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1" r:id="rId1"/>
  </p:sldMasterIdLst>
  <p:notesMasterIdLst>
    <p:notesMasterId r:id="rId38"/>
  </p:notesMasterIdLst>
  <p:sldIdLst>
    <p:sldId id="256" r:id="rId2"/>
    <p:sldId id="308" r:id="rId3"/>
    <p:sldId id="258" r:id="rId4"/>
    <p:sldId id="272" r:id="rId5"/>
    <p:sldId id="263" r:id="rId6"/>
    <p:sldId id="259" r:id="rId7"/>
    <p:sldId id="261" r:id="rId8"/>
    <p:sldId id="262" r:id="rId9"/>
    <p:sldId id="264" r:id="rId10"/>
    <p:sldId id="257" r:id="rId11"/>
    <p:sldId id="265" r:id="rId12"/>
    <p:sldId id="266" r:id="rId13"/>
    <p:sldId id="267" r:id="rId14"/>
    <p:sldId id="260" r:id="rId15"/>
    <p:sldId id="309" r:id="rId16"/>
    <p:sldId id="281" r:id="rId17"/>
    <p:sldId id="273" r:id="rId18"/>
    <p:sldId id="268" r:id="rId19"/>
    <p:sldId id="270" r:id="rId20"/>
    <p:sldId id="271" r:id="rId21"/>
    <p:sldId id="274" r:id="rId22"/>
    <p:sldId id="275" r:id="rId23"/>
    <p:sldId id="276" r:id="rId24"/>
    <p:sldId id="277" r:id="rId25"/>
    <p:sldId id="278" r:id="rId26"/>
    <p:sldId id="279" r:id="rId27"/>
    <p:sldId id="280" r:id="rId28"/>
    <p:sldId id="282" r:id="rId29"/>
    <p:sldId id="283" r:id="rId30"/>
    <p:sldId id="284" r:id="rId31"/>
    <p:sldId id="285" r:id="rId32"/>
    <p:sldId id="286" r:id="rId33"/>
    <p:sldId id="287" r:id="rId34"/>
    <p:sldId id="288" r:id="rId35"/>
    <p:sldId id="289" r:id="rId36"/>
    <p:sldId id="290" r:id="rId37"/>
  </p:sldIdLst>
  <p:sldSz cx="9144000" cy="5143500" type="screen16x9"/>
  <p:notesSz cx="6858000" cy="9144000"/>
  <p:embeddedFontLst>
    <p:embeddedFont>
      <p:font typeface="Assistant" pitchFamily="2" charset="-79"/>
      <p:regular r:id="rId39"/>
      <p:bold r:id="rId40"/>
    </p:embeddedFont>
    <p:embeddedFont>
      <p:font typeface="Assistant Medium" panose="020B0604020202020204" charset="-79"/>
      <p:regular r:id="rId41"/>
      <p:bold r:id="rId42"/>
    </p:embeddedFont>
    <p:embeddedFont>
      <p:font typeface="Bebas Neue" panose="020B0606020202050201" pitchFamily="34" charset="0"/>
      <p:regular r:id="rId43"/>
    </p:embeddedFont>
    <p:embeddedFont>
      <p:font typeface="El Messiri" panose="020B0604020202020204" charset="-78"/>
      <p:regular r:id="rId44"/>
      <p:bold r:id="rId45"/>
    </p:embeddedFont>
    <p:embeddedFont>
      <p:font typeface="El Messiri SemiBold" panose="020B0604020202020204" charset="-78"/>
      <p:regular r:id="rId46"/>
      <p:bold r:id="rId47"/>
    </p:embeddedFont>
    <p:embeddedFont>
      <p:font typeface="Open Sans" panose="020B0606030504020204" pitchFamily="34" charset="0"/>
      <p:regular r:id="rId48"/>
      <p:bold r:id="rId49"/>
      <p:italic r:id="rId50"/>
      <p:boldItalic r:id="rId51"/>
    </p:embeddedFont>
    <p:embeddedFont>
      <p:font typeface="Roboto Condensed Light" panose="02000000000000000000" pitchFamily="2" charset="0"/>
      <p:regular r:id="rId52"/>
      <p:italic r:id="rId53"/>
    </p:embeddedFont>
    <p:embeddedFont>
      <p:font typeface="Viaoda Libre" panose="020B0604020202020204" charset="0"/>
      <p:regular r:id="rId5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27722"/>
    <a:srgbClr val="FC4E4A"/>
    <a:srgbClr val="616161"/>
    <a:srgbClr val="364F6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2AD14B42-EBD7-4D1E-B3CC-4A9BCB006CCF}">
  <a:tblStyle styleId="{2AD14B42-EBD7-4D1E-B3CC-4A9BCB006CCF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72" d="100"/>
          <a:sy n="72" d="100"/>
        </p:scale>
        <p:origin x="1120" y="52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.fntdata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4.fntdata"/><Relationship Id="rId47" Type="http://schemas.openxmlformats.org/officeDocument/2006/relationships/font" Target="fonts/font9.fntdata"/><Relationship Id="rId50" Type="http://schemas.openxmlformats.org/officeDocument/2006/relationships/font" Target="fonts/font12.fntdata"/><Relationship Id="rId55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font" Target="fonts/font2.fntdata"/><Relationship Id="rId45" Type="http://schemas.openxmlformats.org/officeDocument/2006/relationships/font" Target="fonts/font7.fntdata"/><Relationship Id="rId53" Type="http://schemas.openxmlformats.org/officeDocument/2006/relationships/font" Target="fonts/font15.fntdata"/><Relationship Id="rId58" Type="http://schemas.openxmlformats.org/officeDocument/2006/relationships/tableStyles" Target="tableStyles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5.fntdata"/><Relationship Id="rId48" Type="http://schemas.openxmlformats.org/officeDocument/2006/relationships/font" Target="fonts/font10.fntdata"/><Relationship Id="rId56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font" Target="fonts/font13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notesMaster" Target="notesMasters/notesMaster1.xml"/><Relationship Id="rId46" Type="http://schemas.openxmlformats.org/officeDocument/2006/relationships/font" Target="fonts/font8.fntdata"/><Relationship Id="rId20" Type="http://schemas.openxmlformats.org/officeDocument/2006/relationships/slide" Target="slides/slide19.xml"/><Relationship Id="rId41" Type="http://schemas.openxmlformats.org/officeDocument/2006/relationships/font" Target="fonts/font3.fntdata"/><Relationship Id="rId54" Type="http://schemas.openxmlformats.org/officeDocument/2006/relationships/font" Target="fonts/font1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11.fntdata"/><Relationship Id="rId57" Type="http://schemas.openxmlformats.org/officeDocument/2006/relationships/theme" Target="theme/theme1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font" Target="fonts/font6.fntdata"/><Relationship Id="rId52" Type="http://schemas.openxmlformats.org/officeDocument/2006/relationships/font" Target="fonts/font14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73" name="Google Shape;12373;gfaae32b10a_0_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74" name="Google Shape;12374;gfaae32b10a_0_1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80" name="Google Shape;14680;gd09b2d0503_0_1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81" name="Google Shape;14681;gd09b2d0503_0_1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7" name="Google Shape;15007;gd260756925_1_1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08" name="Google Shape;15008;gd260756925_1_1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49" name="Google Shape;15049;gd260756925_1_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50" name="Google Shape;15050;gd260756925_1_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9" name="Google Shape;12929;gd09b2d0503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30" name="Google Shape;12930;gd09b2d0503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16" name="Google Shape;18616;gd28bb033ba_0_83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17" name="Google Shape;18617;gd28bb033ba_0_83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25" name="Google Shape;16225;gd260756925_1_7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26" name="Google Shape;16226;gd260756925_1_7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" name="Google Shape;15155;gd260756925_1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56" name="Google Shape;15156;gd260756925_1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42" name="Google Shape;15442;gd260756925_1_4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43" name="Google Shape;15443;gd260756925_1_4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28" name="Google Shape;15628;gd260756925_1_4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29" name="Google Shape;15629;gd260756925_1_4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18" name="Google Shape;17018;gd260756925_1_7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19" name="Google Shape;17019;gd260756925_1_7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9" name="Google Shape;12459;gfb0b3fdc2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60" name="Google Shape;12460;gfb0b3fdc2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7" name="Google Shape;17137;gd260756925_1_8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138" name="Google Shape;17138;gd260756925_1_8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55" name="Google Shape;17555;gd260756925_1_8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556" name="Google Shape;17556;gd260756925_1_8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96" name="Google Shape;17896;gd28bb033ba_0_1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97" name="Google Shape;17897;gd28bb033ba_0_1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07" name="Google Shape;18107;gd28bb033ba_0_82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08" name="Google Shape;18108;gd28bb033ba_0_82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50" name="Google Shape;18250;gd28bb033ba_5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251" name="Google Shape;18251;gd28bb033ba_5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99" name="Google Shape;18499;gd28bb033ba_0_1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500" name="Google Shape;18500;gd28bb033ba_0_1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04" name="Google Shape;18804;gd28bb033ba_0_42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805" name="Google Shape;18805;gd28bb033ba_0_42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" name="Google Shape;20275;gcb60f05037_0_246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76" name="Google Shape;20276;gcb60f05037_0_246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24" name="Google Shape;20424;gd28bb033ba_0_83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425" name="Google Shape;20425;gd28bb033ba_0_83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79" name="Google Shape;20579;gc88e40d1b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580" name="Google Shape;20580;gc88e40d1b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18" name="Google Shape;15918;gd260756925_1_1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19" name="Google Shape;15919;gd260756925_1_1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7" name="Google Shape;21527;gfad9b99c5f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28" name="Google Shape;21528;gfad9b99c5f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95" name="Google Shape;22395;gcb60f05037_0_293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396" name="Google Shape;22396;gcb60f05037_0_293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26" name="Google Shape;22626;gfcada4e2b8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27" name="Google Shape;22627;gfcada4e2b8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4" name="Google Shape;22734;gd28bb033ba_5_4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35" name="Google Shape;22735;gd28bb033ba_5_4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15" name="Google Shape;23015;gd28bb033ba_5_4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16" name="Google Shape;23016;gd28bb033ba_5_4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15" name="Google Shape;14115;gd09b2d0503_0_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16" name="Google Shape;14116;gd09b2d0503_0_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3" name="Google Shape;12523;gd28bb033ba_0_82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24" name="Google Shape;12524;gd28bb033ba_0_82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4" name="Google Shape;13814;gd260756925_1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15" name="Google Shape;13815;gd260756925_1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64" name="Google Shape;13964;gd260756925_1_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65" name="Google Shape;13965;gd260756925_1_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05" name="Google Shape;14305;gd260756925_1_6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06" name="Google Shape;14306;gd260756925_1_6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5" name="Google Shape;12415;gd28bb033ba_0_82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16" name="Google Shape;12416;gd28bb033ba_0_82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405750" y="344175"/>
            <a:ext cx="8488587" cy="4360766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FFFFFF">
              <a:alpha val="54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405750" y="1155737"/>
            <a:ext cx="8520411" cy="3563771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626300" y="904575"/>
            <a:ext cx="6400200" cy="1590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653925" y="2503725"/>
            <a:ext cx="4211400" cy="3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6B412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pic>
        <p:nvPicPr>
          <p:cNvPr id="14" name="Google Shape;14;p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501" y="2503728"/>
            <a:ext cx="8732326" cy="24651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" name="Google Shape;15;p2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6" name="Google Shape;16;p2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0" name="Google Shape;40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226277" y="-358999"/>
            <a:ext cx="2390600" cy="28260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1" name="Google Shape;41;p2"/>
          <p:cNvGrpSpPr/>
          <p:nvPr/>
        </p:nvGrpSpPr>
        <p:grpSpPr>
          <a:xfrm>
            <a:off x="7789550" y="1131300"/>
            <a:ext cx="554075" cy="563100"/>
            <a:chOff x="1126975" y="2118575"/>
            <a:chExt cx="554075" cy="563100"/>
          </a:xfrm>
        </p:grpSpPr>
        <p:sp>
          <p:nvSpPr>
            <p:cNvPr id="42" name="Google Shape;42;p2"/>
            <p:cNvSpPr/>
            <p:nvPr/>
          </p:nvSpPr>
          <p:spPr>
            <a:xfrm>
              <a:off x="1412050" y="2464300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418875" y="2487250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330875" y="2467025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337075" y="2488575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210650" y="2443900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236050" y="2470550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126975" y="2413850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170350" y="2416100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449075" y="2448625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456675" y="2462575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465975" y="2410125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470300" y="2403675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462250" y="2294375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474425" y="2320875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140600" y="2302900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214975" y="2327700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444275" y="2183450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447375" y="2217375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255250" y="2171125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290575" y="2260775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395950" y="2131225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403375" y="2201900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175925" y="2211700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235425" y="2270675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25900" y="2118575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353800" y="2175250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423825" y="2164175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439250" y="2191975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139375" y="2384300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165400" y="2390575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168500" y="2432525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198250" y="2440375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270750" y="2447800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309800" y="2479125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369300" y="2463375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382300" y="2484525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429400" y="2462350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434975" y="2479775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441175" y="2218025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456625" y="2281825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459150" y="2362550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473400" y="2375350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447550" y="2430175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69075" y="2440325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303525" y="2333325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rgbClr val="FF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328400" y="2345325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371775" y="2395600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402750" y="23704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374250" y="23661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408325" y="24045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441175" y="23927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431875" y="2432425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380450" y="24553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343875" y="24268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343275" y="2383475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381675" y="24281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411425" y="2459075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423825" y="23766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391600" y="2352475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449850" y="2415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349450" y="2447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345125" y="24051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410200" y="24330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437475" y="245785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439950" y="236240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394700" y="24702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" name="Google Shape;108;p2"/>
          <p:cNvGrpSpPr/>
          <p:nvPr/>
        </p:nvGrpSpPr>
        <p:grpSpPr>
          <a:xfrm>
            <a:off x="8376400" y="55538"/>
            <a:ext cx="554075" cy="563100"/>
            <a:chOff x="1126975" y="2118575"/>
            <a:chExt cx="554075" cy="563100"/>
          </a:xfrm>
        </p:grpSpPr>
        <p:sp>
          <p:nvSpPr>
            <p:cNvPr id="109" name="Google Shape;109;p2"/>
            <p:cNvSpPr/>
            <p:nvPr/>
          </p:nvSpPr>
          <p:spPr>
            <a:xfrm>
              <a:off x="1412050" y="2464300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18875" y="2487250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330875" y="2467025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337075" y="2488575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210650" y="2443900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236050" y="2470550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126975" y="2413850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70350" y="2416100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449075" y="2448625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456675" y="2462575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465975" y="2410125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70300" y="2403675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462250" y="2294375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474425" y="2320875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140600" y="2302900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214975" y="2327700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444275" y="2183450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47375" y="2217375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255250" y="2171125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90575" y="2260775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395950" y="2131225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03375" y="2201900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75925" y="2211700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235425" y="2270675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325900" y="2118575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353800" y="2175250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423825" y="2164175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439250" y="2191975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139375" y="2384300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165400" y="2390575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168500" y="2432525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198250" y="2440375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270750" y="2447800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309800" y="2479125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369300" y="2463375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382300" y="2484525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29400" y="2462350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34975" y="2479775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41175" y="2218025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56625" y="2281825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59150" y="2362550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473400" y="2375350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47550" y="2430175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469075" y="2440325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303525" y="2333325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rgbClr val="FF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328400" y="2345325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371775" y="2395600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02750" y="23704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374250" y="23661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08325" y="24045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441175" y="23927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431875" y="2432425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380450" y="24553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343875" y="24268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343275" y="2383475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381675" y="24281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411425" y="2459075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423825" y="23766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391600" y="2352475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449850" y="2415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349450" y="2447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345125" y="24051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410200" y="24330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437475" y="245785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439950" y="236240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94700" y="24702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" name="Google Shape;175;p2"/>
          <p:cNvGrpSpPr/>
          <p:nvPr/>
        </p:nvGrpSpPr>
        <p:grpSpPr>
          <a:xfrm rot="-1473304">
            <a:off x="7150182" y="4163986"/>
            <a:ext cx="1113782" cy="783509"/>
            <a:chOff x="9221475" y="2460200"/>
            <a:chExt cx="2104828" cy="1480678"/>
          </a:xfrm>
        </p:grpSpPr>
        <p:sp>
          <p:nvSpPr>
            <p:cNvPr id="176" name="Google Shape;176;p2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" name="Google Shape;218;p2"/>
          <p:cNvGrpSpPr/>
          <p:nvPr/>
        </p:nvGrpSpPr>
        <p:grpSpPr>
          <a:xfrm flipH="1">
            <a:off x="7465104" y="3141073"/>
            <a:ext cx="1366800" cy="1198843"/>
            <a:chOff x="1246700" y="-52951"/>
            <a:chExt cx="794143" cy="696556"/>
          </a:xfrm>
        </p:grpSpPr>
        <p:sp>
          <p:nvSpPr>
            <p:cNvPr id="219" name="Google Shape;219;p2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" name="Google Shape;233;p2"/>
          <p:cNvGrpSpPr/>
          <p:nvPr/>
        </p:nvGrpSpPr>
        <p:grpSpPr>
          <a:xfrm>
            <a:off x="7653385" y="296768"/>
            <a:ext cx="657381" cy="487208"/>
            <a:chOff x="3748050" y="180275"/>
            <a:chExt cx="394800" cy="292600"/>
          </a:xfrm>
        </p:grpSpPr>
        <p:sp>
          <p:nvSpPr>
            <p:cNvPr id="234" name="Google Shape;234;p2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78;p2"/>
          <p:cNvGrpSpPr/>
          <p:nvPr/>
        </p:nvGrpSpPr>
        <p:grpSpPr>
          <a:xfrm rot="2700000">
            <a:off x="7610274" y="1855478"/>
            <a:ext cx="657380" cy="487207"/>
            <a:chOff x="3748050" y="180275"/>
            <a:chExt cx="394800" cy="292600"/>
          </a:xfrm>
        </p:grpSpPr>
        <p:sp>
          <p:nvSpPr>
            <p:cNvPr id="279" name="Google Shape;279;p2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" name="Google Shape;323;p2"/>
          <p:cNvGrpSpPr/>
          <p:nvPr/>
        </p:nvGrpSpPr>
        <p:grpSpPr>
          <a:xfrm>
            <a:off x="6555559" y="4296621"/>
            <a:ext cx="939821" cy="696564"/>
            <a:chOff x="3748050" y="180275"/>
            <a:chExt cx="394800" cy="292600"/>
          </a:xfrm>
        </p:grpSpPr>
        <p:sp>
          <p:nvSpPr>
            <p:cNvPr id="324" name="Google Shape;324;p2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312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3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4" name="Google Shape;3124;p13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5" name="Google Shape;3125;p13"/>
          <p:cNvSpPr/>
          <p:nvPr/>
        </p:nvSpPr>
        <p:spPr>
          <a:xfrm>
            <a:off x="309307" y="1122363"/>
            <a:ext cx="8723631" cy="3505305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6" name="Google Shape;3126;p13"/>
          <p:cNvSpPr txBox="1">
            <a:spLocks noGrp="1"/>
          </p:cNvSpPr>
          <p:nvPr>
            <p:ph type="title"/>
          </p:nvPr>
        </p:nvSpPr>
        <p:spPr>
          <a:xfrm>
            <a:off x="909400" y="1742775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27" name="Google Shape;3127;p13"/>
          <p:cNvSpPr txBox="1">
            <a:spLocks noGrp="1"/>
          </p:cNvSpPr>
          <p:nvPr>
            <p:ph type="title" idx="2" hasCustomPrompt="1"/>
          </p:nvPr>
        </p:nvSpPr>
        <p:spPr>
          <a:xfrm>
            <a:off x="1485700" y="1269052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28" name="Google Shape;3128;p13"/>
          <p:cNvSpPr txBox="1">
            <a:spLocks noGrp="1"/>
          </p:cNvSpPr>
          <p:nvPr>
            <p:ph type="subTitle" idx="1"/>
          </p:nvPr>
        </p:nvSpPr>
        <p:spPr>
          <a:xfrm>
            <a:off x="955150" y="2133052"/>
            <a:ext cx="2336400" cy="6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13"/>
          <p:cNvSpPr txBox="1">
            <a:spLocks noGrp="1"/>
          </p:cNvSpPr>
          <p:nvPr>
            <p:ph type="title" idx="3"/>
          </p:nvPr>
        </p:nvSpPr>
        <p:spPr>
          <a:xfrm>
            <a:off x="3192000" y="1742775"/>
            <a:ext cx="27600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30" name="Google Shape;3130;p13"/>
          <p:cNvSpPr txBox="1">
            <a:spLocks noGrp="1"/>
          </p:cNvSpPr>
          <p:nvPr>
            <p:ph type="title" idx="4" hasCustomPrompt="1"/>
          </p:nvPr>
        </p:nvSpPr>
        <p:spPr>
          <a:xfrm>
            <a:off x="3936025" y="1269052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31" name="Google Shape;3131;p13"/>
          <p:cNvSpPr txBox="1">
            <a:spLocks noGrp="1"/>
          </p:cNvSpPr>
          <p:nvPr>
            <p:ph type="subTitle" idx="5"/>
          </p:nvPr>
        </p:nvSpPr>
        <p:spPr>
          <a:xfrm>
            <a:off x="3403800" y="2133052"/>
            <a:ext cx="2336400" cy="6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2" name="Google Shape;3132;p13"/>
          <p:cNvSpPr txBox="1">
            <a:spLocks noGrp="1"/>
          </p:cNvSpPr>
          <p:nvPr>
            <p:ph type="title" idx="6"/>
          </p:nvPr>
        </p:nvSpPr>
        <p:spPr>
          <a:xfrm>
            <a:off x="5806700" y="1742775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33" name="Google Shape;3133;p13"/>
          <p:cNvSpPr txBox="1">
            <a:spLocks noGrp="1"/>
          </p:cNvSpPr>
          <p:nvPr>
            <p:ph type="title" idx="7" hasCustomPrompt="1"/>
          </p:nvPr>
        </p:nvSpPr>
        <p:spPr>
          <a:xfrm>
            <a:off x="6383000" y="1269052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34" name="Google Shape;3134;p13"/>
          <p:cNvSpPr txBox="1">
            <a:spLocks noGrp="1"/>
          </p:cNvSpPr>
          <p:nvPr>
            <p:ph type="subTitle" idx="8"/>
          </p:nvPr>
        </p:nvSpPr>
        <p:spPr>
          <a:xfrm>
            <a:off x="5852450" y="2133050"/>
            <a:ext cx="2336400" cy="6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5" name="Google Shape;3135;p13"/>
          <p:cNvSpPr txBox="1">
            <a:spLocks noGrp="1"/>
          </p:cNvSpPr>
          <p:nvPr>
            <p:ph type="title" idx="9"/>
          </p:nvPr>
        </p:nvSpPr>
        <p:spPr>
          <a:xfrm>
            <a:off x="909400" y="3350550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36" name="Google Shape;3136;p13"/>
          <p:cNvSpPr txBox="1">
            <a:spLocks noGrp="1"/>
          </p:cNvSpPr>
          <p:nvPr>
            <p:ph type="title" idx="13" hasCustomPrompt="1"/>
          </p:nvPr>
        </p:nvSpPr>
        <p:spPr>
          <a:xfrm>
            <a:off x="1485700" y="288717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37" name="Google Shape;3137;p13"/>
          <p:cNvSpPr txBox="1">
            <a:spLocks noGrp="1"/>
          </p:cNvSpPr>
          <p:nvPr>
            <p:ph type="subTitle" idx="14"/>
          </p:nvPr>
        </p:nvSpPr>
        <p:spPr>
          <a:xfrm>
            <a:off x="955150" y="3734063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8" name="Google Shape;3138;p13"/>
          <p:cNvSpPr txBox="1">
            <a:spLocks noGrp="1"/>
          </p:cNvSpPr>
          <p:nvPr>
            <p:ph type="title" idx="15"/>
          </p:nvPr>
        </p:nvSpPr>
        <p:spPr>
          <a:xfrm>
            <a:off x="3358050" y="3350550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39" name="Google Shape;3139;p13"/>
          <p:cNvSpPr txBox="1">
            <a:spLocks noGrp="1"/>
          </p:cNvSpPr>
          <p:nvPr>
            <p:ph type="title" idx="16" hasCustomPrompt="1"/>
          </p:nvPr>
        </p:nvSpPr>
        <p:spPr>
          <a:xfrm>
            <a:off x="3934350" y="288717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40" name="Google Shape;3140;p13"/>
          <p:cNvSpPr txBox="1">
            <a:spLocks noGrp="1"/>
          </p:cNvSpPr>
          <p:nvPr>
            <p:ph type="subTitle" idx="17"/>
          </p:nvPr>
        </p:nvSpPr>
        <p:spPr>
          <a:xfrm>
            <a:off x="3403800" y="3734063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1" name="Google Shape;3141;p13"/>
          <p:cNvSpPr txBox="1">
            <a:spLocks noGrp="1"/>
          </p:cNvSpPr>
          <p:nvPr>
            <p:ph type="title" idx="18"/>
          </p:nvPr>
        </p:nvSpPr>
        <p:spPr>
          <a:xfrm>
            <a:off x="5806700" y="3350550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42" name="Google Shape;3142;p13"/>
          <p:cNvSpPr txBox="1">
            <a:spLocks noGrp="1"/>
          </p:cNvSpPr>
          <p:nvPr>
            <p:ph type="title" idx="19" hasCustomPrompt="1"/>
          </p:nvPr>
        </p:nvSpPr>
        <p:spPr>
          <a:xfrm>
            <a:off x="6383000" y="288717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43" name="Google Shape;3143;p13"/>
          <p:cNvSpPr txBox="1">
            <a:spLocks noGrp="1"/>
          </p:cNvSpPr>
          <p:nvPr>
            <p:ph type="subTitle" idx="20"/>
          </p:nvPr>
        </p:nvSpPr>
        <p:spPr>
          <a:xfrm>
            <a:off x="5852450" y="3734063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4" name="Google Shape;3144;p13"/>
          <p:cNvSpPr txBox="1">
            <a:spLocks noGrp="1"/>
          </p:cNvSpPr>
          <p:nvPr>
            <p:ph type="title" idx="21"/>
          </p:nvPr>
        </p:nvSpPr>
        <p:spPr>
          <a:xfrm>
            <a:off x="722425" y="3638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145" name="Google Shape;3145;p13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3146" name="Google Shape;3146;p13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13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13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13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13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13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13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13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13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13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13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57" name="Google Shape;3157;p13"/>
            <p:cNvGrpSpPr/>
            <p:nvPr/>
          </p:nvGrpSpPr>
          <p:grpSpPr>
            <a:xfrm>
              <a:off x="25" y="0"/>
              <a:ext cx="9144189" cy="4594817"/>
              <a:chOff x="25" y="0"/>
              <a:chExt cx="9144189" cy="4594817"/>
            </a:xfrm>
          </p:grpSpPr>
          <p:sp>
            <p:nvSpPr>
              <p:cNvPr id="3158" name="Google Shape;3158;p13"/>
              <p:cNvSpPr/>
              <p:nvPr/>
            </p:nvSpPr>
            <p:spPr>
              <a:xfrm>
                <a:off x="219225" y="236825"/>
                <a:ext cx="216300" cy="4357200"/>
              </a:xfrm>
              <a:prstGeom prst="rect">
                <a:avLst/>
              </a:prstGeom>
              <a:solidFill>
                <a:srgbClr val="925D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13"/>
              <p:cNvSpPr/>
              <p:nvPr/>
            </p:nvSpPr>
            <p:spPr>
              <a:xfrm>
                <a:off x="25" y="0"/>
                <a:ext cx="9144189" cy="4594817"/>
              </a:xfrm>
              <a:custGeom>
                <a:avLst/>
                <a:gdLst/>
                <a:ahLst/>
                <a:cxnLst/>
                <a:rect l="l" t="t" r="r" b="b"/>
                <a:pathLst>
                  <a:path w="284644" h="143824" extrusionOk="0">
                    <a:moveTo>
                      <a:pt x="0" y="0"/>
                    </a:moveTo>
                    <a:lnTo>
                      <a:pt x="0" y="143824"/>
                    </a:lnTo>
                    <a:lnTo>
                      <a:pt x="6918" y="143824"/>
                    </a:lnTo>
                    <a:lnTo>
                      <a:pt x="6918" y="136391"/>
                    </a:lnTo>
                    <a:lnTo>
                      <a:pt x="6918" y="7432"/>
                    </a:lnTo>
                    <a:lnTo>
                      <a:pt x="277725" y="7432"/>
                    </a:lnTo>
                    <a:lnTo>
                      <a:pt x="277725" y="136391"/>
                    </a:lnTo>
                    <a:lnTo>
                      <a:pt x="277725" y="143824"/>
                    </a:lnTo>
                    <a:lnTo>
                      <a:pt x="284643" y="143824"/>
                    </a:lnTo>
                    <a:lnTo>
                      <a:pt x="284643" y="0"/>
                    </a:lnTo>
                    <a:close/>
                  </a:path>
                </a:pathLst>
              </a:custGeom>
              <a:solidFill>
                <a:srgbClr val="FFFFFF">
                  <a:alpha val="19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13"/>
              <p:cNvSpPr/>
              <p:nvPr/>
            </p:nvSpPr>
            <p:spPr>
              <a:xfrm>
                <a:off x="8711100" y="236825"/>
                <a:ext cx="216300" cy="4357200"/>
              </a:xfrm>
              <a:prstGeom prst="rect">
                <a:avLst/>
              </a:prstGeom>
              <a:solidFill>
                <a:srgbClr val="925D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61" name="Google Shape;3161;p13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62" name="Google Shape;3162;p13"/>
            <p:cNvGrpSpPr/>
            <p:nvPr/>
          </p:nvGrpSpPr>
          <p:grpSpPr>
            <a:xfrm>
              <a:off x="13" y="4588025"/>
              <a:ext cx="9144201" cy="555528"/>
              <a:chOff x="13" y="4588025"/>
              <a:chExt cx="9144201" cy="555528"/>
            </a:xfrm>
          </p:grpSpPr>
          <p:sp>
            <p:nvSpPr>
              <p:cNvPr id="3163" name="Google Shape;3163;p13"/>
              <p:cNvSpPr/>
              <p:nvPr/>
            </p:nvSpPr>
            <p:spPr>
              <a:xfrm>
                <a:off x="25" y="4588025"/>
                <a:ext cx="9144189" cy="555528"/>
              </a:xfrm>
              <a:custGeom>
                <a:avLst/>
                <a:gdLst/>
                <a:ahLst/>
                <a:cxnLst/>
                <a:rect l="l" t="t" r="r" b="b"/>
                <a:pathLst>
                  <a:path w="284644" h="2808" extrusionOk="0">
                    <a:moveTo>
                      <a:pt x="0" y="1"/>
                    </a:moveTo>
                    <a:lnTo>
                      <a:pt x="0" y="2808"/>
                    </a:lnTo>
                    <a:lnTo>
                      <a:pt x="284643" y="2808"/>
                    </a:lnTo>
                    <a:lnTo>
                      <a:pt x="284643" y="1"/>
                    </a:lnTo>
                    <a:close/>
                  </a:path>
                </a:pathLst>
              </a:custGeom>
              <a:solidFill>
                <a:srgbClr val="925D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13"/>
              <p:cNvSpPr/>
              <p:nvPr/>
            </p:nvSpPr>
            <p:spPr>
              <a:xfrm>
                <a:off x="13" y="4723191"/>
                <a:ext cx="9144189" cy="171483"/>
              </a:xfrm>
              <a:custGeom>
                <a:avLst/>
                <a:gdLst/>
                <a:ahLst/>
                <a:cxnLst/>
                <a:rect l="l" t="t" r="r" b="b"/>
                <a:pathLst>
                  <a:path w="284644" h="5338" extrusionOk="0">
                    <a:moveTo>
                      <a:pt x="0" y="1"/>
                    </a:moveTo>
                    <a:lnTo>
                      <a:pt x="0" y="5338"/>
                    </a:lnTo>
                    <a:lnTo>
                      <a:pt x="284643" y="5338"/>
                    </a:lnTo>
                    <a:lnTo>
                      <a:pt x="284643" y="1"/>
                    </a:lnTo>
                    <a:close/>
                  </a:path>
                </a:pathLst>
              </a:custGeom>
              <a:solidFill>
                <a:srgbClr val="FFFFFF">
                  <a:alpha val="19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13"/>
              <p:cNvSpPr/>
              <p:nvPr/>
            </p:nvSpPr>
            <p:spPr>
              <a:xfrm>
                <a:off x="25" y="4588025"/>
                <a:ext cx="9144189" cy="135202"/>
              </a:xfrm>
              <a:custGeom>
                <a:avLst/>
                <a:gdLst/>
                <a:ahLst/>
                <a:cxnLst/>
                <a:rect l="l" t="t" r="r" b="b"/>
                <a:pathLst>
                  <a:path w="284644" h="4191" extrusionOk="0">
                    <a:moveTo>
                      <a:pt x="0" y="0"/>
                    </a:moveTo>
                    <a:lnTo>
                      <a:pt x="0" y="4191"/>
                    </a:lnTo>
                    <a:lnTo>
                      <a:pt x="284643" y="4191"/>
                    </a:lnTo>
                    <a:lnTo>
                      <a:pt x="284643" y="0"/>
                    </a:lnTo>
                    <a:close/>
                  </a:path>
                </a:pathLst>
              </a:custGeom>
              <a:solidFill>
                <a:srgbClr val="FFFFFF">
                  <a:alpha val="35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13"/>
              <p:cNvSpPr/>
              <p:nvPr/>
            </p:nvSpPr>
            <p:spPr>
              <a:xfrm rot="-5400000">
                <a:off x="4471766" y="4742937"/>
                <a:ext cx="148610" cy="478855"/>
              </a:xfrm>
              <a:custGeom>
                <a:avLst/>
                <a:gdLst/>
                <a:ahLst/>
                <a:cxnLst/>
                <a:rect l="l" t="t" r="r" b="b"/>
                <a:pathLst>
                  <a:path w="4626" h="14906" extrusionOk="0">
                    <a:moveTo>
                      <a:pt x="2135" y="1"/>
                    </a:moveTo>
                    <a:cubicBezTo>
                      <a:pt x="949" y="1"/>
                      <a:pt x="0" y="950"/>
                      <a:pt x="0" y="2136"/>
                    </a:cubicBezTo>
                    <a:lnTo>
                      <a:pt x="0" y="12770"/>
                    </a:lnTo>
                    <a:cubicBezTo>
                      <a:pt x="0" y="13956"/>
                      <a:pt x="949" y="14905"/>
                      <a:pt x="2135" y="14905"/>
                    </a:cubicBezTo>
                    <a:lnTo>
                      <a:pt x="2491" y="14905"/>
                    </a:lnTo>
                    <a:cubicBezTo>
                      <a:pt x="3677" y="14905"/>
                      <a:pt x="4626" y="13956"/>
                      <a:pt x="4626" y="12770"/>
                    </a:cubicBezTo>
                    <a:lnTo>
                      <a:pt x="4626" y="2136"/>
                    </a:lnTo>
                    <a:cubicBezTo>
                      <a:pt x="4626" y="950"/>
                      <a:pt x="3677" y="1"/>
                      <a:pt x="2491" y="1"/>
                    </a:cubicBezTo>
                    <a:close/>
                  </a:path>
                </a:pathLst>
              </a:custGeom>
              <a:solidFill>
                <a:srgbClr val="6B41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13"/>
              <p:cNvSpPr/>
              <p:nvPr/>
            </p:nvSpPr>
            <p:spPr>
              <a:xfrm rot="-5400000">
                <a:off x="4471766" y="4726312"/>
                <a:ext cx="148610" cy="478855"/>
              </a:xfrm>
              <a:custGeom>
                <a:avLst/>
                <a:gdLst/>
                <a:ahLst/>
                <a:cxnLst/>
                <a:rect l="l" t="t" r="r" b="b"/>
                <a:pathLst>
                  <a:path w="4626" h="14906" extrusionOk="0">
                    <a:moveTo>
                      <a:pt x="2135" y="1"/>
                    </a:moveTo>
                    <a:cubicBezTo>
                      <a:pt x="949" y="1"/>
                      <a:pt x="0" y="950"/>
                      <a:pt x="0" y="2136"/>
                    </a:cubicBezTo>
                    <a:lnTo>
                      <a:pt x="0" y="12770"/>
                    </a:lnTo>
                    <a:cubicBezTo>
                      <a:pt x="0" y="13956"/>
                      <a:pt x="949" y="14905"/>
                      <a:pt x="2135" y="14905"/>
                    </a:cubicBezTo>
                    <a:lnTo>
                      <a:pt x="2491" y="14905"/>
                    </a:lnTo>
                    <a:cubicBezTo>
                      <a:pt x="3677" y="14905"/>
                      <a:pt x="4626" y="13956"/>
                      <a:pt x="4626" y="12770"/>
                    </a:cubicBezTo>
                    <a:lnTo>
                      <a:pt x="4626" y="2136"/>
                    </a:lnTo>
                    <a:cubicBezTo>
                      <a:pt x="4626" y="950"/>
                      <a:pt x="3677" y="1"/>
                      <a:pt x="2491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68" name="Google Shape;3168;p13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13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170" name="Google Shape;3170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913773" y="-361079"/>
            <a:ext cx="1629875" cy="2326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1" name="Google Shape;3171;p13"/>
          <p:cNvPicPr preferRelativeResize="0"/>
          <p:nvPr/>
        </p:nvPicPr>
        <p:blipFill rotWithShape="1">
          <a:blip r:embed="rId2">
            <a:alphaModFix/>
          </a:blip>
          <a:srcRect t="42997"/>
          <a:stretch/>
        </p:blipFill>
        <p:spPr>
          <a:xfrm>
            <a:off x="7037538" y="-2"/>
            <a:ext cx="1629875" cy="132595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172" name="Google Shape;3172;p13"/>
          <p:cNvGrpSpPr/>
          <p:nvPr/>
        </p:nvGrpSpPr>
        <p:grpSpPr>
          <a:xfrm>
            <a:off x="8375407" y="908195"/>
            <a:ext cx="444091" cy="451325"/>
            <a:chOff x="1126975" y="2118575"/>
            <a:chExt cx="554075" cy="563100"/>
          </a:xfrm>
        </p:grpSpPr>
        <p:sp>
          <p:nvSpPr>
            <p:cNvPr id="3173" name="Google Shape;3173;p13"/>
            <p:cNvSpPr/>
            <p:nvPr/>
          </p:nvSpPr>
          <p:spPr>
            <a:xfrm>
              <a:off x="1412050" y="2464300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13"/>
            <p:cNvSpPr/>
            <p:nvPr/>
          </p:nvSpPr>
          <p:spPr>
            <a:xfrm>
              <a:off x="1418875" y="2487250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13"/>
            <p:cNvSpPr/>
            <p:nvPr/>
          </p:nvSpPr>
          <p:spPr>
            <a:xfrm>
              <a:off x="1330875" y="2467025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13"/>
            <p:cNvSpPr/>
            <p:nvPr/>
          </p:nvSpPr>
          <p:spPr>
            <a:xfrm>
              <a:off x="1337075" y="2488575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13"/>
            <p:cNvSpPr/>
            <p:nvPr/>
          </p:nvSpPr>
          <p:spPr>
            <a:xfrm>
              <a:off x="1210650" y="2443900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13"/>
            <p:cNvSpPr/>
            <p:nvPr/>
          </p:nvSpPr>
          <p:spPr>
            <a:xfrm>
              <a:off x="1236050" y="2470550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13"/>
            <p:cNvSpPr/>
            <p:nvPr/>
          </p:nvSpPr>
          <p:spPr>
            <a:xfrm>
              <a:off x="1126975" y="2413850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13"/>
            <p:cNvSpPr/>
            <p:nvPr/>
          </p:nvSpPr>
          <p:spPr>
            <a:xfrm>
              <a:off x="1170350" y="2416100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13"/>
            <p:cNvSpPr/>
            <p:nvPr/>
          </p:nvSpPr>
          <p:spPr>
            <a:xfrm>
              <a:off x="1449075" y="2448625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13"/>
            <p:cNvSpPr/>
            <p:nvPr/>
          </p:nvSpPr>
          <p:spPr>
            <a:xfrm>
              <a:off x="1456675" y="2462575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13"/>
            <p:cNvSpPr/>
            <p:nvPr/>
          </p:nvSpPr>
          <p:spPr>
            <a:xfrm>
              <a:off x="1465975" y="2410125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13"/>
            <p:cNvSpPr/>
            <p:nvPr/>
          </p:nvSpPr>
          <p:spPr>
            <a:xfrm>
              <a:off x="1470300" y="2403675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13"/>
            <p:cNvSpPr/>
            <p:nvPr/>
          </p:nvSpPr>
          <p:spPr>
            <a:xfrm>
              <a:off x="1462250" y="2294375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13"/>
            <p:cNvSpPr/>
            <p:nvPr/>
          </p:nvSpPr>
          <p:spPr>
            <a:xfrm>
              <a:off x="1474425" y="2320875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13"/>
            <p:cNvSpPr/>
            <p:nvPr/>
          </p:nvSpPr>
          <p:spPr>
            <a:xfrm>
              <a:off x="1140600" y="2302900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13"/>
            <p:cNvSpPr/>
            <p:nvPr/>
          </p:nvSpPr>
          <p:spPr>
            <a:xfrm>
              <a:off x="1214975" y="2327700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13"/>
            <p:cNvSpPr/>
            <p:nvPr/>
          </p:nvSpPr>
          <p:spPr>
            <a:xfrm>
              <a:off x="1444275" y="2183450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13"/>
            <p:cNvSpPr/>
            <p:nvPr/>
          </p:nvSpPr>
          <p:spPr>
            <a:xfrm>
              <a:off x="1447375" y="2217375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13"/>
            <p:cNvSpPr/>
            <p:nvPr/>
          </p:nvSpPr>
          <p:spPr>
            <a:xfrm>
              <a:off x="1255250" y="2171125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13"/>
            <p:cNvSpPr/>
            <p:nvPr/>
          </p:nvSpPr>
          <p:spPr>
            <a:xfrm>
              <a:off x="1290575" y="2260775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13"/>
            <p:cNvSpPr/>
            <p:nvPr/>
          </p:nvSpPr>
          <p:spPr>
            <a:xfrm>
              <a:off x="1395950" y="2131225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13"/>
            <p:cNvSpPr/>
            <p:nvPr/>
          </p:nvSpPr>
          <p:spPr>
            <a:xfrm>
              <a:off x="1403375" y="2201900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13"/>
            <p:cNvSpPr/>
            <p:nvPr/>
          </p:nvSpPr>
          <p:spPr>
            <a:xfrm>
              <a:off x="1175925" y="2211700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13"/>
            <p:cNvSpPr/>
            <p:nvPr/>
          </p:nvSpPr>
          <p:spPr>
            <a:xfrm>
              <a:off x="1235425" y="2270675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13"/>
            <p:cNvSpPr/>
            <p:nvPr/>
          </p:nvSpPr>
          <p:spPr>
            <a:xfrm>
              <a:off x="1325900" y="2118575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13"/>
            <p:cNvSpPr/>
            <p:nvPr/>
          </p:nvSpPr>
          <p:spPr>
            <a:xfrm>
              <a:off x="1353800" y="2175250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13"/>
            <p:cNvSpPr/>
            <p:nvPr/>
          </p:nvSpPr>
          <p:spPr>
            <a:xfrm>
              <a:off x="1423825" y="2164175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13"/>
            <p:cNvSpPr/>
            <p:nvPr/>
          </p:nvSpPr>
          <p:spPr>
            <a:xfrm>
              <a:off x="1439250" y="2191975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13"/>
            <p:cNvSpPr/>
            <p:nvPr/>
          </p:nvSpPr>
          <p:spPr>
            <a:xfrm>
              <a:off x="1139375" y="2384300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13"/>
            <p:cNvSpPr/>
            <p:nvPr/>
          </p:nvSpPr>
          <p:spPr>
            <a:xfrm>
              <a:off x="1165400" y="2390575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13"/>
            <p:cNvSpPr/>
            <p:nvPr/>
          </p:nvSpPr>
          <p:spPr>
            <a:xfrm>
              <a:off x="1168500" y="2432525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13"/>
            <p:cNvSpPr/>
            <p:nvPr/>
          </p:nvSpPr>
          <p:spPr>
            <a:xfrm>
              <a:off x="1198250" y="2440375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13"/>
            <p:cNvSpPr/>
            <p:nvPr/>
          </p:nvSpPr>
          <p:spPr>
            <a:xfrm>
              <a:off x="1270750" y="2447800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13"/>
            <p:cNvSpPr/>
            <p:nvPr/>
          </p:nvSpPr>
          <p:spPr>
            <a:xfrm>
              <a:off x="1309800" y="2479125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13"/>
            <p:cNvSpPr/>
            <p:nvPr/>
          </p:nvSpPr>
          <p:spPr>
            <a:xfrm>
              <a:off x="1369300" y="2463375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13"/>
            <p:cNvSpPr/>
            <p:nvPr/>
          </p:nvSpPr>
          <p:spPr>
            <a:xfrm>
              <a:off x="1382300" y="2484525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13"/>
            <p:cNvSpPr/>
            <p:nvPr/>
          </p:nvSpPr>
          <p:spPr>
            <a:xfrm>
              <a:off x="1429400" y="2462350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13"/>
            <p:cNvSpPr/>
            <p:nvPr/>
          </p:nvSpPr>
          <p:spPr>
            <a:xfrm>
              <a:off x="1434975" y="2479775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13"/>
            <p:cNvSpPr/>
            <p:nvPr/>
          </p:nvSpPr>
          <p:spPr>
            <a:xfrm>
              <a:off x="1441175" y="2218025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13"/>
            <p:cNvSpPr/>
            <p:nvPr/>
          </p:nvSpPr>
          <p:spPr>
            <a:xfrm>
              <a:off x="1456625" y="2281825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13"/>
            <p:cNvSpPr/>
            <p:nvPr/>
          </p:nvSpPr>
          <p:spPr>
            <a:xfrm>
              <a:off x="1459150" y="2362550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13"/>
            <p:cNvSpPr/>
            <p:nvPr/>
          </p:nvSpPr>
          <p:spPr>
            <a:xfrm>
              <a:off x="1473400" y="2375350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13"/>
            <p:cNvSpPr/>
            <p:nvPr/>
          </p:nvSpPr>
          <p:spPr>
            <a:xfrm>
              <a:off x="1447550" y="2430175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13"/>
            <p:cNvSpPr/>
            <p:nvPr/>
          </p:nvSpPr>
          <p:spPr>
            <a:xfrm>
              <a:off x="1469075" y="2440325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13"/>
            <p:cNvSpPr/>
            <p:nvPr/>
          </p:nvSpPr>
          <p:spPr>
            <a:xfrm>
              <a:off x="1303525" y="2333325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rgbClr val="FF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13"/>
            <p:cNvSpPr/>
            <p:nvPr/>
          </p:nvSpPr>
          <p:spPr>
            <a:xfrm>
              <a:off x="1328400" y="2345325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13"/>
            <p:cNvSpPr/>
            <p:nvPr/>
          </p:nvSpPr>
          <p:spPr>
            <a:xfrm>
              <a:off x="1371775" y="2395600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13"/>
            <p:cNvSpPr/>
            <p:nvPr/>
          </p:nvSpPr>
          <p:spPr>
            <a:xfrm>
              <a:off x="1402750" y="23704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13"/>
            <p:cNvSpPr/>
            <p:nvPr/>
          </p:nvSpPr>
          <p:spPr>
            <a:xfrm>
              <a:off x="1374250" y="23661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13"/>
            <p:cNvSpPr/>
            <p:nvPr/>
          </p:nvSpPr>
          <p:spPr>
            <a:xfrm>
              <a:off x="1408325" y="24045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13"/>
            <p:cNvSpPr/>
            <p:nvPr/>
          </p:nvSpPr>
          <p:spPr>
            <a:xfrm>
              <a:off x="1441175" y="23927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13"/>
            <p:cNvSpPr/>
            <p:nvPr/>
          </p:nvSpPr>
          <p:spPr>
            <a:xfrm>
              <a:off x="1431875" y="2432425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13"/>
            <p:cNvSpPr/>
            <p:nvPr/>
          </p:nvSpPr>
          <p:spPr>
            <a:xfrm>
              <a:off x="1380450" y="24553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13"/>
            <p:cNvSpPr/>
            <p:nvPr/>
          </p:nvSpPr>
          <p:spPr>
            <a:xfrm>
              <a:off x="1343875" y="24268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13"/>
            <p:cNvSpPr/>
            <p:nvPr/>
          </p:nvSpPr>
          <p:spPr>
            <a:xfrm>
              <a:off x="1343275" y="2383475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13"/>
            <p:cNvSpPr/>
            <p:nvPr/>
          </p:nvSpPr>
          <p:spPr>
            <a:xfrm>
              <a:off x="1381675" y="24281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13"/>
            <p:cNvSpPr/>
            <p:nvPr/>
          </p:nvSpPr>
          <p:spPr>
            <a:xfrm>
              <a:off x="1411425" y="2459075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13"/>
            <p:cNvSpPr/>
            <p:nvPr/>
          </p:nvSpPr>
          <p:spPr>
            <a:xfrm>
              <a:off x="1423825" y="23766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13"/>
            <p:cNvSpPr/>
            <p:nvPr/>
          </p:nvSpPr>
          <p:spPr>
            <a:xfrm>
              <a:off x="1391600" y="2352475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13"/>
            <p:cNvSpPr/>
            <p:nvPr/>
          </p:nvSpPr>
          <p:spPr>
            <a:xfrm>
              <a:off x="1449850" y="2415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13"/>
            <p:cNvSpPr/>
            <p:nvPr/>
          </p:nvSpPr>
          <p:spPr>
            <a:xfrm>
              <a:off x="1349450" y="2447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13"/>
            <p:cNvSpPr/>
            <p:nvPr/>
          </p:nvSpPr>
          <p:spPr>
            <a:xfrm>
              <a:off x="1345125" y="24051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13"/>
            <p:cNvSpPr/>
            <p:nvPr/>
          </p:nvSpPr>
          <p:spPr>
            <a:xfrm>
              <a:off x="1410200" y="24330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13"/>
            <p:cNvSpPr/>
            <p:nvPr/>
          </p:nvSpPr>
          <p:spPr>
            <a:xfrm>
              <a:off x="1437475" y="245785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13"/>
            <p:cNvSpPr/>
            <p:nvPr/>
          </p:nvSpPr>
          <p:spPr>
            <a:xfrm>
              <a:off x="1439950" y="236240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13"/>
            <p:cNvSpPr/>
            <p:nvPr/>
          </p:nvSpPr>
          <p:spPr>
            <a:xfrm>
              <a:off x="1394700" y="24702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239" name="Google Shape;3239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970626" y="72446"/>
            <a:ext cx="827723" cy="78008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240" name="Google Shape;3240;p13"/>
          <p:cNvGrpSpPr/>
          <p:nvPr/>
        </p:nvGrpSpPr>
        <p:grpSpPr>
          <a:xfrm>
            <a:off x="7310182" y="236820"/>
            <a:ext cx="444091" cy="451325"/>
            <a:chOff x="1126975" y="2118575"/>
            <a:chExt cx="554075" cy="563100"/>
          </a:xfrm>
        </p:grpSpPr>
        <p:sp>
          <p:nvSpPr>
            <p:cNvPr id="3241" name="Google Shape;3241;p13"/>
            <p:cNvSpPr/>
            <p:nvPr/>
          </p:nvSpPr>
          <p:spPr>
            <a:xfrm>
              <a:off x="1412050" y="2464300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13"/>
            <p:cNvSpPr/>
            <p:nvPr/>
          </p:nvSpPr>
          <p:spPr>
            <a:xfrm>
              <a:off x="1418875" y="2487250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13"/>
            <p:cNvSpPr/>
            <p:nvPr/>
          </p:nvSpPr>
          <p:spPr>
            <a:xfrm>
              <a:off x="1330875" y="2467025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13"/>
            <p:cNvSpPr/>
            <p:nvPr/>
          </p:nvSpPr>
          <p:spPr>
            <a:xfrm>
              <a:off x="1337075" y="2488575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13"/>
            <p:cNvSpPr/>
            <p:nvPr/>
          </p:nvSpPr>
          <p:spPr>
            <a:xfrm>
              <a:off x="1210650" y="2443900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13"/>
            <p:cNvSpPr/>
            <p:nvPr/>
          </p:nvSpPr>
          <p:spPr>
            <a:xfrm>
              <a:off x="1236050" y="2470550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13"/>
            <p:cNvSpPr/>
            <p:nvPr/>
          </p:nvSpPr>
          <p:spPr>
            <a:xfrm>
              <a:off x="1126975" y="2413850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13"/>
            <p:cNvSpPr/>
            <p:nvPr/>
          </p:nvSpPr>
          <p:spPr>
            <a:xfrm>
              <a:off x="1170350" y="2416100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13"/>
            <p:cNvSpPr/>
            <p:nvPr/>
          </p:nvSpPr>
          <p:spPr>
            <a:xfrm>
              <a:off x="1449075" y="2448625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13"/>
            <p:cNvSpPr/>
            <p:nvPr/>
          </p:nvSpPr>
          <p:spPr>
            <a:xfrm>
              <a:off x="1456675" y="2462575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13"/>
            <p:cNvSpPr/>
            <p:nvPr/>
          </p:nvSpPr>
          <p:spPr>
            <a:xfrm>
              <a:off x="1465975" y="2410125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13"/>
            <p:cNvSpPr/>
            <p:nvPr/>
          </p:nvSpPr>
          <p:spPr>
            <a:xfrm>
              <a:off x="1470300" y="2403675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13"/>
            <p:cNvSpPr/>
            <p:nvPr/>
          </p:nvSpPr>
          <p:spPr>
            <a:xfrm>
              <a:off x="1462250" y="2294375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13"/>
            <p:cNvSpPr/>
            <p:nvPr/>
          </p:nvSpPr>
          <p:spPr>
            <a:xfrm>
              <a:off x="1474425" y="2320875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13"/>
            <p:cNvSpPr/>
            <p:nvPr/>
          </p:nvSpPr>
          <p:spPr>
            <a:xfrm>
              <a:off x="1140600" y="2302900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13"/>
            <p:cNvSpPr/>
            <p:nvPr/>
          </p:nvSpPr>
          <p:spPr>
            <a:xfrm>
              <a:off x="1214975" y="2327700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13"/>
            <p:cNvSpPr/>
            <p:nvPr/>
          </p:nvSpPr>
          <p:spPr>
            <a:xfrm>
              <a:off x="1444275" y="2183450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13"/>
            <p:cNvSpPr/>
            <p:nvPr/>
          </p:nvSpPr>
          <p:spPr>
            <a:xfrm>
              <a:off x="1447375" y="2217375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13"/>
            <p:cNvSpPr/>
            <p:nvPr/>
          </p:nvSpPr>
          <p:spPr>
            <a:xfrm>
              <a:off x="1255250" y="2171125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13"/>
            <p:cNvSpPr/>
            <p:nvPr/>
          </p:nvSpPr>
          <p:spPr>
            <a:xfrm>
              <a:off x="1290575" y="2260775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13"/>
            <p:cNvSpPr/>
            <p:nvPr/>
          </p:nvSpPr>
          <p:spPr>
            <a:xfrm>
              <a:off x="1395950" y="2131225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13"/>
            <p:cNvSpPr/>
            <p:nvPr/>
          </p:nvSpPr>
          <p:spPr>
            <a:xfrm>
              <a:off x="1403375" y="2201900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13"/>
            <p:cNvSpPr/>
            <p:nvPr/>
          </p:nvSpPr>
          <p:spPr>
            <a:xfrm>
              <a:off x="1175925" y="2211700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13"/>
            <p:cNvSpPr/>
            <p:nvPr/>
          </p:nvSpPr>
          <p:spPr>
            <a:xfrm>
              <a:off x="1235425" y="2270675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13"/>
            <p:cNvSpPr/>
            <p:nvPr/>
          </p:nvSpPr>
          <p:spPr>
            <a:xfrm>
              <a:off x="1325900" y="2118575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13"/>
            <p:cNvSpPr/>
            <p:nvPr/>
          </p:nvSpPr>
          <p:spPr>
            <a:xfrm>
              <a:off x="1353800" y="2175250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13"/>
            <p:cNvSpPr/>
            <p:nvPr/>
          </p:nvSpPr>
          <p:spPr>
            <a:xfrm>
              <a:off x="1423825" y="2164175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13"/>
            <p:cNvSpPr/>
            <p:nvPr/>
          </p:nvSpPr>
          <p:spPr>
            <a:xfrm>
              <a:off x="1439250" y="2191975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13"/>
            <p:cNvSpPr/>
            <p:nvPr/>
          </p:nvSpPr>
          <p:spPr>
            <a:xfrm>
              <a:off x="1139375" y="2384300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13"/>
            <p:cNvSpPr/>
            <p:nvPr/>
          </p:nvSpPr>
          <p:spPr>
            <a:xfrm>
              <a:off x="1165400" y="2390575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13"/>
            <p:cNvSpPr/>
            <p:nvPr/>
          </p:nvSpPr>
          <p:spPr>
            <a:xfrm>
              <a:off x="1168500" y="2432525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13"/>
            <p:cNvSpPr/>
            <p:nvPr/>
          </p:nvSpPr>
          <p:spPr>
            <a:xfrm>
              <a:off x="1198250" y="2440375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13"/>
            <p:cNvSpPr/>
            <p:nvPr/>
          </p:nvSpPr>
          <p:spPr>
            <a:xfrm>
              <a:off x="1270750" y="2447800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13"/>
            <p:cNvSpPr/>
            <p:nvPr/>
          </p:nvSpPr>
          <p:spPr>
            <a:xfrm>
              <a:off x="1309800" y="2479125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13"/>
            <p:cNvSpPr/>
            <p:nvPr/>
          </p:nvSpPr>
          <p:spPr>
            <a:xfrm>
              <a:off x="1369300" y="2463375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13"/>
            <p:cNvSpPr/>
            <p:nvPr/>
          </p:nvSpPr>
          <p:spPr>
            <a:xfrm>
              <a:off x="1382300" y="2484525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13"/>
            <p:cNvSpPr/>
            <p:nvPr/>
          </p:nvSpPr>
          <p:spPr>
            <a:xfrm>
              <a:off x="1429400" y="2462350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13"/>
            <p:cNvSpPr/>
            <p:nvPr/>
          </p:nvSpPr>
          <p:spPr>
            <a:xfrm>
              <a:off x="1434975" y="2479775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13"/>
            <p:cNvSpPr/>
            <p:nvPr/>
          </p:nvSpPr>
          <p:spPr>
            <a:xfrm>
              <a:off x="1441175" y="2218025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13"/>
            <p:cNvSpPr/>
            <p:nvPr/>
          </p:nvSpPr>
          <p:spPr>
            <a:xfrm>
              <a:off x="1456625" y="2281825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13"/>
            <p:cNvSpPr/>
            <p:nvPr/>
          </p:nvSpPr>
          <p:spPr>
            <a:xfrm>
              <a:off x="1459150" y="2362550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13"/>
            <p:cNvSpPr/>
            <p:nvPr/>
          </p:nvSpPr>
          <p:spPr>
            <a:xfrm>
              <a:off x="1473400" y="2375350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13"/>
            <p:cNvSpPr/>
            <p:nvPr/>
          </p:nvSpPr>
          <p:spPr>
            <a:xfrm>
              <a:off x="1447550" y="2430175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13"/>
            <p:cNvSpPr/>
            <p:nvPr/>
          </p:nvSpPr>
          <p:spPr>
            <a:xfrm>
              <a:off x="1469075" y="2440325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13"/>
            <p:cNvSpPr/>
            <p:nvPr/>
          </p:nvSpPr>
          <p:spPr>
            <a:xfrm>
              <a:off x="1303525" y="2333325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rgbClr val="FF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13"/>
            <p:cNvSpPr/>
            <p:nvPr/>
          </p:nvSpPr>
          <p:spPr>
            <a:xfrm>
              <a:off x="1328400" y="2345325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13"/>
            <p:cNvSpPr/>
            <p:nvPr/>
          </p:nvSpPr>
          <p:spPr>
            <a:xfrm>
              <a:off x="1371775" y="2395600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13"/>
            <p:cNvSpPr/>
            <p:nvPr/>
          </p:nvSpPr>
          <p:spPr>
            <a:xfrm>
              <a:off x="1402750" y="23704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13"/>
            <p:cNvSpPr/>
            <p:nvPr/>
          </p:nvSpPr>
          <p:spPr>
            <a:xfrm>
              <a:off x="1374250" y="23661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13"/>
            <p:cNvSpPr/>
            <p:nvPr/>
          </p:nvSpPr>
          <p:spPr>
            <a:xfrm>
              <a:off x="1408325" y="24045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13"/>
            <p:cNvSpPr/>
            <p:nvPr/>
          </p:nvSpPr>
          <p:spPr>
            <a:xfrm>
              <a:off x="1441175" y="23927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13"/>
            <p:cNvSpPr/>
            <p:nvPr/>
          </p:nvSpPr>
          <p:spPr>
            <a:xfrm>
              <a:off x="1431875" y="2432425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13"/>
            <p:cNvSpPr/>
            <p:nvPr/>
          </p:nvSpPr>
          <p:spPr>
            <a:xfrm>
              <a:off x="1380450" y="24553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13"/>
            <p:cNvSpPr/>
            <p:nvPr/>
          </p:nvSpPr>
          <p:spPr>
            <a:xfrm>
              <a:off x="1343875" y="24268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13"/>
            <p:cNvSpPr/>
            <p:nvPr/>
          </p:nvSpPr>
          <p:spPr>
            <a:xfrm>
              <a:off x="1343275" y="2383475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13"/>
            <p:cNvSpPr/>
            <p:nvPr/>
          </p:nvSpPr>
          <p:spPr>
            <a:xfrm>
              <a:off x="1381675" y="24281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13"/>
            <p:cNvSpPr/>
            <p:nvPr/>
          </p:nvSpPr>
          <p:spPr>
            <a:xfrm>
              <a:off x="1411425" y="2459075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13"/>
            <p:cNvSpPr/>
            <p:nvPr/>
          </p:nvSpPr>
          <p:spPr>
            <a:xfrm>
              <a:off x="1423825" y="23766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13"/>
            <p:cNvSpPr/>
            <p:nvPr/>
          </p:nvSpPr>
          <p:spPr>
            <a:xfrm>
              <a:off x="1391600" y="2352475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13"/>
            <p:cNvSpPr/>
            <p:nvPr/>
          </p:nvSpPr>
          <p:spPr>
            <a:xfrm>
              <a:off x="1449850" y="2415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13"/>
            <p:cNvSpPr/>
            <p:nvPr/>
          </p:nvSpPr>
          <p:spPr>
            <a:xfrm>
              <a:off x="1349450" y="2447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13"/>
            <p:cNvSpPr/>
            <p:nvPr/>
          </p:nvSpPr>
          <p:spPr>
            <a:xfrm>
              <a:off x="1345125" y="24051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13"/>
            <p:cNvSpPr/>
            <p:nvPr/>
          </p:nvSpPr>
          <p:spPr>
            <a:xfrm>
              <a:off x="1410200" y="24330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13"/>
            <p:cNvSpPr/>
            <p:nvPr/>
          </p:nvSpPr>
          <p:spPr>
            <a:xfrm>
              <a:off x="1437475" y="245785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13"/>
            <p:cNvSpPr/>
            <p:nvPr/>
          </p:nvSpPr>
          <p:spPr>
            <a:xfrm>
              <a:off x="1439950" y="236240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13"/>
            <p:cNvSpPr/>
            <p:nvPr/>
          </p:nvSpPr>
          <p:spPr>
            <a:xfrm>
              <a:off x="1394700" y="24702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3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8" name="Google Shape;3308;p14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9" name="Google Shape;3309;p14"/>
          <p:cNvSpPr/>
          <p:nvPr/>
        </p:nvSpPr>
        <p:spPr>
          <a:xfrm>
            <a:off x="64300" y="2579000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0" name="Google Shape;3310;p14"/>
          <p:cNvSpPr/>
          <p:nvPr/>
        </p:nvSpPr>
        <p:spPr>
          <a:xfrm rot="10800000">
            <a:off x="4038450" y="-359312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1" name="Google Shape;3311;p14"/>
          <p:cNvSpPr txBox="1">
            <a:spLocks noGrp="1"/>
          </p:cNvSpPr>
          <p:nvPr>
            <p:ph type="title"/>
          </p:nvPr>
        </p:nvSpPr>
        <p:spPr>
          <a:xfrm>
            <a:off x="2547725" y="2875800"/>
            <a:ext cx="4048800" cy="53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312" name="Google Shape;3312;p14"/>
          <p:cNvSpPr txBox="1">
            <a:spLocks noGrp="1"/>
          </p:cNvSpPr>
          <p:nvPr>
            <p:ph type="subTitle" idx="1"/>
          </p:nvPr>
        </p:nvSpPr>
        <p:spPr>
          <a:xfrm>
            <a:off x="1962300" y="1735800"/>
            <a:ext cx="5219400" cy="110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grpSp>
        <p:nvGrpSpPr>
          <p:cNvPr id="3313" name="Google Shape;3313;p14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3314" name="Google Shape;3314;p14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14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14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14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14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14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14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14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14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14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14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14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14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14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14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14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14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14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14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14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14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14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14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14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8" name="Google Shape;3338;p14"/>
          <p:cNvGrpSpPr/>
          <p:nvPr/>
        </p:nvGrpSpPr>
        <p:grpSpPr>
          <a:xfrm>
            <a:off x="-621765" y="-6373"/>
            <a:ext cx="2367140" cy="1947751"/>
            <a:chOff x="-621765" y="-6373"/>
            <a:chExt cx="2367140" cy="1947751"/>
          </a:xfrm>
        </p:grpSpPr>
        <p:pic>
          <p:nvPicPr>
            <p:cNvPr id="3339" name="Google Shape;3339;p14"/>
            <p:cNvPicPr preferRelativeResize="0"/>
            <p:nvPr/>
          </p:nvPicPr>
          <p:blipFill rotWithShape="1">
            <a:blip r:embed="rId2">
              <a:alphaModFix/>
            </a:blip>
            <a:srcRect t="38931"/>
            <a:stretch/>
          </p:blipFill>
          <p:spPr>
            <a:xfrm flipH="1">
              <a:off x="-281550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340" name="Google Shape;3340;p1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621765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341" name="Google Shape;3341;p14"/>
            <p:cNvPicPr preferRelativeResize="0"/>
            <p:nvPr/>
          </p:nvPicPr>
          <p:blipFill rotWithShape="1">
            <a:blip r:embed="rId2">
              <a:alphaModFix/>
            </a:blip>
            <a:srcRect t="64547"/>
            <a:stretch/>
          </p:blipFill>
          <p:spPr>
            <a:xfrm flipH="1">
              <a:off x="385300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42" name="Google Shape;3342;p14"/>
            <p:cNvGrpSpPr/>
            <p:nvPr/>
          </p:nvGrpSpPr>
          <p:grpSpPr>
            <a:xfrm>
              <a:off x="12" y="1028292"/>
              <a:ext cx="407984" cy="415906"/>
              <a:chOff x="3646250" y="1707050"/>
              <a:chExt cx="552375" cy="563100"/>
            </a:xfrm>
          </p:grpSpPr>
          <p:sp>
            <p:nvSpPr>
              <p:cNvPr id="3343" name="Google Shape;3343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395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6" name="Google Shape;3396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7" name="Google Shape;3397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8" name="Google Shape;3398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31" name="Google Shape;3431;p14"/>
            <p:cNvGrpSpPr/>
            <p:nvPr/>
          </p:nvGrpSpPr>
          <p:grpSpPr>
            <a:xfrm>
              <a:off x="254050" y="1175175"/>
              <a:ext cx="552375" cy="563100"/>
              <a:chOff x="3646250" y="1707050"/>
              <a:chExt cx="552375" cy="563100"/>
            </a:xfrm>
          </p:grpSpPr>
          <p:sp>
            <p:nvSpPr>
              <p:cNvPr id="3432" name="Google Shape;3432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20" name="Google Shape;3520;p14"/>
            <p:cNvGrpSpPr/>
            <p:nvPr/>
          </p:nvGrpSpPr>
          <p:grpSpPr>
            <a:xfrm>
              <a:off x="341650" y="292900"/>
              <a:ext cx="552375" cy="563100"/>
              <a:chOff x="3646250" y="1707050"/>
              <a:chExt cx="552375" cy="563100"/>
            </a:xfrm>
          </p:grpSpPr>
          <p:sp>
            <p:nvSpPr>
              <p:cNvPr id="3521" name="Google Shape;3521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9" name="Google Shape;3609;p14"/>
            <p:cNvGrpSpPr/>
            <p:nvPr/>
          </p:nvGrpSpPr>
          <p:grpSpPr>
            <a:xfrm>
              <a:off x="1136362" y="332417"/>
              <a:ext cx="407984" cy="415906"/>
              <a:chOff x="3646250" y="1707050"/>
              <a:chExt cx="552375" cy="563100"/>
            </a:xfrm>
          </p:grpSpPr>
          <p:sp>
            <p:nvSpPr>
              <p:cNvPr id="3610" name="Google Shape;3610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98" name="Google Shape;3698;p14"/>
            <p:cNvGrpSpPr/>
            <p:nvPr/>
          </p:nvGrpSpPr>
          <p:grpSpPr>
            <a:xfrm rot="1472812" flipH="1">
              <a:off x="754265" y="125031"/>
              <a:ext cx="339458" cy="238798"/>
              <a:chOff x="9221475" y="2460200"/>
              <a:chExt cx="2104828" cy="1480678"/>
            </a:xfrm>
          </p:grpSpPr>
          <p:sp>
            <p:nvSpPr>
              <p:cNvPr id="3699" name="Google Shape;3699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14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14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14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14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14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14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14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14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14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14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14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14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14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14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14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14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14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14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14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14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14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14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14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14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14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14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14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14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14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14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14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14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14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14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41" name="Google Shape;3741;p14"/>
            <p:cNvGrpSpPr/>
            <p:nvPr/>
          </p:nvGrpSpPr>
          <p:grpSpPr>
            <a:xfrm rot="3659209" flipH="1">
              <a:off x="34320" y="702646"/>
              <a:ext cx="339369" cy="238735"/>
              <a:chOff x="9221475" y="2460200"/>
              <a:chExt cx="2104828" cy="1480678"/>
            </a:xfrm>
          </p:grpSpPr>
          <p:sp>
            <p:nvSpPr>
              <p:cNvPr id="3742" name="Google Shape;3742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14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14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14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14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14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14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14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14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14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14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14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14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14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14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14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14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14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14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14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14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14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14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14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14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14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14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14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14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14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14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14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14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14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14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784" name="Google Shape;3784;p14"/>
          <p:cNvGrpSpPr/>
          <p:nvPr/>
        </p:nvGrpSpPr>
        <p:grpSpPr>
          <a:xfrm>
            <a:off x="7380835" y="-6373"/>
            <a:ext cx="2367140" cy="1947751"/>
            <a:chOff x="7380835" y="-6373"/>
            <a:chExt cx="2367140" cy="1947751"/>
          </a:xfrm>
        </p:grpSpPr>
        <p:pic>
          <p:nvPicPr>
            <p:cNvPr id="3785" name="Google Shape;3785;p14"/>
            <p:cNvPicPr preferRelativeResize="0"/>
            <p:nvPr/>
          </p:nvPicPr>
          <p:blipFill rotWithShape="1">
            <a:blip r:embed="rId2">
              <a:alphaModFix/>
            </a:blip>
            <a:srcRect t="38931"/>
            <a:stretch/>
          </p:blipFill>
          <p:spPr>
            <a:xfrm>
              <a:off x="8047685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786" name="Google Shape;3786;p1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387920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787" name="Google Shape;3787;p14"/>
            <p:cNvPicPr preferRelativeResize="0"/>
            <p:nvPr/>
          </p:nvPicPr>
          <p:blipFill rotWithShape="1">
            <a:blip r:embed="rId2">
              <a:alphaModFix/>
            </a:blip>
            <a:srcRect t="64547"/>
            <a:stretch/>
          </p:blipFill>
          <p:spPr>
            <a:xfrm>
              <a:off x="7380835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88" name="Google Shape;3788;p14"/>
            <p:cNvGrpSpPr/>
            <p:nvPr/>
          </p:nvGrpSpPr>
          <p:grpSpPr>
            <a:xfrm flipH="1">
              <a:off x="8718214" y="1028292"/>
              <a:ext cx="407984" cy="415906"/>
              <a:chOff x="3646250" y="1707050"/>
              <a:chExt cx="552375" cy="563100"/>
            </a:xfrm>
          </p:grpSpPr>
          <p:sp>
            <p:nvSpPr>
              <p:cNvPr id="3789" name="Google Shape;3789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3794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3817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" name="Google Shape;3822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" name="Google Shape;3823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" name="Google Shape;3835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" name="Google Shape;3840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" name="Google Shape;3852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" name="Google Shape;3853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" name="Google Shape;3876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77" name="Google Shape;3877;p14"/>
            <p:cNvGrpSpPr/>
            <p:nvPr/>
          </p:nvGrpSpPr>
          <p:grpSpPr>
            <a:xfrm flipH="1">
              <a:off x="8319785" y="1175175"/>
              <a:ext cx="552375" cy="563100"/>
              <a:chOff x="3646250" y="1707050"/>
              <a:chExt cx="552375" cy="563100"/>
            </a:xfrm>
          </p:grpSpPr>
          <p:sp>
            <p:nvSpPr>
              <p:cNvPr id="3878" name="Google Shape;3878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" name="Google Shape;3884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" name="Google Shape;3885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6" name="Google Shape;3966;p14"/>
            <p:cNvGrpSpPr/>
            <p:nvPr/>
          </p:nvGrpSpPr>
          <p:grpSpPr>
            <a:xfrm flipH="1">
              <a:off x="8232185" y="292900"/>
              <a:ext cx="552375" cy="563100"/>
              <a:chOff x="3646250" y="1707050"/>
              <a:chExt cx="552375" cy="563100"/>
            </a:xfrm>
          </p:grpSpPr>
          <p:sp>
            <p:nvSpPr>
              <p:cNvPr id="3967" name="Google Shape;3967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" name="Google Shape;3968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3969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55" name="Google Shape;4055;p14"/>
            <p:cNvGrpSpPr/>
            <p:nvPr/>
          </p:nvGrpSpPr>
          <p:grpSpPr>
            <a:xfrm flipH="1">
              <a:off x="7581864" y="332417"/>
              <a:ext cx="407984" cy="415906"/>
              <a:chOff x="3646250" y="1707050"/>
              <a:chExt cx="552375" cy="563100"/>
            </a:xfrm>
          </p:grpSpPr>
          <p:sp>
            <p:nvSpPr>
              <p:cNvPr id="4056" name="Google Shape;4056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067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078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084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089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0" name="Google Shape;4090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5" name="Google Shape;4095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096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1" name="Google Shape;4101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2" name="Google Shape;4102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7" name="Google Shape;4107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8" name="Google Shape;4108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114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119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0" name="Google Shape;4120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7" name="Google Shape;4137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8" name="Google Shape;4138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3" name="Google Shape;4143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44" name="Google Shape;4144;p14"/>
            <p:cNvGrpSpPr/>
            <p:nvPr/>
          </p:nvGrpSpPr>
          <p:grpSpPr>
            <a:xfrm rot="-1472812">
              <a:off x="8032487" y="125031"/>
              <a:ext cx="339458" cy="238798"/>
              <a:chOff x="9221475" y="2460200"/>
              <a:chExt cx="2104828" cy="1480678"/>
            </a:xfrm>
          </p:grpSpPr>
          <p:sp>
            <p:nvSpPr>
              <p:cNvPr id="4145" name="Google Shape;4145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6" name="Google Shape;4146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7" name="Google Shape;4147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148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9" name="Google Shape;4149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0" name="Google Shape;4150;p14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151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2" name="Google Shape;4152;p14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3" name="Google Shape;4153;p14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154;p14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5" name="Google Shape;4155;p14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6" name="Google Shape;4156;p14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157;p14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8" name="Google Shape;4158;p14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9" name="Google Shape;4159;p14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0" name="Google Shape;4160;p14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1" name="Google Shape;4161;p14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2" name="Google Shape;4162;p14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3" name="Google Shape;4163;p14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4" name="Google Shape;4164;p14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165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6" name="Google Shape;4166;p14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7" name="Google Shape;4167;p14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168;p14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169;p14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170;p14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171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172;p14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14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14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14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" name="Google Shape;4176;p14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" name="Google Shape;4177;p14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14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14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14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14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" name="Google Shape;4182;p14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" name="Google Shape;4183;p14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" name="Google Shape;4184;p14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14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14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7" name="Google Shape;4187;p14"/>
            <p:cNvGrpSpPr/>
            <p:nvPr/>
          </p:nvGrpSpPr>
          <p:grpSpPr>
            <a:xfrm rot="-3659209">
              <a:off x="8752520" y="702646"/>
              <a:ext cx="339369" cy="238735"/>
              <a:chOff x="9221475" y="2460200"/>
              <a:chExt cx="2104828" cy="1480678"/>
            </a:xfrm>
          </p:grpSpPr>
          <p:sp>
            <p:nvSpPr>
              <p:cNvPr id="4188" name="Google Shape;4188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189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14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194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" name="Google Shape;4195;p14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14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14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14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14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" name="Google Shape;4200;p14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" name="Google Shape;4201;p14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14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14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14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14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" name="Google Shape;4206;p14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" name="Google Shape;4207;p14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14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14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14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" name="Google Shape;4212;p14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" name="Google Shape;4213;p14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14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14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14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" name="Google Shape;4218;p14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" name="Google Shape;4219;p14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14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14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14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14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" name="Google Shape;4224;p14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" name="Google Shape;4225;p14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14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14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14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14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3">
    <p:spTree>
      <p:nvGrpSpPr>
        <p:cNvPr id="1" name="Shape 4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1" name="Google Shape;4231;p15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2" name="Google Shape;4232;p15"/>
          <p:cNvSpPr/>
          <p:nvPr/>
        </p:nvSpPr>
        <p:spPr>
          <a:xfrm>
            <a:off x="376729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3" name="Google Shape;4233;p15"/>
          <p:cNvSpPr/>
          <p:nvPr/>
        </p:nvSpPr>
        <p:spPr>
          <a:xfrm>
            <a:off x="376729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4" name="Google Shape;4234;p15"/>
          <p:cNvSpPr txBox="1">
            <a:spLocks noGrp="1"/>
          </p:cNvSpPr>
          <p:nvPr>
            <p:ph type="subTitle" idx="1"/>
          </p:nvPr>
        </p:nvSpPr>
        <p:spPr>
          <a:xfrm>
            <a:off x="5249800" y="2336025"/>
            <a:ext cx="3217200" cy="10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15"/>
          <p:cNvSpPr txBox="1">
            <a:spLocks noGrp="1"/>
          </p:cNvSpPr>
          <p:nvPr>
            <p:ph type="title"/>
          </p:nvPr>
        </p:nvSpPr>
        <p:spPr>
          <a:xfrm>
            <a:off x="5249794" y="1794675"/>
            <a:ext cx="2907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236" name="Google Shape;4236;p15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4237" name="Google Shape;4237;p15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5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5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5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5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5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5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5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5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5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5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5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5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5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5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5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5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5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5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5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5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5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5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5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1" name="Google Shape;4261;p15"/>
          <p:cNvGrpSpPr/>
          <p:nvPr/>
        </p:nvGrpSpPr>
        <p:grpSpPr>
          <a:xfrm>
            <a:off x="7175309" y="-79702"/>
            <a:ext cx="2447777" cy="2918376"/>
            <a:chOff x="7175309" y="-79702"/>
            <a:chExt cx="2447777" cy="2918376"/>
          </a:xfrm>
        </p:grpSpPr>
        <p:pic>
          <p:nvPicPr>
            <p:cNvPr id="4262" name="Google Shape;4262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263" name="Google Shape;4263;p15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264" name="Google Shape;4264;p15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265" name="Google Shape;4265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66" name="Google Shape;4266;p15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4267" name="Google Shape;4267;p15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" name="Google Shape;4268;p15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" name="Google Shape;4269;p15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" name="Google Shape;4270;p15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" name="Google Shape;4271;p15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" name="Google Shape;4272;p15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" name="Google Shape;4273;p15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" name="Google Shape;4274;p15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" name="Google Shape;4275;p15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" name="Google Shape;4276;p15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" name="Google Shape;4277;p15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" name="Google Shape;4278;p15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" name="Google Shape;4279;p15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" name="Google Shape;4280;p15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" name="Google Shape;4281;p15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" name="Google Shape;4282;p15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" name="Google Shape;4283;p15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" name="Google Shape;4284;p15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" name="Google Shape;4285;p15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" name="Google Shape;4286;p15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" name="Google Shape;4287;p15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" name="Google Shape;4288;p15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" name="Google Shape;4289;p15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" name="Google Shape;4290;p15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" name="Google Shape;4291;p15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" name="Google Shape;4292;p15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15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15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15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15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" name="Google Shape;4297;p15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" name="Google Shape;4298;p15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" name="Google Shape;4299;p15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15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15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15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15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" name="Google Shape;4304;p15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" name="Google Shape;4305;p15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15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15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15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15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" name="Google Shape;4310;p15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1" name="Google Shape;4311;p15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4312" name="Google Shape;4312;p15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15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15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15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" name="Google Shape;4316;p15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" name="Google Shape;4317;p15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15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15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15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15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" name="Google Shape;4322;p15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" name="Google Shape;4323;p15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15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15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15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15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" name="Google Shape;4328;p15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" name="Google Shape;4329;p15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15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15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15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15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" name="Google Shape;4334;p15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" name="Google Shape;4335;p15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15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15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15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15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" name="Google Shape;4340;p15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" name="Google Shape;4341;p15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15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15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15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15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" name="Google Shape;4346;p15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" name="Google Shape;4347;p15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15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15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15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15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" name="Google Shape;4352;p15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" name="Google Shape;4353;p15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15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15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6" name="Google Shape;4356;p15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4357" name="Google Shape;4357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" name="Google Shape;4358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" name="Google Shape;4359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" name="Google Shape;4364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" name="Google Shape;4365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" name="Google Shape;4370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" name="Google Shape;4371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376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377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382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383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3" name="Google Shape;4423;p15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4424" name="Google Shape;4424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0" name="Google Shape;4490;p15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4491" name="Google Shape;4491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557" name="Google Shape;4557;p15"/>
          <p:cNvGrpSpPr/>
          <p:nvPr/>
        </p:nvGrpSpPr>
        <p:grpSpPr>
          <a:xfrm flipH="1">
            <a:off x="-501454" y="-79702"/>
            <a:ext cx="2447777" cy="2918376"/>
            <a:chOff x="7175309" y="-79702"/>
            <a:chExt cx="2447777" cy="2918376"/>
          </a:xfrm>
        </p:grpSpPr>
        <p:pic>
          <p:nvPicPr>
            <p:cNvPr id="4558" name="Google Shape;4558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59" name="Google Shape;4559;p15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60" name="Google Shape;4560;p15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61" name="Google Shape;4561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62" name="Google Shape;4562;p15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4563" name="Google Shape;4563;p15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15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15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15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15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15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15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15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15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15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15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15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15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15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15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15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15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15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15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15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15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15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15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15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15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15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15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15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15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15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15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15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15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15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15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15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15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15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15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15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15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15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15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15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7" name="Google Shape;4607;p15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4608" name="Google Shape;4608;p15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15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15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15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15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15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15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15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15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15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15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15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15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15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15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15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15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15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15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15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15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15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15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15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15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15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15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15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15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15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15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15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15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15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15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15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15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15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15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15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15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15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15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15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2" name="Google Shape;4652;p15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4653" name="Google Shape;4653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19" name="Google Shape;4719;p15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4720" name="Google Shape;4720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6" name="Google Shape;4786;p15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4787" name="Google Shape;4787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3_2">
    <p:spTree>
      <p:nvGrpSpPr>
        <p:cNvPr id="1" name="Shape 4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4" name="Google Shape;4854;p16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5" name="Google Shape;4855;p16"/>
          <p:cNvSpPr/>
          <p:nvPr/>
        </p:nvSpPr>
        <p:spPr>
          <a:xfrm flipH="1">
            <a:off x="524707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6" name="Google Shape;4856;p16"/>
          <p:cNvSpPr/>
          <p:nvPr/>
        </p:nvSpPr>
        <p:spPr>
          <a:xfrm flipH="1">
            <a:off x="492604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57" name="Google Shape;4857;p16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4858" name="Google Shape;4858;p16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16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16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16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16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16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16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16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16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16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16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16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16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16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16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16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16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16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16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16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16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16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16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16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882" name="Google Shape;4882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417731" flipH="1">
            <a:off x="-202926" y="1996427"/>
            <a:ext cx="1371525" cy="195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883" name="Google Shape;4883;p16"/>
          <p:cNvPicPr preferRelativeResize="0"/>
          <p:nvPr/>
        </p:nvPicPr>
        <p:blipFill rotWithShape="1">
          <a:blip r:embed="rId2">
            <a:alphaModFix/>
          </a:blip>
          <a:srcRect t="-5652"/>
          <a:stretch/>
        </p:blipFill>
        <p:spPr>
          <a:xfrm rot="-417734" flipH="1">
            <a:off x="59824" y="1535614"/>
            <a:ext cx="1371521" cy="2067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4884" name="Google Shape;4884;p16"/>
          <p:cNvPicPr preferRelativeResize="0"/>
          <p:nvPr/>
        </p:nvPicPr>
        <p:blipFill rotWithShape="1">
          <a:blip r:embed="rId2">
            <a:alphaModFix/>
          </a:blip>
          <a:srcRect t="-1143" b="-10"/>
          <a:stretch/>
        </p:blipFill>
        <p:spPr>
          <a:xfrm rot="-417731" flipH="1">
            <a:off x="-27914" y="821659"/>
            <a:ext cx="1021518" cy="1474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885" name="Google Shape;4885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417731" flipH="1">
            <a:off x="-134153" y="3110187"/>
            <a:ext cx="1371525" cy="19574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886" name="Google Shape;4886;p16"/>
          <p:cNvGrpSpPr/>
          <p:nvPr/>
        </p:nvGrpSpPr>
        <p:grpSpPr>
          <a:xfrm rot="7697683" flipH="1">
            <a:off x="433055" y="2403107"/>
            <a:ext cx="800231" cy="593079"/>
            <a:chOff x="3748050" y="180275"/>
            <a:chExt cx="394800" cy="292600"/>
          </a:xfrm>
        </p:grpSpPr>
        <p:sp>
          <p:nvSpPr>
            <p:cNvPr id="4887" name="Google Shape;4887;p16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16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16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16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16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16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16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16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16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16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16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16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16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16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16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16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16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16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16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16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16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16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16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16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16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16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16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16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16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16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16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16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16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16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16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16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16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16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16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16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16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16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16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16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1" name="Google Shape;4931;p16"/>
          <p:cNvGrpSpPr/>
          <p:nvPr/>
        </p:nvGrpSpPr>
        <p:grpSpPr>
          <a:xfrm>
            <a:off x="7175309" y="-79702"/>
            <a:ext cx="2447777" cy="2918376"/>
            <a:chOff x="7175309" y="-79702"/>
            <a:chExt cx="2447777" cy="2918376"/>
          </a:xfrm>
        </p:grpSpPr>
        <p:pic>
          <p:nvPicPr>
            <p:cNvPr id="4932" name="Google Shape;4932;p1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33" name="Google Shape;4933;p16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34" name="Google Shape;4934;p16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35" name="Google Shape;4935;p1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36" name="Google Shape;4936;p16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4937" name="Google Shape;4937;p16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16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16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16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16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16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16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16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16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16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16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16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16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16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16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16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16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16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16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16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16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16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16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16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16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16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16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16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16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16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16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16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16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16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16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16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16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16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16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16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16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16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16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16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1" name="Google Shape;4981;p16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4982" name="Google Shape;4982;p16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16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16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16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16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16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16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16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16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16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16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16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16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16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16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16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16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16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16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16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16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16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16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16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16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16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16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16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16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16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16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16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16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16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16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16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16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16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16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16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16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16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16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16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26" name="Google Shape;5026;p16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5027" name="Google Shape;5027;p16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16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16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16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16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16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16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16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16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16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16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16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16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16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16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16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16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16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16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16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16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16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16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16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16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16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16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16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16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16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16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16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16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16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16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16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16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16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16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16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16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16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16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16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16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16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16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16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16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16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16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16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16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16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16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16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16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16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16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16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16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16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16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16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16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16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3" name="Google Shape;5093;p16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5094" name="Google Shape;5094;p16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16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16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16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16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16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16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16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16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16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16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16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16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16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16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16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16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16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16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16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16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16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16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16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16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16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16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16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16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16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16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16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16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16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16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16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16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16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16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16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16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16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16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16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16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16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16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16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16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16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16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16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16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16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16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16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16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16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16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16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16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16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16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16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16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16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60" name="Google Shape;5160;p16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5161" name="Google Shape;5161;p16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16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16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16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16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16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16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16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16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16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16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16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16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16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16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16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16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16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16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16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16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16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16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16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16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16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16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16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16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16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16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16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16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16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16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16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16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16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16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16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16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16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16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16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16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16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16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16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16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16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16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16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16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16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16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16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16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16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16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16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16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16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16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16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16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16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227" name="Google Shape;5227;p16"/>
          <p:cNvGrpSpPr/>
          <p:nvPr/>
        </p:nvGrpSpPr>
        <p:grpSpPr>
          <a:xfrm rot="9992628" flipH="1">
            <a:off x="408939" y="2945182"/>
            <a:ext cx="452881" cy="341500"/>
            <a:chOff x="3693500" y="1118850"/>
            <a:chExt cx="535500" cy="403800"/>
          </a:xfrm>
        </p:grpSpPr>
        <p:sp>
          <p:nvSpPr>
            <p:cNvPr id="5228" name="Google Shape;5228;p16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16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16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16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16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16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16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16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16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16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16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16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16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16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16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16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16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16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16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16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16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16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16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16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16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16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16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16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16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16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16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16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16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16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16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16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16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16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16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16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16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16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16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16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16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16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16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16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16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16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16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16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16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16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16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16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16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16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16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16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16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16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16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16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16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16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4" name="Google Shape;5294;p16"/>
          <p:cNvGrpSpPr/>
          <p:nvPr/>
        </p:nvGrpSpPr>
        <p:grpSpPr>
          <a:xfrm rot="7064106" flipH="1">
            <a:off x="422471" y="3661763"/>
            <a:ext cx="646212" cy="487338"/>
            <a:chOff x="3693500" y="1118850"/>
            <a:chExt cx="535500" cy="403800"/>
          </a:xfrm>
        </p:grpSpPr>
        <p:sp>
          <p:nvSpPr>
            <p:cNvPr id="5295" name="Google Shape;5295;p16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16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16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16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16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16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16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16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16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16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16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16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16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16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16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16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16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16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16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16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16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16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16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16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16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16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16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16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16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16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16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16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16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16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16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16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16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16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16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16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16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16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16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16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16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16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16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16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16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16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16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16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16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16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16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16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16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16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16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16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16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16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16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16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16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16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61" name="Google Shape;5361;p16"/>
          <p:cNvGrpSpPr/>
          <p:nvPr/>
        </p:nvGrpSpPr>
        <p:grpSpPr>
          <a:xfrm rot="4750660" flipH="1">
            <a:off x="408913" y="1231152"/>
            <a:ext cx="452895" cy="341511"/>
            <a:chOff x="3693500" y="1118850"/>
            <a:chExt cx="535500" cy="403800"/>
          </a:xfrm>
        </p:grpSpPr>
        <p:sp>
          <p:nvSpPr>
            <p:cNvPr id="5362" name="Google Shape;5362;p16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16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16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16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16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16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6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16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16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16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16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16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6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6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6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6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6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6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6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6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16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16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6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6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6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6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6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6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16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16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6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6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6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6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16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16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16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6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16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16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16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16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16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16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16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16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16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16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16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16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16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16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16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16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16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16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16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16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16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16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16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16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16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16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16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16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28" name="Google Shape;5428;p16"/>
          <p:cNvSpPr txBox="1">
            <a:spLocks noGrp="1"/>
          </p:cNvSpPr>
          <p:nvPr>
            <p:ph type="subTitle" idx="1"/>
          </p:nvPr>
        </p:nvSpPr>
        <p:spPr>
          <a:xfrm>
            <a:off x="1664400" y="2386903"/>
            <a:ext cx="2907600" cy="10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9" name="Google Shape;5429;p16"/>
          <p:cNvSpPr txBox="1">
            <a:spLocks noGrp="1"/>
          </p:cNvSpPr>
          <p:nvPr>
            <p:ph type="title"/>
          </p:nvPr>
        </p:nvSpPr>
        <p:spPr>
          <a:xfrm>
            <a:off x="1136350" y="881275"/>
            <a:ext cx="3531600" cy="145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3_1">
    <p:spTree>
      <p:nvGrpSpPr>
        <p:cNvPr id="1" name="Shape 5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1" name="Google Shape;5431;p17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2" name="Google Shape;5432;p17"/>
          <p:cNvSpPr/>
          <p:nvPr/>
        </p:nvSpPr>
        <p:spPr>
          <a:xfrm>
            <a:off x="376729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3" name="Google Shape;5433;p17"/>
          <p:cNvSpPr/>
          <p:nvPr/>
        </p:nvSpPr>
        <p:spPr>
          <a:xfrm>
            <a:off x="376729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4" name="Google Shape;5434;p17"/>
          <p:cNvSpPr txBox="1">
            <a:spLocks noGrp="1"/>
          </p:cNvSpPr>
          <p:nvPr>
            <p:ph type="subTitle" idx="1"/>
          </p:nvPr>
        </p:nvSpPr>
        <p:spPr>
          <a:xfrm>
            <a:off x="2863050" y="1814850"/>
            <a:ext cx="4033500" cy="158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7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435" name="Google Shape;5435;p17"/>
          <p:cNvSpPr txBox="1">
            <a:spLocks noGrp="1"/>
          </p:cNvSpPr>
          <p:nvPr>
            <p:ph type="title"/>
          </p:nvPr>
        </p:nvSpPr>
        <p:spPr>
          <a:xfrm>
            <a:off x="720000" y="36415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436" name="Google Shape;5436;p17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5437" name="Google Shape;5437;p17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17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17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17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17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17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17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17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17"/>
            <p:cNvSpPr/>
            <p:nvPr/>
          </p:nvSpPr>
          <p:spPr>
            <a:xfrm>
              <a:off x="435525" y="249075"/>
              <a:ext cx="2258131" cy="2221692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17"/>
            <p:cNvSpPr/>
            <p:nvPr/>
          </p:nvSpPr>
          <p:spPr>
            <a:xfrm>
              <a:off x="435525" y="249075"/>
              <a:ext cx="2858868" cy="2813203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17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17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17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17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17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17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17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17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17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17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17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17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17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17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61" name="Google Shape;5461;p17"/>
          <p:cNvGrpSpPr/>
          <p:nvPr/>
        </p:nvGrpSpPr>
        <p:grpSpPr>
          <a:xfrm>
            <a:off x="7175309" y="-79702"/>
            <a:ext cx="2447777" cy="2918376"/>
            <a:chOff x="7175309" y="-79702"/>
            <a:chExt cx="2447777" cy="2918376"/>
          </a:xfrm>
        </p:grpSpPr>
        <p:pic>
          <p:nvPicPr>
            <p:cNvPr id="5462" name="Google Shape;5462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463" name="Google Shape;5463;p17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464" name="Google Shape;5464;p17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465" name="Google Shape;5465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66" name="Google Shape;5466;p17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5467" name="Google Shape;5467;p1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1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1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1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" name="Google Shape;5471;p1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" name="Google Shape;5472;p1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" name="Google Shape;5473;p1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" name="Google Shape;5474;p1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" name="Google Shape;5475;p1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" name="Google Shape;5476;p1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" name="Google Shape;5477;p1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" name="Google Shape;5478;p1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" name="Google Shape;5479;p1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" name="Google Shape;5480;p1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" name="Google Shape;5481;p1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" name="Google Shape;5482;p1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" name="Google Shape;5483;p1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" name="Google Shape;5484;p1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" name="Google Shape;5485;p1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" name="Google Shape;5486;p1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" name="Google Shape;5487;p1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" name="Google Shape;5488;p1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" name="Google Shape;5489;p1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" name="Google Shape;5490;p1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" name="Google Shape;5491;p1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" name="Google Shape;5492;p1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1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1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1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1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" name="Google Shape;5497;p1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" name="Google Shape;5498;p1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1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1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" name="Google Shape;5501;p1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" name="Google Shape;5502;p1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" name="Google Shape;5503;p1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" name="Google Shape;5504;p1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" name="Google Shape;5505;p1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" name="Google Shape;5506;p1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" name="Google Shape;5507;p1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" name="Google Shape;5508;p1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" name="Google Shape;5509;p1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" name="Google Shape;5510;p1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11" name="Google Shape;5511;p17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5512" name="Google Shape;5512;p1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1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1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1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1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1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1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1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1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1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" name="Google Shape;5522;p1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" name="Google Shape;5523;p1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1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1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1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1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1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1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1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1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1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1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1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1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1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1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1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1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1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1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1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1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1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1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1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1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1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1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1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1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1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1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1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1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56" name="Google Shape;5556;p17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5557" name="Google Shape;5557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23" name="Google Shape;5623;p17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5624" name="Google Shape;5624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90" name="Google Shape;5690;p17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5691" name="Google Shape;5691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57" name="Google Shape;5757;p17"/>
          <p:cNvGrpSpPr/>
          <p:nvPr/>
        </p:nvGrpSpPr>
        <p:grpSpPr>
          <a:xfrm flipH="1">
            <a:off x="-501454" y="-79702"/>
            <a:ext cx="2447777" cy="2918376"/>
            <a:chOff x="7175309" y="-79702"/>
            <a:chExt cx="2447777" cy="2918376"/>
          </a:xfrm>
        </p:grpSpPr>
        <p:pic>
          <p:nvPicPr>
            <p:cNvPr id="5758" name="Google Shape;5758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759" name="Google Shape;5759;p17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760" name="Google Shape;5760;p17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761" name="Google Shape;5761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62" name="Google Shape;5762;p17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5763" name="Google Shape;5763;p1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" name="Google Shape;5764;p1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" name="Google Shape;5765;p1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1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1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" name="Google Shape;5768;p1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" name="Google Shape;5769;p1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1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1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1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1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1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1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1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1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1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1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1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1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1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1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1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" name="Google Shape;5785;p1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" name="Google Shape;5786;p1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" name="Google Shape;5787;p1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" name="Google Shape;5788;p1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1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1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1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1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1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" name="Google Shape;5794;p1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" name="Google Shape;5795;p1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1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1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1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1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1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" name="Google Shape;5801;p1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" name="Google Shape;5802;p1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1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1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1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1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07" name="Google Shape;5807;p17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5808" name="Google Shape;5808;p1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1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1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1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1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1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4" name="Google Shape;5814;p1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5" name="Google Shape;5815;p1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6" name="Google Shape;5816;p1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7" name="Google Shape;5817;p1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8" name="Google Shape;5818;p1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9" name="Google Shape;5819;p1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0" name="Google Shape;5820;p1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1" name="Google Shape;5821;p1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2" name="Google Shape;5822;p1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3" name="Google Shape;5823;p1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4" name="Google Shape;5824;p1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5" name="Google Shape;5825;p1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6" name="Google Shape;5826;p1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1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8" name="Google Shape;5828;p1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9" name="Google Shape;5829;p1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0" name="Google Shape;5830;p1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1" name="Google Shape;5831;p1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2" name="Google Shape;5832;p1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3" name="Google Shape;5833;p1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4" name="Google Shape;5834;p1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5" name="Google Shape;5835;p1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6" name="Google Shape;5836;p1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7" name="Google Shape;5837;p1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1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9" name="Google Shape;5839;p1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1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1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1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1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1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1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6" name="Google Shape;5846;p1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1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8" name="Google Shape;5848;p1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9" name="Google Shape;5849;p1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0" name="Google Shape;5850;p1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1" name="Google Shape;5851;p1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52" name="Google Shape;5852;p17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5853" name="Google Shape;5853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4" name="Google Shape;5854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8" name="Google Shape;5858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0" name="Google Shape;5860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1" name="Google Shape;5861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6" name="Google Shape;5866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2" name="Google Shape;5872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19" name="Google Shape;5919;p17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5920" name="Google Shape;5920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3" name="Google Shape;5963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4" name="Google Shape;5974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7" name="Google Shape;5977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3" name="Google Shape;5983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86" name="Google Shape;5986;p17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5987" name="Google Shape;5987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3" name="Google Shape;6003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6" name="Google Shape;6046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2">
    <p:spTree>
      <p:nvGrpSpPr>
        <p:cNvPr id="1" name="Shape 6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4" name="Google Shape;6054;p18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5" name="Google Shape;6055;p18"/>
          <p:cNvSpPr/>
          <p:nvPr/>
        </p:nvSpPr>
        <p:spPr>
          <a:xfrm>
            <a:off x="64300" y="2579000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6" name="Google Shape;6056;p18"/>
          <p:cNvSpPr/>
          <p:nvPr/>
        </p:nvSpPr>
        <p:spPr>
          <a:xfrm rot="10800000">
            <a:off x="4038450" y="-359312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057" name="Google Shape;6057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8076150" y="3725907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058" name="Google Shape;6058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7903968" y="3202430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059" name="Google Shape;6059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7587576" y="3663828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060" name="Google Shape;6060;p18"/>
          <p:cNvPicPr preferRelativeResize="0"/>
          <p:nvPr/>
        </p:nvPicPr>
        <p:blipFill rotWithShape="1">
          <a:blip r:embed="rId2">
            <a:alphaModFix/>
          </a:blip>
          <a:srcRect t="-29115"/>
          <a:stretch/>
        </p:blipFill>
        <p:spPr>
          <a:xfrm rot="10800000">
            <a:off x="7278791" y="3997482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061" name="Google Shape;6061;p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>
            <a:off x="7208834" y="3992636"/>
            <a:ext cx="1250354" cy="10562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062" name="Google Shape;6062;p18"/>
          <p:cNvGrpSpPr/>
          <p:nvPr/>
        </p:nvGrpSpPr>
        <p:grpSpPr>
          <a:xfrm rot="-2699885">
            <a:off x="8160935" y="3268552"/>
            <a:ext cx="836855" cy="620222"/>
            <a:chOff x="3748050" y="180275"/>
            <a:chExt cx="394800" cy="292600"/>
          </a:xfrm>
        </p:grpSpPr>
        <p:sp>
          <p:nvSpPr>
            <p:cNvPr id="6063" name="Google Shape;6063;p18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18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18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18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18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18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18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18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18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18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18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18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18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18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18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18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18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18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18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18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18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18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18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18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18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18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18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18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18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18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18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18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18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18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18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18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18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18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18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18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18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18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18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18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7" name="Google Shape;6107;p18"/>
          <p:cNvGrpSpPr/>
          <p:nvPr/>
        </p:nvGrpSpPr>
        <p:grpSpPr>
          <a:xfrm rot="-3198876">
            <a:off x="8261409" y="4263081"/>
            <a:ext cx="535481" cy="403786"/>
            <a:chOff x="3693500" y="1118850"/>
            <a:chExt cx="535500" cy="403800"/>
          </a:xfrm>
        </p:grpSpPr>
        <p:sp>
          <p:nvSpPr>
            <p:cNvPr id="6108" name="Google Shape;6108;p18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18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18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18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18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18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18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18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18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18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18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18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18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18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18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18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18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18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18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18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18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18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18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18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18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18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18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18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18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18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18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18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18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18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18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18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18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18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18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18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18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18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18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18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18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18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18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18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18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18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18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18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18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18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18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18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18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18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18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18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18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18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18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18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18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18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4" name="Google Shape;6174;p18"/>
          <p:cNvGrpSpPr/>
          <p:nvPr/>
        </p:nvGrpSpPr>
        <p:grpSpPr>
          <a:xfrm rot="-1887304">
            <a:off x="7174984" y="4154685"/>
            <a:ext cx="650096" cy="490233"/>
            <a:chOff x="3693500" y="1118850"/>
            <a:chExt cx="535500" cy="403800"/>
          </a:xfrm>
        </p:grpSpPr>
        <p:sp>
          <p:nvSpPr>
            <p:cNvPr id="6175" name="Google Shape;6175;p18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18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18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18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18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18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18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18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18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18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18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18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18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18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18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18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18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18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18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18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18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18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18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18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18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18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18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18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18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18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18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18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18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18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18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18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18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18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18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18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18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18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18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18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18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18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18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18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18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18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18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18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18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18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18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18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18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18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18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18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18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18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18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18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18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18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1" name="Google Shape;6241;p18"/>
          <p:cNvGrpSpPr/>
          <p:nvPr/>
        </p:nvGrpSpPr>
        <p:grpSpPr>
          <a:xfrm rot="-1983934">
            <a:off x="7553258" y="4306006"/>
            <a:ext cx="836854" cy="620213"/>
            <a:chOff x="3748050" y="180275"/>
            <a:chExt cx="394800" cy="292600"/>
          </a:xfrm>
        </p:grpSpPr>
        <p:sp>
          <p:nvSpPr>
            <p:cNvPr id="6242" name="Google Shape;6242;p18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18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18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18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18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18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18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18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18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18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18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18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18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18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18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18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18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18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18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18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18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18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18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18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18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18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18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18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18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18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18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18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18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18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18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18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18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18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18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18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18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18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18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18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86" name="Google Shape;6286;p18"/>
          <p:cNvSpPr txBox="1">
            <a:spLocks noGrp="1"/>
          </p:cNvSpPr>
          <p:nvPr>
            <p:ph type="title"/>
          </p:nvPr>
        </p:nvSpPr>
        <p:spPr>
          <a:xfrm>
            <a:off x="1647844" y="3063525"/>
            <a:ext cx="23364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287" name="Google Shape;6287;p18"/>
          <p:cNvSpPr txBox="1">
            <a:spLocks noGrp="1"/>
          </p:cNvSpPr>
          <p:nvPr>
            <p:ph type="subTitle" idx="1"/>
          </p:nvPr>
        </p:nvSpPr>
        <p:spPr>
          <a:xfrm>
            <a:off x="1647844" y="3419441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88" name="Google Shape;6288;p18"/>
          <p:cNvSpPr txBox="1">
            <a:spLocks noGrp="1"/>
          </p:cNvSpPr>
          <p:nvPr>
            <p:ph type="title" idx="2"/>
          </p:nvPr>
        </p:nvSpPr>
        <p:spPr>
          <a:xfrm>
            <a:off x="5159769" y="3063525"/>
            <a:ext cx="23364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289" name="Google Shape;6289;p18"/>
          <p:cNvSpPr txBox="1">
            <a:spLocks noGrp="1"/>
          </p:cNvSpPr>
          <p:nvPr>
            <p:ph type="subTitle" idx="3"/>
          </p:nvPr>
        </p:nvSpPr>
        <p:spPr>
          <a:xfrm>
            <a:off x="5159769" y="3419441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90" name="Google Shape;6290;p18"/>
          <p:cNvSpPr txBox="1">
            <a:spLocks noGrp="1"/>
          </p:cNvSpPr>
          <p:nvPr>
            <p:ph type="title" idx="4"/>
          </p:nvPr>
        </p:nvSpPr>
        <p:spPr>
          <a:xfrm>
            <a:off x="720000" y="370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291" name="Google Shape;6291;p18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6292" name="Google Shape;6292;p18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18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18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18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18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18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18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18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18"/>
            <p:cNvSpPr/>
            <p:nvPr/>
          </p:nvSpPr>
          <p:spPr>
            <a:xfrm>
              <a:off x="435525" y="242600"/>
              <a:ext cx="2258131" cy="2226762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18"/>
            <p:cNvSpPr/>
            <p:nvPr/>
          </p:nvSpPr>
          <p:spPr>
            <a:xfrm>
              <a:off x="435525" y="242600"/>
              <a:ext cx="2858868" cy="2819623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18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18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18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18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18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18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18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18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18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18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18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18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18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18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6" name="Google Shape;6316;p18"/>
          <p:cNvGrpSpPr/>
          <p:nvPr/>
        </p:nvGrpSpPr>
        <p:grpSpPr>
          <a:xfrm>
            <a:off x="-313824" y="-477724"/>
            <a:ext cx="2231683" cy="2412089"/>
            <a:chOff x="-313824" y="-477724"/>
            <a:chExt cx="2231683" cy="2412089"/>
          </a:xfrm>
        </p:grpSpPr>
        <p:pic>
          <p:nvPicPr>
            <p:cNvPr id="6317" name="Google Shape;6317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313824" y="-206149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18" name="Google Shape;6318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141642" y="317327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19" name="Google Shape;6319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174750" y="-144070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20" name="Google Shape;6320;p18"/>
            <p:cNvPicPr preferRelativeResize="0"/>
            <p:nvPr/>
          </p:nvPicPr>
          <p:blipFill rotWithShape="1">
            <a:blip r:embed="rId2">
              <a:alphaModFix/>
            </a:blip>
            <a:srcRect t="-29115"/>
            <a:stretch/>
          </p:blipFill>
          <p:spPr>
            <a:xfrm>
              <a:off x="483535" y="-477724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21" name="Google Shape;6321;p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553497" y="-51029"/>
              <a:ext cx="1250354" cy="105628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22" name="Google Shape;6322;p18"/>
            <p:cNvGrpSpPr/>
            <p:nvPr/>
          </p:nvGrpSpPr>
          <p:grpSpPr>
            <a:xfrm rot="8100115">
              <a:off x="14895" y="1109116"/>
              <a:ext cx="836855" cy="620222"/>
              <a:chOff x="3748050" y="180275"/>
              <a:chExt cx="394800" cy="292600"/>
            </a:xfrm>
          </p:grpSpPr>
          <p:sp>
            <p:nvSpPr>
              <p:cNvPr id="6323" name="Google Shape;6323;p18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18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18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18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18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8" name="Google Shape;6328;p18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18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18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18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18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18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18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18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18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18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18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18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18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18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18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18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18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18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18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18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18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18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18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18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18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18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18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18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18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18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18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18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18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18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18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18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18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18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18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67" name="Google Shape;6367;p18"/>
            <p:cNvGrpSpPr/>
            <p:nvPr/>
          </p:nvGrpSpPr>
          <p:grpSpPr>
            <a:xfrm rot="7601124">
              <a:off x="215795" y="331024"/>
              <a:ext cx="535481" cy="403786"/>
              <a:chOff x="3693500" y="1118850"/>
              <a:chExt cx="535500" cy="403800"/>
            </a:xfrm>
          </p:grpSpPr>
          <p:sp>
            <p:nvSpPr>
              <p:cNvPr id="6368" name="Google Shape;6368;p18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18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18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18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18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18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18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18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18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18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18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18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18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18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18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18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18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18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18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18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18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18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18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18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18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18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18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18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18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18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18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18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18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18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18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18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18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18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18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18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18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18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18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18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18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18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18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18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18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18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18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18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18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18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18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18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18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18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18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18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18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18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18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18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18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18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34" name="Google Shape;6434;p18"/>
            <p:cNvGrpSpPr/>
            <p:nvPr/>
          </p:nvGrpSpPr>
          <p:grpSpPr>
            <a:xfrm rot="8912696">
              <a:off x="1187605" y="352972"/>
              <a:ext cx="650096" cy="490233"/>
              <a:chOff x="3693500" y="1118850"/>
              <a:chExt cx="535500" cy="403800"/>
            </a:xfrm>
          </p:grpSpPr>
          <p:sp>
            <p:nvSpPr>
              <p:cNvPr id="6435" name="Google Shape;6435;p18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18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18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18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18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18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18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18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18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18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18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18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18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18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18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18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18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18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18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18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18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18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18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18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18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18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18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18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18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18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18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18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18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18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18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18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18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18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18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18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18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18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18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18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18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18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18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18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18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18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18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18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18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18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18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18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18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18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18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18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18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18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18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18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18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18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01" name="Google Shape;6501;p18"/>
            <p:cNvGrpSpPr/>
            <p:nvPr/>
          </p:nvGrpSpPr>
          <p:grpSpPr>
            <a:xfrm rot="8816066">
              <a:off x="622573" y="71672"/>
              <a:ext cx="836854" cy="620213"/>
              <a:chOff x="3748050" y="180275"/>
              <a:chExt cx="394800" cy="292600"/>
            </a:xfrm>
          </p:grpSpPr>
          <p:sp>
            <p:nvSpPr>
              <p:cNvPr id="6502" name="Google Shape;6502;p18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18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18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" name="Google Shape;6505;p18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18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18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18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9" name="Google Shape;6509;p18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0" name="Google Shape;6510;p18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18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18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3" name="Google Shape;6513;p18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4" name="Google Shape;6514;p18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5" name="Google Shape;6515;p18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18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18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18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18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18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18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2" name="Google Shape;6522;p18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3" name="Google Shape;6523;p18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18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5" name="Google Shape;6525;p18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6" name="Google Shape;6526;p18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18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18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18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18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18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18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18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18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5" name="Google Shape;6535;p18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18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18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18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18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0" name="Google Shape;6540;p18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1" name="Google Shape;6541;p18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2" name="Google Shape;6542;p18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3" name="Google Shape;6543;p18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4" name="Google Shape;6544;p18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5" name="Google Shape;6545;p18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3_1_2">
    <p:spTree>
      <p:nvGrpSpPr>
        <p:cNvPr id="1" name="Shape 6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7" name="Google Shape;6547;p19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8" name="Google Shape;6548;p19"/>
          <p:cNvSpPr/>
          <p:nvPr/>
        </p:nvSpPr>
        <p:spPr>
          <a:xfrm>
            <a:off x="376729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9" name="Google Shape;6549;p19"/>
          <p:cNvSpPr/>
          <p:nvPr/>
        </p:nvSpPr>
        <p:spPr>
          <a:xfrm>
            <a:off x="376729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50" name="Google Shape;6550;p19"/>
          <p:cNvSpPr txBox="1">
            <a:spLocks noGrp="1"/>
          </p:cNvSpPr>
          <p:nvPr>
            <p:ph type="subTitle" idx="1"/>
          </p:nvPr>
        </p:nvSpPr>
        <p:spPr>
          <a:xfrm>
            <a:off x="899700" y="1479750"/>
            <a:ext cx="3672300" cy="300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7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551" name="Google Shape;6551;p19"/>
          <p:cNvSpPr txBox="1">
            <a:spLocks noGrp="1"/>
          </p:cNvSpPr>
          <p:nvPr>
            <p:ph type="title"/>
          </p:nvPr>
        </p:nvSpPr>
        <p:spPr>
          <a:xfrm>
            <a:off x="720000" y="36415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552" name="Google Shape;6552;p19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6553" name="Google Shape;6553;p19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19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19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19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19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19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19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19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19"/>
            <p:cNvSpPr/>
            <p:nvPr/>
          </p:nvSpPr>
          <p:spPr>
            <a:xfrm>
              <a:off x="435525" y="249075"/>
              <a:ext cx="2258131" cy="2221692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19"/>
            <p:cNvSpPr/>
            <p:nvPr/>
          </p:nvSpPr>
          <p:spPr>
            <a:xfrm>
              <a:off x="435525" y="249075"/>
              <a:ext cx="2858868" cy="2813203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19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19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19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19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19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19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19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19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19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19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19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19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19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19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7" name="Google Shape;6577;p19"/>
          <p:cNvGrpSpPr/>
          <p:nvPr/>
        </p:nvGrpSpPr>
        <p:grpSpPr>
          <a:xfrm>
            <a:off x="7175309" y="-79702"/>
            <a:ext cx="2447777" cy="2918376"/>
            <a:chOff x="7175309" y="-79702"/>
            <a:chExt cx="2447777" cy="2918376"/>
          </a:xfrm>
        </p:grpSpPr>
        <p:pic>
          <p:nvPicPr>
            <p:cNvPr id="6578" name="Google Shape;6578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79" name="Google Shape;6579;p19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80" name="Google Shape;6580;p19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81" name="Google Shape;6581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82" name="Google Shape;6582;p19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6583" name="Google Shape;6583;p19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19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19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19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19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19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19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19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19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19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19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19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19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19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19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19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19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19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19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19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19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19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19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19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19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19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19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19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19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19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19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4" name="Google Shape;6614;p19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19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19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19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19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19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19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19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19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19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19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19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19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27" name="Google Shape;6627;p19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6628" name="Google Shape;6628;p19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19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19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19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19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19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19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19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19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19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19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9" name="Google Shape;6639;p19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0" name="Google Shape;6640;p19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19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19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3" name="Google Shape;6643;p19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4" name="Google Shape;6644;p19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5" name="Google Shape;6645;p19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6" name="Google Shape;6646;p19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7" name="Google Shape;6647;p19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19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19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19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19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19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19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19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19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19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7" name="Google Shape;6657;p19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19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19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19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19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2" name="Google Shape;6662;p19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3" name="Google Shape;6663;p19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19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5" name="Google Shape;6665;p19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6" name="Google Shape;6666;p19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7" name="Google Shape;6667;p19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8" name="Google Shape;6668;p19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9" name="Google Shape;6669;p19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0" name="Google Shape;6670;p19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1" name="Google Shape;6671;p19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72" name="Google Shape;6672;p19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6673" name="Google Shape;6673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4" name="Google Shape;6674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5" name="Google Shape;6675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6" name="Google Shape;6676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7" name="Google Shape;6677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8" name="Google Shape;6678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9" name="Google Shape;6679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8" name="Google Shape;6688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9" name="Google Shape;6689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0" name="Google Shape;6690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1" name="Google Shape;6691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2" name="Google Shape;6692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3" name="Google Shape;6693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4" name="Google Shape;6694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5" name="Google Shape;6695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6" name="Google Shape;6696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7" name="Google Shape;6697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8" name="Google Shape;6698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9" name="Google Shape;6699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0" name="Google Shape;6700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1" name="Google Shape;6701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2" name="Google Shape;6702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3" name="Google Shape;6703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4" name="Google Shape;6704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5" name="Google Shape;6705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8" name="Google Shape;6708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9" name="Google Shape;6709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0" name="Google Shape;6710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1" name="Google Shape;6711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2" name="Google Shape;6712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3" name="Google Shape;6713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4" name="Google Shape;6714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5" name="Google Shape;6715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6" name="Google Shape;6716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7" name="Google Shape;6717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8" name="Google Shape;6718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9" name="Google Shape;6719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0" name="Google Shape;6720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1" name="Google Shape;6721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2" name="Google Shape;6722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3" name="Google Shape;6723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4" name="Google Shape;6724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5" name="Google Shape;6725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6" name="Google Shape;6726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7" name="Google Shape;6727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8" name="Google Shape;6728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9" name="Google Shape;6729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0" name="Google Shape;6730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1" name="Google Shape;6731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2" name="Google Shape;6732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3" name="Google Shape;6733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4" name="Google Shape;6734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5" name="Google Shape;6735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6" name="Google Shape;6736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7" name="Google Shape;6737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8" name="Google Shape;6738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9" name="Google Shape;6739;p19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6740" name="Google Shape;6740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1" name="Google Shape;6741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2" name="Google Shape;6742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3" name="Google Shape;6743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4" name="Google Shape;6744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5" name="Google Shape;6745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6" name="Google Shape;6746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7" name="Google Shape;6747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8" name="Google Shape;6748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9" name="Google Shape;6749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0" name="Google Shape;6750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1" name="Google Shape;6751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2" name="Google Shape;6752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3" name="Google Shape;6753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4" name="Google Shape;6754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5" name="Google Shape;6755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6" name="Google Shape;6756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7" name="Google Shape;6757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8" name="Google Shape;6758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9" name="Google Shape;6759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0" name="Google Shape;6760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1" name="Google Shape;6761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2" name="Google Shape;6762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3" name="Google Shape;6763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4" name="Google Shape;6764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5" name="Google Shape;6765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6" name="Google Shape;6766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7" name="Google Shape;6767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8" name="Google Shape;6768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9" name="Google Shape;6769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0" name="Google Shape;6770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1" name="Google Shape;6771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2" name="Google Shape;6772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3" name="Google Shape;6773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4" name="Google Shape;6774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5" name="Google Shape;6775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6" name="Google Shape;6776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7" name="Google Shape;6777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8" name="Google Shape;6778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9" name="Google Shape;6779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0" name="Google Shape;6780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1" name="Google Shape;6781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2" name="Google Shape;6782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3" name="Google Shape;6783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4" name="Google Shape;6784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5" name="Google Shape;6785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6" name="Google Shape;6786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7" name="Google Shape;6787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8" name="Google Shape;6788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9" name="Google Shape;6789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0" name="Google Shape;6790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1" name="Google Shape;6791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2" name="Google Shape;6792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3" name="Google Shape;6793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4" name="Google Shape;6794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5" name="Google Shape;6795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6" name="Google Shape;6796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7" name="Google Shape;6797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8" name="Google Shape;6798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9" name="Google Shape;6799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0" name="Google Shape;6800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1" name="Google Shape;6801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2" name="Google Shape;6802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3" name="Google Shape;6803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4" name="Google Shape;6804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5" name="Google Shape;6805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06" name="Google Shape;6806;p19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6807" name="Google Shape;6807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8" name="Google Shape;6808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9" name="Google Shape;6809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0" name="Google Shape;6810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1" name="Google Shape;6811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2" name="Google Shape;6812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3" name="Google Shape;6813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4" name="Google Shape;6814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5" name="Google Shape;6815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6" name="Google Shape;6816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7" name="Google Shape;6817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8" name="Google Shape;6818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9" name="Google Shape;6819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0" name="Google Shape;6820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1" name="Google Shape;6821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2" name="Google Shape;6822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3" name="Google Shape;6823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4" name="Google Shape;6824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5" name="Google Shape;6825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6" name="Google Shape;6826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7" name="Google Shape;6827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8" name="Google Shape;6828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9" name="Google Shape;6829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0" name="Google Shape;6830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1" name="Google Shape;6831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2" name="Google Shape;6832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3" name="Google Shape;6833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4" name="Google Shape;6834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5" name="Google Shape;6835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6" name="Google Shape;6836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7" name="Google Shape;6837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8" name="Google Shape;6838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9" name="Google Shape;6839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0" name="Google Shape;6840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1" name="Google Shape;6841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2" name="Google Shape;6842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3" name="Google Shape;6843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4" name="Google Shape;6844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5" name="Google Shape;6845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6" name="Google Shape;6846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7" name="Google Shape;6847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8" name="Google Shape;6848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9" name="Google Shape;6849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0" name="Google Shape;6850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1" name="Google Shape;6851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2" name="Google Shape;6852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3" name="Google Shape;6853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4" name="Google Shape;6854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5" name="Google Shape;6855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6" name="Google Shape;6856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7" name="Google Shape;6857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8" name="Google Shape;6858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9" name="Google Shape;6859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0" name="Google Shape;6860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1" name="Google Shape;6861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2" name="Google Shape;6862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3" name="Google Shape;6863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4" name="Google Shape;6864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5" name="Google Shape;6865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6" name="Google Shape;6866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7" name="Google Shape;6867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8" name="Google Shape;6868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9" name="Google Shape;6869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0" name="Google Shape;6870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1" name="Google Shape;6871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2" name="Google Shape;6872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73" name="Google Shape;6873;p19"/>
          <p:cNvGrpSpPr/>
          <p:nvPr/>
        </p:nvGrpSpPr>
        <p:grpSpPr>
          <a:xfrm flipH="1">
            <a:off x="-501454" y="-79702"/>
            <a:ext cx="2447777" cy="2918376"/>
            <a:chOff x="7175309" y="-79702"/>
            <a:chExt cx="2447777" cy="2918376"/>
          </a:xfrm>
        </p:grpSpPr>
        <p:pic>
          <p:nvPicPr>
            <p:cNvPr id="6874" name="Google Shape;6874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75" name="Google Shape;6875;p19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76" name="Google Shape;6876;p19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77" name="Google Shape;6877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78" name="Google Shape;6878;p19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6879" name="Google Shape;6879;p19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0" name="Google Shape;6880;p19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1" name="Google Shape;6881;p19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2" name="Google Shape;6882;p19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3" name="Google Shape;6883;p19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4" name="Google Shape;6884;p19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5" name="Google Shape;6885;p19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6" name="Google Shape;6886;p19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7" name="Google Shape;6887;p19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8" name="Google Shape;6888;p19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9" name="Google Shape;6889;p19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0" name="Google Shape;6890;p19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1" name="Google Shape;6891;p19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2" name="Google Shape;6892;p19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3" name="Google Shape;6893;p19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4" name="Google Shape;6894;p19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5" name="Google Shape;6895;p19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6" name="Google Shape;6896;p19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7" name="Google Shape;6897;p19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8" name="Google Shape;6898;p19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9" name="Google Shape;6899;p19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0" name="Google Shape;6900;p19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1" name="Google Shape;6901;p19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2" name="Google Shape;6902;p19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3" name="Google Shape;6903;p19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4" name="Google Shape;6904;p19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5" name="Google Shape;6905;p19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6" name="Google Shape;6906;p19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7" name="Google Shape;6907;p19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8" name="Google Shape;6908;p19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9" name="Google Shape;6909;p19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0" name="Google Shape;6910;p19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1" name="Google Shape;6911;p19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2" name="Google Shape;6912;p19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3" name="Google Shape;6913;p19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4" name="Google Shape;6914;p19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5" name="Google Shape;6915;p19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6" name="Google Shape;6916;p19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7" name="Google Shape;6917;p19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8" name="Google Shape;6918;p19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9" name="Google Shape;6919;p19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0" name="Google Shape;6920;p19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1" name="Google Shape;6921;p19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2" name="Google Shape;6922;p19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23" name="Google Shape;6923;p19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6924" name="Google Shape;6924;p19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5" name="Google Shape;6925;p19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6" name="Google Shape;6926;p19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7" name="Google Shape;6927;p19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8" name="Google Shape;6928;p19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9" name="Google Shape;6929;p19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0" name="Google Shape;6930;p19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1" name="Google Shape;6931;p19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2" name="Google Shape;6932;p19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3" name="Google Shape;6933;p19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4" name="Google Shape;6934;p19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5" name="Google Shape;6935;p19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6" name="Google Shape;6936;p19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7" name="Google Shape;6937;p19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8" name="Google Shape;6938;p19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9" name="Google Shape;6939;p19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0" name="Google Shape;6940;p19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1" name="Google Shape;6941;p19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2" name="Google Shape;6942;p19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3" name="Google Shape;6943;p19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4" name="Google Shape;6944;p19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5" name="Google Shape;6945;p19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6" name="Google Shape;6946;p19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7" name="Google Shape;6947;p19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8" name="Google Shape;6948;p19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9" name="Google Shape;6949;p19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0" name="Google Shape;6950;p19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1" name="Google Shape;6951;p19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2" name="Google Shape;6952;p19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3" name="Google Shape;6953;p19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4" name="Google Shape;6954;p19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5" name="Google Shape;6955;p19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6" name="Google Shape;6956;p19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7" name="Google Shape;6957;p19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8" name="Google Shape;6958;p19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9" name="Google Shape;6959;p19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0" name="Google Shape;6960;p19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1" name="Google Shape;6961;p19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2" name="Google Shape;6962;p19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3" name="Google Shape;6963;p19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4" name="Google Shape;6964;p19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5" name="Google Shape;6965;p19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6" name="Google Shape;6966;p19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7" name="Google Shape;6967;p19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68" name="Google Shape;6968;p19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6969" name="Google Shape;6969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0" name="Google Shape;6970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1" name="Google Shape;6971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2" name="Google Shape;6972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3" name="Google Shape;6973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4" name="Google Shape;6974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5" name="Google Shape;6975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6" name="Google Shape;6976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7" name="Google Shape;6977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8" name="Google Shape;6978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9" name="Google Shape;6979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0" name="Google Shape;6980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1" name="Google Shape;6981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2" name="Google Shape;6982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3" name="Google Shape;6983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4" name="Google Shape;6984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5" name="Google Shape;6985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6" name="Google Shape;6986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7" name="Google Shape;6987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8" name="Google Shape;6988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9" name="Google Shape;6989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0" name="Google Shape;6990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1" name="Google Shape;6991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2" name="Google Shape;6992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3" name="Google Shape;6993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4" name="Google Shape;6994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5" name="Google Shape;6995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6" name="Google Shape;6996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7" name="Google Shape;6997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8" name="Google Shape;6998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9" name="Google Shape;6999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0" name="Google Shape;7000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1" name="Google Shape;7001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2" name="Google Shape;7002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3" name="Google Shape;7003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4" name="Google Shape;7004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5" name="Google Shape;7005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6" name="Google Shape;7006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7" name="Google Shape;7007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8" name="Google Shape;7008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9" name="Google Shape;7009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0" name="Google Shape;7010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1" name="Google Shape;7011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2" name="Google Shape;7012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3" name="Google Shape;7013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4" name="Google Shape;7014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5" name="Google Shape;7015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6" name="Google Shape;7016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7" name="Google Shape;7017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8" name="Google Shape;7018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9" name="Google Shape;7019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0" name="Google Shape;7020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1" name="Google Shape;7021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2" name="Google Shape;7022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3" name="Google Shape;7023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4" name="Google Shape;7024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5" name="Google Shape;7025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6" name="Google Shape;7026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7" name="Google Shape;7027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8" name="Google Shape;7028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9" name="Google Shape;7029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0" name="Google Shape;7030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1" name="Google Shape;7031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2" name="Google Shape;7032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3" name="Google Shape;7033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4" name="Google Shape;7034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35" name="Google Shape;7035;p19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7036" name="Google Shape;7036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7" name="Google Shape;7037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8" name="Google Shape;7038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9" name="Google Shape;7039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0" name="Google Shape;7040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1" name="Google Shape;7041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2" name="Google Shape;7042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3" name="Google Shape;7043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4" name="Google Shape;7044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5" name="Google Shape;7045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6" name="Google Shape;7046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7" name="Google Shape;7047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8" name="Google Shape;7048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9" name="Google Shape;7049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0" name="Google Shape;7050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1" name="Google Shape;7051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2" name="Google Shape;7052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3" name="Google Shape;7053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4" name="Google Shape;7054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5" name="Google Shape;7055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6" name="Google Shape;7056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7" name="Google Shape;7057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8" name="Google Shape;7058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9" name="Google Shape;7059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0" name="Google Shape;7060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1" name="Google Shape;7061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2" name="Google Shape;7062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3" name="Google Shape;7063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4" name="Google Shape;7064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5" name="Google Shape;7065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6" name="Google Shape;7066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7" name="Google Shape;7067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8" name="Google Shape;7068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9" name="Google Shape;7069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0" name="Google Shape;7070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1" name="Google Shape;7071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2" name="Google Shape;7072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3" name="Google Shape;7073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4" name="Google Shape;7074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5" name="Google Shape;7075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6" name="Google Shape;7076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7" name="Google Shape;7077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8" name="Google Shape;7078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9" name="Google Shape;7079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0" name="Google Shape;7080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1" name="Google Shape;7081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2" name="Google Shape;7082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3" name="Google Shape;7083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4" name="Google Shape;7084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5" name="Google Shape;7085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6" name="Google Shape;7086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7" name="Google Shape;7087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8" name="Google Shape;7088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9" name="Google Shape;7089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0" name="Google Shape;7090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1" name="Google Shape;7091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2" name="Google Shape;7092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3" name="Google Shape;7093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4" name="Google Shape;7094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5" name="Google Shape;7095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6" name="Google Shape;7096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7" name="Google Shape;7097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8" name="Google Shape;7098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9" name="Google Shape;7099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0" name="Google Shape;7100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1" name="Google Shape;7101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02" name="Google Shape;7102;p19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7103" name="Google Shape;7103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4" name="Google Shape;7104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5" name="Google Shape;7105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6" name="Google Shape;7106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7" name="Google Shape;7107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8" name="Google Shape;7108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9" name="Google Shape;7109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0" name="Google Shape;7110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1" name="Google Shape;7111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2" name="Google Shape;7112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3" name="Google Shape;7113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4" name="Google Shape;7114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5" name="Google Shape;7115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6" name="Google Shape;7116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7" name="Google Shape;7117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8" name="Google Shape;7118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9" name="Google Shape;7119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0" name="Google Shape;7120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1" name="Google Shape;7121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2" name="Google Shape;7122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3" name="Google Shape;7123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4" name="Google Shape;7124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5" name="Google Shape;7125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6" name="Google Shape;7126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7" name="Google Shape;7127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8" name="Google Shape;7128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9" name="Google Shape;7129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0" name="Google Shape;7130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1" name="Google Shape;7131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2" name="Google Shape;7132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3" name="Google Shape;7133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4" name="Google Shape;7134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5" name="Google Shape;7135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6" name="Google Shape;7136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7" name="Google Shape;7137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8" name="Google Shape;7138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9" name="Google Shape;7139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0" name="Google Shape;7140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1" name="Google Shape;7141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2" name="Google Shape;7142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3" name="Google Shape;7143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4" name="Google Shape;7144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5" name="Google Shape;7145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6" name="Google Shape;7146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7" name="Google Shape;7147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8" name="Google Shape;7148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9" name="Google Shape;7149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0" name="Google Shape;7150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1" name="Google Shape;7151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2" name="Google Shape;7152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3" name="Google Shape;7153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4" name="Google Shape;7154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5" name="Google Shape;7155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6" name="Google Shape;7156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7" name="Google Shape;7157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8" name="Google Shape;7158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9" name="Google Shape;7159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0" name="Google Shape;7160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1" name="Google Shape;7161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2" name="Google Shape;7162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3" name="Google Shape;7163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4" name="Google Shape;7164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5" name="Google Shape;7165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6" name="Google Shape;7166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7" name="Google Shape;7167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8" name="Google Shape;7168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169" name="Google Shape;7169;p19"/>
          <p:cNvSpPr txBox="1">
            <a:spLocks noGrp="1"/>
          </p:cNvSpPr>
          <p:nvPr>
            <p:ph type="subTitle" idx="2"/>
          </p:nvPr>
        </p:nvSpPr>
        <p:spPr>
          <a:xfrm>
            <a:off x="4572000" y="1479750"/>
            <a:ext cx="3672300" cy="300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7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7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Google Shape;7171;p20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2" name="Google Shape;7172;p20"/>
          <p:cNvSpPr/>
          <p:nvPr/>
        </p:nvSpPr>
        <p:spPr>
          <a:xfrm rot="10800000">
            <a:off x="5280600" y="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3" name="Google Shape;7173;p20"/>
          <p:cNvSpPr/>
          <p:nvPr/>
        </p:nvSpPr>
        <p:spPr>
          <a:xfrm>
            <a:off x="196200" y="334770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63C6E0">
              <a:alpha val="298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4" name="Google Shape;7174;p20"/>
          <p:cNvSpPr/>
          <p:nvPr/>
        </p:nvSpPr>
        <p:spPr>
          <a:xfrm>
            <a:off x="4571998" y="3635010"/>
            <a:ext cx="4444074" cy="1496260"/>
          </a:xfrm>
          <a:custGeom>
            <a:avLst/>
            <a:gdLst/>
            <a:ahLst/>
            <a:cxnLst/>
            <a:rect l="l" t="t" r="r" b="b"/>
            <a:pathLst>
              <a:path w="29823" h="10041" extrusionOk="0">
                <a:moveTo>
                  <a:pt x="28533" y="1"/>
                </a:moveTo>
                <a:cubicBezTo>
                  <a:pt x="28013" y="1"/>
                  <a:pt x="27517" y="249"/>
                  <a:pt x="27219" y="670"/>
                </a:cubicBezTo>
                <a:cubicBezTo>
                  <a:pt x="27120" y="621"/>
                  <a:pt x="27046" y="621"/>
                  <a:pt x="26972" y="621"/>
                </a:cubicBezTo>
                <a:cubicBezTo>
                  <a:pt x="26476" y="621"/>
                  <a:pt x="26054" y="993"/>
                  <a:pt x="25980" y="1464"/>
                </a:cubicBezTo>
                <a:cubicBezTo>
                  <a:pt x="25856" y="1414"/>
                  <a:pt x="25683" y="1414"/>
                  <a:pt x="25534" y="1414"/>
                </a:cubicBezTo>
                <a:cubicBezTo>
                  <a:pt x="24815" y="1414"/>
                  <a:pt x="24270" y="1959"/>
                  <a:pt x="24245" y="2653"/>
                </a:cubicBezTo>
                <a:cubicBezTo>
                  <a:pt x="23947" y="2703"/>
                  <a:pt x="23749" y="2951"/>
                  <a:pt x="23749" y="3224"/>
                </a:cubicBezTo>
                <a:cubicBezTo>
                  <a:pt x="23625" y="3174"/>
                  <a:pt x="23451" y="3149"/>
                  <a:pt x="23303" y="3149"/>
                </a:cubicBezTo>
                <a:cubicBezTo>
                  <a:pt x="22931" y="3149"/>
                  <a:pt x="22584" y="3323"/>
                  <a:pt x="22410" y="3571"/>
                </a:cubicBezTo>
                <a:cubicBezTo>
                  <a:pt x="22286" y="3422"/>
                  <a:pt x="22088" y="3348"/>
                  <a:pt x="21890" y="3348"/>
                </a:cubicBezTo>
                <a:cubicBezTo>
                  <a:pt x="21791" y="3348"/>
                  <a:pt x="21716" y="3348"/>
                  <a:pt x="21667" y="3397"/>
                </a:cubicBezTo>
                <a:cubicBezTo>
                  <a:pt x="21518" y="2901"/>
                  <a:pt x="21047" y="2480"/>
                  <a:pt x="20477" y="2480"/>
                </a:cubicBezTo>
                <a:cubicBezTo>
                  <a:pt x="19807" y="2480"/>
                  <a:pt x="19287" y="3050"/>
                  <a:pt x="19287" y="3695"/>
                </a:cubicBezTo>
                <a:lnTo>
                  <a:pt x="19188" y="3695"/>
                </a:lnTo>
                <a:cubicBezTo>
                  <a:pt x="19064" y="3695"/>
                  <a:pt x="18965" y="3719"/>
                  <a:pt x="18865" y="3794"/>
                </a:cubicBezTo>
                <a:cubicBezTo>
                  <a:pt x="18865" y="3174"/>
                  <a:pt x="18370" y="2678"/>
                  <a:pt x="17725" y="2678"/>
                </a:cubicBezTo>
                <a:cubicBezTo>
                  <a:pt x="17378" y="2678"/>
                  <a:pt x="17105" y="2802"/>
                  <a:pt x="16882" y="3050"/>
                </a:cubicBezTo>
                <a:cubicBezTo>
                  <a:pt x="16765" y="3028"/>
                  <a:pt x="16649" y="3017"/>
                  <a:pt x="16536" y="3017"/>
                </a:cubicBezTo>
                <a:cubicBezTo>
                  <a:pt x="16145" y="3017"/>
                  <a:pt x="15782" y="3147"/>
                  <a:pt x="15494" y="3397"/>
                </a:cubicBezTo>
                <a:cubicBezTo>
                  <a:pt x="15420" y="3348"/>
                  <a:pt x="15345" y="3323"/>
                  <a:pt x="15246" y="3298"/>
                </a:cubicBezTo>
                <a:cubicBezTo>
                  <a:pt x="15173" y="3283"/>
                  <a:pt x="15100" y="3276"/>
                  <a:pt x="15029" y="3276"/>
                </a:cubicBezTo>
                <a:cubicBezTo>
                  <a:pt x="14618" y="3276"/>
                  <a:pt x="14254" y="3513"/>
                  <a:pt x="14106" y="3893"/>
                </a:cubicBezTo>
                <a:cubicBezTo>
                  <a:pt x="13982" y="3819"/>
                  <a:pt x="13858" y="3769"/>
                  <a:pt x="13709" y="3719"/>
                </a:cubicBezTo>
                <a:cubicBezTo>
                  <a:pt x="13611" y="3698"/>
                  <a:pt x="13514" y="3688"/>
                  <a:pt x="13419" y="3688"/>
                </a:cubicBezTo>
                <a:cubicBezTo>
                  <a:pt x="12836" y="3688"/>
                  <a:pt x="12318" y="4065"/>
                  <a:pt x="12147" y="4661"/>
                </a:cubicBezTo>
                <a:cubicBezTo>
                  <a:pt x="11875" y="4661"/>
                  <a:pt x="11602" y="4835"/>
                  <a:pt x="11528" y="5132"/>
                </a:cubicBezTo>
                <a:cubicBezTo>
                  <a:pt x="11404" y="5033"/>
                  <a:pt x="11280" y="4959"/>
                  <a:pt x="11131" y="4934"/>
                </a:cubicBezTo>
                <a:cubicBezTo>
                  <a:pt x="11043" y="4910"/>
                  <a:pt x="10955" y="4900"/>
                  <a:pt x="10870" y="4900"/>
                </a:cubicBezTo>
                <a:cubicBezTo>
                  <a:pt x="10598" y="4900"/>
                  <a:pt x="10347" y="5012"/>
                  <a:pt x="10139" y="5182"/>
                </a:cubicBezTo>
                <a:cubicBezTo>
                  <a:pt x="10040" y="5033"/>
                  <a:pt x="9892" y="4909"/>
                  <a:pt x="9668" y="4835"/>
                </a:cubicBezTo>
                <a:cubicBezTo>
                  <a:pt x="9619" y="4823"/>
                  <a:pt x="9582" y="4816"/>
                  <a:pt x="9544" y="4816"/>
                </a:cubicBezTo>
                <a:cubicBezTo>
                  <a:pt x="9507" y="4816"/>
                  <a:pt x="9470" y="4823"/>
                  <a:pt x="9421" y="4835"/>
                </a:cubicBezTo>
                <a:cubicBezTo>
                  <a:pt x="9396" y="4314"/>
                  <a:pt x="9024" y="3843"/>
                  <a:pt x="8454" y="3719"/>
                </a:cubicBezTo>
                <a:cubicBezTo>
                  <a:pt x="8370" y="3700"/>
                  <a:pt x="8285" y="3691"/>
                  <a:pt x="8202" y="3691"/>
                </a:cubicBezTo>
                <a:cubicBezTo>
                  <a:pt x="7649" y="3691"/>
                  <a:pt x="7145" y="4101"/>
                  <a:pt x="7016" y="4661"/>
                </a:cubicBezTo>
                <a:cubicBezTo>
                  <a:pt x="6966" y="4661"/>
                  <a:pt x="6942" y="4637"/>
                  <a:pt x="6917" y="4637"/>
                </a:cubicBezTo>
                <a:cubicBezTo>
                  <a:pt x="6855" y="4612"/>
                  <a:pt x="6799" y="4599"/>
                  <a:pt x="6743" y="4599"/>
                </a:cubicBezTo>
                <a:cubicBezTo>
                  <a:pt x="6687" y="4599"/>
                  <a:pt x="6632" y="4612"/>
                  <a:pt x="6570" y="4637"/>
                </a:cubicBezTo>
                <a:cubicBezTo>
                  <a:pt x="6694" y="4017"/>
                  <a:pt x="6322" y="3422"/>
                  <a:pt x="5702" y="3273"/>
                </a:cubicBezTo>
                <a:cubicBezTo>
                  <a:pt x="5617" y="3255"/>
                  <a:pt x="5532" y="3247"/>
                  <a:pt x="5450" y="3247"/>
                </a:cubicBezTo>
                <a:cubicBezTo>
                  <a:pt x="4958" y="3247"/>
                  <a:pt x="4533" y="3553"/>
                  <a:pt x="4363" y="4042"/>
                </a:cubicBezTo>
                <a:lnTo>
                  <a:pt x="4314" y="4042"/>
                </a:lnTo>
                <a:cubicBezTo>
                  <a:pt x="4258" y="4027"/>
                  <a:pt x="4202" y="4020"/>
                  <a:pt x="4147" y="4020"/>
                </a:cubicBezTo>
                <a:cubicBezTo>
                  <a:pt x="3830" y="4020"/>
                  <a:pt x="3531" y="4250"/>
                  <a:pt x="3446" y="4587"/>
                </a:cubicBezTo>
                <a:lnTo>
                  <a:pt x="3421" y="4587"/>
                </a:lnTo>
                <a:cubicBezTo>
                  <a:pt x="3372" y="4575"/>
                  <a:pt x="3322" y="4568"/>
                  <a:pt x="3273" y="4568"/>
                </a:cubicBezTo>
                <a:cubicBezTo>
                  <a:pt x="3223" y="4568"/>
                  <a:pt x="3174" y="4575"/>
                  <a:pt x="3124" y="4587"/>
                </a:cubicBezTo>
                <a:cubicBezTo>
                  <a:pt x="2950" y="4414"/>
                  <a:pt x="2727" y="4290"/>
                  <a:pt x="2479" y="4215"/>
                </a:cubicBezTo>
                <a:cubicBezTo>
                  <a:pt x="2386" y="4196"/>
                  <a:pt x="2293" y="4187"/>
                  <a:pt x="2203" y="4187"/>
                </a:cubicBezTo>
                <a:cubicBezTo>
                  <a:pt x="1595" y="4187"/>
                  <a:pt x="1072" y="4603"/>
                  <a:pt x="942" y="5207"/>
                </a:cubicBezTo>
                <a:cubicBezTo>
                  <a:pt x="893" y="5207"/>
                  <a:pt x="893" y="5207"/>
                  <a:pt x="868" y="5182"/>
                </a:cubicBezTo>
                <a:cubicBezTo>
                  <a:pt x="816" y="5167"/>
                  <a:pt x="763" y="5160"/>
                  <a:pt x="710" y="5160"/>
                </a:cubicBezTo>
                <a:cubicBezTo>
                  <a:pt x="416" y="5160"/>
                  <a:pt x="142" y="5383"/>
                  <a:pt x="100" y="5678"/>
                </a:cubicBezTo>
                <a:cubicBezTo>
                  <a:pt x="0" y="6025"/>
                  <a:pt x="248" y="6397"/>
                  <a:pt x="595" y="6446"/>
                </a:cubicBezTo>
                <a:lnTo>
                  <a:pt x="16610" y="10041"/>
                </a:lnTo>
                <a:lnTo>
                  <a:pt x="29822" y="10041"/>
                </a:lnTo>
                <a:lnTo>
                  <a:pt x="29822" y="6917"/>
                </a:lnTo>
                <a:lnTo>
                  <a:pt x="29822" y="2852"/>
                </a:lnTo>
                <a:lnTo>
                  <a:pt x="29822" y="621"/>
                </a:lnTo>
                <a:cubicBezTo>
                  <a:pt x="29500" y="224"/>
                  <a:pt x="29029" y="1"/>
                  <a:pt x="28533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5" name="Google Shape;7175;p20"/>
          <p:cNvSpPr txBox="1">
            <a:spLocks noGrp="1"/>
          </p:cNvSpPr>
          <p:nvPr>
            <p:ph type="title"/>
          </p:nvPr>
        </p:nvSpPr>
        <p:spPr>
          <a:xfrm>
            <a:off x="1063650" y="2347950"/>
            <a:ext cx="1775400" cy="3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176" name="Google Shape;7176;p20"/>
          <p:cNvSpPr txBox="1">
            <a:spLocks noGrp="1"/>
          </p:cNvSpPr>
          <p:nvPr>
            <p:ph type="subTitle" idx="1"/>
          </p:nvPr>
        </p:nvSpPr>
        <p:spPr>
          <a:xfrm>
            <a:off x="847475" y="2722750"/>
            <a:ext cx="2207700" cy="81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77" name="Google Shape;7177;p20"/>
          <p:cNvSpPr txBox="1">
            <a:spLocks noGrp="1"/>
          </p:cNvSpPr>
          <p:nvPr>
            <p:ph type="title" idx="2"/>
          </p:nvPr>
        </p:nvSpPr>
        <p:spPr>
          <a:xfrm>
            <a:off x="3684339" y="2347950"/>
            <a:ext cx="1775400" cy="3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178" name="Google Shape;7178;p20"/>
          <p:cNvSpPr txBox="1">
            <a:spLocks noGrp="1"/>
          </p:cNvSpPr>
          <p:nvPr>
            <p:ph type="subTitle" idx="3"/>
          </p:nvPr>
        </p:nvSpPr>
        <p:spPr>
          <a:xfrm>
            <a:off x="3468175" y="2722750"/>
            <a:ext cx="2207700" cy="81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79" name="Google Shape;7179;p20"/>
          <p:cNvSpPr txBox="1">
            <a:spLocks noGrp="1"/>
          </p:cNvSpPr>
          <p:nvPr>
            <p:ph type="title" idx="4"/>
          </p:nvPr>
        </p:nvSpPr>
        <p:spPr>
          <a:xfrm>
            <a:off x="6305027" y="2347950"/>
            <a:ext cx="1775400" cy="3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180" name="Google Shape;7180;p20"/>
          <p:cNvSpPr txBox="1">
            <a:spLocks noGrp="1"/>
          </p:cNvSpPr>
          <p:nvPr>
            <p:ph type="subTitle" idx="5"/>
          </p:nvPr>
        </p:nvSpPr>
        <p:spPr>
          <a:xfrm>
            <a:off x="6088875" y="2722750"/>
            <a:ext cx="2207700" cy="81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1" name="Google Shape;7181;p20"/>
          <p:cNvSpPr txBox="1">
            <a:spLocks noGrp="1"/>
          </p:cNvSpPr>
          <p:nvPr>
            <p:ph type="title" idx="6"/>
          </p:nvPr>
        </p:nvSpPr>
        <p:spPr>
          <a:xfrm>
            <a:off x="720000" y="36377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7182" name="Google Shape;7182;p20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7183" name="Google Shape;7183;p20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20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20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20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20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20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20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20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20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20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20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20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20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20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20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20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20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20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20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20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20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20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20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20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7207" name="Google Shape;7207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144899" y="-99774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08" name="Google Shape;7208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27283" y="423702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09" name="Google Shape;7209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43675" y="-37695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10" name="Google Shape;7210;p20"/>
          <p:cNvPicPr preferRelativeResize="0"/>
          <p:nvPr/>
        </p:nvPicPr>
        <p:blipFill rotWithShape="1">
          <a:blip r:embed="rId2">
            <a:alphaModFix/>
          </a:blip>
          <a:srcRect t="-29115"/>
          <a:stretch/>
        </p:blipFill>
        <p:spPr>
          <a:xfrm>
            <a:off x="652460" y="-371349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11" name="Google Shape;7211;p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22422" y="55346"/>
            <a:ext cx="1250354" cy="10562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212" name="Google Shape;7212;p20"/>
          <p:cNvGrpSpPr/>
          <p:nvPr/>
        </p:nvGrpSpPr>
        <p:grpSpPr>
          <a:xfrm rot="8100115">
            <a:off x="183820" y="1215491"/>
            <a:ext cx="836855" cy="620222"/>
            <a:chOff x="3748050" y="180275"/>
            <a:chExt cx="394800" cy="292600"/>
          </a:xfrm>
        </p:grpSpPr>
        <p:sp>
          <p:nvSpPr>
            <p:cNvPr id="7213" name="Google Shape;7213;p20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20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20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20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20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20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20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20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20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20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20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20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20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20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20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20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20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20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20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20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20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20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20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20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20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20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20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20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20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20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20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20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20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20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20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20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20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20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20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20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20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20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20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20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7" name="Google Shape;7257;p20"/>
          <p:cNvGrpSpPr/>
          <p:nvPr/>
        </p:nvGrpSpPr>
        <p:grpSpPr>
          <a:xfrm rot="7601124">
            <a:off x="384720" y="437399"/>
            <a:ext cx="535481" cy="403786"/>
            <a:chOff x="3693500" y="1118850"/>
            <a:chExt cx="535500" cy="403800"/>
          </a:xfrm>
        </p:grpSpPr>
        <p:sp>
          <p:nvSpPr>
            <p:cNvPr id="7258" name="Google Shape;7258;p20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20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20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20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20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20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20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20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20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20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20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20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20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20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20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20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20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20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20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20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20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20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20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20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20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20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20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20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20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20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20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20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20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20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20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20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20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20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20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20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20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20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20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20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20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20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20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20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20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20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20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20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20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20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20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20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20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20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20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20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20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20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20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20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20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20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4" name="Google Shape;7324;p20"/>
          <p:cNvGrpSpPr/>
          <p:nvPr/>
        </p:nvGrpSpPr>
        <p:grpSpPr>
          <a:xfrm rot="8912696">
            <a:off x="1356530" y="459347"/>
            <a:ext cx="650096" cy="490233"/>
            <a:chOff x="3693500" y="1118850"/>
            <a:chExt cx="535500" cy="403800"/>
          </a:xfrm>
        </p:grpSpPr>
        <p:sp>
          <p:nvSpPr>
            <p:cNvPr id="7325" name="Google Shape;7325;p20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20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20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20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20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20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20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20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20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20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20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20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20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20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20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20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20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20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20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20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20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20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20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20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20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20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20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20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20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20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20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20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20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20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20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20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20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20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20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20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20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20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20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20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20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20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20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20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20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20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20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20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20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20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20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20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20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20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20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20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20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20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20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20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20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20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1" name="Google Shape;7391;p20"/>
          <p:cNvGrpSpPr/>
          <p:nvPr/>
        </p:nvGrpSpPr>
        <p:grpSpPr>
          <a:xfrm rot="8816066">
            <a:off x="791498" y="178047"/>
            <a:ext cx="836854" cy="620213"/>
            <a:chOff x="3748050" y="180275"/>
            <a:chExt cx="394800" cy="292600"/>
          </a:xfrm>
        </p:grpSpPr>
        <p:sp>
          <p:nvSpPr>
            <p:cNvPr id="7392" name="Google Shape;7392;p20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20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20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20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20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20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20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20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20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20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20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20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20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20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20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20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20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20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20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20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20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20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20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20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20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20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20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20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20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20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20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20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20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20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20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20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20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20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20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20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20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20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20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20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spTree>
      <p:nvGrpSpPr>
        <p:cNvPr id="1" name="Shape 7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7" name="Google Shape;7437;p21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8" name="Google Shape;7438;p21"/>
          <p:cNvSpPr/>
          <p:nvPr/>
        </p:nvSpPr>
        <p:spPr>
          <a:xfrm>
            <a:off x="218983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9" name="Google Shape;7439;p21"/>
          <p:cNvSpPr/>
          <p:nvPr/>
        </p:nvSpPr>
        <p:spPr>
          <a:xfrm>
            <a:off x="218983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0" name="Google Shape;7440;p21"/>
          <p:cNvSpPr txBox="1">
            <a:spLocks noGrp="1"/>
          </p:cNvSpPr>
          <p:nvPr>
            <p:ph type="title"/>
          </p:nvPr>
        </p:nvSpPr>
        <p:spPr>
          <a:xfrm>
            <a:off x="1718300" y="1648275"/>
            <a:ext cx="2285400" cy="40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441" name="Google Shape;7441;p21"/>
          <p:cNvSpPr txBox="1">
            <a:spLocks noGrp="1"/>
          </p:cNvSpPr>
          <p:nvPr>
            <p:ph type="subTitle" idx="1"/>
          </p:nvPr>
        </p:nvSpPr>
        <p:spPr>
          <a:xfrm>
            <a:off x="1667912" y="2035681"/>
            <a:ext cx="23862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2" name="Google Shape;7442;p21"/>
          <p:cNvSpPr txBox="1">
            <a:spLocks noGrp="1"/>
          </p:cNvSpPr>
          <p:nvPr>
            <p:ph type="title" idx="2"/>
          </p:nvPr>
        </p:nvSpPr>
        <p:spPr>
          <a:xfrm>
            <a:off x="5140290" y="1654776"/>
            <a:ext cx="2285400" cy="40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443" name="Google Shape;7443;p21"/>
          <p:cNvSpPr txBox="1">
            <a:spLocks noGrp="1"/>
          </p:cNvSpPr>
          <p:nvPr>
            <p:ph type="subTitle" idx="3"/>
          </p:nvPr>
        </p:nvSpPr>
        <p:spPr>
          <a:xfrm>
            <a:off x="5089888" y="2031049"/>
            <a:ext cx="23862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4" name="Google Shape;7444;p21"/>
          <p:cNvSpPr txBox="1">
            <a:spLocks noGrp="1"/>
          </p:cNvSpPr>
          <p:nvPr>
            <p:ph type="title" idx="4"/>
          </p:nvPr>
        </p:nvSpPr>
        <p:spPr>
          <a:xfrm>
            <a:off x="1718300" y="3326473"/>
            <a:ext cx="2285400" cy="3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445" name="Google Shape;7445;p21"/>
          <p:cNvSpPr txBox="1">
            <a:spLocks noGrp="1"/>
          </p:cNvSpPr>
          <p:nvPr>
            <p:ph type="subTitle" idx="5"/>
          </p:nvPr>
        </p:nvSpPr>
        <p:spPr>
          <a:xfrm>
            <a:off x="1667912" y="3685210"/>
            <a:ext cx="23862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6" name="Google Shape;7446;p21"/>
          <p:cNvSpPr txBox="1">
            <a:spLocks noGrp="1"/>
          </p:cNvSpPr>
          <p:nvPr>
            <p:ph type="title" idx="6"/>
          </p:nvPr>
        </p:nvSpPr>
        <p:spPr>
          <a:xfrm>
            <a:off x="5140290" y="3323850"/>
            <a:ext cx="2285400" cy="3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447" name="Google Shape;7447;p21"/>
          <p:cNvSpPr txBox="1">
            <a:spLocks noGrp="1"/>
          </p:cNvSpPr>
          <p:nvPr>
            <p:ph type="subTitle" idx="7"/>
          </p:nvPr>
        </p:nvSpPr>
        <p:spPr>
          <a:xfrm>
            <a:off x="5089888" y="3691425"/>
            <a:ext cx="23862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8" name="Google Shape;7448;p21"/>
          <p:cNvSpPr txBox="1">
            <a:spLocks noGrp="1"/>
          </p:cNvSpPr>
          <p:nvPr>
            <p:ph type="title" idx="8"/>
          </p:nvPr>
        </p:nvSpPr>
        <p:spPr>
          <a:xfrm>
            <a:off x="720000" y="36367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7449" name="Google Shape;7449;p21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7450" name="Google Shape;7450;p21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21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21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21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21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21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21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21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21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21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21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21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21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21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21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21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21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21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21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21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21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21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21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21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4" name="Google Shape;7474;p21"/>
          <p:cNvGrpSpPr/>
          <p:nvPr/>
        </p:nvGrpSpPr>
        <p:grpSpPr>
          <a:xfrm>
            <a:off x="-316502" y="-79702"/>
            <a:ext cx="9939588" cy="5223197"/>
            <a:chOff x="-316502" y="-79702"/>
            <a:chExt cx="9939588" cy="5223197"/>
          </a:xfrm>
        </p:grpSpPr>
        <p:pic>
          <p:nvPicPr>
            <p:cNvPr id="7475" name="Google Shape;7475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181177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76" name="Google Shape;7476;p21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>
              <a:off x="346775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77" name="Google Shape;7477;p21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>
              <a:off x="759750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78" name="Google Shape;7478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316502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79" name="Google Shape;7479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417731">
              <a:off x="8137986" y="1996427"/>
              <a:ext cx="1371525" cy="1957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80" name="Google Shape;7480;p21"/>
            <p:cNvPicPr preferRelativeResize="0"/>
            <p:nvPr/>
          </p:nvPicPr>
          <p:blipFill rotWithShape="1">
            <a:blip r:embed="rId2">
              <a:alphaModFix/>
            </a:blip>
            <a:srcRect t="-5652"/>
            <a:stretch/>
          </p:blipFill>
          <p:spPr>
            <a:xfrm rot="417734">
              <a:off x="7875240" y="1535614"/>
              <a:ext cx="1371521" cy="206799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81" name="Google Shape;7481;p21"/>
            <p:cNvPicPr preferRelativeResize="0"/>
            <p:nvPr/>
          </p:nvPicPr>
          <p:blipFill rotWithShape="1">
            <a:blip r:embed="rId2">
              <a:alphaModFix/>
            </a:blip>
            <a:srcRect t="-1143" b="-10"/>
            <a:stretch/>
          </p:blipFill>
          <p:spPr>
            <a:xfrm rot="417731">
              <a:off x="8312980" y="821659"/>
              <a:ext cx="1021518" cy="14746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82" name="Google Shape;7482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417731">
              <a:off x="8069212" y="3110187"/>
              <a:ext cx="1371525" cy="19574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83" name="Google Shape;7483;p21"/>
            <p:cNvGrpSpPr/>
            <p:nvPr/>
          </p:nvGrpSpPr>
          <p:grpSpPr>
            <a:xfrm rot="7420510">
              <a:off x="1014717" y="353484"/>
              <a:ext cx="800232" cy="593080"/>
              <a:chOff x="3748050" y="180275"/>
              <a:chExt cx="394800" cy="292600"/>
            </a:xfrm>
          </p:grpSpPr>
          <p:sp>
            <p:nvSpPr>
              <p:cNvPr id="7484" name="Google Shape;7484;p2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5" name="Google Shape;7485;p2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6" name="Google Shape;7486;p2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7" name="Google Shape;7487;p2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8" name="Google Shape;7488;p2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9" name="Google Shape;7489;p2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0" name="Google Shape;7490;p2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1" name="Google Shape;7491;p2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2" name="Google Shape;7492;p2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3" name="Google Shape;7493;p2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2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5" name="Google Shape;7495;p2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6" name="Google Shape;7496;p2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2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8" name="Google Shape;7498;p2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9" name="Google Shape;7499;p2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0" name="Google Shape;7500;p2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1" name="Google Shape;7501;p2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2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3" name="Google Shape;7503;p2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4" name="Google Shape;7504;p2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2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6" name="Google Shape;7506;p2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7" name="Google Shape;7507;p2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8" name="Google Shape;7508;p2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9" name="Google Shape;7509;p2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0" name="Google Shape;7510;p2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1" name="Google Shape;7511;p2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2" name="Google Shape;7512;p2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3" name="Google Shape;7513;p2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4" name="Google Shape;7514;p2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5" name="Google Shape;7515;p2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6" name="Google Shape;7516;p2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7" name="Google Shape;7517;p2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8" name="Google Shape;7518;p2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9" name="Google Shape;7519;p2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0" name="Google Shape;7520;p2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1" name="Google Shape;7521;p2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2" name="Google Shape;7522;p2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3" name="Google Shape;7523;p2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4" name="Google Shape;7524;p2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5" name="Google Shape;7525;p2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6" name="Google Shape;7526;p2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7" name="Google Shape;7527;p2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28" name="Google Shape;7528;p21"/>
            <p:cNvGrpSpPr/>
            <p:nvPr/>
          </p:nvGrpSpPr>
          <p:grpSpPr>
            <a:xfrm rot="9286199">
              <a:off x="104285" y="1563351"/>
              <a:ext cx="800246" cy="593090"/>
              <a:chOff x="3748050" y="180275"/>
              <a:chExt cx="394800" cy="292600"/>
            </a:xfrm>
          </p:grpSpPr>
          <p:sp>
            <p:nvSpPr>
              <p:cNvPr id="7529" name="Google Shape;7529;p2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0" name="Google Shape;7530;p2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1" name="Google Shape;7531;p2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2" name="Google Shape;7532;p2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3" name="Google Shape;7533;p2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4" name="Google Shape;7534;p2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5" name="Google Shape;7535;p2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2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2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8" name="Google Shape;7538;p2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9" name="Google Shape;7539;p2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0" name="Google Shape;7540;p2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1" name="Google Shape;7541;p2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2" name="Google Shape;7542;p2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3" name="Google Shape;7543;p2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4" name="Google Shape;7544;p2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5" name="Google Shape;7545;p2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6" name="Google Shape;7546;p2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7" name="Google Shape;7547;p2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8" name="Google Shape;7548;p2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9" name="Google Shape;7549;p2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0" name="Google Shape;7550;p2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1" name="Google Shape;7551;p2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2" name="Google Shape;7552;p2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3" name="Google Shape;7553;p2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4" name="Google Shape;7554;p2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5" name="Google Shape;7555;p2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6" name="Google Shape;7556;p2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7" name="Google Shape;7557;p2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8" name="Google Shape;7558;p2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9" name="Google Shape;7559;p2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0" name="Google Shape;7560;p2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1" name="Google Shape;7561;p2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2" name="Google Shape;7562;p2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3" name="Google Shape;7563;p2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4" name="Google Shape;7564;p2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5" name="Google Shape;7565;p2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6" name="Google Shape;7566;p2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7" name="Google Shape;7567;p2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8" name="Google Shape;7568;p2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9" name="Google Shape;7569;p2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0" name="Google Shape;7570;p2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1" name="Google Shape;7571;p2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2" name="Google Shape;7572;p2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73" name="Google Shape;7573;p21"/>
            <p:cNvGrpSpPr/>
            <p:nvPr/>
          </p:nvGrpSpPr>
          <p:grpSpPr>
            <a:xfrm rot="-7697683">
              <a:off x="8073299" y="2403107"/>
              <a:ext cx="800231" cy="593079"/>
              <a:chOff x="3748050" y="180275"/>
              <a:chExt cx="394800" cy="292600"/>
            </a:xfrm>
          </p:grpSpPr>
          <p:sp>
            <p:nvSpPr>
              <p:cNvPr id="7574" name="Google Shape;7574;p2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5" name="Google Shape;7575;p2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6" name="Google Shape;7576;p2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7" name="Google Shape;7577;p2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8" name="Google Shape;7578;p2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9" name="Google Shape;7579;p2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0" name="Google Shape;7580;p2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1" name="Google Shape;7581;p2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2" name="Google Shape;7582;p2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3" name="Google Shape;7583;p2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4" name="Google Shape;7584;p2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5" name="Google Shape;7585;p2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6" name="Google Shape;7586;p2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7" name="Google Shape;7587;p2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8" name="Google Shape;7588;p2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9" name="Google Shape;7589;p2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0" name="Google Shape;7590;p2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1" name="Google Shape;7591;p2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2" name="Google Shape;7592;p2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3" name="Google Shape;7593;p2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4" name="Google Shape;7594;p2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5" name="Google Shape;7595;p2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6" name="Google Shape;7596;p2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7" name="Google Shape;7597;p2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8" name="Google Shape;7598;p2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9" name="Google Shape;7599;p2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0" name="Google Shape;7600;p2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1" name="Google Shape;7601;p2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2" name="Google Shape;7602;p2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3" name="Google Shape;7603;p2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4" name="Google Shape;7604;p2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5" name="Google Shape;7605;p2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2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2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8" name="Google Shape;7608;p2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9" name="Google Shape;7609;p2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2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2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2" name="Google Shape;7612;p2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3" name="Google Shape;7613;p2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2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2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6" name="Google Shape;7616;p2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7" name="Google Shape;7617;p2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8" name="Google Shape;7618;p21"/>
            <p:cNvGrpSpPr/>
            <p:nvPr/>
          </p:nvGrpSpPr>
          <p:grpSpPr>
            <a:xfrm rot="6334814">
              <a:off x="184335" y="540497"/>
              <a:ext cx="535525" cy="403819"/>
              <a:chOff x="3693500" y="1118850"/>
              <a:chExt cx="535500" cy="403800"/>
            </a:xfrm>
          </p:grpSpPr>
          <p:sp>
            <p:nvSpPr>
              <p:cNvPr id="7619" name="Google Shape;7619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0" name="Google Shape;7620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1" name="Google Shape;7621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2" name="Google Shape;7622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3" name="Google Shape;7623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4" name="Google Shape;7624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5" name="Google Shape;7625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6" name="Google Shape;7626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7" name="Google Shape;7627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8" name="Google Shape;7628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9" name="Google Shape;7629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0" name="Google Shape;7630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1" name="Google Shape;7631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2" name="Google Shape;7632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3" name="Google Shape;7633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4" name="Google Shape;7634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5" name="Google Shape;7635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6" name="Google Shape;7636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7" name="Google Shape;7637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8" name="Google Shape;7638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9" name="Google Shape;7639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0" name="Google Shape;7640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1" name="Google Shape;7641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2" name="Google Shape;7642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3" name="Google Shape;7643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4" name="Google Shape;7644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5" name="Google Shape;7645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6" name="Google Shape;7646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7" name="Google Shape;7647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8" name="Google Shape;7648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9" name="Google Shape;7649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0" name="Google Shape;7650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1" name="Google Shape;7651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2" name="Google Shape;7652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3" name="Google Shape;7653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4" name="Google Shape;7654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5" name="Google Shape;7655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6" name="Google Shape;7656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7" name="Google Shape;7657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8" name="Google Shape;7658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8" name="Google Shape;7678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9" name="Google Shape;7679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0" name="Google Shape;7680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1" name="Google Shape;7681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2" name="Google Shape;7682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3" name="Google Shape;7683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4" name="Google Shape;7684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85" name="Google Shape;7685;p21"/>
            <p:cNvGrpSpPr/>
            <p:nvPr/>
          </p:nvGrpSpPr>
          <p:grpSpPr>
            <a:xfrm rot="8354311">
              <a:off x="101688" y="1353748"/>
              <a:ext cx="452899" cy="341514"/>
              <a:chOff x="3693500" y="1118850"/>
              <a:chExt cx="535500" cy="403800"/>
            </a:xfrm>
          </p:grpSpPr>
          <p:sp>
            <p:nvSpPr>
              <p:cNvPr id="7686" name="Google Shape;7686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7" name="Google Shape;7687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8" name="Google Shape;7688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9" name="Google Shape;7689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0" name="Google Shape;7690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1" name="Google Shape;7691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2" name="Google Shape;7692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3" name="Google Shape;7693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4" name="Google Shape;7694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5" name="Google Shape;7695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6" name="Google Shape;7696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7" name="Google Shape;7697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8" name="Google Shape;7698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9" name="Google Shape;7699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0" name="Google Shape;7700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1" name="Google Shape;7701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2" name="Google Shape;7702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3" name="Google Shape;7703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4" name="Google Shape;7704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5" name="Google Shape;7705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6" name="Google Shape;7706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7" name="Google Shape;7707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8" name="Google Shape;7708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9" name="Google Shape;7709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0" name="Google Shape;7710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1" name="Google Shape;7711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2" name="Google Shape;7712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3" name="Google Shape;7713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4" name="Google Shape;7714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5" name="Google Shape;7715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6" name="Google Shape;7716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7" name="Google Shape;7717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8" name="Google Shape;7718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9" name="Google Shape;7719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0" name="Google Shape;7720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1" name="Google Shape;7721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2" name="Google Shape;7722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3" name="Google Shape;7723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4" name="Google Shape;7724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5" name="Google Shape;7725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6" name="Google Shape;7726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7" name="Google Shape;7727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8" name="Google Shape;7728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9" name="Google Shape;7729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0" name="Google Shape;7730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1" name="Google Shape;7731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2" name="Google Shape;7732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3" name="Google Shape;7733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4" name="Google Shape;7734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5" name="Google Shape;7735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6" name="Google Shape;7736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7" name="Google Shape;7737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8" name="Google Shape;7738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9" name="Google Shape;7739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0" name="Google Shape;7740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1" name="Google Shape;7741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2" name="Google Shape;7742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3" name="Google Shape;7743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4" name="Google Shape;7744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5" name="Google Shape;7745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6" name="Google Shape;7746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7" name="Google Shape;7747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8" name="Google Shape;7748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9" name="Google Shape;7749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0" name="Google Shape;7750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1" name="Google Shape;7751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52" name="Google Shape;7752;p21"/>
            <p:cNvGrpSpPr/>
            <p:nvPr/>
          </p:nvGrpSpPr>
          <p:grpSpPr>
            <a:xfrm rot="8354311">
              <a:off x="-65037" y="2026948"/>
              <a:ext cx="452899" cy="341514"/>
              <a:chOff x="3693500" y="1118850"/>
              <a:chExt cx="535500" cy="403800"/>
            </a:xfrm>
          </p:grpSpPr>
          <p:sp>
            <p:nvSpPr>
              <p:cNvPr id="7753" name="Google Shape;7753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4" name="Google Shape;7754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5" name="Google Shape;7755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6" name="Google Shape;7756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7" name="Google Shape;7757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8" name="Google Shape;7758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9" name="Google Shape;7759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0" name="Google Shape;7760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1" name="Google Shape;7761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2" name="Google Shape;7762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3" name="Google Shape;7763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4" name="Google Shape;7764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5" name="Google Shape;7765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6" name="Google Shape;7766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7" name="Google Shape;7767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8" name="Google Shape;7768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9" name="Google Shape;7769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0" name="Google Shape;7770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1" name="Google Shape;7771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7" name="Google Shape;7777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8" name="Google Shape;7778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9" name="Google Shape;7779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0" name="Google Shape;7780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1" name="Google Shape;7781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2" name="Google Shape;7782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3" name="Google Shape;7783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4" name="Google Shape;7784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5" name="Google Shape;7785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6" name="Google Shape;7786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7" name="Google Shape;7787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8" name="Google Shape;7788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9" name="Google Shape;7789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0" name="Google Shape;7790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1" name="Google Shape;7791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2" name="Google Shape;7792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3" name="Google Shape;7793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4" name="Google Shape;7794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5" name="Google Shape;7795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6" name="Google Shape;7796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7" name="Google Shape;7797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8" name="Google Shape;7798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9" name="Google Shape;7799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0" name="Google Shape;7800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1" name="Google Shape;7801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2" name="Google Shape;7802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3" name="Google Shape;7803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4" name="Google Shape;7804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5" name="Google Shape;7805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6" name="Google Shape;7806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7" name="Google Shape;7807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8" name="Google Shape;7808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9" name="Google Shape;7809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0" name="Google Shape;7810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1" name="Google Shape;7811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2" name="Google Shape;7812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3" name="Google Shape;7813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4" name="Google Shape;7814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5" name="Google Shape;7815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6" name="Google Shape;7816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7" name="Google Shape;7817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8" name="Google Shape;7818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19" name="Google Shape;7819;p21"/>
            <p:cNvGrpSpPr/>
            <p:nvPr/>
          </p:nvGrpSpPr>
          <p:grpSpPr>
            <a:xfrm rot="-9992628">
              <a:off x="8444764" y="2945182"/>
              <a:ext cx="452881" cy="341500"/>
              <a:chOff x="3693500" y="1118850"/>
              <a:chExt cx="535500" cy="403800"/>
            </a:xfrm>
          </p:grpSpPr>
          <p:sp>
            <p:nvSpPr>
              <p:cNvPr id="7820" name="Google Shape;7820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1" name="Google Shape;7821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2" name="Google Shape;7822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3" name="Google Shape;7823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4" name="Google Shape;7824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5" name="Google Shape;7825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6" name="Google Shape;7826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7" name="Google Shape;7827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8" name="Google Shape;7828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9" name="Google Shape;7829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0" name="Google Shape;7830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1" name="Google Shape;7831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2" name="Google Shape;7832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3" name="Google Shape;7833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4" name="Google Shape;7834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5" name="Google Shape;7835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6" name="Google Shape;7836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7" name="Google Shape;7837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8" name="Google Shape;7838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9" name="Google Shape;7839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0" name="Google Shape;7840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1" name="Google Shape;7841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2" name="Google Shape;7842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3" name="Google Shape;7843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4" name="Google Shape;7844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5" name="Google Shape;7845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6" name="Google Shape;7846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7" name="Google Shape;7847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8" name="Google Shape;7848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9" name="Google Shape;7849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0" name="Google Shape;7850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1" name="Google Shape;7851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2" name="Google Shape;7852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3" name="Google Shape;7853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4" name="Google Shape;7854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5" name="Google Shape;7855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6" name="Google Shape;7856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7" name="Google Shape;7857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8" name="Google Shape;7858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9" name="Google Shape;7859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0" name="Google Shape;7860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1" name="Google Shape;7861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2" name="Google Shape;7862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3" name="Google Shape;7863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4" name="Google Shape;7864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5" name="Google Shape;7865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6" name="Google Shape;7866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7" name="Google Shape;7867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8" name="Google Shape;7868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9" name="Google Shape;7869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0" name="Google Shape;7870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1" name="Google Shape;7871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2" name="Google Shape;7872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3" name="Google Shape;7873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4" name="Google Shape;7874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5" name="Google Shape;7875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6" name="Google Shape;7876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7" name="Google Shape;7877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8" name="Google Shape;7878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9" name="Google Shape;7879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0" name="Google Shape;7880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1" name="Google Shape;7881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2" name="Google Shape;7882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3" name="Google Shape;7883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4" name="Google Shape;7884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5" name="Google Shape;7885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86" name="Google Shape;7886;p21"/>
            <p:cNvGrpSpPr/>
            <p:nvPr/>
          </p:nvGrpSpPr>
          <p:grpSpPr>
            <a:xfrm rot="-7064106">
              <a:off x="8237902" y="3661763"/>
              <a:ext cx="646212" cy="487338"/>
              <a:chOff x="3693500" y="1118850"/>
              <a:chExt cx="535500" cy="403800"/>
            </a:xfrm>
          </p:grpSpPr>
          <p:sp>
            <p:nvSpPr>
              <p:cNvPr id="7887" name="Google Shape;7887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6" name="Google Shape;7906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7" name="Google Shape;7907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8" name="Google Shape;7908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9" name="Google Shape;7909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3" name="Google Shape;7933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4" name="Google Shape;7934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8" name="Google Shape;7938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9" name="Google Shape;7939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0" name="Google Shape;7940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1" name="Google Shape;7941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2" name="Google Shape;7942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3" name="Google Shape;7943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4" name="Google Shape;7944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5" name="Google Shape;7945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6" name="Google Shape;7946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1" name="Google Shape;7951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2" name="Google Shape;7952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3" name="Google Shape;7953;p21"/>
            <p:cNvGrpSpPr/>
            <p:nvPr/>
          </p:nvGrpSpPr>
          <p:grpSpPr>
            <a:xfrm rot="-4750660">
              <a:off x="8444776" y="1231152"/>
              <a:ext cx="452895" cy="341511"/>
              <a:chOff x="3693500" y="1118850"/>
              <a:chExt cx="535500" cy="403800"/>
            </a:xfrm>
          </p:grpSpPr>
          <p:sp>
            <p:nvSpPr>
              <p:cNvPr id="7954" name="Google Shape;7954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7" name="Google Shape;7957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8" name="Google Shape;7958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3" name="Google Shape;7963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0" name="Google Shape;7970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1" name="Google Shape;7991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2" name="Google Shape;7992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3" name="Google Shape;7993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4" name="Google Shape;7994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5" name="Google Shape;7995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6" name="Google Shape;7996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7" name="Google Shape;7997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8" name="Google Shape;7998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9" name="Google Shape;7999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0" name="Google Shape;8000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1" name="Google Shape;8001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2" name="Google Shape;8002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3" name="Google Shape;8003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4" name="Google Shape;8004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5" name="Google Shape;8005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6" name="Google Shape;8006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7" name="Google Shape;8007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8" name="Google Shape;8008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9" name="Google Shape;8009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0" name="Google Shape;8010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1" name="Google Shape;8011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2" name="Google Shape;8012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3" name="Google Shape;8013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4" name="Google Shape;8014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5" name="Google Shape;8015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6" name="Google Shape;8016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7" name="Google Shape;8017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8" name="Google Shape;8018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9" name="Google Shape;8019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Google Shape;369;p3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/>
          </p:nvPr>
        </p:nvSpPr>
        <p:spPr>
          <a:xfrm>
            <a:off x="2542650" y="1277725"/>
            <a:ext cx="40587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000">
                <a:solidFill>
                  <a:schemeClr val="accent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title" idx="2" hasCustomPrompt="1"/>
          </p:nvPr>
        </p:nvSpPr>
        <p:spPr>
          <a:xfrm>
            <a:off x="3791250" y="540375"/>
            <a:ext cx="14154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72" name="Google Shape;372;p3"/>
          <p:cNvSpPr txBox="1">
            <a:spLocks noGrp="1"/>
          </p:cNvSpPr>
          <p:nvPr>
            <p:ph type="subTitle" idx="1"/>
          </p:nvPr>
        </p:nvSpPr>
        <p:spPr>
          <a:xfrm>
            <a:off x="2464800" y="2146775"/>
            <a:ext cx="4214400" cy="4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73" name="Google Shape;373;p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2231502"/>
            <a:ext cx="9143999" cy="247274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74" name="Google Shape;374;p3"/>
          <p:cNvGrpSpPr/>
          <p:nvPr/>
        </p:nvGrpSpPr>
        <p:grpSpPr>
          <a:xfrm rot="5400000">
            <a:off x="8336804" y="2466140"/>
            <a:ext cx="261975" cy="275936"/>
            <a:chOff x="9310391" y="2486565"/>
            <a:chExt cx="261975" cy="275936"/>
          </a:xfrm>
        </p:grpSpPr>
        <p:sp>
          <p:nvSpPr>
            <p:cNvPr id="375" name="Google Shape;375;p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" name="Google Shape;378;p3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379" name="Google Shape;379;p3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spTree>
      <p:nvGrpSpPr>
        <p:cNvPr id="1" name="Shape 8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1" name="Google Shape;8021;p22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22" name="Google Shape;8022;p22"/>
          <p:cNvSpPr/>
          <p:nvPr/>
        </p:nvSpPr>
        <p:spPr>
          <a:xfrm>
            <a:off x="405750" y="344175"/>
            <a:ext cx="8488587" cy="4360766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FFFFFF">
              <a:alpha val="54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23" name="Google Shape;8023;p22"/>
          <p:cNvSpPr/>
          <p:nvPr/>
        </p:nvSpPr>
        <p:spPr>
          <a:xfrm>
            <a:off x="405750" y="1155737"/>
            <a:ext cx="8520411" cy="3563771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24" name="Google Shape;8024;p22"/>
          <p:cNvSpPr txBox="1">
            <a:spLocks noGrp="1"/>
          </p:cNvSpPr>
          <p:nvPr>
            <p:ph type="title"/>
          </p:nvPr>
        </p:nvSpPr>
        <p:spPr>
          <a:xfrm>
            <a:off x="1240824" y="1594663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25" name="Google Shape;8025;p22"/>
          <p:cNvSpPr txBox="1">
            <a:spLocks noGrp="1"/>
          </p:cNvSpPr>
          <p:nvPr>
            <p:ph type="subTitle" idx="1"/>
          </p:nvPr>
        </p:nvSpPr>
        <p:spPr>
          <a:xfrm>
            <a:off x="951024" y="1979838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6" name="Google Shape;8026;p22"/>
          <p:cNvSpPr txBox="1">
            <a:spLocks noGrp="1"/>
          </p:cNvSpPr>
          <p:nvPr>
            <p:ph type="title" idx="2"/>
          </p:nvPr>
        </p:nvSpPr>
        <p:spPr>
          <a:xfrm>
            <a:off x="3787700" y="1594663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27" name="Google Shape;8027;p22"/>
          <p:cNvSpPr txBox="1">
            <a:spLocks noGrp="1"/>
          </p:cNvSpPr>
          <p:nvPr>
            <p:ph type="subTitle" idx="3"/>
          </p:nvPr>
        </p:nvSpPr>
        <p:spPr>
          <a:xfrm>
            <a:off x="3497900" y="1979838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8" name="Google Shape;8028;p22"/>
          <p:cNvSpPr txBox="1">
            <a:spLocks noGrp="1"/>
          </p:cNvSpPr>
          <p:nvPr>
            <p:ph type="title" idx="4"/>
          </p:nvPr>
        </p:nvSpPr>
        <p:spPr>
          <a:xfrm>
            <a:off x="1240824" y="3198875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29" name="Google Shape;8029;p22"/>
          <p:cNvSpPr txBox="1">
            <a:spLocks noGrp="1"/>
          </p:cNvSpPr>
          <p:nvPr>
            <p:ph type="subTitle" idx="5"/>
          </p:nvPr>
        </p:nvSpPr>
        <p:spPr>
          <a:xfrm>
            <a:off x="951024" y="3589249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0" name="Google Shape;8030;p22"/>
          <p:cNvSpPr txBox="1">
            <a:spLocks noGrp="1"/>
          </p:cNvSpPr>
          <p:nvPr>
            <p:ph type="title" idx="6"/>
          </p:nvPr>
        </p:nvSpPr>
        <p:spPr>
          <a:xfrm>
            <a:off x="3787700" y="3198875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31" name="Google Shape;8031;p22"/>
          <p:cNvSpPr txBox="1">
            <a:spLocks noGrp="1"/>
          </p:cNvSpPr>
          <p:nvPr>
            <p:ph type="subTitle" idx="7"/>
          </p:nvPr>
        </p:nvSpPr>
        <p:spPr>
          <a:xfrm>
            <a:off x="3497900" y="3589249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2" name="Google Shape;8032;p22"/>
          <p:cNvSpPr txBox="1">
            <a:spLocks noGrp="1"/>
          </p:cNvSpPr>
          <p:nvPr>
            <p:ph type="title" idx="8"/>
          </p:nvPr>
        </p:nvSpPr>
        <p:spPr>
          <a:xfrm>
            <a:off x="6334575" y="1594663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33" name="Google Shape;8033;p22"/>
          <p:cNvSpPr txBox="1">
            <a:spLocks noGrp="1"/>
          </p:cNvSpPr>
          <p:nvPr>
            <p:ph type="subTitle" idx="9"/>
          </p:nvPr>
        </p:nvSpPr>
        <p:spPr>
          <a:xfrm>
            <a:off x="6044775" y="1979838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4" name="Google Shape;8034;p22"/>
          <p:cNvSpPr txBox="1">
            <a:spLocks noGrp="1"/>
          </p:cNvSpPr>
          <p:nvPr>
            <p:ph type="title" idx="13"/>
          </p:nvPr>
        </p:nvSpPr>
        <p:spPr>
          <a:xfrm>
            <a:off x="6334575" y="3198875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35" name="Google Shape;8035;p22"/>
          <p:cNvSpPr txBox="1">
            <a:spLocks noGrp="1"/>
          </p:cNvSpPr>
          <p:nvPr>
            <p:ph type="subTitle" idx="14"/>
          </p:nvPr>
        </p:nvSpPr>
        <p:spPr>
          <a:xfrm>
            <a:off x="6044775" y="3589249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6" name="Google Shape;8036;p22"/>
          <p:cNvSpPr txBox="1">
            <a:spLocks noGrp="1"/>
          </p:cNvSpPr>
          <p:nvPr>
            <p:ph type="title" idx="15"/>
          </p:nvPr>
        </p:nvSpPr>
        <p:spPr>
          <a:xfrm>
            <a:off x="720000" y="37305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037" name="Google Shape;8037;p22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8038" name="Google Shape;8038;p22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22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22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22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22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22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22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22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22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22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22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22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22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22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22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22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22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22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22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22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22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22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22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22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22"/>
          <p:cNvGrpSpPr/>
          <p:nvPr/>
        </p:nvGrpSpPr>
        <p:grpSpPr>
          <a:xfrm>
            <a:off x="7741323" y="-6375"/>
            <a:ext cx="1833032" cy="1830854"/>
            <a:chOff x="7741550" y="-6373"/>
            <a:chExt cx="2010565" cy="2008176"/>
          </a:xfrm>
        </p:grpSpPr>
        <p:pic>
          <p:nvPicPr>
            <p:cNvPr id="8063" name="Google Shape;8063;p22"/>
            <p:cNvPicPr preferRelativeResize="0"/>
            <p:nvPr/>
          </p:nvPicPr>
          <p:blipFill rotWithShape="1">
            <a:blip r:embed="rId2">
              <a:alphaModFix/>
            </a:blip>
            <a:srcRect t="35475"/>
            <a:stretch/>
          </p:blipFill>
          <p:spPr>
            <a:xfrm>
              <a:off x="8078850" y="1"/>
              <a:ext cx="1360075" cy="10374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064" name="Google Shape;8064;p2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392060" y="393997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065" name="Google Shape;8065;p22"/>
            <p:cNvPicPr preferRelativeResize="0"/>
            <p:nvPr/>
          </p:nvPicPr>
          <p:blipFill rotWithShape="1">
            <a:blip r:embed="rId2">
              <a:alphaModFix/>
            </a:blip>
            <a:srcRect t="65628"/>
            <a:stretch/>
          </p:blipFill>
          <p:spPr>
            <a:xfrm>
              <a:off x="7741550" y="-6373"/>
              <a:ext cx="1360050" cy="55262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66" name="Google Shape;8066;p22"/>
            <p:cNvGrpSpPr/>
            <p:nvPr/>
          </p:nvGrpSpPr>
          <p:grpSpPr>
            <a:xfrm>
              <a:off x="8145388" y="151625"/>
              <a:ext cx="552375" cy="563100"/>
              <a:chOff x="3646250" y="1707050"/>
              <a:chExt cx="552375" cy="563100"/>
            </a:xfrm>
          </p:grpSpPr>
          <p:sp>
            <p:nvSpPr>
              <p:cNvPr id="8067" name="Google Shape;8067;p22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8" name="Google Shape;8068;p22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9" name="Google Shape;8069;p22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0" name="Google Shape;8070;p22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1" name="Google Shape;8071;p22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2" name="Google Shape;8072;p22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3" name="Google Shape;8073;p22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4" name="Google Shape;8074;p22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5" name="Google Shape;8075;p22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6" name="Google Shape;8076;p22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7" name="Google Shape;8077;p22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8" name="Google Shape;8078;p22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9" name="Google Shape;8079;p22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0" name="Google Shape;8080;p22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1" name="Google Shape;8081;p22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2" name="Google Shape;8082;p22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3" name="Google Shape;8083;p22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4" name="Google Shape;8084;p22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5" name="Google Shape;8085;p22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6" name="Google Shape;8086;p22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7" name="Google Shape;8087;p22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8" name="Google Shape;8088;p22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9" name="Google Shape;8089;p22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0" name="Google Shape;8090;p22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22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2" name="Google Shape;8092;p22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3" name="Google Shape;8093;p22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4" name="Google Shape;8094;p22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5" name="Google Shape;8095;p22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6" name="Google Shape;8096;p22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7" name="Google Shape;8097;p22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8" name="Google Shape;8098;p22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9" name="Google Shape;8099;p22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0" name="Google Shape;8100;p22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1" name="Google Shape;8101;p22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2" name="Google Shape;8102;p22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3" name="Google Shape;8103;p22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4" name="Google Shape;8104;p22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5" name="Google Shape;8105;p22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6" name="Google Shape;8106;p22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7" name="Google Shape;8107;p22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8" name="Google Shape;8108;p22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9" name="Google Shape;8109;p22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0" name="Google Shape;8110;p22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1" name="Google Shape;8111;p22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2" name="Google Shape;8112;p22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3" name="Google Shape;8113;p22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4" name="Google Shape;8114;p22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5" name="Google Shape;8115;p22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6" name="Google Shape;8116;p22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7" name="Google Shape;8117;p22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8" name="Google Shape;8118;p22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9" name="Google Shape;8119;p22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0" name="Google Shape;8120;p22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1" name="Google Shape;8121;p22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2" name="Google Shape;8122;p22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3" name="Google Shape;8123;p22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4" name="Google Shape;8124;p22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5" name="Google Shape;8125;p22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6" name="Google Shape;8126;p22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7" name="Google Shape;8127;p22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8" name="Google Shape;8128;p22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9" name="Google Shape;8129;p22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0" name="Google Shape;8130;p22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1" name="Google Shape;8131;p22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2" name="Google Shape;8132;p22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3" name="Google Shape;8133;p22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4" name="Google Shape;8134;p22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5" name="Google Shape;8135;p22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6" name="Google Shape;8136;p22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7" name="Google Shape;8137;p22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8" name="Google Shape;8138;p22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9" name="Google Shape;8139;p22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0" name="Google Shape;8140;p22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1" name="Google Shape;8141;p22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2" name="Google Shape;8142;p22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3" name="Google Shape;8143;p22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4" name="Google Shape;8144;p22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5" name="Google Shape;8145;p22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6" name="Google Shape;8146;p22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7" name="Google Shape;8147;p22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8" name="Google Shape;8148;p22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9" name="Google Shape;8149;p22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0" name="Google Shape;8150;p22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1" name="Google Shape;8151;p22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2" name="Google Shape;8152;p22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3" name="Google Shape;8153;p22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4" name="Google Shape;8154;p22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55" name="Google Shape;8155;p22"/>
            <p:cNvGrpSpPr/>
            <p:nvPr/>
          </p:nvGrpSpPr>
          <p:grpSpPr>
            <a:xfrm>
              <a:off x="8591613" y="1143000"/>
              <a:ext cx="552375" cy="563100"/>
              <a:chOff x="3646250" y="1707050"/>
              <a:chExt cx="552375" cy="563100"/>
            </a:xfrm>
          </p:grpSpPr>
          <p:sp>
            <p:nvSpPr>
              <p:cNvPr id="8156" name="Google Shape;8156;p22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7" name="Google Shape;8157;p22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8" name="Google Shape;8158;p22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9" name="Google Shape;8159;p22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0" name="Google Shape;8160;p22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1" name="Google Shape;8161;p22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2" name="Google Shape;8162;p22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3" name="Google Shape;8163;p22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22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22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22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7" name="Google Shape;8167;p22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8" name="Google Shape;8168;p22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22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22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22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2" name="Google Shape;8172;p22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3" name="Google Shape;8173;p22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22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22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22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7" name="Google Shape;8177;p22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8" name="Google Shape;8178;p22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22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22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22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2" name="Google Shape;8182;p22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3" name="Google Shape;8183;p22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4" name="Google Shape;8184;p22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5" name="Google Shape;8185;p22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6" name="Google Shape;8186;p22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7" name="Google Shape;8187;p22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22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22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22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1" name="Google Shape;8191;p22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2" name="Google Shape;8192;p22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22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22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22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6" name="Google Shape;8196;p22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7" name="Google Shape;8197;p22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8" name="Google Shape;8198;p22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9" name="Google Shape;8199;p22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0" name="Google Shape;8200;p22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1" name="Google Shape;8201;p22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2" name="Google Shape;8202;p22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3" name="Google Shape;8203;p22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4" name="Google Shape;8204;p22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5" name="Google Shape;8205;p22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6" name="Google Shape;8206;p22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7" name="Google Shape;8207;p22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22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22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0" name="Google Shape;8210;p22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1" name="Google Shape;8211;p22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22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22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4" name="Google Shape;8214;p22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5" name="Google Shape;8215;p22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22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22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22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22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22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1" name="Google Shape;8221;p22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2" name="Google Shape;8222;p22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3" name="Google Shape;8223;p22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22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5" name="Google Shape;8225;p22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6" name="Google Shape;8226;p22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22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8" name="Google Shape;8228;p22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9" name="Google Shape;8229;p22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22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1" name="Google Shape;8231;p22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2" name="Google Shape;8232;p22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22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4" name="Google Shape;8234;p22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5" name="Google Shape;8235;p22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6" name="Google Shape;8236;p22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7" name="Google Shape;8237;p22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8" name="Google Shape;8238;p22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9" name="Google Shape;8239;p22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0" name="Google Shape;8240;p22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1" name="Google Shape;8241;p22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2" name="Google Shape;8242;p22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3" name="Google Shape;8243;p22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44" name="Google Shape;8244;p22"/>
            <p:cNvGrpSpPr/>
            <p:nvPr/>
          </p:nvGrpSpPr>
          <p:grpSpPr>
            <a:xfrm rot="-1815747" flipH="1">
              <a:off x="8208469" y="832677"/>
              <a:ext cx="578037" cy="406630"/>
              <a:chOff x="9221475" y="2460200"/>
              <a:chExt cx="2104828" cy="1480678"/>
            </a:xfrm>
          </p:grpSpPr>
          <p:sp>
            <p:nvSpPr>
              <p:cNvPr id="8245" name="Google Shape;8245;p22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6" name="Google Shape;8246;p22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7" name="Google Shape;8247;p22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8" name="Google Shape;8248;p22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9" name="Google Shape;8249;p22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0" name="Google Shape;8250;p22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1" name="Google Shape;8251;p22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2" name="Google Shape;8252;p22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3" name="Google Shape;8253;p22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22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5" name="Google Shape;8255;p22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6" name="Google Shape;8256;p22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7" name="Google Shape;8257;p22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8" name="Google Shape;8258;p22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9" name="Google Shape;8259;p22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0" name="Google Shape;8260;p22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1" name="Google Shape;8261;p22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2" name="Google Shape;8262;p22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3" name="Google Shape;8263;p22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4" name="Google Shape;8264;p22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5" name="Google Shape;8265;p22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6" name="Google Shape;8266;p22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7" name="Google Shape;8267;p22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8" name="Google Shape;8268;p22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9" name="Google Shape;8269;p22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0" name="Google Shape;8270;p22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1" name="Google Shape;8271;p22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2" name="Google Shape;8272;p22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3" name="Google Shape;8273;p22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4" name="Google Shape;8274;p22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5" name="Google Shape;8275;p22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6" name="Google Shape;8276;p22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7" name="Google Shape;8277;p22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22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22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22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1" name="Google Shape;8281;p22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2" name="Google Shape;8282;p22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3" name="Google Shape;8283;p22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4" name="Google Shape;8284;p22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5" name="Google Shape;8285;p22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6" name="Google Shape;8286;p22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87" name="Google Shape;8287;p22"/>
            <p:cNvGrpSpPr/>
            <p:nvPr/>
          </p:nvGrpSpPr>
          <p:grpSpPr>
            <a:xfrm rot="2111825" flipH="1">
              <a:off x="8604332" y="246548"/>
              <a:ext cx="423967" cy="298247"/>
              <a:chOff x="9221475" y="2460200"/>
              <a:chExt cx="2104828" cy="1480678"/>
            </a:xfrm>
          </p:grpSpPr>
          <p:sp>
            <p:nvSpPr>
              <p:cNvPr id="8288" name="Google Shape;8288;p22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9" name="Google Shape;8289;p22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22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22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22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22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22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5" name="Google Shape;8295;p22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6" name="Google Shape;8296;p22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7" name="Google Shape;8297;p22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8" name="Google Shape;8298;p22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9" name="Google Shape;8299;p22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0" name="Google Shape;8300;p22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1" name="Google Shape;8301;p22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2" name="Google Shape;8302;p22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3" name="Google Shape;8303;p22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4" name="Google Shape;8304;p22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5" name="Google Shape;8305;p22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6" name="Google Shape;8306;p22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7" name="Google Shape;8307;p22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8" name="Google Shape;8308;p22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9" name="Google Shape;8309;p22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0" name="Google Shape;8310;p22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1" name="Google Shape;8311;p22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2" name="Google Shape;8312;p22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3" name="Google Shape;8313;p22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4" name="Google Shape;8314;p22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5" name="Google Shape;8315;p22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6" name="Google Shape;8316;p22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7" name="Google Shape;8317;p22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8" name="Google Shape;8318;p22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9" name="Google Shape;8319;p22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0" name="Google Shape;8320;p22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1" name="Google Shape;8321;p22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2" name="Google Shape;8322;p22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3" name="Google Shape;8323;p22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4" name="Google Shape;8324;p22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5" name="Google Shape;8325;p22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6" name="Google Shape;8326;p22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7" name="Google Shape;8327;p22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8" name="Google Shape;8328;p22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9" name="Google Shape;8329;p22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0" name="Google Shape;8330;p22"/>
            <p:cNvGrpSpPr/>
            <p:nvPr/>
          </p:nvGrpSpPr>
          <p:grpSpPr>
            <a:xfrm>
              <a:off x="8868099" y="636667"/>
              <a:ext cx="407984" cy="415906"/>
              <a:chOff x="3646250" y="1707050"/>
              <a:chExt cx="552375" cy="563100"/>
            </a:xfrm>
          </p:grpSpPr>
          <p:sp>
            <p:nvSpPr>
              <p:cNvPr id="8331" name="Google Shape;8331;p22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2" name="Google Shape;8332;p22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3" name="Google Shape;8333;p22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22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5" name="Google Shape;8335;p22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6" name="Google Shape;8336;p22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22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8" name="Google Shape;8338;p22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9" name="Google Shape;8339;p22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22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1" name="Google Shape;8341;p22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2" name="Google Shape;8342;p22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3" name="Google Shape;8343;p22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4" name="Google Shape;8344;p22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5" name="Google Shape;8345;p22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6" name="Google Shape;8346;p22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7" name="Google Shape;8347;p22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8" name="Google Shape;8348;p22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9" name="Google Shape;8349;p22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0" name="Google Shape;8350;p22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1" name="Google Shape;8351;p22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2" name="Google Shape;8352;p22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3" name="Google Shape;8353;p22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4" name="Google Shape;8354;p22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5" name="Google Shape;8355;p22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6" name="Google Shape;8356;p22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22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22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22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22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22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22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22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22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22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22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22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22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22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22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22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22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22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22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22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22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22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22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22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22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22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22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3" name="Google Shape;8383;p22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4" name="Google Shape;8384;p22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22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22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22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22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9" name="Google Shape;8389;p22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0" name="Google Shape;8390;p22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1" name="Google Shape;8391;p22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2" name="Google Shape;8392;p22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3" name="Google Shape;8393;p22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4" name="Google Shape;8394;p22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5" name="Google Shape;8395;p22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6" name="Google Shape;8396;p22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7" name="Google Shape;8397;p22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8" name="Google Shape;8398;p22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9" name="Google Shape;8399;p22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0" name="Google Shape;8400;p22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1" name="Google Shape;8401;p22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2" name="Google Shape;8402;p22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3" name="Google Shape;8403;p22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4" name="Google Shape;8404;p22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5" name="Google Shape;8405;p22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22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22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8" name="Google Shape;8408;p22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9" name="Google Shape;8409;p22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22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22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2" name="Google Shape;8412;p22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3" name="Google Shape;8413;p22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4" name="Google Shape;8414;p22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5" name="Google Shape;8415;p22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6" name="Google Shape;8416;p22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7" name="Google Shape;8417;p22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22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3_1_1">
    <p:spTree>
      <p:nvGrpSpPr>
        <p:cNvPr id="1" name="Shape 8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0" name="Google Shape;8420;p23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21" name="Google Shape;8421;p23"/>
          <p:cNvSpPr/>
          <p:nvPr/>
        </p:nvSpPr>
        <p:spPr>
          <a:xfrm flipH="1">
            <a:off x="524707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22" name="Google Shape;8422;p23"/>
          <p:cNvSpPr/>
          <p:nvPr/>
        </p:nvSpPr>
        <p:spPr>
          <a:xfrm flipH="1">
            <a:off x="492604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23" name="Google Shape;8423;p23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8424" name="Google Shape;8424;p23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23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23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23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23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23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23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23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23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23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23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23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23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23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23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23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23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23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23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23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23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23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23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23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48" name="Google Shape;8448;p23"/>
          <p:cNvSpPr txBox="1">
            <a:spLocks noGrp="1"/>
          </p:cNvSpPr>
          <p:nvPr>
            <p:ph type="title" hasCustomPrompt="1"/>
          </p:nvPr>
        </p:nvSpPr>
        <p:spPr>
          <a:xfrm>
            <a:off x="2116350" y="981050"/>
            <a:ext cx="4911300" cy="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8449" name="Google Shape;8449;p23"/>
          <p:cNvSpPr txBox="1">
            <a:spLocks noGrp="1"/>
          </p:cNvSpPr>
          <p:nvPr>
            <p:ph type="title" idx="2" hasCustomPrompt="1"/>
          </p:nvPr>
        </p:nvSpPr>
        <p:spPr>
          <a:xfrm>
            <a:off x="2116350" y="2186621"/>
            <a:ext cx="4911300" cy="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8450" name="Google Shape;8450;p23"/>
          <p:cNvSpPr txBox="1">
            <a:spLocks noGrp="1"/>
          </p:cNvSpPr>
          <p:nvPr>
            <p:ph type="title" idx="3" hasCustomPrompt="1"/>
          </p:nvPr>
        </p:nvSpPr>
        <p:spPr>
          <a:xfrm>
            <a:off x="2116350" y="3398450"/>
            <a:ext cx="4911300" cy="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8451" name="Google Shape;8451;p23"/>
          <p:cNvSpPr txBox="1">
            <a:spLocks noGrp="1"/>
          </p:cNvSpPr>
          <p:nvPr>
            <p:ph type="subTitle" idx="1"/>
          </p:nvPr>
        </p:nvSpPr>
        <p:spPr>
          <a:xfrm>
            <a:off x="2381550" y="1706975"/>
            <a:ext cx="4380900" cy="34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2" name="Google Shape;8452;p23"/>
          <p:cNvSpPr txBox="1">
            <a:spLocks noGrp="1"/>
          </p:cNvSpPr>
          <p:nvPr>
            <p:ph type="subTitle" idx="4"/>
          </p:nvPr>
        </p:nvSpPr>
        <p:spPr>
          <a:xfrm>
            <a:off x="2381550" y="2915750"/>
            <a:ext cx="4380900" cy="34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3" name="Google Shape;8453;p23"/>
          <p:cNvSpPr txBox="1">
            <a:spLocks noGrp="1"/>
          </p:cNvSpPr>
          <p:nvPr>
            <p:ph type="subTitle" idx="5"/>
          </p:nvPr>
        </p:nvSpPr>
        <p:spPr>
          <a:xfrm>
            <a:off x="2381550" y="4132550"/>
            <a:ext cx="4380900" cy="34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54" name="Google Shape;8454;p23"/>
          <p:cNvGrpSpPr/>
          <p:nvPr/>
        </p:nvGrpSpPr>
        <p:grpSpPr>
          <a:xfrm flipH="1">
            <a:off x="-316502" y="-79702"/>
            <a:ext cx="9939588" cy="5223197"/>
            <a:chOff x="-316502" y="-79702"/>
            <a:chExt cx="9939588" cy="5223197"/>
          </a:xfrm>
        </p:grpSpPr>
        <p:pic>
          <p:nvPicPr>
            <p:cNvPr id="8455" name="Google Shape;8455;p2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181177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56" name="Google Shape;8456;p23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>
              <a:off x="346775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57" name="Google Shape;8457;p23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>
              <a:off x="759750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58" name="Google Shape;8458;p2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316502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59" name="Google Shape;8459;p2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417731">
              <a:off x="8137986" y="1996427"/>
              <a:ext cx="1371525" cy="1957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60" name="Google Shape;8460;p23"/>
            <p:cNvPicPr preferRelativeResize="0"/>
            <p:nvPr/>
          </p:nvPicPr>
          <p:blipFill rotWithShape="1">
            <a:blip r:embed="rId2">
              <a:alphaModFix/>
            </a:blip>
            <a:srcRect t="-5652"/>
            <a:stretch/>
          </p:blipFill>
          <p:spPr>
            <a:xfrm rot="417734">
              <a:off x="7875240" y="1535614"/>
              <a:ext cx="1371521" cy="206799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61" name="Google Shape;8461;p23"/>
            <p:cNvPicPr preferRelativeResize="0"/>
            <p:nvPr/>
          </p:nvPicPr>
          <p:blipFill rotWithShape="1">
            <a:blip r:embed="rId2">
              <a:alphaModFix/>
            </a:blip>
            <a:srcRect t="-1143" b="-10"/>
            <a:stretch/>
          </p:blipFill>
          <p:spPr>
            <a:xfrm rot="417731">
              <a:off x="8312980" y="821659"/>
              <a:ext cx="1021518" cy="14746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62" name="Google Shape;8462;p2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417731">
              <a:off x="8069212" y="3110187"/>
              <a:ext cx="1371525" cy="19574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63" name="Google Shape;8463;p23"/>
            <p:cNvGrpSpPr/>
            <p:nvPr/>
          </p:nvGrpSpPr>
          <p:grpSpPr>
            <a:xfrm rot="7420510">
              <a:off x="1014717" y="353484"/>
              <a:ext cx="800232" cy="593080"/>
              <a:chOff x="3748050" y="180275"/>
              <a:chExt cx="394800" cy="292600"/>
            </a:xfrm>
          </p:grpSpPr>
          <p:sp>
            <p:nvSpPr>
              <p:cNvPr id="8464" name="Google Shape;8464;p23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23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23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23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23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23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23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23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23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23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4" name="Google Shape;8474;p23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475;p23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23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23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23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23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23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23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23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23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23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5" name="Google Shape;8485;p23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6" name="Google Shape;8486;p23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23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23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23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23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23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23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23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23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23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6" name="Google Shape;8496;p23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7" name="Google Shape;8497;p23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23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23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23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23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23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23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23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23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23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7" name="Google Shape;8507;p23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8" name="Google Shape;8508;p23"/>
            <p:cNvGrpSpPr/>
            <p:nvPr/>
          </p:nvGrpSpPr>
          <p:grpSpPr>
            <a:xfrm rot="9286199">
              <a:off x="104285" y="1563351"/>
              <a:ext cx="800246" cy="593090"/>
              <a:chOff x="3748050" y="180275"/>
              <a:chExt cx="394800" cy="292600"/>
            </a:xfrm>
          </p:grpSpPr>
          <p:sp>
            <p:nvSpPr>
              <p:cNvPr id="8509" name="Google Shape;8509;p23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23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23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23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23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23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23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23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23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8" name="Google Shape;8518;p23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9" name="Google Shape;8519;p23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23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23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23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23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23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23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23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23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23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9" name="Google Shape;8529;p23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0" name="Google Shape;8530;p23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23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23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23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23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23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23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23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23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23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0" name="Google Shape;8540;p23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1" name="Google Shape;8541;p23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23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23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23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23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23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23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23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23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23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1" name="Google Shape;8551;p23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2" name="Google Shape;8552;p23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3" name="Google Shape;8553;p23"/>
            <p:cNvGrpSpPr/>
            <p:nvPr/>
          </p:nvGrpSpPr>
          <p:grpSpPr>
            <a:xfrm rot="-7697683">
              <a:off x="8073299" y="2403107"/>
              <a:ext cx="800231" cy="593079"/>
              <a:chOff x="3748050" y="180275"/>
              <a:chExt cx="394800" cy="292600"/>
            </a:xfrm>
          </p:grpSpPr>
          <p:sp>
            <p:nvSpPr>
              <p:cNvPr id="8554" name="Google Shape;8554;p23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23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23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23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8" name="Google Shape;8558;p23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9" name="Google Shape;8559;p23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23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23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23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23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4" name="Google Shape;8564;p23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5" name="Google Shape;8565;p23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23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23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23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23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0" name="Google Shape;8570;p23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1" name="Google Shape;8571;p23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23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23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23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23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6" name="Google Shape;8576;p23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7" name="Google Shape;8577;p23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8" name="Google Shape;8578;p23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9" name="Google Shape;8579;p23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0" name="Google Shape;8580;p23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1" name="Google Shape;8581;p23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2" name="Google Shape;8582;p23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3" name="Google Shape;8583;p23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4" name="Google Shape;8584;p23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5" name="Google Shape;8585;p23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6" name="Google Shape;8586;p23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7" name="Google Shape;8587;p23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8" name="Google Shape;8588;p23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9" name="Google Shape;8589;p23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0" name="Google Shape;8590;p23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1" name="Google Shape;8591;p23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2" name="Google Shape;8592;p23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3" name="Google Shape;8593;p23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4" name="Google Shape;8594;p23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5" name="Google Shape;8595;p23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6" name="Google Shape;8596;p23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7" name="Google Shape;8597;p23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98" name="Google Shape;8598;p23"/>
            <p:cNvGrpSpPr/>
            <p:nvPr/>
          </p:nvGrpSpPr>
          <p:grpSpPr>
            <a:xfrm rot="6334814">
              <a:off x="184335" y="540497"/>
              <a:ext cx="535525" cy="403819"/>
              <a:chOff x="3693500" y="1118850"/>
              <a:chExt cx="535500" cy="403800"/>
            </a:xfrm>
          </p:grpSpPr>
          <p:sp>
            <p:nvSpPr>
              <p:cNvPr id="8599" name="Google Shape;8599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0" name="Google Shape;8600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1" name="Google Shape;8601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2" name="Google Shape;8602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3" name="Google Shape;8603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4" name="Google Shape;8604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5" name="Google Shape;8605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6" name="Google Shape;8606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7" name="Google Shape;8607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8" name="Google Shape;8608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9" name="Google Shape;8609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0" name="Google Shape;8610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1" name="Google Shape;8611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2" name="Google Shape;8612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3" name="Google Shape;8613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4" name="Google Shape;8614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5" name="Google Shape;8615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6" name="Google Shape;8616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7" name="Google Shape;8617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8" name="Google Shape;8618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9" name="Google Shape;8619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0" name="Google Shape;8620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1" name="Google Shape;8621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2" name="Google Shape;8622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3" name="Google Shape;8623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4" name="Google Shape;8624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6" name="Google Shape;8626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7" name="Google Shape;8627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9" name="Google Shape;8629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0" name="Google Shape;8630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2" name="Google Shape;8632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3" name="Google Shape;8633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5" name="Google Shape;8635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6" name="Google Shape;8636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8" name="Google Shape;8638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9" name="Google Shape;8639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0" name="Google Shape;8640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1" name="Google Shape;8641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2" name="Google Shape;8642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3" name="Google Shape;8643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4" name="Google Shape;8644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5" name="Google Shape;8645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6" name="Google Shape;8646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7" name="Google Shape;8647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8" name="Google Shape;8648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9" name="Google Shape;8649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0" name="Google Shape;8650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1" name="Google Shape;8651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2" name="Google Shape;8652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3" name="Google Shape;8653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4" name="Google Shape;8654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5" name="Google Shape;8655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6" name="Google Shape;8656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7" name="Google Shape;8657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8" name="Google Shape;8658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9" name="Google Shape;8659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0" name="Google Shape;8660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1" name="Google Shape;8661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2" name="Google Shape;8662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3" name="Google Shape;8663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4" name="Google Shape;8664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65" name="Google Shape;8665;p23"/>
            <p:cNvGrpSpPr/>
            <p:nvPr/>
          </p:nvGrpSpPr>
          <p:grpSpPr>
            <a:xfrm rot="8354311">
              <a:off x="101688" y="1353748"/>
              <a:ext cx="452899" cy="341514"/>
              <a:chOff x="3693500" y="1118850"/>
              <a:chExt cx="535500" cy="403800"/>
            </a:xfrm>
          </p:grpSpPr>
          <p:sp>
            <p:nvSpPr>
              <p:cNvPr id="8666" name="Google Shape;8666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7" name="Google Shape;8667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8" name="Google Shape;8668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9" name="Google Shape;8669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0" name="Google Shape;8670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1" name="Google Shape;8671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2" name="Google Shape;8672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3" name="Google Shape;8673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4" name="Google Shape;8674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5" name="Google Shape;8675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6" name="Google Shape;8676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7" name="Google Shape;8677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8" name="Google Shape;8678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9" name="Google Shape;8679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0" name="Google Shape;8680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7" name="Google Shape;8687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8" name="Google Shape;8688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5" name="Google Shape;8695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6" name="Google Shape;8696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3" name="Google Shape;8703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4" name="Google Shape;8704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1" name="Google Shape;8711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2" name="Google Shape;8712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9" name="Google Shape;8719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0" name="Google Shape;8720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1" name="Google Shape;8721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2" name="Google Shape;8722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3" name="Google Shape;8723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0" name="Google Shape;8730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1" name="Google Shape;8731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2" name="Google Shape;8732;p23"/>
            <p:cNvGrpSpPr/>
            <p:nvPr/>
          </p:nvGrpSpPr>
          <p:grpSpPr>
            <a:xfrm rot="8354311">
              <a:off x="-65037" y="2026948"/>
              <a:ext cx="452899" cy="341514"/>
              <a:chOff x="3693500" y="1118850"/>
              <a:chExt cx="535500" cy="403800"/>
            </a:xfrm>
          </p:grpSpPr>
          <p:sp>
            <p:nvSpPr>
              <p:cNvPr id="8733" name="Google Shape;8733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8" name="Google Shape;8738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9" name="Google Shape;8739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0" name="Google Shape;8740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1" name="Google Shape;8741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2" name="Google Shape;8742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3" name="Google Shape;8743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4" name="Google Shape;8744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5" name="Google Shape;8745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6" name="Google Shape;8746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7" name="Google Shape;8747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8" name="Google Shape;8748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9" name="Google Shape;8749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0" name="Google Shape;8750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1" name="Google Shape;8751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2" name="Google Shape;8752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3" name="Google Shape;8753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4" name="Google Shape;8754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5" name="Google Shape;8755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6" name="Google Shape;8756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7" name="Google Shape;8757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8" name="Google Shape;8758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9" name="Google Shape;8759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0" name="Google Shape;8760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1" name="Google Shape;8761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2" name="Google Shape;8762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3" name="Google Shape;8763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4" name="Google Shape;8764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5" name="Google Shape;8765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6" name="Google Shape;8766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7" name="Google Shape;8767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8" name="Google Shape;8768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9" name="Google Shape;8769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0" name="Google Shape;8770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1" name="Google Shape;8771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2" name="Google Shape;8772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3" name="Google Shape;8773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4" name="Google Shape;8774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5" name="Google Shape;8775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6" name="Google Shape;8776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7" name="Google Shape;8777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8" name="Google Shape;8778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9" name="Google Shape;8779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0" name="Google Shape;8780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1" name="Google Shape;8781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2" name="Google Shape;8782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3" name="Google Shape;8783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4" name="Google Shape;8784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5" name="Google Shape;8785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6" name="Google Shape;8786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7" name="Google Shape;8787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8" name="Google Shape;8788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9" name="Google Shape;8789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0" name="Google Shape;8790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1" name="Google Shape;8791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2" name="Google Shape;8792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3" name="Google Shape;8793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4" name="Google Shape;8794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5" name="Google Shape;8795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6" name="Google Shape;8796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7" name="Google Shape;8797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8" name="Google Shape;8798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99" name="Google Shape;8799;p23"/>
            <p:cNvGrpSpPr/>
            <p:nvPr/>
          </p:nvGrpSpPr>
          <p:grpSpPr>
            <a:xfrm rot="-9992628">
              <a:off x="8444764" y="2945182"/>
              <a:ext cx="452881" cy="341500"/>
              <a:chOff x="3693500" y="1118850"/>
              <a:chExt cx="535500" cy="403800"/>
            </a:xfrm>
          </p:grpSpPr>
          <p:sp>
            <p:nvSpPr>
              <p:cNvPr id="8800" name="Google Shape;8800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1" name="Google Shape;8801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2" name="Google Shape;8802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3" name="Google Shape;8803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4" name="Google Shape;8804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5" name="Google Shape;8805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6" name="Google Shape;8806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7" name="Google Shape;8807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8" name="Google Shape;8808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9" name="Google Shape;8809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0" name="Google Shape;8810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1" name="Google Shape;8811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2" name="Google Shape;8812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3" name="Google Shape;8813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4" name="Google Shape;8814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5" name="Google Shape;8815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6" name="Google Shape;8816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7" name="Google Shape;8817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8" name="Google Shape;8818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9" name="Google Shape;8819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0" name="Google Shape;8820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1" name="Google Shape;8821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2" name="Google Shape;8822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3" name="Google Shape;8823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4" name="Google Shape;8824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5" name="Google Shape;8825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6" name="Google Shape;8826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7" name="Google Shape;8827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8" name="Google Shape;8828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9" name="Google Shape;8829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0" name="Google Shape;8830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1" name="Google Shape;8831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2" name="Google Shape;8832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3" name="Google Shape;8833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4" name="Google Shape;8834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5" name="Google Shape;8835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6" name="Google Shape;8836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7" name="Google Shape;8837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8" name="Google Shape;8838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9" name="Google Shape;8839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0" name="Google Shape;8840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1" name="Google Shape;8841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2" name="Google Shape;8842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3" name="Google Shape;8843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4" name="Google Shape;8844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5" name="Google Shape;8845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6" name="Google Shape;8846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7" name="Google Shape;8847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8" name="Google Shape;8848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9" name="Google Shape;8849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0" name="Google Shape;8850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1" name="Google Shape;8851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2" name="Google Shape;8852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3" name="Google Shape;8853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4" name="Google Shape;8854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5" name="Google Shape;8855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6" name="Google Shape;8856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7" name="Google Shape;8857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8" name="Google Shape;8858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9" name="Google Shape;8859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0" name="Google Shape;8860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1" name="Google Shape;8861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2" name="Google Shape;8862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3" name="Google Shape;8863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4" name="Google Shape;8864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5" name="Google Shape;8865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66" name="Google Shape;8866;p23"/>
            <p:cNvGrpSpPr/>
            <p:nvPr/>
          </p:nvGrpSpPr>
          <p:grpSpPr>
            <a:xfrm rot="-7064106">
              <a:off x="8237902" y="3661763"/>
              <a:ext cx="646212" cy="487338"/>
              <a:chOff x="3693500" y="1118850"/>
              <a:chExt cx="535500" cy="403800"/>
            </a:xfrm>
          </p:grpSpPr>
          <p:sp>
            <p:nvSpPr>
              <p:cNvPr id="8867" name="Google Shape;8867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8" name="Google Shape;8868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9" name="Google Shape;8869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0" name="Google Shape;8870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1" name="Google Shape;8871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2" name="Google Shape;8872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3" name="Google Shape;8873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4" name="Google Shape;8874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5" name="Google Shape;8875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6" name="Google Shape;8876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7" name="Google Shape;8877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8" name="Google Shape;8878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9" name="Google Shape;8879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0" name="Google Shape;8880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1" name="Google Shape;8881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2" name="Google Shape;8882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3" name="Google Shape;8883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4" name="Google Shape;8884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5" name="Google Shape;8885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6" name="Google Shape;8886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7" name="Google Shape;8887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8" name="Google Shape;8888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9" name="Google Shape;8889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0" name="Google Shape;8890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1" name="Google Shape;8891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2" name="Google Shape;8892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3" name="Google Shape;8893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4" name="Google Shape;8894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5" name="Google Shape;8895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6" name="Google Shape;8896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7" name="Google Shape;8897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8" name="Google Shape;8898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9" name="Google Shape;8899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0" name="Google Shape;8900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1" name="Google Shape;8901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2" name="Google Shape;8902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3" name="Google Shape;8903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4" name="Google Shape;8904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5" name="Google Shape;8905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6" name="Google Shape;8906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7" name="Google Shape;8907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8" name="Google Shape;8908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9" name="Google Shape;8909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0" name="Google Shape;8910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1" name="Google Shape;8911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2" name="Google Shape;8912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3" name="Google Shape;8913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4" name="Google Shape;8914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5" name="Google Shape;8915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6" name="Google Shape;8916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7" name="Google Shape;8917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8" name="Google Shape;8918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9" name="Google Shape;8919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0" name="Google Shape;8920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1" name="Google Shape;8921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2" name="Google Shape;8922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3" name="Google Shape;8923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4" name="Google Shape;8924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5" name="Google Shape;8925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6" name="Google Shape;8926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7" name="Google Shape;8927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8" name="Google Shape;8928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9" name="Google Shape;8929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0" name="Google Shape;8930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1" name="Google Shape;8931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2" name="Google Shape;8932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33" name="Google Shape;8933;p23"/>
            <p:cNvGrpSpPr/>
            <p:nvPr/>
          </p:nvGrpSpPr>
          <p:grpSpPr>
            <a:xfrm rot="-4750660">
              <a:off x="8444776" y="1231152"/>
              <a:ext cx="452895" cy="341511"/>
              <a:chOff x="3693500" y="1118850"/>
              <a:chExt cx="535500" cy="403800"/>
            </a:xfrm>
          </p:grpSpPr>
          <p:sp>
            <p:nvSpPr>
              <p:cNvPr id="8934" name="Google Shape;8934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5" name="Google Shape;8935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6" name="Google Shape;8936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7" name="Google Shape;8937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8" name="Google Shape;8938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9" name="Google Shape;8939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0" name="Google Shape;8940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1" name="Google Shape;8941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2" name="Google Shape;8942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3" name="Google Shape;8943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4" name="Google Shape;8944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5" name="Google Shape;8945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6" name="Google Shape;8946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7" name="Google Shape;8947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8" name="Google Shape;8948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9" name="Google Shape;8949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0" name="Google Shape;8950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1" name="Google Shape;8951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2" name="Google Shape;8952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3" name="Google Shape;8953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4" name="Google Shape;8954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5" name="Google Shape;8955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6" name="Google Shape;8956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7" name="Google Shape;8957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8" name="Google Shape;8958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9" name="Google Shape;8959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0" name="Google Shape;8960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1" name="Google Shape;8961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2" name="Google Shape;8962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3" name="Google Shape;8963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4" name="Google Shape;8964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5" name="Google Shape;8965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6" name="Google Shape;8966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7" name="Google Shape;8967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8" name="Google Shape;8968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9" name="Google Shape;8969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0" name="Google Shape;8970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1" name="Google Shape;8971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2" name="Google Shape;8972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3" name="Google Shape;8973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4" name="Google Shape;8974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5" name="Google Shape;8975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6" name="Google Shape;8976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7" name="Google Shape;8977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8" name="Google Shape;8978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9" name="Google Shape;8979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0" name="Google Shape;8980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1" name="Google Shape;8981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2" name="Google Shape;8982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3" name="Google Shape;8983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4" name="Google Shape;8984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5" name="Google Shape;8985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6" name="Google Shape;8986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7" name="Google Shape;8987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8" name="Google Shape;8988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9" name="Google Shape;8989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0" name="Google Shape;8990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1" name="Google Shape;8991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2" name="Google Shape;8992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3" name="Google Shape;8993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4" name="Google Shape;8994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5" name="Google Shape;8995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6" name="Google Shape;8996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7" name="Google Shape;8997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8" name="Google Shape;8998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9" name="Google Shape;8999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000" name="Google Shape;9000;p23"/>
          <p:cNvSpPr txBox="1">
            <a:spLocks noGrp="1"/>
          </p:cNvSpPr>
          <p:nvPr>
            <p:ph type="title" idx="6"/>
          </p:nvPr>
        </p:nvSpPr>
        <p:spPr>
          <a:xfrm>
            <a:off x="720000" y="3699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CUSTOM_3_1_1_1">
    <p:spTree>
      <p:nvGrpSpPr>
        <p:cNvPr id="1" name="Shape 9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2" name="Google Shape;9002;p24"/>
          <p:cNvSpPr txBox="1">
            <a:spLocks noGrp="1"/>
          </p:cNvSpPr>
          <p:nvPr>
            <p:ph type="title" hasCustomPrompt="1"/>
          </p:nvPr>
        </p:nvSpPr>
        <p:spPr>
          <a:xfrm>
            <a:off x="3064175" y="1026725"/>
            <a:ext cx="3015600" cy="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39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9003" name="Google Shape;9003;p24"/>
          <p:cNvSpPr txBox="1">
            <a:spLocks noGrp="1"/>
          </p:cNvSpPr>
          <p:nvPr>
            <p:ph type="subTitle" idx="1"/>
          </p:nvPr>
        </p:nvSpPr>
        <p:spPr>
          <a:xfrm>
            <a:off x="3492725" y="1939225"/>
            <a:ext cx="2158500" cy="57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30000" tIns="91425" rIns="617975" bIns="91425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04" name="Google Shape;9004;p24"/>
          <p:cNvSpPr txBox="1">
            <a:spLocks noGrp="1"/>
          </p:cNvSpPr>
          <p:nvPr>
            <p:ph type="subTitle" idx="2"/>
          </p:nvPr>
        </p:nvSpPr>
        <p:spPr>
          <a:xfrm>
            <a:off x="2921675" y="1566800"/>
            <a:ext cx="3300600" cy="36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30000" tIns="91425" rIns="617975" bIns="91425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2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05" name="Google Shape;9005;p24"/>
          <p:cNvSpPr txBox="1">
            <a:spLocks noGrp="1"/>
          </p:cNvSpPr>
          <p:nvPr>
            <p:ph type="title" idx="3" hasCustomPrompt="1"/>
          </p:nvPr>
        </p:nvSpPr>
        <p:spPr>
          <a:xfrm>
            <a:off x="4773563" y="2518713"/>
            <a:ext cx="3015600" cy="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39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9006" name="Google Shape;9006;p24"/>
          <p:cNvSpPr txBox="1">
            <a:spLocks noGrp="1"/>
          </p:cNvSpPr>
          <p:nvPr>
            <p:ph type="subTitle" idx="4"/>
          </p:nvPr>
        </p:nvSpPr>
        <p:spPr>
          <a:xfrm>
            <a:off x="5202113" y="3419338"/>
            <a:ext cx="2158500" cy="57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30000" tIns="91425" rIns="617975" bIns="91425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07" name="Google Shape;9007;p24"/>
          <p:cNvSpPr txBox="1">
            <a:spLocks noGrp="1"/>
          </p:cNvSpPr>
          <p:nvPr>
            <p:ph type="subTitle" idx="5"/>
          </p:nvPr>
        </p:nvSpPr>
        <p:spPr>
          <a:xfrm>
            <a:off x="4631063" y="3037588"/>
            <a:ext cx="3300600" cy="36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30000" tIns="91425" rIns="617975" bIns="91425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2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08" name="Google Shape;9008;p24"/>
          <p:cNvSpPr txBox="1">
            <a:spLocks noGrp="1"/>
          </p:cNvSpPr>
          <p:nvPr>
            <p:ph type="title" idx="6" hasCustomPrompt="1"/>
          </p:nvPr>
        </p:nvSpPr>
        <p:spPr>
          <a:xfrm>
            <a:off x="1354825" y="2522775"/>
            <a:ext cx="3015600" cy="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39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9009" name="Google Shape;9009;p24"/>
          <p:cNvSpPr txBox="1">
            <a:spLocks noGrp="1"/>
          </p:cNvSpPr>
          <p:nvPr>
            <p:ph type="subTitle" idx="7"/>
          </p:nvPr>
        </p:nvSpPr>
        <p:spPr>
          <a:xfrm>
            <a:off x="1783375" y="3412850"/>
            <a:ext cx="2158500" cy="57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30000" tIns="91425" rIns="617975" bIns="91425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10" name="Google Shape;9010;p24"/>
          <p:cNvSpPr txBox="1">
            <a:spLocks noGrp="1"/>
          </p:cNvSpPr>
          <p:nvPr>
            <p:ph type="subTitle" idx="8"/>
          </p:nvPr>
        </p:nvSpPr>
        <p:spPr>
          <a:xfrm>
            <a:off x="1212325" y="3037425"/>
            <a:ext cx="3300600" cy="36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30000" tIns="91425" rIns="617975" bIns="91425" anchor="t" anchorCtr="0">
            <a:noAutofit/>
          </a:bodyPr>
          <a:lstStyle>
            <a:lvl1pPr marR="4878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2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11" name="Google Shape;9011;p24"/>
          <p:cNvSpPr txBox="1">
            <a:spLocks noGrp="1"/>
          </p:cNvSpPr>
          <p:nvPr>
            <p:ph type="title" idx="9"/>
          </p:nvPr>
        </p:nvSpPr>
        <p:spPr>
          <a:xfrm>
            <a:off x="720000" y="3574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012" name="Google Shape;9012;p24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13" name="Google Shape;9013;p24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9014" name="Google Shape;9014;p24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24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24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24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24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24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24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24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24"/>
            <p:cNvSpPr/>
            <p:nvPr/>
          </p:nvSpPr>
          <p:spPr>
            <a:xfrm>
              <a:off x="435525" y="249200"/>
              <a:ext cx="2258131" cy="2221517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24"/>
            <p:cNvSpPr/>
            <p:nvPr/>
          </p:nvSpPr>
          <p:spPr>
            <a:xfrm>
              <a:off x="435525" y="249200"/>
              <a:ext cx="2858868" cy="2812981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24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24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24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24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24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24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24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24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24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24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24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24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24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24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8" name="Google Shape;9038;p24"/>
          <p:cNvGrpSpPr/>
          <p:nvPr/>
        </p:nvGrpSpPr>
        <p:grpSpPr>
          <a:xfrm>
            <a:off x="-144907" y="-99779"/>
            <a:ext cx="1926835" cy="1848120"/>
            <a:chOff x="-144899" y="-99774"/>
            <a:chExt cx="2231683" cy="2140514"/>
          </a:xfrm>
        </p:grpSpPr>
        <p:pic>
          <p:nvPicPr>
            <p:cNvPr id="9039" name="Google Shape;9039;p2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144899" y="-99774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040" name="Google Shape;9040;p2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27283" y="423702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041" name="Google Shape;9041;p2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343675" y="-37695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042" name="Google Shape;9042;p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722422" y="55346"/>
              <a:ext cx="1250354" cy="105628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43" name="Google Shape;9043;p24"/>
            <p:cNvGrpSpPr/>
            <p:nvPr/>
          </p:nvGrpSpPr>
          <p:grpSpPr>
            <a:xfrm rot="8100115">
              <a:off x="183820" y="1215491"/>
              <a:ext cx="836855" cy="620222"/>
              <a:chOff x="3748050" y="180275"/>
              <a:chExt cx="394800" cy="292600"/>
            </a:xfrm>
          </p:grpSpPr>
          <p:sp>
            <p:nvSpPr>
              <p:cNvPr id="9044" name="Google Shape;9044;p24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5" name="Google Shape;9045;p24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6" name="Google Shape;9046;p24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7" name="Google Shape;9047;p24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8" name="Google Shape;9048;p24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9" name="Google Shape;9049;p24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0" name="Google Shape;9050;p24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1" name="Google Shape;9051;p24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2" name="Google Shape;9052;p24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3" name="Google Shape;9053;p24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4" name="Google Shape;9054;p24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5" name="Google Shape;9055;p24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6" name="Google Shape;9056;p24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7" name="Google Shape;9057;p24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8" name="Google Shape;9058;p24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9" name="Google Shape;9059;p24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0" name="Google Shape;9060;p24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1" name="Google Shape;9061;p24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2" name="Google Shape;9062;p24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3" name="Google Shape;9063;p24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4" name="Google Shape;9064;p24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5" name="Google Shape;9065;p24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6" name="Google Shape;9066;p24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7" name="Google Shape;9067;p24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8" name="Google Shape;9068;p24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9" name="Google Shape;9069;p24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0" name="Google Shape;9070;p24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1" name="Google Shape;9071;p24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2" name="Google Shape;9072;p24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3" name="Google Shape;9073;p24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4" name="Google Shape;9074;p24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5" name="Google Shape;9075;p24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6" name="Google Shape;9076;p24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7" name="Google Shape;9077;p24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8" name="Google Shape;9078;p24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9" name="Google Shape;9079;p24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0" name="Google Shape;9080;p24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1" name="Google Shape;9081;p24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2" name="Google Shape;9082;p24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3" name="Google Shape;9083;p24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4" name="Google Shape;9084;p24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5" name="Google Shape;9085;p24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6" name="Google Shape;9086;p24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7" name="Google Shape;9087;p24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88" name="Google Shape;9088;p24"/>
            <p:cNvGrpSpPr/>
            <p:nvPr/>
          </p:nvGrpSpPr>
          <p:grpSpPr>
            <a:xfrm rot="7601124">
              <a:off x="384720" y="437399"/>
              <a:ext cx="535481" cy="403786"/>
              <a:chOff x="3693500" y="1118850"/>
              <a:chExt cx="535500" cy="403800"/>
            </a:xfrm>
          </p:grpSpPr>
          <p:sp>
            <p:nvSpPr>
              <p:cNvPr id="9089" name="Google Shape;9089;p24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0" name="Google Shape;9090;p24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1" name="Google Shape;9091;p24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2" name="Google Shape;9092;p24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3" name="Google Shape;9093;p24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4" name="Google Shape;9094;p24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5" name="Google Shape;9095;p24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6" name="Google Shape;9096;p24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7" name="Google Shape;9097;p24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8" name="Google Shape;9098;p24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9" name="Google Shape;9099;p24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0" name="Google Shape;9100;p24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1" name="Google Shape;9101;p24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2" name="Google Shape;9102;p24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3" name="Google Shape;9103;p24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4" name="Google Shape;9104;p24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5" name="Google Shape;9105;p24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6" name="Google Shape;9106;p24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7" name="Google Shape;9107;p24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8" name="Google Shape;9108;p24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9" name="Google Shape;9109;p24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0" name="Google Shape;9110;p24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1" name="Google Shape;9111;p24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2" name="Google Shape;9112;p24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3" name="Google Shape;9113;p24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4" name="Google Shape;9114;p24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5" name="Google Shape;9115;p24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6" name="Google Shape;9116;p24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7" name="Google Shape;9117;p24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8" name="Google Shape;9118;p24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9" name="Google Shape;9119;p24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0" name="Google Shape;9120;p24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1" name="Google Shape;9121;p24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2" name="Google Shape;9122;p24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3" name="Google Shape;9123;p24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4" name="Google Shape;9124;p24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5" name="Google Shape;9125;p24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6" name="Google Shape;9126;p24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7" name="Google Shape;9127;p24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8" name="Google Shape;9128;p24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9" name="Google Shape;9129;p24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0" name="Google Shape;9130;p24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1" name="Google Shape;9131;p24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2" name="Google Shape;9132;p24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3" name="Google Shape;9133;p24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4" name="Google Shape;9134;p24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5" name="Google Shape;9135;p24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6" name="Google Shape;9136;p24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7" name="Google Shape;9137;p24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8" name="Google Shape;9138;p24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9" name="Google Shape;9139;p24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0" name="Google Shape;9140;p24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1" name="Google Shape;9141;p24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2" name="Google Shape;9142;p24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3" name="Google Shape;9143;p24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4" name="Google Shape;9144;p24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5" name="Google Shape;9145;p24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6" name="Google Shape;9146;p24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7" name="Google Shape;9147;p24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8" name="Google Shape;9148;p24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9" name="Google Shape;9149;p24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0" name="Google Shape;9150;p24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1" name="Google Shape;9151;p24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2" name="Google Shape;9152;p24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3" name="Google Shape;9153;p24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4" name="Google Shape;9154;p24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55" name="Google Shape;9155;p24"/>
            <p:cNvGrpSpPr/>
            <p:nvPr/>
          </p:nvGrpSpPr>
          <p:grpSpPr>
            <a:xfrm rot="8912696">
              <a:off x="1356530" y="459347"/>
              <a:ext cx="650096" cy="490233"/>
              <a:chOff x="3693500" y="1118850"/>
              <a:chExt cx="535500" cy="403800"/>
            </a:xfrm>
          </p:grpSpPr>
          <p:sp>
            <p:nvSpPr>
              <p:cNvPr id="9156" name="Google Shape;9156;p24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7" name="Google Shape;9157;p24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8" name="Google Shape;9158;p24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9" name="Google Shape;9159;p24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0" name="Google Shape;9160;p24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1" name="Google Shape;9161;p24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2" name="Google Shape;9162;p24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3" name="Google Shape;9163;p24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4" name="Google Shape;9164;p24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5" name="Google Shape;9165;p24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6" name="Google Shape;9166;p24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7" name="Google Shape;9167;p24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8" name="Google Shape;9168;p24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9" name="Google Shape;9169;p24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0" name="Google Shape;9170;p24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1" name="Google Shape;9171;p24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2" name="Google Shape;9172;p24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3" name="Google Shape;9173;p24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4" name="Google Shape;9174;p24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5" name="Google Shape;9175;p24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6" name="Google Shape;9176;p24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7" name="Google Shape;9177;p24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8" name="Google Shape;9178;p24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9" name="Google Shape;9179;p24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0" name="Google Shape;9180;p24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1" name="Google Shape;9181;p24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2" name="Google Shape;9182;p24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3" name="Google Shape;9183;p24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4" name="Google Shape;9184;p24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5" name="Google Shape;9185;p24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6" name="Google Shape;9186;p24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7" name="Google Shape;9187;p24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8" name="Google Shape;9188;p24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9" name="Google Shape;9189;p24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0" name="Google Shape;9190;p24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1" name="Google Shape;9191;p24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2" name="Google Shape;9192;p24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3" name="Google Shape;9193;p24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4" name="Google Shape;9194;p24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5" name="Google Shape;9195;p24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6" name="Google Shape;9196;p24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7" name="Google Shape;9197;p24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8" name="Google Shape;9198;p24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9" name="Google Shape;9199;p24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0" name="Google Shape;9200;p24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1" name="Google Shape;9201;p24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2" name="Google Shape;9202;p24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3" name="Google Shape;9203;p24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4" name="Google Shape;9204;p24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5" name="Google Shape;9205;p24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6" name="Google Shape;9206;p24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7" name="Google Shape;9207;p24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8" name="Google Shape;9208;p24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9" name="Google Shape;9209;p24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0" name="Google Shape;9210;p24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1" name="Google Shape;9211;p24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2" name="Google Shape;9212;p24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3" name="Google Shape;9213;p24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4" name="Google Shape;9214;p24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5" name="Google Shape;9215;p24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6" name="Google Shape;9216;p24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7" name="Google Shape;9217;p24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8" name="Google Shape;9218;p24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9" name="Google Shape;9219;p24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0" name="Google Shape;9220;p24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1" name="Google Shape;9221;p24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22" name="Google Shape;9222;p24"/>
            <p:cNvGrpSpPr/>
            <p:nvPr/>
          </p:nvGrpSpPr>
          <p:grpSpPr>
            <a:xfrm rot="8816066">
              <a:off x="791498" y="178047"/>
              <a:ext cx="836854" cy="620213"/>
              <a:chOff x="3748050" y="180275"/>
              <a:chExt cx="394800" cy="292600"/>
            </a:xfrm>
          </p:grpSpPr>
          <p:sp>
            <p:nvSpPr>
              <p:cNvPr id="9223" name="Google Shape;9223;p24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4" name="Google Shape;9224;p24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5" name="Google Shape;9225;p24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6" name="Google Shape;9226;p24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7" name="Google Shape;9227;p24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8" name="Google Shape;9228;p24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9" name="Google Shape;9229;p24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0" name="Google Shape;9230;p24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1" name="Google Shape;9231;p24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2" name="Google Shape;9232;p24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3" name="Google Shape;9233;p24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4" name="Google Shape;9234;p24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5" name="Google Shape;9235;p24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6" name="Google Shape;9236;p24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7" name="Google Shape;9237;p24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8" name="Google Shape;9238;p24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9" name="Google Shape;9239;p24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0" name="Google Shape;9240;p24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1" name="Google Shape;9241;p24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2" name="Google Shape;9242;p24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3" name="Google Shape;9243;p24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4" name="Google Shape;9244;p24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5" name="Google Shape;9245;p24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6" name="Google Shape;9246;p24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7" name="Google Shape;9247;p24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8" name="Google Shape;9248;p24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9" name="Google Shape;9249;p24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0" name="Google Shape;9250;p24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1" name="Google Shape;9251;p24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2" name="Google Shape;9252;p24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3" name="Google Shape;9253;p24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4" name="Google Shape;9254;p24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5" name="Google Shape;9255;p24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6" name="Google Shape;9256;p24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7" name="Google Shape;9257;p24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8" name="Google Shape;9258;p24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9" name="Google Shape;9259;p24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0" name="Google Shape;9260;p24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1" name="Google Shape;9261;p24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2" name="Google Shape;9262;p24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3" name="Google Shape;9263;p24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4" name="Google Shape;9264;p24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5" name="Google Shape;9265;p24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6" name="Google Shape;9266;p24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_1">
    <p:spTree>
      <p:nvGrpSpPr>
        <p:cNvPr id="1" name="Shape 9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8" name="Google Shape;9268;p25"/>
          <p:cNvSpPr txBox="1">
            <a:spLocks noGrp="1"/>
          </p:cNvSpPr>
          <p:nvPr>
            <p:ph type="title"/>
          </p:nvPr>
        </p:nvSpPr>
        <p:spPr>
          <a:xfrm>
            <a:off x="720000" y="3575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269" name="Google Shape;9269;p25"/>
          <p:cNvSpPr/>
          <p:nvPr/>
        </p:nvSpPr>
        <p:spPr>
          <a:xfrm rot="10800000" flipH="1">
            <a:off x="591385" y="5125175"/>
            <a:ext cx="1270131" cy="22550"/>
          </a:xfrm>
          <a:custGeom>
            <a:avLst/>
            <a:gdLst/>
            <a:ahLst/>
            <a:cxnLst/>
            <a:rect l="l" t="t" r="r" b="b"/>
            <a:pathLst>
              <a:path w="28793" h="902" extrusionOk="0">
                <a:moveTo>
                  <a:pt x="0" y="1"/>
                </a:moveTo>
                <a:lnTo>
                  <a:pt x="0" y="901"/>
                </a:lnTo>
                <a:lnTo>
                  <a:pt x="28793" y="901"/>
                </a:lnTo>
                <a:lnTo>
                  <a:pt x="2879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70" name="Google Shape;9270;p25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71" name="Google Shape;9271;p25"/>
          <p:cNvSpPr/>
          <p:nvPr/>
        </p:nvSpPr>
        <p:spPr>
          <a:xfrm>
            <a:off x="61174" y="166573"/>
            <a:ext cx="8741433" cy="4976896"/>
          </a:xfrm>
          <a:custGeom>
            <a:avLst/>
            <a:gdLst/>
            <a:ahLst/>
            <a:cxnLst/>
            <a:rect l="l" t="t" r="r" b="b"/>
            <a:pathLst>
              <a:path w="45242" h="25758" extrusionOk="0">
                <a:moveTo>
                  <a:pt x="0" y="25732"/>
                </a:moveTo>
                <a:lnTo>
                  <a:pt x="0" y="720"/>
                </a:lnTo>
                <a:lnTo>
                  <a:pt x="0" y="447"/>
                </a:lnTo>
                <a:cubicBezTo>
                  <a:pt x="74" y="447"/>
                  <a:pt x="124" y="422"/>
                  <a:pt x="149" y="422"/>
                </a:cubicBezTo>
                <a:lnTo>
                  <a:pt x="223" y="422"/>
                </a:lnTo>
                <a:lnTo>
                  <a:pt x="347" y="422"/>
                </a:lnTo>
                <a:cubicBezTo>
                  <a:pt x="471" y="422"/>
                  <a:pt x="570" y="447"/>
                  <a:pt x="694" y="447"/>
                </a:cubicBezTo>
                <a:lnTo>
                  <a:pt x="967" y="546"/>
                </a:lnTo>
                <a:cubicBezTo>
                  <a:pt x="1066" y="571"/>
                  <a:pt x="1116" y="621"/>
                  <a:pt x="1215" y="695"/>
                </a:cubicBezTo>
                <a:cubicBezTo>
                  <a:pt x="1314" y="794"/>
                  <a:pt x="1438" y="844"/>
                  <a:pt x="1512" y="968"/>
                </a:cubicBezTo>
                <a:lnTo>
                  <a:pt x="1512" y="968"/>
                </a:lnTo>
                <a:lnTo>
                  <a:pt x="1587" y="918"/>
                </a:lnTo>
                <a:cubicBezTo>
                  <a:pt x="1611" y="868"/>
                  <a:pt x="1636" y="844"/>
                  <a:pt x="1711" y="819"/>
                </a:cubicBezTo>
                <a:cubicBezTo>
                  <a:pt x="1810" y="744"/>
                  <a:pt x="1884" y="720"/>
                  <a:pt x="1983" y="670"/>
                </a:cubicBezTo>
                <a:lnTo>
                  <a:pt x="1983" y="670"/>
                </a:lnTo>
                <a:cubicBezTo>
                  <a:pt x="2082" y="596"/>
                  <a:pt x="2206" y="571"/>
                  <a:pt x="2305" y="497"/>
                </a:cubicBezTo>
                <a:cubicBezTo>
                  <a:pt x="2429" y="447"/>
                  <a:pt x="2504" y="422"/>
                  <a:pt x="2603" y="373"/>
                </a:cubicBezTo>
                <a:cubicBezTo>
                  <a:pt x="2826" y="298"/>
                  <a:pt x="3049" y="224"/>
                  <a:pt x="3297" y="174"/>
                </a:cubicBezTo>
                <a:cubicBezTo>
                  <a:pt x="3495" y="100"/>
                  <a:pt x="3718" y="75"/>
                  <a:pt x="3942" y="50"/>
                </a:cubicBezTo>
                <a:cubicBezTo>
                  <a:pt x="4165" y="1"/>
                  <a:pt x="4413" y="1"/>
                  <a:pt x="4611" y="1"/>
                </a:cubicBezTo>
                <a:lnTo>
                  <a:pt x="4611" y="1"/>
                </a:lnTo>
                <a:lnTo>
                  <a:pt x="4859" y="1"/>
                </a:lnTo>
                <a:lnTo>
                  <a:pt x="4958" y="1"/>
                </a:lnTo>
                <a:lnTo>
                  <a:pt x="5305" y="1"/>
                </a:lnTo>
                <a:cubicBezTo>
                  <a:pt x="5528" y="1"/>
                  <a:pt x="5776" y="50"/>
                  <a:pt x="6024" y="75"/>
                </a:cubicBezTo>
                <a:cubicBezTo>
                  <a:pt x="6148" y="100"/>
                  <a:pt x="6272" y="100"/>
                  <a:pt x="6346" y="125"/>
                </a:cubicBezTo>
                <a:cubicBezTo>
                  <a:pt x="6470" y="174"/>
                  <a:pt x="6569" y="199"/>
                  <a:pt x="6693" y="224"/>
                </a:cubicBezTo>
                <a:cubicBezTo>
                  <a:pt x="6792" y="249"/>
                  <a:pt x="6916" y="298"/>
                  <a:pt x="7016" y="323"/>
                </a:cubicBezTo>
                <a:lnTo>
                  <a:pt x="7016" y="323"/>
                </a:lnTo>
                <a:lnTo>
                  <a:pt x="7040" y="323"/>
                </a:lnTo>
                <a:cubicBezTo>
                  <a:pt x="7139" y="348"/>
                  <a:pt x="7263" y="373"/>
                  <a:pt x="7363" y="447"/>
                </a:cubicBezTo>
                <a:cubicBezTo>
                  <a:pt x="7487" y="472"/>
                  <a:pt x="7561" y="546"/>
                  <a:pt x="7660" y="571"/>
                </a:cubicBezTo>
                <a:cubicBezTo>
                  <a:pt x="7759" y="596"/>
                  <a:pt x="7858" y="670"/>
                  <a:pt x="7933" y="720"/>
                </a:cubicBezTo>
                <a:cubicBezTo>
                  <a:pt x="8131" y="819"/>
                  <a:pt x="8305" y="943"/>
                  <a:pt x="8503" y="1092"/>
                </a:cubicBezTo>
                <a:cubicBezTo>
                  <a:pt x="8676" y="1215"/>
                  <a:pt x="8850" y="1364"/>
                  <a:pt x="8999" y="1488"/>
                </a:cubicBezTo>
                <a:lnTo>
                  <a:pt x="9296" y="1810"/>
                </a:lnTo>
                <a:cubicBezTo>
                  <a:pt x="9420" y="1934"/>
                  <a:pt x="9519" y="2083"/>
                  <a:pt x="9594" y="2207"/>
                </a:cubicBezTo>
                <a:cubicBezTo>
                  <a:pt x="9643" y="2331"/>
                  <a:pt x="9742" y="2430"/>
                  <a:pt x="9842" y="2579"/>
                </a:cubicBezTo>
                <a:cubicBezTo>
                  <a:pt x="9866" y="2653"/>
                  <a:pt x="9891" y="2703"/>
                  <a:pt x="9916" y="2728"/>
                </a:cubicBezTo>
                <a:cubicBezTo>
                  <a:pt x="9916" y="2777"/>
                  <a:pt x="9965" y="2777"/>
                  <a:pt x="9965" y="2802"/>
                </a:cubicBezTo>
                <a:lnTo>
                  <a:pt x="9965" y="2802"/>
                </a:lnTo>
                <a:cubicBezTo>
                  <a:pt x="9965" y="2802"/>
                  <a:pt x="9965" y="2827"/>
                  <a:pt x="9990" y="2827"/>
                </a:cubicBezTo>
                <a:lnTo>
                  <a:pt x="9990" y="2827"/>
                </a:lnTo>
                <a:cubicBezTo>
                  <a:pt x="9990" y="2827"/>
                  <a:pt x="10015" y="2827"/>
                  <a:pt x="10015" y="2802"/>
                </a:cubicBezTo>
                <a:lnTo>
                  <a:pt x="10040" y="2777"/>
                </a:lnTo>
                <a:lnTo>
                  <a:pt x="10040" y="2777"/>
                </a:lnTo>
                <a:lnTo>
                  <a:pt x="10040" y="2777"/>
                </a:lnTo>
                <a:cubicBezTo>
                  <a:pt x="10089" y="2777"/>
                  <a:pt x="10089" y="2728"/>
                  <a:pt x="10114" y="2728"/>
                </a:cubicBezTo>
                <a:cubicBezTo>
                  <a:pt x="10213" y="2678"/>
                  <a:pt x="10288" y="2653"/>
                  <a:pt x="10387" y="2604"/>
                </a:cubicBezTo>
                <a:cubicBezTo>
                  <a:pt x="10486" y="2579"/>
                  <a:pt x="10585" y="2554"/>
                  <a:pt x="10660" y="2554"/>
                </a:cubicBezTo>
                <a:lnTo>
                  <a:pt x="10883" y="2554"/>
                </a:lnTo>
                <a:lnTo>
                  <a:pt x="10982" y="2554"/>
                </a:lnTo>
                <a:cubicBezTo>
                  <a:pt x="11031" y="2554"/>
                  <a:pt x="11106" y="2554"/>
                  <a:pt x="11131" y="2579"/>
                </a:cubicBezTo>
                <a:cubicBezTo>
                  <a:pt x="11205" y="2579"/>
                  <a:pt x="11255" y="2604"/>
                  <a:pt x="11329" y="2653"/>
                </a:cubicBezTo>
                <a:cubicBezTo>
                  <a:pt x="11403" y="2678"/>
                  <a:pt x="11527" y="2728"/>
                  <a:pt x="11626" y="2802"/>
                </a:cubicBezTo>
                <a:cubicBezTo>
                  <a:pt x="11701" y="2827"/>
                  <a:pt x="11775" y="2901"/>
                  <a:pt x="11874" y="2951"/>
                </a:cubicBezTo>
                <a:cubicBezTo>
                  <a:pt x="11973" y="3025"/>
                  <a:pt x="12023" y="3075"/>
                  <a:pt x="12122" y="3174"/>
                </a:cubicBezTo>
                <a:lnTo>
                  <a:pt x="12221" y="3273"/>
                </a:lnTo>
                <a:lnTo>
                  <a:pt x="12221" y="3298"/>
                </a:lnTo>
                <a:lnTo>
                  <a:pt x="12221" y="3298"/>
                </a:lnTo>
                <a:lnTo>
                  <a:pt x="12221" y="3323"/>
                </a:lnTo>
                <a:cubicBezTo>
                  <a:pt x="12246" y="3298"/>
                  <a:pt x="12271" y="3298"/>
                  <a:pt x="12320" y="3273"/>
                </a:cubicBezTo>
                <a:cubicBezTo>
                  <a:pt x="12345" y="3223"/>
                  <a:pt x="12395" y="3199"/>
                  <a:pt x="12444" y="3174"/>
                </a:cubicBezTo>
                <a:cubicBezTo>
                  <a:pt x="12519" y="3099"/>
                  <a:pt x="12618" y="3075"/>
                  <a:pt x="12742" y="3050"/>
                </a:cubicBezTo>
                <a:cubicBezTo>
                  <a:pt x="12866" y="3025"/>
                  <a:pt x="12965" y="2976"/>
                  <a:pt x="13064" y="2951"/>
                </a:cubicBezTo>
                <a:cubicBezTo>
                  <a:pt x="13139" y="2926"/>
                  <a:pt x="13238" y="2926"/>
                  <a:pt x="13386" y="2926"/>
                </a:cubicBezTo>
                <a:lnTo>
                  <a:pt x="13684" y="2926"/>
                </a:lnTo>
                <a:lnTo>
                  <a:pt x="13709" y="2926"/>
                </a:lnTo>
                <a:cubicBezTo>
                  <a:pt x="13808" y="2926"/>
                  <a:pt x="13932" y="2926"/>
                  <a:pt x="14056" y="2951"/>
                </a:cubicBezTo>
                <a:cubicBezTo>
                  <a:pt x="14180" y="2951"/>
                  <a:pt x="14304" y="2976"/>
                  <a:pt x="14378" y="3025"/>
                </a:cubicBezTo>
                <a:cubicBezTo>
                  <a:pt x="14477" y="3050"/>
                  <a:pt x="14601" y="3075"/>
                  <a:pt x="14725" y="3099"/>
                </a:cubicBezTo>
                <a:cubicBezTo>
                  <a:pt x="14948" y="3174"/>
                  <a:pt x="15122" y="3273"/>
                  <a:pt x="15370" y="3347"/>
                </a:cubicBezTo>
                <a:cubicBezTo>
                  <a:pt x="15593" y="3447"/>
                  <a:pt x="15791" y="3570"/>
                  <a:pt x="15965" y="3694"/>
                </a:cubicBezTo>
                <a:cubicBezTo>
                  <a:pt x="16064" y="3769"/>
                  <a:pt x="16163" y="3818"/>
                  <a:pt x="16237" y="3918"/>
                </a:cubicBezTo>
                <a:lnTo>
                  <a:pt x="16485" y="4165"/>
                </a:lnTo>
                <a:cubicBezTo>
                  <a:pt x="16609" y="4314"/>
                  <a:pt x="16733" y="4512"/>
                  <a:pt x="16857" y="4711"/>
                </a:cubicBezTo>
                <a:cubicBezTo>
                  <a:pt x="16907" y="4810"/>
                  <a:pt x="16956" y="4884"/>
                  <a:pt x="16981" y="4959"/>
                </a:cubicBezTo>
                <a:cubicBezTo>
                  <a:pt x="16981" y="4959"/>
                  <a:pt x="16981" y="4934"/>
                  <a:pt x="17031" y="4934"/>
                </a:cubicBezTo>
                <a:cubicBezTo>
                  <a:pt x="17080" y="4884"/>
                  <a:pt x="17154" y="4785"/>
                  <a:pt x="17204" y="4711"/>
                </a:cubicBezTo>
                <a:cubicBezTo>
                  <a:pt x="17278" y="4661"/>
                  <a:pt x="17353" y="4587"/>
                  <a:pt x="17452" y="4537"/>
                </a:cubicBezTo>
                <a:cubicBezTo>
                  <a:pt x="17551" y="4463"/>
                  <a:pt x="17650" y="4413"/>
                  <a:pt x="17725" y="4389"/>
                </a:cubicBezTo>
                <a:cubicBezTo>
                  <a:pt x="17948" y="4289"/>
                  <a:pt x="18171" y="4190"/>
                  <a:pt x="18394" y="4165"/>
                </a:cubicBezTo>
                <a:cubicBezTo>
                  <a:pt x="18518" y="4141"/>
                  <a:pt x="18592" y="4091"/>
                  <a:pt x="18716" y="4091"/>
                </a:cubicBezTo>
                <a:cubicBezTo>
                  <a:pt x="18840" y="4066"/>
                  <a:pt x="18964" y="4066"/>
                  <a:pt x="19063" y="4066"/>
                </a:cubicBezTo>
                <a:lnTo>
                  <a:pt x="19286" y="4066"/>
                </a:lnTo>
                <a:lnTo>
                  <a:pt x="19435" y="4066"/>
                </a:lnTo>
                <a:cubicBezTo>
                  <a:pt x="19559" y="4066"/>
                  <a:pt x="19683" y="4091"/>
                  <a:pt x="19807" y="4091"/>
                </a:cubicBezTo>
                <a:cubicBezTo>
                  <a:pt x="20055" y="4141"/>
                  <a:pt x="20278" y="4190"/>
                  <a:pt x="20526" y="4265"/>
                </a:cubicBezTo>
                <a:cubicBezTo>
                  <a:pt x="20749" y="4314"/>
                  <a:pt x="20947" y="4389"/>
                  <a:pt x="21146" y="4512"/>
                </a:cubicBezTo>
                <a:cubicBezTo>
                  <a:pt x="21195" y="4537"/>
                  <a:pt x="21245" y="4562"/>
                  <a:pt x="21294" y="4587"/>
                </a:cubicBezTo>
                <a:cubicBezTo>
                  <a:pt x="21319" y="4636"/>
                  <a:pt x="21393" y="4661"/>
                  <a:pt x="21418" y="4711"/>
                </a:cubicBezTo>
                <a:lnTo>
                  <a:pt x="21418" y="4711"/>
                </a:lnTo>
                <a:lnTo>
                  <a:pt x="21641" y="4934"/>
                </a:lnTo>
                <a:lnTo>
                  <a:pt x="21666" y="4959"/>
                </a:lnTo>
                <a:lnTo>
                  <a:pt x="21790" y="5083"/>
                </a:lnTo>
                <a:lnTo>
                  <a:pt x="21790" y="5083"/>
                </a:lnTo>
                <a:cubicBezTo>
                  <a:pt x="21815" y="5132"/>
                  <a:pt x="21864" y="5182"/>
                  <a:pt x="21914" y="5207"/>
                </a:cubicBezTo>
                <a:cubicBezTo>
                  <a:pt x="21939" y="5256"/>
                  <a:pt x="21939" y="5281"/>
                  <a:pt x="21988" y="5306"/>
                </a:cubicBezTo>
                <a:cubicBezTo>
                  <a:pt x="22013" y="5331"/>
                  <a:pt x="22013" y="5380"/>
                  <a:pt x="22038" y="5405"/>
                </a:cubicBezTo>
                <a:cubicBezTo>
                  <a:pt x="22063" y="5430"/>
                  <a:pt x="22063" y="5454"/>
                  <a:pt x="22063" y="5504"/>
                </a:cubicBezTo>
                <a:lnTo>
                  <a:pt x="22063" y="5504"/>
                </a:lnTo>
                <a:cubicBezTo>
                  <a:pt x="22063" y="5529"/>
                  <a:pt x="22112" y="5554"/>
                  <a:pt x="22112" y="5554"/>
                </a:cubicBezTo>
                <a:cubicBezTo>
                  <a:pt x="22137" y="5628"/>
                  <a:pt x="22137" y="5678"/>
                  <a:pt x="22162" y="5752"/>
                </a:cubicBezTo>
                <a:cubicBezTo>
                  <a:pt x="22187" y="5802"/>
                  <a:pt x="22187" y="5876"/>
                  <a:pt x="22187" y="5925"/>
                </a:cubicBezTo>
                <a:lnTo>
                  <a:pt x="22187" y="5925"/>
                </a:lnTo>
                <a:cubicBezTo>
                  <a:pt x="22187" y="5950"/>
                  <a:pt x="22187" y="6000"/>
                  <a:pt x="22236" y="6025"/>
                </a:cubicBezTo>
                <a:lnTo>
                  <a:pt x="22236" y="6025"/>
                </a:lnTo>
                <a:lnTo>
                  <a:pt x="22236" y="6025"/>
                </a:lnTo>
                <a:cubicBezTo>
                  <a:pt x="22261" y="6000"/>
                  <a:pt x="22286" y="5950"/>
                  <a:pt x="22311" y="5901"/>
                </a:cubicBezTo>
                <a:cubicBezTo>
                  <a:pt x="22360" y="5876"/>
                  <a:pt x="22385" y="5802"/>
                  <a:pt x="22435" y="5777"/>
                </a:cubicBezTo>
                <a:cubicBezTo>
                  <a:pt x="22509" y="5702"/>
                  <a:pt x="22608" y="5653"/>
                  <a:pt x="22683" y="5578"/>
                </a:cubicBezTo>
                <a:cubicBezTo>
                  <a:pt x="22732" y="5554"/>
                  <a:pt x="22782" y="5554"/>
                  <a:pt x="22806" y="5529"/>
                </a:cubicBezTo>
                <a:cubicBezTo>
                  <a:pt x="22881" y="5504"/>
                  <a:pt x="22906" y="5504"/>
                  <a:pt x="23005" y="5504"/>
                </a:cubicBezTo>
                <a:lnTo>
                  <a:pt x="23154" y="5504"/>
                </a:lnTo>
                <a:lnTo>
                  <a:pt x="23154" y="5504"/>
                </a:lnTo>
                <a:lnTo>
                  <a:pt x="23302" y="5504"/>
                </a:lnTo>
                <a:cubicBezTo>
                  <a:pt x="23377" y="5504"/>
                  <a:pt x="23426" y="5529"/>
                  <a:pt x="23476" y="5529"/>
                </a:cubicBezTo>
                <a:cubicBezTo>
                  <a:pt x="23525" y="5554"/>
                  <a:pt x="23550" y="5578"/>
                  <a:pt x="23625" y="5628"/>
                </a:cubicBezTo>
                <a:cubicBezTo>
                  <a:pt x="23724" y="5678"/>
                  <a:pt x="23773" y="5777"/>
                  <a:pt x="23848" y="5802"/>
                </a:cubicBezTo>
                <a:lnTo>
                  <a:pt x="23872" y="5826"/>
                </a:lnTo>
                <a:lnTo>
                  <a:pt x="23872" y="5826"/>
                </a:lnTo>
                <a:lnTo>
                  <a:pt x="23872" y="5826"/>
                </a:lnTo>
                <a:lnTo>
                  <a:pt x="23897" y="5876"/>
                </a:lnTo>
                <a:lnTo>
                  <a:pt x="23922" y="5876"/>
                </a:lnTo>
                <a:lnTo>
                  <a:pt x="23922" y="5876"/>
                </a:lnTo>
                <a:lnTo>
                  <a:pt x="23996" y="5802"/>
                </a:lnTo>
                <a:cubicBezTo>
                  <a:pt x="24021" y="5777"/>
                  <a:pt x="24096" y="5752"/>
                  <a:pt x="24120" y="5702"/>
                </a:cubicBezTo>
                <a:cubicBezTo>
                  <a:pt x="24220" y="5653"/>
                  <a:pt x="24294" y="5628"/>
                  <a:pt x="24418" y="5554"/>
                </a:cubicBezTo>
                <a:cubicBezTo>
                  <a:pt x="24517" y="5529"/>
                  <a:pt x="24641" y="5454"/>
                  <a:pt x="24765" y="5430"/>
                </a:cubicBezTo>
                <a:cubicBezTo>
                  <a:pt x="24889" y="5405"/>
                  <a:pt x="25013" y="5380"/>
                  <a:pt x="25112" y="5380"/>
                </a:cubicBezTo>
                <a:cubicBezTo>
                  <a:pt x="25236" y="5331"/>
                  <a:pt x="25360" y="5331"/>
                  <a:pt x="25459" y="5331"/>
                </a:cubicBezTo>
                <a:cubicBezTo>
                  <a:pt x="25533" y="5331"/>
                  <a:pt x="25657" y="5331"/>
                  <a:pt x="25831" y="5380"/>
                </a:cubicBezTo>
                <a:cubicBezTo>
                  <a:pt x="25955" y="5380"/>
                  <a:pt x="26079" y="5405"/>
                  <a:pt x="26153" y="5430"/>
                </a:cubicBezTo>
                <a:cubicBezTo>
                  <a:pt x="26277" y="5454"/>
                  <a:pt x="26376" y="5504"/>
                  <a:pt x="26475" y="5529"/>
                </a:cubicBezTo>
                <a:cubicBezTo>
                  <a:pt x="26599" y="5578"/>
                  <a:pt x="26723" y="5653"/>
                  <a:pt x="26822" y="5752"/>
                </a:cubicBezTo>
                <a:cubicBezTo>
                  <a:pt x="26872" y="5777"/>
                  <a:pt x="26897" y="5826"/>
                  <a:pt x="26946" y="5876"/>
                </a:cubicBezTo>
                <a:cubicBezTo>
                  <a:pt x="26971" y="5901"/>
                  <a:pt x="26996" y="5950"/>
                  <a:pt x="27070" y="6000"/>
                </a:cubicBezTo>
                <a:cubicBezTo>
                  <a:pt x="27145" y="6074"/>
                  <a:pt x="27219" y="6198"/>
                  <a:pt x="27269" y="6297"/>
                </a:cubicBezTo>
                <a:cubicBezTo>
                  <a:pt x="27318" y="6396"/>
                  <a:pt x="27368" y="6446"/>
                  <a:pt x="27393" y="6545"/>
                </a:cubicBezTo>
                <a:lnTo>
                  <a:pt x="27393" y="6545"/>
                </a:lnTo>
                <a:lnTo>
                  <a:pt x="27393" y="6545"/>
                </a:lnTo>
                <a:cubicBezTo>
                  <a:pt x="27393" y="6570"/>
                  <a:pt x="27442" y="6570"/>
                  <a:pt x="27442" y="6570"/>
                </a:cubicBezTo>
                <a:lnTo>
                  <a:pt x="27442" y="6570"/>
                </a:lnTo>
                <a:lnTo>
                  <a:pt x="27442" y="6570"/>
                </a:lnTo>
                <a:lnTo>
                  <a:pt x="27517" y="6570"/>
                </a:lnTo>
                <a:lnTo>
                  <a:pt x="27640" y="6570"/>
                </a:lnTo>
                <a:lnTo>
                  <a:pt x="27640" y="6570"/>
                </a:lnTo>
                <a:lnTo>
                  <a:pt x="27764" y="6570"/>
                </a:lnTo>
                <a:cubicBezTo>
                  <a:pt x="27864" y="6570"/>
                  <a:pt x="27963" y="6570"/>
                  <a:pt x="28062" y="6545"/>
                </a:cubicBezTo>
                <a:lnTo>
                  <a:pt x="28111" y="6545"/>
                </a:lnTo>
                <a:cubicBezTo>
                  <a:pt x="28310" y="6545"/>
                  <a:pt x="28459" y="6570"/>
                  <a:pt x="28632" y="6620"/>
                </a:cubicBezTo>
                <a:cubicBezTo>
                  <a:pt x="28830" y="6644"/>
                  <a:pt x="28979" y="6744"/>
                  <a:pt x="29128" y="6818"/>
                </a:cubicBezTo>
                <a:cubicBezTo>
                  <a:pt x="29202" y="6867"/>
                  <a:pt x="29227" y="6892"/>
                  <a:pt x="29301" y="6942"/>
                </a:cubicBezTo>
                <a:lnTo>
                  <a:pt x="29326" y="6991"/>
                </a:lnTo>
                <a:cubicBezTo>
                  <a:pt x="29351" y="6991"/>
                  <a:pt x="29351" y="7016"/>
                  <a:pt x="29376" y="7016"/>
                </a:cubicBezTo>
                <a:lnTo>
                  <a:pt x="29376" y="7016"/>
                </a:lnTo>
                <a:lnTo>
                  <a:pt x="29376" y="7016"/>
                </a:lnTo>
                <a:lnTo>
                  <a:pt x="29450" y="7016"/>
                </a:lnTo>
                <a:cubicBezTo>
                  <a:pt x="29475" y="7016"/>
                  <a:pt x="29549" y="6991"/>
                  <a:pt x="29574" y="6991"/>
                </a:cubicBezTo>
                <a:lnTo>
                  <a:pt x="29599" y="6991"/>
                </a:lnTo>
                <a:cubicBezTo>
                  <a:pt x="29624" y="6991"/>
                  <a:pt x="29698" y="6942"/>
                  <a:pt x="29748" y="6942"/>
                </a:cubicBezTo>
                <a:cubicBezTo>
                  <a:pt x="29847" y="6917"/>
                  <a:pt x="29946" y="6892"/>
                  <a:pt x="30095" y="6867"/>
                </a:cubicBezTo>
                <a:cubicBezTo>
                  <a:pt x="30318" y="6793"/>
                  <a:pt x="30566" y="6768"/>
                  <a:pt x="30789" y="6768"/>
                </a:cubicBezTo>
                <a:lnTo>
                  <a:pt x="31086" y="6768"/>
                </a:lnTo>
                <a:lnTo>
                  <a:pt x="31111" y="6768"/>
                </a:lnTo>
                <a:cubicBezTo>
                  <a:pt x="31235" y="6768"/>
                  <a:pt x="31359" y="6768"/>
                  <a:pt x="31483" y="6793"/>
                </a:cubicBezTo>
                <a:cubicBezTo>
                  <a:pt x="31607" y="6793"/>
                  <a:pt x="31731" y="6818"/>
                  <a:pt x="31855" y="6818"/>
                </a:cubicBezTo>
                <a:cubicBezTo>
                  <a:pt x="31954" y="6818"/>
                  <a:pt x="32078" y="6867"/>
                  <a:pt x="32202" y="6892"/>
                </a:cubicBezTo>
                <a:cubicBezTo>
                  <a:pt x="32326" y="6917"/>
                  <a:pt x="32425" y="6942"/>
                  <a:pt x="32524" y="6991"/>
                </a:cubicBezTo>
                <a:cubicBezTo>
                  <a:pt x="32574" y="7016"/>
                  <a:pt x="32598" y="7016"/>
                  <a:pt x="32673" y="7041"/>
                </a:cubicBezTo>
                <a:lnTo>
                  <a:pt x="32673" y="7041"/>
                </a:lnTo>
                <a:cubicBezTo>
                  <a:pt x="32722" y="7066"/>
                  <a:pt x="32797" y="7066"/>
                  <a:pt x="32822" y="7115"/>
                </a:cubicBezTo>
                <a:cubicBezTo>
                  <a:pt x="32921" y="7140"/>
                  <a:pt x="33020" y="7165"/>
                  <a:pt x="33144" y="7239"/>
                </a:cubicBezTo>
                <a:cubicBezTo>
                  <a:pt x="33218" y="7264"/>
                  <a:pt x="33342" y="7314"/>
                  <a:pt x="33441" y="7388"/>
                </a:cubicBezTo>
                <a:cubicBezTo>
                  <a:pt x="33516" y="7413"/>
                  <a:pt x="33590" y="7487"/>
                  <a:pt x="33689" y="7537"/>
                </a:cubicBezTo>
                <a:cubicBezTo>
                  <a:pt x="33764" y="7562"/>
                  <a:pt x="33813" y="7636"/>
                  <a:pt x="33887" y="7686"/>
                </a:cubicBezTo>
                <a:cubicBezTo>
                  <a:pt x="33937" y="7760"/>
                  <a:pt x="34011" y="7810"/>
                  <a:pt x="34036" y="7884"/>
                </a:cubicBezTo>
                <a:cubicBezTo>
                  <a:pt x="34036" y="7909"/>
                  <a:pt x="34061" y="7909"/>
                  <a:pt x="34061" y="7933"/>
                </a:cubicBezTo>
                <a:cubicBezTo>
                  <a:pt x="34086" y="8008"/>
                  <a:pt x="34160" y="8033"/>
                  <a:pt x="34185" y="8107"/>
                </a:cubicBezTo>
                <a:cubicBezTo>
                  <a:pt x="34210" y="8132"/>
                  <a:pt x="34210" y="8157"/>
                  <a:pt x="34259" y="8181"/>
                </a:cubicBezTo>
                <a:lnTo>
                  <a:pt x="34259" y="8181"/>
                </a:lnTo>
                <a:cubicBezTo>
                  <a:pt x="34259" y="8231"/>
                  <a:pt x="34284" y="8231"/>
                  <a:pt x="34309" y="8256"/>
                </a:cubicBez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34" y="8256"/>
                </a:lnTo>
                <a:lnTo>
                  <a:pt x="34408" y="8256"/>
                </a:lnTo>
                <a:lnTo>
                  <a:pt x="34458" y="8256"/>
                </a:lnTo>
                <a:lnTo>
                  <a:pt x="34656" y="8256"/>
                </a:lnTo>
                <a:lnTo>
                  <a:pt x="34681" y="8256"/>
                </a:lnTo>
                <a:lnTo>
                  <a:pt x="35028" y="8256"/>
                </a:lnTo>
                <a:lnTo>
                  <a:pt x="35375" y="8256"/>
                </a:lnTo>
                <a:lnTo>
                  <a:pt x="35400" y="8256"/>
                </a:lnTo>
                <a:lnTo>
                  <a:pt x="35697" y="8256"/>
                </a:lnTo>
                <a:cubicBezTo>
                  <a:pt x="35821" y="8256"/>
                  <a:pt x="35945" y="8256"/>
                  <a:pt x="36069" y="8281"/>
                </a:cubicBezTo>
                <a:cubicBezTo>
                  <a:pt x="36193" y="8281"/>
                  <a:pt x="36292" y="8305"/>
                  <a:pt x="36416" y="8355"/>
                </a:cubicBezTo>
                <a:cubicBezTo>
                  <a:pt x="36664" y="8404"/>
                  <a:pt x="36887" y="8479"/>
                  <a:pt x="37061" y="8528"/>
                </a:cubicBezTo>
                <a:cubicBezTo>
                  <a:pt x="37284" y="8628"/>
                  <a:pt x="37507" y="8727"/>
                  <a:pt x="37655" y="8801"/>
                </a:cubicBezTo>
                <a:cubicBezTo>
                  <a:pt x="37755" y="8875"/>
                  <a:pt x="37854" y="8925"/>
                  <a:pt x="37978" y="9024"/>
                </a:cubicBezTo>
                <a:cubicBezTo>
                  <a:pt x="38052" y="9099"/>
                  <a:pt x="38151" y="9148"/>
                  <a:pt x="38226" y="9247"/>
                </a:cubicBezTo>
                <a:lnTo>
                  <a:pt x="38300" y="9346"/>
                </a:lnTo>
                <a:lnTo>
                  <a:pt x="38300" y="9346"/>
                </a:lnTo>
                <a:lnTo>
                  <a:pt x="38350" y="9371"/>
                </a:lnTo>
                <a:cubicBezTo>
                  <a:pt x="38374" y="9396"/>
                  <a:pt x="38399" y="9470"/>
                  <a:pt x="38474" y="9495"/>
                </a:cubicBezTo>
                <a:lnTo>
                  <a:pt x="38548" y="9594"/>
                </a:lnTo>
                <a:lnTo>
                  <a:pt x="38548" y="9619"/>
                </a:lnTo>
                <a:lnTo>
                  <a:pt x="38548" y="9619"/>
                </a:lnTo>
                <a:cubicBezTo>
                  <a:pt x="38548" y="9644"/>
                  <a:pt x="38597" y="9644"/>
                  <a:pt x="38597" y="9669"/>
                </a:cubicBez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622" y="9669"/>
                </a:lnTo>
                <a:lnTo>
                  <a:pt x="38672" y="9669"/>
                </a:lnTo>
                <a:cubicBezTo>
                  <a:pt x="38746" y="9669"/>
                  <a:pt x="38845" y="9718"/>
                  <a:pt x="38895" y="9718"/>
                </a:cubicBezTo>
                <a:lnTo>
                  <a:pt x="39118" y="9718"/>
                </a:lnTo>
                <a:lnTo>
                  <a:pt x="39143" y="9718"/>
                </a:lnTo>
                <a:lnTo>
                  <a:pt x="39242" y="9718"/>
                </a:lnTo>
                <a:cubicBezTo>
                  <a:pt x="39341" y="9718"/>
                  <a:pt x="39465" y="9718"/>
                  <a:pt x="39589" y="9743"/>
                </a:cubicBezTo>
                <a:cubicBezTo>
                  <a:pt x="39738" y="9743"/>
                  <a:pt x="39887" y="9768"/>
                  <a:pt x="40035" y="9768"/>
                </a:cubicBezTo>
                <a:lnTo>
                  <a:pt x="40035" y="9768"/>
                </a:lnTo>
                <a:lnTo>
                  <a:pt x="40035" y="9768"/>
                </a:lnTo>
                <a:cubicBezTo>
                  <a:pt x="40134" y="9768"/>
                  <a:pt x="40209" y="9768"/>
                  <a:pt x="40283" y="9793"/>
                </a:cubicBezTo>
                <a:cubicBezTo>
                  <a:pt x="40407" y="9793"/>
                  <a:pt x="40506" y="9842"/>
                  <a:pt x="40630" y="9842"/>
                </a:cubicBezTo>
                <a:lnTo>
                  <a:pt x="40655" y="9842"/>
                </a:lnTo>
                <a:cubicBezTo>
                  <a:pt x="40779" y="9842"/>
                  <a:pt x="40903" y="9867"/>
                  <a:pt x="41002" y="9867"/>
                </a:cubicBezTo>
                <a:cubicBezTo>
                  <a:pt x="41250" y="9892"/>
                  <a:pt x="41473" y="9892"/>
                  <a:pt x="41721" y="9917"/>
                </a:cubicBezTo>
                <a:cubicBezTo>
                  <a:pt x="41969" y="9941"/>
                  <a:pt x="42242" y="9991"/>
                  <a:pt x="42465" y="10041"/>
                </a:cubicBezTo>
                <a:lnTo>
                  <a:pt x="42564" y="10041"/>
                </a:lnTo>
                <a:cubicBezTo>
                  <a:pt x="42762" y="10065"/>
                  <a:pt x="42960" y="10115"/>
                  <a:pt x="43184" y="10140"/>
                </a:cubicBezTo>
                <a:cubicBezTo>
                  <a:pt x="43431" y="10189"/>
                  <a:pt x="43630" y="10239"/>
                  <a:pt x="43878" y="10338"/>
                </a:cubicBezTo>
                <a:cubicBezTo>
                  <a:pt x="43952" y="10363"/>
                  <a:pt x="44002" y="10363"/>
                  <a:pt x="44076" y="10388"/>
                </a:cubicBezTo>
                <a:cubicBezTo>
                  <a:pt x="44101" y="10388"/>
                  <a:pt x="44175" y="10412"/>
                  <a:pt x="44200" y="10412"/>
                </a:cubicBezTo>
                <a:lnTo>
                  <a:pt x="44225" y="10412"/>
                </a:lnTo>
                <a:cubicBezTo>
                  <a:pt x="44324" y="10437"/>
                  <a:pt x="44448" y="10487"/>
                  <a:pt x="44547" y="10512"/>
                </a:cubicBezTo>
                <a:cubicBezTo>
                  <a:pt x="44621" y="10536"/>
                  <a:pt x="44745" y="10561"/>
                  <a:pt x="44844" y="10611"/>
                </a:cubicBezTo>
                <a:cubicBezTo>
                  <a:pt x="44944" y="10636"/>
                  <a:pt x="45043" y="10660"/>
                  <a:pt x="45167" y="10735"/>
                </a:cubicBezTo>
                <a:cubicBezTo>
                  <a:pt x="45192" y="10735"/>
                  <a:pt x="45216" y="10759"/>
                  <a:pt x="45241" y="10759"/>
                </a:cubicBezTo>
                <a:lnTo>
                  <a:pt x="45241" y="25385"/>
                </a:lnTo>
                <a:lnTo>
                  <a:pt x="45241" y="25757"/>
                </a:lnTo>
                <a:lnTo>
                  <a:pt x="0" y="25757"/>
                </a:ln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72" name="Google Shape;9272;p25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9273" name="Google Shape;9273;p25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25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25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25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25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25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25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25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25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25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25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25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25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25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25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25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25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25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25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25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25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25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25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25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297" name="Google Shape;9297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071473" y="-87603"/>
            <a:ext cx="1459500" cy="2082969"/>
          </a:xfrm>
          <a:prstGeom prst="rect">
            <a:avLst/>
          </a:prstGeom>
          <a:noFill/>
          <a:ln>
            <a:noFill/>
          </a:ln>
        </p:spPr>
      </p:pic>
      <p:pic>
        <p:nvPicPr>
          <p:cNvPr id="9298" name="Google Shape;9298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332150" y="-696900"/>
            <a:ext cx="1409150" cy="20111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299" name="Google Shape;9299;p25"/>
          <p:cNvGrpSpPr/>
          <p:nvPr/>
        </p:nvGrpSpPr>
        <p:grpSpPr>
          <a:xfrm>
            <a:off x="7429100" y="255325"/>
            <a:ext cx="535500" cy="403800"/>
            <a:chOff x="3693500" y="1118850"/>
            <a:chExt cx="535500" cy="403800"/>
          </a:xfrm>
        </p:grpSpPr>
        <p:sp>
          <p:nvSpPr>
            <p:cNvPr id="9300" name="Google Shape;9300;p25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25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25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25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25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25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25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25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25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25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25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25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25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25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25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25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25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25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25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25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25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25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25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25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25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25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25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25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25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25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25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25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25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25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25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25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25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25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25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25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25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25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25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25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25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25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25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25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25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25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25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25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25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25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25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25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25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25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25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25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25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25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25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25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25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25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6" name="Google Shape;9366;p25"/>
          <p:cNvGrpSpPr/>
          <p:nvPr/>
        </p:nvGrpSpPr>
        <p:grpSpPr>
          <a:xfrm rot="-5255570">
            <a:off x="8153651" y="1062539"/>
            <a:ext cx="535491" cy="403793"/>
            <a:chOff x="3693500" y="1118850"/>
            <a:chExt cx="535500" cy="403800"/>
          </a:xfrm>
        </p:grpSpPr>
        <p:sp>
          <p:nvSpPr>
            <p:cNvPr id="9367" name="Google Shape;9367;p25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25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25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25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25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25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25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25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25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25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25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25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25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25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25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25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25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25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25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25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25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25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25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25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25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25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25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25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25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25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25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25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25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25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25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25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25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25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25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25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25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25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25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25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25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25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25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25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25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25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25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25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25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25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25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25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25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25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25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25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25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25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25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25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25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25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3" name="Google Shape;9433;p25"/>
          <p:cNvGrpSpPr/>
          <p:nvPr/>
        </p:nvGrpSpPr>
        <p:grpSpPr>
          <a:xfrm rot="-5255570">
            <a:off x="8466526" y="142714"/>
            <a:ext cx="535491" cy="403793"/>
            <a:chOff x="3693500" y="1118850"/>
            <a:chExt cx="535500" cy="403800"/>
          </a:xfrm>
        </p:grpSpPr>
        <p:sp>
          <p:nvSpPr>
            <p:cNvPr id="9434" name="Google Shape;9434;p25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25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25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25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25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25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25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25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25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25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25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25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25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25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25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25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25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25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25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25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25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25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25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25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25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25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25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25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25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25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25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25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25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25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25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25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25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25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25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25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25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25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25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25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25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25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25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25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25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25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25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25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25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25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25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25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25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25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25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25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25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25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25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25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25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25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0" name="Google Shape;9500;p25"/>
          <p:cNvGrpSpPr/>
          <p:nvPr/>
        </p:nvGrpSpPr>
        <p:grpSpPr>
          <a:xfrm rot="-5255460">
            <a:off x="8633969" y="1418088"/>
            <a:ext cx="349080" cy="263228"/>
            <a:chOff x="3693500" y="1118850"/>
            <a:chExt cx="535500" cy="403800"/>
          </a:xfrm>
        </p:grpSpPr>
        <p:sp>
          <p:nvSpPr>
            <p:cNvPr id="9501" name="Google Shape;9501;p25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25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25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25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25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25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25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25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25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25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25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25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25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25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25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25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25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25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25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25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25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25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25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25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25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25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25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25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25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25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25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25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25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25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25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25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25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25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25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25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25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25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25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25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25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25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25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25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25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25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25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25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25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25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25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25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25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25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25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25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25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25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25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25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25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25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7" name="Google Shape;9567;p25"/>
          <p:cNvGrpSpPr/>
          <p:nvPr/>
        </p:nvGrpSpPr>
        <p:grpSpPr>
          <a:xfrm>
            <a:off x="7989850" y="44200"/>
            <a:ext cx="394800" cy="292600"/>
            <a:chOff x="3748050" y="180275"/>
            <a:chExt cx="394800" cy="292600"/>
          </a:xfrm>
        </p:grpSpPr>
        <p:sp>
          <p:nvSpPr>
            <p:cNvPr id="9568" name="Google Shape;9568;p25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25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25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25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25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25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25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25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25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25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25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25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25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25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25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25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25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25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25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25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25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25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25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25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25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25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25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25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25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25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25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25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25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25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25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25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25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25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25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25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25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25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25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25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2" name="Google Shape;9612;p25"/>
          <p:cNvGrpSpPr/>
          <p:nvPr/>
        </p:nvGrpSpPr>
        <p:grpSpPr>
          <a:xfrm rot="-3345796">
            <a:off x="8311899" y="734975"/>
            <a:ext cx="394790" cy="292593"/>
            <a:chOff x="3748050" y="180275"/>
            <a:chExt cx="394800" cy="292600"/>
          </a:xfrm>
        </p:grpSpPr>
        <p:sp>
          <p:nvSpPr>
            <p:cNvPr id="9613" name="Google Shape;9613;p25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25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25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25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25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25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25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25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25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25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25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25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25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25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25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25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25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25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25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25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25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25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25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25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25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25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25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25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25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25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25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25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25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25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25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25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25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25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25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25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25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25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25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25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657" name="Google Shape;9657;p25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8329326" y="100896"/>
            <a:ext cx="827723" cy="78008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1_1_1">
    <p:spTree>
      <p:nvGrpSpPr>
        <p:cNvPr id="1" name="Shape 9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9" name="Google Shape;9659;p26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0" name="Google Shape;9660;p26"/>
          <p:cNvSpPr/>
          <p:nvPr/>
        </p:nvSpPr>
        <p:spPr>
          <a:xfrm rot="10800000" flipH="1">
            <a:off x="196200" y="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1" name="Google Shape;9661;p26"/>
          <p:cNvSpPr/>
          <p:nvPr/>
        </p:nvSpPr>
        <p:spPr>
          <a:xfrm flipH="1">
            <a:off x="5280600" y="334770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63C6E0">
              <a:alpha val="298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2" name="Google Shape;9662;p26"/>
          <p:cNvSpPr/>
          <p:nvPr/>
        </p:nvSpPr>
        <p:spPr>
          <a:xfrm flipH="1">
            <a:off x="324117" y="3635010"/>
            <a:ext cx="4444074" cy="1496260"/>
          </a:xfrm>
          <a:custGeom>
            <a:avLst/>
            <a:gdLst/>
            <a:ahLst/>
            <a:cxnLst/>
            <a:rect l="l" t="t" r="r" b="b"/>
            <a:pathLst>
              <a:path w="29823" h="10041" extrusionOk="0">
                <a:moveTo>
                  <a:pt x="28533" y="1"/>
                </a:moveTo>
                <a:cubicBezTo>
                  <a:pt x="28013" y="1"/>
                  <a:pt x="27517" y="249"/>
                  <a:pt x="27219" y="670"/>
                </a:cubicBezTo>
                <a:cubicBezTo>
                  <a:pt x="27120" y="621"/>
                  <a:pt x="27046" y="621"/>
                  <a:pt x="26972" y="621"/>
                </a:cubicBezTo>
                <a:cubicBezTo>
                  <a:pt x="26476" y="621"/>
                  <a:pt x="26054" y="993"/>
                  <a:pt x="25980" y="1464"/>
                </a:cubicBezTo>
                <a:cubicBezTo>
                  <a:pt x="25856" y="1414"/>
                  <a:pt x="25683" y="1414"/>
                  <a:pt x="25534" y="1414"/>
                </a:cubicBezTo>
                <a:cubicBezTo>
                  <a:pt x="24815" y="1414"/>
                  <a:pt x="24270" y="1959"/>
                  <a:pt x="24245" y="2653"/>
                </a:cubicBezTo>
                <a:cubicBezTo>
                  <a:pt x="23947" y="2703"/>
                  <a:pt x="23749" y="2951"/>
                  <a:pt x="23749" y="3224"/>
                </a:cubicBezTo>
                <a:cubicBezTo>
                  <a:pt x="23625" y="3174"/>
                  <a:pt x="23451" y="3149"/>
                  <a:pt x="23303" y="3149"/>
                </a:cubicBezTo>
                <a:cubicBezTo>
                  <a:pt x="22931" y="3149"/>
                  <a:pt x="22584" y="3323"/>
                  <a:pt x="22410" y="3571"/>
                </a:cubicBezTo>
                <a:cubicBezTo>
                  <a:pt x="22286" y="3422"/>
                  <a:pt x="22088" y="3348"/>
                  <a:pt x="21890" y="3348"/>
                </a:cubicBezTo>
                <a:cubicBezTo>
                  <a:pt x="21791" y="3348"/>
                  <a:pt x="21716" y="3348"/>
                  <a:pt x="21667" y="3397"/>
                </a:cubicBezTo>
                <a:cubicBezTo>
                  <a:pt x="21518" y="2901"/>
                  <a:pt x="21047" y="2480"/>
                  <a:pt x="20477" y="2480"/>
                </a:cubicBezTo>
                <a:cubicBezTo>
                  <a:pt x="19807" y="2480"/>
                  <a:pt x="19287" y="3050"/>
                  <a:pt x="19287" y="3695"/>
                </a:cubicBezTo>
                <a:lnTo>
                  <a:pt x="19188" y="3695"/>
                </a:lnTo>
                <a:cubicBezTo>
                  <a:pt x="19064" y="3695"/>
                  <a:pt x="18965" y="3719"/>
                  <a:pt x="18865" y="3794"/>
                </a:cubicBezTo>
                <a:cubicBezTo>
                  <a:pt x="18865" y="3174"/>
                  <a:pt x="18370" y="2678"/>
                  <a:pt x="17725" y="2678"/>
                </a:cubicBezTo>
                <a:cubicBezTo>
                  <a:pt x="17378" y="2678"/>
                  <a:pt x="17105" y="2802"/>
                  <a:pt x="16882" y="3050"/>
                </a:cubicBezTo>
                <a:cubicBezTo>
                  <a:pt x="16765" y="3028"/>
                  <a:pt x="16649" y="3017"/>
                  <a:pt x="16536" y="3017"/>
                </a:cubicBezTo>
                <a:cubicBezTo>
                  <a:pt x="16145" y="3017"/>
                  <a:pt x="15782" y="3147"/>
                  <a:pt x="15494" y="3397"/>
                </a:cubicBezTo>
                <a:cubicBezTo>
                  <a:pt x="15420" y="3348"/>
                  <a:pt x="15345" y="3323"/>
                  <a:pt x="15246" y="3298"/>
                </a:cubicBezTo>
                <a:cubicBezTo>
                  <a:pt x="15173" y="3283"/>
                  <a:pt x="15100" y="3276"/>
                  <a:pt x="15029" y="3276"/>
                </a:cubicBezTo>
                <a:cubicBezTo>
                  <a:pt x="14618" y="3276"/>
                  <a:pt x="14254" y="3513"/>
                  <a:pt x="14106" y="3893"/>
                </a:cubicBezTo>
                <a:cubicBezTo>
                  <a:pt x="13982" y="3819"/>
                  <a:pt x="13858" y="3769"/>
                  <a:pt x="13709" y="3719"/>
                </a:cubicBezTo>
                <a:cubicBezTo>
                  <a:pt x="13611" y="3698"/>
                  <a:pt x="13514" y="3688"/>
                  <a:pt x="13419" y="3688"/>
                </a:cubicBezTo>
                <a:cubicBezTo>
                  <a:pt x="12836" y="3688"/>
                  <a:pt x="12318" y="4065"/>
                  <a:pt x="12147" y="4661"/>
                </a:cubicBezTo>
                <a:cubicBezTo>
                  <a:pt x="11875" y="4661"/>
                  <a:pt x="11602" y="4835"/>
                  <a:pt x="11528" y="5132"/>
                </a:cubicBezTo>
                <a:cubicBezTo>
                  <a:pt x="11404" y="5033"/>
                  <a:pt x="11280" y="4959"/>
                  <a:pt x="11131" y="4934"/>
                </a:cubicBezTo>
                <a:cubicBezTo>
                  <a:pt x="11043" y="4910"/>
                  <a:pt x="10955" y="4900"/>
                  <a:pt x="10870" y="4900"/>
                </a:cubicBezTo>
                <a:cubicBezTo>
                  <a:pt x="10598" y="4900"/>
                  <a:pt x="10347" y="5012"/>
                  <a:pt x="10139" y="5182"/>
                </a:cubicBezTo>
                <a:cubicBezTo>
                  <a:pt x="10040" y="5033"/>
                  <a:pt x="9892" y="4909"/>
                  <a:pt x="9668" y="4835"/>
                </a:cubicBezTo>
                <a:cubicBezTo>
                  <a:pt x="9619" y="4823"/>
                  <a:pt x="9582" y="4816"/>
                  <a:pt x="9544" y="4816"/>
                </a:cubicBezTo>
                <a:cubicBezTo>
                  <a:pt x="9507" y="4816"/>
                  <a:pt x="9470" y="4823"/>
                  <a:pt x="9421" y="4835"/>
                </a:cubicBezTo>
                <a:cubicBezTo>
                  <a:pt x="9396" y="4314"/>
                  <a:pt x="9024" y="3843"/>
                  <a:pt x="8454" y="3719"/>
                </a:cubicBezTo>
                <a:cubicBezTo>
                  <a:pt x="8370" y="3700"/>
                  <a:pt x="8285" y="3691"/>
                  <a:pt x="8202" y="3691"/>
                </a:cubicBezTo>
                <a:cubicBezTo>
                  <a:pt x="7649" y="3691"/>
                  <a:pt x="7145" y="4101"/>
                  <a:pt x="7016" y="4661"/>
                </a:cubicBezTo>
                <a:cubicBezTo>
                  <a:pt x="6966" y="4661"/>
                  <a:pt x="6942" y="4637"/>
                  <a:pt x="6917" y="4637"/>
                </a:cubicBezTo>
                <a:cubicBezTo>
                  <a:pt x="6855" y="4612"/>
                  <a:pt x="6799" y="4599"/>
                  <a:pt x="6743" y="4599"/>
                </a:cubicBezTo>
                <a:cubicBezTo>
                  <a:pt x="6687" y="4599"/>
                  <a:pt x="6632" y="4612"/>
                  <a:pt x="6570" y="4637"/>
                </a:cubicBezTo>
                <a:cubicBezTo>
                  <a:pt x="6694" y="4017"/>
                  <a:pt x="6322" y="3422"/>
                  <a:pt x="5702" y="3273"/>
                </a:cubicBezTo>
                <a:cubicBezTo>
                  <a:pt x="5617" y="3255"/>
                  <a:pt x="5532" y="3247"/>
                  <a:pt x="5450" y="3247"/>
                </a:cubicBezTo>
                <a:cubicBezTo>
                  <a:pt x="4958" y="3247"/>
                  <a:pt x="4533" y="3553"/>
                  <a:pt x="4363" y="4042"/>
                </a:cubicBezTo>
                <a:lnTo>
                  <a:pt x="4314" y="4042"/>
                </a:lnTo>
                <a:cubicBezTo>
                  <a:pt x="4258" y="4027"/>
                  <a:pt x="4202" y="4020"/>
                  <a:pt x="4147" y="4020"/>
                </a:cubicBezTo>
                <a:cubicBezTo>
                  <a:pt x="3830" y="4020"/>
                  <a:pt x="3531" y="4250"/>
                  <a:pt x="3446" y="4587"/>
                </a:cubicBezTo>
                <a:lnTo>
                  <a:pt x="3421" y="4587"/>
                </a:lnTo>
                <a:cubicBezTo>
                  <a:pt x="3372" y="4575"/>
                  <a:pt x="3322" y="4568"/>
                  <a:pt x="3273" y="4568"/>
                </a:cubicBezTo>
                <a:cubicBezTo>
                  <a:pt x="3223" y="4568"/>
                  <a:pt x="3174" y="4575"/>
                  <a:pt x="3124" y="4587"/>
                </a:cubicBezTo>
                <a:cubicBezTo>
                  <a:pt x="2950" y="4414"/>
                  <a:pt x="2727" y="4290"/>
                  <a:pt x="2479" y="4215"/>
                </a:cubicBezTo>
                <a:cubicBezTo>
                  <a:pt x="2386" y="4196"/>
                  <a:pt x="2293" y="4187"/>
                  <a:pt x="2203" y="4187"/>
                </a:cubicBezTo>
                <a:cubicBezTo>
                  <a:pt x="1595" y="4187"/>
                  <a:pt x="1072" y="4603"/>
                  <a:pt x="942" y="5207"/>
                </a:cubicBezTo>
                <a:cubicBezTo>
                  <a:pt x="893" y="5207"/>
                  <a:pt x="893" y="5207"/>
                  <a:pt x="868" y="5182"/>
                </a:cubicBezTo>
                <a:cubicBezTo>
                  <a:pt x="816" y="5167"/>
                  <a:pt x="763" y="5160"/>
                  <a:pt x="710" y="5160"/>
                </a:cubicBezTo>
                <a:cubicBezTo>
                  <a:pt x="416" y="5160"/>
                  <a:pt x="142" y="5383"/>
                  <a:pt x="100" y="5678"/>
                </a:cubicBezTo>
                <a:cubicBezTo>
                  <a:pt x="0" y="6025"/>
                  <a:pt x="248" y="6397"/>
                  <a:pt x="595" y="6446"/>
                </a:cubicBezTo>
                <a:lnTo>
                  <a:pt x="16610" y="10041"/>
                </a:lnTo>
                <a:lnTo>
                  <a:pt x="29822" y="10041"/>
                </a:lnTo>
                <a:lnTo>
                  <a:pt x="29822" y="6917"/>
                </a:lnTo>
                <a:lnTo>
                  <a:pt x="29822" y="2852"/>
                </a:lnTo>
                <a:lnTo>
                  <a:pt x="29822" y="621"/>
                </a:lnTo>
                <a:cubicBezTo>
                  <a:pt x="29500" y="224"/>
                  <a:pt x="29029" y="1"/>
                  <a:pt x="28533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3" name="Google Shape;9663;p26"/>
          <p:cNvSpPr txBox="1">
            <a:spLocks noGrp="1"/>
          </p:cNvSpPr>
          <p:nvPr>
            <p:ph type="title"/>
          </p:nvPr>
        </p:nvSpPr>
        <p:spPr>
          <a:xfrm>
            <a:off x="720000" y="3699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664" name="Google Shape;9664;p26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9665" name="Google Shape;9665;p26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26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26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26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26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26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26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26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26"/>
            <p:cNvSpPr/>
            <p:nvPr/>
          </p:nvSpPr>
          <p:spPr>
            <a:xfrm>
              <a:off x="435525" y="254750"/>
              <a:ext cx="2258131" cy="2217146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26"/>
            <p:cNvSpPr/>
            <p:nvPr/>
          </p:nvSpPr>
          <p:spPr>
            <a:xfrm>
              <a:off x="435525" y="254750"/>
              <a:ext cx="2858868" cy="2807447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26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26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26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26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26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26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26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26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26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26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26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26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26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26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689" name="Google Shape;9689;p26"/>
          <p:cNvPicPr preferRelativeResize="0"/>
          <p:nvPr/>
        </p:nvPicPr>
        <p:blipFill rotWithShape="1">
          <a:blip r:embed="rId2">
            <a:alphaModFix/>
          </a:blip>
          <a:srcRect t="35475"/>
          <a:stretch/>
        </p:blipFill>
        <p:spPr>
          <a:xfrm>
            <a:off x="8078850" y="1"/>
            <a:ext cx="1360075" cy="1037424"/>
          </a:xfrm>
          <a:prstGeom prst="rect">
            <a:avLst/>
          </a:prstGeom>
          <a:noFill/>
          <a:ln>
            <a:noFill/>
          </a:ln>
        </p:spPr>
      </p:pic>
      <p:pic>
        <p:nvPicPr>
          <p:cNvPr id="9690" name="Google Shape;9690;p2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8392060" y="393997"/>
            <a:ext cx="1360055" cy="160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9691" name="Google Shape;9691;p26"/>
          <p:cNvPicPr preferRelativeResize="0"/>
          <p:nvPr/>
        </p:nvPicPr>
        <p:blipFill rotWithShape="1">
          <a:blip r:embed="rId2">
            <a:alphaModFix/>
          </a:blip>
          <a:srcRect t="65628"/>
          <a:stretch/>
        </p:blipFill>
        <p:spPr>
          <a:xfrm>
            <a:off x="7741550" y="-6373"/>
            <a:ext cx="1360050" cy="55262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692" name="Google Shape;9692;p26"/>
          <p:cNvGrpSpPr/>
          <p:nvPr/>
        </p:nvGrpSpPr>
        <p:grpSpPr>
          <a:xfrm>
            <a:off x="8145388" y="151625"/>
            <a:ext cx="552375" cy="563100"/>
            <a:chOff x="3646250" y="1707050"/>
            <a:chExt cx="552375" cy="563100"/>
          </a:xfrm>
        </p:grpSpPr>
        <p:sp>
          <p:nvSpPr>
            <p:cNvPr id="9693" name="Google Shape;9693;p26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26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26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26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26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26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26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26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26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26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26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26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26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26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26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26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26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26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26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26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26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26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26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26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26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26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26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26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26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26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26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26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26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26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26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26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26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26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26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26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26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26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26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26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26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26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26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26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26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26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26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26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26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26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26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26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26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26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26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26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26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26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26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26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26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26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26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26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26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26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26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26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26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26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26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26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26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26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26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26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26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26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26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26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26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26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26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26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1" name="Google Shape;9781;p26"/>
          <p:cNvGrpSpPr/>
          <p:nvPr/>
        </p:nvGrpSpPr>
        <p:grpSpPr>
          <a:xfrm>
            <a:off x="8591613" y="1143000"/>
            <a:ext cx="552375" cy="563100"/>
            <a:chOff x="3646250" y="1707050"/>
            <a:chExt cx="552375" cy="563100"/>
          </a:xfrm>
        </p:grpSpPr>
        <p:sp>
          <p:nvSpPr>
            <p:cNvPr id="9782" name="Google Shape;9782;p26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26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26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26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26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26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26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26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26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26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26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26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26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26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26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26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26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26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26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26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26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26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26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26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26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26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26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26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26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26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26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26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26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26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26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26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26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26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26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26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26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26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26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26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26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26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26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26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26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26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26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26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26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26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26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26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26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26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26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26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26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26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26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26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26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26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26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26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26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26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26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26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26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26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26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26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26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26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26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26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26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26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26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26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26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26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26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26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0" name="Google Shape;9870;p26"/>
          <p:cNvGrpSpPr/>
          <p:nvPr/>
        </p:nvGrpSpPr>
        <p:grpSpPr>
          <a:xfrm rot="-1815747" flipH="1">
            <a:off x="8208469" y="832677"/>
            <a:ext cx="578037" cy="406630"/>
            <a:chOff x="9221475" y="2460200"/>
            <a:chExt cx="2104828" cy="1480678"/>
          </a:xfrm>
        </p:grpSpPr>
        <p:sp>
          <p:nvSpPr>
            <p:cNvPr id="9871" name="Google Shape;9871;p26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26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26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26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26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26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26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26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26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26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26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26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26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26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26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26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26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26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26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26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26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26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26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26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26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26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26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26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26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26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26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26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26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26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26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26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26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26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26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26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26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26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3" name="Google Shape;9913;p26"/>
          <p:cNvGrpSpPr/>
          <p:nvPr/>
        </p:nvGrpSpPr>
        <p:grpSpPr>
          <a:xfrm rot="2111825" flipH="1">
            <a:off x="8604332" y="246548"/>
            <a:ext cx="423967" cy="298247"/>
            <a:chOff x="9221475" y="2460200"/>
            <a:chExt cx="2104828" cy="1480678"/>
          </a:xfrm>
        </p:grpSpPr>
        <p:sp>
          <p:nvSpPr>
            <p:cNvPr id="9914" name="Google Shape;9914;p26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26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26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26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26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26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26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26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26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26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26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26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26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26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26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26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26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26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26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26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26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26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26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26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26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26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26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26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26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26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26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26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26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26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26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26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26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26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26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26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26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26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6" name="Google Shape;9956;p26"/>
          <p:cNvGrpSpPr/>
          <p:nvPr/>
        </p:nvGrpSpPr>
        <p:grpSpPr>
          <a:xfrm>
            <a:off x="8868099" y="636667"/>
            <a:ext cx="407984" cy="415906"/>
            <a:chOff x="3646250" y="1707050"/>
            <a:chExt cx="552375" cy="563100"/>
          </a:xfrm>
        </p:grpSpPr>
        <p:sp>
          <p:nvSpPr>
            <p:cNvPr id="9957" name="Google Shape;9957;p26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26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26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26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26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26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26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26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26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26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26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26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26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26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26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26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26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26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26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26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26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26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26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26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26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26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26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26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26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26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26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26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26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26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26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26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26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26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26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26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26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26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26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26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26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26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26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26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26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26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26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26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26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26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26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26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26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26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26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26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26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26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26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26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26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26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26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26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26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26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26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26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26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26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26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26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26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26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26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26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26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26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26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26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26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26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26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26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1_1_1_1">
    <p:spTree>
      <p:nvGrpSpPr>
        <p:cNvPr id="1" name="Shape 10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6" name="Google Shape;10046;p27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7" name="Google Shape;10047;p27"/>
          <p:cNvSpPr/>
          <p:nvPr/>
        </p:nvSpPr>
        <p:spPr>
          <a:xfrm rot="10800000" flipH="1">
            <a:off x="196200" y="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8" name="Google Shape;10048;p27"/>
          <p:cNvSpPr/>
          <p:nvPr/>
        </p:nvSpPr>
        <p:spPr>
          <a:xfrm flipH="1">
            <a:off x="5280600" y="334770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63C6E0">
              <a:alpha val="298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49" name="Google Shape;10049;p27"/>
          <p:cNvGrpSpPr/>
          <p:nvPr/>
        </p:nvGrpSpPr>
        <p:grpSpPr>
          <a:xfrm>
            <a:off x="7411628" y="3328766"/>
            <a:ext cx="1759924" cy="1687984"/>
            <a:chOff x="7411628" y="3328766"/>
            <a:chExt cx="1759924" cy="1687984"/>
          </a:xfrm>
        </p:grpSpPr>
        <p:pic>
          <p:nvPicPr>
            <p:cNvPr id="10050" name="Google Shape;10050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10800000">
              <a:off x="8185578" y="3851167"/>
              <a:ext cx="985974" cy="116558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051" name="Google Shape;10051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10800000">
              <a:off x="8049804" y="3438380"/>
              <a:ext cx="985974" cy="116558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052" name="Google Shape;10052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10800000">
              <a:off x="7800312" y="3802215"/>
              <a:ext cx="985974" cy="116558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053" name="Google Shape;10053;p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 rot="10800000">
              <a:off x="7501654" y="4061497"/>
              <a:ext cx="985970" cy="83293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54" name="Google Shape;10054;p27"/>
            <p:cNvGrpSpPr/>
            <p:nvPr/>
          </p:nvGrpSpPr>
          <p:grpSpPr>
            <a:xfrm rot="-2699855">
              <a:off x="8252590" y="3490440"/>
              <a:ext cx="659920" cy="489090"/>
              <a:chOff x="3748050" y="180275"/>
              <a:chExt cx="394800" cy="292600"/>
            </a:xfrm>
          </p:grpSpPr>
          <p:sp>
            <p:nvSpPr>
              <p:cNvPr id="10055" name="Google Shape;10055;p2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6" name="Google Shape;10056;p2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7" name="Google Shape;10057;p2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8" name="Google Shape;10058;p2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9" name="Google Shape;10059;p2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0" name="Google Shape;10060;p2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1" name="Google Shape;10061;p2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2" name="Google Shape;10062;p2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3" name="Google Shape;10063;p2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4" name="Google Shape;10064;p2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5" name="Google Shape;10065;p2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6" name="Google Shape;10066;p2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7" name="Google Shape;10067;p2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8" name="Google Shape;10068;p2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9" name="Google Shape;10069;p2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0" name="Google Shape;10070;p2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1" name="Google Shape;10071;p2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2" name="Google Shape;10072;p2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3" name="Google Shape;10073;p2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4" name="Google Shape;10074;p2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5" name="Google Shape;10075;p2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6" name="Google Shape;10076;p2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7" name="Google Shape;10077;p2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8" name="Google Shape;10078;p2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9" name="Google Shape;10079;p2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0" name="Google Shape;10080;p2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1" name="Google Shape;10081;p2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2" name="Google Shape;10082;p2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3" name="Google Shape;10083;p2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4" name="Google Shape;10084;p2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5" name="Google Shape;10085;p2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6" name="Google Shape;10086;p2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7" name="Google Shape;10087;p2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8" name="Google Shape;10088;p2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9" name="Google Shape;10089;p2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0" name="Google Shape;10090;p2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1" name="Google Shape;10091;p2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2" name="Google Shape;10092;p2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3" name="Google Shape;10093;p2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4" name="Google Shape;10094;p2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5" name="Google Shape;10095;p2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6" name="Google Shape;10096;p2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7" name="Google Shape;10097;p2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8" name="Google Shape;10098;p2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99" name="Google Shape;10099;p27"/>
            <p:cNvGrpSpPr/>
            <p:nvPr/>
          </p:nvGrpSpPr>
          <p:grpSpPr>
            <a:xfrm rot="-3198706">
              <a:off x="8331690" y="4274941"/>
              <a:ext cx="422244" cy="318398"/>
              <a:chOff x="3693500" y="1118850"/>
              <a:chExt cx="535500" cy="403800"/>
            </a:xfrm>
          </p:grpSpPr>
          <p:sp>
            <p:nvSpPr>
              <p:cNvPr id="10100" name="Google Shape;10100;p2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1" name="Google Shape;10101;p2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2" name="Google Shape;10102;p2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3" name="Google Shape;10103;p2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4" name="Google Shape;10104;p2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5" name="Google Shape;10105;p2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6" name="Google Shape;10106;p2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7" name="Google Shape;10107;p2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8" name="Google Shape;10108;p2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9" name="Google Shape;10109;p2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0" name="Google Shape;10110;p2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1" name="Google Shape;10111;p2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2" name="Google Shape;10112;p2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3" name="Google Shape;10113;p2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4" name="Google Shape;10114;p2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5" name="Google Shape;10115;p2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6" name="Google Shape;10116;p2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7" name="Google Shape;10117;p2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8" name="Google Shape;10118;p2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9" name="Google Shape;10119;p2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0" name="Google Shape;10120;p2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1" name="Google Shape;10121;p2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2" name="Google Shape;10122;p2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3" name="Google Shape;10123;p2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4" name="Google Shape;10124;p2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5" name="Google Shape;10125;p2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6" name="Google Shape;10126;p2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7" name="Google Shape;10127;p2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8" name="Google Shape;10128;p2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9" name="Google Shape;10129;p2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0" name="Google Shape;10130;p2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1" name="Google Shape;10131;p2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2" name="Google Shape;10132;p2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3" name="Google Shape;10133;p2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4" name="Google Shape;10134;p2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5" name="Google Shape;10135;p2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6" name="Google Shape;10136;p2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7" name="Google Shape;10137;p2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8" name="Google Shape;10138;p2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9" name="Google Shape;10139;p2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0" name="Google Shape;10140;p2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1" name="Google Shape;10141;p2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2" name="Google Shape;10142;p2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3" name="Google Shape;10143;p2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4" name="Google Shape;10144;p2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5" name="Google Shape;10145;p2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6" name="Google Shape;10146;p2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7" name="Google Shape;10147;p2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8" name="Google Shape;10148;p2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9" name="Google Shape;10149;p2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0" name="Google Shape;10150;p2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1" name="Google Shape;10151;p2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2" name="Google Shape;10152;p2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3" name="Google Shape;10153;p2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4" name="Google Shape;10154;p2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5" name="Google Shape;10155;p2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6" name="Google Shape;10156;p2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7" name="Google Shape;10157;p2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8" name="Google Shape;10158;p2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9" name="Google Shape;10159;p2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0" name="Google Shape;10160;p2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1" name="Google Shape;10161;p2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2" name="Google Shape;10162;p2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3" name="Google Shape;10163;p2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4" name="Google Shape;10164;p2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5" name="Google Shape;10165;p2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66" name="Google Shape;10166;p27"/>
            <p:cNvGrpSpPr/>
            <p:nvPr/>
          </p:nvGrpSpPr>
          <p:grpSpPr>
            <a:xfrm rot="-1887204">
              <a:off x="7474837" y="4189443"/>
              <a:ext cx="512610" cy="386560"/>
              <a:chOff x="3693500" y="1118850"/>
              <a:chExt cx="535500" cy="403800"/>
            </a:xfrm>
          </p:grpSpPr>
          <p:sp>
            <p:nvSpPr>
              <p:cNvPr id="10167" name="Google Shape;10167;p2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8" name="Google Shape;10168;p2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9" name="Google Shape;10169;p2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0" name="Google Shape;10170;p2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1" name="Google Shape;10171;p2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2" name="Google Shape;10172;p2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3" name="Google Shape;10173;p2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4" name="Google Shape;10174;p2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5" name="Google Shape;10175;p2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6" name="Google Shape;10176;p2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7" name="Google Shape;10177;p2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8" name="Google Shape;10178;p2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9" name="Google Shape;10179;p2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0" name="Google Shape;10180;p2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1" name="Google Shape;10181;p2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2" name="Google Shape;10182;p2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3" name="Google Shape;10183;p2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4" name="Google Shape;10184;p2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5" name="Google Shape;10185;p2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6" name="Google Shape;10186;p2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7" name="Google Shape;10187;p2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8" name="Google Shape;10188;p2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9" name="Google Shape;10189;p2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0" name="Google Shape;10190;p2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1" name="Google Shape;10191;p2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2" name="Google Shape;10192;p2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3" name="Google Shape;10193;p2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4" name="Google Shape;10194;p2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5" name="Google Shape;10195;p2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6" name="Google Shape;10196;p2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7" name="Google Shape;10197;p2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8" name="Google Shape;10198;p2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9" name="Google Shape;10199;p2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0" name="Google Shape;10200;p2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1" name="Google Shape;10201;p2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2" name="Google Shape;10202;p2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3" name="Google Shape;10203;p2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4" name="Google Shape;10204;p2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5" name="Google Shape;10205;p2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6" name="Google Shape;10206;p2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7" name="Google Shape;10207;p2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8" name="Google Shape;10208;p2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9" name="Google Shape;10209;p2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0" name="Google Shape;10210;p2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1" name="Google Shape;10211;p2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2" name="Google Shape;10212;p2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3" name="Google Shape;10213;p2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4" name="Google Shape;10214;p2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5" name="Google Shape;10215;p2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6" name="Google Shape;10216;p2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7" name="Google Shape;10217;p2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8" name="Google Shape;10218;p2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9" name="Google Shape;10219;p2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0" name="Google Shape;10220;p2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1" name="Google Shape;10221;p2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2" name="Google Shape;10222;p2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3" name="Google Shape;10223;p2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4" name="Google Shape;10224;p2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5" name="Google Shape;10225;p2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6" name="Google Shape;10226;p2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7" name="Google Shape;10227;p2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8" name="Google Shape;10228;p2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9" name="Google Shape;10229;p2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0" name="Google Shape;10230;p2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1" name="Google Shape;10231;p2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2" name="Google Shape;10232;p2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33" name="Google Shape;10233;p27"/>
            <p:cNvGrpSpPr/>
            <p:nvPr/>
          </p:nvGrpSpPr>
          <p:grpSpPr>
            <a:xfrm rot="-1983984">
              <a:off x="7773288" y="4308445"/>
              <a:ext cx="659917" cy="489063"/>
              <a:chOff x="3748050" y="180275"/>
              <a:chExt cx="394800" cy="292600"/>
            </a:xfrm>
          </p:grpSpPr>
          <p:sp>
            <p:nvSpPr>
              <p:cNvPr id="10234" name="Google Shape;10234;p2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5" name="Google Shape;10235;p2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6" name="Google Shape;10236;p2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7" name="Google Shape;10237;p2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8" name="Google Shape;10238;p2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9" name="Google Shape;10239;p2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0" name="Google Shape;10240;p2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1" name="Google Shape;10241;p2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2" name="Google Shape;10242;p2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3" name="Google Shape;10243;p2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4" name="Google Shape;10244;p2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5" name="Google Shape;10245;p2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6" name="Google Shape;10246;p2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7" name="Google Shape;10247;p2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8" name="Google Shape;10248;p2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9" name="Google Shape;10249;p2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0" name="Google Shape;10250;p2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1" name="Google Shape;10251;p2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2" name="Google Shape;10252;p2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3" name="Google Shape;10253;p2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4" name="Google Shape;10254;p2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5" name="Google Shape;10255;p2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6" name="Google Shape;10256;p2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7" name="Google Shape;10257;p2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8" name="Google Shape;10258;p2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9" name="Google Shape;10259;p2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0" name="Google Shape;10260;p2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1" name="Google Shape;10261;p2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2" name="Google Shape;10262;p2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3" name="Google Shape;10263;p2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4" name="Google Shape;10264;p2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5" name="Google Shape;10265;p2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6" name="Google Shape;10266;p2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7" name="Google Shape;10267;p2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8" name="Google Shape;10268;p2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9" name="Google Shape;10269;p2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0" name="Google Shape;10270;p2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1" name="Google Shape;10271;p2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2" name="Google Shape;10272;p2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3" name="Google Shape;10273;p2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4" name="Google Shape;10274;p2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5" name="Google Shape;10275;p2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6" name="Google Shape;10276;p2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7" name="Google Shape;10277;p2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78" name="Google Shape;10278;p27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0279" name="Google Shape;10279;p27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27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27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27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27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27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27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27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27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27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27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27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27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27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27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27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27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27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27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27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27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27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27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27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03" name="Google Shape;10303;p27"/>
          <p:cNvSpPr txBox="1">
            <a:spLocks noGrp="1"/>
          </p:cNvSpPr>
          <p:nvPr>
            <p:ph type="title"/>
          </p:nvPr>
        </p:nvSpPr>
        <p:spPr>
          <a:xfrm>
            <a:off x="720000" y="36367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304" name="Google Shape;10304;p27"/>
          <p:cNvGrpSpPr/>
          <p:nvPr/>
        </p:nvGrpSpPr>
        <p:grpSpPr>
          <a:xfrm>
            <a:off x="-144907" y="-99779"/>
            <a:ext cx="1926835" cy="1848120"/>
            <a:chOff x="-144899" y="-99774"/>
            <a:chExt cx="2231683" cy="2140514"/>
          </a:xfrm>
        </p:grpSpPr>
        <p:pic>
          <p:nvPicPr>
            <p:cNvPr id="10305" name="Google Shape;10305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144899" y="-99774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06" name="Google Shape;10306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27283" y="423702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07" name="Google Shape;10307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343675" y="-37695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08" name="Google Shape;10308;p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722422" y="55346"/>
              <a:ext cx="1250354" cy="105628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09" name="Google Shape;10309;p27"/>
            <p:cNvGrpSpPr/>
            <p:nvPr/>
          </p:nvGrpSpPr>
          <p:grpSpPr>
            <a:xfrm rot="8100115">
              <a:off x="183820" y="1215491"/>
              <a:ext cx="836855" cy="620222"/>
              <a:chOff x="3748050" y="180275"/>
              <a:chExt cx="394800" cy="292600"/>
            </a:xfrm>
          </p:grpSpPr>
          <p:sp>
            <p:nvSpPr>
              <p:cNvPr id="10310" name="Google Shape;10310;p2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1" name="Google Shape;10311;p2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2" name="Google Shape;10312;p2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3" name="Google Shape;10313;p2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4" name="Google Shape;10314;p2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5" name="Google Shape;10315;p2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6" name="Google Shape;10316;p2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7" name="Google Shape;10317;p2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8" name="Google Shape;10318;p2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9" name="Google Shape;10319;p2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0" name="Google Shape;10320;p2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1" name="Google Shape;10321;p2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2" name="Google Shape;10322;p2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3" name="Google Shape;10323;p2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4" name="Google Shape;10324;p2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5" name="Google Shape;10325;p2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6" name="Google Shape;10326;p2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7" name="Google Shape;10327;p2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8" name="Google Shape;10328;p2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9" name="Google Shape;10329;p2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0" name="Google Shape;10330;p2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1" name="Google Shape;10331;p2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2" name="Google Shape;10332;p2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3" name="Google Shape;10333;p2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4" name="Google Shape;10334;p2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5" name="Google Shape;10335;p2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6" name="Google Shape;10336;p2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7" name="Google Shape;10337;p2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8" name="Google Shape;10338;p2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9" name="Google Shape;10339;p2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0" name="Google Shape;10340;p2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1" name="Google Shape;10341;p2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2" name="Google Shape;10342;p2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3" name="Google Shape;10343;p2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4" name="Google Shape;10344;p2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5" name="Google Shape;10345;p2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6" name="Google Shape;10346;p2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7" name="Google Shape;10347;p2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8" name="Google Shape;10348;p2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9" name="Google Shape;10349;p2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0" name="Google Shape;10350;p2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1" name="Google Shape;10351;p2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2" name="Google Shape;10352;p2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3" name="Google Shape;10353;p2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54" name="Google Shape;10354;p27"/>
            <p:cNvGrpSpPr/>
            <p:nvPr/>
          </p:nvGrpSpPr>
          <p:grpSpPr>
            <a:xfrm rot="7601124">
              <a:off x="384720" y="437399"/>
              <a:ext cx="535481" cy="403786"/>
              <a:chOff x="3693500" y="1118850"/>
              <a:chExt cx="535500" cy="403800"/>
            </a:xfrm>
          </p:grpSpPr>
          <p:sp>
            <p:nvSpPr>
              <p:cNvPr id="10355" name="Google Shape;10355;p2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6" name="Google Shape;10356;p2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7" name="Google Shape;10357;p2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8" name="Google Shape;10358;p2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9" name="Google Shape;10359;p2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0" name="Google Shape;10360;p2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1" name="Google Shape;10361;p2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2" name="Google Shape;10362;p2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3" name="Google Shape;10363;p2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4" name="Google Shape;10364;p2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5" name="Google Shape;10365;p2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6" name="Google Shape;10366;p2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7" name="Google Shape;10367;p2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8" name="Google Shape;10368;p2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9" name="Google Shape;10369;p2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0" name="Google Shape;10370;p2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1" name="Google Shape;10371;p2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2" name="Google Shape;10372;p2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3" name="Google Shape;10373;p2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4" name="Google Shape;10374;p2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5" name="Google Shape;10375;p2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6" name="Google Shape;10376;p2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7" name="Google Shape;10377;p2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8" name="Google Shape;10378;p2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9" name="Google Shape;10379;p2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0" name="Google Shape;10380;p2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1" name="Google Shape;10381;p2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2" name="Google Shape;10382;p2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3" name="Google Shape;10383;p2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4" name="Google Shape;10384;p2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5" name="Google Shape;10385;p2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6" name="Google Shape;10386;p2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7" name="Google Shape;10387;p2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8" name="Google Shape;10388;p2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9" name="Google Shape;10389;p2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0" name="Google Shape;10390;p2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1" name="Google Shape;10391;p2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2" name="Google Shape;10392;p2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3" name="Google Shape;10393;p2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4" name="Google Shape;10394;p2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5" name="Google Shape;10395;p2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6" name="Google Shape;10396;p2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7" name="Google Shape;10397;p2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8" name="Google Shape;10398;p2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9" name="Google Shape;10399;p2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0" name="Google Shape;10400;p2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1" name="Google Shape;10401;p2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2" name="Google Shape;10402;p2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3" name="Google Shape;10403;p2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4" name="Google Shape;10404;p2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5" name="Google Shape;10405;p2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6" name="Google Shape;10406;p2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7" name="Google Shape;10407;p2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8" name="Google Shape;10408;p2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9" name="Google Shape;10409;p2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0" name="Google Shape;10410;p2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1" name="Google Shape;10411;p2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2" name="Google Shape;10412;p2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3" name="Google Shape;10413;p2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4" name="Google Shape;10414;p2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5" name="Google Shape;10415;p2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6" name="Google Shape;10416;p2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7" name="Google Shape;10417;p2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8" name="Google Shape;10418;p2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9" name="Google Shape;10419;p2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0" name="Google Shape;10420;p2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21" name="Google Shape;10421;p27"/>
            <p:cNvGrpSpPr/>
            <p:nvPr/>
          </p:nvGrpSpPr>
          <p:grpSpPr>
            <a:xfrm rot="8912696">
              <a:off x="1356530" y="459347"/>
              <a:ext cx="650096" cy="490233"/>
              <a:chOff x="3693500" y="1118850"/>
              <a:chExt cx="535500" cy="403800"/>
            </a:xfrm>
          </p:grpSpPr>
          <p:sp>
            <p:nvSpPr>
              <p:cNvPr id="10422" name="Google Shape;10422;p2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3" name="Google Shape;10423;p2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4" name="Google Shape;10424;p2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5" name="Google Shape;10425;p2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6" name="Google Shape;10426;p2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7" name="Google Shape;10427;p2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8" name="Google Shape;10428;p2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9" name="Google Shape;10429;p2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0" name="Google Shape;10430;p2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1" name="Google Shape;10431;p2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2" name="Google Shape;10432;p2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3" name="Google Shape;10433;p2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4" name="Google Shape;10434;p2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5" name="Google Shape;10435;p2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6" name="Google Shape;10436;p2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7" name="Google Shape;10437;p2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8" name="Google Shape;10438;p2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9" name="Google Shape;10439;p2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0" name="Google Shape;10440;p2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1" name="Google Shape;10441;p2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2" name="Google Shape;10442;p2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3" name="Google Shape;10443;p2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4" name="Google Shape;10444;p2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5" name="Google Shape;10445;p2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6" name="Google Shape;10446;p2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7" name="Google Shape;10447;p2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8" name="Google Shape;10448;p2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9" name="Google Shape;10449;p2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0" name="Google Shape;10450;p2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1" name="Google Shape;10451;p2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2" name="Google Shape;10452;p2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3" name="Google Shape;10453;p2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4" name="Google Shape;10454;p2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5" name="Google Shape;10455;p2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6" name="Google Shape;10456;p2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7" name="Google Shape;10457;p2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8" name="Google Shape;10458;p2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9" name="Google Shape;10459;p2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0" name="Google Shape;10460;p2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1" name="Google Shape;10461;p2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2" name="Google Shape;10462;p2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3" name="Google Shape;10463;p2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4" name="Google Shape;10464;p2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5" name="Google Shape;10465;p2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6" name="Google Shape;10466;p2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7" name="Google Shape;10467;p2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8" name="Google Shape;10468;p2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9" name="Google Shape;10469;p2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0" name="Google Shape;10470;p2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1" name="Google Shape;10471;p2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2" name="Google Shape;10472;p2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3" name="Google Shape;10473;p2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4" name="Google Shape;10474;p2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5" name="Google Shape;10475;p2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6" name="Google Shape;10476;p2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7" name="Google Shape;10477;p2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8" name="Google Shape;10478;p2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9" name="Google Shape;10479;p2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0" name="Google Shape;10480;p2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1" name="Google Shape;10481;p2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2" name="Google Shape;10482;p2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3" name="Google Shape;10483;p2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4" name="Google Shape;10484;p2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5" name="Google Shape;10485;p2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6" name="Google Shape;10486;p2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7" name="Google Shape;10487;p2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88" name="Google Shape;10488;p27"/>
            <p:cNvGrpSpPr/>
            <p:nvPr/>
          </p:nvGrpSpPr>
          <p:grpSpPr>
            <a:xfrm rot="8816066">
              <a:off x="791498" y="178047"/>
              <a:ext cx="836854" cy="620213"/>
              <a:chOff x="3748050" y="180275"/>
              <a:chExt cx="394800" cy="292600"/>
            </a:xfrm>
          </p:grpSpPr>
          <p:sp>
            <p:nvSpPr>
              <p:cNvPr id="10489" name="Google Shape;10489;p2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0" name="Google Shape;10490;p2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1" name="Google Shape;10491;p2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2" name="Google Shape;10492;p2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3" name="Google Shape;10493;p2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4" name="Google Shape;10494;p2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5" name="Google Shape;10495;p2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6" name="Google Shape;10496;p2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7" name="Google Shape;10497;p2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8" name="Google Shape;10498;p2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9" name="Google Shape;10499;p2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0" name="Google Shape;10500;p2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1" name="Google Shape;10501;p2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2" name="Google Shape;10502;p2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3" name="Google Shape;10503;p2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4" name="Google Shape;10504;p2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5" name="Google Shape;10505;p2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6" name="Google Shape;10506;p2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7" name="Google Shape;10507;p2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8" name="Google Shape;10508;p2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9" name="Google Shape;10509;p2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0" name="Google Shape;10510;p2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1" name="Google Shape;10511;p2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2" name="Google Shape;10512;p2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3" name="Google Shape;10513;p2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4" name="Google Shape;10514;p2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5" name="Google Shape;10515;p2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6" name="Google Shape;10516;p2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7" name="Google Shape;10517;p2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8" name="Google Shape;10518;p2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9" name="Google Shape;10519;p2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0" name="Google Shape;10520;p2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1" name="Google Shape;10521;p2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2" name="Google Shape;10522;p2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3" name="Google Shape;10523;p2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4" name="Google Shape;10524;p2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5" name="Google Shape;10525;p2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6" name="Google Shape;10526;p2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7" name="Google Shape;10527;p2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8" name="Google Shape;10528;p2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9" name="Google Shape;10529;p2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0" name="Google Shape;10530;p2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1" name="Google Shape;10531;p2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2" name="Google Shape;10532;p2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spTree>
      <p:nvGrpSpPr>
        <p:cNvPr id="1" name="Shape 10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4" name="Google Shape;10534;p28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35" name="Google Shape;10535;p28"/>
          <p:cNvSpPr/>
          <p:nvPr/>
        </p:nvSpPr>
        <p:spPr>
          <a:xfrm rot="10800000" flipH="1">
            <a:off x="196200" y="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36" name="Google Shape;10536;p28"/>
          <p:cNvGrpSpPr/>
          <p:nvPr/>
        </p:nvGrpSpPr>
        <p:grpSpPr>
          <a:xfrm rot="441957">
            <a:off x="-190998" y="-106219"/>
            <a:ext cx="1448381" cy="3394561"/>
            <a:chOff x="-7193276" y="327152"/>
            <a:chExt cx="1448450" cy="3394724"/>
          </a:xfrm>
        </p:grpSpPr>
        <p:pic>
          <p:nvPicPr>
            <p:cNvPr id="10537" name="Google Shape;10537;p2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417730" flipH="1">
              <a:off x="-7105215" y="1281796"/>
              <a:ext cx="1063412" cy="151767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538" name="Google Shape;10538;p28"/>
            <p:cNvPicPr preferRelativeResize="0"/>
            <p:nvPr/>
          </p:nvPicPr>
          <p:blipFill rotWithShape="1">
            <a:blip r:embed="rId2">
              <a:alphaModFix/>
            </a:blip>
            <a:srcRect t="-5652"/>
            <a:stretch/>
          </p:blipFill>
          <p:spPr>
            <a:xfrm rot="-417735" flipH="1">
              <a:off x="-6901492" y="924505"/>
              <a:ext cx="1063409" cy="16034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539" name="Google Shape;10539;p28"/>
            <p:cNvPicPr preferRelativeResize="0"/>
            <p:nvPr/>
          </p:nvPicPr>
          <p:blipFill rotWithShape="1">
            <a:blip r:embed="rId2">
              <a:alphaModFix/>
            </a:blip>
            <a:srcRect t="-1143" b="-10"/>
            <a:stretch/>
          </p:blipFill>
          <p:spPr>
            <a:xfrm rot="-417733" flipH="1">
              <a:off x="-6969519" y="370940"/>
              <a:ext cx="792034" cy="114333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540" name="Google Shape;10540;p2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417730" flipH="1">
              <a:off x="-7051891" y="2145351"/>
              <a:ext cx="1063412" cy="151767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41" name="Google Shape;10541;p28"/>
            <p:cNvGrpSpPr/>
            <p:nvPr/>
          </p:nvGrpSpPr>
          <p:grpSpPr>
            <a:xfrm rot="7697690" flipH="1">
              <a:off x="-6612159" y="1597235"/>
              <a:ext cx="620446" cy="459834"/>
              <a:chOff x="3748050" y="180275"/>
              <a:chExt cx="394800" cy="292600"/>
            </a:xfrm>
          </p:grpSpPr>
          <p:sp>
            <p:nvSpPr>
              <p:cNvPr id="10542" name="Google Shape;10542;p28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3" name="Google Shape;10543;p28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4" name="Google Shape;10544;p28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5" name="Google Shape;10545;p28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6" name="Google Shape;10546;p28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7" name="Google Shape;10547;p28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8" name="Google Shape;10548;p28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9" name="Google Shape;10549;p28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0" name="Google Shape;10550;p28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1" name="Google Shape;10551;p28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2" name="Google Shape;10552;p28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3" name="Google Shape;10553;p28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4" name="Google Shape;10554;p28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5" name="Google Shape;10555;p28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6" name="Google Shape;10556;p28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7" name="Google Shape;10557;p28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8" name="Google Shape;10558;p28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9" name="Google Shape;10559;p28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0" name="Google Shape;10560;p28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1" name="Google Shape;10561;p28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2" name="Google Shape;10562;p28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3" name="Google Shape;10563;p28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4" name="Google Shape;10564;p28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5" name="Google Shape;10565;p28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6" name="Google Shape;10566;p28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7" name="Google Shape;10567;p28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8" name="Google Shape;10568;p28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9" name="Google Shape;10569;p28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0" name="Google Shape;10570;p28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1" name="Google Shape;10571;p28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2" name="Google Shape;10572;p28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3" name="Google Shape;10573;p28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4" name="Google Shape;10574;p28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5" name="Google Shape;10575;p28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6" name="Google Shape;10576;p28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7" name="Google Shape;10577;p28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8" name="Google Shape;10578;p28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9" name="Google Shape;10579;p28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0" name="Google Shape;10580;p28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1" name="Google Shape;10581;p28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2" name="Google Shape;10582;p28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3" name="Google Shape;10583;p28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4" name="Google Shape;10584;p28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5" name="Google Shape;10585;p28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86" name="Google Shape;10586;p28"/>
            <p:cNvGrpSpPr/>
            <p:nvPr/>
          </p:nvGrpSpPr>
          <p:grpSpPr>
            <a:xfrm rot="9992540" flipH="1">
              <a:off x="-6630914" y="2017409"/>
              <a:ext cx="351130" cy="264773"/>
              <a:chOff x="3693500" y="1118850"/>
              <a:chExt cx="535500" cy="403800"/>
            </a:xfrm>
          </p:grpSpPr>
          <p:sp>
            <p:nvSpPr>
              <p:cNvPr id="10587" name="Google Shape;10587;p28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8" name="Google Shape;10588;p28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9" name="Google Shape;10589;p28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0" name="Google Shape;10590;p28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1" name="Google Shape;10591;p28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2" name="Google Shape;10592;p28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3" name="Google Shape;10593;p28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4" name="Google Shape;10594;p28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5" name="Google Shape;10595;p28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6" name="Google Shape;10596;p28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7" name="Google Shape;10597;p28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8" name="Google Shape;10598;p28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9" name="Google Shape;10599;p28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0" name="Google Shape;10600;p28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1" name="Google Shape;10601;p28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2" name="Google Shape;10602;p28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3" name="Google Shape;10603;p28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4" name="Google Shape;10604;p28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5" name="Google Shape;10605;p28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6" name="Google Shape;10606;p28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7" name="Google Shape;10607;p28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8" name="Google Shape;10608;p28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9" name="Google Shape;10609;p28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0" name="Google Shape;10610;p28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1" name="Google Shape;10611;p28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2" name="Google Shape;10612;p28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3" name="Google Shape;10613;p28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4" name="Google Shape;10614;p28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5" name="Google Shape;10615;p28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6" name="Google Shape;10616;p28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7" name="Google Shape;10617;p28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8" name="Google Shape;10618;p28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9" name="Google Shape;10619;p28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0" name="Google Shape;10620;p28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1" name="Google Shape;10621;p28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2" name="Google Shape;10622;p28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3" name="Google Shape;10623;p28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4" name="Google Shape;10624;p28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5" name="Google Shape;10625;p28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6" name="Google Shape;10626;p28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7" name="Google Shape;10627;p28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8" name="Google Shape;10628;p28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9" name="Google Shape;10629;p28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0" name="Google Shape;10630;p28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1" name="Google Shape;10631;p28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2" name="Google Shape;10632;p28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3" name="Google Shape;10633;p28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4" name="Google Shape;10634;p28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5" name="Google Shape;10635;p28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6" name="Google Shape;10636;p28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7" name="Google Shape;10637;p28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8" name="Google Shape;10638;p28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9" name="Google Shape;10639;p28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0" name="Google Shape;10640;p28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1" name="Google Shape;10641;p28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2" name="Google Shape;10642;p28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3" name="Google Shape;10643;p28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4" name="Google Shape;10644;p28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5" name="Google Shape;10645;p28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6" name="Google Shape;10646;p28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7" name="Google Shape;10647;p28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8" name="Google Shape;10648;p28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9" name="Google Shape;10649;p28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0" name="Google Shape;10650;p28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1" name="Google Shape;10651;p28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2" name="Google Shape;10652;p28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53" name="Google Shape;10653;p28"/>
            <p:cNvGrpSpPr/>
            <p:nvPr/>
          </p:nvGrpSpPr>
          <p:grpSpPr>
            <a:xfrm rot="7063904" flipH="1">
              <a:off x="-6620427" y="2572850"/>
              <a:ext cx="501054" cy="377845"/>
              <a:chOff x="3693500" y="1118850"/>
              <a:chExt cx="535500" cy="403800"/>
            </a:xfrm>
          </p:grpSpPr>
          <p:sp>
            <p:nvSpPr>
              <p:cNvPr id="10654" name="Google Shape;10654;p28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5" name="Google Shape;10655;p28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6" name="Google Shape;10656;p28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7" name="Google Shape;10657;p28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8" name="Google Shape;10658;p28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9" name="Google Shape;10659;p28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0" name="Google Shape;10660;p28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1" name="Google Shape;10661;p28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2" name="Google Shape;10662;p28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3" name="Google Shape;10663;p28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4" name="Google Shape;10664;p28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5" name="Google Shape;10665;p28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6" name="Google Shape;10666;p28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7" name="Google Shape;10667;p28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8" name="Google Shape;10668;p28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9" name="Google Shape;10669;p28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0" name="Google Shape;10670;p28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1" name="Google Shape;10671;p28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2" name="Google Shape;10672;p28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3" name="Google Shape;10673;p28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4" name="Google Shape;10674;p28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5" name="Google Shape;10675;p28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6" name="Google Shape;10676;p28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7" name="Google Shape;10677;p28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8" name="Google Shape;10678;p28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9" name="Google Shape;10679;p28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0" name="Google Shape;10680;p28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1" name="Google Shape;10681;p28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2" name="Google Shape;10682;p28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3" name="Google Shape;10683;p28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4" name="Google Shape;10684;p28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5" name="Google Shape;10685;p28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6" name="Google Shape;10686;p28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7" name="Google Shape;10687;p28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8" name="Google Shape;10688;p28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9" name="Google Shape;10689;p28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0" name="Google Shape;10690;p28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1" name="Google Shape;10691;p28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2" name="Google Shape;10692;p28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3" name="Google Shape;10693;p28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4" name="Google Shape;10694;p28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5" name="Google Shape;10695;p28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6" name="Google Shape;10696;p28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7" name="Google Shape;10697;p28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8" name="Google Shape;10698;p28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9" name="Google Shape;10699;p28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0" name="Google Shape;10700;p28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1" name="Google Shape;10701;p28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2" name="Google Shape;10702;p28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3" name="Google Shape;10703;p28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4" name="Google Shape;10704;p28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5" name="Google Shape;10705;p28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6" name="Google Shape;10706;p28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7" name="Google Shape;10707;p28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8" name="Google Shape;10708;p28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9" name="Google Shape;10709;p28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0" name="Google Shape;10710;p28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1" name="Google Shape;10711;p28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2" name="Google Shape;10712;p28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3" name="Google Shape;10713;p28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4" name="Google Shape;10714;p28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5" name="Google Shape;10715;p28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6" name="Google Shape;10716;p28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7" name="Google Shape;10717;p28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8" name="Google Shape;10718;p28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9" name="Google Shape;10719;p28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20" name="Google Shape;10720;p28"/>
            <p:cNvGrpSpPr/>
            <p:nvPr/>
          </p:nvGrpSpPr>
          <p:grpSpPr>
            <a:xfrm rot="4750809" flipH="1">
              <a:off x="-6630749" y="688339"/>
              <a:ext cx="351158" cy="264795"/>
              <a:chOff x="3693500" y="1118850"/>
              <a:chExt cx="535500" cy="403800"/>
            </a:xfrm>
          </p:grpSpPr>
          <p:sp>
            <p:nvSpPr>
              <p:cNvPr id="10721" name="Google Shape;10721;p28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2" name="Google Shape;10722;p28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3" name="Google Shape;10723;p28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4" name="Google Shape;10724;p28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5" name="Google Shape;10725;p28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6" name="Google Shape;10726;p28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7" name="Google Shape;10727;p28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8" name="Google Shape;10728;p28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9" name="Google Shape;10729;p28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0" name="Google Shape;10730;p28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1" name="Google Shape;10731;p28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2" name="Google Shape;10732;p28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3" name="Google Shape;10733;p28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4" name="Google Shape;10734;p28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5" name="Google Shape;10735;p28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6" name="Google Shape;10736;p28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7" name="Google Shape;10737;p28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8" name="Google Shape;10738;p28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9" name="Google Shape;10739;p28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0" name="Google Shape;10740;p28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1" name="Google Shape;10741;p28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2" name="Google Shape;10742;p28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3" name="Google Shape;10743;p28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4" name="Google Shape;10744;p28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5" name="Google Shape;10745;p28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6" name="Google Shape;10746;p28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7" name="Google Shape;10747;p28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8" name="Google Shape;10748;p28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9" name="Google Shape;10749;p28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0" name="Google Shape;10750;p28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1" name="Google Shape;10751;p28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2" name="Google Shape;10752;p28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3" name="Google Shape;10753;p28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4" name="Google Shape;10754;p28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5" name="Google Shape;10755;p28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6" name="Google Shape;10756;p28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7" name="Google Shape;10757;p28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8" name="Google Shape;10758;p28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9" name="Google Shape;10759;p28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0" name="Google Shape;10760;p28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1" name="Google Shape;10761;p28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2" name="Google Shape;10762;p28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3" name="Google Shape;10763;p28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4" name="Google Shape;10764;p28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5" name="Google Shape;10765;p28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6" name="Google Shape;10766;p28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7" name="Google Shape;10767;p28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8" name="Google Shape;10768;p28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9" name="Google Shape;10769;p28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0" name="Google Shape;10770;p28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1" name="Google Shape;10771;p28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2" name="Google Shape;10772;p28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3" name="Google Shape;10773;p28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4" name="Google Shape;10774;p28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5" name="Google Shape;10775;p28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6" name="Google Shape;10776;p28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7" name="Google Shape;10777;p28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8" name="Google Shape;10778;p28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9" name="Google Shape;10779;p28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0" name="Google Shape;10780;p28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1" name="Google Shape;10781;p28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2" name="Google Shape;10782;p28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3" name="Google Shape;10783;p28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4" name="Google Shape;10784;p28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5" name="Google Shape;10785;p28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6" name="Google Shape;10786;p28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787" name="Google Shape;10787;p28"/>
          <p:cNvSpPr/>
          <p:nvPr/>
        </p:nvSpPr>
        <p:spPr>
          <a:xfrm flipH="1">
            <a:off x="5280600" y="334770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63C6E0">
              <a:alpha val="298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88" name="Google Shape;10788;p28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0789" name="Google Shape;10789;p28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28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28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28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28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28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28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28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28"/>
            <p:cNvSpPr/>
            <p:nvPr/>
          </p:nvSpPr>
          <p:spPr>
            <a:xfrm>
              <a:off x="435525" y="249075"/>
              <a:ext cx="2258131" cy="2221692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28"/>
            <p:cNvSpPr/>
            <p:nvPr/>
          </p:nvSpPr>
          <p:spPr>
            <a:xfrm>
              <a:off x="435525" y="249075"/>
              <a:ext cx="2858868" cy="2813203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28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28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28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28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28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28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28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28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28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28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28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28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28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28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13" name="Google Shape;10813;p28"/>
          <p:cNvSpPr txBox="1">
            <a:spLocks noGrp="1"/>
          </p:cNvSpPr>
          <p:nvPr>
            <p:ph type="ctrTitle"/>
          </p:nvPr>
        </p:nvSpPr>
        <p:spPr>
          <a:xfrm>
            <a:off x="636288" y="356740"/>
            <a:ext cx="4284000" cy="99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814" name="Google Shape;10814;p28"/>
          <p:cNvSpPr txBox="1">
            <a:spLocks noGrp="1"/>
          </p:cNvSpPr>
          <p:nvPr>
            <p:ph type="subTitle" idx="1"/>
          </p:nvPr>
        </p:nvSpPr>
        <p:spPr>
          <a:xfrm>
            <a:off x="631350" y="1314875"/>
            <a:ext cx="4293900" cy="121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815" name="Google Shape;10815;p28"/>
          <p:cNvSpPr txBox="1"/>
          <p:nvPr/>
        </p:nvSpPr>
        <p:spPr>
          <a:xfrm>
            <a:off x="1004850" y="3282950"/>
            <a:ext cx="34767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, and infographics &amp; images by </a:t>
            </a: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>
              <a:solidFill>
                <a:schemeClr val="dk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0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7" name="Google Shape;10817;p29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8" name="Google Shape;10818;p29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9" name="Google Shape;10819;p29"/>
          <p:cNvSpPr/>
          <p:nvPr/>
        </p:nvSpPr>
        <p:spPr>
          <a:xfrm>
            <a:off x="64300" y="2579000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0" name="Google Shape;10820;p29"/>
          <p:cNvSpPr/>
          <p:nvPr/>
        </p:nvSpPr>
        <p:spPr>
          <a:xfrm rot="10800000">
            <a:off x="4038450" y="-359312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21" name="Google Shape;10821;p29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0822" name="Google Shape;10822;p29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29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29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29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29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29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29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29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29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29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29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29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29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29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29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29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29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29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29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29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29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29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29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29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6" name="Google Shape;10846;p29"/>
          <p:cNvGrpSpPr/>
          <p:nvPr/>
        </p:nvGrpSpPr>
        <p:grpSpPr>
          <a:xfrm>
            <a:off x="-621765" y="-6373"/>
            <a:ext cx="2367140" cy="1947751"/>
            <a:chOff x="-621765" y="-6373"/>
            <a:chExt cx="2367140" cy="1947751"/>
          </a:xfrm>
        </p:grpSpPr>
        <p:pic>
          <p:nvPicPr>
            <p:cNvPr id="10847" name="Google Shape;10847;p29"/>
            <p:cNvPicPr preferRelativeResize="0"/>
            <p:nvPr/>
          </p:nvPicPr>
          <p:blipFill rotWithShape="1">
            <a:blip r:embed="rId2">
              <a:alphaModFix/>
            </a:blip>
            <a:srcRect t="38931"/>
            <a:stretch/>
          </p:blipFill>
          <p:spPr>
            <a:xfrm flipH="1">
              <a:off x="-281550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48" name="Google Shape;10848;p2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621765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49" name="Google Shape;10849;p29"/>
            <p:cNvPicPr preferRelativeResize="0"/>
            <p:nvPr/>
          </p:nvPicPr>
          <p:blipFill rotWithShape="1">
            <a:blip r:embed="rId2">
              <a:alphaModFix/>
            </a:blip>
            <a:srcRect t="64547"/>
            <a:stretch/>
          </p:blipFill>
          <p:spPr>
            <a:xfrm flipH="1">
              <a:off x="385300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50" name="Google Shape;10850;p29"/>
            <p:cNvGrpSpPr/>
            <p:nvPr/>
          </p:nvGrpSpPr>
          <p:grpSpPr>
            <a:xfrm>
              <a:off x="12" y="1028292"/>
              <a:ext cx="407984" cy="415906"/>
              <a:chOff x="3646250" y="1707050"/>
              <a:chExt cx="552375" cy="563100"/>
            </a:xfrm>
          </p:grpSpPr>
          <p:sp>
            <p:nvSpPr>
              <p:cNvPr id="10851" name="Google Shape;10851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2" name="Google Shape;10852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3" name="Google Shape;10853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4" name="Google Shape;10854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5" name="Google Shape;10855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6" name="Google Shape;10856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7" name="Google Shape;10857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8" name="Google Shape;10858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9" name="Google Shape;10859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0" name="Google Shape;10860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1" name="Google Shape;10861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2" name="Google Shape;10862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3" name="Google Shape;10863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4" name="Google Shape;10864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5" name="Google Shape;10865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6" name="Google Shape;10866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7" name="Google Shape;10867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8" name="Google Shape;10868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9" name="Google Shape;10869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0" name="Google Shape;10870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1" name="Google Shape;10871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2" name="Google Shape;10872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3" name="Google Shape;10873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4" name="Google Shape;10874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5" name="Google Shape;10875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6" name="Google Shape;10876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7" name="Google Shape;10877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8" name="Google Shape;10878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9" name="Google Shape;10879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0" name="Google Shape;10880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1" name="Google Shape;10881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2" name="Google Shape;10882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3" name="Google Shape;10883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4" name="Google Shape;10884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5" name="Google Shape;10885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6" name="Google Shape;10886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7" name="Google Shape;10887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8" name="Google Shape;10888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9" name="Google Shape;10889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0" name="Google Shape;10890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1" name="Google Shape;10891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2" name="Google Shape;10892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3" name="Google Shape;10893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4" name="Google Shape;10894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5" name="Google Shape;10895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6" name="Google Shape;10896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7" name="Google Shape;10897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8" name="Google Shape;10898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9" name="Google Shape;10899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0" name="Google Shape;10900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1" name="Google Shape;10901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2" name="Google Shape;10902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3" name="Google Shape;10903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4" name="Google Shape;10904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5" name="Google Shape;10905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6" name="Google Shape;10906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7" name="Google Shape;10907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8" name="Google Shape;10908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0" name="Google Shape;10910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1" name="Google Shape;10911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4" name="Google Shape;10924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5" name="Google Shape;10925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6" name="Google Shape;10926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7" name="Google Shape;10927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8" name="Google Shape;10928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9" name="Google Shape;10929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0" name="Google Shape;10930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1" name="Google Shape;10931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2" name="Google Shape;10932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3" name="Google Shape;10933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4" name="Google Shape;10934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5" name="Google Shape;10935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6" name="Google Shape;10936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7" name="Google Shape;10937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8" name="Google Shape;10938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39" name="Google Shape;10939;p29"/>
            <p:cNvGrpSpPr/>
            <p:nvPr/>
          </p:nvGrpSpPr>
          <p:grpSpPr>
            <a:xfrm>
              <a:off x="254050" y="1175175"/>
              <a:ext cx="552375" cy="563100"/>
              <a:chOff x="3646250" y="1707050"/>
              <a:chExt cx="552375" cy="563100"/>
            </a:xfrm>
          </p:grpSpPr>
          <p:sp>
            <p:nvSpPr>
              <p:cNvPr id="10940" name="Google Shape;10940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1" name="Google Shape;10941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2" name="Google Shape;10942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3" name="Google Shape;10943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4" name="Google Shape;10944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5" name="Google Shape;10945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6" name="Google Shape;10946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7" name="Google Shape;10947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8" name="Google Shape;10948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9" name="Google Shape;10949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0" name="Google Shape;10950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1" name="Google Shape;10951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2" name="Google Shape;10952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3" name="Google Shape;10953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4" name="Google Shape;10954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5" name="Google Shape;10955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6" name="Google Shape;10956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7" name="Google Shape;10957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8" name="Google Shape;10958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9" name="Google Shape;10959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0" name="Google Shape;10960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1" name="Google Shape;10961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2" name="Google Shape;10962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3" name="Google Shape;10963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4" name="Google Shape;10964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5" name="Google Shape;10965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6" name="Google Shape;10966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7" name="Google Shape;10967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8" name="Google Shape;10968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9" name="Google Shape;10969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0" name="Google Shape;10970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1" name="Google Shape;10971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2" name="Google Shape;10972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3" name="Google Shape;10973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4" name="Google Shape;10974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5" name="Google Shape;10975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6" name="Google Shape;10976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7" name="Google Shape;10977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8" name="Google Shape;10978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9" name="Google Shape;10979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0" name="Google Shape;10980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1" name="Google Shape;10981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2" name="Google Shape;10982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3" name="Google Shape;10983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4" name="Google Shape;10984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5" name="Google Shape;10985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6" name="Google Shape;10986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7" name="Google Shape;10987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8" name="Google Shape;10988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9" name="Google Shape;10989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0" name="Google Shape;10990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1" name="Google Shape;10991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2" name="Google Shape;10992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3" name="Google Shape;10993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4" name="Google Shape;10994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5" name="Google Shape;10995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6" name="Google Shape;10996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7" name="Google Shape;10997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8" name="Google Shape;10998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9" name="Google Shape;10999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0" name="Google Shape;11000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1" name="Google Shape;11001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2" name="Google Shape;11002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3" name="Google Shape;11003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4" name="Google Shape;11004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5" name="Google Shape;11005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6" name="Google Shape;11006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7" name="Google Shape;11007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8" name="Google Shape;11008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9" name="Google Shape;11009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0" name="Google Shape;11010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1" name="Google Shape;11011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2" name="Google Shape;11012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3" name="Google Shape;11013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4" name="Google Shape;11014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5" name="Google Shape;11015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6" name="Google Shape;11016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7" name="Google Shape;11017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8" name="Google Shape;11018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9" name="Google Shape;11019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0" name="Google Shape;11020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1" name="Google Shape;11021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2" name="Google Shape;11022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3" name="Google Shape;11023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4" name="Google Shape;11024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5" name="Google Shape;11025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6" name="Google Shape;11026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7" name="Google Shape;11027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28" name="Google Shape;11028;p29"/>
            <p:cNvGrpSpPr/>
            <p:nvPr/>
          </p:nvGrpSpPr>
          <p:grpSpPr>
            <a:xfrm>
              <a:off x="341650" y="292900"/>
              <a:ext cx="552375" cy="563100"/>
              <a:chOff x="3646250" y="1707050"/>
              <a:chExt cx="552375" cy="563100"/>
            </a:xfrm>
          </p:grpSpPr>
          <p:sp>
            <p:nvSpPr>
              <p:cNvPr id="11029" name="Google Shape;11029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0" name="Google Shape;11030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1" name="Google Shape;11031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2" name="Google Shape;11032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3" name="Google Shape;11033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4" name="Google Shape;11034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5" name="Google Shape;11035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6" name="Google Shape;11036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7" name="Google Shape;11037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8" name="Google Shape;11038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9" name="Google Shape;11039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0" name="Google Shape;11040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1" name="Google Shape;11041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2" name="Google Shape;11042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3" name="Google Shape;11043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4" name="Google Shape;11044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5" name="Google Shape;11045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6" name="Google Shape;11046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7" name="Google Shape;11047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8" name="Google Shape;11048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9" name="Google Shape;11049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0" name="Google Shape;11050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1" name="Google Shape;11051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2" name="Google Shape;11052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3" name="Google Shape;11053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4" name="Google Shape;11054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5" name="Google Shape;11055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6" name="Google Shape;11056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7" name="Google Shape;11057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8" name="Google Shape;11058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9" name="Google Shape;11059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0" name="Google Shape;11060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1" name="Google Shape;11061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2" name="Google Shape;11062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3" name="Google Shape;11063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4" name="Google Shape;11064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5" name="Google Shape;11065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6" name="Google Shape;11066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7" name="Google Shape;11067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8" name="Google Shape;11068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9" name="Google Shape;11069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0" name="Google Shape;11070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1" name="Google Shape;11071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2" name="Google Shape;11072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3" name="Google Shape;11073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4" name="Google Shape;11074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5" name="Google Shape;11075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6" name="Google Shape;11076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7" name="Google Shape;11077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8" name="Google Shape;11078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9" name="Google Shape;11079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0" name="Google Shape;11080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1" name="Google Shape;11081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2" name="Google Shape;11082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3" name="Google Shape;11083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4" name="Google Shape;11084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5" name="Google Shape;11085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6" name="Google Shape;11086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7" name="Google Shape;11087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8" name="Google Shape;11088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9" name="Google Shape;11089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0" name="Google Shape;11090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1" name="Google Shape;11091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2" name="Google Shape;11092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3" name="Google Shape;11093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4" name="Google Shape;11094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5" name="Google Shape;11095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6" name="Google Shape;11096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7" name="Google Shape;11097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8" name="Google Shape;11098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9" name="Google Shape;11099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0" name="Google Shape;11100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1" name="Google Shape;11101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2" name="Google Shape;11102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3" name="Google Shape;11103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4" name="Google Shape;11104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5" name="Google Shape;11105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6" name="Google Shape;11106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7" name="Google Shape;11107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8" name="Google Shape;11108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9" name="Google Shape;11109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0" name="Google Shape;11110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1" name="Google Shape;11111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2" name="Google Shape;11112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3" name="Google Shape;11113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4" name="Google Shape;11114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5" name="Google Shape;11115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6" name="Google Shape;11116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17" name="Google Shape;11117;p29"/>
            <p:cNvGrpSpPr/>
            <p:nvPr/>
          </p:nvGrpSpPr>
          <p:grpSpPr>
            <a:xfrm>
              <a:off x="1136362" y="332417"/>
              <a:ext cx="407984" cy="415906"/>
              <a:chOff x="3646250" y="1707050"/>
              <a:chExt cx="552375" cy="563100"/>
            </a:xfrm>
          </p:grpSpPr>
          <p:sp>
            <p:nvSpPr>
              <p:cNvPr id="11118" name="Google Shape;11118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9" name="Google Shape;11119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0" name="Google Shape;11120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1" name="Google Shape;11121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2" name="Google Shape;11122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3" name="Google Shape;11123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4" name="Google Shape;11124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5" name="Google Shape;11125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6" name="Google Shape;11126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7" name="Google Shape;11127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8" name="Google Shape;11128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9" name="Google Shape;11129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0" name="Google Shape;11130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1" name="Google Shape;11131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2" name="Google Shape;11132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3" name="Google Shape;11133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4" name="Google Shape;11134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5" name="Google Shape;11135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6" name="Google Shape;11136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7" name="Google Shape;11137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8" name="Google Shape;11138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9" name="Google Shape;11139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0" name="Google Shape;11140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1" name="Google Shape;11141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2" name="Google Shape;11142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3" name="Google Shape;11143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4" name="Google Shape;11144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5" name="Google Shape;11145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6" name="Google Shape;11146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7" name="Google Shape;11147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8" name="Google Shape;11148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9" name="Google Shape;11149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0" name="Google Shape;11150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1" name="Google Shape;11151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2" name="Google Shape;11152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3" name="Google Shape;11153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4" name="Google Shape;11154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5" name="Google Shape;11155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6" name="Google Shape;11156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7" name="Google Shape;11157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8" name="Google Shape;11158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9" name="Google Shape;11159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0" name="Google Shape;11160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1" name="Google Shape;11161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2" name="Google Shape;11162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3" name="Google Shape;11163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4" name="Google Shape;11164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5" name="Google Shape;11165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6" name="Google Shape;11166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7" name="Google Shape;11167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8" name="Google Shape;11168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9" name="Google Shape;11169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0" name="Google Shape;11170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1" name="Google Shape;11171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2" name="Google Shape;11172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3" name="Google Shape;11173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4" name="Google Shape;11174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5" name="Google Shape;11175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6" name="Google Shape;11176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7" name="Google Shape;11177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8" name="Google Shape;11178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9" name="Google Shape;11179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0" name="Google Shape;11180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1" name="Google Shape;11181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2" name="Google Shape;11182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3" name="Google Shape;11183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4" name="Google Shape;11184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5" name="Google Shape;11185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6" name="Google Shape;11186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7" name="Google Shape;11187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8" name="Google Shape;11188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9" name="Google Shape;11189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0" name="Google Shape;11190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1" name="Google Shape;11191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2" name="Google Shape;11192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3" name="Google Shape;11193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4" name="Google Shape;11194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5" name="Google Shape;11195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6" name="Google Shape;11196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7" name="Google Shape;11197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8" name="Google Shape;11198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9" name="Google Shape;11199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0" name="Google Shape;11200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1" name="Google Shape;11201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2" name="Google Shape;11202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3" name="Google Shape;11203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4" name="Google Shape;11204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5" name="Google Shape;11205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06" name="Google Shape;11206;p29"/>
            <p:cNvGrpSpPr/>
            <p:nvPr/>
          </p:nvGrpSpPr>
          <p:grpSpPr>
            <a:xfrm rot="1472812" flipH="1">
              <a:off x="754265" y="125031"/>
              <a:ext cx="339458" cy="238798"/>
              <a:chOff x="9221475" y="2460200"/>
              <a:chExt cx="2104828" cy="1480678"/>
            </a:xfrm>
          </p:grpSpPr>
          <p:sp>
            <p:nvSpPr>
              <p:cNvPr id="11207" name="Google Shape;11207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8" name="Google Shape;11208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9" name="Google Shape;11209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0" name="Google Shape;11210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1" name="Google Shape;11211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2" name="Google Shape;11212;p29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3" name="Google Shape;11213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4" name="Google Shape;11214;p29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5" name="Google Shape;11215;p29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6" name="Google Shape;11216;p29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7" name="Google Shape;11217;p29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8" name="Google Shape;11218;p29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9" name="Google Shape;11219;p29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0" name="Google Shape;11220;p29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1" name="Google Shape;11221;p29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2" name="Google Shape;11222;p29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3" name="Google Shape;11223;p29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4" name="Google Shape;11224;p29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5" name="Google Shape;11225;p29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6" name="Google Shape;11226;p29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7" name="Google Shape;11227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8" name="Google Shape;11228;p29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9" name="Google Shape;11229;p29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0" name="Google Shape;11230;p29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1" name="Google Shape;11231;p29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2" name="Google Shape;11232;p29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3" name="Google Shape;11233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4" name="Google Shape;11234;p29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5" name="Google Shape;11235;p29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6" name="Google Shape;11236;p29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7" name="Google Shape;11237;p29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8" name="Google Shape;11238;p29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9" name="Google Shape;11239;p29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0" name="Google Shape;11240;p29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1" name="Google Shape;11241;p29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2" name="Google Shape;11242;p29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3" name="Google Shape;11243;p29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4" name="Google Shape;11244;p29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5" name="Google Shape;11245;p29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6" name="Google Shape;11246;p29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7" name="Google Shape;11247;p29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8" name="Google Shape;11248;p29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49" name="Google Shape;11249;p29"/>
            <p:cNvGrpSpPr/>
            <p:nvPr/>
          </p:nvGrpSpPr>
          <p:grpSpPr>
            <a:xfrm rot="3659209" flipH="1">
              <a:off x="34320" y="702646"/>
              <a:ext cx="339369" cy="238735"/>
              <a:chOff x="9221475" y="2460200"/>
              <a:chExt cx="2104828" cy="1480678"/>
            </a:xfrm>
          </p:grpSpPr>
          <p:sp>
            <p:nvSpPr>
              <p:cNvPr id="11250" name="Google Shape;11250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1" name="Google Shape;11251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2" name="Google Shape;11252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3" name="Google Shape;11253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4" name="Google Shape;11254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5" name="Google Shape;11255;p29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6" name="Google Shape;11256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7" name="Google Shape;11257;p29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8" name="Google Shape;11258;p29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9" name="Google Shape;11259;p29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0" name="Google Shape;11260;p29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1" name="Google Shape;11261;p29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2" name="Google Shape;11262;p29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3" name="Google Shape;11263;p29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4" name="Google Shape;11264;p29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5" name="Google Shape;11265;p29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6" name="Google Shape;11266;p29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7" name="Google Shape;11267;p29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8" name="Google Shape;11268;p29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9" name="Google Shape;11269;p29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0" name="Google Shape;11270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1" name="Google Shape;11271;p29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2" name="Google Shape;11272;p29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3" name="Google Shape;11273;p29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4" name="Google Shape;11274;p29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5" name="Google Shape;11275;p29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6" name="Google Shape;11276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7" name="Google Shape;11277;p29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8" name="Google Shape;11278;p29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9" name="Google Shape;11279;p29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0" name="Google Shape;11280;p29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1" name="Google Shape;11281;p29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2" name="Google Shape;11282;p29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3" name="Google Shape;11283;p29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4" name="Google Shape;11284;p29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5" name="Google Shape;11285;p29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6" name="Google Shape;11286;p29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7" name="Google Shape;11287;p29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8" name="Google Shape;11288;p29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9" name="Google Shape;11289;p29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0" name="Google Shape;11290;p29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1" name="Google Shape;11291;p29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292" name="Google Shape;11292;p29"/>
          <p:cNvGrpSpPr/>
          <p:nvPr/>
        </p:nvGrpSpPr>
        <p:grpSpPr>
          <a:xfrm>
            <a:off x="7380835" y="-6373"/>
            <a:ext cx="2367140" cy="1947751"/>
            <a:chOff x="7380835" y="-6373"/>
            <a:chExt cx="2367140" cy="1947751"/>
          </a:xfrm>
        </p:grpSpPr>
        <p:pic>
          <p:nvPicPr>
            <p:cNvPr id="11293" name="Google Shape;11293;p29"/>
            <p:cNvPicPr preferRelativeResize="0"/>
            <p:nvPr/>
          </p:nvPicPr>
          <p:blipFill rotWithShape="1">
            <a:blip r:embed="rId2">
              <a:alphaModFix/>
            </a:blip>
            <a:srcRect t="38931"/>
            <a:stretch/>
          </p:blipFill>
          <p:spPr>
            <a:xfrm>
              <a:off x="8047685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294" name="Google Shape;11294;p2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387920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295" name="Google Shape;11295;p29"/>
            <p:cNvPicPr preferRelativeResize="0"/>
            <p:nvPr/>
          </p:nvPicPr>
          <p:blipFill rotWithShape="1">
            <a:blip r:embed="rId2">
              <a:alphaModFix/>
            </a:blip>
            <a:srcRect t="64547"/>
            <a:stretch/>
          </p:blipFill>
          <p:spPr>
            <a:xfrm>
              <a:off x="7380835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96" name="Google Shape;11296;p29"/>
            <p:cNvGrpSpPr/>
            <p:nvPr/>
          </p:nvGrpSpPr>
          <p:grpSpPr>
            <a:xfrm flipH="1">
              <a:off x="8718214" y="1028292"/>
              <a:ext cx="407984" cy="415906"/>
              <a:chOff x="3646250" y="1707050"/>
              <a:chExt cx="552375" cy="563100"/>
            </a:xfrm>
          </p:grpSpPr>
          <p:sp>
            <p:nvSpPr>
              <p:cNvPr id="11297" name="Google Shape;11297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8" name="Google Shape;11298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9" name="Google Shape;11299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0" name="Google Shape;11300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1" name="Google Shape;11301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2" name="Google Shape;11302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3" name="Google Shape;11303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4" name="Google Shape;11304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5" name="Google Shape;11305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6" name="Google Shape;11306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7" name="Google Shape;11307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8" name="Google Shape;11308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9" name="Google Shape;11309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0" name="Google Shape;11310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1" name="Google Shape;11311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2" name="Google Shape;11312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3" name="Google Shape;11313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4" name="Google Shape;11314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5" name="Google Shape;11315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6" name="Google Shape;11316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7" name="Google Shape;11317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8" name="Google Shape;11318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9" name="Google Shape;11319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0" name="Google Shape;11320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1" name="Google Shape;11321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2" name="Google Shape;11322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3" name="Google Shape;11323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4" name="Google Shape;11324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5" name="Google Shape;11325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6" name="Google Shape;11326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7" name="Google Shape;11327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8" name="Google Shape;11328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9" name="Google Shape;11329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0" name="Google Shape;11330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1" name="Google Shape;11331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2" name="Google Shape;11332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3" name="Google Shape;11333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4" name="Google Shape;11334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5" name="Google Shape;11335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6" name="Google Shape;11336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7" name="Google Shape;11337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8" name="Google Shape;11338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9" name="Google Shape;11339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0" name="Google Shape;11340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1" name="Google Shape;11341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2" name="Google Shape;11342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3" name="Google Shape;11343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4" name="Google Shape;11344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5" name="Google Shape;11345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6" name="Google Shape;11346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7" name="Google Shape;11347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8" name="Google Shape;11348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9" name="Google Shape;11349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0" name="Google Shape;11350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1" name="Google Shape;11351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2" name="Google Shape;11352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3" name="Google Shape;11353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4" name="Google Shape;11354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5" name="Google Shape;11355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6" name="Google Shape;11356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7" name="Google Shape;11357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8" name="Google Shape;11358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9" name="Google Shape;11359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0" name="Google Shape;11360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1" name="Google Shape;11361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2" name="Google Shape;11362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3" name="Google Shape;11363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4" name="Google Shape;11364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5" name="Google Shape;11365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6" name="Google Shape;11366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7" name="Google Shape;11367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8" name="Google Shape;11368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9" name="Google Shape;11369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0" name="Google Shape;11370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1" name="Google Shape;11371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2" name="Google Shape;11372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3" name="Google Shape;11373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4" name="Google Shape;11374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5" name="Google Shape;11375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6" name="Google Shape;11376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7" name="Google Shape;11377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8" name="Google Shape;11378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9" name="Google Shape;11379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0" name="Google Shape;11380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1" name="Google Shape;11381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2" name="Google Shape;11382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3" name="Google Shape;11383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4" name="Google Shape;11384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85" name="Google Shape;11385;p29"/>
            <p:cNvGrpSpPr/>
            <p:nvPr/>
          </p:nvGrpSpPr>
          <p:grpSpPr>
            <a:xfrm flipH="1">
              <a:off x="8319785" y="1175175"/>
              <a:ext cx="552375" cy="563100"/>
              <a:chOff x="3646250" y="1707050"/>
              <a:chExt cx="552375" cy="563100"/>
            </a:xfrm>
          </p:grpSpPr>
          <p:sp>
            <p:nvSpPr>
              <p:cNvPr id="11386" name="Google Shape;11386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7" name="Google Shape;11387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8" name="Google Shape;11388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9" name="Google Shape;11389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0" name="Google Shape;11390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1" name="Google Shape;11391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2" name="Google Shape;11392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3" name="Google Shape;11393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4" name="Google Shape;11394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5" name="Google Shape;11395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6" name="Google Shape;11396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7" name="Google Shape;11397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8" name="Google Shape;11398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9" name="Google Shape;11399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0" name="Google Shape;11400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1" name="Google Shape;11401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2" name="Google Shape;11402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3" name="Google Shape;11403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4" name="Google Shape;11404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5" name="Google Shape;11405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6" name="Google Shape;11406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7" name="Google Shape;11407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8" name="Google Shape;11408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9" name="Google Shape;11409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0" name="Google Shape;11410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1" name="Google Shape;11411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2" name="Google Shape;11412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3" name="Google Shape;11413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4" name="Google Shape;11414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5" name="Google Shape;11415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6" name="Google Shape;11416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7" name="Google Shape;11417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8" name="Google Shape;11418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9" name="Google Shape;11419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0" name="Google Shape;11420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1" name="Google Shape;11421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2" name="Google Shape;11422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3" name="Google Shape;11423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4" name="Google Shape;11424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5" name="Google Shape;11425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6" name="Google Shape;11426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7" name="Google Shape;11427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8" name="Google Shape;11428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9" name="Google Shape;11429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0" name="Google Shape;11430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1" name="Google Shape;11431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2" name="Google Shape;11432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3" name="Google Shape;11433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4" name="Google Shape;11434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5" name="Google Shape;11435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6" name="Google Shape;11436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7" name="Google Shape;11437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8" name="Google Shape;11438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9" name="Google Shape;11439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0" name="Google Shape;11440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1" name="Google Shape;11441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2" name="Google Shape;11442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3" name="Google Shape;11443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4" name="Google Shape;11444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5" name="Google Shape;11445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6" name="Google Shape;11446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7" name="Google Shape;11447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8" name="Google Shape;11448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9" name="Google Shape;11449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0" name="Google Shape;11450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1" name="Google Shape;11451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2" name="Google Shape;11452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3" name="Google Shape;11453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4" name="Google Shape;11454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5" name="Google Shape;11455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6" name="Google Shape;11456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7" name="Google Shape;11457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8" name="Google Shape;11458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9" name="Google Shape;11459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0" name="Google Shape;11460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1" name="Google Shape;11461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2" name="Google Shape;11462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3" name="Google Shape;11463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4" name="Google Shape;11464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5" name="Google Shape;11465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6" name="Google Shape;11466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7" name="Google Shape;11467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8" name="Google Shape;11468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9" name="Google Shape;11469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0" name="Google Shape;11470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1" name="Google Shape;11471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2" name="Google Shape;11472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3" name="Google Shape;11473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74" name="Google Shape;11474;p29"/>
            <p:cNvGrpSpPr/>
            <p:nvPr/>
          </p:nvGrpSpPr>
          <p:grpSpPr>
            <a:xfrm flipH="1">
              <a:off x="8232185" y="292900"/>
              <a:ext cx="552375" cy="563100"/>
              <a:chOff x="3646250" y="1707050"/>
              <a:chExt cx="552375" cy="563100"/>
            </a:xfrm>
          </p:grpSpPr>
          <p:sp>
            <p:nvSpPr>
              <p:cNvPr id="11475" name="Google Shape;11475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6" name="Google Shape;11476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7" name="Google Shape;11477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8" name="Google Shape;11478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9" name="Google Shape;11479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0" name="Google Shape;11480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1" name="Google Shape;11481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2" name="Google Shape;11482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3" name="Google Shape;11483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4" name="Google Shape;11484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5" name="Google Shape;11485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6" name="Google Shape;11486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7" name="Google Shape;11487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8" name="Google Shape;11488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9" name="Google Shape;11489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0" name="Google Shape;11490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1" name="Google Shape;11491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2" name="Google Shape;11492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3" name="Google Shape;11493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4" name="Google Shape;11494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5" name="Google Shape;11495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6" name="Google Shape;11496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7" name="Google Shape;11497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8" name="Google Shape;11498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9" name="Google Shape;11499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0" name="Google Shape;11500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1" name="Google Shape;11501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2" name="Google Shape;11502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3" name="Google Shape;11503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4" name="Google Shape;11504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5" name="Google Shape;11505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6" name="Google Shape;11506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7" name="Google Shape;11507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8" name="Google Shape;11508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9" name="Google Shape;11509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0" name="Google Shape;11510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1" name="Google Shape;11511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2" name="Google Shape;11512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3" name="Google Shape;11513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4" name="Google Shape;11514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5" name="Google Shape;11515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6" name="Google Shape;11516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7" name="Google Shape;11517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8" name="Google Shape;11518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9" name="Google Shape;11519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0" name="Google Shape;11520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1" name="Google Shape;11521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2" name="Google Shape;11522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3" name="Google Shape;11523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4" name="Google Shape;11524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5" name="Google Shape;11525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6" name="Google Shape;11526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7" name="Google Shape;11527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8" name="Google Shape;11528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9" name="Google Shape;11529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0" name="Google Shape;11530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1" name="Google Shape;11531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2" name="Google Shape;11532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3" name="Google Shape;11533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4" name="Google Shape;11534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5" name="Google Shape;11535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6" name="Google Shape;11536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7" name="Google Shape;11537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8" name="Google Shape;11538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9" name="Google Shape;11539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0" name="Google Shape;11540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1" name="Google Shape;11541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2" name="Google Shape;11542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3" name="Google Shape;11543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4" name="Google Shape;11544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5" name="Google Shape;11545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6" name="Google Shape;11546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7" name="Google Shape;11547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8" name="Google Shape;11548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9" name="Google Shape;11549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0" name="Google Shape;11550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1" name="Google Shape;11551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2" name="Google Shape;11552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3" name="Google Shape;11553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4" name="Google Shape;11554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5" name="Google Shape;11555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6" name="Google Shape;11556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7" name="Google Shape;11557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8" name="Google Shape;11558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9" name="Google Shape;11559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0" name="Google Shape;11560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1" name="Google Shape;11561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2" name="Google Shape;11562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63" name="Google Shape;11563;p29"/>
            <p:cNvGrpSpPr/>
            <p:nvPr/>
          </p:nvGrpSpPr>
          <p:grpSpPr>
            <a:xfrm flipH="1">
              <a:off x="7581864" y="332417"/>
              <a:ext cx="407984" cy="415906"/>
              <a:chOff x="3646250" y="1707050"/>
              <a:chExt cx="552375" cy="563100"/>
            </a:xfrm>
          </p:grpSpPr>
          <p:sp>
            <p:nvSpPr>
              <p:cNvPr id="11564" name="Google Shape;11564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5" name="Google Shape;11565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6" name="Google Shape;11566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7" name="Google Shape;11567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8" name="Google Shape;11568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9" name="Google Shape;11569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0" name="Google Shape;11570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1" name="Google Shape;11571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2" name="Google Shape;11572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3" name="Google Shape;11573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4" name="Google Shape;11574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5" name="Google Shape;11575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6" name="Google Shape;11576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7" name="Google Shape;11577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8" name="Google Shape;11578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9" name="Google Shape;11579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0" name="Google Shape;11580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1" name="Google Shape;11581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2" name="Google Shape;11582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3" name="Google Shape;11583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4" name="Google Shape;11584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5" name="Google Shape;11585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6" name="Google Shape;11586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7" name="Google Shape;11587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8" name="Google Shape;11588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9" name="Google Shape;11589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0" name="Google Shape;11590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1" name="Google Shape;11591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2" name="Google Shape;11592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3" name="Google Shape;11593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4" name="Google Shape;11594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5" name="Google Shape;11595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6" name="Google Shape;11596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7" name="Google Shape;11597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8" name="Google Shape;11598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9" name="Google Shape;11599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0" name="Google Shape;11600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1" name="Google Shape;11601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2" name="Google Shape;11602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3" name="Google Shape;11603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4" name="Google Shape;11604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5" name="Google Shape;11605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6" name="Google Shape;11606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7" name="Google Shape;11607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8" name="Google Shape;11608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9" name="Google Shape;11609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0" name="Google Shape;11610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1" name="Google Shape;11611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2" name="Google Shape;11612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3" name="Google Shape;11613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4" name="Google Shape;11614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5" name="Google Shape;11615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6" name="Google Shape;11616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7" name="Google Shape;11617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8" name="Google Shape;11618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9" name="Google Shape;11619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0" name="Google Shape;11620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1" name="Google Shape;11621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2" name="Google Shape;11622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3" name="Google Shape;11623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4" name="Google Shape;11624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5" name="Google Shape;11625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6" name="Google Shape;11626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7" name="Google Shape;11627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8" name="Google Shape;11628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9" name="Google Shape;11629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0" name="Google Shape;11630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1" name="Google Shape;11631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2" name="Google Shape;11632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3" name="Google Shape;11633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4" name="Google Shape;11634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5" name="Google Shape;11635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6" name="Google Shape;11636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7" name="Google Shape;11637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8" name="Google Shape;11638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9" name="Google Shape;11639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0" name="Google Shape;11640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1" name="Google Shape;11641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2" name="Google Shape;11642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3" name="Google Shape;11643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4" name="Google Shape;11644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5" name="Google Shape;11645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6" name="Google Shape;11646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7" name="Google Shape;11647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8" name="Google Shape;11648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9" name="Google Shape;11649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0" name="Google Shape;11650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1" name="Google Shape;11651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52" name="Google Shape;11652;p29"/>
            <p:cNvGrpSpPr/>
            <p:nvPr/>
          </p:nvGrpSpPr>
          <p:grpSpPr>
            <a:xfrm rot="-1472812">
              <a:off x="8032487" y="125031"/>
              <a:ext cx="339458" cy="238798"/>
              <a:chOff x="9221475" y="2460200"/>
              <a:chExt cx="2104828" cy="1480678"/>
            </a:xfrm>
          </p:grpSpPr>
          <p:sp>
            <p:nvSpPr>
              <p:cNvPr id="11653" name="Google Shape;11653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4" name="Google Shape;11654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5" name="Google Shape;11655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6" name="Google Shape;11656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7" name="Google Shape;11657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8" name="Google Shape;11658;p29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9" name="Google Shape;11659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0" name="Google Shape;11660;p29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1" name="Google Shape;11661;p29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2" name="Google Shape;11662;p29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3" name="Google Shape;11663;p29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4" name="Google Shape;11664;p29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5" name="Google Shape;11665;p29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6" name="Google Shape;11666;p29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7" name="Google Shape;11667;p29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8" name="Google Shape;11668;p29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9" name="Google Shape;11669;p29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0" name="Google Shape;11670;p29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1" name="Google Shape;11671;p29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2" name="Google Shape;11672;p29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3" name="Google Shape;11673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4" name="Google Shape;11674;p29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5" name="Google Shape;11675;p29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6" name="Google Shape;11676;p29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7" name="Google Shape;11677;p29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8" name="Google Shape;11678;p29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9" name="Google Shape;11679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0" name="Google Shape;11680;p29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1" name="Google Shape;11681;p29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2" name="Google Shape;11682;p29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3" name="Google Shape;11683;p29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4" name="Google Shape;11684;p29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5" name="Google Shape;11685;p29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6" name="Google Shape;11686;p29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7" name="Google Shape;11687;p29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8" name="Google Shape;11688;p29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9" name="Google Shape;11689;p29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0" name="Google Shape;11690;p29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1" name="Google Shape;11691;p29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2" name="Google Shape;11692;p29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3" name="Google Shape;11693;p29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4" name="Google Shape;11694;p29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95" name="Google Shape;11695;p29"/>
            <p:cNvGrpSpPr/>
            <p:nvPr/>
          </p:nvGrpSpPr>
          <p:grpSpPr>
            <a:xfrm rot="-3659209">
              <a:off x="8752520" y="702646"/>
              <a:ext cx="339369" cy="238735"/>
              <a:chOff x="9221475" y="2460200"/>
              <a:chExt cx="2104828" cy="1480678"/>
            </a:xfrm>
          </p:grpSpPr>
          <p:sp>
            <p:nvSpPr>
              <p:cNvPr id="11696" name="Google Shape;11696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7" name="Google Shape;11697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8" name="Google Shape;11698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9" name="Google Shape;11699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0" name="Google Shape;11700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1" name="Google Shape;11701;p29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2" name="Google Shape;11702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3" name="Google Shape;11703;p29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4" name="Google Shape;11704;p29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5" name="Google Shape;11705;p29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6" name="Google Shape;11706;p29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7" name="Google Shape;11707;p29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8" name="Google Shape;11708;p29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9" name="Google Shape;11709;p29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0" name="Google Shape;11710;p29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1" name="Google Shape;11711;p29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2" name="Google Shape;11712;p29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3" name="Google Shape;11713;p29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4" name="Google Shape;11714;p29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5" name="Google Shape;11715;p29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6" name="Google Shape;11716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7" name="Google Shape;11717;p29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8" name="Google Shape;11718;p29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9" name="Google Shape;11719;p29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0" name="Google Shape;11720;p29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1" name="Google Shape;11721;p29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2" name="Google Shape;11722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3" name="Google Shape;11723;p29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4" name="Google Shape;11724;p29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5" name="Google Shape;11725;p29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6" name="Google Shape;11726;p29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7" name="Google Shape;11727;p29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8" name="Google Shape;11728;p29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9" name="Google Shape;11729;p29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0" name="Google Shape;11730;p29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1" name="Google Shape;11731;p29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2" name="Google Shape;11732;p29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3" name="Google Shape;11733;p29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4" name="Google Shape;11734;p29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5" name="Google Shape;11735;p29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6" name="Google Shape;11736;p29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7" name="Google Shape;11737;p29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11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9" name="Google Shape;11739;p30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40" name="Google Shape;11740;p30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41" name="Google Shape;11741;p30"/>
          <p:cNvSpPr/>
          <p:nvPr/>
        </p:nvSpPr>
        <p:spPr>
          <a:xfrm>
            <a:off x="376729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42" name="Google Shape;11742;p30"/>
          <p:cNvSpPr/>
          <p:nvPr/>
        </p:nvSpPr>
        <p:spPr>
          <a:xfrm>
            <a:off x="376729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43" name="Google Shape;11743;p30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1744" name="Google Shape;11744;p30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30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30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30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30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30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30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30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30"/>
            <p:cNvSpPr/>
            <p:nvPr/>
          </p:nvSpPr>
          <p:spPr>
            <a:xfrm>
              <a:off x="435525" y="249075"/>
              <a:ext cx="2258131" cy="2221692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30"/>
            <p:cNvSpPr/>
            <p:nvPr/>
          </p:nvSpPr>
          <p:spPr>
            <a:xfrm>
              <a:off x="435525" y="249075"/>
              <a:ext cx="2858868" cy="2813203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30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30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30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30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30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30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30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30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30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30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30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30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30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30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8" name="Google Shape;11768;p30"/>
          <p:cNvGrpSpPr/>
          <p:nvPr/>
        </p:nvGrpSpPr>
        <p:grpSpPr>
          <a:xfrm>
            <a:off x="7175309" y="-79702"/>
            <a:ext cx="2447777" cy="2918376"/>
            <a:chOff x="7175309" y="-79702"/>
            <a:chExt cx="2447777" cy="2918376"/>
          </a:xfrm>
        </p:grpSpPr>
        <p:pic>
          <p:nvPicPr>
            <p:cNvPr id="11769" name="Google Shape;11769;p3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770" name="Google Shape;11770;p30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771" name="Google Shape;11771;p30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772" name="Google Shape;11772;p3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73" name="Google Shape;11773;p30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11774" name="Google Shape;11774;p30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5" name="Google Shape;11775;p30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6" name="Google Shape;11776;p30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7" name="Google Shape;11777;p30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8" name="Google Shape;11778;p30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9" name="Google Shape;11779;p30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0" name="Google Shape;11780;p30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1" name="Google Shape;11781;p30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2" name="Google Shape;11782;p30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3" name="Google Shape;11783;p30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4" name="Google Shape;11784;p30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5" name="Google Shape;11785;p30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6" name="Google Shape;11786;p30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7" name="Google Shape;11787;p30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8" name="Google Shape;11788;p30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9" name="Google Shape;11789;p30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0" name="Google Shape;11790;p30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1" name="Google Shape;11791;p30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2" name="Google Shape;11792;p30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3" name="Google Shape;11793;p30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4" name="Google Shape;11794;p30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5" name="Google Shape;11795;p30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6" name="Google Shape;11796;p30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7" name="Google Shape;11797;p30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8" name="Google Shape;11798;p30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9" name="Google Shape;11799;p30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0" name="Google Shape;11800;p30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1" name="Google Shape;11801;p30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2" name="Google Shape;11802;p30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3" name="Google Shape;11803;p30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4" name="Google Shape;11804;p30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5" name="Google Shape;11805;p30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6" name="Google Shape;11806;p30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7" name="Google Shape;11807;p30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8" name="Google Shape;11808;p30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9" name="Google Shape;11809;p30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0" name="Google Shape;11810;p30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1" name="Google Shape;11811;p30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2" name="Google Shape;11812;p30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3" name="Google Shape;11813;p30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4" name="Google Shape;11814;p30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5" name="Google Shape;11815;p30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6" name="Google Shape;11816;p30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7" name="Google Shape;11817;p30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18" name="Google Shape;11818;p30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11819" name="Google Shape;11819;p30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0" name="Google Shape;11820;p30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1" name="Google Shape;11821;p30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2" name="Google Shape;11822;p30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3" name="Google Shape;11823;p30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4" name="Google Shape;11824;p30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5" name="Google Shape;11825;p30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6" name="Google Shape;11826;p30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7" name="Google Shape;11827;p30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8" name="Google Shape;11828;p30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9" name="Google Shape;11829;p30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0" name="Google Shape;11830;p30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1" name="Google Shape;11831;p30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2" name="Google Shape;11832;p30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3" name="Google Shape;11833;p30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4" name="Google Shape;11834;p30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5" name="Google Shape;11835;p30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6" name="Google Shape;11836;p30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7" name="Google Shape;11837;p30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8" name="Google Shape;11838;p30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9" name="Google Shape;11839;p30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0" name="Google Shape;11840;p30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1" name="Google Shape;11841;p30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2" name="Google Shape;11842;p30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3" name="Google Shape;11843;p30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4" name="Google Shape;11844;p30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5" name="Google Shape;11845;p30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6" name="Google Shape;11846;p30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7" name="Google Shape;11847;p30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8" name="Google Shape;11848;p30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9" name="Google Shape;11849;p30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0" name="Google Shape;11850;p30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1" name="Google Shape;11851;p30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2" name="Google Shape;11852;p30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3" name="Google Shape;11853;p30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4" name="Google Shape;11854;p30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5" name="Google Shape;11855;p30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6" name="Google Shape;11856;p30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7" name="Google Shape;11857;p30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8" name="Google Shape;11858;p30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9" name="Google Shape;11859;p30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0" name="Google Shape;11860;p30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1" name="Google Shape;11861;p30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2" name="Google Shape;11862;p30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63" name="Google Shape;11863;p30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11864" name="Google Shape;11864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5" name="Google Shape;11865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6" name="Google Shape;11866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7" name="Google Shape;11867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8" name="Google Shape;11868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9" name="Google Shape;11869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0" name="Google Shape;11870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1" name="Google Shape;11871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2" name="Google Shape;11872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3" name="Google Shape;11873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4" name="Google Shape;11874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5" name="Google Shape;11875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6" name="Google Shape;11876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7" name="Google Shape;11877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8" name="Google Shape;11878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9" name="Google Shape;11879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0" name="Google Shape;11880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1" name="Google Shape;11881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2" name="Google Shape;11882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3" name="Google Shape;11883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4" name="Google Shape;11884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5" name="Google Shape;11885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6" name="Google Shape;11886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7" name="Google Shape;11887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8" name="Google Shape;11888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9" name="Google Shape;11889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0" name="Google Shape;11890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1" name="Google Shape;11891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2" name="Google Shape;11892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3" name="Google Shape;11893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4" name="Google Shape;11894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5" name="Google Shape;11895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6" name="Google Shape;11896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7" name="Google Shape;11897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8" name="Google Shape;11898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9" name="Google Shape;11899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0" name="Google Shape;11900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1" name="Google Shape;11901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2" name="Google Shape;11902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3" name="Google Shape;11903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4" name="Google Shape;11904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5" name="Google Shape;11905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6" name="Google Shape;11906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7" name="Google Shape;11907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8" name="Google Shape;11908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9" name="Google Shape;11909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0" name="Google Shape;11910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1" name="Google Shape;11911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2" name="Google Shape;11912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3" name="Google Shape;11913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4" name="Google Shape;11914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5" name="Google Shape;11915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6" name="Google Shape;11916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7" name="Google Shape;11917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8" name="Google Shape;11918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9" name="Google Shape;11919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0" name="Google Shape;11920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1" name="Google Shape;11921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2" name="Google Shape;11922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3" name="Google Shape;11923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4" name="Google Shape;11924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5" name="Google Shape;11925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6" name="Google Shape;11926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7" name="Google Shape;11927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8" name="Google Shape;11928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9" name="Google Shape;11929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30" name="Google Shape;11930;p30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11931" name="Google Shape;11931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2" name="Google Shape;11932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3" name="Google Shape;11933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4" name="Google Shape;11934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5" name="Google Shape;11935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6" name="Google Shape;11936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7" name="Google Shape;11937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8" name="Google Shape;11938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9" name="Google Shape;11939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0" name="Google Shape;11940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1" name="Google Shape;11941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2" name="Google Shape;11942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3" name="Google Shape;11943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4" name="Google Shape;11944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5" name="Google Shape;11945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6" name="Google Shape;11946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7" name="Google Shape;11947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8" name="Google Shape;11948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9" name="Google Shape;11949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0" name="Google Shape;11950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1" name="Google Shape;11951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2" name="Google Shape;11952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3" name="Google Shape;11953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4" name="Google Shape;11954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5" name="Google Shape;11955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6" name="Google Shape;11956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7" name="Google Shape;11957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8" name="Google Shape;11958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9" name="Google Shape;11959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0" name="Google Shape;11960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1" name="Google Shape;11961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2" name="Google Shape;11962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3" name="Google Shape;11963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4" name="Google Shape;11964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5" name="Google Shape;11965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6" name="Google Shape;11966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7" name="Google Shape;11967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8" name="Google Shape;11968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9" name="Google Shape;11969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0" name="Google Shape;11970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1" name="Google Shape;11971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2" name="Google Shape;11972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3" name="Google Shape;11973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4" name="Google Shape;11974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5" name="Google Shape;11975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6" name="Google Shape;11976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7" name="Google Shape;11977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8" name="Google Shape;11978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9" name="Google Shape;11979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0" name="Google Shape;11980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1" name="Google Shape;11981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2" name="Google Shape;11982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3" name="Google Shape;11983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4" name="Google Shape;11984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5" name="Google Shape;11985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6" name="Google Shape;11986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7" name="Google Shape;11987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8" name="Google Shape;11988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9" name="Google Shape;11989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0" name="Google Shape;11990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1" name="Google Shape;11991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2" name="Google Shape;11992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3" name="Google Shape;11993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4" name="Google Shape;11994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5" name="Google Shape;11995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6" name="Google Shape;11996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97" name="Google Shape;11997;p30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11998" name="Google Shape;11998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9" name="Google Shape;11999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0" name="Google Shape;12000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1" name="Google Shape;12001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2" name="Google Shape;12002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3" name="Google Shape;12003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4" name="Google Shape;12004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5" name="Google Shape;12005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6" name="Google Shape;12006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7" name="Google Shape;12007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8" name="Google Shape;12008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9" name="Google Shape;12009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0" name="Google Shape;12010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1" name="Google Shape;12011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2" name="Google Shape;12012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3" name="Google Shape;12013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4" name="Google Shape;12014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5" name="Google Shape;12015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6" name="Google Shape;12016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7" name="Google Shape;12017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8" name="Google Shape;12018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9" name="Google Shape;12019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0" name="Google Shape;12020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1" name="Google Shape;12021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2" name="Google Shape;12022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3" name="Google Shape;12023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4" name="Google Shape;12024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5" name="Google Shape;12025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6" name="Google Shape;12026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7" name="Google Shape;12027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8" name="Google Shape;12028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9" name="Google Shape;12029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0" name="Google Shape;12030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1" name="Google Shape;12031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2" name="Google Shape;12032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3" name="Google Shape;12033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4" name="Google Shape;12034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5" name="Google Shape;12035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6" name="Google Shape;12036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7" name="Google Shape;12037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8" name="Google Shape;12038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9" name="Google Shape;12039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0" name="Google Shape;12040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1" name="Google Shape;12041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2" name="Google Shape;12042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3" name="Google Shape;12043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4" name="Google Shape;12044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5" name="Google Shape;12045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6" name="Google Shape;12046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7" name="Google Shape;12047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8" name="Google Shape;12048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9" name="Google Shape;12049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0" name="Google Shape;12050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1" name="Google Shape;12051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2" name="Google Shape;12052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3" name="Google Shape;12053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4" name="Google Shape;12054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5" name="Google Shape;12055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6" name="Google Shape;12056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7" name="Google Shape;12057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8" name="Google Shape;12058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9" name="Google Shape;12059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0" name="Google Shape;12060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1" name="Google Shape;12061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2" name="Google Shape;12062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3" name="Google Shape;12063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064" name="Google Shape;12064;p30"/>
          <p:cNvGrpSpPr/>
          <p:nvPr/>
        </p:nvGrpSpPr>
        <p:grpSpPr>
          <a:xfrm flipH="1">
            <a:off x="-501454" y="-79702"/>
            <a:ext cx="2447777" cy="2918376"/>
            <a:chOff x="7175309" y="-79702"/>
            <a:chExt cx="2447777" cy="2918376"/>
          </a:xfrm>
        </p:grpSpPr>
        <p:pic>
          <p:nvPicPr>
            <p:cNvPr id="12065" name="Google Shape;12065;p3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066" name="Google Shape;12066;p30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067" name="Google Shape;12067;p30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068" name="Google Shape;12068;p3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69" name="Google Shape;12069;p30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12070" name="Google Shape;12070;p30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1" name="Google Shape;12071;p30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2" name="Google Shape;12072;p30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3" name="Google Shape;12073;p30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4" name="Google Shape;12074;p30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5" name="Google Shape;12075;p30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6" name="Google Shape;12076;p30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7" name="Google Shape;12077;p30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8" name="Google Shape;12078;p30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9" name="Google Shape;12079;p30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0" name="Google Shape;12080;p30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1" name="Google Shape;12081;p30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2" name="Google Shape;12082;p30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3" name="Google Shape;12083;p30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4" name="Google Shape;12084;p30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5" name="Google Shape;12085;p30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6" name="Google Shape;12086;p30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7" name="Google Shape;12087;p30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8" name="Google Shape;12088;p30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9" name="Google Shape;12089;p30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0" name="Google Shape;12090;p30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1" name="Google Shape;12091;p30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2" name="Google Shape;12092;p30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3" name="Google Shape;12093;p30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4" name="Google Shape;12094;p30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5" name="Google Shape;12095;p30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6" name="Google Shape;12096;p30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7" name="Google Shape;12097;p30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8" name="Google Shape;12098;p30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9" name="Google Shape;12099;p30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0" name="Google Shape;12100;p30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1" name="Google Shape;12101;p30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2" name="Google Shape;12102;p30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3" name="Google Shape;12103;p30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4" name="Google Shape;12104;p30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5" name="Google Shape;12105;p30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6" name="Google Shape;12106;p30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7" name="Google Shape;12107;p30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8" name="Google Shape;12108;p30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9" name="Google Shape;12109;p30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0" name="Google Shape;12110;p30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1" name="Google Shape;12111;p30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2" name="Google Shape;12112;p30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3" name="Google Shape;12113;p30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14" name="Google Shape;12114;p30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12115" name="Google Shape;12115;p30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6" name="Google Shape;12116;p30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7" name="Google Shape;12117;p30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8" name="Google Shape;12118;p30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9" name="Google Shape;12119;p30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0" name="Google Shape;12120;p30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1" name="Google Shape;12121;p30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2" name="Google Shape;12122;p30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3" name="Google Shape;12123;p30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4" name="Google Shape;12124;p30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5" name="Google Shape;12125;p30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6" name="Google Shape;12126;p30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7" name="Google Shape;12127;p30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8" name="Google Shape;12128;p30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9" name="Google Shape;12129;p30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0" name="Google Shape;12130;p30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1" name="Google Shape;12131;p30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2" name="Google Shape;12132;p30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3" name="Google Shape;12133;p30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4" name="Google Shape;12134;p30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5" name="Google Shape;12135;p30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6" name="Google Shape;12136;p30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7" name="Google Shape;12137;p30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8" name="Google Shape;12138;p30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9" name="Google Shape;12139;p30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0" name="Google Shape;12140;p30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1" name="Google Shape;12141;p30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2" name="Google Shape;12142;p30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3" name="Google Shape;12143;p30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4" name="Google Shape;12144;p30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5" name="Google Shape;12145;p30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6" name="Google Shape;12146;p30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7" name="Google Shape;12147;p30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8" name="Google Shape;12148;p30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9" name="Google Shape;12149;p30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0" name="Google Shape;12150;p30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1" name="Google Shape;12151;p30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2" name="Google Shape;12152;p30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3" name="Google Shape;12153;p30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4" name="Google Shape;12154;p30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5" name="Google Shape;12155;p30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6" name="Google Shape;12156;p30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7" name="Google Shape;12157;p30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8" name="Google Shape;12158;p30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59" name="Google Shape;12159;p30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12160" name="Google Shape;12160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1" name="Google Shape;12161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2" name="Google Shape;12162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3" name="Google Shape;12163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4" name="Google Shape;12164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5" name="Google Shape;12165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6" name="Google Shape;12166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7" name="Google Shape;12167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8" name="Google Shape;12168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9" name="Google Shape;12169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0" name="Google Shape;12170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1" name="Google Shape;12171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2" name="Google Shape;12172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3" name="Google Shape;12173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4" name="Google Shape;12174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5" name="Google Shape;12175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6" name="Google Shape;12176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7" name="Google Shape;12177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8" name="Google Shape;12178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9" name="Google Shape;12179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0" name="Google Shape;12180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1" name="Google Shape;12181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2" name="Google Shape;12182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3" name="Google Shape;12183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4" name="Google Shape;12184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5" name="Google Shape;12185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6" name="Google Shape;12186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7" name="Google Shape;12187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8" name="Google Shape;12188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9" name="Google Shape;12189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0" name="Google Shape;12190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1" name="Google Shape;12191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2" name="Google Shape;12192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3" name="Google Shape;12193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4" name="Google Shape;12194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5" name="Google Shape;12195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6" name="Google Shape;12196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7" name="Google Shape;12197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8" name="Google Shape;12198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9" name="Google Shape;12199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0" name="Google Shape;12200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1" name="Google Shape;12201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2" name="Google Shape;12202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3" name="Google Shape;12203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4" name="Google Shape;12204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5" name="Google Shape;12205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6" name="Google Shape;12206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7" name="Google Shape;12207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8" name="Google Shape;12208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9" name="Google Shape;12209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0" name="Google Shape;12210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1" name="Google Shape;12211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2" name="Google Shape;12212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3" name="Google Shape;12213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4" name="Google Shape;12214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5" name="Google Shape;12215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6" name="Google Shape;12216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7" name="Google Shape;12217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8" name="Google Shape;12218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9" name="Google Shape;12219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0" name="Google Shape;12220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1" name="Google Shape;12221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2" name="Google Shape;12222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3" name="Google Shape;12223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4" name="Google Shape;12224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5" name="Google Shape;12225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26" name="Google Shape;12226;p30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12227" name="Google Shape;12227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8" name="Google Shape;12228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9" name="Google Shape;12229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0" name="Google Shape;12230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1" name="Google Shape;12231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2" name="Google Shape;12232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3" name="Google Shape;12233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4" name="Google Shape;12234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5" name="Google Shape;12235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6" name="Google Shape;12236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7" name="Google Shape;12237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8" name="Google Shape;12238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9" name="Google Shape;12239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0" name="Google Shape;12240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1" name="Google Shape;12241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2" name="Google Shape;12242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3" name="Google Shape;12243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4" name="Google Shape;12244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5" name="Google Shape;12245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6" name="Google Shape;12246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7" name="Google Shape;12247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8" name="Google Shape;12248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9" name="Google Shape;12249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0" name="Google Shape;12250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1" name="Google Shape;12251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2" name="Google Shape;12252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3" name="Google Shape;12253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4" name="Google Shape;12254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5" name="Google Shape;12255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6" name="Google Shape;12256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7" name="Google Shape;12257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8" name="Google Shape;12258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9" name="Google Shape;12259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0" name="Google Shape;12260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1" name="Google Shape;12261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2" name="Google Shape;12262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3" name="Google Shape;12263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4" name="Google Shape;12264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5" name="Google Shape;12265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6" name="Google Shape;12266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7" name="Google Shape;12267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8" name="Google Shape;12268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9" name="Google Shape;12269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0" name="Google Shape;12270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1" name="Google Shape;12271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2" name="Google Shape;12272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3" name="Google Shape;12273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4" name="Google Shape;12274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5" name="Google Shape;12275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6" name="Google Shape;12276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7" name="Google Shape;12277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8" name="Google Shape;12278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9" name="Google Shape;12279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0" name="Google Shape;12280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1" name="Google Shape;12281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2" name="Google Shape;12282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3" name="Google Shape;12283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4" name="Google Shape;12284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5" name="Google Shape;12285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6" name="Google Shape;12286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7" name="Google Shape;12287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8" name="Google Shape;12288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9" name="Google Shape;12289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0" name="Google Shape;12290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1" name="Google Shape;12291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2" name="Google Shape;12292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93" name="Google Shape;12293;p30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12294" name="Google Shape;12294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5" name="Google Shape;12295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6" name="Google Shape;12296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7" name="Google Shape;12297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8" name="Google Shape;12298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9" name="Google Shape;12299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0" name="Google Shape;12300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1" name="Google Shape;12301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2" name="Google Shape;12302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3" name="Google Shape;12303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4" name="Google Shape;12304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5" name="Google Shape;12305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6" name="Google Shape;12306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7" name="Google Shape;12307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8" name="Google Shape;12308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9" name="Google Shape;12309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0" name="Google Shape;12310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1" name="Google Shape;12311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2" name="Google Shape;12312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3" name="Google Shape;12313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4" name="Google Shape;12314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5" name="Google Shape;12315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6" name="Google Shape;12316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7" name="Google Shape;12317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8" name="Google Shape;12318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9" name="Google Shape;12319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0" name="Google Shape;12320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1" name="Google Shape;12321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2" name="Google Shape;12322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3" name="Google Shape;12323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4" name="Google Shape;12324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5" name="Google Shape;12325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6" name="Google Shape;12326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7" name="Google Shape;12327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8" name="Google Shape;12328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9" name="Google Shape;12329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0" name="Google Shape;12330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1" name="Google Shape;12331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2" name="Google Shape;12332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3" name="Google Shape;12333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4" name="Google Shape;12334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5" name="Google Shape;12335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6" name="Google Shape;12336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7" name="Google Shape;12337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8" name="Google Shape;12338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9" name="Google Shape;12339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0" name="Google Shape;12340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1" name="Google Shape;12341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2" name="Google Shape;12342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3" name="Google Shape;12343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4" name="Google Shape;12344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5" name="Google Shape;12345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6" name="Google Shape;12346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7" name="Google Shape;12347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8" name="Google Shape;12348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9" name="Google Shape;12349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0" name="Google Shape;12350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1" name="Google Shape;12351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2" name="Google Shape;12352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3" name="Google Shape;12353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4" name="Google Shape;12354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5" name="Google Shape;12355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6" name="Google Shape;12356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7" name="Google Shape;12357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8" name="Google Shape;12358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9" name="Google Shape;12359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" name="Google Shape;404;p4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4"/>
          <p:cNvSpPr/>
          <p:nvPr/>
        </p:nvSpPr>
        <p:spPr>
          <a:xfrm>
            <a:off x="61174" y="166573"/>
            <a:ext cx="8741433" cy="4976896"/>
          </a:xfrm>
          <a:custGeom>
            <a:avLst/>
            <a:gdLst/>
            <a:ahLst/>
            <a:cxnLst/>
            <a:rect l="l" t="t" r="r" b="b"/>
            <a:pathLst>
              <a:path w="45242" h="25758" extrusionOk="0">
                <a:moveTo>
                  <a:pt x="0" y="25732"/>
                </a:moveTo>
                <a:lnTo>
                  <a:pt x="0" y="720"/>
                </a:lnTo>
                <a:lnTo>
                  <a:pt x="0" y="447"/>
                </a:lnTo>
                <a:cubicBezTo>
                  <a:pt x="74" y="447"/>
                  <a:pt x="124" y="422"/>
                  <a:pt x="149" y="422"/>
                </a:cubicBezTo>
                <a:lnTo>
                  <a:pt x="223" y="422"/>
                </a:lnTo>
                <a:lnTo>
                  <a:pt x="347" y="422"/>
                </a:lnTo>
                <a:cubicBezTo>
                  <a:pt x="471" y="422"/>
                  <a:pt x="570" y="447"/>
                  <a:pt x="694" y="447"/>
                </a:cubicBezTo>
                <a:lnTo>
                  <a:pt x="967" y="546"/>
                </a:lnTo>
                <a:cubicBezTo>
                  <a:pt x="1066" y="571"/>
                  <a:pt x="1116" y="621"/>
                  <a:pt x="1215" y="695"/>
                </a:cubicBezTo>
                <a:cubicBezTo>
                  <a:pt x="1314" y="794"/>
                  <a:pt x="1438" y="844"/>
                  <a:pt x="1512" y="968"/>
                </a:cubicBezTo>
                <a:lnTo>
                  <a:pt x="1512" y="968"/>
                </a:lnTo>
                <a:lnTo>
                  <a:pt x="1587" y="918"/>
                </a:lnTo>
                <a:cubicBezTo>
                  <a:pt x="1611" y="868"/>
                  <a:pt x="1636" y="844"/>
                  <a:pt x="1711" y="819"/>
                </a:cubicBezTo>
                <a:cubicBezTo>
                  <a:pt x="1810" y="744"/>
                  <a:pt x="1884" y="720"/>
                  <a:pt x="1983" y="670"/>
                </a:cubicBezTo>
                <a:lnTo>
                  <a:pt x="1983" y="670"/>
                </a:lnTo>
                <a:cubicBezTo>
                  <a:pt x="2082" y="596"/>
                  <a:pt x="2206" y="571"/>
                  <a:pt x="2305" y="497"/>
                </a:cubicBezTo>
                <a:cubicBezTo>
                  <a:pt x="2429" y="447"/>
                  <a:pt x="2504" y="422"/>
                  <a:pt x="2603" y="373"/>
                </a:cubicBezTo>
                <a:cubicBezTo>
                  <a:pt x="2826" y="298"/>
                  <a:pt x="3049" y="224"/>
                  <a:pt x="3297" y="174"/>
                </a:cubicBezTo>
                <a:cubicBezTo>
                  <a:pt x="3495" y="100"/>
                  <a:pt x="3718" y="75"/>
                  <a:pt x="3942" y="50"/>
                </a:cubicBezTo>
                <a:cubicBezTo>
                  <a:pt x="4165" y="1"/>
                  <a:pt x="4413" y="1"/>
                  <a:pt x="4611" y="1"/>
                </a:cubicBezTo>
                <a:lnTo>
                  <a:pt x="4611" y="1"/>
                </a:lnTo>
                <a:lnTo>
                  <a:pt x="4859" y="1"/>
                </a:lnTo>
                <a:lnTo>
                  <a:pt x="4958" y="1"/>
                </a:lnTo>
                <a:lnTo>
                  <a:pt x="5305" y="1"/>
                </a:lnTo>
                <a:cubicBezTo>
                  <a:pt x="5528" y="1"/>
                  <a:pt x="5776" y="50"/>
                  <a:pt x="6024" y="75"/>
                </a:cubicBezTo>
                <a:cubicBezTo>
                  <a:pt x="6148" y="100"/>
                  <a:pt x="6272" y="100"/>
                  <a:pt x="6346" y="125"/>
                </a:cubicBezTo>
                <a:cubicBezTo>
                  <a:pt x="6470" y="174"/>
                  <a:pt x="6569" y="199"/>
                  <a:pt x="6693" y="224"/>
                </a:cubicBezTo>
                <a:cubicBezTo>
                  <a:pt x="6792" y="249"/>
                  <a:pt x="6916" y="298"/>
                  <a:pt x="7016" y="323"/>
                </a:cubicBezTo>
                <a:lnTo>
                  <a:pt x="7016" y="323"/>
                </a:lnTo>
                <a:lnTo>
                  <a:pt x="7040" y="323"/>
                </a:lnTo>
                <a:cubicBezTo>
                  <a:pt x="7139" y="348"/>
                  <a:pt x="7263" y="373"/>
                  <a:pt x="7363" y="447"/>
                </a:cubicBezTo>
                <a:cubicBezTo>
                  <a:pt x="7487" y="472"/>
                  <a:pt x="7561" y="546"/>
                  <a:pt x="7660" y="571"/>
                </a:cubicBezTo>
                <a:cubicBezTo>
                  <a:pt x="7759" y="596"/>
                  <a:pt x="7858" y="670"/>
                  <a:pt x="7933" y="720"/>
                </a:cubicBezTo>
                <a:cubicBezTo>
                  <a:pt x="8131" y="819"/>
                  <a:pt x="8305" y="943"/>
                  <a:pt x="8503" y="1092"/>
                </a:cubicBezTo>
                <a:cubicBezTo>
                  <a:pt x="8676" y="1215"/>
                  <a:pt x="8850" y="1364"/>
                  <a:pt x="8999" y="1488"/>
                </a:cubicBezTo>
                <a:lnTo>
                  <a:pt x="9296" y="1810"/>
                </a:lnTo>
                <a:cubicBezTo>
                  <a:pt x="9420" y="1934"/>
                  <a:pt x="9519" y="2083"/>
                  <a:pt x="9594" y="2207"/>
                </a:cubicBezTo>
                <a:cubicBezTo>
                  <a:pt x="9643" y="2331"/>
                  <a:pt x="9742" y="2430"/>
                  <a:pt x="9842" y="2579"/>
                </a:cubicBezTo>
                <a:cubicBezTo>
                  <a:pt x="9866" y="2653"/>
                  <a:pt x="9891" y="2703"/>
                  <a:pt x="9916" y="2728"/>
                </a:cubicBezTo>
                <a:cubicBezTo>
                  <a:pt x="9916" y="2777"/>
                  <a:pt x="9965" y="2777"/>
                  <a:pt x="9965" y="2802"/>
                </a:cubicBezTo>
                <a:lnTo>
                  <a:pt x="9965" y="2802"/>
                </a:lnTo>
                <a:cubicBezTo>
                  <a:pt x="9965" y="2802"/>
                  <a:pt x="9965" y="2827"/>
                  <a:pt x="9990" y="2827"/>
                </a:cubicBezTo>
                <a:lnTo>
                  <a:pt x="9990" y="2827"/>
                </a:lnTo>
                <a:cubicBezTo>
                  <a:pt x="9990" y="2827"/>
                  <a:pt x="10015" y="2827"/>
                  <a:pt x="10015" y="2802"/>
                </a:cubicBezTo>
                <a:lnTo>
                  <a:pt x="10040" y="2777"/>
                </a:lnTo>
                <a:lnTo>
                  <a:pt x="10040" y="2777"/>
                </a:lnTo>
                <a:lnTo>
                  <a:pt x="10040" y="2777"/>
                </a:lnTo>
                <a:cubicBezTo>
                  <a:pt x="10089" y="2777"/>
                  <a:pt x="10089" y="2728"/>
                  <a:pt x="10114" y="2728"/>
                </a:cubicBezTo>
                <a:cubicBezTo>
                  <a:pt x="10213" y="2678"/>
                  <a:pt x="10288" y="2653"/>
                  <a:pt x="10387" y="2604"/>
                </a:cubicBezTo>
                <a:cubicBezTo>
                  <a:pt x="10486" y="2579"/>
                  <a:pt x="10585" y="2554"/>
                  <a:pt x="10660" y="2554"/>
                </a:cubicBezTo>
                <a:lnTo>
                  <a:pt x="10883" y="2554"/>
                </a:lnTo>
                <a:lnTo>
                  <a:pt x="10982" y="2554"/>
                </a:lnTo>
                <a:cubicBezTo>
                  <a:pt x="11031" y="2554"/>
                  <a:pt x="11106" y="2554"/>
                  <a:pt x="11131" y="2579"/>
                </a:cubicBezTo>
                <a:cubicBezTo>
                  <a:pt x="11205" y="2579"/>
                  <a:pt x="11255" y="2604"/>
                  <a:pt x="11329" y="2653"/>
                </a:cubicBezTo>
                <a:cubicBezTo>
                  <a:pt x="11403" y="2678"/>
                  <a:pt x="11527" y="2728"/>
                  <a:pt x="11626" y="2802"/>
                </a:cubicBezTo>
                <a:cubicBezTo>
                  <a:pt x="11701" y="2827"/>
                  <a:pt x="11775" y="2901"/>
                  <a:pt x="11874" y="2951"/>
                </a:cubicBezTo>
                <a:cubicBezTo>
                  <a:pt x="11973" y="3025"/>
                  <a:pt x="12023" y="3075"/>
                  <a:pt x="12122" y="3174"/>
                </a:cubicBezTo>
                <a:lnTo>
                  <a:pt x="12221" y="3273"/>
                </a:lnTo>
                <a:lnTo>
                  <a:pt x="12221" y="3298"/>
                </a:lnTo>
                <a:lnTo>
                  <a:pt x="12221" y="3298"/>
                </a:lnTo>
                <a:lnTo>
                  <a:pt x="12221" y="3323"/>
                </a:lnTo>
                <a:cubicBezTo>
                  <a:pt x="12246" y="3298"/>
                  <a:pt x="12271" y="3298"/>
                  <a:pt x="12320" y="3273"/>
                </a:cubicBezTo>
                <a:cubicBezTo>
                  <a:pt x="12345" y="3223"/>
                  <a:pt x="12395" y="3199"/>
                  <a:pt x="12444" y="3174"/>
                </a:cubicBezTo>
                <a:cubicBezTo>
                  <a:pt x="12519" y="3099"/>
                  <a:pt x="12618" y="3075"/>
                  <a:pt x="12742" y="3050"/>
                </a:cubicBezTo>
                <a:cubicBezTo>
                  <a:pt x="12866" y="3025"/>
                  <a:pt x="12965" y="2976"/>
                  <a:pt x="13064" y="2951"/>
                </a:cubicBezTo>
                <a:cubicBezTo>
                  <a:pt x="13139" y="2926"/>
                  <a:pt x="13238" y="2926"/>
                  <a:pt x="13386" y="2926"/>
                </a:cubicBezTo>
                <a:lnTo>
                  <a:pt x="13684" y="2926"/>
                </a:lnTo>
                <a:lnTo>
                  <a:pt x="13709" y="2926"/>
                </a:lnTo>
                <a:cubicBezTo>
                  <a:pt x="13808" y="2926"/>
                  <a:pt x="13932" y="2926"/>
                  <a:pt x="14056" y="2951"/>
                </a:cubicBezTo>
                <a:cubicBezTo>
                  <a:pt x="14180" y="2951"/>
                  <a:pt x="14304" y="2976"/>
                  <a:pt x="14378" y="3025"/>
                </a:cubicBezTo>
                <a:cubicBezTo>
                  <a:pt x="14477" y="3050"/>
                  <a:pt x="14601" y="3075"/>
                  <a:pt x="14725" y="3099"/>
                </a:cubicBezTo>
                <a:cubicBezTo>
                  <a:pt x="14948" y="3174"/>
                  <a:pt x="15122" y="3273"/>
                  <a:pt x="15370" y="3347"/>
                </a:cubicBezTo>
                <a:cubicBezTo>
                  <a:pt x="15593" y="3447"/>
                  <a:pt x="15791" y="3570"/>
                  <a:pt x="15965" y="3694"/>
                </a:cubicBezTo>
                <a:cubicBezTo>
                  <a:pt x="16064" y="3769"/>
                  <a:pt x="16163" y="3818"/>
                  <a:pt x="16237" y="3918"/>
                </a:cubicBezTo>
                <a:lnTo>
                  <a:pt x="16485" y="4165"/>
                </a:lnTo>
                <a:cubicBezTo>
                  <a:pt x="16609" y="4314"/>
                  <a:pt x="16733" y="4512"/>
                  <a:pt x="16857" y="4711"/>
                </a:cubicBezTo>
                <a:cubicBezTo>
                  <a:pt x="16907" y="4810"/>
                  <a:pt x="16956" y="4884"/>
                  <a:pt x="16981" y="4959"/>
                </a:cubicBezTo>
                <a:cubicBezTo>
                  <a:pt x="16981" y="4959"/>
                  <a:pt x="16981" y="4934"/>
                  <a:pt x="17031" y="4934"/>
                </a:cubicBezTo>
                <a:cubicBezTo>
                  <a:pt x="17080" y="4884"/>
                  <a:pt x="17154" y="4785"/>
                  <a:pt x="17204" y="4711"/>
                </a:cubicBezTo>
                <a:cubicBezTo>
                  <a:pt x="17278" y="4661"/>
                  <a:pt x="17353" y="4587"/>
                  <a:pt x="17452" y="4537"/>
                </a:cubicBezTo>
                <a:cubicBezTo>
                  <a:pt x="17551" y="4463"/>
                  <a:pt x="17650" y="4413"/>
                  <a:pt x="17725" y="4389"/>
                </a:cubicBezTo>
                <a:cubicBezTo>
                  <a:pt x="17948" y="4289"/>
                  <a:pt x="18171" y="4190"/>
                  <a:pt x="18394" y="4165"/>
                </a:cubicBezTo>
                <a:cubicBezTo>
                  <a:pt x="18518" y="4141"/>
                  <a:pt x="18592" y="4091"/>
                  <a:pt x="18716" y="4091"/>
                </a:cubicBezTo>
                <a:cubicBezTo>
                  <a:pt x="18840" y="4066"/>
                  <a:pt x="18964" y="4066"/>
                  <a:pt x="19063" y="4066"/>
                </a:cubicBezTo>
                <a:lnTo>
                  <a:pt x="19286" y="4066"/>
                </a:lnTo>
                <a:lnTo>
                  <a:pt x="19435" y="4066"/>
                </a:lnTo>
                <a:cubicBezTo>
                  <a:pt x="19559" y="4066"/>
                  <a:pt x="19683" y="4091"/>
                  <a:pt x="19807" y="4091"/>
                </a:cubicBezTo>
                <a:cubicBezTo>
                  <a:pt x="20055" y="4141"/>
                  <a:pt x="20278" y="4190"/>
                  <a:pt x="20526" y="4265"/>
                </a:cubicBezTo>
                <a:cubicBezTo>
                  <a:pt x="20749" y="4314"/>
                  <a:pt x="20947" y="4389"/>
                  <a:pt x="21146" y="4512"/>
                </a:cubicBezTo>
                <a:cubicBezTo>
                  <a:pt x="21195" y="4537"/>
                  <a:pt x="21245" y="4562"/>
                  <a:pt x="21294" y="4587"/>
                </a:cubicBezTo>
                <a:cubicBezTo>
                  <a:pt x="21319" y="4636"/>
                  <a:pt x="21393" y="4661"/>
                  <a:pt x="21418" y="4711"/>
                </a:cubicBezTo>
                <a:lnTo>
                  <a:pt x="21418" y="4711"/>
                </a:lnTo>
                <a:lnTo>
                  <a:pt x="21641" y="4934"/>
                </a:lnTo>
                <a:lnTo>
                  <a:pt x="21666" y="4959"/>
                </a:lnTo>
                <a:lnTo>
                  <a:pt x="21790" y="5083"/>
                </a:lnTo>
                <a:lnTo>
                  <a:pt x="21790" y="5083"/>
                </a:lnTo>
                <a:cubicBezTo>
                  <a:pt x="21815" y="5132"/>
                  <a:pt x="21864" y="5182"/>
                  <a:pt x="21914" y="5207"/>
                </a:cubicBezTo>
                <a:cubicBezTo>
                  <a:pt x="21939" y="5256"/>
                  <a:pt x="21939" y="5281"/>
                  <a:pt x="21988" y="5306"/>
                </a:cubicBezTo>
                <a:cubicBezTo>
                  <a:pt x="22013" y="5331"/>
                  <a:pt x="22013" y="5380"/>
                  <a:pt x="22038" y="5405"/>
                </a:cubicBezTo>
                <a:cubicBezTo>
                  <a:pt x="22063" y="5430"/>
                  <a:pt x="22063" y="5454"/>
                  <a:pt x="22063" y="5504"/>
                </a:cubicBezTo>
                <a:lnTo>
                  <a:pt x="22063" y="5504"/>
                </a:lnTo>
                <a:cubicBezTo>
                  <a:pt x="22063" y="5529"/>
                  <a:pt x="22112" y="5554"/>
                  <a:pt x="22112" y="5554"/>
                </a:cubicBezTo>
                <a:cubicBezTo>
                  <a:pt x="22137" y="5628"/>
                  <a:pt x="22137" y="5678"/>
                  <a:pt x="22162" y="5752"/>
                </a:cubicBezTo>
                <a:cubicBezTo>
                  <a:pt x="22187" y="5802"/>
                  <a:pt x="22187" y="5876"/>
                  <a:pt x="22187" y="5925"/>
                </a:cubicBezTo>
                <a:lnTo>
                  <a:pt x="22187" y="5925"/>
                </a:lnTo>
                <a:cubicBezTo>
                  <a:pt x="22187" y="5950"/>
                  <a:pt x="22187" y="6000"/>
                  <a:pt x="22236" y="6025"/>
                </a:cubicBezTo>
                <a:lnTo>
                  <a:pt x="22236" y="6025"/>
                </a:lnTo>
                <a:lnTo>
                  <a:pt x="22236" y="6025"/>
                </a:lnTo>
                <a:cubicBezTo>
                  <a:pt x="22261" y="6000"/>
                  <a:pt x="22286" y="5950"/>
                  <a:pt x="22311" y="5901"/>
                </a:cubicBezTo>
                <a:cubicBezTo>
                  <a:pt x="22360" y="5876"/>
                  <a:pt x="22385" y="5802"/>
                  <a:pt x="22435" y="5777"/>
                </a:cubicBezTo>
                <a:cubicBezTo>
                  <a:pt x="22509" y="5702"/>
                  <a:pt x="22608" y="5653"/>
                  <a:pt x="22683" y="5578"/>
                </a:cubicBezTo>
                <a:cubicBezTo>
                  <a:pt x="22732" y="5554"/>
                  <a:pt x="22782" y="5554"/>
                  <a:pt x="22806" y="5529"/>
                </a:cubicBezTo>
                <a:cubicBezTo>
                  <a:pt x="22881" y="5504"/>
                  <a:pt x="22906" y="5504"/>
                  <a:pt x="23005" y="5504"/>
                </a:cubicBezTo>
                <a:lnTo>
                  <a:pt x="23154" y="5504"/>
                </a:lnTo>
                <a:lnTo>
                  <a:pt x="23154" y="5504"/>
                </a:lnTo>
                <a:lnTo>
                  <a:pt x="23302" y="5504"/>
                </a:lnTo>
                <a:cubicBezTo>
                  <a:pt x="23377" y="5504"/>
                  <a:pt x="23426" y="5529"/>
                  <a:pt x="23476" y="5529"/>
                </a:cubicBezTo>
                <a:cubicBezTo>
                  <a:pt x="23525" y="5554"/>
                  <a:pt x="23550" y="5578"/>
                  <a:pt x="23625" y="5628"/>
                </a:cubicBezTo>
                <a:cubicBezTo>
                  <a:pt x="23724" y="5678"/>
                  <a:pt x="23773" y="5777"/>
                  <a:pt x="23848" y="5802"/>
                </a:cubicBezTo>
                <a:lnTo>
                  <a:pt x="23872" y="5826"/>
                </a:lnTo>
                <a:lnTo>
                  <a:pt x="23872" y="5826"/>
                </a:lnTo>
                <a:lnTo>
                  <a:pt x="23872" y="5826"/>
                </a:lnTo>
                <a:lnTo>
                  <a:pt x="23897" y="5876"/>
                </a:lnTo>
                <a:lnTo>
                  <a:pt x="23922" y="5876"/>
                </a:lnTo>
                <a:lnTo>
                  <a:pt x="23922" y="5876"/>
                </a:lnTo>
                <a:lnTo>
                  <a:pt x="23996" y="5802"/>
                </a:lnTo>
                <a:cubicBezTo>
                  <a:pt x="24021" y="5777"/>
                  <a:pt x="24096" y="5752"/>
                  <a:pt x="24120" y="5702"/>
                </a:cubicBezTo>
                <a:cubicBezTo>
                  <a:pt x="24220" y="5653"/>
                  <a:pt x="24294" y="5628"/>
                  <a:pt x="24418" y="5554"/>
                </a:cubicBezTo>
                <a:cubicBezTo>
                  <a:pt x="24517" y="5529"/>
                  <a:pt x="24641" y="5454"/>
                  <a:pt x="24765" y="5430"/>
                </a:cubicBezTo>
                <a:cubicBezTo>
                  <a:pt x="24889" y="5405"/>
                  <a:pt x="25013" y="5380"/>
                  <a:pt x="25112" y="5380"/>
                </a:cubicBezTo>
                <a:cubicBezTo>
                  <a:pt x="25236" y="5331"/>
                  <a:pt x="25360" y="5331"/>
                  <a:pt x="25459" y="5331"/>
                </a:cubicBezTo>
                <a:cubicBezTo>
                  <a:pt x="25533" y="5331"/>
                  <a:pt x="25657" y="5331"/>
                  <a:pt x="25831" y="5380"/>
                </a:cubicBezTo>
                <a:cubicBezTo>
                  <a:pt x="25955" y="5380"/>
                  <a:pt x="26079" y="5405"/>
                  <a:pt x="26153" y="5430"/>
                </a:cubicBezTo>
                <a:cubicBezTo>
                  <a:pt x="26277" y="5454"/>
                  <a:pt x="26376" y="5504"/>
                  <a:pt x="26475" y="5529"/>
                </a:cubicBezTo>
                <a:cubicBezTo>
                  <a:pt x="26599" y="5578"/>
                  <a:pt x="26723" y="5653"/>
                  <a:pt x="26822" y="5752"/>
                </a:cubicBezTo>
                <a:cubicBezTo>
                  <a:pt x="26872" y="5777"/>
                  <a:pt x="26897" y="5826"/>
                  <a:pt x="26946" y="5876"/>
                </a:cubicBezTo>
                <a:cubicBezTo>
                  <a:pt x="26971" y="5901"/>
                  <a:pt x="26996" y="5950"/>
                  <a:pt x="27070" y="6000"/>
                </a:cubicBezTo>
                <a:cubicBezTo>
                  <a:pt x="27145" y="6074"/>
                  <a:pt x="27219" y="6198"/>
                  <a:pt x="27269" y="6297"/>
                </a:cubicBezTo>
                <a:cubicBezTo>
                  <a:pt x="27318" y="6396"/>
                  <a:pt x="27368" y="6446"/>
                  <a:pt x="27393" y="6545"/>
                </a:cubicBezTo>
                <a:lnTo>
                  <a:pt x="27393" y="6545"/>
                </a:lnTo>
                <a:lnTo>
                  <a:pt x="27393" y="6545"/>
                </a:lnTo>
                <a:cubicBezTo>
                  <a:pt x="27393" y="6570"/>
                  <a:pt x="27442" y="6570"/>
                  <a:pt x="27442" y="6570"/>
                </a:cubicBezTo>
                <a:lnTo>
                  <a:pt x="27442" y="6570"/>
                </a:lnTo>
                <a:lnTo>
                  <a:pt x="27442" y="6570"/>
                </a:lnTo>
                <a:lnTo>
                  <a:pt x="27517" y="6570"/>
                </a:lnTo>
                <a:lnTo>
                  <a:pt x="27640" y="6570"/>
                </a:lnTo>
                <a:lnTo>
                  <a:pt x="27640" y="6570"/>
                </a:lnTo>
                <a:lnTo>
                  <a:pt x="27764" y="6570"/>
                </a:lnTo>
                <a:cubicBezTo>
                  <a:pt x="27864" y="6570"/>
                  <a:pt x="27963" y="6570"/>
                  <a:pt x="28062" y="6545"/>
                </a:cubicBezTo>
                <a:lnTo>
                  <a:pt x="28111" y="6545"/>
                </a:lnTo>
                <a:cubicBezTo>
                  <a:pt x="28310" y="6545"/>
                  <a:pt x="28459" y="6570"/>
                  <a:pt x="28632" y="6620"/>
                </a:cubicBezTo>
                <a:cubicBezTo>
                  <a:pt x="28830" y="6644"/>
                  <a:pt x="28979" y="6744"/>
                  <a:pt x="29128" y="6818"/>
                </a:cubicBezTo>
                <a:cubicBezTo>
                  <a:pt x="29202" y="6867"/>
                  <a:pt x="29227" y="6892"/>
                  <a:pt x="29301" y="6942"/>
                </a:cubicBezTo>
                <a:lnTo>
                  <a:pt x="29326" y="6991"/>
                </a:lnTo>
                <a:cubicBezTo>
                  <a:pt x="29351" y="6991"/>
                  <a:pt x="29351" y="7016"/>
                  <a:pt x="29376" y="7016"/>
                </a:cubicBezTo>
                <a:lnTo>
                  <a:pt x="29376" y="7016"/>
                </a:lnTo>
                <a:lnTo>
                  <a:pt x="29376" y="7016"/>
                </a:lnTo>
                <a:lnTo>
                  <a:pt x="29450" y="7016"/>
                </a:lnTo>
                <a:cubicBezTo>
                  <a:pt x="29475" y="7016"/>
                  <a:pt x="29549" y="6991"/>
                  <a:pt x="29574" y="6991"/>
                </a:cubicBezTo>
                <a:lnTo>
                  <a:pt x="29599" y="6991"/>
                </a:lnTo>
                <a:cubicBezTo>
                  <a:pt x="29624" y="6991"/>
                  <a:pt x="29698" y="6942"/>
                  <a:pt x="29748" y="6942"/>
                </a:cubicBezTo>
                <a:cubicBezTo>
                  <a:pt x="29847" y="6917"/>
                  <a:pt x="29946" y="6892"/>
                  <a:pt x="30095" y="6867"/>
                </a:cubicBezTo>
                <a:cubicBezTo>
                  <a:pt x="30318" y="6793"/>
                  <a:pt x="30566" y="6768"/>
                  <a:pt x="30789" y="6768"/>
                </a:cubicBezTo>
                <a:lnTo>
                  <a:pt x="31086" y="6768"/>
                </a:lnTo>
                <a:lnTo>
                  <a:pt x="31111" y="6768"/>
                </a:lnTo>
                <a:cubicBezTo>
                  <a:pt x="31235" y="6768"/>
                  <a:pt x="31359" y="6768"/>
                  <a:pt x="31483" y="6793"/>
                </a:cubicBezTo>
                <a:cubicBezTo>
                  <a:pt x="31607" y="6793"/>
                  <a:pt x="31731" y="6818"/>
                  <a:pt x="31855" y="6818"/>
                </a:cubicBezTo>
                <a:cubicBezTo>
                  <a:pt x="31954" y="6818"/>
                  <a:pt x="32078" y="6867"/>
                  <a:pt x="32202" y="6892"/>
                </a:cubicBezTo>
                <a:cubicBezTo>
                  <a:pt x="32326" y="6917"/>
                  <a:pt x="32425" y="6942"/>
                  <a:pt x="32524" y="6991"/>
                </a:cubicBezTo>
                <a:cubicBezTo>
                  <a:pt x="32574" y="7016"/>
                  <a:pt x="32598" y="7016"/>
                  <a:pt x="32673" y="7041"/>
                </a:cubicBezTo>
                <a:lnTo>
                  <a:pt x="32673" y="7041"/>
                </a:lnTo>
                <a:cubicBezTo>
                  <a:pt x="32722" y="7066"/>
                  <a:pt x="32797" y="7066"/>
                  <a:pt x="32822" y="7115"/>
                </a:cubicBezTo>
                <a:cubicBezTo>
                  <a:pt x="32921" y="7140"/>
                  <a:pt x="33020" y="7165"/>
                  <a:pt x="33144" y="7239"/>
                </a:cubicBezTo>
                <a:cubicBezTo>
                  <a:pt x="33218" y="7264"/>
                  <a:pt x="33342" y="7314"/>
                  <a:pt x="33441" y="7388"/>
                </a:cubicBezTo>
                <a:cubicBezTo>
                  <a:pt x="33516" y="7413"/>
                  <a:pt x="33590" y="7487"/>
                  <a:pt x="33689" y="7537"/>
                </a:cubicBezTo>
                <a:cubicBezTo>
                  <a:pt x="33764" y="7562"/>
                  <a:pt x="33813" y="7636"/>
                  <a:pt x="33887" y="7686"/>
                </a:cubicBezTo>
                <a:cubicBezTo>
                  <a:pt x="33937" y="7760"/>
                  <a:pt x="34011" y="7810"/>
                  <a:pt x="34036" y="7884"/>
                </a:cubicBezTo>
                <a:cubicBezTo>
                  <a:pt x="34036" y="7909"/>
                  <a:pt x="34061" y="7909"/>
                  <a:pt x="34061" y="7933"/>
                </a:cubicBezTo>
                <a:cubicBezTo>
                  <a:pt x="34086" y="8008"/>
                  <a:pt x="34160" y="8033"/>
                  <a:pt x="34185" y="8107"/>
                </a:cubicBezTo>
                <a:cubicBezTo>
                  <a:pt x="34210" y="8132"/>
                  <a:pt x="34210" y="8157"/>
                  <a:pt x="34259" y="8181"/>
                </a:cubicBezTo>
                <a:lnTo>
                  <a:pt x="34259" y="8181"/>
                </a:lnTo>
                <a:cubicBezTo>
                  <a:pt x="34259" y="8231"/>
                  <a:pt x="34284" y="8231"/>
                  <a:pt x="34309" y="8256"/>
                </a:cubicBez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34" y="8256"/>
                </a:lnTo>
                <a:lnTo>
                  <a:pt x="34408" y="8256"/>
                </a:lnTo>
                <a:lnTo>
                  <a:pt x="34458" y="8256"/>
                </a:lnTo>
                <a:lnTo>
                  <a:pt x="34656" y="8256"/>
                </a:lnTo>
                <a:lnTo>
                  <a:pt x="34681" y="8256"/>
                </a:lnTo>
                <a:lnTo>
                  <a:pt x="35028" y="8256"/>
                </a:lnTo>
                <a:lnTo>
                  <a:pt x="35375" y="8256"/>
                </a:lnTo>
                <a:lnTo>
                  <a:pt x="35400" y="8256"/>
                </a:lnTo>
                <a:lnTo>
                  <a:pt x="35697" y="8256"/>
                </a:lnTo>
                <a:cubicBezTo>
                  <a:pt x="35821" y="8256"/>
                  <a:pt x="35945" y="8256"/>
                  <a:pt x="36069" y="8281"/>
                </a:cubicBezTo>
                <a:cubicBezTo>
                  <a:pt x="36193" y="8281"/>
                  <a:pt x="36292" y="8305"/>
                  <a:pt x="36416" y="8355"/>
                </a:cubicBezTo>
                <a:cubicBezTo>
                  <a:pt x="36664" y="8404"/>
                  <a:pt x="36887" y="8479"/>
                  <a:pt x="37061" y="8528"/>
                </a:cubicBezTo>
                <a:cubicBezTo>
                  <a:pt x="37284" y="8628"/>
                  <a:pt x="37507" y="8727"/>
                  <a:pt x="37655" y="8801"/>
                </a:cubicBezTo>
                <a:cubicBezTo>
                  <a:pt x="37755" y="8875"/>
                  <a:pt x="37854" y="8925"/>
                  <a:pt x="37978" y="9024"/>
                </a:cubicBezTo>
                <a:cubicBezTo>
                  <a:pt x="38052" y="9099"/>
                  <a:pt x="38151" y="9148"/>
                  <a:pt x="38226" y="9247"/>
                </a:cubicBezTo>
                <a:lnTo>
                  <a:pt x="38300" y="9346"/>
                </a:lnTo>
                <a:lnTo>
                  <a:pt x="38300" y="9346"/>
                </a:lnTo>
                <a:lnTo>
                  <a:pt x="38350" y="9371"/>
                </a:lnTo>
                <a:cubicBezTo>
                  <a:pt x="38374" y="9396"/>
                  <a:pt x="38399" y="9470"/>
                  <a:pt x="38474" y="9495"/>
                </a:cubicBezTo>
                <a:lnTo>
                  <a:pt x="38548" y="9594"/>
                </a:lnTo>
                <a:lnTo>
                  <a:pt x="38548" y="9619"/>
                </a:lnTo>
                <a:lnTo>
                  <a:pt x="38548" y="9619"/>
                </a:lnTo>
                <a:cubicBezTo>
                  <a:pt x="38548" y="9644"/>
                  <a:pt x="38597" y="9644"/>
                  <a:pt x="38597" y="9669"/>
                </a:cubicBez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622" y="9669"/>
                </a:lnTo>
                <a:lnTo>
                  <a:pt x="38672" y="9669"/>
                </a:lnTo>
                <a:cubicBezTo>
                  <a:pt x="38746" y="9669"/>
                  <a:pt x="38845" y="9718"/>
                  <a:pt x="38895" y="9718"/>
                </a:cubicBezTo>
                <a:lnTo>
                  <a:pt x="39118" y="9718"/>
                </a:lnTo>
                <a:lnTo>
                  <a:pt x="39143" y="9718"/>
                </a:lnTo>
                <a:lnTo>
                  <a:pt x="39242" y="9718"/>
                </a:lnTo>
                <a:cubicBezTo>
                  <a:pt x="39341" y="9718"/>
                  <a:pt x="39465" y="9718"/>
                  <a:pt x="39589" y="9743"/>
                </a:cubicBezTo>
                <a:cubicBezTo>
                  <a:pt x="39738" y="9743"/>
                  <a:pt x="39887" y="9768"/>
                  <a:pt x="40035" y="9768"/>
                </a:cubicBezTo>
                <a:lnTo>
                  <a:pt x="40035" y="9768"/>
                </a:lnTo>
                <a:lnTo>
                  <a:pt x="40035" y="9768"/>
                </a:lnTo>
                <a:cubicBezTo>
                  <a:pt x="40134" y="9768"/>
                  <a:pt x="40209" y="9768"/>
                  <a:pt x="40283" y="9793"/>
                </a:cubicBezTo>
                <a:cubicBezTo>
                  <a:pt x="40407" y="9793"/>
                  <a:pt x="40506" y="9842"/>
                  <a:pt x="40630" y="9842"/>
                </a:cubicBezTo>
                <a:lnTo>
                  <a:pt x="40655" y="9842"/>
                </a:lnTo>
                <a:cubicBezTo>
                  <a:pt x="40779" y="9842"/>
                  <a:pt x="40903" y="9867"/>
                  <a:pt x="41002" y="9867"/>
                </a:cubicBezTo>
                <a:cubicBezTo>
                  <a:pt x="41250" y="9892"/>
                  <a:pt x="41473" y="9892"/>
                  <a:pt x="41721" y="9917"/>
                </a:cubicBezTo>
                <a:cubicBezTo>
                  <a:pt x="41969" y="9941"/>
                  <a:pt x="42242" y="9991"/>
                  <a:pt x="42465" y="10041"/>
                </a:cubicBezTo>
                <a:lnTo>
                  <a:pt x="42564" y="10041"/>
                </a:lnTo>
                <a:cubicBezTo>
                  <a:pt x="42762" y="10065"/>
                  <a:pt x="42960" y="10115"/>
                  <a:pt x="43184" y="10140"/>
                </a:cubicBezTo>
                <a:cubicBezTo>
                  <a:pt x="43431" y="10189"/>
                  <a:pt x="43630" y="10239"/>
                  <a:pt x="43878" y="10338"/>
                </a:cubicBezTo>
                <a:cubicBezTo>
                  <a:pt x="43952" y="10363"/>
                  <a:pt x="44002" y="10363"/>
                  <a:pt x="44076" y="10388"/>
                </a:cubicBezTo>
                <a:cubicBezTo>
                  <a:pt x="44101" y="10388"/>
                  <a:pt x="44175" y="10412"/>
                  <a:pt x="44200" y="10412"/>
                </a:cubicBezTo>
                <a:lnTo>
                  <a:pt x="44225" y="10412"/>
                </a:lnTo>
                <a:cubicBezTo>
                  <a:pt x="44324" y="10437"/>
                  <a:pt x="44448" y="10487"/>
                  <a:pt x="44547" y="10512"/>
                </a:cubicBezTo>
                <a:cubicBezTo>
                  <a:pt x="44621" y="10536"/>
                  <a:pt x="44745" y="10561"/>
                  <a:pt x="44844" y="10611"/>
                </a:cubicBezTo>
                <a:cubicBezTo>
                  <a:pt x="44944" y="10636"/>
                  <a:pt x="45043" y="10660"/>
                  <a:pt x="45167" y="10735"/>
                </a:cubicBezTo>
                <a:cubicBezTo>
                  <a:pt x="45192" y="10735"/>
                  <a:pt x="45216" y="10759"/>
                  <a:pt x="45241" y="10759"/>
                </a:cubicBezTo>
                <a:lnTo>
                  <a:pt x="45241" y="25385"/>
                </a:lnTo>
                <a:lnTo>
                  <a:pt x="45241" y="25757"/>
                </a:lnTo>
                <a:lnTo>
                  <a:pt x="0" y="25757"/>
                </a:ln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4"/>
          <p:cNvSpPr txBox="1">
            <a:spLocks noGrp="1"/>
          </p:cNvSpPr>
          <p:nvPr>
            <p:ph type="title"/>
          </p:nvPr>
        </p:nvSpPr>
        <p:spPr>
          <a:xfrm>
            <a:off x="720000" y="3613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4"/>
          <p:cNvSpPr txBox="1">
            <a:spLocks noGrp="1"/>
          </p:cNvSpPr>
          <p:nvPr>
            <p:ph type="body" idx="1"/>
          </p:nvPr>
        </p:nvSpPr>
        <p:spPr>
          <a:xfrm>
            <a:off x="648275" y="1020438"/>
            <a:ext cx="7818900" cy="331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408" name="Google Shape;408;p4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409" name="Google Shape;409;p4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4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4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4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4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4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" name="Google Shape;433;p4"/>
          <p:cNvGrpSpPr/>
          <p:nvPr/>
        </p:nvGrpSpPr>
        <p:grpSpPr>
          <a:xfrm rot="1473304" flipH="1">
            <a:off x="249419" y="4280886"/>
            <a:ext cx="1113782" cy="783509"/>
            <a:chOff x="9221475" y="2460200"/>
            <a:chExt cx="2104828" cy="1480678"/>
          </a:xfrm>
        </p:grpSpPr>
        <p:sp>
          <p:nvSpPr>
            <p:cNvPr id="434" name="Google Shape;434;p4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" name="Google Shape;476;p4"/>
          <p:cNvGrpSpPr/>
          <p:nvPr/>
        </p:nvGrpSpPr>
        <p:grpSpPr>
          <a:xfrm rot="-5759653">
            <a:off x="7368295" y="3251457"/>
            <a:ext cx="732389" cy="2450270"/>
            <a:chOff x="7375795" y="2728743"/>
            <a:chExt cx="291249" cy="974399"/>
          </a:xfrm>
        </p:grpSpPr>
        <p:sp>
          <p:nvSpPr>
            <p:cNvPr id="477" name="Google Shape;477;p4"/>
            <p:cNvSpPr/>
            <p:nvPr/>
          </p:nvSpPr>
          <p:spPr>
            <a:xfrm>
              <a:off x="7518259" y="3067758"/>
              <a:ext cx="84227" cy="91285"/>
            </a:xfrm>
            <a:custGeom>
              <a:avLst/>
              <a:gdLst/>
              <a:ahLst/>
              <a:cxnLst/>
              <a:rect l="l" t="t" r="r" b="b"/>
              <a:pathLst>
                <a:path w="2518" h="2729" extrusionOk="0">
                  <a:moveTo>
                    <a:pt x="1339" y="0"/>
                  </a:moveTo>
                  <a:cubicBezTo>
                    <a:pt x="1223" y="0"/>
                    <a:pt x="1108" y="11"/>
                    <a:pt x="1001" y="24"/>
                  </a:cubicBezTo>
                  <a:cubicBezTo>
                    <a:pt x="634" y="79"/>
                    <a:pt x="306" y="305"/>
                    <a:pt x="142" y="626"/>
                  </a:cubicBezTo>
                  <a:cubicBezTo>
                    <a:pt x="9" y="899"/>
                    <a:pt x="1" y="1212"/>
                    <a:pt x="32" y="1517"/>
                  </a:cubicBezTo>
                  <a:cubicBezTo>
                    <a:pt x="71" y="1892"/>
                    <a:pt x="181" y="2282"/>
                    <a:pt x="454" y="2532"/>
                  </a:cubicBezTo>
                  <a:cubicBezTo>
                    <a:pt x="517" y="2595"/>
                    <a:pt x="587" y="2642"/>
                    <a:pt x="673" y="2650"/>
                  </a:cubicBezTo>
                  <a:cubicBezTo>
                    <a:pt x="679" y="2650"/>
                    <a:pt x="685" y="2650"/>
                    <a:pt x="691" y="2650"/>
                  </a:cubicBezTo>
                  <a:cubicBezTo>
                    <a:pt x="778" y="2650"/>
                    <a:pt x="860" y="2597"/>
                    <a:pt x="860" y="2517"/>
                  </a:cubicBezTo>
                  <a:cubicBezTo>
                    <a:pt x="1069" y="2651"/>
                    <a:pt x="1307" y="2728"/>
                    <a:pt x="1552" y="2728"/>
                  </a:cubicBezTo>
                  <a:cubicBezTo>
                    <a:pt x="1564" y="2728"/>
                    <a:pt x="1575" y="2728"/>
                    <a:pt x="1587" y="2728"/>
                  </a:cubicBezTo>
                  <a:cubicBezTo>
                    <a:pt x="1743" y="2415"/>
                    <a:pt x="1775" y="2048"/>
                    <a:pt x="1673" y="1704"/>
                  </a:cubicBezTo>
                  <a:lnTo>
                    <a:pt x="1673" y="1704"/>
                  </a:lnTo>
                  <a:cubicBezTo>
                    <a:pt x="1776" y="1725"/>
                    <a:pt x="1881" y="1736"/>
                    <a:pt x="1985" y="1736"/>
                  </a:cubicBezTo>
                  <a:cubicBezTo>
                    <a:pt x="2148" y="1736"/>
                    <a:pt x="2310" y="1710"/>
                    <a:pt x="2462" y="1657"/>
                  </a:cubicBezTo>
                  <a:cubicBezTo>
                    <a:pt x="2517" y="1196"/>
                    <a:pt x="2384" y="727"/>
                    <a:pt x="2134" y="352"/>
                  </a:cubicBezTo>
                  <a:cubicBezTo>
                    <a:pt x="1943" y="71"/>
                    <a:pt x="1638" y="0"/>
                    <a:pt x="1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7449519" y="2770388"/>
              <a:ext cx="71918" cy="87505"/>
            </a:xfrm>
            <a:custGeom>
              <a:avLst/>
              <a:gdLst/>
              <a:ahLst/>
              <a:cxnLst/>
              <a:rect l="l" t="t" r="r" b="b"/>
              <a:pathLst>
                <a:path w="2150" h="2616" extrusionOk="0">
                  <a:moveTo>
                    <a:pt x="874" y="0"/>
                  </a:moveTo>
                  <a:cubicBezTo>
                    <a:pt x="825" y="0"/>
                    <a:pt x="776" y="2"/>
                    <a:pt x="727" y="6"/>
                  </a:cubicBezTo>
                  <a:cubicBezTo>
                    <a:pt x="743" y="60"/>
                    <a:pt x="759" y="115"/>
                    <a:pt x="782" y="170"/>
                  </a:cubicBezTo>
                  <a:cubicBezTo>
                    <a:pt x="634" y="178"/>
                    <a:pt x="477" y="240"/>
                    <a:pt x="368" y="349"/>
                  </a:cubicBezTo>
                  <a:cubicBezTo>
                    <a:pt x="391" y="576"/>
                    <a:pt x="454" y="818"/>
                    <a:pt x="563" y="1021"/>
                  </a:cubicBezTo>
                  <a:cubicBezTo>
                    <a:pt x="321" y="1084"/>
                    <a:pt x="94" y="1264"/>
                    <a:pt x="1" y="1506"/>
                  </a:cubicBezTo>
                  <a:cubicBezTo>
                    <a:pt x="48" y="1662"/>
                    <a:pt x="134" y="1811"/>
                    <a:pt x="259" y="1920"/>
                  </a:cubicBezTo>
                  <a:cubicBezTo>
                    <a:pt x="118" y="2014"/>
                    <a:pt x="24" y="2178"/>
                    <a:pt x="55" y="2389"/>
                  </a:cubicBezTo>
                  <a:cubicBezTo>
                    <a:pt x="141" y="2498"/>
                    <a:pt x="274" y="2553"/>
                    <a:pt x="399" y="2584"/>
                  </a:cubicBezTo>
                  <a:cubicBezTo>
                    <a:pt x="532" y="2616"/>
                    <a:pt x="673" y="2616"/>
                    <a:pt x="806" y="2616"/>
                  </a:cubicBezTo>
                  <a:cubicBezTo>
                    <a:pt x="1017" y="2616"/>
                    <a:pt x="1220" y="2600"/>
                    <a:pt x="1392" y="2514"/>
                  </a:cubicBezTo>
                  <a:cubicBezTo>
                    <a:pt x="1579" y="2428"/>
                    <a:pt x="1728" y="2248"/>
                    <a:pt x="1720" y="2045"/>
                  </a:cubicBezTo>
                  <a:lnTo>
                    <a:pt x="2150" y="474"/>
                  </a:lnTo>
                  <a:cubicBezTo>
                    <a:pt x="1803" y="170"/>
                    <a:pt x="1346" y="0"/>
                    <a:pt x="8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7383656" y="2834712"/>
              <a:ext cx="81049" cy="94028"/>
            </a:xfrm>
            <a:custGeom>
              <a:avLst/>
              <a:gdLst/>
              <a:ahLst/>
              <a:cxnLst/>
              <a:rect l="l" t="t" r="r" b="b"/>
              <a:pathLst>
                <a:path w="2423" h="2811" extrusionOk="0">
                  <a:moveTo>
                    <a:pt x="1151" y="0"/>
                  </a:moveTo>
                  <a:cubicBezTo>
                    <a:pt x="828" y="0"/>
                    <a:pt x="506" y="115"/>
                    <a:pt x="266" y="341"/>
                  </a:cubicBezTo>
                  <a:cubicBezTo>
                    <a:pt x="305" y="536"/>
                    <a:pt x="415" y="716"/>
                    <a:pt x="571" y="849"/>
                  </a:cubicBezTo>
                  <a:cubicBezTo>
                    <a:pt x="297" y="982"/>
                    <a:pt x="79" y="1247"/>
                    <a:pt x="0" y="1552"/>
                  </a:cubicBezTo>
                  <a:cubicBezTo>
                    <a:pt x="110" y="1763"/>
                    <a:pt x="290" y="1943"/>
                    <a:pt x="501" y="2037"/>
                  </a:cubicBezTo>
                  <a:cubicBezTo>
                    <a:pt x="383" y="2162"/>
                    <a:pt x="313" y="2341"/>
                    <a:pt x="336" y="2506"/>
                  </a:cubicBezTo>
                  <a:cubicBezTo>
                    <a:pt x="555" y="2693"/>
                    <a:pt x="852" y="2802"/>
                    <a:pt x="1141" y="2810"/>
                  </a:cubicBezTo>
                  <a:cubicBezTo>
                    <a:pt x="1155" y="2811"/>
                    <a:pt x="1168" y="2811"/>
                    <a:pt x="1182" y="2811"/>
                  </a:cubicBezTo>
                  <a:cubicBezTo>
                    <a:pt x="1464" y="2811"/>
                    <a:pt x="1739" y="2733"/>
                    <a:pt x="1977" y="2576"/>
                  </a:cubicBezTo>
                  <a:cubicBezTo>
                    <a:pt x="2118" y="2474"/>
                    <a:pt x="2251" y="2349"/>
                    <a:pt x="2329" y="2193"/>
                  </a:cubicBezTo>
                  <a:cubicBezTo>
                    <a:pt x="2407" y="2037"/>
                    <a:pt x="2423" y="1841"/>
                    <a:pt x="2353" y="1685"/>
                  </a:cubicBezTo>
                  <a:lnTo>
                    <a:pt x="1774" y="153"/>
                  </a:lnTo>
                  <a:cubicBezTo>
                    <a:pt x="1581" y="51"/>
                    <a:pt x="1366" y="0"/>
                    <a:pt x="1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7464170" y="2773900"/>
              <a:ext cx="74794" cy="89144"/>
            </a:xfrm>
            <a:custGeom>
              <a:avLst/>
              <a:gdLst/>
              <a:ahLst/>
              <a:cxnLst/>
              <a:rect l="l" t="t" r="r" b="b"/>
              <a:pathLst>
                <a:path w="2236" h="2665" extrusionOk="0">
                  <a:moveTo>
                    <a:pt x="961" y="0"/>
                  </a:moveTo>
                  <a:cubicBezTo>
                    <a:pt x="700" y="0"/>
                    <a:pt x="443" y="106"/>
                    <a:pt x="289" y="330"/>
                  </a:cubicBezTo>
                  <a:cubicBezTo>
                    <a:pt x="313" y="643"/>
                    <a:pt x="438" y="948"/>
                    <a:pt x="641" y="1206"/>
                  </a:cubicBezTo>
                  <a:cubicBezTo>
                    <a:pt x="352" y="1307"/>
                    <a:pt x="110" y="1534"/>
                    <a:pt x="0" y="1815"/>
                  </a:cubicBezTo>
                  <a:cubicBezTo>
                    <a:pt x="78" y="1971"/>
                    <a:pt x="203" y="2096"/>
                    <a:pt x="360" y="2182"/>
                  </a:cubicBezTo>
                  <a:cubicBezTo>
                    <a:pt x="211" y="2300"/>
                    <a:pt x="133" y="2518"/>
                    <a:pt x="157" y="2651"/>
                  </a:cubicBezTo>
                  <a:cubicBezTo>
                    <a:pt x="244" y="2660"/>
                    <a:pt x="331" y="2665"/>
                    <a:pt x="419" y="2665"/>
                  </a:cubicBezTo>
                  <a:cubicBezTo>
                    <a:pt x="1016" y="2665"/>
                    <a:pt x="1628" y="2449"/>
                    <a:pt x="2227" y="1925"/>
                  </a:cubicBezTo>
                  <a:cubicBezTo>
                    <a:pt x="2235" y="1549"/>
                    <a:pt x="2196" y="1167"/>
                    <a:pt x="2048" y="831"/>
                  </a:cubicBezTo>
                  <a:cubicBezTo>
                    <a:pt x="1907" y="487"/>
                    <a:pt x="1641" y="182"/>
                    <a:pt x="1290" y="57"/>
                  </a:cubicBezTo>
                  <a:cubicBezTo>
                    <a:pt x="1184" y="20"/>
                    <a:pt x="1072" y="0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7401953" y="2835381"/>
              <a:ext cx="87070" cy="94730"/>
            </a:xfrm>
            <a:custGeom>
              <a:avLst/>
              <a:gdLst/>
              <a:ahLst/>
              <a:cxnLst/>
              <a:rect l="l" t="t" r="r" b="b"/>
              <a:pathLst>
                <a:path w="2603" h="2832" extrusionOk="0">
                  <a:moveTo>
                    <a:pt x="821" y="1"/>
                  </a:moveTo>
                  <a:cubicBezTo>
                    <a:pt x="485" y="63"/>
                    <a:pt x="180" y="274"/>
                    <a:pt x="0" y="571"/>
                  </a:cubicBezTo>
                  <a:cubicBezTo>
                    <a:pt x="71" y="946"/>
                    <a:pt x="329" y="1298"/>
                    <a:pt x="774" y="1509"/>
                  </a:cubicBezTo>
                  <a:cubicBezTo>
                    <a:pt x="391" y="1751"/>
                    <a:pt x="180" y="2235"/>
                    <a:pt x="266" y="2673"/>
                  </a:cubicBezTo>
                  <a:cubicBezTo>
                    <a:pt x="447" y="2780"/>
                    <a:pt x="658" y="2832"/>
                    <a:pt x="870" y="2832"/>
                  </a:cubicBezTo>
                  <a:cubicBezTo>
                    <a:pt x="969" y="2832"/>
                    <a:pt x="1068" y="2820"/>
                    <a:pt x="1165" y="2798"/>
                  </a:cubicBezTo>
                  <a:cubicBezTo>
                    <a:pt x="1470" y="2728"/>
                    <a:pt x="1751" y="2572"/>
                    <a:pt x="1993" y="2392"/>
                  </a:cubicBezTo>
                  <a:cubicBezTo>
                    <a:pt x="2165" y="2259"/>
                    <a:pt x="2314" y="2118"/>
                    <a:pt x="2423" y="1939"/>
                  </a:cubicBezTo>
                  <a:cubicBezTo>
                    <a:pt x="2532" y="1759"/>
                    <a:pt x="2603" y="1548"/>
                    <a:pt x="2564" y="1345"/>
                  </a:cubicBezTo>
                  <a:cubicBezTo>
                    <a:pt x="2524" y="1118"/>
                    <a:pt x="2384" y="915"/>
                    <a:pt x="2220" y="743"/>
                  </a:cubicBezTo>
                  <a:cubicBezTo>
                    <a:pt x="1837" y="352"/>
                    <a:pt x="1345" y="94"/>
                    <a:pt x="8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7381549" y="3095722"/>
              <a:ext cx="61749" cy="60411"/>
            </a:xfrm>
            <a:custGeom>
              <a:avLst/>
              <a:gdLst/>
              <a:ahLst/>
              <a:cxnLst/>
              <a:rect l="l" t="t" r="r" b="b"/>
              <a:pathLst>
                <a:path w="1846" h="1806" extrusionOk="0">
                  <a:moveTo>
                    <a:pt x="837" y="1"/>
                  </a:moveTo>
                  <a:lnTo>
                    <a:pt x="79" y="516"/>
                  </a:lnTo>
                  <a:cubicBezTo>
                    <a:pt x="1" y="720"/>
                    <a:pt x="1" y="946"/>
                    <a:pt x="87" y="1149"/>
                  </a:cubicBezTo>
                  <a:cubicBezTo>
                    <a:pt x="135" y="1157"/>
                    <a:pt x="182" y="1161"/>
                    <a:pt x="228" y="1161"/>
                  </a:cubicBezTo>
                  <a:cubicBezTo>
                    <a:pt x="364" y="1161"/>
                    <a:pt x="494" y="1128"/>
                    <a:pt x="610" y="1063"/>
                  </a:cubicBezTo>
                  <a:lnTo>
                    <a:pt x="610" y="1063"/>
                  </a:lnTo>
                  <a:cubicBezTo>
                    <a:pt x="564" y="1298"/>
                    <a:pt x="634" y="1548"/>
                    <a:pt x="806" y="1728"/>
                  </a:cubicBezTo>
                  <a:cubicBezTo>
                    <a:pt x="868" y="1748"/>
                    <a:pt x="932" y="1758"/>
                    <a:pt x="996" y="1758"/>
                  </a:cubicBezTo>
                  <a:cubicBezTo>
                    <a:pt x="1148" y="1758"/>
                    <a:pt x="1297" y="1702"/>
                    <a:pt x="1408" y="1603"/>
                  </a:cubicBezTo>
                  <a:cubicBezTo>
                    <a:pt x="1408" y="1681"/>
                    <a:pt x="1423" y="1759"/>
                    <a:pt x="1470" y="1806"/>
                  </a:cubicBezTo>
                  <a:cubicBezTo>
                    <a:pt x="1673" y="1626"/>
                    <a:pt x="1806" y="1368"/>
                    <a:pt x="1822" y="1095"/>
                  </a:cubicBezTo>
                  <a:cubicBezTo>
                    <a:pt x="1845" y="821"/>
                    <a:pt x="1744" y="548"/>
                    <a:pt x="1556" y="337"/>
                  </a:cubicBezTo>
                  <a:cubicBezTo>
                    <a:pt x="1376" y="134"/>
                    <a:pt x="1111" y="9"/>
                    <a:pt x="8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7375795" y="2951185"/>
              <a:ext cx="65930" cy="85967"/>
            </a:xfrm>
            <a:custGeom>
              <a:avLst/>
              <a:gdLst/>
              <a:ahLst/>
              <a:cxnLst/>
              <a:rect l="l" t="t" r="r" b="b"/>
              <a:pathLst>
                <a:path w="1971" h="2570" extrusionOk="0">
                  <a:moveTo>
                    <a:pt x="579" y="0"/>
                  </a:moveTo>
                  <a:cubicBezTo>
                    <a:pt x="235" y="196"/>
                    <a:pt x="17" y="586"/>
                    <a:pt x="1" y="985"/>
                  </a:cubicBezTo>
                  <a:cubicBezTo>
                    <a:pt x="149" y="1141"/>
                    <a:pt x="337" y="1251"/>
                    <a:pt x="540" y="1298"/>
                  </a:cubicBezTo>
                  <a:cubicBezTo>
                    <a:pt x="235" y="1587"/>
                    <a:pt x="118" y="2040"/>
                    <a:pt x="267" y="2446"/>
                  </a:cubicBezTo>
                  <a:cubicBezTo>
                    <a:pt x="490" y="2527"/>
                    <a:pt x="730" y="2569"/>
                    <a:pt x="962" y="2569"/>
                  </a:cubicBezTo>
                  <a:cubicBezTo>
                    <a:pt x="1088" y="2569"/>
                    <a:pt x="1212" y="2557"/>
                    <a:pt x="1329" y="2532"/>
                  </a:cubicBezTo>
                  <a:cubicBezTo>
                    <a:pt x="1486" y="2454"/>
                    <a:pt x="1619" y="2298"/>
                    <a:pt x="1697" y="2141"/>
                  </a:cubicBezTo>
                  <a:cubicBezTo>
                    <a:pt x="1775" y="1985"/>
                    <a:pt x="1822" y="1798"/>
                    <a:pt x="1861" y="1618"/>
                  </a:cubicBezTo>
                  <a:cubicBezTo>
                    <a:pt x="1908" y="1415"/>
                    <a:pt x="1970" y="1212"/>
                    <a:pt x="1955" y="1001"/>
                  </a:cubicBezTo>
                  <a:cubicBezTo>
                    <a:pt x="1947" y="782"/>
                    <a:pt x="1876" y="571"/>
                    <a:pt x="1712" y="430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7426004" y="3050498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7432794" y="312081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379207" y="3057355"/>
              <a:ext cx="95199" cy="99045"/>
            </a:xfrm>
            <a:custGeom>
              <a:avLst/>
              <a:gdLst/>
              <a:ahLst/>
              <a:cxnLst/>
              <a:rect l="l" t="t" r="r" b="b"/>
              <a:pathLst>
                <a:path w="2846" h="2961" extrusionOk="0">
                  <a:moveTo>
                    <a:pt x="1476" y="1"/>
                  </a:moveTo>
                  <a:cubicBezTo>
                    <a:pt x="1398" y="1"/>
                    <a:pt x="1320" y="8"/>
                    <a:pt x="1243" y="22"/>
                  </a:cubicBezTo>
                  <a:cubicBezTo>
                    <a:pt x="868" y="93"/>
                    <a:pt x="524" y="312"/>
                    <a:pt x="313" y="624"/>
                  </a:cubicBezTo>
                  <a:cubicBezTo>
                    <a:pt x="94" y="937"/>
                    <a:pt x="1" y="1327"/>
                    <a:pt x="40" y="1703"/>
                  </a:cubicBezTo>
                  <a:cubicBezTo>
                    <a:pt x="153" y="1745"/>
                    <a:pt x="278" y="1767"/>
                    <a:pt x="404" y="1767"/>
                  </a:cubicBezTo>
                  <a:cubicBezTo>
                    <a:pt x="557" y="1767"/>
                    <a:pt x="711" y="1735"/>
                    <a:pt x="852" y="1671"/>
                  </a:cubicBezTo>
                  <a:lnTo>
                    <a:pt x="852" y="1671"/>
                  </a:lnTo>
                  <a:cubicBezTo>
                    <a:pt x="751" y="2015"/>
                    <a:pt x="829" y="2398"/>
                    <a:pt x="1048" y="2679"/>
                  </a:cubicBezTo>
                  <a:cubicBezTo>
                    <a:pt x="1097" y="2689"/>
                    <a:pt x="1146" y="2694"/>
                    <a:pt x="1195" y="2694"/>
                  </a:cubicBezTo>
                  <a:cubicBezTo>
                    <a:pt x="1342" y="2694"/>
                    <a:pt x="1485" y="2650"/>
                    <a:pt x="1603" y="2562"/>
                  </a:cubicBezTo>
                  <a:lnTo>
                    <a:pt x="1603" y="2562"/>
                  </a:lnTo>
                  <a:cubicBezTo>
                    <a:pt x="1532" y="2679"/>
                    <a:pt x="1501" y="2812"/>
                    <a:pt x="1524" y="2961"/>
                  </a:cubicBezTo>
                  <a:cubicBezTo>
                    <a:pt x="1892" y="2804"/>
                    <a:pt x="2236" y="2570"/>
                    <a:pt x="2470" y="2250"/>
                  </a:cubicBezTo>
                  <a:cubicBezTo>
                    <a:pt x="2712" y="1929"/>
                    <a:pt x="2845" y="1515"/>
                    <a:pt x="2783" y="1116"/>
                  </a:cubicBezTo>
                  <a:cubicBezTo>
                    <a:pt x="2740" y="807"/>
                    <a:pt x="2575" y="511"/>
                    <a:pt x="2331" y="322"/>
                  </a:cubicBezTo>
                  <a:lnTo>
                    <a:pt x="2331" y="322"/>
                  </a:lnTo>
                  <a:cubicBezTo>
                    <a:pt x="2323" y="313"/>
                    <a:pt x="2314" y="304"/>
                    <a:pt x="2306" y="296"/>
                  </a:cubicBezTo>
                  <a:cubicBezTo>
                    <a:pt x="2071" y="104"/>
                    <a:pt x="1772" y="1"/>
                    <a:pt x="14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7382084" y="2937504"/>
              <a:ext cx="83692" cy="106505"/>
            </a:xfrm>
            <a:custGeom>
              <a:avLst/>
              <a:gdLst/>
              <a:ahLst/>
              <a:cxnLst/>
              <a:rect l="l" t="t" r="r" b="b"/>
              <a:pathLst>
                <a:path w="2502" h="3184" extrusionOk="0">
                  <a:moveTo>
                    <a:pt x="602" y="1"/>
                  </a:moveTo>
                  <a:cubicBezTo>
                    <a:pt x="522" y="1"/>
                    <a:pt x="442" y="8"/>
                    <a:pt x="360" y="26"/>
                  </a:cubicBezTo>
                  <a:cubicBezTo>
                    <a:pt x="227" y="58"/>
                    <a:pt x="94" y="128"/>
                    <a:pt x="1" y="230"/>
                  </a:cubicBezTo>
                  <a:cubicBezTo>
                    <a:pt x="24" y="425"/>
                    <a:pt x="118" y="620"/>
                    <a:pt x="274" y="753"/>
                  </a:cubicBezTo>
                  <a:cubicBezTo>
                    <a:pt x="404" y="863"/>
                    <a:pt x="576" y="925"/>
                    <a:pt x="779" y="925"/>
                  </a:cubicBezTo>
                  <a:cubicBezTo>
                    <a:pt x="820" y="925"/>
                    <a:pt x="863" y="923"/>
                    <a:pt x="907" y="917"/>
                  </a:cubicBezTo>
                  <a:lnTo>
                    <a:pt x="907" y="917"/>
                  </a:lnTo>
                  <a:cubicBezTo>
                    <a:pt x="634" y="1183"/>
                    <a:pt x="438" y="1535"/>
                    <a:pt x="352" y="1894"/>
                  </a:cubicBezTo>
                  <a:cubicBezTo>
                    <a:pt x="516" y="2121"/>
                    <a:pt x="774" y="2277"/>
                    <a:pt x="1048" y="2332"/>
                  </a:cubicBezTo>
                  <a:cubicBezTo>
                    <a:pt x="954" y="2605"/>
                    <a:pt x="946" y="2910"/>
                    <a:pt x="1016" y="3183"/>
                  </a:cubicBezTo>
                  <a:cubicBezTo>
                    <a:pt x="1485" y="2996"/>
                    <a:pt x="1899" y="2660"/>
                    <a:pt x="2173" y="2238"/>
                  </a:cubicBezTo>
                  <a:cubicBezTo>
                    <a:pt x="2368" y="1933"/>
                    <a:pt x="2501" y="1566"/>
                    <a:pt x="2454" y="1199"/>
                  </a:cubicBezTo>
                  <a:cubicBezTo>
                    <a:pt x="2392" y="831"/>
                    <a:pt x="2150" y="519"/>
                    <a:pt x="1837" y="308"/>
                  </a:cubicBezTo>
                  <a:cubicBezTo>
                    <a:pt x="1524" y="112"/>
                    <a:pt x="1141" y="26"/>
                    <a:pt x="774" y="11"/>
                  </a:cubicBezTo>
                  <a:cubicBezTo>
                    <a:pt x="716" y="4"/>
                    <a:pt x="659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523510" y="2728743"/>
              <a:ext cx="75564" cy="59574"/>
            </a:xfrm>
            <a:custGeom>
              <a:avLst/>
              <a:gdLst/>
              <a:ahLst/>
              <a:cxnLst/>
              <a:rect l="l" t="t" r="r" b="b"/>
              <a:pathLst>
                <a:path w="2259" h="1781" extrusionOk="0">
                  <a:moveTo>
                    <a:pt x="1594" y="0"/>
                  </a:moveTo>
                  <a:cubicBezTo>
                    <a:pt x="1344" y="110"/>
                    <a:pt x="1118" y="305"/>
                    <a:pt x="993" y="555"/>
                  </a:cubicBezTo>
                  <a:cubicBezTo>
                    <a:pt x="821" y="352"/>
                    <a:pt x="578" y="235"/>
                    <a:pt x="336" y="203"/>
                  </a:cubicBezTo>
                  <a:cubicBezTo>
                    <a:pt x="156" y="407"/>
                    <a:pt x="39" y="672"/>
                    <a:pt x="0" y="954"/>
                  </a:cubicBezTo>
                  <a:cubicBezTo>
                    <a:pt x="211" y="1446"/>
                    <a:pt x="492" y="1673"/>
                    <a:pt x="821" y="1759"/>
                  </a:cubicBezTo>
                  <a:cubicBezTo>
                    <a:pt x="891" y="1774"/>
                    <a:pt x="962" y="1781"/>
                    <a:pt x="1033" y="1781"/>
                  </a:cubicBezTo>
                  <a:cubicBezTo>
                    <a:pt x="1290" y="1781"/>
                    <a:pt x="1542" y="1685"/>
                    <a:pt x="1751" y="1532"/>
                  </a:cubicBezTo>
                  <a:cubicBezTo>
                    <a:pt x="2016" y="1329"/>
                    <a:pt x="2188" y="1024"/>
                    <a:pt x="2259" y="704"/>
                  </a:cubicBezTo>
                  <a:cubicBezTo>
                    <a:pt x="2149" y="368"/>
                    <a:pt x="1907" y="118"/>
                    <a:pt x="15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7499962" y="3056151"/>
              <a:ext cx="101989" cy="101554"/>
            </a:xfrm>
            <a:custGeom>
              <a:avLst/>
              <a:gdLst/>
              <a:ahLst/>
              <a:cxnLst/>
              <a:rect l="l" t="t" r="r" b="b"/>
              <a:pathLst>
                <a:path w="3049" h="3036" extrusionOk="0">
                  <a:moveTo>
                    <a:pt x="1125" y="1"/>
                  </a:moveTo>
                  <a:cubicBezTo>
                    <a:pt x="848" y="1"/>
                    <a:pt x="557" y="66"/>
                    <a:pt x="384" y="332"/>
                  </a:cubicBezTo>
                  <a:cubicBezTo>
                    <a:pt x="87" y="777"/>
                    <a:pt x="1" y="1363"/>
                    <a:pt x="157" y="1871"/>
                  </a:cubicBezTo>
                  <a:cubicBezTo>
                    <a:pt x="313" y="2395"/>
                    <a:pt x="704" y="2833"/>
                    <a:pt x="1212" y="3036"/>
                  </a:cubicBezTo>
                  <a:cubicBezTo>
                    <a:pt x="1392" y="2723"/>
                    <a:pt x="1439" y="2340"/>
                    <a:pt x="1337" y="1996"/>
                  </a:cubicBezTo>
                  <a:lnTo>
                    <a:pt x="1337" y="1996"/>
                  </a:lnTo>
                  <a:cubicBezTo>
                    <a:pt x="1451" y="2043"/>
                    <a:pt x="1571" y="2064"/>
                    <a:pt x="1690" y="2064"/>
                  </a:cubicBezTo>
                  <a:cubicBezTo>
                    <a:pt x="1835" y="2064"/>
                    <a:pt x="1978" y="2033"/>
                    <a:pt x="2111" y="1973"/>
                  </a:cubicBezTo>
                  <a:cubicBezTo>
                    <a:pt x="2150" y="1660"/>
                    <a:pt x="2134" y="1348"/>
                    <a:pt x="2033" y="1043"/>
                  </a:cubicBezTo>
                  <a:lnTo>
                    <a:pt x="2033" y="1043"/>
                  </a:lnTo>
                  <a:cubicBezTo>
                    <a:pt x="2154" y="1128"/>
                    <a:pt x="2299" y="1171"/>
                    <a:pt x="2450" y="1171"/>
                  </a:cubicBezTo>
                  <a:cubicBezTo>
                    <a:pt x="2493" y="1171"/>
                    <a:pt x="2536" y="1167"/>
                    <a:pt x="2580" y="1160"/>
                  </a:cubicBezTo>
                  <a:cubicBezTo>
                    <a:pt x="2767" y="1129"/>
                    <a:pt x="2947" y="1035"/>
                    <a:pt x="3048" y="895"/>
                  </a:cubicBezTo>
                  <a:cubicBezTo>
                    <a:pt x="2798" y="691"/>
                    <a:pt x="2541" y="488"/>
                    <a:pt x="2259" y="324"/>
                  </a:cubicBezTo>
                  <a:cubicBezTo>
                    <a:pt x="1978" y="152"/>
                    <a:pt x="1665" y="35"/>
                    <a:pt x="1337" y="12"/>
                  </a:cubicBezTo>
                  <a:cubicBezTo>
                    <a:pt x="1269" y="5"/>
                    <a:pt x="1197" y="1"/>
                    <a:pt x="1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7525584" y="3181622"/>
              <a:ext cx="80012" cy="71851"/>
            </a:xfrm>
            <a:custGeom>
              <a:avLst/>
              <a:gdLst/>
              <a:ahLst/>
              <a:cxnLst/>
              <a:rect l="l" t="t" r="r" b="b"/>
              <a:pathLst>
                <a:path w="2392" h="2148" extrusionOk="0">
                  <a:moveTo>
                    <a:pt x="1051" y="0"/>
                  </a:moveTo>
                  <a:cubicBezTo>
                    <a:pt x="938" y="0"/>
                    <a:pt x="825" y="19"/>
                    <a:pt x="720" y="58"/>
                  </a:cubicBezTo>
                  <a:cubicBezTo>
                    <a:pt x="555" y="120"/>
                    <a:pt x="413" y="240"/>
                    <a:pt x="320" y="388"/>
                  </a:cubicBezTo>
                  <a:lnTo>
                    <a:pt x="320" y="388"/>
                  </a:lnTo>
                  <a:cubicBezTo>
                    <a:pt x="159" y="598"/>
                    <a:pt x="37" y="847"/>
                    <a:pt x="16" y="1113"/>
                  </a:cubicBezTo>
                  <a:cubicBezTo>
                    <a:pt x="1" y="1418"/>
                    <a:pt x="102" y="1738"/>
                    <a:pt x="344" y="1926"/>
                  </a:cubicBezTo>
                  <a:cubicBezTo>
                    <a:pt x="547" y="2087"/>
                    <a:pt x="830" y="2147"/>
                    <a:pt x="1106" y="2147"/>
                  </a:cubicBezTo>
                  <a:cubicBezTo>
                    <a:pt x="1139" y="2147"/>
                    <a:pt x="1172" y="2146"/>
                    <a:pt x="1204" y="2145"/>
                  </a:cubicBezTo>
                  <a:cubicBezTo>
                    <a:pt x="1384" y="2145"/>
                    <a:pt x="1595" y="2121"/>
                    <a:pt x="1767" y="2051"/>
                  </a:cubicBezTo>
                  <a:cubicBezTo>
                    <a:pt x="1946" y="1981"/>
                    <a:pt x="2111" y="1856"/>
                    <a:pt x="2197" y="1676"/>
                  </a:cubicBezTo>
                  <a:cubicBezTo>
                    <a:pt x="2142" y="1652"/>
                    <a:pt x="2071" y="1652"/>
                    <a:pt x="2001" y="1637"/>
                  </a:cubicBezTo>
                  <a:cubicBezTo>
                    <a:pt x="2197" y="1543"/>
                    <a:pt x="2337" y="1379"/>
                    <a:pt x="2392" y="1184"/>
                  </a:cubicBezTo>
                  <a:cubicBezTo>
                    <a:pt x="2298" y="1113"/>
                    <a:pt x="2189" y="1066"/>
                    <a:pt x="2079" y="1027"/>
                  </a:cubicBezTo>
                  <a:cubicBezTo>
                    <a:pt x="2157" y="988"/>
                    <a:pt x="2236" y="957"/>
                    <a:pt x="2314" y="926"/>
                  </a:cubicBezTo>
                  <a:cubicBezTo>
                    <a:pt x="2181" y="637"/>
                    <a:pt x="1962" y="363"/>
                    <a:pt x="1681" y="183"/>
                  </a:cubicBezTo>
                  <a:cubicBezTo>
                    <a:pt x="1495" y="70"/>
                    <a:pt x="1271" y="0"/>
                    <a:pt x="1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7516452" y="2734228"/>
              <a:ext cx="100919" cy="83391"/>
            </a:xfrm>
            <a:custGeom>
              <a:avLst/>
              <a:gdLst/>
              <a:ahLst/>
              <a:cxnLst/>
              <a:rect l="l" t="t" r="r" b="b"/>
              <a:pathLst>
                <a:path w="3017" h="2493" extrusionOk="0">
                  <a:moveTo>
                    <a:pt x="2595" y="0"/>
                  </a:moveTo>
                  <a:cubicBezTo>
                    <a:pt x="2180" y="39"/>
                    <a:pt x="1805" y="313"/>
                    <a:pt x="1649" y="680"/>
                  </a:cubicBezTo>
                  <a:cubicBezTo>
                    <a:pt x="1540" y="501"/>
                    <a:pt x="1407" y="344"/>
                    <a:pt x="1227" y="243"/>
                  </a:cubicBezTo>
                  <a:cubicBezTo>
                    <a:pt x="1222" y="243"/>
                    <a:pt x="1217" y="242"/>
                    <a:pt x="1212" y="242"/>
                  </a:cubicBezTo>
                  <a:cubicBezTo>
                    <a:pt x="935" y="242"/>
                    <a:pt x="632" y="459"/>
                    <a:pt x="547" y="743"/>
                  </a:cubicBezTo>
                  <a:cubicBezTo>
                    <a:pt x="391" y="618"/>
                    <a:pt x="203" y="508"/>
                    <a:pt x="0" y="438"/>
                  </a:cubicBezTo>
                  <a:lnTo>
                    <a:pt x="0" y="438"/>
                  </a:lnTo>
                  <a:cubicBezTo>
                    <a:pt x="8" y="1071"/>
                    <a:pt x="281" y="1712"/>
                    <a:pt x="743" y="2157"/>
                  </a:cubicBezTo>
                  <a:cubicBezTo>
                    <a:pt x="917" y="2331"/>
                    <a:pt x="1134" y="2493"/>
                    <a:pt x="1373" y="2493"/>
                  </a:cubicBezTo>
                  <a:cubicBezTo>
                    <a:pt x="1402" y="2493"/>
                    <a:pt x="1432" y="2490"/>
                    <a:pt x="1461" y="2485"/>
                  </a:cubicBezTo>
                  <a:cubicBezTo>
                    <a:pt x="2219" y="2353"/>
                    <a:pt x="2657" y="1954"/>
                    <a:pt x="2845" y="1477"/>
                  </a:cubicBezTo>
                  <a:cubicBezTo>
                    <a:pt x="3017" y="985"/>
                    <a:pt x="2915" y="399"/>
                    <a:pt x="2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7582583" y="2754867"/>
              <a:ext cx="70078" cy="67000"/>
            </a:xfrm>
            <a:custGeom>
              <a:avLst/>
              <a:gdLst/>
              <a:ahLst/>
              <a:cxnLst/>
              <a:rect l="l" t="t" r="r" b="b"/>
              <a:pathLst>
                <a:path w="2095" h="2003" extrusionOk="0">
                  <a:moveTo>
                    <a:pt x="914" y="1"/>
                  </a:moveTo>
                  <a:cubicBezTo>
                    <a:pt x="672" y="40"/>
                    <a:pt x="453" y="212"/>
                    <a:pt x="344" y="446"/>
                  </a:cubicBezTo>
                  <a:cubicBezTo>
                    <a:pt x="297" y="391"/>
                    <a:pt x="211" y="345"/>
                    <a:pt x="125" y="345"/>
                  </a:cubicBezTo>
                  <a:lnTo>
                    <a:pt x="86" y="860"/>
                  </a:lnTo>
                  <a:cubicBezTo>
                    <a:pt x="0" y="1149"/>
                    <a:pt x="117" y="1470"/>
                    <a:pt x="336" y="1681"/>
                  </a:cubicBezTo>
                  <a:cubicBezTo>
                    <a:pt x="547" y="1892"/>
                    <a:pt x="852" y="1993"/>
                    <a:pt x="1157" y="2001"/>
                  </a:cubicBezTo>
                  <a:cubicBezTo>
                    <a:pt x="1171" y="2002"/>
                    <a:pt x="1185" y="2002"/>
                    <a:pt x="1199" y="2002"/>
                  </a:cubicBezTo>
                  <a:cubicBezTo>
                    <a:pt x="1392" y="2002"/>
                    <a:pt x="1605" y="1952"/>
                    <a:pt x="1743" y="1814"/>
                  </a:cubicBezTo>
                  <a:cubicBezTo>
                    <a:pt x="1868" y="1689"/>
                    <a:pt x="1930" y="1517"/>
                    <a:pt x="1977" y="1345"/>
                  </a:cubicBezTo>
                  <a:cubicBezTo>
                    <a:pt x="2040" y="1149"/>
                    <a:pt x="2094" y="931"/>
                    <a:pt x="1985" y="743"/>
                  </a:cubicBezTo>
                  <a:cubicBezTo>
                    <a:pt x="1952" y="731"/>
                    <a:pt x="1917" y="725"/>
                    <a:pt x="1881" y="725"/>
                  </a:cubicBezTo>
                  <a:cubicBezTo>
                    <a:pt x="1824" y="725"/>
                    <a:pt x="1767" y="741"/>
                    <a:pt x="1719" y="774"/>
                  </a:cubicBezTo>
                  <a:cubicBezTo>
                    <a:pt x="1712" y="602"/>
                    <a:pt x="1672" y="431"/>
                    <a:pt x="1626" y="266"/>
                  </a:cubicBezTo>
                  <a:cubicBezTo>
                    <a:pt x="1581" y="252"/>
                    <a:pt x="1535" y="246"/>
                    <a:pt x="1490" y="246"/>
                  </a:cubicBezTo>
                  <a:cubicBezTo>
                    <a:pt x="1410" y="246"/>
                    <a:pt x="1331" y="268"/>
                    <a:pt x="1266" y="313"/>
                  </a:cubicBezTo>
                  <a:cubicBezTo>
                    <a:pt x="1165" y="157"/>
                    <a:pt x="1047" y="55"/>
                    <a:pt x="9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7574221" y="2766374"/>
              <a:ext cx="80514" cy="67970"/>
            </a:xfrm>
            <a:custGeom>
              <a:avLst/>
              <a:gdLst/>
              <a:ahLst/>
              <a:cxnLst/>
              <a:rect l="l" t="t" r="r" b="b"/>
              <a:pathLst>
                <a:path w="2407" h="2032" extrusionOk="0">
                  <a:moveTo>
                    <a:pt x="383" y="1"/>
                  </a:moveTo>
                  <a:cubicBezTo>
                    <a:pt x="188" y="47"/>
                    <a:pt x="47" y="251"/>
                    <a:pt x="31" y="454"/>
                  </a:cubicBezTo>
                  <a:cubicBezTo>
                    <a:pt x="0" y="665"/>
                    <a:pt x="70" y="868"/>
                    <a:pt x="156" y="1056"/>
                  </a:cubicBezTo>
                  <a:cubicBezTo>
                    <a:pt x="297" y="1337"/>
                    <a:pt x="477" y="1587"/>
                    <a:pt x="711" y="1806"/>
                  </a:cubicBezTo>
                  <a:cubicBezTo>
                    <a:pt x="727" y="1821"/>
                    <a:pt x="735" y="1837"/>
                    <a:pt x="743" y="1853"/>
                  </a:cubicBezTo>
                  <a:cubicBezTo>
                    <a:pt x="849" y="1981"/>
                    <a:pt x="993" y="2032"/>
                    <a:pt x="1150" y="2032"/>
                  </a:cubicBezTo>
                  <a:cubicBezTo>
                    <a:pt x="1432" y="2032"/>
                    <a:pt x="1753" y="1867"/>
                    <a:pt x="1954" y="1696"/>
                  </a:cubicBezTo>
                  <a:cubicBezTo>
                    <a:pt x="2259" y="1415"/>
                    <a:pt x="2407" y="962"/>
                    <a:pt x="2305" y="571"/>
                  </a:cubicBezTo>
                  <a:lnTo>
                    <a:pt x="2305" y="571"/>
                  </a:lnTo>
                  <a:cubicBezTo>
                    <a:pt x="2032" y="712"/>
                    <a:pt x="1860" y="938"/>
                    <a:pt x="1766" y="1196"/>
                  </a:cubicBezTo>
                  <a:cubicBezTo>
                    <a:pt x="1704" y="946"/>
                    <a:pt x="1594" y="743"/>
                    <a:pt x="1415" y="602"/>
                  </a:cubicBezTo>
                  <a:cubicBezTo>
                    <a:pt x="1383" y="597"/>
                    <a:pt x="1351" y="595"/>
                    <a:pt x="1319" y="595"/>
                  </a:cubicBezTo>
                  <a:cubicBezTo>
                    <a:pt x="1091" y="595"/>
                    <a:pt x="864" y="713"/>
                    <a:pt x="727" y="891"/>
                  </a:cubicBezTo>
                  <a:cubicBezTo>
                    <a:pt x="711" y="563"/>
                    <a:pt x="594" y="243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597736" y="2844279"/>
              <a:ext cx="58069" cy="66733"/>
            </a:xfrm>
            <a:custGeom>
              <a:avLst/>
              <a:gdLst/>
              <a:ahLst/>
              <a:cxnLst/>
              <a:rect l="l" t="t" r="r" b="b"/>
              <a:pathLst>
                <a:path w="1736" h="1995" extrusionOk="0">
                  <a:moveTo>
                    <a:pt x="1196" y="0"/>
                  </a:moveTo>
                  <a:lnTo>
                    <a:pt x="344" y="563"/>
                  </a:lnTo>
                  <a:cubicBezTo>
                    <a:pt x="118" y="680"/>
                    <a:pt x="0" y="954"/>
                    <a:pt x="32" y="1196"/>
                  </a:cubicBezTo>
                  <a:cubicBezTo>
                    <a:pt x="63" y="1438"/>
                    <a:pt x="204" y="1665"/>
                    <a:pt x="415" y="1813"/>
                  </a:cubicBezTo>
                  <a:cubicBezTo>
                    <a:pt x="565" y="1920"/>
                    <a:pt x="741" y="1995"/>
                    <a:pt x="925" y="1995"/>
                  </a:cubicBezTo>
                  <a:cubicBezTo>
                    <a:pt x="943" y="1995"/>
                    <a:pt x="960" y="1994"/>
                    <a:pt x="977" y="1993"/>
                  </a:cubicBezTo>
                  <a:cubicBezTo>
                    <a:pt x="1180" y="1985"/>
                    <a:pt x="1391" y="1884"/>
                    <a:pt x="1509" y="1719"/>
                  </a:cubicBezTo>
                  <a:cubicBezTo>
                    <a:pt x="1516" y="1446"/>
                    <a:pt x="1360" y="1188"/>
                    <a:pt x="1126" y="1047"/>
                  </a:cubicBezTo>
                  <a:cubicBezTo>
                    <a:pt x="1376" y="938"/>
                    <a:pt x="1595" y="766"/>
                    <a:pt x="1735" y="539"/>
                  </a:cubicBezTo>
                  <a:cubicBezTo>
                    <a:pt x="1673" y="274"/>
                    <a:pt x="1454" y="71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510431" y="2893919"/>
              <a:ext cx="96470" cy="81718"/>
            </a:xfrm>
            <a:custGeom>
              <a:avLst/>
              <a:gdLst/>
              <a:ahLst/>
              <a:cxnLst/>
              <a:rect l="l" t="t" r="r" b="b"/>
              <a:pathLst>
                <a:path w="2884" h="2443" extrusionOk="0">
                  <a:moveTo>
                    <a:pt x="1071" y="1"/>
                  </a:moveTo>
                  <a:cubicBezTo>
                    <a:pt x="719" y="79"/>
                    <a:pt x="438" y="384"/>
                    <a:pt x="383" y="728"/>
                  </a:cubicBezTo>
                  <a:cubicBezTo>
                    <a:pt x="336" y="681"/>
                    <a:pt x="274" y="626"/>
                    <a:pt x="211" y="611"/>
                  </a:cubicBezTo>
                  <a:lnTo>
                    <a:pt x="211" y="611"/>
                  </a:lnTo>
                  <a:cubicBezTo>
                    <a:pt x="0" y="1134"/>
                    <a:pt x="141" y="1759"/>
                    <a:pt x="540" y="2166"/>
                  </a:cubicBezTo>
                  <a:cubicBezTo>
                    <a:pt x="741" y="2367"/>
                    <a:pt x="1002" y="2443"/>
                    <a:pt x="1260" y="2443"/>
                  </a:cubicBezTo>
                  <a:cubicBezTo>
                    <a:pt x="1452" y="2443"/>
                    <a:pt x="1642" y="2401"/>
                    <a:pt x="1806" y="2337"/>
                  </a:cubicBezTo>
                  <a:cubicBezTo>
                    <a:pt x="2110" y="2306"/>
                    <a:pt x="2439" y="2111"/>
                    <a:pt x="2642" y="1830"/>
                  </a:cubicBezTo>
                  <a:cubicBezTo>
                    <a:pt x="2610" y="1775"/>
                    <a:pt x="2564" y="1736"/>
                    <a:pt x="2509" y="1705"/>
                  </a:cubicBezTo>
                  <a:cubicBezTo>
                    <a:pt x="2720" y="1509"/>
                    <a:pt x="2845" y="1251"/>
                    <a:pt x="2884" y="978"/>
                  </a:cubicBezTo>
                  <a:cubicBezTo>
                    <a:pt x="2726" y="832"/>
                    <a:pt x="2501" y="753"/>
                    <a:pt x="2285" y="753"/>
                  </a:cubicBezTo>
                  <a:cubicBezTo>
                    <a:pt x="2234" y="753"/>
                    <a:pt x="2183" y="758"/>
                    <a:pt x="2134" y="767"/>
                  </a:cubicBezTo>
                  <a:cubicBezTo>
                    <a:pt x="2196" y="532"/>
                    <a:pt x="2134" y="275"/>
                    <a:pt x="1985" y="103"/>
                  </a:cubicBezTo>
                  <a:cubicBezTo>
                    <a:pt x="1979" y="102"/>
                    <a:pt x="1973" y="102"/>
                    <a:pt x="1967" y="102"/>
                  </a:cubicBezTo>
                  <a:cubicBezTo>
                    <a:pt x="1700" y="102"/>
                    <a:pt x="1459" y="264"/>
                    <a:pt x="1337" y="501"/>
                  </a:cubicBezTo>
                  <a:cubicBezTo>
                    <a:pt x="1313" y="306"/>
                    <a:pt x="1212" y="118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532140" y="2936802"/>
              <a:ext cx="92021" cy="110853"/>
            </a:xfrm>
            <a:custGeom>
              <a:avLst/>
              <a:gdLst/>
              <a:ahLst/>
              <a:cxnLst/>
              <a:rect l="l" t="t" r="r" b="b"/>
              <a:pathLst>
                <a:path w="2751" h="3314" extrusionOk="0">
                  <a:moveTo>
                    <a:pt x="1024" y="1"/>
                  </a:moveTo>
                  <a:cubicBezTo>
                    <a:pt x="664" y="204"/>
                    <a:pt x="430" y="618"/>
                    <a:pt x="422" y="1040"/>
                  </a:cubicBezTo>
                  <a:cubicBezTo>
                    <a:pt x="242" y="1118"/>
                    <a:pt x="86" y="1313"/>
                    <a:pt x="55" y="1524"/>
                  </a:cubicBezTo>
                  <a:cubicBezTo>
                    <a:pt x="0" y="1751"/>
                    <a:pt x="47" y="1985"/>
                    <a:pt x="164" y="2173"/>
                  </a:cubicBezTo>
                  <a:cubicBezTo>
                    <a:pt x="281" y="2368"/>
                    <a:pt x="453" y="2509"/>
                    <a:pt x="664" y="2603"/>
                  </a:cubicBezTo>
                  <a:cubicBezTo>
                    <a:pt x="977" y="2954"/>
                    <a:pt x="1430" y="3228"/>
                    <a:pt x="1922" y="3314"/>
                  </a:cubicBezTo>
                  <a:cubicBezTo>
                    <a:pt x="2032" y="3134"/>
                    <a:pt x="2079" y="2939"/>
                    <a:pt x="2071" y="2736"/>
                  </a:cubicBezTo>
                  <a:lnTo>
                    <a:pt x="2071" y="2736"/>
                  </a:lnTo>
                  <a:cubicBezTo>
                    <a:pt x="2153" y="2753"/>
                    <a:pt x="2239" y="2762"/>
                    <a:pt x="2326" y="2762"/>
                  </a:cubicBezTo>
                  <a:cubicBezTo>
                    <a:pt x="2472" y="2762"/>
                    <a:pt x="2619" y="2738"/>
                    <a:pt x="2751" y="2689"/>
                  </a:cubicBezTo>
                  <a:cubicBezTo>
                    <a:pt x="2743" y="2540"/>
                    <a:pt x="2735" y="2376"/>
                    <a:pt x="2680" y="2228"/>
                  </a:cubicBezTo>
                  <a:cubicBezTo>
                    <a:pt x="2633" y="2079"/>
                    <a:pt x="2548" y="1939"/>
                    <a:pt x="2407" y="1860"/>
                  </a:cubicBezTo>
                  <a:cubicBezTo>
                    <a:pt x="2594" y="1743"/>
                    <a:pt x="2696" y="1548"/>
                    <a:pt x="2719" y="1352"/>
                  </a:cubicBezTo>
                  <a:cubicBezTo>
                    <a:pt x="2751" y="1157"/>
                    <a:pt x="2735" y="946"/>
                    <a:pt x="2712" y="751"/>
                  </a:cubicBezTo>
                  <a:cubicBezTo>
                    <a:pt x="2536" y="688"/>
                    <a:pt x="2350" y="657"/>
                    <a:pt x="2165" y="657"/>
                  </a:cubicBezTo>
                  <a:cubicBezTo>
                    <a:pt x="1979" y="657"/>
                    <a:pt x="1793" y="688"/>
                    <a:pt x="1618" y="751"/>
                  </a:cubicBezTo>
                  <a:cubicBezTo>
                    <a:pt x="1625" y="579"/>
                    <a:pt x="1539" y="423"/>
                    <a:pt x="1422" y="305"/>
                  </a:cubicBezTo>
                  <a:cubicBezTo>
                    <a:pt x="1305" y="188"/>
                    <a:pt x="1164" y="94"/>
                    <a:pt x="10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7531605" y="2972861"/>
              <a:ext cx="37665" cy="49974"/>
            </a:xfrm>
            <a:custGeom>
              <a:avLst/>
              <a:gdLst/>
              <a:ahLst/>
              <a:cxnLst/>
              <a:rect l="l" t="t" r="r" b="b"/>
              <a:pathLst>
                <a:path w="1126" h="1494" extrusionOk="0">
                  <a:moveTo>
                    <a:pt x="368" y="1"/>
                  </a:moveTo>
                  <a:cubicBezTo>
                    <a:pt x="141" y="134"/>
                    <a:pt x="0" y="407"/>
                    <a:pt x="24" y="681"/>
                  </a:cubicBezTo>
                  <a:cubicBezTo>
                    <a:pt x="55" y="1025"/>
                    <a:pt x="297" y="1345"/>
                    <a:pt x="633" y="1493"/>
                  </a:cubicBezTo>
                  <a:cubicBezTo>
                    <a:pt x="891" y="1290"/>
                    <a:pt x="1071" y="986"/>
                    <a:pt x="1126" y="665"/>
                  </a:cubicBezTo>
                  <a:cubicBezTo>
                    <a:pt x="977" y="353"/>
                    <a:pt x="696" y="103"/>
                    <a:pt x="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575793" y="2836619"/>
              <a:ext cx="74527" cy="80882"/>
            </a:xfrm>
            <a:custGeom>
              <a:avLst/>
              <a:gdLst/>
              <a:ahLst/>
              <a:cxnLst/>
              <a:rect l="l" t="t" r="r" b="b"/>
              <a:pathLst>
                <a:path w="2228" h="2418" extrusionOk="0">
                  <a:moveTo>
                    <a:pt x="1477" y="0"/>
                  </a:moveTo>
                  <a:cubicBezTo>
                    <a:pt x="1076" y="0"/>
                    <a:pt x="692" y="217"/>
                    <a:pt x="406" y="503"/>
                  </a:cubicBezTo>
                  <a:cubicBezTo>
                    <a:pt x="211" y="698"/>
                    <a:pt x="55" y="948"/>
                    <a:pt x="31" y="1222"/>
                  </a:cubicBezTo>
                  <a:cubicBezTo>
                    <a:pt x="0" y="1620"/>
                    <a:pt x="297" y="1988"/>
                    <a:pt x="649" y="2167"/>
                  </a:cubicBezTo>
                  <a:cubicBezTo>
                    <a:pt x="1000" y="2355"/>
                    <a:pt x="1407" y="2394"/>
                    <a:pt x="1797" y="2417"/>
                  </a:cubicBezTo>
                  <a:cubicBezTo>
                    <a:pt x="1782" y="2238"/>
                    <a:pt x="1680" y="2058"/>
                    <a:pt x="1555" y="1964"/>
                  </a:cubicBezTo>
                  <a:cubicBezTo>
                    <a:pt x="1860" y="1823"/>
                    <a:pt x="2102" y="1573"/>
                    <a:pt x="2227" y="1269"/>
                  </a:cubicBezTo>
                  <a:cubicBezTo>
                    <a:pt x="2063" y="1034"/>
                    <a:pt x="1813" y="870"/>
                    <a:pt x="1524" y="815"/>
                  </a:cubicBezTo>
                  <a:cubicBezTo>
                    <a:pt x="1665" y="792"/>
                    <a:pt x="1790" y="690"/>
                    <a:pt x="1868" y="573"/>
                  </a:cubicBezTo>
                  <a:cubicBezTo>
                    <a:pt x="1946" y="456"/>
                    <a:pt x="1985" y="307"/>
                    <a:pt x="2008" y="175"/>
                  </a:cubicBezTo>
                  <a:cubicBezTo>
                    <a:pt x="2016" y="135"/>
                    <a:pt x="2016" y="96"/>
                    <a:pt x="1993" y="65"/>
                  </a:cubicBezTo>
                  <a:cubicBezTo>
                    <a:pt x="1977" y="34"/>
                    <a:pt x="1938" y="34"/>
                    <a:pt x="1907" y="34"/>
                  </a:cubicBezTo>
                  <a:cubicBezTo>
                    <a:pt x="1797" y="18"/>
                    <a:pt x="1704" y="10"/>
                    <a:pt x="1625" y="10"/>
                  </a:cubicBezTo>
                  <a:cubicBezTo>
                    <a:pt x="1576" y="4"/>
                    <a:pt x="1526" y="0"/>
                    <a:pt x="1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7456309" y="2811598"/>
              <a:ext cx="210735" cy="891543"/>
            </a:xfrm>
            <a:custGeom>
              <a:avLst/>
              <a:gdLst/>
              <a:ahLst/>
              <a:cxnLst/>
              <a:rect l="l" t="t" r="r" b="b"/>
              <a:pathLst>
                <a:path w="6300" h="26653" extrusionOk="0">
                  <a:moveTo>
                    <a:pt x="3259" y="0"/>
                  </a:moveTo>
                  <a:lnTo>
                    <a:pt x="3228" y="32"/>
                  </a:lnTo>
                  <a:cubicBezTo>
                    <a:pt x="3213" y="40"/>
                    <a:pt x="3189" y="55"/>
                    <a:pt x="3166" y="55"/>
                  </a:cubicBezTo>
                  <a:cubicBezTo>
                    <a:pt x="3142" y="55"/>
                    <a:pt x="3127" y="55"/>
                    <a:pt x="3111" y="40"/>
                  </a:cubicBezTo>
                  <a:lnTo>
                    <a:pt x="3111" y="40"/>
                  </a:lnTo>
                  <a:cubicBezTo>
                    <a:pt x="3173" y="211"/>
                    <a:pt x="3220" y="383"/>
                    <a:pt x="3228" y="563"/>
                  </a:cubicBezTo>
                  <a:cubicBezTo>
                    <a:pt x="3228" y="665"/>
                    <a:pt x="3228" y="774"/>
                    <a:pt x="3213" y="883"/>
                  </a:cubicBezTo>
                  <a:cubicBezTo>
                    <a:pt x="3213" y="899"/>
                    <a:pt x="3205" y="923"/>
                    <a:pt x="3205" y="930"/>
                  </a:cubicBezTo>
                  <a:cubicBezTo>
                    <a:pt x="3080" y="1079"/>
                    <a:pt x="2947" y="1235"/>
                    <a:pt x="2830" y="1391"/>
                  </a:cubicBezTo>
                  <a:cubicBezTo>
                    <a:pt x="2814" y="1282"/>
                    <a:pt x="2775" y="1173"/>
                    <a:pt x="2712" y="1087"/>
                  </a:cubicBezTo>
                  <a:cubicBezTo>
                    <a:pt x="2619" y="930"/>
                    <a:pt x="2494" y="798"/>
                    <a:pt x="2353" y="657"/>
                  </a:cubicBezTo>
                  <a:lnTo>
                    <a:pt x="2353" y="688"/>
                  </a:lnTo>
                  <a:cubicBezTo>
                    <a:pt x="2345" y="696"/>
                    <a:pt x="2345" y="704"/>
                    <a:pt x="2330" y="719"/>
                  </a:cubicBezTo>
                  <a:cubicBezTo>
                    <a:pt x="2322" y="735"/>
                    <a:pt x="2290" y="758"/>
                    <a:pt x="2275" y="766"/>
                  </a:cubicBezTo>
                  <a:cubicBezTo>
                    <a:pt x="2369" y="883"/>
                    <a:pt x="2462" y="1009"/>
                    <a:pt x="2517" y="1149"/>
                  </a:cubicBezTo>
                  <a:cubicBezTo>
                    <a:pt x="2564" y="1266"/>
                    <a:pt x="2611" y="1391"/>
                    <a:pt x="2626" y="1509"/>
                  </a:cubicBezTo>
                  <a:cubicBezTo>
                    <a:pt x="2634" y="1563"/>
                    <a:pt x="2626" y="1626"/>
                    <a:pt x="2619" y="1681"/>
                  </a:cubicBezTo>
                  <a:cubicBezTo>
                    <a:pt x="2197" y="2282"/>
                    <a:pt x="1845" y="2931"/>
                    <a:pt x="1572" y="3611"/>
                  </a:cubicBezTo>
                  <a:cubicBezTo>
                    <a:pt x="1548" y="3392"/>
                    <a:pt x="1517" y="3181"/>
                    <a:pt x="1431" y="2986"/>
                  </a:cubicBezTo>
                  <a:cubicBezTo>
                    <a:pt x="1353" y="2775"/>
                    <a:pt x="1236" y="2579"/>
                    <a:pt x="1103" y="2407"/>
                  </a:cubicBezTo>
                  <a:cubicBezTo>
                    <a:pt x="1017" y="2298"/>
                    <a:pt x="915" y="2204"/>
                    <a:pt x="806" y="2126"/>
                  </a:cubicBezTo>
                  <a:lnTo>
                    <a:pt x="806" y="2212"/>
                  </a:lnTo>
                  <a:lnTo>
                    <a:pt x="806" y="2290"/>
                  </a:lnTo>
                  <a:lnTo>
                    <a:pt x="806" y="2298"/>
                  </a:lnTo>
                  <a:cubicBezTo>
                    <a:pt x="1001" y="2525"/>
                    <a:pt x="1142" y="2806"/>
                    <a:pt x="1228" y="3072"/>
                  </a:cubicBezTo>
                  <a:cubicBezTo>
                    <a:pt x="1306" y="3298"/>
                    <a:pt x="1345" y="3533"/>
                    <a:pt x="1353" y="3775"/>
                  </a:cubicBezTo>
                  <a:cubicBezTo>
                    <a:pt x="1368" y="3892"/>
                    <a:pt x="1368" y="4017"/>
                    <a:pt x="1368" y="4134"/>
                  </a:cubicBezTo>
                  <a:lnTo>
                    <a:pt x="1368" y="4142"/>
                  </a:lnTo>
                  <a:cubicBezTo>
                    <a:pt x="1196" y="4627"/>
                    <a:pt x="1064" y="5119"/>
                    <a:pt x="954" y="5619"/>
                  </a:cubicBezTo>
                  <a:cubicBezTo>
                    <a:pt x="907" y="5541"/>
                    <a:pt x="845" y="5463"/>
                    <a:pt x="782" y="5392"/>
                  </a:cubicBezTo>
                  <a:cubicBezTo>
                    <a:pt x="665" y="5267"/>
                    <a:pt x="524" y="5150"/>
                    <a:pt x="376" y="5056"/>
                  </a:cubicBezTo>
                  <a:cubicBezTo>
                    <a:pt x="313" y="5002"/>
                    <a:pt x="235" y="4955"/>
                    <a:pt x="141" y="4939"/>
                  </a:cubicBezTo>
                  <a:lnTo>
                    <a:pt x="126" y="4939"/>
                  </a:lnTo>
                  <a:cubicBezTo>
                    <a:pt x="126" y="4947"/>
                    <a:pt x="134" y="4955"/>
                    <a:pt x="134" y="4955"/>
                  </a:cubicBezTo>
                  <a:cubicBezTo>
                    <a:pt x="134" y="4963"/>
                    <a:pt x="141" y="4978"/>
                    <a:pt x="141" y="4978"/>
                  </a:cubicBezTo>
                  <a:lnTo>
                    <a:pt x="141" y="4986"/>
                  </a:lnTo>
                  <a:lnTo>
                    <a:pt x="141" y="4994"/>
                  </a:lnTo>
                  <a:lnTo>
                    <a:pt x="141" y="5002"/>
                  </a:lnTo>
                  <a:cubicBezTo>
                    <a:pt x="141" y="5017"/>
                    <a:pt x="157" y="5033"/>
                    <a:pt x="157" y="5041"/>
                  </a:cubicBezTo>
                  <a:cubicBezTo>
                    <a:pt x="165" y="5095"/>
                    <a:pt x="173" y="5142"/>
                    <a:pt x="165" y="5181"/>
                  </a:cubicBezTo>
                  <a:cubicBezTo>
                    <a:pt x="204" y="5197"/>
                    <a:pt x="243" y="5228"/>
                    <a:pt x="282" y="5260"/>
                  </a:cubicBezTo>
                  <a:cubicBezTo>
                    <a:pt x="399" y="5346"/>
                    <a:pt x="517" y="5447"/>
                    <a:pt x="610" y="5549"/>
                  </a:cubicBezTo>
                  <a:cubicBezTo>
                    <a:pt x="712" y="5658"/>
                    <a:pt x="790" y="5775"/>
                    <a:pt x="845" y="5916"/>
                  </a:cubicBezTo>
                  <a:cubicBezTo>
                    <a:pt x="860" y="5939"/>
                    <a:pt x="868" y="5971"/>
                    <a:pt x="876" y="5994"/>
                  </a:cubicBezTo>
                  <a:cubicBezTo>
                    <a:pt x="798" y="6393"/>
                    <a:pt x="751" y="6791"/>
                    <a:pt x="712" y="7205"/>
                  </a:cubicBezTo>
                  <a:lnTo>
                    <a:pt x="704" y="7205"/>
                  </a:lnTo>
                  <a:cubicBezTo>
                    <a:pt x="642" y="7229"/>
                    <a:pt x="587" y="7260"/>
                    <a:pt x="532" y="7291"/>
                  </a:cubicBezTo>
                  <a:cubicBezTo>
                    <a:pt x="415" y="7369"/>
                    <a:pt x="313" y="7448"/>
                    <a:pt x="220" y="7557"/>
                  </a:cubicBezTo>
                  <a:cubicBezTo>
                    <a:pt x="118" y="7674"/>
                    <a:pt x="48" y="7799"/>
                    <a:pt x="1" y="7948"/>
                  </a:cubicBezTo>
                  <a:cubicBezTo>
                    <a:pt x="48" y="7963"/>
                    <a:pt x="95" y="7995"/>
                    <a:pt x="134" y="8026"/>
                  </a:cubicBezTo>
                  <a:cubicBezTo>
                    <a:pt x="204" y="7916"/>
                    <a:pt x="290" y="7807"/>
                    <a:pt x="376" y="7713"/>
                  </a:cubicBezTo>
                  <a:cubicBezTo>
                    <a:pt x="454" y="7635"/>
                    <a:pt x="548" y="7557"/>
                    <a:pt x="642" y="7494"/>
                  </a:cubicBezTo>
                  <a:cubicBezTo>
                    <a:pt x="665" y="7487"/>
                    <a:pt x="681" y="7479"/>
                    <a:pt x="689" y="7463"/>
                  </a:cubicBezTo>
                  <a:lnTo>
                    <a:pt x="689" y="7463"/>
                  </a:lnTo>
                  <a:cubicBezTo>
                    <a:pt x="649" y="8026"/>
                    <a:pt x="642" y="8573"/>
                    <a:pt x="673" y="9128"/>
                  </a:cubicBezTo>
                  <a:cubicBezTo>
                    <a:pt x="759" y="11058"/>
                    <a:pt x="1251" y="12972"/>
                    <a:pt x="1892" y="14793"/>
                  </a:cubicBezTo>
                  <a:cubicBezTo>
                    <a:pt x="2228" y="15731"/>
                    <a:pt x="2587" y="16645"/>
                    <a:pt x="3017" y="17544"/>
                  </a:cubicBezTo>
                  <a:cubicBezTo>
                    <a:pt x="3439" y="18435"/>
                    <a:pt x="3916" y="19302"/>
                    <a:pt x="4377" y="20177"/>
                  </a:cubicBezTo>
                  <a:cubicBezTo>
                    <a:pt x="4494" y="20388"/>
                    <a:pt x="4580" y="20615"/>
                    <a:pt x="4689" y="20834"/>
                  </a:cubicBezTo>
                  <a:cubicBezTo>
                    <a:pt x="4791" y="21052"/>
                    <a:pt x="4893" y="21279"/>
                    <a:pt x="4986" y="21498"/>
                  </a:cubicBezTo>
                  <a:cubicBezTo>
                    <a:pt x="5174" y="21943"/>
                    <a:pt x="5354" y="22381"/>
                    <a:pt x="5471" y="22842"/>
                  </a:cubicBezTo>
                  <a:cubicBezTo>
                    <a:pt x="5526" y="23061"/>
                    <a:pt x="5596" y="23287"/>
                    <a:pt x="5635" y="23514"/>
                  </a:cubicBezTo>
                  <a:cubicBezTo>
                    <a:pt x="5682" y="23748"/>
                    <a:pt x="5690" y="23991"/>
                    <a:pt x="5713" y="24225"/>
                  </a:cubicBezTo>
                  <a:cubicBezTo>
                    <a:pt x="5744" y="24694"/>
                    <a:pt x="5721" y="25163"/>
                    <a:pt x="5635" y="25624"/>
                  </a:cubicBezTo>
                  <a:cubicBezTo>
                    <a:pt x="5596" y="25850"/>
                    <a:pt x="5518" y="26069"/>
                    <a:pt x="5440" y="26288"/>
                  </a:cubicBezTo>
                  <a:cubicBezTo>
                    <a:pt x="5365" y="26497"/>
                    <a:pt x="5547" y="26653"/>
                    <a:pt x="5720" y="26653"/>
                  </a:cubicBezTo>
                  <a:cubicBezTo>
                    <a:pt x="5818" y="26653"/>
                    <a:pt x="5913" y="26602"/>
                    <a:pt x="5955" y="26483"/>
                  </a:cubicBezTo>
                  <a:cubicBezTo>
                    <a:pt x="6252" y="25553"/>
                    <a:pt x="6299" y="24545"/>
                    <a:pt x="6151" y="23631"/>
                  </a:cubicBezTo>
                  <a:cubicBezTo>
                    <a:pt x="6080" y="23162"/>
                    <a:pt x="5995" y="22717"/>
                    <a:pt x="5862" y="22256"/>
                  </a:cubicBezTo>
                  <a:cubicBezTo>
                    <a:pt x="5721" y="21787"/>
                    <a:pt x="5549" y="21326"/>
                    <a:pt x="5346" y="20865"/>
                  </a:cubicBezTo>
                  <a:cubicBezTo>
                    <a:pt x="4955" y="19990"/>
                    <a:pt x="4486" y="19138"/>
                    <a:pt x="4057" y="18278"/>
                  </a:cubicBezTo>
                  <a:cubicBezTo>
                    <a:pt x="3603" y="17395"/>
                    <a:pt x="3205" y="16489"/>
                    <a:pt x="2822" y="15582"/>
                  </a:cubicBezTo>
                  <a:cubicBezTo>
                    <a:pt x="2275" y="14270"/>
                    <a:pt x="1814" y="12918"/>
                    <a:pt x="1517" y="11519"/>
                  </a:cubicBezTo>
                  <a:lnTo>
                    <a:pt x="1517" y="11519"/>
                  </a:lnTo>
                  <a:cubicBezTo>
                    <a:pt x="1697" y="11753"/>
                    <a:pt x="1923" y="11941"/>
                    <a:pt x="2197" y="12058"/>
                  </a:cubicBezTo>
                  <a:cubicBezTo>
                    <a:pt x="2197" y="12035"/>
                    <a:pt x="2197" y="12019"/>
                    <a:pt x="2205" y="11988"/>
                  </a:cubicBezTo>
                  <a:cubicBezTo>
                    <a:pt x="2205" y="11980"/>
                    <a:pt x="2212" y="11964"/>
                    <a:pt x="2212" y="11956"/>
                  </a:cubicBezTo>
                  <a:cubicBezTo>
                    <a:pt x="2228" y="11941"/>
                    <a:pt x="2236" y="11917"/>
                    <a:pt x="2251" y="11910"/>
                  </a:cubicBezTo>
                  <a:lnTo>
                    <a:pt x="2267" y="11910"/>
                  </a:lnTo>
                  <a:cubicBezTo>
                    <a:pt x="2009" y="11769"/>
                    <a:pt x="1783" y="11558"/>
                    <a:pt x="1618" y="11323"/>
                  </a:cubicBezTo>
                  <a:cubicBezTo>
                    <a:pt x="1540" y="11214"/>
                    <a:pt x="1470" y="11097"/>
                    <a:pt x="1415" y="10980"/>
                  </a:cubicBezTo>
                  <a:cubicBezTo>
                    <a:pt x="1361" y="10675"/>
                    <a:pt x="1306" y="10362"/>
                    <a:pt x="1267" y="10065"/>
                  </a:cubicBezTo>
                  <a:cubicBezTo>
                    <a:pt x="1150" y="9151"/>
                    <a:pt x="1079" y="8252"/>
                    <a:pt x="1126" y="7338"/>
                  </a:cubicBezTo>
                  <a:cubicBezTo>
                    <a:pt x="1142" y="7338"/>
                    <a:pt x="1165" y="7346"/>
                    <a:pt x="1181" y="7346"/>
                  </a:cubicBezTo>
                  <a:cubicBezTo>
                    <a:pt x="1298" y="7385"/>
                    <a:pt x="1415" y="7463"/>
                    <a:pt x="1501" y="7541"/>
                  </a:cubicBezTo>
                  <a:cubicBezTo>
                    <a:pt x="1579" y="7604"/>
                    <a:pt x="1642" y="7682"/>
                    <a:pt x="1704" y="7745"/>
                  </a:cubicBezTo>
                  <a:lnTo>
                    <a:pt x="1704" y="7737"/>
                  </a:lnTo>
                  <a:cubicBezTo>
                    <a:pt x="1736" y="7682"/>
                    <a:pt x="1798" y="7627"/>
                    <a:pt x="1853" y="7612"/>
                  </a:cubicBezTo>
                  <a:cubicBezTo>
                    <a:pt x="1767" y="7487"/>
                    <a:pt x="1657" y="7385"/>
                    <a:pt x="1540" y="7299"/>
                  </a:cubicBezTo>
                  <a:cubicBezTo>
                    <a:pt x="1415" y="7213"/>
                    <a:pt x="1275" y="7135"/>
                    <a:pt x="1118" y="7112"/>
                  </a:cubicBezTo>
                  <a:cubicBezTo>
                    <a:pt x="1134" y="6885"/>
                    <a:pt x="1150" y="6666"/>
                    <a:pt x="1181" y="6447"/>
                  </a:cubicBezTo>
                  <a:cubicBezTo>
                    <a:pt x="1220" y="6408"/>
                    <a:pt x="1267" y="6369"/>
                    <a:pt x="1306" y="6330"/>
                  </a:cubicBezTo>
                  <a:cubicBezTo>
                    <a:pt x="1423" y="6213"/>
                    <a:pt x="1548" y="6103"/>
                    <a:pt x="1689" y="6018"/>
                  </a:cubicBezTo>
                  <a:cubicBezTo>
                    <a:pt x="1822" y="5924"/>
                    <a:pt x="1970" y="5838"/>
                    <a:pt x="2119" y="5767"/>
                  </a:cubicBezTo>
                  <a:cubicBezTo>
                    <a:pt x="2189" y="5736"/>
                    <a:pt x="2251" y="5713"/>
                    <a:pt x="2322" y="5697"/>
                  </a:cubicBezTo>
                  <a:cubicBezTo>
                    <a:pt x="2314" y="5689"/>
                    <a:pt x="2314" y="5666"/>
                    <a:pt x="2306" y="5658"/>
                  </a:cubicBezTo>
                  <a:cubicBezTo>
                    <a:pt x="2290" y="5642"/>
                    <a:pt x="2283" y="5619"/>
                    <a:pt x="2283" y="5596"/>
                  </a:cubicBezTo>
                  <a:cubicBezTo>
                    <a:pt x="2283" y="5588"/>
                    <a:pt x="2275" y="5580"/>
                    <a:pt x="2275" y="5564"/>
                  </a:cubicBezTo>
                  <a:cubicBezTo>
                    <a:pt x="2228" y="5572"/>
                    <a:pt x="2173" y="5588"/>
                    <a:pt x="2126" y="5611"/>
                  </a:cubicBezTo>
                  <a:cubicBezTo>
                    <a:pt x="1954" y="5682"/>
                    <a:pt x="1775" y="5783"/>
                    <a:pt x="1611" y="5885"/>
                  </a:cubicBezTo>
                  <a:cubicBezTo>
                    <a:pt x="1470" y="5963"/>
                    <a:pt x="1337" y="6049"/>
                    <a:pt x="1220" y="6158"/>
                  </a:cubicBezTo>
                  <a:cubicBezTo>
                    <a:pt x="1251" y="5924"/>
                    <a:pt x="1290" y="5689"/>
                    <a:pt x="1337" y="5463"/>
                  </a:cubicBezTo>
                  <a:cubicBezTo>
                    <a:pt x="1587" y="5377"/>
                    <a:pt x="1837" y="5252"/>
                    <a:pt x="2048" y="5103"/>
                  </a:cubicBezTo>
                  <a:cubicBezTo>
                    <a:pt x="2173" y="5017"/>
                    <a:pt x="2290" y="4908"/>
                    <a:pt x="2400" y="4798"/>
                  </a:cubicBezTo>
                  <a:cubicBezTo>
                    <a:pt x="2384" y="4798"/>
                    <a:pt x="2369" y="4791"/>
                    <a:pt x="2353" y="4791"/>
                  </a:cubicBezTo>
                  <a:cubicBezTo>
                    <a:pt x="2330" y="4775"/>
                    <a:pt x="2322" y="4767"/>
                    <a:pt x="2306" y="4759"/>
                  </a:cubicBezTo>
                  <a:lnTo>
                    <a:pt x="2283" y="4759"/>
                  </a:lnTo>
                  <a:cubicBezTo>
                    <a:pt x="2275" y="4759"/>
                    <a:pt x="2275" y="4752"/>
                    <a:pt x="2267" y="4752"/>
                  </a:cubicBezTo>
                  <a:cubicBezTo>
                    <a:pt x="2165" y="4830"/>
                    <a:pt x="2072" y="4908"/>
                    <a:pt x="1962" y="4986"/>
                  </a:cubicBezTo>
                  <a:cubicBezTo>
                    <a:pt x="1783" y="5103"/>
                    <a:pt x="1579" y="5197"/>
                    <a:pt x="1384" y="5260"/>
                  </a:cubicBezTo>
                  <a:cubicBezTo>
                    <a:pt x="1423" y="5088"/>
                    <a:pt x="1462" y="4931"/>
                    <a:pt x="1509" y="4775"/>
                  </a:cubicBezTo>
                  <a:cubicBezTo>
                    <a:pt x="1767" y="3908"/>
                    <a:pt x="2126" y="3072"/>
                    <a:pt x="2587" y="2290"/>
                  </a:cubicBezTo>
                  <a:cubicBezTo>
                    <a:pt x="2619" y="2274"/>
                    <a:pt x="2634" y="2259"/>
                    <a:pt x="2666" y="2251"/>
                  </a:cubicBezTo>
                  <a:cubicBezTo>
                    <a:pt x="2783" y="2188"/>
                    <a:pt x="2908" y="2134"/>
                    <a:pt x="3033" y="2095"/>
                  </a:cubicBezTo>
                  <a:cubicBezTo>
                    <a:pt x="3166" y="2056"/>
                    <a:pt x="3299" y="2024"/>
                    <a:pt x="3439" y="1993"/>
                  </a:cubicBezTo>
                  <a:cubicBezTo>
                    <a:pt x="3502" y="1978"/>
                    <a:pt x="3572" y="1954"/>
                    <a:pt x="3650" y="1954"/>
                  </a:cubicBezTo>
                  <a:cubicBezTo>
                    <a:pt x="3685" y="1950"/>
                    <a:pt x="3722" y="1950"/>
                    <a:pt x="3760" y="1950"/>
                  </a:cubicBezTo>
                  <a:cubicBezTo>
                    <a:pt x="3797" y="1950"/>
                    <a:pt x="3834" y="1950"/>
                    <a:pt x="3869" y="1946"/>
                  </a:cubicBezTo>
                  <a:cubicBezTo>
                    <a:pt x="3885" y="1946"/>
                    <a:pt x="3892" y="1907"/>
                    <a:pt x="3869" y="1907"/>
                  </a:cubicBezTo>
                  <a:cubicBezTo>
                    <a:pt x="3799" y="1884"/>
                    <a:pt x="3728" y="1884"/>
                    <a:pt x="3658" y="1884"/>
                  </a:cubicBezTo>
                  <a:cubicBezTo>
                    <a:pt x="3595" y="1884"/>
                    <a:pt x="3528" y="1874"/>
                    <a:pt x="3463" y="1874"/>
                  </a:cubicBezTo>
                  <a:cubicBezTo>
                    <a:pt x="3447" y="1874"/>
                    <a:pt x="3431" y="1874"/>
                    <a:pt x="3416" y="1876"/>
                  </a:cubicBezTo>
                  <a:cubicBezTo>
                    <a:pt x="3259" y="1876"/>
                    <a:pt x="3103" y="1907"/>
                    <a:pt x="2947" y="1938"/>
                  </a:cubicBezTo>
                  <a:cubicBezTo>
                    <a:pt x="2892" y="1946"/>
                    <a:pt x="2830" y="1970"/>
                    <a:pt x="2775" y="1978"/>
                  </a:cubicBezTo>
                  <a:cubicBezTo>
                    <a:pt x="2947" y="1704"/>
                    <a:pt x="3142" y="1431"/>
                    <a:pt x="3361" y="1173"/>
                  </a:cubicBezTo>
                  <a:cubicBezTo>
                    <a:pt x="3384" y="1173"/>
                    <a:pt x="3408" y="1173"/>
                    <a:pt x="3439" y="1157"/>
                  </a:cubicBezTo>
                  <a:cubicBezTo>
                    <a:pt x="3533" y="1087"/>
                    <a:pt x="3650" y="1048"/>
                    <a:pt x="3760" y="1016"/>
                  </a:cubicBezTo>
                  <a:cubicBezTo>
                    <a:pt x="3892" y="977"/>
                    <a:pt x="4025" y="938"/>
                    <a:pt x="4150" y="891"/>
                  </a:cubicBezTo>
                  <a:cubicBezTo>
                    <a:pt x="4260" y="852"/>
                    <a:pt x="4361" y="813"/>
                    <a:pt x="4471" y="766"/>
                  </a:cubicBezTo>
                  <a:lnTo>
                    <a:pt x="4549" y="766"/>
                  </a:lnTo>
                  <a:cubicBezTo>
                    <a:pt x="4580" y="766"/>
                    <a:pt x="4596" y="751"/>
                    <a:pt x="4619" y="751"/>
                  </a:cubicBezTo>
                  <a:cubicBezTo>
                    <a:pt x="4666" y="751"/>
                    <a:pt x="4705" y="735"/>
                    <a:pt x="4752" y="712"/>
                  </a:cubicBezTo>
                  <a:cubicBezTo>
                    <a:pt x="4830" y="688"/>
                    <a:pt x="4900" y="626"/>
                    <a:pt x="4940" y="547"/>
                  </a:cubicBezTo>
                  <a:cubicBezTo>
                    <a:pt x="4940" y="542"/>
                    <a:pt x="4936" y="536"/>
                    <a:pt x="4933" y="536"/>
                  </a:cubicBezTo>
                  <a:cubicBezTo>
                    <a:pt x="4932" y="536"/>
                    <a:pt x="4932" y="537"/>
                    <a:pt x="4932" y="540"/>
                  </a:cubicBezTo>
                  <a:cubicBezTo>
                    <a:pt x="4861" y="571"/>
                    <a:pt x="4791" y="587"/>
                    <a:pt x="4729" y="610"/>
                  </a:cubicBezTo>
                  <a:cubicBezTo>
                    <a:pt x="4713" y="610"/>
                    <a:pt x="4697" y="610"/>
                    <a:pt x="4689" y="618"/>
                  </a:cubicBezTo>
                  <a:cubicBezTo>
                    <a:pt x="4713" y="579"/>
                    <a:pt x="4736" y="540"/>
                    <a:pt x="4729" y="485"/>
                  </a:cubicBezTo>
                  <a:cubicBezTo>
                    <a:pt x="4729" y="469"/>
                    <a:pt x="4713" y="462"/>
                    <a:pt x="4713" y="462"/>
                  </a:cubicBezTo>
                  <a:cubicBezTo>
                    <a:pt x="4713" y="462"/>
                    <a:pt x="4713" y="454"/>
                    <a:pt x="4729" y="454"/>
                  </a:cubicBezTo>
                  <a:cubicBezTo>
                    <a:pt x="4729" y="438"/>
                    <a:pt x="4736" y="422"/>
                    <a:pt x="4736" y="415"/>
                  </a:cubicBezTo>
                  <a:cubicBezTo>
                    <a:pt x="4736" y="392"/>
                    <a:pt x="4720" y="377"/>
                    <a:pt x="4698" y="377"/>
                  </a:cubicBezTo>
                  <a:cubicBezTo>
                    <a:pt x="4691" y="377"/>
                    <a:pt x="4682" y="379"/>
                    <a:pt x="4674" y="383"/>
                  </a:cubicBezTo>
                  <a:lnTo>
                    <a:pt x="4658" y="407"/>
                  </a:lnTo>
                  <a:cubicBezTo>
                    <a:pt x="4650" y="415"/>
                    <a:pt x="4635" y="422"/>
                    <a:pt x="4635" y="430"/>
                  </a:cubicBezTo>
                  <a:lnTo>
                    <a:pt x="4627" y="446"/>
                  </a:lnTo>
                  <a:lnTo>
                    <a:pt x="4619" y="446"/>
                  </a:lnTo>
                  <a:lnTo>
                    <a:pt x="4596" y="462"/>
                  </a:lnTo>
                  <a:lnTo>
                    <a:pt x="4580" y="485"/>
                  </a:lnTo>
                  <a:cubicBezTo>
                    <a:pt x="4580" y="485"/>
                    <a:pt x="4572" y="485"/>
                    <a:pt x="4572" y="493"/>
                  </a:cubicBezTo>
                  <a:cubicBezTo>
                    <a:pt x="4549" y="501"/>
                    <a:pt x="4541" y="508"/>
                    <a:pt x="4518" y="508"/>
                  </a:cubicBezTo>
                  <a:cubicBezTo>
                    <a:pt x="4502" y="524"/>
                    <a:pt x="4479" y="532"/>
                    <a:pt x="4479" y="563"/>
                  </a:cubicBezTo>
                  <a:cubicBezTo>
                    <a:pt x="4471" y="563"/>
                    <a:pt x="4471" y="547"/>
                    <a:pt x="4463" y="547"/>
                  </a:cubicBezTo>
                  <a:cubicBezTo>
                    <a:pt x="4463" y="547"/>
                    <a:pt x="4455" y="547"/>
                    <a:pt x="4455" y="540"/>
                  </a:cubicBezTo>
                  <a:cubicBezTo>
                    <a:pt x="4451" y="527"/>
                    <a:pt x="4439" y="521"/>
                    <a:pt x="4426" y="521"/>
                  </a:cubicBezTo>
                  <a:cubicBezTo>
                    <a:pt x="4415" y="521"/>
                    <a:pt x="4403" y="525"/>
                    <a:pt x="4393" y="532"/>
                  </a:cubicBezTo>
                  <a:lnTo>
                    <a:pt x="4377" y="508"/>
                  </a:lnTo>
                  <a:lnTo>
                    <a:pt x="4346" y="477"/>
                  </a:lnTo>
                  <a:cubicBezTo>
                    <a:pt x="4338" y="469"/>
                    <a:pt x="4322" y="454"/>
                    <a:pt x="4307" y="438"/>
                  </a:cubicBezTo>
                  <a:cubicBezTo>
                    <a:pt x="4283" y="415"/>
                    <a:pt x="4275" y="383"/>
                    <a:pt x="4268" y="352"/>
                  </a:cubicBezTo>
                  <a:cubicBezTo>
                    <a:pt x="4268" y="336"/>
                    <a:pt x="4244" y="321"/>
                    <a:pt x="4228" y="321"/>
                  </a:cubicBezTo>
                  <a:cubicBezTo>
                    <a:pt x="4205" y="321"/>
                    <a:pt x="4197" y="344"/>
                    <a:pt x="4197" y="360"/>
                  </a:cubicBezTo>
                  <a:cubicBezTo>
                    <a:pt x="4205" y="399"/>
                    <a:pt x="4228" y="438"/>
                    <a:pt x="4244" y="469"/>
                  </a:cubicBezTo>
                  <a:cubicBezTo>
                    <a:pt x="4260" y="493"/>
                    <a:pt x="4268" y="501"/>
                    <a:pt x="4268" y="516"/>
                  </a:cubicBezTo>
                  <a:cubicBezTo>
                    <a:pt x="4268" y="532"/>
                    <a:pt x="4275" y="540"/>
                    <a:pt x="4275" y="540"/>
                  </a:cubicBezTo>
                  <a:lnTo>
                    <a:pt x="4275" y="547"/>
                  </a:lnTo>
                  <a:cubicBezTo>
                    <a:pt x="4275" y="563"/>
                    <a:pt x="4283" y="563"/>
                    <a:pt x="4283" y="571"/>
                  </a:cubicBezTo>
                  <a:cubicBezTo>
                    <a:pt x="4299" y="587"/>
                    <a:pt x="4307" y="602"/>
                    <a:pt x="4322" y="618"/>
                  </a:cubicBezTo>
                  <a:lnTo>
                    <a:pt x="4346" y="633"/>
                  </a:lnTo>
                  <a:cubicBezTo>
                    <a:pt x="4236" y="673"/>
                    <a:pt x="4119" y="712"/>
                    <a:pt x="4002" y="735"/>
                  </a:cubicBezTo>
                  <a:cubicBezTo>
                    <a:pt x="3892" y="751"/>
                    <a:pt x="3791" y="782"/>
                    <a:pt x="3681" y="813"/>
                  </a:cubicBezTo>
                  <a:cubicBezTo>
                    <a:pt x="3775" y="704"/>
                    <a:pt x="3877" y="602"/>
                    <a:pt x="3986" y="493"/>
                  </a:cubicBezTo>
                  <a:lnTo>
                    <a:pt x="4119" y="352"/>
                  </a:lnTo>
                  <a:cubicBezTo>
                    <a:pt x="4103" y="336"/>
                    <a:pt x="4072" y="313"/>
                    <a:pt x="4049" y="297"/>
                  </a:cubicBezTo>
                  <a:cubicBezTo>
                    <a:pt x="4041" y="282"/>
                    <a:pt x="4033" y="274"/>
                    <a:pt x="4033" y="266"/>
                  </a:cubicBezTo>
                  <a:cubicBezTo>
                    <a:pt x="4025" y="258"/>
                    <a:pt x="4002" y="243"/>
                    <a:pt x="3994" y="227"/>
                  </a:cubicBezTo>
                  <a:cubicBezTo>
                    <a:pt x="3986" y="219"/>
                    <a:pt x="3971" y="211"/>
                    <a:pt x="3963" y="188"/>
                  </a:cubicBezTo>
                  <a:cubicBezTo>
                    <a:pt x="3963" y="180"/>
                    <a:pt x="3955" y="180"/>
                    <a:pt x="3955" y="172"/>
                  </a:cubicBezTo>
                  <a:cubicBezTo>
                    <a:pt x="3775" y="329"/>
                    <a:pt x="3603" y="493"/>
                    <a:pt x="3447" y="657"/>
                  </a:cubicBezTo>
                  <a:cubicBezTo>
                    <a:pt x="3447" y="626"/>
                    <a:pt x="3447" y="602"/>
                    <a:pt x="3439" y="579"/>
                  </a:cubicBezTo>
                  <a:cubicBezTo>
                    <a:pt x="3408" y="383"/>
                    <a:pt x="3338" y="188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568735" y="2850266"/>
              <a:ext cx="30339" cy="48937"/>
            </a:xfrm>
            <a:custGeom>
              <a:avLst/>
              <a:gdLst/>
              <a:ahLst/>
              <a:cxnLst/>
              <a:rect l="l" t="t" r="r" b="b"/>
              <a:pathLst>
                <a:path w="907" h="1463" extrusionOk="0">
                  <a:moveTo>
                    <a:pt x="907" y="1"/>
                  </a:moveTo>
                  <a:cubicBezTo>
                    <a:pt x="672" y="32"/>
                    <a:pt x="461" y="173"/>
                    <a:pt x="344" y="384"/>
                  </a:cubicBezTo>
                  <a:cubicBezTo>
                    <a:pt x="305" y="446"/>
                    <a:pt x="266" y="525"/>
                    <a:pt x="211" y="595"/>
                  </a:cubicBezTo>
                  <a:cubicBezTo>
                    <a:pt x="168" y="653"/>
                    <a:pt x="91" y="697"/>
                    <a:pt x="17" y="697"/>
                  </a:cubicBezTo>
                  <a:cubicBezTo>
                    <a:pt x="12" y="697"/>
                    <a:pt x="6" y="697"/>
                    <a:pt x="0" y="696"/>
                  </a:cubicBezTo>
                  <a:lnTo>
                    <a:pt x="0" y="696"/>
                  </a:lnTo>
                  <a:cubicBezTo>
                    <a:pt x="109" y="790"/>
                    <a:pt x="172" y="868"/>
                    <a:pt x="234" y="970"/>
                  </a:cubicBezTo>
                  <a:cubicBezTo>
                    <a:pt x="274" y="1048"/>
                    <a:pt x="281" y="1142"/>
                    <a:pt x="313" y="1228"/>
                  </a:cubicBezTo>
                  <a:cubicBezTo>
                    <a:pt x="336" y="1322"/>
                    <a:pt x="375" y="1415"/>
                    <a:pt x="453" y="1462"/>
                  </a:cubicBezTo>
                  <a:cubicBezTo>
                    <a:pt x="399" y="1400"/>
                    <a:pt x="367" y="1322"/>
                    <a:pt x="367" y="1228"/>
                  </a:cubicBezTo>
                  <a:lnTo>
                    <a:pt x="367" y="1228"/>
                  </a:lnTo>
                  <a:cubicBezTo>
                    <a:pt x="406" y="1283"/>
                    <a:pt x="453" y="1329"/>
                    <a:pt x="516" y="1345"/>
                  </a:cubicBezTo>
                  <a:cubicBezTo>
                    <a:pt x="414" y="1251"/>
                    <a:pt x="367" y="1126"/>
                    <a:pt x="367" y="986"/>
                  </a:cubicBezTo>
                  <a:lnTo>
                    <a:pt x="367" y="986"/>
                  </a:lnTo>
                  <a:cubicBezTo>
                    <a:pt x="399" y="1032"/>
                    <a:pt x="445" y="1072"/>
                    <a:pt x="492" y="1087"/>
                  </a:cubicBezTo>
                  <a:cubicBezTo>
                    <a:pt x="492" y="993"/>
                    <a:pt x="453" y="900"/>
                    <a:pt x="391" y="837"/>
                  </a:cubicBezTo>
                  <a:lnTo>
                    <a:pt x="391" y="837"/>
                  </a:lnTo>
                  <a:cubicBezTo>
                    <a:pt x="430" y="853"/>
                    <a:pt x="471" y="861"/>
                    <a:pt x="512" y="861"/>
                  </a:cubicBezTo>
                  <a:cubicBezTo>
                    <a:pt x="553" y="861"/>
                    <a:pt x="594" y="853"/>
                    <a:pt x="633" y="837"/>
                  </a:cubicBezTo>
                  <a:cubicBezTo>
                    <a:pt x="602" y="759"/>
                    <a:pt x="531" y="704"/>
                    <a:pt x="469" y="673"/>
                  </a:cubicBezTo>
                  <a:cubicBezTo>
                    <a:pt x="485" y="657"/>
                    <a:pt x="524" y="634"/>
                    <a:pt x="563" y="618"/>
                  </a:cubicBezTo>
                  <a:cubicBezTo>
                    <a:pt x="547" y="595"/>
                    <a:pt x="516" y="579"/>
                    <a:pt x="485" y="564"/>
                  </a:cubicBezTo>
                  <a:cubicBezTo>
                    <a:pt x="602" y="485"/>
                    <a:pt x="711" y="368"/>
                    <a:pt x="766" y="243"/>
                  </a:cubicBezTo>
                  <a:cubicBezTo>
                    <a:pt x="742" y="235"/>
                    <a:pt x="703" y="235"/>
                    <a:pt x="672" y="228"/>
                  </a:cubicBezTo>
                  <a:cubicBezTo>
                    <a:pt x="758" y="157"/>
                    <a:pt x="836" y="87"/>
                    <a:pt x="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7519062" y="2943592"/>
              <a:ext cx="27195" cy="34453"/>
            </a:xfrm>
            <a:custGeom>
              <a:avLst/>
              <a:gdLst/>
              <a:ahLst/>
              <a:cxnLst/>
              <a:rect l="l" t="t" r="r" b="b"/>
              <a:pathLst>
                <a:path w="813" h="1030" extrusionOk="0">
                  <a:moveTo>
                    <a:pt x="39" y="1"/>
                  </a:moveTo>
                  <a:lnTo>
                    <a:pt x="39" y="1"/>
                  </a:lnTo>
                  <a:cubicBezTo>
                    <a:pt x="0" y="149"/>
                    <a:pt x="8" y="337"/>
                    <a:pt x="94" y="470"/>
                  </a:cubicBezTo>
                  <a:cubicBezTo>
                    <a:pt x="133" y="532"/>
                    <a:pt x="188" y="579"/>
                    <a:pt x="227" y="642"/>
                  </a:cubicBezTo>
                  <a:cubicBezTo>
                    <a:pt x="266" y="696"/>
                    <a:pt x="289" y="767"/>
                    <a:pt x="282" y="837"/>
                  </a:cubicBezTo>
                  <a:cubicBezTo>
                    <a:pt x="274" y="899"/>
                    <a:pt x="211" y="970"/>
                    <a:pt x="149" y="970"/>
                  </a:cubicBezTo>
                  <a:cubicBezTo>
                    <a:pt x="234" y="1014"/>
                    <a:pt x="289" y="1029"/>
                    <a:pt x="329" y="1029"/>
                  </a:cubicBezTo>
                  <a:cubicBezTo>
                    <a:pt x="365" y="1029"/>
                    <a:pt x="388" y="1016"/>
                    <a:pt x="407" y="1001"/>
                  </a:cubicBezTo>
                  <a:cubicBezTo>
                    <a:pt x="446" y="970"/>
                    <a:pt x="485" y="923"/>
                    <a:pt x="547" y="915"/>
                  </a:cubicBezTo>
                  <a:lnTo>
                    <a:pt x="641" y="915"/>
                  </a:lnTo>
                  <a:cubicBezTo>
                    <a:pt x="696" y="899"/>
                    <a:pt x="743" y="876"/>
                    <a:pt x="790" y="845"/>
                  </a:cubicBezTo>
                  <a:lnTo>
                    <a:pt x="813" y="774"/>
                  </a:lnTo>
                  <a:cubicBezTo>
                    <a:pt x="796" y="769"/>
                    <a:pt x="784" y="763"/>
                    <a:pt x="767" y="763"/>
                  </a:cubicBezTo>
                  <a:cubicBezTo>
                    <a:pt x="760" y="763"/>
                    <a:pt x="752" y="764"/>
                    <a:pt x="743" y="767"/>
                  </a:cubicBezTo>
                  <a:cubicBezTo>
                    <a:pt x="750" y="727"/>
                    <a:pt x="758" y="681"/>
                    <a:pt x="750" y="642"/>
                  </a:cubicBezTo>
                  <a:lnTo>
                    <a:pt x="750" y="642"/>
                  </a:lnTo>
                  <a:cubicBezTo>
                    <a:pt x="704" y="649"/>
                    <a:pt x="665" y="681"/>
                    <a:pt x="641" y="720"/>
                  </a:cubicBezTo>
                  <a:cubicBezTo>
                    <a:pt x="657" y="657"/>
                    <a:pt x="633" y="579"/>
                    <a:pt x="602" y="524"/>
                  </a:cubicBezTo>
                  <a:cubicBezTo>
                    <a:pt x="555" y="540"/>
                    <a:pt x="508" y="571"/>
                    <a:pt x="477" y="618"/>
                  </a:cubicBezTo>
                  <a:cubicBezTo>
                    <a:pt x="469" y="524"/>
                    <a:pt x="446" y="431"/>
                    <a:pt x="399" y="352"/>
                  </a:cubicBezTo>
                  <a:cubicBezTo>
                    <a:pt x="360" y="384"/>
                    <a:pt x="344" y="423"/>
                    <a:pt x="321" y="470"/>
                  </a:cubicBezTo>
                  <a:cubicBezTo>
                    <a:pt x="305" y="345"/>
                    <a:pt x="266" y="220"/>
                    <a:pt x="188" y="118"/>
                  </a:cubicBezTo>
                  <a:cubicBezTo>
                    <a:pt x="157" y="149"/>
                    <a:pt x="133" y="196"/>
                    <a:pt x="125" y="251"/>
                  </a:cubicBezTo>
                  <a:cubicBezTo>
                    <a:pt x="110" y="157"/>
                    <a:pt x="78" y="79"/>
                    <a:pt x="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516954" y="2813438"/>
              <a:ext cx="25656" cy="39739"/>
            </a:xfrm>
            <a:custGeom>
              <a:avLst/>
              <a:gdLst/>
              <a:ahLst/>
              <a:cxnLst/>
              <a:rect l="l" t="t" r="r" b="b"/>
              <a:pathLst>
                <a:path w="767" h="1188" extrusionOk="0">
                  <a:moveTo>
                    <a:pt x="485" y="0"/>
                  </a:moveTo>
                  <a:lnTo>
                    <a:pt x="485" y="0"/>
                  </a:lnTo>
                  <a:cubicBezTo>
                    <a:pt x="462" y="86"/>
                    <a:pt x="485" y="180"/>
                    <a:pt x="540" y="258"/>
                  </a:cubicBezTo>
                  <a:cubicBezTo>
                    <a:pt x="509" y="242"/>
                    <a:pt x="470" y="235"/>
                    <a:pt x="431" y="235"/>
                  </a:cubicBezTo>
                  <a:cubicBezTo>
                    <a:pt x="431" y="313"/>
                    <a:pt x="462" y="391"/>
                    <a:pt x="509" y="461"/>
                  </a:cubicBezTo>
                  <a:cubicBezTo>
                    <a:pt x="462" y="446"/>
                    <a:pt x="407" y="430"/>
                    <a:pt x="352" y="430"/>
                  </a:cubicBezTo>
                  <a:cubicBezTo>
                    <a:pt x="352" y="492"/>
                    <a:pt x="376" y="563"/>
                    <a:pt x="407" y="633"/>
                  </a:cubicBezTo>
                  <a:cubicBezTo>
                    <a:pt x="352" y="633"/>
                    <a:pt x="298" y="649"/>
                    <a:pt x="266" y="688"/>
                  </a:cubicBezTo>
                  <a:cubicBezTo>
                    <a:pt x="298" y="727"/>
                    <a:pt x="337" y="766"/>
                    <a:pt x="384" y="805"/>
                  </a:cubicBezTo>
                  <a:cubicBezTo>
                    <a:pt x="235" y="821"/>
                    <a:pt x="95" y="899"/>
                    <a:pt x="1" y="1024"/>
                  </a:cubicBezTo>
                  <a:cubicBezTo>
                    <a:pt x="21" y="1030"/>
                    <a:pt x="43" y="1033"/>
                    <a:pt x="67" y="1033"/>
                  </a:cubicBezTo>
                  <a:cubicBezTo>
                    <a:pt x="99" y="1033"/>
                    <a:pt x="133" y="1028"/>
                    <a:pt x="165" y="1024"/>
                  </a:cubicBezTo>
                  <a:lnTo>
                    <a:pt x="165" y="1024"/>
                  </a:lnTo>
                  <a:cubicBezTo>
                    <a:pt x="110" y="1055"/>
                    <a:pt x="79" y="1118"/>
                    <a:pt x="95" y="1188"/>
                  </a:cubicBezTo>
                  <a:cubicBezTo>
                    <a:pt x="212" y="1172"/>
                    <a:pt x="329" y="1110"/>
                    <a:pt x="415" y="1039"/>
                  </a:cubicBezTo>
                  <a:cubicBezTo>
                    <a:pt x="454" y="1016"/>
                    <a:pt x="485" y="993"/>
                    <a:pt x="517" y="961"/>
                  </a:cubicBezTo>
                  <a:cubicBezTo>
                    <a:pt x="545" y="950"/>
                    <a:pt x="574" y="943"/>
                    <a:pt x="602" y="943"/>
                  </a:cubicBezTo>
                  <a:cubicBezTo>
                    <a:pt x="613" y="943"/>
                    <a:pt x="623" y="944"/>
                    <a:pt x="634" y="946"/>
                  </a:cubicBezTo>
                  <a:cubicBezTo>
                    <a:pt x="681" y="954"/>
                    <a:pt x="712" y="985"/>
                    <a:pt x="712" y="1032"/>
                  </a:cubicBezTo>
                  <a:lnTo>
                    <a:pt x="767" y="828"/>
                  </a:lnTo>
                  <a:cubicBezTo>
                    <a:pt x="704" y="743"/>
                    <a:pt x="696" y="641"/>
                    <a:pt x="688" y="532"/>
                  </a:cubicBezTo>
                  <a:cubicBezTo>
                    <a:pt x="688" y="438"/>
                    <a:pt x="688" y="328"/>
                    <a:pt x="665" y="235"/>
                  </a:cubicBezTo>
                  <a:cubicBezTo>
                    <a:pt x="642" y="133"/>
                    <a:pt x="579" y="39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7478788" y="2869366"/>
              <a:ext cx="15220" cy="34788"/>
            </a:xfrm>
            <a:custGeom>
              <a:avLst/>
              <a:gdLst/>
              <a:ahLst/>
              <a:cxnLst/>
              <a:rect l="l" t="t" r="r" b="b"/>
              <a:pathLst>
                <a:path w="455" h="1040" extrusionOk="0">
                  <a:moveTo>
                    <a:pt x="79" y="0"/>
                  </a:moveTo>
                  <a:lnTo>
                    <a:pt x="79" y="0"/>
                  </a:lnTo>
                  <a:cubicBezTo>
                    <a:pt x="87" y="63"/>
                    <a:pt x="110" y="118"/>
                    <a:pt x="149" y="172"/>
                  </a:cubicBezTo>
                  <a:lnTo>
                    <a:pt x="1" y="110"/>
                  </a:lnTo>
                  <a:lnTo>
                    <a:pt x="1" y="110"/>
                  </a:lnTo>
                  <a:cubicBezTo>
                    <a:pt x="1" y="196"/>
                    <a:pt x="48" y="290"/>
                    <a:pt x="118" y="336"/>
                  </a:cubicBezTo>
                  <a:cubicBezTo>
                    <a:pt x="71" y="352"/>
                    <a:pt x="32" y="383"/>
                    <a:pt x="1" y="422"/>
                  </a:cubicBezTo>
                  <a:cubicBezTo>
                    <a:pt x="40" y="446"/>
                    <a:pt x="71" y="461"/>
                    <a:pt x="118" y="485"/>
                  </a:cubicBezTo>
                  <a:cubicBezTo>
                    <a:pt x="63" y="501"/>
                    <a:pt x="9" y="571"/>
                    <a:pt x="1" y="641"/>
                  </a:cubicBezTo>
                  <a:cubicBezTo>
                    <a:pt x="18" y="633"/>
                    <a:pt x="35" y="626"/>
                    <a:pt x="54" y="626"/>
                  </a:cubicBezTo>
                  <a:cubicBezTo>
                    <a:pt x="69" y="626"/>
                    <a:pt x="85" y="631"/>
                    <a:pt x="102" y="641"/>
                  </a:cubicBezTo>
                  <a:cubicBezTo>
                    <a:pt x="40" y="704"/>
                    <a:pt x="9" y="798"/>
                    <a:pt x="32" y="883"/>
                  </a:cubicBezTo>
                  <a:cubicBezTo>
                    <a:pt x="48" y="852"/>
                    <a:pt x="79" y="837"/>
                    <a:pt x="110" y="821"/>
                  </a:cubicBezTo>
                  <a:lnTo>
                    <a:pt x="110" y="821"/>
                  </a:lnTo>
                  <a:cubicBezTo>
                    <a:pt x="71" y="891"/>
                    <a:pt x="63" y="969"/>
                    <a:pt x="79" y="1040"/>
                  </a:cubicBezTo>
                  <a:cubicBezTo>
                    <a:pt x="134" y="1032"/>
                    <a:pt x="196" y="993"/>
                    <a:pt x="227" y="930"/>
                  </a:cubicBezTo>
                  <a:cubicBezTo>
                    <a:pt x="243" y="899"/>
                    <a:pt x="259" y="860"/>
                    <a:pt x="274" y="844"/>
                  </a:cubicBezTo>
                  <a:cubicBezTo>
                    <a:pt x="290" y="833"/>
                    <a:pt x="308" y="827"/>
                    <a:pt x="325" y="827"/>
                  </a:cubicBezTo>
                  <a:cubicBezTo>
                    <a:pt x="343" y="827"/>
                    <a:pt x="360" y="833"/>
                    <a:pt x="376" y="844"/>
                  </a:cubicBezTo>
                  <a:cubicBezTo>
                    <a:pt x="399" y="860"/>
                    <a:pt x="423" y="883"/>
                    <a:pt x="454" y="915"/>
                  </a:cubicBezTo>
                  <a:lnTo>
                    <a:pt x="431" y="657"/>
                  </a:lnTo>
                  <a:cubicBezTo>
                    <a:pt x="384" y="618"/>
                    <a:pt x="360" y="563"/>
                    <a:pt x="353" y="501"/>
                  </a:cubicBezTo>
                  <a:cubicBezTo>
                    <a:pt x="345" y="446"/>
                    <a:pt x="345" y="383"/>
                    <a:pt x="329" y="329"/>
                  </a:cubicBezTo>
                  <a:cubicBezTo>
                    <a:pt x="313" y="188"/>
                    <a:pt x="212" y="63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7451626" y="2959548"/>
              <a:ext cx="24586" cy="42883"/>
            </a:xfrm>
            <a:custGeom>
              <a:avLst/>
              <a:gdLst/>
              <a:ahLst/>
              <a:cxnLst/>
              <a:rect l="l" t="t" r="r" b="b"/>
              <a:pathLst>
                <a:path w="735" h="1282" extrusionOk="0">
                  <a:moveTo>
                    <a:pt x="0" y="0"/>
                  </a:moveTo>
                  <a:cubicBezTo>
                    <a:pt x="24" y="102"/>
                    <a:pt x="94" y="180"/>
                    <a:pt x="164" y="227"/>
                  </a:cubicBezTo>
                  <a:cubicBezTo>
                    <a:pt x="141" y="223"/>
                    <a:pt x="117" y="221"/>
                    <a:pt x="94" y="221"/>
                  </a:cubicBezTo>
                  <a:cubicBezTo>
                    <a:pt x="71" y="221"/>
                    <a:pt x="47" y="223"/>
                    <a:pt x="24" y="227"/>
                  </a:cubicBezTo>
                  <a:cubicBezTo>
                    <a:pt x="63" y="313"/>
                    <a:pt x="141" y="391"/>
                    <a:pt x="211" y="454"/>
                  </a:cubicBezTo>
                  <a:lnTo>
                    <a:pt x="55" y="422"/>
                  </a:lnTo>
                  <a:lnTo>
                    <a:pt x="55" y="422"/>
                  </a:lnTo>
                  <a:cubicBezTo>
                    <a:pt x="71" y="524"/>
                    <a:pt x="141" y="618"/>
                    <a:pt x="227" y="672"/>
                  </a:cubicBezTo>
                  <a:cubicBezTo>
                    <a:pt x="180" y="751"/>
                    <a:pt x="149" y="844"/>
                    <a:pt x="149" y="946"/>
                  </a:cubicBezTo>
                  <a:cubicBezTo>
                    <a:pt x="196" y="923"/>
                    <a:pt x="227" y="883"/>
                    <a:pt x="274" y="837"/>
                  </a:cubicBezTo>
                  <a:lnTo>
                    <a:pt x="274" y="837"/>
                  </a:lnTo>
                  <a:cubicBezTo>
                    <a:pt x="211" y="930"/>
                    <a:pt x="180" y="1071"/>
                    <a:pt x="227" y="1188"/>
                  </a:cubicBezTo>
                  <a:cubicBezTo>
                    <a:pt x="266" y="1165"/>
                    <a:pt x="289" y="1126"/>
                    <a:pt x="297" y="1102"/>
                  </a:cubicBezTo>
                  <a:lnTo>
                    <a:pt x="297" y="1102"/>
                  </a:lnTo>
                  <a:cubicBezTo>
                    <a:pt x="289" y="1165"/>
                    <a:pt x="305" y="1243"/>
                    <a:pt x="367" y="1282"/>
                  </a:cubicBezTo>
                  <a:cubicBezTo>
                    <a:pt x="375" y="1235"/>
                    <a:pt x="375" y="1196"/>
                    <a:pt x="367" y="1149"/>
                  </a:cubicBezTo>
                  <a:cubicBezTo>
                    <a:pt x="367" y="1102"/>
                    <a:pt x="367" y="1048"/>
                    <a:pt x="383" y="1008"/>
                  </a:cubicBezTo>
                  <a:cubicBezTo>
                    <a:pt x="407" y="969"/>
                    <a:pt x="446" y="930"/>
                    <a:pt x="492" y="930"/>
                  </a:cubicBezTo>
                  <a:cubicBezTo>
                    <a:pt x="524" y="930"/>
                    <a:pt x="547" y="946"/>
                    <a:pt x="578" y="954"/>
                  </a:cubicBezTo>
                  <a:cubicBezTo>
                    <a:pt x="606" y="963"/>
                    <a:pt x="639" y="967"/>
                    <a:pt x="671" y="967"/>
                  </a:cubicBezTo>
                  <a:cubicBezTo>
                    <a:pt x="693" y="967"/>
                    <a:pt x="715" y="965"/>
                    <a:pt x="735" y="962"/>
                  </a:cubicBezTo>
                  <a:lnTo>
                    <a:pt x="680" y="751"/>
                  </a:lnTo>
                  <a:cubicBezTo>
                    <a:pt x="578" y="688"/>
                    <a:pt x="508" y="586"/>
                    <a:pt x="453" y="485"/>
                  </a:cubicBezTo>
                  <a:cubicBezTo>
                    <a:pt x="407" y="375"/>
                    <a:pt x="352" y="266"/>
                    <a:pt x="289" y="180"/>
                  </a:cubicBezTo>
                  <a:cubicBezTo>
                    <a:pt x="219" y="94"/>
                    <a:pt x="110" y="1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444301" y="3059898"/>
              <a:ext cx="27998" cy="32714"/>
            </a:xfrm>
            <a:custGeom>
              <a:avLst/>
              <a:gdLst/>
              <a:ahLst/>
              <a:cxnLst/>
              <a:rect l="l" t="t" r="r" b="b"/>
              <a:pathLst>
                <a:path w="837" h="978" extrusionOk="0">
                  <a:moveTo>
                    <a:pt x="0" y="118"/>
                  </a:moveTo>
                  <a:cubicBezTo>
                    <a:pt x="0" y="118"/>
                    <a:pt x="0" y="119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8"/>
                  </a:cubicBezTo>
                  <a:close/>
                  <a:moveTo>
                    <a:pt x="83" y="0"/>
                  </a:moveTo>
                  <a:cubicBezTo>
                    <a:pt x="76" y="0"/>
                    <a:pt x="70" y="0"/>
                    <a:pt x="63" y="1"/>
                  </a:cubicBezTo>
                  <a:cubicBezTo>
                    <a:pt x="59" y="54"/>
                    <a:pt x="78" y="111"/>
                    <a:pt x="113" y="160"/>
                  </a:cubicBezTo>
                  <a:lnTo>
                    <a:pt x="113" y="160"/>
                  </a:lnTo>
                  <a:cubicBezTo>
                    <a:pt x="79" y="148"/>
                    <a:pt x="43" y="142"/>
                    <a:pt x="8" y="142"/>
                  </a:cubicBezTo>
                  <a:cubicBezTo>
                    <a:pt x="2" y="129"/>
                    <a:pt x="1" y="122"/>
                    <a:pt x="0" y="119"/>
                  </a:cubicBezTo>
                  <a:lnTo>
                    <a:pt x="0" y="119"/>
                  </a:lnTo>
                  <a:cubicBezTo>
                    <a:pt x="9" y="244"/>
                    <a:pt x="87" y="376"/>
                    <a:pt x="196" y="439"/>
                  </a:cubicBezTo>
                  <a:cubicBezTo>
                    <a:pt x="164" y="439"/>
                    <a:pt x="133" y="454"/>
                    <a:pt x="102" y="462"/>
                  </a:cubicBezTo>
                  <a:cubicBezTo>
                    <a:pt x="94" y="462"/>
                    <a:pt x="86" y="462"/>
                    <a:pt x="86" y="470"/>
                  </a:cubicBezTo>
                  <a:cubicBezTo>
                    <a:pt x="71" y="486"/>
                    <a:pt x="86" y="493"/>
                    <a:pt x="94" y="501"/>
                  </a:cubicBezTo>
                  <a:cubicBezTo>
                    <a:pt x="141" y="540"/>
                    <a:pt x="204" y="564"/>
                    <a:pt x="258" y="564"/>
                  </a:cubicBezTo>
                  <a:cubicBezTo>
                    <a:pt x="243" y="650"/>
                    <a:pt x="211" y="728"/>
                    <a:pt x="188" y="814"/>
                  </a:cubicBezTo>
                  <a:cubicBezTo>
                    <a:pt x="313" y="806"/>
                    <a:pt x="422" y="759"/>
                    <a:pt x="516" y="681"/>
                  </a:cubicBezTo>
                  <a:cubicBezTo>
                    <a:pt x="532" y="720"/>
                    <a:pt x="555" y="775"/>
                    <a:pt x="571" y="822"/>
                  </a:cubicBezTo>
                  <a:cubicBezTo>
                    <a:pt x="610" y="806"/>
                    <a:pt x="641" y="759"/>
                    <a:pt x="649" y="720"/>
                  </a:cubicBezTo>
                  <a:cubicBezTo>
                    <a:pt x="649" y="814"/>
                    <a:pt x="688" y="915"/>
                    <a:pt x="766" y="978"/>
                  </a:cubicBezTo>
                  <a:cubicBezTo>
                    <a:pt x="837" y="900"/>
                    <a:pt x="829" y="783"/>
                    <a:pt x="805" y="689"/>
                  </a:cubicBezTo>
                  <a:cubicBezTo>
                    <a:pt x="790" y="587"/>
                    <a:pt x="735" y="493"/>
                    <a:pt x="727" y="392"/>
                  </a:cubicBezTo>
                  <a:cubicBezTo>
                    <a:pt x="711" y="290"/>
                    <a:pt x="743" y="173"/>
                    <a:pt x="821" y="111"/>
                  </a:cubicBezTo>
                  <a:cubicBezTo>
                    <a:pt x="759" y="48"/>
                    <a:pt x="717" y="32"/>
                    <a:pt x="681" y="32"/>
                  </a:cubicBezTo>
                  <a:cubicBezTo>
                    <a:pt x="653" y="32"/>
                    <a:pt x="629" y="41"/>
                    <a:pt x="602" y="48"/>
                  </a:cubicBezTo>
                  <a:cubicBezTo>
                    <a:pt x="563" y="79"/>
                    <a:pt x="516" y="118"/>
                    <a:pt x="469" y="126"/>
                  </a:cubicBezTo>
                  <a:cubicBezTo>
                    <a:pt x="460" y="128"/>
                    <a:pt x="451" y="128"/>
                    <a:pt x="441" y="128"/>
                  </a:cubicBezTo>
                  <a:cubicBezTo>
                    <a:pt x="319" y="128"/>
                    <a:pt x="212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7503909" y="3054178"/>
              <a:ext cx="30072" cy="35825"/>
            </a:xfrm>
            <a:custGeom>
              <a:avLst/>
              <a:gdLst/>
              <a:ahLst/>
              <a:cxnLst/>
              <a:rect l="l" t="t" r="r" b="b"/>
              <a:pathLst>
                <a:path w="899" h="1071" extrusionOk="0">
                  <a:moveTo>
                    <a:pt x="830" y="0"/>
                  </a:moveTo>
                  <a:cubicBezTo>
                    <a:pt x="669" y="0"/>
                    <a:pt x="508" y="115"/>
                    <a:pt x="347" y="115"/>
                  </a:cubicBezTo>
                  <a:cubicBezTo>
                    <a:pt x="328" y="115"/>
                    <a:pt x="309" y="113"/>
                    <a:pt x="289" y="110"/>
                  </a:cubicBezTo>
                  <a:cubicBezTo>
                    <a:pt x="256" y="110"/>
                    <a:pt x="224" y="105"/>
                    <a:pt x="192" y="105"/>
                  </a:cubicBezTo>
                  <a:cubicBezTo>
                    <a:pt x="135" y="105"/>
                    <a:pt x="75" y="121"/>
                    <a:pt x="0" y="211"/>
                  </a:cubicBezTo>
                  <a:cubicBezTo>
                    <a:pt x="94" y="266"/>
                    <a:pt x="133" y="367"/>
                    <a:pt x="133" y="469"/>
                  </a:cubicBezTo>
                  <a:cubicBezTo>
                    <a:pt x="133" y="563"/>
                    <a:pt x="94" y="664"/>
                    <a:pt x="78" y="758"/>
                  </a:cubicBezTo>
                  <a:cubicBezTo>
                    <a:pt x="63" y="860"/>
                    <a:pt x="63" y="969"/>
                    <a:pt x="117" y="1071"/>
                  </a:cubicBezTo>
                  <a:cubicBezTo>
                    <a:pt x="188" y="985"/>
                    <a:pt x="227" y="875"/>
                    <a:pt x="219" y="782"/>
                  </a:cubicBezTo>
                  <a:lnTo>
                    <a:pt x="219" y="782"/>
                  </a:lnTo>
                  <a:cubicBezTo>
                    <a:pt x="250" y="860"/>
                    <a:pt x="297" y="930"/>
                    <a:pt x="352" y="985"/>
                  </a:cubicBezTo>
                  <a:cubicBezTo>
                    <a:pt x="422" y="868"/>
                    <a:pt x="422" y="719"/>
                    <a:pt x="352" y="594"/>
                  </a:cubicBezTo>
                  <a:lnTo>
                    <a:pt x="352" y="594"/>
                  </a:lnTo>
                  <a:cubicBezTo>
                    <a:pt x="408" y="629"/>
                    <a:pt x="470" y="658"/>
                    <a:pt x="527" y="658"/>
                  </a:cubicBezTo>
                  <a:cubicBezTo>
                    <a:pt x="534" y="658"/>
                    <a:pt x="541" y="657"/>
                    <a:pt x="547" y="657"/>
                  </a:cubicBezTo>
                  <a:cubicBezTo>
                    <a:pt x="539" y="594"/>
                    <a:pt x="524" y="547"/>
                    <a:pt x="492" y="485"/>
                  </a:cubicBezTo>
                  <a:lnTo>
                    <a:pt x="492" y="485"/>
                  </a:lnTo>
                  <a:cubicBezTo>
                    <a:pt x="505" y="489"/>
                    <a:pt x="520" y="491"/>
                    <a:pt x="534" y="491"/>
                  </a:cubicBezTo>
                  <a:cubicBezTo>
                    <a:pt x="572" y="491"/>
                    <a:pt x="613" y="478"/>
                    <a:pt x="641" y="461"/>
                  </a:cubicBezTo>
                  <a:cubicBezTo>
                    <a:pt x="680" y="430"/>
                    <a:pt x="719" y="391"/>
                    <a:pt x="742" y="352"/>
                  </a:cubicBezTo>
                  <a:cubicBezTo>
                    <a:pt x="742" y="344"/>
                    <a:pt x="758" y="344"/>
                    <a:pt x="758" y="328"/>
                  </a:cubicBezTo>
                  <a:cubicBezTo>
                    <a:pt x="758" y="321"/>
                    <a:pt x="742" y="321"/>
                    <a:pt x="742" y="321"/>
                  </a:cubicBezTo>
                  <a:cubicBezTo>
                    <a:pt x="696" y="313"/>
                    <a:pt x="649" y="305"/>
                    <a:pt x="602" y="305"/>
                  </a:cubicBezTo>
                  <a:cubicBezTo>
                    <a:pt x="742" y="266"/>
                    <a:pt x="875" y="149"/>
                    <a:pt x="899" y="8"/>
                  </a:cubicBezTo>
                  <a:cubicBezTo>
                    <a:pt x="876" y="3"/>
                    <a:pt x="853" y="0"/>
                    <a:pt x="8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7513843" y="3189316"/>
              <a:ext cx="30607" cy="46797"/>
            </a:xfrm>
            <a:custGeom>
              <a:avLst/>
              <a:gdLst/>
              <a:ahLst/>
              <a:cxnLst/>
              <a:rect l="l" t="t" r="r" b="b"/>
              <a:pathLst>
                <a:path w="915" h="1399" extrusionOk="0">
                  <a:moveTo>
                    <a:pt x="750" y="0"/>
                  </a:moveTo>
                  <a:lnTo>
                    <a:pt x="750" y="0"/>
                  </a:lnTo>
                  <a:cubicBezTo>
                    <a:pt x="695" y="94"/>
                    <a:pt x="633" y="180"/>
                    <a:pt x="547" y="227"/>
                  </a:cubicBezTo>
                  <a:cubicBezTo>
                    <a:pt x="482" y="264"/>
                    <a:pt x="409" y="274"/>
                    <a:pt x="332" y="274"/>
                  </a:cubicBezTo>
                  <a:cubicBezTo>
                    <a:pt x="280" y="274"/>
                    <a:pt x="226" y="269"/>
                    <a:pt x="172" y="266"/>
                  </a:cubicBezTo>
                  <a:cubicBezTo>
                    <a:pt x="109" y="258"/>
                    <a:pt x="31" y="250"/>
                    <a:pt x="0" y="180"/>
                  </a:cubicBezTo>
                  <a:lnTo>
                    <a:pt x="0" y="180"/>
                  </a:lnTo>
                  <a:lnTo>
                    <a:pt x="109" y="485"/>
                  </a:lnTo>
                  <a:cubicBezTo>
                    <a:pt x="203" y="547"/>
                    <a:pt x="250" y="664"/>
                    <a:pt x="274" y="782"/>
                  </a:cubicBezTo>
                  <a:cubicBezTo>
                    <a:pt x="289" y="899"/>
                    <a:pt x="289" y="1016"/>
                    <a:pt x="320" y="1133"/>
                  </a:cubicBezTo>
                  <a:cubicBezTo>
                    <a:pt x="352" y="1251"/>
                    <a:pt x="422" y="1360"/>
                    <a:pt x="524" y="1399"/>
                  </a:cubicBezTo>
                  <a:cubicBezTo>
                    <a:pt x="555" y="1305"/>
                    <a:pt x="555" y="1204"/>
                    <a:pt x="516" y="1110"/>
                  </a:cubicBezTo>
                  <a:lnTo>
                    <a:pt x="516" y="1110"/>
                  </a:lnTo>
                  <a:cubicBezTo>
                    <a:pt x="547" y="1165"/>
                    <a:pt x="617" y="1204"/>
                    <a:pt x="695" y="1204"/>
                  </a:cubicBezTo>
                  <a:cubicBezTo>
                    <a:pt x="735" y="1086"/>
                    <a:pt x="703" y="961"/>
                    <a:pt x="617" y="875"/>
                  </a:cubicBezTo>
                  <a:cubicBezTo>
                    <a:pt x="680" y="875"/>
                    <a:pt x="750" y="883"/>
                    <a:pt x="821" y="883"/>
                  </a:cubicBezTo>
                  <a:cubicBezTo>
                    <a:pt x="821" y="782"/>
                    <a:pt x="750" y="688"/>
                    <a:pt x="672" y="649"/>
                  </a:cubicBezTo>
                  <a:cubicBezTo>
                    <a:pt x="727" y="649"/>
                    <a:pt x="781" y="618"/>
                    <a:pt x="821" y="578"/>
                  </a:cubicBezTo>
                  <a:cubicBezTo>
                    <a:pt x="860" y="539"/>
                    <a:pt x="891" y="493"/>
                    <a:pt x="906" y="446"/>
                  </a:cubicBezTo>
                  <a:cubicBezTo>
                    <a:pt x="906" y="430"/>
                    <a:pt x="914" y="430"/>
                    <a:pt x="906" y="422"/>
                  </a:cubicBezTo>
                  <a:cubicBezTo>
                    <a:pt x="906" y="414"/>
                    <a:pt x="891" y="407"/>
                    <a:pt x="875" y="407"/>
                  </a:cubicBezTo>
                  <a:cubicBezTo>
                    <a:pt x="858" y="402"/>
                    <a:pt x="842" y="400"/>
                    <a:pt x="826" y="400"/>
                  </a:cubicBezTo>
                  <a:cubicBezTo>
                    <a:pt x="791" y="400"/>
                    <a:pt x="757" y="409"/>
                    <a:pt x="719" y="414"/>
                  </a:cubicBezTo>
                  <a:cubicBezTo>
                    <a:pt x="789" y="289"/>
                    <a:pt x="797" y="141"/>
                    <a:pt x="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7537860" y="2795141"/>
              <a:ext cx="47633" cy="34554"/>
            </a:xfrm>
            <a:custGeom>
              <a:avLst/>
              <a:gdLst/>
              <a:ahLst/>
              <a:cxnLst/>
              <a:rect l="l" t="t" r="r" b="b"/>
              <a:pathLst>
                <a:path w="1424" h="1033" extrusionOk="0">
                  <a:moveTo>
                    <a:pt x="696" y="0"/>
                  </a:moveTo>
                  <a:cubicBezTo>
                    <a:pt x="618" y="94"/>
                    <a:pt x="571" y="211"/>
                    <a:pt x="548" y="336"/>
                  </a:cubicBezTo>
                  <a:cubicBezTo>
                    <a:pt x="509" y="242"/>
                    <a:pt x="446" y="133"/>
                    <a:pt x="345" y="63"/>
                  </a:cubicBezTo>
                  <a:cubicBezTo>
                    <a:pt x="274" y="125"/>
                    <a:pt x="235" y="211"/>
                    <a:pt x="228" y="313"/>
                  </a:cubicBezTo>
                  <a:cubicBezTo>
                    <a:pt x="196" y="235"/>
                    <a:pt x="134" y="164"/>
                    <a:pt x="56" y="102"/>
                  </a:cubicBezTo>
                  <a:lnTo>
                    <a:pt x="56" y="102"/>
                  </a:lnTo>
                  <a:cubicBezTo>
                    <a:pt x="1" y="313"/>
                    <a:pt x="134" y="532"/>
                    <a:pt x="329" y="625"/>
                  </a:cubicBezTo>
                  <a:cubicBezTo>
                    <a:pt x="392" y="649"/>
                    <a:pt x="470" y="672"/>
                    <a:pt x="548" y="688"/>
                  </a:cubicBezTo>
                  <a:cubicBezTo>
                    <a:pt x="626" y="711"/>
                    <a:pt x="696" y="743"/>
                    <a:pt x="759" y="797"/>
                  </a:cubicBezTo>
                  <a:cubicBezTo>
                    <a:pt x="814" y="860"/>
                    <a:pt x="845" y="946"/>
                    <a:pt x="814" y="1016"/>
                  </a:cubicBezTo>
                  <a:cubicBezTo>
                    <a:pt x="853" y="1028"/>
                    <a:pt x="884" y="1033"/>
                    <a:pt x="909" y="1033"/>
                  </a:cubicBezTo>
                  <a:cubicBezTo>
                    <a:pt x="984" y="1033"/>
                    <a:pt x="1003" y="989"/>
                    <a:pt x="1009" y="954"/>
                  </a:cubicBezTo>
                  <a:cubicBezTo>
                    <a:pt x="1017" y="899"/>
                    <a:pt x="1009" y="836"/>
                    <a:pt x="1040" y="789"/>
                  </a:cubicBezTo>
                  <a:cubicBezTo>
                    <a:pt x="1072" y="719"/>
                    <a:pt x="1150" y="688"/>
                    <a:pt x="1228" y="664"/>
                  </a:cubicBezTo>
                  <a:cubicBezTo>
                    <a:pt x="1290" y="633"/>
                    <a:pt x="1384" y="602"/>
                    <a:pt x="1423" y="532"/>
                  </a:cubicBezTo>
                  <a:cubicBezTo>
                    <a:pt x="1361" y="469"/>
                    <a:pt x="1322" y="407"/>
                    <a:pt x="1283" y="336"/>
                  </a:cubicBezTo>
                  <a:cubicBezTo>
                    <a:pt x="1212" y="352"/>
                    <a:pt x="1157" y="399"/>
                    <a:pt x="1126" y="453"/>
                  </a:cubicBezTo>
                  <a:cubicBezTo>
                    <a:pt x="1134" y="328"/>
                    <a:pt x="1111" y="219"/>
                    <a:pt x="1056" y="125"/>
                  </a:cubicBezTo>
                  <a:cubicBezTo>
                    <a:pt x="978" y="211"/>
                    <a:pt x="923" y="321"/>
                    <a:pt x="915" y="438"/>
                  </a:cubicBezTo>
                  <a:cubicBezTo>
                    <a:pt x="884" y="274"/>
                    <a:pt x="782" y="125"/>
                    <a:pt x="6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7384191" y="3061637"/>
              <a:ext cx="58738" cy="47900"/>
            </a:xfrm>
            <a:custGeom>
              <a:avLst/>
              <a:gdLst/>
              <a:ahLst/>
              <a:cxnLst/>
              <a:rect l="l" t="t" r="r" b="b"/>
              <a:pathLst>
                <a:path w="1756" h="1432" extrusionOk="0">
                  <a:moveTo>
                    <a:pt x="1396" y="0"/>
                  </a:moveTo>
                  <a:cubicBezTo>
                    <a:pt x="1081" y="0"/>
                    <a:pt x="773" y="157"/>
                    <a:pt x="531" y="363"/>
                  </a:cubicBezTo>
                  <a:cubicBezTo>
                    <a:pt x="211" y="637"/>
                    <a:pt x="39" y="1004"/>
                    <a:pt x="0" y="1426"/>
                  </a:cubicBezTo>
                  <a:cubicBezTo>
                    <a:pt x="0" y="1430"/>
                    <a:pt x="2" y="1432"/>
                    <a:pt x="4" y="1432"/>
                  </a:cubicBezTo>
                  <a:cubicBezTo>
                    <a:pt x="6" y="1432"/>
                    <a:pt x="8" y="1430"/>
                    <a:pt x="8" y="1426"/>
                  </a:cubicBezTo>
                  <a:cubicBezTo>
                    <a:pt x="47" y="1043"/>
                    <a:pt x="258" y="660"/>
                    <a:pt x="547" y="410"/>
                  </a:cubicBezTo>
                  <a:cubicBezTo>
                    <a:pt x="770" y="205"/>
                    <a:pt x="1099" y="39"/>
                    <a:pt x="1418" y="39"/>
                  </a:cubicBezTo>
                  <a:cubicBezTo>
                    <a:pt x="1524" y="39"/>
                    <a:pt x="1628" y="57"/>
                    <a:pt x="1727" y="98"/>
                  </a:cubicBezTo>
                  <a:cubicBezTo>
                    <a:pt x="1728" y="99"/>
                    <a:pt x="1729" y="99"/>
                    <a:pt x="1731" y="99"/>
                  </a:cubicBezTo>
                  <a:cubicBezTo>
                    <a:pt x="1740" y="99"/>
                    <a:pt x="1755" y="80"/>
                    <a:pt x="1735" y="66"/>
                  </a:cubicBezTo>
                  <a:cubicBezTo>
                    <a:pt x="1623" y="21"/>
                    <a:pt x="1509" y="0"/>
                    <a:pt x="139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444568" y="306645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7418678" y="314175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416303" y="3086724"/>
              <a:ext cx="41612" cy="55460"/>
            </a:xfrm>
            <a:custGeom>
              <a:avLst/>
              <a:gdLst/>
              <a:ahLst/>
              <a:cxnLst/>
              <a:rect l="l" t="t" r="r" b="b"/>
              <a:pathLst>
                <a:path w="1244" h="1658" extrusionOk="0">
                  <a:moveTo>
                    <a:pt x="1224" y="1"/>
                  </a:moveTo>
                  <a:cubicBezTo>
                    <a:pt x="1221" y="1"/>
                    <a:pt x="1217" y="2"/>
                    <a:pt x="1212" y="4"/>
                  </a:cubicBezTo>
                  <a:cubicBezTo>
                    <a:pt x="1158" y="35"/>
                    <a:pt x="1127" y="121"/>
                    <a:pt x="1087" y="176"/>
                  </a:cubicBezTo>
                  <a:cubicBezTo>
                    <a:pt x="1048" y="254"/>
                    <a:pt x="1001" y="324"/>
                    <a:pt x="962" y="403"/>
                  </a:cubicBezTo>
                  <a:cubicBezTo>
                    <a:pt x="876" y="551"/>
                    <a:pt x="775" y="684"/>
                    <a:pt x="681" y="825"/>
                  </a:cubicBezTo>
                  <a:cubicBezTo>
                    <a:pt x="580" y="957"/>
                    <a:pt x="470" y="1098"/>
                    <a:pt x="369" y="1223"/>
                  </a:cubicBezTo>
                  <a:cubicBezTo>
                    <a:pt x="259" y="1364"/>
                    <a:pt x="126" y="1481"/>
                    <a:pt x="17" y="1614"/>
                  </a:cubicBezTo>
                  <a:cubicBezTo>
                    <a:pt x="0" y="1636"/>
                    <a:pt x="15" y="1658"/>
                    <a:pt x="33" y="1658"/>
                  </a:cubicBezTo>
                  <a:cubicBezTo>
                    <a:pt x="41" y="1658"/>
                    <a:pt x="49" y="1654"/>
                    <a:pt x="56" y="1645"/>
                  </a:cubicBezTo>
                  <a:lnTo>
                    <a:pt x="376" y="1231"/>
                  </a:lnTo>
                  <a:cubicBezTo>
                    <a:pt x="486" y="1098"/>
                    <a:pt x="603" y="973"/>
                    <a:pt x="697" y="832"/>
                  </a:cubicBezTo>
                  <a:cubicBezTo>
                    <a:pt x="806" y="699"/>
                    <a:pt x="900" y="559"/>
                    <a:pt x="994" y="426"/>
                  </a:cubicBezTo>
                  <a:cubicBezTo>
                    <a:pt x="1041" y="356"/>
                    <a:pt x="1087" y="285"/>
                    <a:pt x="1134" y="207"/>
                  </a:cubicBezTo>
                  <a:cubicBezTo>
                    <a:pt x="1189" y="152"/>
                    <a:pt x="1244" y="90"/>
                    <a:pt x="1236" y="12"/>
                  </a:cubicBezTo>
                  <a:cubicBezTo>
                    <a:pt x="1236" y="6"/>
                    <a:pt x="1232" y="1"/>
                    <a:pt x="1224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7436072" y="3093883"/>
              <a:ext cx="34119" cy="56865"/>
            </a:xfrm>
            <a:custGeom>
              <a:avLst/>
              <a:gdLst/>
              <a:ahLst/>
              <a:cxnLst/>
              <a:rect l="l" t="t" r="r" b="b"/>
              <a:pathLst>
                <a:path w="1020" h="1700" extrusionOk="0">
                  <a:moveTo>
                    <a:pt x="997" y="1"/>
                  </a:moveTo>
                  <a:cubicBezTo>
                    <a:pt x="973" y="79"/>
                    <a:pt x="950" y="157"/>
                    <a:pt x="934" y="235"/>
                  </a:cubicBezTo>
                  <a:cubicBezTo>
                    <a:pt x="918" y="314"/>
                    <a:pt x="895" y="400"/>
                    <a:pt x="856" y="470"/>
                  </a:cubicBezTo>
                  <a:cubicBezTo>
                    <a:pt x="778" y="618"/>
                    <a:pt x="731" y="775"/>
                    <a:pt x="637" y="923"/>
                  </a:cubicBezTo>
                  <a:cubicBezTo>
                    <a:pt x="457" y="1204"/>
                    <a:pt x="262" y="1470"/>
                    <a:pt x="12" y="1681"/>
                  </a:cubicBezTo>
                  <a:cubicBezTo>
                    <a:pt x="1" y="1693"/>
                    <a:pt x="6" y="1700"/>
                    <a:pt x="13" y="1700"/>
                  </a:cubicBezTo>
                  <a:cubicBezTo>
                    <a:pt x="15" y="1700"/>
                    <a:pt x="18" y="1699"/>
                    <a:pt x="20" y="1697"/>
                  </a:cubicBezTo>
                  <a:cubicBezTo>
                    <a:pt x="285" y="1470"/>
                    <a:pt x="567" y="1251"/>
                    <a:pt x="754" y="962"/>
                  </a:cubicBezTo>
                  <a:cubicBezTo>
                    <a:pt x="840" y="821"/>
                    <a:pt x="926" y="681"/>
                    <a:pt x="957" y="509"/>
                  </a:cubicBezTo>
                  <a:cubicBezTo>
                    <a:pt x="973" y="423"/>
                    <a:pt x="997" y="345"/>
                    <a:pt x="1004" y="259"/>
                  </a:cubicBezTo>
                  <a:cubicBezTo>
                    <a:pt x="1020" y="157"/>
                    <a:pt x="1012" y="79"/>
                    <a:pt x="99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7427308" y="309522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7405164" y="3080302"/>
              <a:ext cx="30540" cy="36628"/>
            </a:xfrm>
            <a:custGeom>
              <a:avLst/>
              <a:gdLst/>
              <a:ahLst/>
              <a:cxnLst/>
              <a:rect l="l" t="t" r="r" b="b"/>
              <a:pathLst>
                <a:path w="913" h="1095" extrusionOk="0">
                  <a:moveTo>
                    <a:pt x="913" y="1"/>
                  </a:moveTo>
                  <a:lnTo>
                    <a:pt x="913" y="1"/>
                  </a:lnTo>
                  <a:cubicBezTo>
                    <a:pt x="506" y="251"/>
                    <a:pt x="178" y="626"/>
                    <a:pt x="6" y="1071"/>
                  </a:cubicBezTo>
                  <a:cubicBezTo>
                    <a:pt x="1" y="1086"/>
                    <a:pt x="9" y="1095"/>
                    <a:pt x="19" y="1095"/>
                  </a:cubicBezTo>
                  <a:cubicBezTo>
                    <a:pt x="25" y="1095"/>
                    <a:pt x="32" y="1092"/>
                    <a:pt x="37" y="1087"/>
                  </a:cubicBezTo>
                  <a:cubicBezTo>
                    <a:pt x="209" y="641"/>
                    <a:pt x="522" y="251"/>
                    <a:pt x="9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7428981" y="3115324"/>
              <a:ext cx="24753" cy="31543"/>
            </a:xfrm>
            <a:custGeom>
              <a:avLst/>
              <a:gdLst/>
              <a:ahLst/>
              <a:cxnLst/>
              <a:rect l="l" t="t" r="r" b="b"/>
              <a:pathLst>
                <a:path w="740" h="943" extrusionOk="0">
                  <a:moveTo>
                    <a:pt x="740" y="1"/>
                  </a:moveTo>
                  <a:cubicBezTo>
                    <a:pt x="703" y="78"/>
                    <a:pt x="659" y="151"/>
                    <a:pt x="612" y="222"/>
                  </a:cubicBezTo>
                  <a:lnTo>
                    <a:pt x="612" y="222"/>
                  </a:lnTo>
                  <a:cubicBezTo>
                    <a:pt x="661" y="152"/>
                    <a:pt x="704" y="79"/>
                    <a:pt x="740" y="1"/>
                  </a:cubicBezTo>
                  <a:close/>
                  <a:moveTo>
                    <a:pt x="612" y="222"/>
                  </a:moveTo>
                  <a:cubicBezTo>
                    <a:pt x="554" y="307"/>
                    <a:pt x="488" y="388"/>
                    <a:pt x="419" y="470"/>
                  </a:cubicBezTo>
                  <a:cubicBezTo>
                    <a:pt x="279" y="610"/>
                    <a:pt x="154" y="759"/>
                    <a:pt x="13" y="907"/>
                  </a:cubicBezTo>
                  <a:cubicBezTo>
                    <a:pt x="0" y="920"/>
                    <a:pt x="23" y="943"/>
                    <a:pt x="41" y="943"/>
                  </a:cubicBezTo>
                  <a:cubicBezTo>
                    <a:pt x="45" y="943"/>
                    <a:pt x="49" y="941"/>
                    <a:pt x="52" y="938"/>
                  </a:cubicBezTo>
                  <a:cubicBezTo>
                    <a:pt x="185" y="782"/>
                    <a:pt x="318" y="626"/>
                    <a:pt x="443" y="454"/>
                  </a:cubicBezTo>
                  <a:cubicBezTo>
                    <a:pt x="501" y="379"/>
                    <a:pt x="559" y="302"/>
                    <a:pt x="612" y="222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7409546" y="3000858"/>
              <a:ext cx="38702" cy="15956"/>
            </a:xfrm>
            <a:custGeom>
              <a:avLst/>
              <a:gdLst/>
              <a:ahLst/>
              <a:cxnLst/>
              <a:rect l="l" t="t" r="r" b="b"/>
              <a:pathLst>
                <a:path w="1157" h="477" extrusionOk="0">
                  <a:moveTo>
                    <a:pt x="1157" y="0"/>
                  </a:moveTo>
                  <a:lnTo>
                    <a:pt x="1157" y="0"/>
                  </a:lnTo>
                  <a:cubicBezTo>
                    <a:pt x="1102" y="24"/>
                    <a:pt x="1063" y="63"/>
                    <a:pt x="1024" y="78"/>
                  </a:cubicBezTo>
                  <a:cubicBezTo>
                    <a:pt x="985" y="109"/>
                    <a:pt x="938" y="125"/>
                    <a:pt x="891" y="156"/>
                  </a:cubicBezTo>
                  <a:cubicBezTo>
                    <a:pt x="797" y="203"/>
                    <a:pt x="719" y="258"/>
                    <a:pt x="625" y="305"/>
                  </a:cubicBezTo>
                  <a:cubicBezTo>
                    <a:pt x="430" y="391"/>
                    <a:pt x="234" y="453"/>
                    <a:pt x="8" y="461"/>
                  </a:cubicBezTo>
                  <a:cubicBezTo>
                    <a:pt x="0" y="461"/>
                    <a:pt x="0" y="477"/>
                    <a:pt x="8" y="477"/>
                  </a:cubicBezTo>
                  <a:cubicBezTo>
                    <a:pt x="211" y="461"/>
                    <a:pt x="422" y="399"/>
                    <a:pt x="617" y="313"/>
                  </a:cubicBezTo>
                  <a:cubicBezTo>
                    <a:pt x="703" y="266"/>
                    <a:pt x="805" y="227"/>
                    <a:pt x="891" y="164"/>
                  </a:cubicBezTo>
                  <a:cubicBezTo>
                    <a:pt x="930" y="141"/>
                    <a:pt x="969" y="117"/>
                    <a:pt x="1016" y="86"/>
                  </a:cubicBezTo>
                  <a:cubicBezTo>
                    <a:pt x="1055" y="70"/>
                    <a:pt x="1118" y="39"/>
                    <a:pt x="115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7401719" y="2962625"/>
              <a:ext cx="41578" cy="12678"/>
            </a:xfrm>
            <a:custGeom>
              <a:avLst/>
              <a:gdLst/>
              <a:ahLst/>
              <a:cxnLst/>
              <a:rect l="l" t="t" r="r" b="b"/>
              <a:pathLst>
                <a:path w="1243" h="379" extrusionOk="0">
                  <a:moveTo>
                    <a:pt x="975" y="0"/>
                  </a:moveTo>
                  <a:cubicBezTo>
                    <a:pt x="957" y="0"/>
                    <a:pt x="939" y="1"/>
                    <a:pt x="922" y="2"/>
                  </a:cubicBezTo>
                  <a:cubicBezTo>
                    <a:pt x="812" y="2"/>
                    <a:pt x="703" y="33"/>
                    <a:pt x="609" y="49"/>
                  </a:cubicBezTo>
                  <a:cubicBezTo>
                    <a:pt x="398" y="96"/>
                    <a:pt x="195" y="190"/>
                    <a:pt x="31" y="315"/>
                  </a:cubicBezTo>
                  <a:cubicBezTo>
                    <a:pt x="0" y="339"/>
                    <a:pt x="23" y="379"/>
                    <a:pt x="53" y="379"/>
                  </a:cubicBezTo>
                  <a:cubicBezTo>
                    <a:pt x="61" y="379"/>
                    <a:pt x="70" y="376"/>
                    <a:pt x="78" y="369"/>
                  </a:cubicBezTo>
                  <a:cubicBezTo>
                    <a:pt x="156" y="307"/>
                    <a:pt x="234" y="237"/>
                    <a:pt x="328" y="190"/>
                  </a:cubicBezTo>
                  <a:cubicBezTo>
                    <a:pt x="429" y="135"/>
                    <a:pt x="515" y="96"/>
                    <a:pt x="625" y="73"/>
                  </a:cubicBezTo>
                  <a:cubicBezTo>
                    <a:pt x="741" y="35"/>
                    <a:pt x="869" y="17"/>
                    <a:pt x="995" y="17"/>
                  </a:cubicBezTo>
                  <a:cubicBezTo>
                    <a:pt x="1080" y="17"/>
                    <a:pt x="1163" y="25"/>
                    <a:pt x="1242" y="41"/>
                  </a:cubicBezTo>
                  <a:cubicBezTo>
                    <a:pt x="1151" y="15"/>
                    <a:pt x="1061" y="0"/>
                    <a:pt x="975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414129" y="2882010"/>
              <a:ext cx="54524" cy="10436"/>
            </a:xfrm>
            <a:custGeom>
              <a:avLst/>
              <a:gdLst/>
              <a:ahLst/>
              <a:cxnLst/>
              <a:rect l="l" t="t" r="r" b="b"/>
              <a:pathLst>
                <a:path w="1630" h="312" extrusionOk="0">
                  <a:moveTo>
                    <a:pt x="1029" y="1"/>
                  </a:moveTo>
                  <a:cubicBezTo>
                    <a:pt x="936" y="1"/>
                    <a:pt x="846" y="6"/>
                    <a:pt x="762" y="21"/>
                  </a:cubicBezTo>
                  <a:cubicBezTo>
                    <a:pt x="504" y="37"/>
                    <a:pt x="246" y="123"/>
                    <a:pt x="27" y="271"/>
                  </a:cubicBezTo>
                  <a:cubicBezTo>
                    <a:pt x="0" y="291"/>
                    <a:pt x="26" y="312"/>
                    <a:pt x="48" y="312"/>
                  </a:cubicBezTo>
                  <a:cubicBezTo>
                    <a:pt x="52" y="312"/>
                    <a:pt x="55" y="311"/>
                    <a:pt x="58" y="310"/>
                  </a:cubicBezTo>
                  <a:cubicBezTo>
                    <a:pt x="285" y="162"/>
                    <a:pt x="535" y="123"/>
                    <a:pt x="801" y="83"/>
                  </a:cubicBezTo>
                  <a:cubicBezTo>
                    <a:pt x="934" y="68"/>
                    <a:pt x="1074" y="44"/>
                    <a:pt x="1207" y="44"/>
                  </a:cubicBezTo>
                  <a:cubicBezTo>
                    <a:pt x="1259" y="35"/>
                    <a:pt x="1313" y="32"/>
                    <a:pt x="1367" y="32"/>
                  </a:cubicBezTo>
                  <a:cubicBezTo>
                    <a:pt x="1452" y="32"/>
                    <a:pt x="1539" y="40"/>
                    <a:pt x="1629" y="44"/>
                  </a:cubicBezTo>
                  <a:cubicBezTo>
                    <a:pt x="1481" y="21"/>
                    <a:pt x="1340" y="5"/>
                    <a:pt x="1192" y="5"/>
                  </a:cubicBezTo>
                  <a:cubicBezTo>
                    <a:pt x="1137" y="2"/>
                    <a:pt x="1083" y="1"/>
                    <a:pt x="102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505983" y="2834846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471830" y="2813338"/>
              <a:ext cx="48837" cy="12142"/>
            </a:xfrm>
            <a:custGeom>
              <a:avLst/>
              <a:gdLst/>
              <a:ahLst/>
              <a:cxnLst/>
              <a:rect l="l" t="t" r="r" b="b"/>
              <a:pathLst>
                <a:path w="1460" h="363" extrusionOk="0">
                  <a:moveTo>
                    <a:pt x="413" y="0"/>
                  </a:moveTo>
                  <a:cubicBezTo>
                    <a:pt x="280" y="0"/>
                    <a:pt x="147" y="28"/>
                    <a:pt x="14" y="81"/>
                  </a:cubicBezTo>
                  <a:cubicBezTo>
                    <a:pt x="1" y="88"/>
                    <a:pt x="9" y="99"/>
                    <a:pt x="16" y="99"/>
                  </a:cubicBezTo>
                  <a:cubicBezTo>
                    <a:pt x="18" y="99"/>
                    <a:pt x="20" y="98"/>
                    <a:pt x="21" y="97"/>
                  </a:cubicBezTo>
                  <a:cubicBezTo>
                    <a:pt x="118" y="67"/>
                    <a:pt x="220" y="55"/>
                    <a:pt x="319" y="55"/>
                  </a:cubicBezTo>
                  <a:cubicBezTo>
                    <a:pt x="348" y="55"/>
                    <a:pt x="376" y="56"/>
                    <a:pt x="404" y="58"/>
                  </a:cubicBezTo>
                  <a:cubicBezTo>
                    <a:pt x="514" y="66"/>
                    <a:pt x="631" y="66"/>
                    <a:pt x="748" y="89"/>
                  </a:cubicBezTo>
                  <a:cubicBezTo>
                    <a:pt x="990" y="144"/>
                    <a:pt x="1217" y="261"/>
                    <a:pt x="1459" y="363"/>
                  </a:cubicBezTo>
                  <a:cubicBezTo>
                    <a:pt x="1225" y="238"/>
                    <a:pt x="975" y="136"/>
                    <a:pt x="717" y="50"/>
                  </a:cubicBezTo>
                  <a:cubicBezTo>
                    <a:pt x="615" y="16"/>
                    <a:pt x="514" y="0"/>
                    <a:pt x="41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468351" y="2843476"/>
              <a:ext cx="40274" cy="4482"/>
            </a:xfrm>
            <a:custGeom>
              <a:avLst/>
              <a:gdLst/>
              <a:ahLst/>
              <a:cxnLst/>
              <a:rect l="l" t="t" r="r" b="b"/>
              <a:pathLst>
                <a:path w="1204" h="134" extrusionOk="0">
                  <a:moveTo>
                    <a:pt x="1204" y="1"/>
                  </a:moveTo>
                  <a:lnTo>
                    <a:pt x="907" y="56"/>
                  </a:lnTo>
                  <a:cubicBezTo>
                    <a:pt x="813" y="79"/>
                    <a:pt x="719" y="79"/>
                    <a:pt x="625" y="87"/>
                  </a:cubicBezTo>
                  <a:cubicBezTo>
                    <a:pt x="558" y="87"/>
                    <a:pt x="493" y="90"/>
                    <a:pt x="428" y="90"/>
                  </a:cubicBezTo>
                  <a:cubicBezTo>
                    <a:pt x="395" y="90"/>
                    <a:pt x="362" y="89"/>
                    <a:pt x="329" y="87"/>
                  </a:cubicBezTo>
                  <a:cubicBezTo>
                    <a:pt x="235" y="87"/>
                    <a:pt x="125" y="87"/>
                    <a:pt x="32" y="79"/>
                  </a:cubicBezTo>
                  <a:cubicBezTo>
                    <a:pt x="8" y="79"/>
                    <a:pt x="0" y="102"/>
                    <a:pt x="32" y="102"/>
                  </a:cubicBezTo>
                  <a:cubicBezTo>
                    <a:pt x="125" y="118"/>
                    <a:pt x="227" y="134"/>
                    <a:pt x="329" y="134"/>
                  </a:cubicBezTo>
                  <a:cubicBezTo>
                    <a:pt x="430" y="134"/>
                    <a:pt x="524" y="126"/>
                    <a:pt x="625" y="118"/>
                  </a:cubicBezTo>
                  <a:cubicBezTo>
                    <a:pt x="719" y="102"/>
                    <a:pt x="821" y="87"/>
                    <a:pt x="915" y="63"/>
                  </a:cubicBezTo>
                  <a:cubicBezTo>
                    <a:pt x="1016" y="56"/>
                    <a:pt x="1118" y="40"/>
                    <a:pt x="1204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532375" y="2751756"/>
              <a:ext cx="12577" cy="43652"/>
            </a:xfrm>
            <a:custGeom>
              <a:avLst/>
              <a:gdLst/>
              <a:ahLst/>
              <a:cxnLst/>
              <a:rect l="l" t="t" r="r" b="b"/>
              <a:pathLst>
                <a:path w="376" h="1305" extrusionOk="0">
                  <a:moveTo>
                    <a:pt x="50" y="0"/>
                  </a:moveTo>
                  <a:cubicBezTo>
                    <a:pt x="33" y="0"/>
                    <a:pt x="16" y="10"/>
                    <a:pt x="9" y="31"/>
                  </a:cubicBezTo>
                  <a:cubicBezTo>
                    <a:pt x="1" y="94"/>
                    <a:pt x="1" y="148"/>
                    <a:pt x="9" y="219"/>
                  </a:cubicBezTo>
                  <a:cubicBezTo>
                    <a:pt x="24" y="273"/>
                    <a:pt x="24" y="336"/>
                    <a:pt x="32" y="391"/>
                  </a:cubicBezTo>
                  <a:cubicBezTo>
                    <a:pt x="32" y="453"/>
                    <a:pt x="63" y="500"/>
                    <a:pt x="71" y="563"/>
                  </a:cubicBezTo>
                  <a:cubicBezTo>
                    <a:pt x="79" y="617"/>
                    <a:pt x="87" y="664"/>
                    <a:pt x="110" y="727"/>
                  </a:cubicBezTo>
                  <a:cubicBezTo>
                    <a:pt x="157" y="930"/>
                    <a:pt x="220" y="1133"/>
                    <a:pt x="360" y="1305"/>
                  </a:cubicBezTo>
                  <a:cubicBezTo>
                    <a:pt x="360" y="1305"/>
                    <a:pt x="376" y="1305"/>
                    <a:pt x="376" y="1289"/>
                  </a:cubicBezTo>
                  <a:cubicBezTo>
                    <a:pt x="259" y="1117"/>
                    <a:pt x="165" y="922"/>
                    <a:pt x="141" y="711"/>
                  </a:cubicBezTo>
                  <a:cubicBezTo>
                    <a:pt x="118" y="610"/>
                    <a:pt x="118" y="500"/>
                    <a:pt x="110" y="406"/>
                  </a:cubicBezTo>
                  <a:cubicBezTo>
                    <a:pt x="102" y="344"/>
                    <a:pt x="79" y="297"/>
                    <a:pt x="79" y="242"/>
                  </a:cubicBezTo>
                  <a:cubicBezTo>
                    <a:pt x="79" y="172"/>
                    <a:pt x="79" y="102"/>
                    <a:pt x="87" y="47"/>
                  </a:cubicBezTo>
                  <a:cubicBezTo>
                    <a:pt x="91" y="16"/>
                    <a:pt x="71" y="0"/>
                    <a:pt x="5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570140" y="2750284"/>
              <a:ext cx="3579" cy="33885"/>
            </a:xfrm>
            <a:custGeom>
              <a:avLst/>
              <a:gdLst/>
              <a:ahLst/>
              <a:cxnLst/>
              <a:rect l="l" t="t" r="r" b="b"/>
              <a:pathLst>
                <a:path w="107" h="1013" extrusionOk="0">
                  <a:moveTo>
                    <a:pt x="22" y="1"/>
                  </a:moveTo>
                  <a:cubicBezTo>
                    <a:pt x="11" y="1"/>
                    <a:pt x="1" y="11"/>
                    <a:pt x="5" y="28"/>
                  </a:cubicBezTo>
                  <a:cubicBezTo>
                    <a:pt x="28" y="106"/>
                    <a:pt x="36" y="185"/>
                    <a:pt x="44" y="263"/>
                  </a:cubicBezTo>
                  <a:cubicBezTo>
                    <a:pt x="52" y="341"/>
                    <a:pt x="75" y="427"/>
                    <a:pt x="75" y="505"/>
                  </a:cubicBezTo>
                  <a:cubicBezTo>
                    <a:pt x="83" y="677"/>
                    <a:pt x="83" y="841"/>
                    <a:pt x="67" y="1013"/>
                  </a:cubicBezTo>
                  <a:lnTo>
                    <a:pt x="75" y="1013"/>
                  </a:lnTo>
                  <a:cubicBezTo>
                    <a:pt x="91" y="849"/>
                    <a:pt x="107" y="685"/>
                    <a:pt x="107" y="505"/>
                  </a:cubicBezTo>
                  <a:cubicBezTo>
                    <a:pt x="107" y="427"/>
                    <a:pt x="107" y="349"/>
                    <a:pt x="91" y="271"/>
                  </a:cubicBezTo>
                  <a:cubicBezTo>
                    <a:pt x="83" y="185"/>
                    <a:pt x="67" y="106"/>
                    <a:pt x="44" y="21"/>
                  </a:cubicBezTo>
                  <a:cubicBezTo>
                    <a:pt x="41" y="7"/>
                    <a:pt x="31" y="1"/>
                    <a:pt x="22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7619445" y="2777345"/>
              <a:ext cx="268" cy="33"/>
            </a:xfrm>
            <a:custGeom>
              <a:avLst/>
              <a:gdLst/>
              <a:ahLst/>
              <a:cxnLst/>
              <a:rect l="l" t="t" r="r" b="b"/>
              <a:pathLst>
                <a:path w="8" h="1" fill="none" extrusionOk="0">
                  <a:moveTo>
                    <a:pt x="0" y="1"/>
                  </a:moveTo>
                  <a:cubicBezTo>
                    <a:pt x="8" y="1"/>
                    <a:pt x="8" y="1"/>
                    <a:pt x="0" y="1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7600613" y="2862777"/>
              <a:ext cx="35256" cy="3479"/>
            </a:xfrm>
            <a:custGeom>
              <a:avLst/>
              <a:gdLst/>
              <a:ahLst/>
              <a:cxnLst/>
              <a:rect l="l" t="t" r="r" b="b"/>
              <a:pathLst>
                <a:path w="1054" h="104" extrusionOk="0">
                  <a:moveTo>
                    <a:pt x="729" y="0"/>
                  </a:moveTo>
                  <a:cubicBezTo>
                    <a:pt x="664" y="0"/>
                    <a:pt x="598" y="4"/>
                    <a:pt x="532" y="10"/>
                  </a:cubicBezTo>
                  <a:lnTo>
                    <a:pt x="266" y="33"/>
                  </a:lnTo>
                  <a:cubicBezTo>
                    <a:pt x="188" y="49"/>
                    <a:pt x="86" y="57"/>
                    <a:pt x="8" y="88"/>
                  </a:cubicBezTo>
                  <a:cubicBezTo>
                    <a:pt x="0" y="88"/>
                    <a:pt x="0" y="104"/>
                    <a:pt x="8" y="104"/>
                  </a:cubicBezTo>
                  <a:cubicBezTo>
                    <a:pt x="86" y="104"/>
                    <a:pt x="165" y="72"/>
                    <a:pt x="235" y="65"/>
                  </a:cubicBezTo>
                  <a:cubicBezTo>
                    <a:pt x="329" y="49"/>
                    <a:pt x="399" y="33"/>
                    <a:pt x="493" y="26"/>
                  </a:cubicBezTo>
                  <a:cubicBezTo>
                    <a:pt x="545" y="21"/>
                    <a:pt x="598" y="18"/>
                    <a:pt x="651" y="18"/>
                  </a:cubicBezTo>
                  <a:cubicBezTo>
                    <a:pt x="773" y="18"/>
                    <a:pt x="896" y="32"/>
                    <a:pt x="1016" y="65"/>
                  </a:cubicBezTo>
                  <a:cubicBezTo>
                    <a:pt x="1019" y="66"/>
                    <a:pt x="1023" y="66"/>
                    <a:pt x="1025" y="66"/>
                  </a:cubicBezTo>
                  <a:cubicBezTo>
                    <a:pt x="1043" y="66"/>
                    <a:pt x="1053" y="47"/>
                    <a:pt x="1040" y="33"/>
                  </a:cubicBezTo>
                  <a:cubicBezTo>
                    <a:pt x="934" y="9"/>
                    <a:pt x="832" y="0"/>
                    <a:pt x="72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7599040" y="2897598"/>
              <a:ext cx="33851" cy="5921"/>
            </a:xfrm>
            <a:custGeom>
              <a:avLst/>
              <a:gdLst/>
              <a:ahLst/>
              <a:cxnLst/>
              <a:rect l="l" t="t" r="r" b="b"/>
              <a:pathLst>
                <a:path w="1012" h="177" extrusionOk="0">
                  <a:moveTo>
                    <a:pt x="1008" y="75"/>
                  </a:moveTo>
                  <a:cubicBezTo>
                    <a:pt x="1006" y="75"/>
                    <a:pt x="1003" y="76"/>
                    <a:pt x="1001" y="79"/>
                  </a:cubicBezTo>
                  <a:cubicBezTo>
                    <a:pt x="1011" y="79"/>
                    <a:pt x="1011" y="75"/>
                    <a:pt x="1008" y="75"/>
                  </a:cubicBezTo>
                  <a:close/>
                  <a:moveTo>
                    <a:pt x="1001" y="79"/>
                  </a:moveTo>
                  <a:lnTo>
                    <a:pt x="1001" y="79"/>
                  </a:lnTo>
                  <a:cubicBezTo>
                    <a:pt x="986" y="88"/>
                    <a:pt x="972" y="97"/>
                    <a:pt x="957" y="106"/>
                  </a:cubicBezTo>
                  <a:lnTo>
                    <a:pt x="957" y="106"/>
                  </a:lnTo>
                  <a:cubicBezTo>
                    <a:pt x="975" y="99"/>
                    <a:pt x="992" y="91"/>
                    <a:pt x="1001" y="79"/>
                  </a:cubicBezTo>
                  <a:close/>
                  <a:moveTo>
                    <a:pt x="24" y="0"/>
                  </a:moveTo>
                  <a:cubicBezTo>
                    <a:pt x="8" y="0"/>
                    <a:pt x="1" y="8"/>
                    <a:pt x="8" y="24"/>
                  </a:cubicBezTo>
                  <a:cubicBezTo>
                    <a:pt x="157" y="125"/>
                    <a:pt x="344" y="157"/>
                    <a:pt x="516" y="165"/>
                  </a:cubicBezTo>
                  <a:cubicBezTo>
                    <a:pt x="555" y="172"/>
                    <a:pt x="598" y="176"/>
                    <a:pt x="641" y="176"/>
                  </a:cubicBezTo>
                  <a:cubicBezTo>
                    <a:pt x="684" y="176"/>
                    <a:pt x="727" y="172"/>
                    <a:pt x="766" y="165"/>
                  </a:cubicBezTo>
                  <a:cubicBezTo>
                    <a:pt x="805" y="165"/>
                    <a:pt x="829" y="157"/>
                    <a:pt x="868" y="149"/>
                  </a:cubicBezTo>
                  <a:cubicBezTo>
                    <a:pt x="906" y="135"/>
                    <a:pt x="933" y="120"/>
                    <a:pt x="957" y="106"/>
                  </a:cubicBezTo>
                  <a:lnTo>
                    <a:pt x="957" y="106"/>
                  </a:lnTo>
                  <a:cubicBezTo>
                    <a:pt x="927" y="116"/>
                    <a:pt x="892" y="121"/>
                    <a:pt x="868" y="125"/>
                  </a:cubicBezTo>
                  <a:cubicBezTo>
                    <a:pt x="829" y="141"/>
                    <a:pt x="805" y="141"/>
                    <a:pt x="766" y="141"/>
                  </a:cubicBezTo>
                  <a:cubicBezTo>
                    <a:pt x="688" y="141"/>
                    <a:pt x="594" y="125"/>
                    <a:pt x="516" y="125"/>
                  </a:cubicBezTo>
                  <a:cubicBezTo>
                    <a:pt x="344" y="110"/>
                    <a:pt x="188" y="71"/>
                    <a:pt x="2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7608975" y="2950917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574722" y="2958511"/>
              <a:ext cx="16257" cy="24920"/>
            </a:xfrm>
            <a:custGeom>
              <a:avLst/>
              <a:gdLst/>
              <a:ahLst/>
              <a:cxnLst/>
              <a:rect l="l" t="t" r="r" b="b"/>
              <a:pathLst>
                <a:path w="486" h="745" extrusionOk="0">
                  <a:moveTo>
                    <a:pt x="462" y="0"/>
                  </a:moveTo>
                  <a:cubicBezTo>
                    <a:pt x="337" y="47"/>
                    <a:pt x="251" y="172"/>
                    <a:pt x="181" y="289"/>
                  </a:cubicBezTo>
                  <a:cubicBezTo>
                    <a:pt x="141" y="360"/>
                    <a:pt x="110" y="422"/>
                    <a:pt x="79" y="492"/>
                  </a:cubicBezTo>
                  <a:cubicBezTo>
                    <a:pt x="110" y="430"/>
                    <a:pt x="149" y="352"/>
                    <a:pt x="188" y="289"/>
                  </a:cubicBezTo>
                  <a:cubicBezTo>
                    <a:pt x="220" y="227"/>
                    <a:pt x="266" y="180"/>
                    <a:pt x="306" y="133"/>
                  </a:cubicBezTo>
                  <a:cubicBezTo>
                    <a:pt x="352" y="86"/>
                    <a:pt x="407" y="55"/>
                    <a:pt x="454" y="16"/>
                  </a:cubicBezTo>
                  <a:cubicBezTo>
                    <a:pt x="485" y="8"/>
                    <a:pt x="477" y="0"/>
                    <a:pt x="462" y="0"/>
                  </a:cubicBezTo>
                  <a:close/>
                  <a:moveTo>
                    <a:pt x="79" y="492"/>
                  </a:moveTo>
                  <a:cubicBezTo>
                    <a:pt x="68" y="520"/>
                    <a:pt x="61" y="547"/>
                    <a:pt x="50" y="574"/>
                  </a:cubicBezTo>
                  <a:lnTo>
                    <a:pt x="50" y="574"/>
                  </a:lnTo>
                  <a:cubicBezTo>
                    <a:pt x="62" y="549"/>
                    <a:pt x="73" y="523"/>
                    <a:pt x="79" y="492"/>
                  </a:cubicBezTo>
                  <a:close/>
                  <a:moveTo>
                    <a:pt x="50" y="574"/>
                  </a:moveTo>
                  <a:lnTo>
                    <a:pt x="50" y="574"/>
                  </a:lnTo>
                  <a:cubicBezTo>
                    <a:pt x="46" y="581"/>
                    <a:pt x="43" y="587"/>
                    <a:pt x="40" y="594"/>
                  </a:cubicBezTo>
                  <a:cubicBezTo>
                    <a:pt x="40" y="595"/>
                    <a:pt x="40" y="596"/>
                    <a:pt x="39" y="596"/>
                  </a:cubicBezTo>
                  <a:lnTo>
                    <a:pt x="39" y="596"/>
                  </a:lnTo>
                  <a:cubicBezTo>
                    <a:pt x="43" y="589"/>
                    <a:pt x="47" y="581"/>
                    <a:pt x="50" y="574"/>
                  </a:cubicBezTo>
                  <a:close/>
                  <a:moveTo>
                    <a:pt x="39" y="596"/>
                  </a:moveTo>
                  <a:cubicBezTo>
                    <a:pt x="37" y="601"/>
                    <a:pt x="35" y="605"/>
                    <a:pt x="32" y="610"/>
                  </a:cubicBezTo>
                  <a:cubicBezTo>
                    <a:pt x="24" y="649"/>
                    <a:pt x="1" y="680"/>
                    <a:pt x="1" y="727"/>
                  </a:cubicBezTo>
                  <a:cubicBezTo>
                    <a:pt x="1" y="739"/>
                    <a:pt x="9" y="744"/>
                    <a:pt x="16" y="744"/>
                  </a:cubicBezTo>
                  <a:cubicBezTo>
                    <a:pt x="24" y="744"/>
                    <a:pt x="32" y="739"/>
                    <a:pt x="32" y="727"/>
                  </a:cubicBezTo>
                  <a:cubicBezTo>
                    <a:pt x="24" y="681"/>
                    <a:pt x="32" y="642"/>
                    <a:pt x="39" y="596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545721" y="2970787"/>
              <a:ext cx="3679" cy="5252"/>
            </a:xfrm>
            <a:custGeom>
              <a:avLst/>
              <a:gdLst/>
              <a:ahLst/>
              <a:cxnLst/>
              <a:rect l="l" t="t" r="r" b="b"/>
              <a:pathLst>
                <a:path w="110" h="157" extrusionOk="0">
                  <a:moveTo>
                    <a:pt x="0" y="0"/>
                  </a:moveTo>
                  <a:cubicBezTo>
                    <a:pt x="0" y="8"/>
                    <a:pt x="0" y="24"/>
                    <a:pt x="16" y="24"/>
                  </a:cubicBezTo>
                  <a:cubicBezTo>
                    <a:pt x="16" y="32"/>
                    <a:pt x="24" y="32"/>
                    <a:pt x="24" y="39"/>
                  </a:cubicBezTo>
                  <a:cubicBezTo>
                    <a:pt x="24" y="47"/>
                    <a:pt x="32" y="47"/>
                    <a:pt x="32" y="63"/>
                  </a:cubicBezTo>
                  <a:cubicBezTo>
                    <a:pt x="32" y="71"/>
                    <a:pt x="39" y="79"/>
                    <a:pt x="39" y="79"/>
                  </a:cubicBezTo>
                  <a:cubicBezTo>
                    <a:pt x="55" y="125"/>
                    <a:pt x="79" y="149"/>
                    <a:pt x="110" y="157"/>
                  </a:cubicBezTo>
                  <a:cubicBezTo>
                    <a:pt x="86" y="141"/>
                    <a:pt x="71" y="110"/>
                    <a:pt x="55" y="79"/>
                  </a:cubicBezTo>
                  <a:cubicBezTo>
                    <a:pt x="55" y="71"/>
                    <a:pt x="39" y="71"/>
                    <a:pt x="39" y="63"/>
                  </a:cubicBezTo>
                  <a:cubicBezTo>
                    <a:pt x="39" y="47"/>
                    <a:pt x="32" y="47"/>
                    <a:pt x="32" y="39"/>
                  </a:cubicBezTo>
                  <a:cubicBezTo>
                    <a:pt x="32" y="32"/>
                    <a:pt x="24" y="32"/>
                    <a:pt x="24" y="24"/>
                  </a:cubicBezTo>
                  <a:cubicBezTo>
                    <a:pt x="24" y="8"/>
                    <a:pt x="24" y="0"/>
                    <a:pt x="16" y="0"/>
                  </a:cubicBezTo>
                  <a:close/>
                </a:path>
              </a:pathLst>
            </a:custGeom>
            <a:solidFill>
              <a:srgbClr val="5D3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588571" y="2996677"/>
              <a:ext cx="23315" cy="2877"/>
            </a:xfrm>
            <a:custGeom>
              <a:avLst/>
              <a:gdLst/>
              <a:ahLst/>
              <a:cxnLst/>
              <a:rect l="l" t="t" r="r" b="b"/>
              <a:pathLst>
                <a:path w="697" h="86" extrusionOk="0">
                  <a:moveTo>
                    <a:pt x="337" y="0"/>
                  </a:moveTo>
                  <a:cubicBezTo>
                    <a:pt x="274" y="0"/>
                    <a:pt x="220" y="8"/>
                    <a:pt x="165" y="16"/>
                  </a:cubicBezTo>
                  <a:cubicBezTo>
                    <a:pt x="118" y="31"/>
                    <a:pt x="48" y="39"/>
                    <a:pt x="9" y="70"/>
                  </a:cubicBezTo>
                  <a:cubicBezTo>
                    <a:pt x="1" y="78"/>
                    <a:pt x="9" y="86"/>
                    <a:pt x="24" y="86"/>
                  </a:cubicBezTo>
                  <a:cubicBezTo>
                    <a:pt x="48" y="86"/>
                    <a:pt x="71" y="78"/>
                    <a:pt x="103" y="70"/>
                  </a:cubicBezTo>
                  <a:cubicBezTo>
                    <a:pt x="126" y="55"/>
                    <a:pt x="149" y="55"/>
                    <a:pt x="173" y="47"/>
                  </a:cubicBezTo>
                  <a:cubicBezTo>
                    <a:pt x="235" y="39"/>
                    <a:pt x="282" y="31"/>
                    <a:pt x="345" y="31"/>
                  </a:cubicBezTo>
                  <a:cubicBezTo>
                    <a:pt x="370" y="28"/>
                    <a:pt x="396" y="26"/>
                    <a:pt x="422" y="26"/>
                  </a:cubicBezTo>
                  <a:cubicBezTo>
                    <a:pt x="513" y="26"/>
                    <a:pt x="603" y="46"/>
                    <a:pt x="689" y="70"/>
                  </a:cubicBezTo>
                  <a:cubicBezTo>
                    <a:pt x="689" y="70"/>
                    <a:pt x="696" y="55"/>
                    <a:pt x="689" y="47"/>
                  </a:cubicBezTo>
                  <a:cubicBezTo>
                    <a:pt x="564" y="8"/>
                    <a:pt x="462" y="0"/>
                    <a:pt x="33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584925" y="3004504"/>
              <a:ext cx="15655" cy="23415"/>
            </a:xfrm>
            <a:custGeom>
              <a:avLst/>
              <a:gdLst/>
              <a:ahLst/>
              <a:cxnLst/>
              <a:rect l="l" t="t" r="r" b="b"/>
              <a:pathLst>
                <a:path w="468" h="700" extrusionOk="0">
                  <a:moveTo>
                    <a:pt x="16" y="0"/>
                  </a:moveTo>
                  <a:cubicBezTo>
                    <a:pt x="1" y="0"/>
                    <a:pt x="1" y="0"/>
                    <a:pt x="1" y="8"/>
                  </a:cubicBezTo>
                  <a:cubicBezTo>
                    <a:pt x="79" y="118"/>
                    <a:pt x="188" y="204"/>
                    <a:pt x="258" y="321"/>
                  </a:cubicBezTo>
                  <a:cubicBezTo>
                    <a:pt x="337" y="438"/>
                    <a:pt x="391" y="555"/>
                    <a:pt x="446" y="696"/>
                  </a:cubicBezTo>
                  <a:cubicBezTo>
                    <a:pt x="448" y="698"/>
                    <a:pt x="451" y="699"/>
                    <a:pt x="453" y="699"/>
                  </a:cubicBezTo>
                  <a:cubicBezTo>
                    <a:pt x="460" y="699"/>
                    <a:pt x="467" y="692"/>
                    <a:pt x="462" y="680"/>
                  </a:cubicBezTo>
                  <a:cubicBezTo>
                    <a:pt x="415" y="555"/>
                    <a:pt x="352" y="430"/>
                    <a:pt x="274" y="313"/>
                  </a:cubicBezTo>
                  <a:cubicBezTo>
                    <a:pt x="196" y="196"/>
                    <a:pt x="118" y="79"/>
                    <a:pt x="1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550939" y="3004672"/>
              <a:ext cx="24352" cy="18163"/>
            </a:xfrm>
            <a:custGeom>
              <a:avLst/>
              <a:gdLst/>
              <a:ahLst/>
              <a:cxnLst/>
              <a:rect l="l" t="t" r="r" b="b"/>
              <a:pathLst>
                <a:path w="728" h="543" extrusionOk="0">
                  <a:moveTo>
                    <a:pt x="710" y="0"/>
                  </a:moveTo>
                  <a:cubicBezTo>
                    <a:pt x="708" y="0"/>
                    <a:pt x="706" y="1"/>
                    <a:pt x="704" y="3"/>
                  </a:cubicBezTo>
                  <a:cubicBezTo>
                    <a:pt x="626" y="128"/>
                    <a:pt x="532" y="238"/>
                    <a:pt x="415" y="339"/>
                  </a:cubicBezTo>
                  <a:cubicBezTo>
                    <a:pt x="352" y="386"/>
                    <a:pt x="298" y="425"/>
                    <a:pt x="235" y="457"/>
                  </a:cubicBezTo>
                  <a:cubicBezTo>
                    <a:pt x="173" y="480"/>
                    <a:pt x="102" y="503"/>
                    <a:pt x="32" y="503"/>
                  </a:cubicBezTo>
                  <a:cubicBezTo>
                    <a:pt x="16" y="503"/>
                    <a:pt x="1" y="542"/>
                    <a:pt x="32" y="542"/>
                  </a:cubicBezTo>
                  <a:cubicBezTo>
                    <a:pt x="180" y="542"/>
                    <a:pt x="305" y="464"/>
                    <a:pt x="415" y="378"/>
                  </a:cubicBezTo>
                  <a:cubicBezTo>
                    <a:pt x="532" y="277"/>
                    <a:pt x="641" y="160"/>
                    <a:pt x="727" y="35"/>
                  </a:cubicBezTo>
                  <a:cubicBezTo>
                    <a:pt x="727" y="11"/>
                    <a:pt x="718" y="0"/>
                    <a:pt x="71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544417" y="3070367"/>
              <a:ext cx="29469" cy="29871"/>
            </a:xfrm>
            <a:custGeom>
              <a:avLst/>
              <a:gdLst/>
              <a:ahLst/>
              <a:cxnLst/>
              <a:rect l="l" t="t" r="r" b="b"/>
              <a:pathLst>
                <a:path w="881" h="893" extrusionOk="0">
                  <a:moveTo>
                    <a:pt x="8" y="1"/>
                  </a:moveTo>
                  <a:cubicBezTo>
                    <a:pt x="0" y="1"/>
                    <a:pt x="0" y="16"/>
                    <a:pt x="0" y="16"/>
                  </a:cubicBezTo>
                  <a:cubicBezTo>
                    <a:pt x="94" y="71"/>
                    <a:pt x="180" y="110"/>
                    <a:pt x="266" y="173"/>
                  </a:cubicBezTo>
                  <a:cubicBezTo>
                    <a:pt x="352" y="227"/>
                    <a:pt x="430" y="298"/>
                    <a:pt x="508" y="376"/>
                  </a:cubicBezTo>
                  <a:cubicBezTo>
                    <a:pt x="579" y="446"/>
                    <a:pt x="625" y="532"/>
                    <a:pt x="688" y="610"/>
                  </a:cubicBezTo>
                  <a:cubicBezTo>
                    <a:pt x="758" y="696"/>
                    <a:pt x="813" y="774"/>
                    <a:pt x="860" y="884"/>
                  </a:cubicBezTo>
                  <a:cubicBezTo>
                    <a:pt x="860" y="890"/>
                    <a:pt x="864" y="893"/>
                    <a:pt x="868" y="893"/>
                  </a:cubicBezTo>
                  <a:cubicBezTo>
                    <a:pt x="874" y="893"/>
                    <a:pt x="880" y="888"/>
                    <a:pt x="876" y="884"/>
                  </a:cubicBezTo>
                  <a:cubicBezTo>
                    <a:pt x="821" y="782"/>
                    <a:pt x="782" y="688"/>
                    <a:pt x="727" y="602"/>
                  </a:cubicBezTo>
                  <a:cubicBezTo>
                    <a:pt x="665" y="509"/>
                    <a:pt x="579" y="446"/>
                    <a:pt x="508" y="368"/>
                  </a:cubicBezTo>
                  <a:cubicBezTo>
                    <a:pt x="430" y="298"/>
                    <a:pt x="368" y="227"/>
                    <a:pt x="274" y="173"/>
                  </a:cubicBezTo>
                  <a:cubicBezTo>
                    <a:pt x="188" y="110"/>
                    <a:pt x="110" y="40"/>
                    <a:pt x="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526621" y="3088665"/>
              <a:ext cx="24653" cy="42013"/>
            </a:xfrm>
            <a:custGeom>
              <a:avLst/>
              <a:gdLst/>
              <a:ahLst/>
              <a:cxnLst/>
              <a:rect l="l" t="t" r="r" b="b"/>
              <a:pathLst>
                <a:path w="737" h="1256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227"/>
                    <a:pt x="181" y="446"/>
                    <a:pt x="298" y="649"/>
                  </a:cubicBezTo>
                  <a:cubicBezTo>
                    <a:pt x="360" y="743"/>
                    <a:pt x="407" y="845"/>
                    <a:pt x="470" y="938"/>
                  </a:cubicBezTo>
                  <a:cubicBezTo>
                    <a:pt x="532" y="1048"/>
                    <a:pt x="595" y="1149"/>
                    <a:pt x="673" y="1235"/>
                  </a:cubicBezTo>
                  <a:cubicBezTo>
                    <a:pt x="678" y="1250"/>
                    <a:pt x="686" y="1255"/>
                    <a:pt x="695" y="1255"/>
                  </a:cubicBezTo>
                  <a:cubicBezTo>
                    <a:pt x="715" y="1255"/>
                    <a:pt x="736" y="1226"/>
                    <a:pt x="720" y="1204"/>
                  </a:cubicBezTo>
                  <a:cubicBezTo>
                    <a:pt x="681" y="1157"/>
                    <a:pt x="650" y="1118"/>
                    <a:pt x="626" y="1071"/>
                  </a:cubicBezTo>
                  <a:cubicBezTo>
                    <a:pt x="587" y="1017"/>
                    <a:pt x="548" y="977"/>
                    <a:pt x="509" y="931"/>
                  </a:cubicBezTo>
                  <a:cubicBezTo>
                    <a:pt x="431" y="837"/>
                    <a:pt x="360" y="735"/>
                    <a:pt x="298" y="626"/>
                  </a:cubicBezTo>
                  <a:cubicBezTo>
                    <a:pt x="181" y="423"/>
                    <a:pt x="95" y="212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7530568" y="313519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7504410" y="3091575"/>
              <a:ext cx="29302" cy="59608"/>
            </a:xfrm>
            <a:custGeom>
              <a:avLst/>
              <a:gdLst/>
              <a:ahLst/>
              <a:cxnLst/>
              <a:rect l="l" t="t" r="r" b="b"/>
              <a:pathLst>
                <a:path w="876" h="1782" extrusionOk="0">
                  <a:moveTo>
                    <a:pt x="142" y="1"/>
                  </a:moveTo>
                  <a:cubicBezTo>
                    <a:pt x="139" y="1"/>
                    <a:pt x="136" y="3"/>
                    <a:pt x="134" y="7"/>
                  </a:cubicBezTo>
                  <a:cubicBezTo>
                    <a:pt x="9" y="125"/>
                    <a:pt x="1" y="328"/>
                    <a:pt x="9" y="492"/>
                  </a:cubicBezTo>
                  <a:cubicBezTo>
                    <a:pt x="24" y="680"/>
                    <a:pt x="79" y="851"/>
                    <a:pt x="157" y="1023"/>
                  </a:cubicBezTo>
                  <a:cubicBezTo>
                    <a:pt x="298" y="1328"/>
                    <a:pt x="548" y="1594"/>
                    <a:pt x="845" y="1781"/>
                  </a:cubicBezTo>
                  <a:cubicBezTo>
                    <a:pt x="868" y="1781"/>
                    <a:pt x="876" y="1750"/>
                    <a:pt x="868" y="1750"/>
                  </a:cubicBezTo>
                  <a:cubicBezTo>
                    <a:pt x="587" y="1586"/>
                    <a:pt x="360" y="1336"/>
                    <a:pt x="212" y="1039"/>
                  </a:cubicBezTo>
                  <a:cubicBezTo>
                    <a:pt x="134" y="890"/>
                    <a:pt x="87" y="726"/>
                    <a:pt x="63" y="570"/>
                  </a:cubicBezTo>
                  <a:cubicBezTo>
                    <a:pt x="55" y="476"/>
                    <a:pt x="55" y="383"/>
                    <a:pt x="63" y="289"/>
                  </a:cubicBezTo>
                  <a:cubicBezTo>
                    <a:pt x="87" y="187"/>
                    <a:pt x="126" y="109"/>
                    <a:pt x="157" y="15"/>
                  </a:cubicBezTo>
                  <a:cubicBezTo>
                    <a:pt x="157" y="10"/>
                    <a:pt x="150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7530802" y="3074549"/>
              <a:ext cx="33115" cy="42582"/>
            </a:xfrm>
            <a:custGeom>
              <a:avLst/>
              <a:gdLst/>
              <a:ahLst/>
              <a:cxnLst/>
              <a:rect l="l" t="t" r="r" b="b"/>
              <a:pathLst>
                <a:path w="990" h="1273" extrusionOk="0">
                  <a:moveTo>
                    <a:pt x="1" y="1"/>
                  </a:moveTo>
                  <a:cubicBezTo>
                    <a:pt x="118" y="227"/>
                    <a:pt x="282" y="446"/>
                    <a:pt x="431" y="649"/>
                  </a:cubicBezTo>
                  <a:cubicBezTo>
                    <a:pt x="587" y="860"/>
                    <a:pt x="751" y="1071"/>
                    <a:pt x="931" y="1267"/>
                  </a:cubicBezTo>
                  <a:cubicBezTo>
                    <a:pt x="942" y="1271"/>
                    <a:pt x="951" y="1273"/>
                    <a:pt x="959" y="1273"/>
                  </a:cubicBezTo>
                  <a:cubicBezTo>
                    <a:pt x="980" y="1273"/>
                    <a:pt x="989" y="1260"/>
                    <a:pt x="978" y="1243"/>
                  </a:cubicBezTo>
                  <a:cubicBezTo>
                    <a:pt x="790" y="1048"/>
                    <a:pt x="626" y="868"/>
                    <a:pt x="462" y="649"/>
                  </a:cubicBezTo>
                  <a:cubicBezTo>
                    <a:pt x="306" y="438"/>
                    <a:pt x="165" y="220"/>
                    <a:pt x="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7534750" y="3095722"/>
              <a:ext cx="14216" cy="19468"/>
            </a:xfrm>
            <a:custGeom>
              <a:avLst/>
              <a:gdLst/>
              <a:ahLst/>
              <a:cxnLst/>
              <a:rect l="l" t="t" r="r" b="b"/>
              <a:pathLst>
                <a:path w="425" h="582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102"/>
                    <a:pt x="102" y="204"/>
                    <a:pt x="172" y="298"/>
                  </a:cubicBezTo>
                  <a:cubicBezTo>
                    <a:pt x="211" y="352"/>
                    <a:pt x="242" y="399"/>
                    <a:pt x="281" y="438"/>
                  </a:cubicBezTo>
                  <a:cubicBezTo>
                    <a:pt x="321" y="485"/>
                    <a:pt x="360" y="532"/>
                    <a:pt x="399" y="571"/>
                  </a:cubicBezTo>
                  <a:cubicBezTo>
                    <a:pt x="401" y="579"/>
                    <a:pt x="405" y="581"/>
                    <a:pt x="409" y="581"/>
                  </a:cubicBezTo>
                  <a:cubicBezTo>
                    <a:pt x="417" y="581"/>
                    <a:pt x="425" y="569"/>
                    <a:pt x="414" y="563"/>
                  </a:cubicBezTo>
                  <a:cubicBezTo>
                    <a:pt x="375" y="524"/>
                    <a:pt x="328" y="485"/>
                    <a:pt x="289" y="438"/>
                  </a:cubicBezTo>
                  <a:cubicBezTo>
                    <a:pt x="250" y="399"/>
                    <a:pt x="211" y="352"/>
                    <a:pt x="188" y="298"/>
                  </a:cubicBezTo>
                  <a:cubicBezTo>
                    <a:pt x="117" y="204"/>
                    <a:pt x="47" y="102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7564018" y="3096525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541808" y="3075084"/>
              <a:ext cx="7593" cy="6289"/>
            </a:xfrm>
            <a:custGeom>
              <a:avLst/>
              <a:gdLst/>
              <a:ahLst/>
              <a:cxnLst/>
              <a:rect l="l" t="t" r="r" b="b"/>
              <a:pathLst>
                <a:path w="227" h="188" extrusionOk="0">
                  <a:moveTo>
                    <a:pt x="0" y="0"/>
                  </a:moveTo>
                  <a:cubicBezTo>
                    <a:pt x="78" y="55"/>
                    <a:pt x="149" y="125"/>
                    <a:pt x="227" y="188"/>
                  </a:cubicBezTo>
                  <a:cubicBezTo>
                    <a:pt x="156" y="118"/>
                    <a:pt x="78" y="55"/>
                    <a:pt x="0" y="0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549367" y="3081339"/>
              <a:ext cx="14082" cy="14751"/>
            </a:xfrm>
            <a:custGeom>
              <a:avLst/>
              <a:gdLst/>
              <a:ahLst/>
              <a:cxnLst/>
              <a:rect l="l" t="t" r="r" b="b"/>
              <a:pathLst>
                <a:path w="421" h="441" extrusionOk="0">
                  <a:moveTo>
                    <a:pt x="1" y="1"/>
                  </a:moveTo>
                  <a:lnTo>
                    <a:pt x="87" y="87"/>
                  </a:lnTo>
                  <a:cubicBezTo>
                    <a:pt x="188" y="196"/>
                    <a:pt x="282" y="313"/>
                    <a:pt x="376" y="431"/>
                  </a:cubicBezTo>
                  <a:cubicBezTo>
                    <a:pt x="380" y="438"/>
                    <a:pt x="386" y="440"/>
                    <a:pt x="392" y="440"/>
                  </a:cubicBezTo>
                  <a:cubicBezTo>
                    <a:pt x="406" y="440"/>
                    <a:pt x="420" y="424"/>
                    <a:pt x="415" y="407"/>
                  </a:cubicBezTo>
                  <a:cubicBezTo>
                    <a:pt x="313" y="290"/>
                    <a:pt x="220" y="181"/>
                    <a:pt x="102" y="87"/>
                  </a:cubicBezTo>
                  <a:cubicBezTo>
                    <a:pt x="71" y="56"/>
                    <a:pt x="32" y="24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7541005" y="3074281"/>
              <a:ext cx="836" cy="836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1"/>
                  </a:moveTo>
                  <a:cubicBezTo>
                    <a:pt x="9" y="17"/>
                    <a:pt x="16" y="24"/>
                    <a:pt x="24" y="24"/>
                  </a:cubicBezTo>
                  <a:cubicBezTo>
                    <a:pt x="16" y="1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7540503" y="3059295"/>
              <a:ext cx="53721" cy="26994"/>
            </a:xfrm>
            <a:custGeom>
              <a:avLst/>
              <a:gdLst/>
              <a:ahLst/>
              <a:cxnLst/>
              <a:rect l="l" t="t" r="r" b="b"/>
              <a:pathLst>
                <a:path w="1606" h="807" extrusionOk="0">
                  <a:moveTo>
                    <a:pt x="103" y="0"/>
                  </a:moveTo>
                  <a:cubicBezTo>
                    <a:pt x="74" y="0"/>
                    <a:pt x="45" y="1"/>
                    <a:pt x="16" y="3"/>
                  </a:cubicBezTo>
                  <a:cubicBezTo>
                    <a:pt x="0" y="3"/>
                    <a:pt x="0" y="19"/>
                    <a:pt x="16" y="19"/>
                  </a:cubicBezTo>
                  <a:cubicBezTo>
                    <a:pt x="156" y="43"/>
                    <a:pt x="305" y="58"/>
                    <a:pt x="446" y="97"/>
                  </a:cubicBezTo>
                  <a:cubicBezTo>
                    <a:pt x="578" y="136"/>
                    <a:pt x="727" y="191"/>
                    <a:pt x="852" y="246"/>
                  </a:cubicBezTo>
                  <a:cubicBezTo>
                    <a:pt x="1125" y="371"/>
                    <a:pt x="1360" y="558"/>
                    <a:pt x="1555" y="793"/>
                  </a:cubicBezTo>
                  <a:cubicBezTo>
                    <a:pt x="1562" y="802"/>
                    <a:pt x="1570" y="806"/>
                    <a:pt x="1578" y="806"/>
                  </a:cubicBezTo>
                  <a:cubicBezTo>
                    <a:pt x="1593" y="806"/>
                    <a:pt x="1605" y="788"/>
                    <a:pt x="1594" y="777"/>
                  </a:cubicBezTo>
                  <a:cubicBezTo>
                    <a:pt x="1399" y="551"/>
                    <a:pt x="1157" y="355"/>
                    <a:pt x="883" y="214"/>
                  </a:cubicBezTo>
                  <a:cubicBezTo>
                    <a:pt x="643" y="95"/>
                    <a:pt x="372" y="0"/>
                    <a:pt x="10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7386365" y="2941819"/>
              <a:ext cx="50376" cy="8095"/>
            </a:xfrm>
            <a:custGeom>
              <a:avLst/>
              <a:gdLst/>
              <a:ahLst/>
              <a:cxnLst/>
              <a:rect l="l" t="t" r="r" b="b"/>
              <a:pathLst>
                <a:path w="1506" h="242" extrusionOk="0">
                  <a:moveTo>
                    <a:pt x="572" y="1"/>
                  </a:moveTo>
                  <a:cubicBezTo>
                    <a:pt x="507" y="1"/>
                    <a:pt x="443" y="3"/>
                    <a:pt x="380" y="7"/>
                  </a:cubicBezTo>
                  <a:cubicBezTo>
                    <a:pt x="263" y="15"/>
                    <a:pt x="138" y="38"/>
                    <a:pt x="21" y="93"/>
                  </a:cubicBezTo>
                  <a:cubicBezTo>
                    <a:pt x="1" y="106"/>
                    <a:pt x="15" y="126"/>
                    <a:pt x="25" y="126"/>
                  </a:cubicBezTo>
                  <a:cubicBezTo>
                    <a:pt x="26" y="126"/>
                    <a:pt x="28" y="125"/>
                    <a:pt x="29" y="124"/>
                  </a:cubicBezTo>
                  <a:cubicBezTo>
                    <a:pt x="138" y="69"/>
                    <a:pt x="255" y="69"/>
                    <a:pt x="380" y="54"/>
                  </a:cubicBezTo>
                  <a:cubicBezTo>
                    <a:pt x="426" y="51"/>
                    <a:pt x="472" y="49"/>
                    <a:pt x="518" y="49"/>
                  </a:cubicBezTo>
                  <a:cubicBezTo>
                    <a:pt x="598" y="49"/>
                    <a:pt x="679" y="54"/>
                    <a:pt x="763" y="69"/>
                  </a:cubicBezTo>
                  <a:cubicBezTo>
                    <a:pt x="881" y="77"/>
                    <a:pt x="998" y="108"/>
                    <a:pt x="1115" y="124"/>
                  </a:cubicBezTo>
                  <a:cubicBezTo>
                    <a:pt x="1240" y="155"/>
                    <a:pt x="1349" y="202"/>
                    <a:pt x="1475" y="241"/>
                  </a:cubicBezTo>
                  <a:cubicBezTo>
                    <a:pt x="1498" y="233"/>
                    <a:pt x="1506" y="233"/>
                    <a:pt x="1498" y="226"/>
                  </a:cubicBezTo>
                  <a:cubicBezTo>
                    <a:pt x="1389" y="155"/>
                    <a:pt x="1248" y="116"/>
                    <a:pt x="1131" y="77"/>
                  </a:cubicBezTo>
                  <a:cubicBezTo>
                    <a:pt x="1013" y="38"/>
                    <a:pt x="888" y="15"/>
                    <a:pt x="763" y="7"/>
                  </a:cubicBezTo>
                  <a:cubicBezTo>
                    <a:pt x="701" y="3"/>
                    <a:pt x="636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412992" y="2967977"/>
              <a:ext cx="32112" cy="5887"/>
            </a:xfrm>
            <a:custGeom>
              <a:avLst/>
              <a:gdLst/>
              <a:ahLst/>
              <a:cxnLst/>
              <a:rect l="l" t="t" r="r" b="b"/>
              <a:pathLst>
                <a:path w="960" h="176" extrusionOk="0">
                  <a:moveTo>
                    <a:pt x="561" y="0"/>
                  </a:moveTo>
                  <a:cubicBezTo>
                    <a:pt x="520" y="0"/>
                    <a:pt x="479" y="2"/>
                    <a:pt x="436" y="6"/>
                  </a:cubicBezTo>
                  <a:cubicBezTo>
                    <a:pt x="288" y="30"/>
                    <a:pt x="131" y="77"/>
                    <a:pt x="6" y="155"/>
                  </a:cubicBezTo>
                  <a:cubicBezTo>
                    <a:pt x="1" y="161"/>
                    <a:pt x="4" y="176"/>
                    <a:pt x="9" y="176"/>
                  </a:cubicBezTo>
                  <a:cubicBezTo>
                    <a:pt x="11" y="176"/>
                    <a:pt x="12" y="174"/>
                    <a:pt x="14" y="170"/>
                  </a:cubicBezTo>
                  <a:cubicBezTo>
                    <a:pt x="85" y="131"/>
                    <a:pt x="147" y="108"/>
                    <a:pt x="217" y="84"/>
                  </a:cubicBezTo>
                  <a:cubicBezTo>
                    <a:pt x="288" y="69"/>
                    <a:pt x="374" y="69"/>
                    <a:pt x="444" y="53"/>
                  </a:cubicBezTo>
                  <a:lnTo>
                    <a:pt x="694" y="53"/>
                  </a:lnTo>
                  <a:cubicBezTo>
                    <a:pt x="772" y="69"/>
                    <a:pt x="866" y="77"/>
                    <a:pt x="944" y="77"/>
                  </a:cubicBezTo>
                  <a:cubicBezTo>
                    <a:pt x="960" y="77"/>
                    <a:pt x="960" y="53"/>
                    <a:pt x="952" y="53"/>
                  </a:cubicBezTo>
                  <a:cubicBezTo>
                    <a:pt x="866" y="30"/>
                    <a:pt x="780" y="14"/>
                    <a:pt x="686" y="6"/>
                  </a:cubicBezTo>
                  <a:cubicBezTo>
                    <a:pt x="643" y="2"/>
                    <a:pt x="602" y="0"/>
                    <a:pt x="56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415032" y="2991961"/>
              <a:ext cx="35323" cy="20940"/>
            </a:xfrm>
            <a:custGeom>
              <a:avLst/>
              <a:gdLst/>
              <a:ahLst/>
              <a:cxnLst/>
              <a:rect l="l" t="t" r="r" b="b"/>
              <a:pathLst>
                <a:path w="1056" h="626" extrusionOk="0">
                  <a:moveTo>
                    <a:pt x="1032" y="0"/>
                  </a:moveTo>
                  <a:cubicBezTo>
                    <a:pt x="954" y="63"/>
                    <a:pt x="883" y="141"/>
                    <a:pt x="813" y="196"/>
                  </a:cubicBezTo>
                  <a:cubicBezTo>
                    <a:pt x="735" y="266"/>
                    <a:pt x="657" y="329"/>
                    <a:pt x="571" y="375"/>
                  </a:cubicBezTo>
                  <a:cubicBezTo>
                    <a:pt x="407" y="485"/>
                    <a:pt x="219" y="563"/>
                    <a:pt x="24" y="602"/>
                  </a:cubicBezTo>
                  <a:cubicBezTo>
                    <a:pt x="0" y="602"/>
                    <a:pt x="16" y="626"/>
                    <a:pt x="24" y="626"/>
                  </a:cubicBezTo>
                  <a:cubicBezTo>
                    <a:pt x="227" y="586"/>
                    <a:pt x="422" y="508"/>
                    <a:pt x="602" y="407"/>
                  </a:cubicBezTo>
                  <a:cubicBezTo>
                    <a:pt x="688" y="352"/>
                    <a:pt x="766" y="297"/>
                    <a:pt x="844" y="235"/>
                  </a:cubicBezTo>
                  <a:cubicBezTo>
                    <a:pt x="922" y="180"/>
                    <a:pt x="1000" y="102"/>
                    <a:pt x="1047" y="16"/>
                  </a:cubicBezTo>
                  <a:cubicBezTo>
                    <a:pt x="1055" y="16"/>
                    <a:pt x="1039" y="0"/>
                    <a:pt x="10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405365" y="2981859"/>
              <a:ext cx="37665" cy="19033"/>
            </a:xfrm>
            <a:custGeom>
              <a:avLst/>
              <a:gdLst/>
              <a:ahLst/>
              <a:cxnLst/>
              <a:rect l="l" t="t" r="r" b="b"/>
              <a:pathLst>
                <a:path w="1126" h="569" extrusionOk="0">
                  <a:moveTo>
                    <a:pt x="1097" y="0"/>
                  </a:moveTo>
                  <a:cubicBezTo>
                    <a:pt x="1093" y="0"/>
                    <a:pt x="1090" y="2"/>
                    <a:pt x="1086" y="5"/>
                  </a:cubicBezTo>
                  <a:cubicBezTo>
                    <a:pt x="1039" y="21"/>
                    <a:pt x="1008" y="60"/>
                    <a:pt x="977" y="91"/>
                  </a:cubicBezTo>
                  <a:cubicBezTo>
                    <a:pt x="938" y="130"/>
                    <a:pt x="899" y="162"/>
                    <a:pt x="860" y="185"/>
                  </a:cubicBezTo>
                  <a:cubicBezTo>
                    <a:pt x="766" y="248"/>
                    <a:pt x="680" y="302"/>
                    <a:pt x="594" y="357"/>
                  </a:cubicBezTo>
                  <a:cubicBezTo>
                    <a:pt x="406" y="451"/>
                    <a:pt x="203" y="513"/>
                    <a:pt x="0" y="560"/>
                  </a:cubicBezTo>
                  <a:lnTo>
                    <a:pt x="0" y="568"/>
                  </a:lnTo>
                  <a:cubicBezTo>
                    <a:pt x="211" y="529"/>
                    <a:pt x="422" y="474"/>
                    <a:pt x="625" y="396"/>
                  </a:cubicBezTo>
                  <a:cubicBezTo>
                    <a:pt x="719" y="357"/>
                    <a:pt x="813" y="302"/>
                    <a:pt x="899" y="248"/>
                  </a:cubicBezTo>
                  <a:cubicBezTo>
                    <a:pt x="977" y="201"/>
                    <a:pt x="1086" y="130"/>
                    <a:pt x="1125" y="45"/>
                  </a:cubicBezTo>
                  <a:cubicBezTo>
                    <a:pt x="1125" y="20"/>
                    <a:pt x="1111" y="0"/>
                    <a:pt x="1097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419079" y="3001393"/>
              <a:ext cx="37029" cy="39137"/>
            </a:xfrm>
            <a:custGeom>
              <a:avLst/>
              <a:gdLst/>
              <a:ahLst/>
              <a:cxnLst/>
              <a:rect l="l" t="t" r="r" b="b"/>
              <a:pathLst>
                <a:path w="1107" h="1170" extrusionOk="0">
                  <a:moveTo>
                    <a:pt x="1085" y="1"/>
                  </a:moveTo>
                  <a:cubicBezTo>
                    <a:pt x="1081" y="1"/>
                    <a:pt x="1077" y="3"/>
                    <a:pt x="1075" y="8"/>
                  </a:cubicBezTo>
                  <a:cubicBezTo>
                    <a:pt x="1004" y="109"/>
                    <a:pt x="934" y="226"/>
                    <a:pt x="872" y="328"/>
                  </a:cubicBezTo>
                  <a:cubicBezTo>
                    <a:pt x="793" y="437"/>
                    <a:pt x="715" y="531"/>
                    <a:pt x="622" y="633"/>
                  </a:cubicBezTo>
                  <a:cubicBezTo>
                    <a:pt x="442" y="828"/>
                    <a:pt x="246" y="1008"/>
                    <a:pt x="12" y="1148"/>
                  </a:cubicBezTo>
                  <a:cubicBezTo>
                    <a:pt x="0" y="1154"/>
                    <a:pt x="6" y="1169"/>
                    <a:pt x="13" y="1169"/>
                  </a:cubicBezTo>
                  <a:cubicBezTo>
                    <a:pt x="16" y="1169"/>
                    <a:pt x="18" y="1168"/>
                    <a:pt x="20" y="1164"/>
                  </a:cubicBezTo>
                  <a:cubicBezTo>
                    <a:pt x="254" y="1031"/>
                    <a:pt x="465" y="883"/>
                    <a:pt x="653" y="687"/>
                  </a:cubicBezTo>
                  <a:cubicBezTo>
                    <a:pt x="833" y="500"/>
                    <a:pt x="1012" y="265"/>
                    <a:pt x="1106" y="15"/>
                  </a:cubicBezTo>
                  <a:cubicBezTo>
                    <a:pt x="1106" y="10"/>
                    <a:pt x="1095" y="1"/>
                    <a:pt x="108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7433831" y="2838793"/>
              <a:ext cx="44990" cy="27563"/>
            </a:xfrm>
            <a:custGeom>
              <a:avLst/>
              <a:gdLst/>
              <a:ahLst/>
              <a:cxnLst/>
              <a:rect l="l" t="t" r="r" b="b"/>
              <a:pathLst>
                <a:path w="1345" h="824" extrusionOk="0">
                  <a:moveTo>
                    <a:pt x="9" y="0"/>
                  </a:moveTo>
                  <a:cubicBezTo>
                    <a:pt x="1" y="0"/>
                    <a:pt x="1" y="8"/>
                    <a:pt x="9" y="8"/>
                  </a:cubicBezTo>
                  <a:cubicBezTo>
                    <a:pt x="290" y="47"/>
                    <a:pt x="517" y="203"/>
                    <a:pt x="751" y="352"/>
                  </a:cubicBezTo>
                  <a:cubicBezTo>
                    <a:pt x="845" y="422"/>
                    <a:pt x="954" y="477"/>
                    <a:pt x="1048" y="555"/>
                  </a:cubicBezTo>
                  <a:cubicBezTo>
                    <a:pt x="1157" y="633"/>
                    <a:pt x="1235" y="735"/>
                    <a:pt x="1321" y="821"/>
                  </a:cubicBezTo>
                  <a:cubicBezTo>
                    <a:pt x="1326" y="823"/>
                    <a:pt x="1330" y="824"/>
                    <a:pt x="1333" y="824"/>
                  </a:cubicBezTo>
                  <a:cubicBezTo>
                    <a:pt x="1341" y="824"/>
                    <a:pt x="1345" y="818"/>
                    <a:pt x="1345" y="813"/>
                  </a:cubicBezTo>
                  <a:cubicBezTo>
                    <a:pt x="1282" y="711"/>
                    <a:pt x="1189" y="625"/>
                    <a:pt x="1103" y="547"/>
                  </a:cubicBezTo>
                  <a:cubicBezTo>
                    <a:pt x="993" y="461"/>
                    <a:pt x="884" y="383"/>
                    <a:pt x="767" y="313"/>
                  </a:cubicBezTo>
                  <a:cubicBezTo>
                    <a:pt x="532" y="180"/>
                    <a:pt x="282" y="39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7411888" y="2855351"/>
              <a:ext cx="50610" cy="14417"/>
            </a:xfrm>
            <a:custGeom>
              <a:avLst/>
              <a:gdLst/>
              <a:ahLst/>
              <a:cxnLst/>
              <a:rect l="l" t="t" r="r" b="b"/>
              <a:pathLst>
                <a:path w="1513" h="431" extrusionOk="0">
                  <a:moveTo>
                    <a:pt x="252" y="0"/>
                  </a:moveTo>
                  <a:cubicBezTo>
                    <a:pt x="170" y="0"/>
                    <a:pt x="89" y="5"/>
                    <a:pt x="8" y="13"/>
                  </a:cubicBezTo>
                  <a:cubicBezTo>
                    <a:pt x="0" y="13"/>
                    <a:pt x="0" y="37"/>
                    <a:pt x="8" y="37"/>
                  </a:cubicBezTo>
                  <a:cubicBezTo>
                    <a:pt x="79" y="29"/>
                    <a:pt x="147" y="25"/>
                    <a:pt x="215" y="25"/>
                  </a:cubicBezTo>
                  <a:cubicBezTo>
                    <a:pt x="284" y="25"/>
                    <a:pt x="352" y="29"/>
                    <a:pt x="422" y="37"/>
                  </a:cubicBezTo>
                  <a:cubicBezTo>
                    <a:pt x="547" y="52"/>
                    <a:pt x="672" y="83"/>
                    <a:pt x="790" y="115"/>
                  </a:cubicBezTo>
                  <a:cubicBezTo>
                    <a:pt x="1032" y="177"/>
                    <a:pt x="1266" y="294"/>
                    <a:pt x="1493" y="427"/>
                  </a:cubicBezTo>
                  <a:cubicBezTo>
                    <a:pt x="1495" y="429"/>
                    <a:pt x="1498" y="430"/>
                    <a:pt x="1500" y="430"/>
                  </a:cubicBezTo>
                  <a:cubicBezTo>
                    <a:pt x="1507" y="430"/>
                    <a:pt x="1512" y="423"/>
                    <a:pt x="1501" y="412"/>
                  </a:cubicBezTo>
                  <a:cubicBezTo>
                    <a:pt x="1158" y="128"/>
                    <a:pt x="69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7429148" y="2878933"/>
              <a:ext cx="43151" cy="3010"/>
            </a:xfrm>
            <a:custGeom>
              <a:avLst/>
              <a:gdLst/>
              <a:ahLst/>
              <a:cxnLst/>
              <a:rect l="l" t="t" r="r" b="b"/>
              <a:pathLst>
                <a:path w="1290" h="90" extrusionOk="0">
                  <a:moveTo>
                    <a:pt x="763" y="0"/>
                  </a:moveTo>
                  <a:cubicBezTo>
                    <a:pt x="732" y="0"/>
                    <a:pt x="702" y="1"/>
                    <a:pt x="672" y="4"/>
                  </a:cubicBezTo>
                  <a:cubicBezTo>
                    <a:pt x="571" y="4"/>
                    <a:pt x="461" y="19"/>
                    <a:pt x="352" y="35"/>
                  </a:cubicBezTo>
                  <a:cubicBezTo>
                    <a:pt x="235" y="50"/>
                    <a:pt x="125" y="50"/>
                    <a:pt x="8" y="66"/>
                  </a:cubicBezTo>
                  <a:cubicBezTo>
                    <a:pt x="0" y="66"/>
                    <a:pt x="0" y="90"/>
                    <a:pt x="8" y="90"/>
                  </a:cubicBezTo>
                  <a:cubicBezTo>
                    <a:pt x="117" y="82"/>
                    <a:pt x="219" y="58"/>
                    <a:pt x="321" y="50"/>
                  </a:cubicBezTo>
                  <a:cubicBezTo>
                    <a:pt x="430" y="43"/>
                    <a:pt x="539" y="43"/>
                    <a:pt x="649" y="43"/>
                  </a:cubicBezTo>
                  <a:cubicBezTo>
                    <a:pt x="743" y="43"/>
                    <a:pt x="852" y="43"/>
                    <a:pt x="946" y="50"/>
                  </a:cubicBezTo>
                  <a:cubicBezTo>
                    <a:pt x="1063" y="58"/>
                    <a:pt x="1172" y="74"/>
                    <a:pt x="1290" y="90"/>
                  </a:cubicBezTo>
                  <a:cubicBezTo>
                    <a:pt x="1196" y="50"/>
                    <a:pt x="1094" y="19"/>
                    <a:pt x="985" y="11"/>
                  </a:cubicBezTo>
                  <a:cubicBezTo>
                    <a:pt x="913" y="6"/>
                    <a:pt x="837" y="0"/>
                    <a:pt x="76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7413727" y="2889737"/>
              <a:ext cx="61180" cy="33517"/>
            </a:xfrm>
            <a:custGeom>
              <a:avLst/>
              <a:gdLst/>
              <a:ahLst/>
              <a:cxnLst/>
              <a:rect l="l" t="t" r="r" b="b"/>
              <a:pathLst>
                <a:path w="1829" h="1002" extrusionOk="0">
                  <a:moveTo>
                    <a:pt x="1829" y="1"/>
                  </a:moveTo>
                  <a:lnTo>
                    <a:pt x="1829" y="1"/>
                  </a:lnTo>
                  <a:cubicBezTo>
                    <a:pt x="1586" y="243"/>
                    <a:pt x="1321" y="493"/>
                    <a:pt x="1032" y="665"/>
                  </a:cubicBezTo>
                  <a:cubicBezTo>
                    <a:pt x="727" y="845"/>
                    <a:pt x="375" y="939"/>
                    <a:pt x="24" y="970"/>
                  </a:cubicBezTo>
                  <a:cubicBezTo>
                    <a:pt x="0" y="970"/>
                    <a:pt x="0" y="1001"/>
                    <a:pt x="31" y="1001"/>
                  </a:cubicBezTo>
                  <a:cubicBezTo>
                    <a:pt x="391" y="978"/>
                    <a:pt x="735" y="868"/>
                    <a:pt x="1055" y="704"/>
                  </a:cubicBezTo>
                  <a:cubicBezTo>
                    <a:pt x="1383" y="548"/>
                    <a:pt x="1665" y="321"/>
                    <a:pt x="182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7427576" y="2886660"/>
              <a:ext cx="33216" cy="3111"/>
            </a:xfrm>
            <a:custGeom>
              <a:avLst/>
              <a:gdLst/>
              <a:ahLst/>
              <a:cxnLst/>
              <a:rect l="l" t="t" r="r" b="b"/>
              <a:pathLst>
                <a:path w="993" h="93" extrusionOk="0">
                  <a:moveTo>
                    <a:pt x="589" y="1"/>
                  </a:moveTo>
                  <a:cubicBezTo>
                    <a:pt x="392" y="1"/>
                    <a:pt x="194" y="31"/>
                    <a:pt x="8" y="77"/>
                  </a:cubicBezTo>
                  <a:cubicBezTo>
                    <a:pt x="0" y="77"/>
                    <a:pt x="0" y="93"/>
                    <a:pt x="8" y="93"/>
                  </a:cubicBezTo>
                  <a:cubicBezTo>
                    <a:pt x="192" y="44"/>
                    <a:pt x="377" y="23"/>
                    <a:pt x="564" y="23"/>
                  </a:cubicBezTo>
                  <a:cubicBezTo>
                    <a:pt x="702" y="23"/>
                    <a:pt x="842" y="34"/>
                    <a:pt x="985" y="54"/>
                  </a:cubicBezTo>
                  <a:cubicBezTo>
                    <a:pt x="993" y="54"/>
                    <a:pt x="993" y="46"/>
                    <a:pt x="985" y="46"/>
                  </a:cubicBezTo>
                  <a:cubicBezTo>
                    <a:pt x="856" y="15"/>
                    <a:pt x="722" y="1"/>
                    <a:pt x="58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7492904" y="279825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7476714" y="2785474"/>
              <a:ext cx="54122" cy="29302"/>
            </a:xfrm>
            <a:custGeom>
              <a:avLst/>
              <a:gdLst/>
              <a:ahLst/>
              <a:cxnLst/>
              <a:rect l="l" t="t" r="r" b="b"/>
              <a:pathLst>
                <a:path w="1618" h="876" extrusionOk="0">
                  <a:moveTo>
                    <a:pt x="0" y="0"/>
                  </a:moveTo>
                  <a:lnTo>
                    <a:pt x="0" y="0"/>
                  </a:lnTo>
                  <a:cubicBezTo>
                    <a:pt x="610" y="133"/>
                    <a:pt x="1196" y="414"/>
                    <a:pt x="1618" y="875"/>
                  </a:cubicBezTo>
                  <a:cubicBezTo>
                    <a:pt x="1235" y="367"/>
                    <a:pt x="618" y="10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7500497" y="2777345"/>
              <a:ext cx="30874" cy="30038"/>
            </a:xfrm>
            <a:custGeom>
              <a:avLst/>
              <a:gdLst/>
              <a:ahLst/>
              <a:cxnLst/>
              <a:rect l="l" t="t" r="r" b="b"/>
              <a:pathLst>
                <a:path w="923" h="898" extrusionOk="0">
                  <a:moveTo>
                    <a:pt x="16" y="1"/>
                  </a:moveTo>
                  <a:cubicBezTo>
                    <a:pt x="8" y="1"/>
                    <a:pt x="0" y="9"/>
                    <a:pt x="8" y="24"/>
                  </a:cubicBezTo>
                  <a:cubicBezTo>
                    <a:pt x="219" y="87"/>
                    <a:pt x="399" y="204"/>
                    <a:pt x="555" y="360"/>
                  </a:cubicBezTo>
                  <a:cubicBezTo>
                    <a:pt x="626" y="438"/>
                    <a:pt x="688" y="509"/>
                    <a:pt x="751" y="595"/>
                  </a:cubicBezTo>
                  <a:cubicBezTo>
                    <a:pt x="821" y="681"/>
                    <a:pt x="852" y="790"/>
                    <a:pt x="907" y="892"/>
                  </a:cubicBezTo>
                  <a:cubicBezTo>
                    <a:pt x="907" y="896"/>
                    <a:pt x="911" y="897"/>
                    <a:pt x="915" y="897"/>
                  </a:cubicBezTo>
                  <a:cubicBezTo>
                    <a:pt x="919" y="897"/>
                    <a:pt x="923" y="896"/>
                    <a:pt x="923" y="892"/>
                  </a:cubicBezTo>
                  <a:cubicBezTo>
                    <a:pt x="876" y="673"/>
                    <a:pt x="751" y="470"/>
                    <a:pt x="594" y="337"/>
                  </a:cubicBezTo>
                  <a:cubicBezTo>
                    <a:pt x="430" y="173"/>
                    <a:pt x="235" y="71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7486113" y="2810294"/>
              <a:ext cx="40809" cy="14417"/>
            </a:xfrm>
            <a:custGeom>
              <a:avLst/>
              <a:gdLst/>
              <a:ahLst/>
              <a:cxnLst/>
              <a:rect l="l" t="t" r="r" b="b"/>
              <a:pathLst>
                <a:path w="1220" h="431" extrusionOk="0">
                  <a:moveTo>
                    <a:pt x="8" y="0"/>
                  </a:moveTo>
                  <a:cubicBezTo>
                    <a:pt x="8" y="0"/>
                    <a:pt x="1" y="16"/>
                    <a:pt x="8" y="16"/>
                  </a:cubicBezTo>
                  <a:cubicBezTo>
                    <a:pt x="219" y="24"/>
                    <a:pt x="430" y="79"/>
                    <a:pt x="634" y="157"/>
                  </a:cubicBezTo>
                  <a:cubicBezTo>
                    <a:pt x="727" y="196"/>
                    <a:pt x="821" y="235"/>
                    <a:pt x="907" y="274"/>
                  </a:cubicBezTo>
                  <a:cubicBezTo>
                    <a:pt x="1017" y="336"/>
                    <a:pt x="1110" y="391"/>
                    <a:pt x="1220" y="430"/>
                  </a:cubicBezTo>
                  <a:cubicBezTo>
                    <a:pt x="907" y="133"/>
                    <a:pt x="438" y="24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7484274" y="2818121"/>
              <a:ext cx="35089" cy="9701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17" y="1"/>
                  </a:moveTo>
                  <a:cubicBezTo>
                    <a:pt x="1" y="1"/>
                    <a:pt x="1" y="24"/>
                    <a:pt x="17" y="24"/>
                  </a:cubicBezTo>
                  <a:cubicBezTo>
                    <a:pt x="360" y="32"/>
                    <a:pt x="728" y="134"/>
                    <a:pt x="1048" y="290"/>
                  </a:cubicBezTo>
                  <a:cubicBezTo>
                    <a:pt x="892" y="196"/>
                    <a:pt x="728" y="118"/>
                    <a:pt x="548" y="71"/>
                  </a:cubicBezTo>
                  <a:cubicBezTo>
                    <a:pt x="376" y="24"/>
                    <a:pt x="189" y="16"/>
                    <a:pt x="1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7466512" y="2832237"/>
              <a:ext cx="44488" cy="4716"/>
            </a:xfrm>
            <a:custGeom>
              <a:avLst/>
              <a:gdLst/>
              <a:ahLst/>
              <a:cxnLst/>
              <a:rect l="l" t="t" r="r" b="b"/>
              <a:pathLst>
                <a:path w="1330" h="141" extrusionOk="0">
                  <a:moveTo>
                    <a:pt x="1313" y="1"/>
                  </a:moveTo>
                  <a:cubicBezTo>
                    <a:pt x="1102" y="24"/>
                    <a:pt x="884" y="48"/>
                    <a:pt x="673" y="79"/>
                  </a:cubicBezTo>
                  <a:cubicBezTo>
                    <a:pt x="541" y="93"/>
                    <a:pt x="415" y="101"/>
                    <a:pt x="287" y="101"/>
                  </a:cubicBezTo>
                  <a:cubicBezTo>
                    <a:pt x="196" y="101"/>
                    <a:pt x="103" y="97"/>
                    <a:pt x="8" y="87"/>
                  </a:cubicBezTo>
                  <a:cubicBezTo>
                    <a:pt x="1" y="87"/>
                    <a:pt x="1" y="102"/>
                    <a:pt x="8" y="102"/>
                  </a:cubicBezTo>
                  <a:cubicBezTo>
                    <a:pt x="197" y="123"/>
                    <a:pt x="393" y="141"/>
                    <a:pt x="589" y="141"/>
                  </a:cubicBezTo>
                  <a:cubicBezTo>
                    <a:pt x="838" y="141"/>
                    <a:pt x="1086" y="112"/>
                    <a:pt x="1313" y="24"/>
                  </a:cubicBezTo>
                  <a:cubicBezTo>
                    <a:pt x="1329" y="9"/>
                    <a:pt x="1313" y="1"/>
                    <a:pt x="13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7476179" y="2838994"/>
              <a:ext cx="37431" cy="6356"/>
            </a:xfrm>
            <a:custGeom>
              <a:avLst/>
              <a:gdLst/>
              <a:ahLst/>
              <a:cxnLst/>
              <a:rect l="l" t="t" r="r" b="b"/>
              <a:pathLst>
                <a:path w="1119" h="190" extrusionOk="0">
                  <a:moveTo>
                    <a:pt x="1098" y="0"/>
                  </a:moveTo>
                  <a:cubicBezTo>
                    <a:pt x="1097" y="0"/>
                    <a:pt x="1096" y="1"/>
                    <a:pt x="1095" y="2"/>
                  </a:cubicBezTo>
                  <a:cubicBezTo>
                    <a:pt x="1048" y="2"/>
                    <a:pt x="1009" y="25"/>
                    <a:pt x="954" y="33"/>
                  </a:cubicBezTo>
                  <a:cubicBezTo>
                    <a:pt x="907" y="41"/>
                    <a:pt x="860" y="41"/>
                    <a:pt x="821" y="57"/>
                  </a:cubicBezTo>
                  <a:cubicBezTo>
                    <a:pt x="735" y="64"/>
                    <a:pt x="642" y="88"/>
                    <a:pt x="563" y="111"/>
                  </a:cubicBezTo>
                  <a:cubicBezTo>
                    <a:pt x="402" y="146"/>
                    <a:pt x="235" y="175"/>
                    <a:pt x="67" y="175"/>
                  </a:cubicBezTo>
                  <a:cubicBezTo>
                    <a:pt x="48" y="175"/>
                    <a:pt x="28" y="175"/>
                    <a:pt x="9" y="174"/>
                  </a:cubicBezTo>
                  <a:cubicBezTo>
                    <a:pt x="1" y="174"/>
                    <a:pt x="1" y="190"/>
                    <a:pt x="9" y="190"/>
                  </a:cubicBezTo>
                  <a:cubicBezTo>
                    <a:pt x="196" y="190"/>
                    <a:pt x="384" y="190"/>
                    <a:pt x="563" y="158"/>
                  </a:cubicBezTo>
                  <a:cubicBezTo>
                    <a:pt x="665" y="150"/>
                    <a:pt x="751" y="135"/>
                    <a:pt x="853" y="111"/>
                  </a:cubicBezTo>
                  <a:cubicBezTo>
                    <a:pt x="938" y="96"/>
                    <a:pt x="1040" y="64"/>
                    <a:pt x="1118" y="33"/>
                  </a:cubicBezTo>
                  <a:cubicBezTo>
                    <a:pt x="1105" y="20"/>
                    <a:pt x="1103" y="0"/>
                    <a:pt x="109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7475911" y="2844781"/>
              <a:ext cx="37163" cy="6489"/>
            </a:xfrm>
            <a:custGeom>
              <a:avLst/>
              <a:gdLst/>
              <a:ahLst/>
              <a:cxnLst/>
              <a:rect l="l" t="t" r="r" b="b"/>
              <a:pathLst>
                <a:path w="1111" h="194" extrusionOk="0">
                  <a:moveTo>
                    <a:pt x="1103" y="1"/>
                  </a:moveTo>
                  <a:cubicBezTo>
                    <a:pt x="931" y="56"/>
                    <a:pt x="759" y="126"/>
                    <a:pt x="571" y="157"/>
                  </a:cubicBezTo>
                  <a:cubicBezTo>
                    <a:pt x="500" y="166"/>
                    <a:pt x="428" y="171"/>
                    <a:pt x="356" y="171"/>
                  </a:cubicBezTo>
                  <a:cubicBezTo>
                    <a:pt x="244" y="171"/>
                    <a:pt x="130" y="160"/>
                    <a:pt x="17" y="142"/>
                  </a:cubicBezTo>
                  <a:cubicBezTo>
                    <a:pt x="1" y="142"/>
                    <a:pt x="1" y="173"/>
                    <a:pt x="17" y="173"/>
                  </a:cubicBezTo>
                  <a:cubicBezTo>
                    <a:pt x="104" y="187"/>
                    <a:pt x="193" y="193"/>
                    <a:pt x="282" y="193"/>
                  </a:cubicBezTo>
                  <a:cubicBezTo>
                    <a:pt x="384" y="193"/>
                    <a:pt x="487" y="185"/>
                    <a:pt x="587" y="173"/>
                  </a:cubicBezTo>
                  <a:cubicBezTo>
                    <a:pt x="767" y="157"/>
                    <a:pt x="954" y="102"/>
                    <a:pt x="1111" y="9"/>
                  </a:cubicBezTo>
                  <a:cubicBezTo>
                    <a:pt x="1111" y="9"/>
                    <a:pt x="1111" y="1"/>
                    <a:pt x="110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7479591" y="2852006"/>
              <a:ext cx="31844" cy="8864"/>
            </a:xfrm>
            <a:custGeom>
              <a:avLst/>
              <a:gdLst/>
              <a:ahLst/>
              <a:cxnLst/>
              <a:rect l="l" t="t" r="r" b="b"/>
              <a:pathLst>
                <a:path w="952" h="265" extrusionOk="0">
                  <a:moveTo>
                    <a:pt x="948" y="0"/>
                  </a:moveTo>
                  <a:cubicBezTo>
                    <a:pt x="947" y="0"/>
                    <a:pt x="946" y="1"/>
                    <a:pt x="946" y="4"/>
                  </a:cubicBezTo>
                  <a:cubicBezTo>
                    <a:pt x="951" y="4"/>
                    <a:pt x="949" y="0"/>
                    <a:pt x="948" y="0"/>
                  </a:cubicBezTo>
                  <a:close/>
                  <a:moveTo>
                    <a:pt x="946" y="4"/>
                  </a:moveTo>
                  <a:lnTo>
                    <a:pt x="946" y="4"/>
                  </a:lnTo>
                  <a:cubicBezTo>
                    <a:pt x="797" y="82"/>
                    <a:pt x="649" y="152"/>
                    <a:pt x="493" y="191"/>
                  </a:cubicBezTo>
                  <a:cubicBezTo>
                    <a:pt x="353" y="226"/>
                    <a:pt x="206" y="255"/>
                    <a:pt x="60" y="255"/>
                  </a:cubicBezTo>
                  <a:cubicBezTo>
                    <a:pt x="42" y="255"/>
                    <a:pt x="25" y="255"/>
                    <a:pt x="8" y="254"/>
                  </a:cubicBezTo>
                  <a:cubicBezTo>
                    <a:pt x="0" y="254"/>
                    <a:pt x="0" y="262"/>
                    <a:pt x="8" y="262"/>
                  </a:cubicBezTo>
                  <a:cubicBezTo>
                    <a:pt x="43" y="263"/>
                    <a:pt x="80" y="264"/>
                    <a:pt x="116" y="264"/>
                  </a:cubicBezTo>
                  <a:cubicBezTo>
                    <a:pt x="248" y="264"/>
                    <a:pt x="384" y="251"/>
                    <a:pt x="500" y="215"/>
                  </a:cubicBezTo>
                  <a:cubicBezTo>
                    <a:pt x="665" y="160"/>
                    <a:pt x="821" y="105"/>
                    <a:pt x="946" y="4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7550672" y="2744397"/>
              <a:ext cx="4817" cy="35290"/>
            </a:xfrm>
            <a:custGeom>
              <a:avLst/>
              <a:gdLst/>
              <a:ahLst/>
              <a:cxnLst/>
              <a:rect l="l" t="t" r="r" b="b"/>
              <a:pathLst>
                <a:path w="144" h="1055" extrusionOk="0">
                  <a:moveTo>
                    <a:pt x="126" y="0"/>
                  </a:moveTo>
                  <a:cubicBezTo>
                    <a:pt x="120" y="0"/>
                    <a:pt x="113" y="3"/>
                    <a:pt x="110" y="9"/>
                  </a:cubicBezTo>
                  <a:cubicBezTo>
                    <a:pt x="1" y="345"/>
                    <a:pt x="32" y="697"/>
                    <a:pt x="63" y="1048"/>
                  </a:cubicBezTo>
                  <a:cubicBezTo>
                    <a:pt x="63" y="1052"/>
                    <a:pt x="67" y="1054"/>
                    <a:pt x="71" y="1054"/>
                  </a:cubicBezTo>
                  <a:cubicBezTo>
                    <a:pt x="75" y="1054"/>
                    <a:pt x="79" y="1052"/>
                    <a:pt x="79" y="1048"/>
                  </a:cubicBezTo>
                  <a:cubicBezTo>
                    <a:pt x="48" y="704"/>
                    <a:pt x="32" y="353"/>
                    <a:pt x="134" y="17"/>
                  </a:cubicBezTo>
                  <a:cubicBezTo>
                    <a:pt x="143" y="7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7536556" y="2755770"/>
              <a:ext cx="2141" cy="21341"/>
            </a:xfrm>
            <a:custGeom>
              <a:avLst/>
              <a:gdLst/>
              <a:ahLst/>
              <a:cxnLst/>
              <a:rect l="l" t="t" r="r" b="b"/>
              <a:pathLst>
                <a:path w="64" h="638" extrusionOk="0">
                  <a:moveTo>
                    <a:pt x="28" y="0"/>
                  </a:moveTo>
                  <a:cubicBezTo>
                    <a:pt x="24" y="0"/>
                    <a:pt x="20" y="4"/>
                    <a:pt x="16" y="13"/>
                  </a:cubicBezTo>
                  <a:cubicBezTo>
                    <a:pt x="1" y="60"/>
                    <a:pt x="1" y="122"/>
                    <a:pt x="1" y="169"/>
                  </a:cubicBezTo>
                  <a:cubicBezTo>
                    <a:pt x="1" y="216"/>
                    <a:pt x="16" y="263"/>
                    <a:pt x="16" y="318"/>
                  </a:cubicBezTo>
                  <a:cubicBezTo>
                    <a:pt x="32" y="419"/>
                    <a:pt x="40" y="529"/>
                    <a:pt x="63" y="638"/>
                  </a:cubicBezTo>
                  <a:lnTo>
                    <a:pt x="32" y="318"/>
                  </a:lnTo>
                  <a:lnTo>
                    <a:pt x="32" y="161"/>
                  </a:lnTo>
                  <a:cubicBezTo>
                    <a:pt x="32" y="107"/>
                    <a:pt x="40" y="60"/>
                    <a:pt x="40" y="13"/>
                  </a:cubicBezTo>
                  <a:cubicBezTo>
                    <a:pt x="40" y="8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7566728" y="2753830"/>
              <a:ext cx="2040" cy="21742"/>
            </a:xfrm>
            <a:custGeom>
              <a:avLst/>
              <a:gdLst/>
              <a:ahLst/>
              <a:cxnLst/>
              <a:rect l="l" t="t" r="r" b="b"/>
              <a:pathLst>
                <a:path w="61" h="650" extrusionOk="0">
                  <a:moveTo>
                    <a:pt x="30" y="1"/>
                  </a:moveTo>
                  <a:cubicBezTo>
                    <a:pt x="15" y="1"/>
                    <a:pt x="1" y="14"/>
                    <a:pt x="5" y="32"/>
                  </a:cubicBezTo>
                  <a:cubicBezTo>
                    <a:pt x="5" y="63"/>
                    <a:pt x="29" y="79"/>
                    <a:pt x="29" y="110"/>
                  </a:cubicBezTo>
                  <a:cubicBezTo>
                    <a:pt x="29" y="126"/>
                    <a:pt x="29" y="157"/>
                    <a:pt x="37" y="180"/>
                  </a:cubicBezTo>
                  <a:lnTo>
                    <a:pt x="37" y="321"/>
                  </a:lnTo>
                  <a:cubicBezTo>
                    <a:pt x="37" y="274"/>
                    <a:pt x="44" y="227"/>
                    <a:pt x="44" y="180"/>
                  </a:cubicBezTo>
                  <a:lnTo>
                    <a:pt x="44" y="102"/>
                  </a:lnTo>
                  <a:cubicBezTo>
                    <a:pt x="44" y="71"/>
                    <a:pt x="60" y="47"/>
                    <a:pt x="60" y="24"/>
                  </a:cubicBezTo>
                  <a:cubicBezTo>
                    <a:pt x="53" y="8"/>
                    <a:pt x="41" y="1"/>
                    <a:pt x="30" y="1"/>
                  </a:cubicBezTo>
                  <a:close/>
                  <a:moveTo>
                    <a:pt x="37" y="321"/>
                  </a:moveTo>
                  <a:lnTo>
                    <a:pt x="37" y="321"/>
                  </a:lnTo>
                  <a:cubicBezTo>
                    <a:pt x="37" y="357"/>
                    <a:pt x="36" y="393"/>
                    <a:pt x="35" y="429"/>
                  </a:cubicBezTo>
                  <a:lnTo>
                    <a:pt x="35" y="429"/>
                  </a:lnTo>
                  <a:cubicBezTo>
                    <a:pt x="36" y="400"/>
                    <a:pt x="37" y="372"/>
                    <a:pt x="37" y="344"/>
                  </a:cubicBezTo>
                  <a:lnTo>
                    <a:pt x="37" y="321"/>
                  </a:lnTo>
                  <a:close/>
                  <a:moveTo>
                    <a:pt x="35" y="429"/>
                  </a:moveTo>
                  <a:cubicBezTo>
                    <a:pt x="33" y="498"/>
                    <a:pt x="31" y="572"/>
                    <a:pt x="37" y="649"/>
                  </a:cubicBezTo>
                  <a:lnTo>
                    <a:pt x="44" y="649"/>
                  </a:lnTo>
                  <a:cubicBezTo>
                    <a:pt x="34" y="576"/>
                    <a:pt x="34" y="502"/>
                    <a:pt x="35" y="429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7573685" y="2753730"/>
              <a:ext cx="1873" cy="10202"/>
            </a:xfrm>
            <a:custGeom>
              <a:avLst/>
              <a:gdLst/>
              <a:ahLst/>
              <a:cxnLst/>
              <a:rect l="l" t="t" r="r" b="b"/>
              <a:pathLst>
                <a:path w="56" h="305" extrusionOk="0">
                  <a:moveTo>
                    <a:pt x="32" y="1"/>
                  </a:moveTo>
                  <a:cubicBezTo>
                    <a:pt x="29" y="1"/>
                    <a:pt x="26" y="2"/>
                    <a:pt x="24" y="3"/>
                  </a:cubicBezTo>
                  <a:cubicBezTo>
                    <a:pt x="8" y="3"/>
                    <a:pt x="1" y="27"/>
                    <a:pt x="8" y="35"/>
                  </a:cubicBezTo>
                  <a:cubicBezTo>
                    <a:pt x="8" y="43"/>
                    <a:pt x="16" y="50"/>
                    <a:pt x="16" y="66"/>
                  </a:cubicBezTo>
                  <a:cubicBezTo>
                    <a:pt x="24" y="74"/>
                    <a:pt x="24" y="82"/>
                    <a:pt x="24" y="105"/>
                  </a:cubicBezTo>
                  <a:cubicBezTo>
                    <a:pt x="32" y="113"/>
                    <a:pt x="32" y="144"/>
                    <a:pt x="47" y="160"/>
                  </a:cubicBezTo>
                  <a:lnTo>
                    <a:pt x="47" y="89"/>
                  </a:lnTo>
                  <a:lnTo>
                    <a:pt x="47" y="66"/>
                  </a:lnTo>
                  <a:cubicBezTo>
                    <a:pt x="47" y="50"/>
                    <a:pt x="47" y="50"/>
                    <a:pt x="55" y="43"/>
                  </a:cubicBezTo>
                  <a:lnTo>
                    <a:pt x="55" y="27"/>
                  </a:lnTo>
                  <a:cubicBezTo>
                    <a:pt x="55" y="9"/>
                    <a:pt x="42" y="1"/>
                    <a:pt x="32" y="1"/>
                  </a:cubicBezTo>
                  <a:close/>
                  <a:moveTo>
                    <a:pt x="47" y="160"/>
                  </a:moveTo>
                  <a:lnTo>
                    <a:pt x="47" y="293"/>
                  </a:lnTo>
                  <a:cubicBezTo>
                    <a:pt x="47" y="300"/>
                    <a:pt x="49" y="304"/>
                    <a:pt x="51" y="304"/>
                  </a:cubicBezTo>
                  <a:cubicBezTo>
                    <a:pt x="53" y="304"/>
                    <a:pt x="55" y="300"/>
                    <a:pt x="55" y="293"/>
                  </a:cubicBezTo>
                  <a:cubicBezTo>
                    <a:pt x="55" y="246"/>
                    <a:pt x="55" y="199"/>
                    <a:pt x="47" y="160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7592250" y="2735934"/>
              <a:ext cx="9333" cy="25690"/>
            </a:xfrm>
            <a:custGeom>
              <a:avLst/>
              <a:gdLst/>
              <a:ahLst/>
              <a:cxnLst/>
              <a:rect l="l" t="t" r="r" b="b"/>
              <a:pathLst>
                <a:path w="279" h="768" extrusionOk="0">
                  <a:moveTo>
                    <a:pt x="250" y="0"/>
                  </a:moveTo>
                  <a:cubicBezTo>
                    <a:pt x="240" y="0"/>
                    <a:pt x="230" y="7"/>
                    <a:pt x="227" y="20"/>
                  </a:cubicBezTo>
                  <a:cubicBezTo>
                    <a:pt x="211" y="51"/>
                    <a:pt x="211" y="90"/>
                    <a:pt x="204" y="114"/>
                  </a:cubicBezTo>
                  <a:lnTo>
                    <a:pt x="172" y="207"/>
                  </a:lnTo>
                  <a:cubicBezTo>
                    <a:pt x="157" y="262"/>
                    <a:pt x="133" y="332"/>
                    <a:pt x="118" y="387"/>
                  </a:cubicBezTo>
                  <a:cubicBezTo>
                    <a:pt x="133" y="332"/>
                    <a:pt x="164" y="270"/>
                    <a:pt x="188" y="215"/>
                  </a:cubicBezTo>
                  <a:cubicBezTo>
                    <a:pt x="196" y="184"/>
                    <a:pt x="204" y="153"/>
                    <a:pt x="227" y="129"/>
                  </a:cubicBezTo>
                  <a:cubicBezTo>
                    <a:pt x="235" y="98"/>
                    <a:pt x="266" y="67"/>
                    <a:pt x="274" y="35"/>
                  </a:cubicBezTo>
                  <a:cubicBezTo>
                    <a:pt x="278" y="13"/>
                    <a:pt x="264" y="0"/>
                    <a:pt x="250" y="0"/>
                  </a:cubicBezTo>
                  <a:close/>
                  <a:moveTo>
                    <a:pt x="116" y="391"/>
                  </a:moveTo>
                  <a:lnTo>
                    <a:pt x="116" y="391"/>
                  </a:lnTo>
                  <a:cubicBezTo>
                    <a:pt x="78" y="507"/>
                    <a:pt x="39" y="631"/>
                    <a:pt x="0" y="762"/>
                  </a:cubicBezTo>
                  <a:cubicBezTo>
                    <a:pt x="0" y="766"/>
                    <a:pt x="2" y="768"/>
                    <a:pt x="4" y="768"/>
                  </a:cubicBezTo>
                  <a:cubicBezTo>
                    <a:pt x="6" y="768"/>
                    <a:pt x="8" y="766"/>
                    <a:pt x="8" y="762"/>
                  </a:cubicBezTo>
                  <a:cubicBezTo>
                    <a:pt x="39" y="631"/>
                    <a:pt x="78" y="507"/>
                    <a:pt x="116" y="39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7516820" y="2752492"/>
              <a:ext cx="6188" cy="22545"/>
            </a:xfrm>
            <a:custGeom>
              <a:avLst/>
              <a:gdLst/>
              <a:ahLst/>
              <a:cxnLst/>
              <a:rect l="l" t="t" r="r" b="b"/>
              <a:pathLst>
                <a:path w="185" h="674" extrusionOk="0">
                  <a:moveTo>
                    <a:pt x="34" y="0"/>
                  </a:moveTo>
                  <a:cubicBezTo>
                    <a:pt x="18" y="0"/>
                    <a:pt x="1" y="12"/>
                    <a:pt x="5" y="33"/>
                  </a:cubicBezTo>
                  <a:cubicBezTo>
                    <a:pt x="28" y="80"/>
                    <a:pt x="28" y="150"/>
                    <a:pt x="36" y="197"/>
                  </a:cubicBezTo>
                  <a:cubicBezTo>
                    <a:pt x="44" y="259"/>
                    <a:pt x="59" y="314"/>
                    <a:pt x="75" y="361"/>
                  </a:cubicBezTo>
                  <a:cubicBezTo>
                    <a:pt x="106" y="470"/>
                    <a:pt x="138" y="580"/>
                    <a:pt x="177" y="673"/>
                  </a:cubicBezTo>
                  <a:lnTo>
                    <a:pt x="185" y="673"/>
                  </a:lnTo>
                  <a:cubicBezTo>
                    <a:pt x="153" y="580"/>
                    <a:pt x="114" y="470"/>
                    <a:pt x="99" y="361"/>
                  </a:cubicBezTo>
                  <a:cubicBezTo>
                    <a:pt x="83" y="314"/>
                    <a:pt x="75" y="267"/>
                    <a:pt x="67" y="205"/>
                  </a:cubicBezTo>
                  <a:cubicBezTo>
                    <a:pt x="59" y="150"/>
                    <a:pt x="44" y="80"/>
                    <a:pt x="59" y="33"/>
                  </a:cubicBezTo>
                  <a:cubicBezTo>
                    <a:pt x="63" y="10"/>
                    <a:pt x="49" y="0"/>
                    <a:pt x="3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7588336" y="279932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7656273" y="274964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7577097" y="2772395"/>
              <a:ext cx="11105" cy="39471"/>
            </a:xfrm>
            <a:custGeom>
              <a:avLst/>
              <a:gdLst/>
              <a:ahLst/>
              <a:cxnLst/>
              <a:rect l="l" t="t" r="r" b="b"/>
              <a:pathLst>
                <a:path w="332" h="1180" extrusionOk="0">
                  <a:moveTo>
                    <a:pt x="180" y="0"/>
                  </a:moveTo>
                  <a:cubicBezTo>
                    <a:pt x="0" y="118"/>
                    <a:pt x="39" y="391"/>
                    <a:pt x="70" y="571"/>
                  </a:cubicBezTo>
                  <a:cubicBezTo>
                    <a:pt x="110" y="797"/>
                    <a:pt x="195" y="993"/>
                    <a:pt x="313" y="1172"/>
                  </a:cubicBezTo>
                  <a:cubicBezTo>
                    <a:pt x="313" y="1177"/>
                    <a:pt x="315" y="1179"/>
                    <a:pt x="318" y="1179"/>
                  </a:cubicBezTo>
                  <a:cubicBezTo>
                    <a:pt x="323" y="1179"/>
                    <a:pt x="331" y="1170"/>
                    <a:pt x="320" y="1165"/>
                  </a:cubicBezTo>
                  <a:cubicBezTo>
                    <a:pt x="227" y="993"/>
                    <a:pt x="172" y="782"/>
                    <a:pt x="141" y="586"/>
                  </a:cubicBezTo>
                  <a:cubicBezTo>
                    <a:pt x="110" y="391"/>
                    <a:pt x="102" y="196"/>
                    <a:pt x="188" y="16"/>
                  </a:cubicBezTo>
                  <a:cubicBezTo>
                    <a:pt x="188" y="0"/>
                    <a:pt x="180" y="0"/>
                    <a:pt x="18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7601650" y="2794238"/>
              <a:ext cx="5252" cy="25857"/>
            </a:xfrm>
            <a:custGeom>
              <a:avLst/>
              <a:gdLst/>
              <a:ahLst/>
              <a:cxnLst/>
              <a:rect l="l" t="t" r="r" b="b"/>
              <a:pathLst>
                <a:path w="157" h="773" extrusionOk="0">
                  <a:moveTo>
                    <a:pt x="148" y="0"/>
                  </a:moveTo>
                  <a:cubicBezTo>
                    <a:pt x="146" y="0"/>
                    <a:pt x="144" y="1"/>
                    <a:pt x="141" y="4"/>
                  </a:cubicBezTo>
                  <a:cubicBezTo>
                    <a:pt x="87" y="35"/>
                    <a:pt x="63" y="90"/>
                    <a:pt x="40" y="152"/>
                  </a:cubicBezTo>
                  <a:cubicBezTo>
                    <a:pt x="24" y="223"/>
                    <a:pt x="8" y="277"/>
                    <a:pt x="8" y="355"/>
                  </a:cubicBezTo>
                  <a:cubicBezTo>
                    <a:pt x="1" y="496"/>
                    <a:pt x="1" y="637"/>
                    <a:pt x="71" y="770"/>
                  </a:cubicBezTo>
                  <a:cubicBezTo>
                    <a:pt x="73" y="772"/>
                    <a:pt x="75" y="773"/>
                    <a:pt x="77" y="773"/>
                  </a:cubicBezTo>
                  <a:cubicBezTo>
                    <a:pt x="82" y="773"/>
                    <a:pt x="87" y="765"/>
                    <a:pt x="87" y="754"/>
                  </a:cubicBezTo>
                  <a:cubicBezTo>
                    <a:pt x="24" y="629"/>
                    <a:pt x="32" y="480"/>
                    <a:pt x="40" y="355"/>
                  </a:cubicBezTo>
                  <a:cubicBezTo>
                    <a:pt x="48" y="301"/>
                    <a:pt x="63" y="230"/>
                    <a:pt x="79" y="168"/>
                  </a:cubicBezTo>
                  <a:cubicBezTo>
                    <a:pt x="102" y="113"/>
                    <a:pt x="126" y="66"/>
                    <a:pt x="157" y="12"/>
                  </a:cubicBezTo>
                  <a:cubicBezTo>
                    <a:pt x="157" y="6"/>
                    <a:pt x="153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7637341" y="2789521"/>
              <a:ext cx="12176" cy="30573"/>
            </a:xfrm>
            <a:custGeom>
              <a:avLst/>
              <a:gdLst/>
              <a:ahLst/>
              <a:cxnLst/>
              <a:rect l="l" t="t" r="r" b="b"/>
              <a:pathLst>
                <a:path w="364" h="914" extrusionOk="0">
                  <a:moveTo>
                    <a:pt x="332" y="0"/>
                  </a:moveTo>
                  <a:cubicBezTo>
                    <a:pt x="329" y="0"/>
                    <a:pt x="325" y="4"/>
                    <a:pt x="325" y="12"/>
                  </a:cubicBezTo>
                  <a:cubicBezTo>
                    <a:pt x="309" y="90"/>
                    <a:pt x="325" y="168"/>
                    <a:pt x="309" y="254"/>
                  </a:cubicBezTo>
                  <a:cubicBezTo>
                    <a:pt x="301" y="332"/>
                    <a:pt x="286" y="418"/>
                    <a:pt x="254" y="496"/>
                  </a:cubicBezTo>
                  <a:cubicBezTo>
                    <a:pt x="231" y="575"/>
                    <a:pt x="192" y="653"/>
                    <a:pt x="153" y="723"/>
                  </a:cubicBezTo>
                  <a:cubicBezTo>
                    <a:pt x="137" y="754"/>
                    <a:pt x="129" y="778"/>
                    <a:pt x="106" y="809"/>
                  </a:cubicBezTo>
                  <a:cubicBezTo>
                    <a:pt x="75" y="848"/>
                    <a:pt x="51" y="879"/>
                    <a:pt x="12" y="895"/>
                  </a:cubicBezTo>
                  <a:cubicBezTo>
                    <a:pt x="1" y="906"/>
                    <a:pt x="6" y="914"/>
                    <a:pt x="13" y="914"/>
                  </a:cubicBezTo>
                  <a:cubicBezTo>
                    <a:pt x="15" y="914"/>
                    <a:pt x="18" y="913"/>
                    <a:pt x="20" y="911"/>
                  </a:cubicBezTo>
                  <a:cubicBezTo>
                    <a:pt x="153" y="809"/>
                    <a:pt x="231" y="653"/>
                    <a:pt x="293" y="504"/>
                  </a:cubicBezTo>
                  <a:cubicBezTo>
                    <a:pt x="332" y="426"/>
                    <a:pt x="348" y="340"/>
                    <a:pt x="348" y="254"/>
                  </a:cubicBezTo>
                  <a:cubicBezTo>
                    <a:pt x="364" y="184"/>
                    <a:pt x="364" y="90"/>
                    <a:pt x="340" y="12"/>
                  </a:cubicBezTo>
                  <a:cubicBezTo>
                    <a:pt x="340" y="4"/>
                    <a:pt x="336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7603222" y="2839763"/>
              <a:ext cx="35858" cy="6891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993" y="0"/>
                  </a:moveTo>
                  <a:cubicBezTo>
                    <a:pt x="971" y="0"/>
                    <a:pt x="950" y="2"/>
                    <a:pt x="930" y="2"/>
                  </a:cubicBezTo>
                  <a:cubicBezTo>
                    <a:pt x="884" y="2"/>
                    <a:pt x="845" y="2"/>
                    <a:pt x="790" y="10"/>
                  </a:cubicBezTo>
                  <a:cubicBezTo>
                    <a:pt x="696" y="10"/>
                    <a:pt x="610" y="34"/>
                    <a:pt x="508" y="41"/>
                  </a:cubicBezTo>
                  <a:cubicBezTo>
                    <a:pt x="344" y="73"/>
                    <a:pt x="165" y="120"/>
                    <a:pt x="8" y="190"/>
                  </a:cubicBezTo>
                  <a:cubicBezTo>
                    <a:pt x="1" y="198"/>
                    <a:pt x="8" y="206"/>
                    <a:pt x="24" y="206"/>
                  </a:cubicBezTo>
                  <a:cubicBezTo>
                    <a:pt x="102" y="174"/>
                    <a:pt x="188" y="151"/>
                    <a:pt x="274" y="127"/>
                  </a:cubicBezTo>
                  <a:cubicBezTo>
                    <a:pt x="360" y="112"/>
                    <a:pt x="454" y="112"/>
                    <a:pt x="540" y="96"/>
                  </a:cubicBezTo>
                  <a:cubicBezTo>
                    <a:pt x="626" y="88"/>
                    <a:pt x="727" y="81"/>
                    <a:pt x="813" y="81"/>
                  </a:cubicBezTo>
                  <a:cubicBezTo>
                    <a:pt x="860" y="81"/>
                    <a:pt x="899" y="65"/>
                    <a:pt x="946" y="65"/>
                  </a:cubicBezTo>
                  <a:cubicBezTo>
                    <a:pt x="985" y="65"/>
                    <a:pt x="1024" y="65"/>
                    <a:pt x="1055" y="49"/>
                  </a:cubicBezTo>
                  <a:cubicBezTo>
                    <a:pt x="1071" y="34"/>
                    <a:pt x="1071" y="18"/>
                    <a:pt x="1055" y="10"/>
                  </a:cubicBezTo>
                  <a:cubicBezTo>
                    <a:pt x="1036" y="2"/>
                    <a:pt x="1014" y="0"/>
                    <a:pt x="99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7595394" y="287826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7597736" y="2879033"/>
              <a:ext cx="49439" cy="3981"/>
            </a:xfrm>
            <a:custGeom>
              <a:avLst/>
              <a:gdLst/>
              <a:ahLst/>
              <a:cxnLst/>
              <a:rect l="l" t="t" r="r" b="b"/>
              <a:pathLst>
                <a:path w="1478" h="119" extrusionOk="0">
                  <a:moveTo>
                    <a:pt x="1446" y="1"/>
                  </a:moveTo>
                  <a:cubicBezTo>
                    <a:pt x="1344" y="28"/>
                    <a:pt x="1248" y="49"/>
                    <a:pt x="1148" y="49"/>
                  </a:cubicBezTo>
                  <a:cubicBezTo>
                    <a:pt x="1133" y="49"/>
                    <a:pt x="1118" y="48"/>
                    <a:pt x="1102" y="47"/>
                  </a:cubicBezTo>
                  <a:cubicBezTo>
                    <a:pt x="985" y="40"/>
                    <a:pt x="883" y="40"/>
                    <a:pt x="766" y="40"/>
                  </a:cubicBezTo>
                  <a:cubicBezTo>
                    <a:pt x="508" y="32"/>
                    <a:pt x="258" y="32"/>
                    <a:pt x="0" y="1"/>
                  </a:cubicBezTo>
                  <a:lnTo>
                    <a:pt x="0" y="1"/>
                  </a:lnTo>
                  <a:cubicBezTo>
                    <a:pt x="266" y="40"/>
                    <a:pt x="532" y="87"/>
                    <a:pt x="790" y="110"/>
                  </a:cubicBezTo>
                  <a:cubicBezTo>
                    <a:pt x="857" y="114"/>
                    <a:pt x="925" y="119"/>
                    <a:pt x="991" y="119"/>
                  </a:cubicBezTo>
                  <a:cubicBezTo>
                    <a:pt x="1040" y="119"/>
                    <a:pt x="1087" y="117"/>
                    <a:pt x="1134" y="110"/>
                  </a:cubicBezTo>
                  <a:cubicBezTo>
                    <a:pt x="1196" y="94"/>
                    <a:pt x="1243" y="94"/>
                    <a:pt x="1298" y="87"/>
                  </a:cubicBezTo>
                  <a:cubicBezTo>
                    <a:pt x="1360" y="79"/>
                    <a:pt x="1407" y="55"/>
                    <a:pt x="1446" y="32"/>
                  </a:cubicBezTo>
                  <a:cubicBezTo>
                    <a:pt x="1477" y="32"/>
                    <a:pt x="1477" y="1"/>
                    <a:pt x="144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7613223" y="2865821"/>
              <a:ext cx="21308" cy="3178"/>
            </a:xfrm>
            <a:custGeom>
              <a:avLst/>
              <a:gdLst/>
              <a:ahLst/>
              <a:cxnLst/>
              <a:rect l="l" t="t" r="r" b="b"/>
              <a:pathLst>
                <a:path w="637" h="95" extrusionOk="0">
                  <a:moveTo>
                    <a:pt x="69" y="1"/>
                  </a:moveTo>
                  <a:cubicBezTo>
                    <a:pt x="47" y="1"/>
                    <a:pt x="26" y="5"/>
                    <a:pt x="6" y="20"/>
                  </a:cubicBezTo>
                  <a:cubicBezTo>
                    <a:pt x="1" y="32"/>
                    <a:pt x="3" y="39"/>
                    <a:pt x="8" y="39"/>
                  </a:cubicBezTo>
                  <a:cubicBezTo>
                    <a:pt x="10" y="39"/>
                    <a:pt x="12" y="38"/>
                    <a:pt x="14" y="36"/>
                  </a:cubicBezTo>
                  <a:cubicBezTo>
                    <a:pt x="40" y="15"/>
                    <a:pt x="77" y="12"/>
                    <a:pt x="112" y="12"/>
                  </a:cubicBezTo>
                  <a:cubicBezTo>
                    <a:pt x="130" y="12"/>
                    <a:pt x="147" y="13"/>
                    <a:pt x="163" y="13"/>
                  </a:cubicBezTo>
                  <a:cubicBezTo>
                    <a:pt x="209" y="13"/>
                    <a:pt x="272" y="13"/>
                    <a:pt x="319" y="20"/>
                  </a:cubicBezTo>
                  <a:cubicBezTo>
                    <a:pt x="366" y="36"/>
                    <a:pt x="413" y="44"/>
                    <a:pt x="475" y="52"/>
                  </a:cubicBezTo>
                  <a:cubicBezTo>
                    <a:pt x="538" y="83"/>
                    <a:pt x="585" y="83"/>
                    <a:pt x="631" y="91"/>
                  </a:cubicBezTo>
                  <a:cubicBezTo>
                    <a:pt x="585" y="60"/>
                    <a:pt x="546" y="20"/>
                    <a:pt x="483" y="13"/>
                  </a:cubicBezTo>
                  <a:cubicBezTo>
                    <a:pt x="444" y="7"/>
                    <a:pt x="410" y="2"/>
                    <a:pt x="370" y="2"/>
                  </a:cubicBezTo>
                  <a:cubicBezTo>
                    <a:pt x="354" y="2"/>
                    <a:pt x="337" y="3"/>
                    <a:pt x="319" y="5"/>
                  </a:cubicBezTo>
                  <a:cubicBezTo>
                    <a:pt x="301" y="7"/>
                    <a:pt x="281" y="8"/>
                    <a:pt x="260" y="8"/>
                  </a:cubicBezTo>
                  <a:cubicBezTo>
                    <a:pt x="218" y="8"/>
                    <a:pt x="173" y="5"/>
                    <a:pt x="131" y="5"/>
                  </a:cubicBezTo>
                  <a:cubicBezTo>
                    <a:pt x="112" y="5"/>
                    <a:pt x="90" y="1"/>
                    <a:pt x="69" y="1"/>
                  </a:cubicBezTo>
                  <a:close/>
                  <a:moveTo>
                    <a:pt x="631" y="91"/>
                  </a:moveTo>
                  <a:cubicBezTo>
                    <a:pt x="631" y="93"/>
                    <a:pt x="632" y="94"/>
                    <a:pt x="633" y="94"/>
                  </a:cubicBezTo>
                  <a:cubicBezTo>
                    <a:pt x="635" y="94"/>
                    <a:pt x="637" y="91"/>
                    <a:pt x="631" y="9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7592752" y="2901779"/>
              <a:ext cx="40307" cy="13179"/>
            </a:xfrm>
            <a:custGeom>
              <a:avLst/>
              <a:gdLst/>
              <a:ahLst/>
              <a:cxnLst/>
              <a:rect l="l" t="t" r="r" b="b"/>
              <a:pathLst>
                <a:path w="1205" h="394" extrusionOk="0">
                  <a:moveTo>
                    <a:pt x="1" y="0"/>
                  </a:moveTo>
                  <a:lnTo>
                    <a:pt x="1" y="0"/>
                  </a:lnTo>
                  <a:cubicBezTo>
                    <a:pt x="149" y="141"/>
                    <a:pt x="329" y="250"/>
                    <a:pt x="525" y="305"/>
                  </a:cubicBezTo>
                  <a:cubicBezTo>
                    <a:pt x="626" y="336"/>
                    <a:pt x="736" y="368"/>
                    <a:pt x="845" y="376"/>
                  </a:cubicBezTo>
                  <a:cubicBezTo>
                    <a:pt x="925" y="381"/>
                    <a:pt x="1001" y="393"/>
                    <a:pt x="1079" y="393"/>
                  </a:cubicBezTo>
                  <a:cubicBezTo>
                    <a:pt x="1115" y="393"/>
                    <a:pt x="1152" y="391"/>
                    <a:pt x="1189" y="383"/>
                  </a:cubicBezTo>
                  <a:cubicBezTo>
                    <a:pt x="1204" y="383"/>
                    <a:pt x="1204" y="368"/>
                    <a:pt x="1197" y="368"/>
                  </a:cubicBezTo>
                  <a:cubicBezTo>
                    <a:pt x="1095" y="329"/>
                    <a:pt x="1001" y="329"/>
                    <a:pt x="892" y="313"/>
                  </a:cubicBezTo>
                  <a:cubicBezTo>
                    <a:pt x="782" y="297"/>
                    <a:pt x="665" y="290"/>
                    <a:pt x="548" y="258"/>
                  </a:cubicBezTo>
                  <a:cubicBezTo>
                    <a:pt x="353" y="211"/>
                    <a:pt x="157" y="14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7566360" y="294021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7566360" y="2942020"/>
              <a:ext cx="4750" cy="36561"/>
            </a:xfrm>
            <a:custGeom>
              <a:avLst/>
              <a:gdLst/>
              <a:ahLst/>
              <a:cxnLst/>
              <a:rect l="l" t="t" r="r" b="b"/>
              <a:pathLst>
                <a:path w="142" h="1093" extrusionOk="0">
                  <a:moveTo>
                    <a:pt x="1" y="1"/>
                  </a:moveTo>
                  <a:cubicBezTo>
                    <a:pt x="9" y="188"/>
                    <a:pt x="24" y="360"/>
                    <a:pt x="40" y="548"/>
                  </a:cubicBezTo>
                  <a:cubicBezTo>
                    <a:pt x="63" y="728"/>
                    <a:pt x="71" y="907"/>
                    <a:pt x="118" y="1087"/>
                  </a:cubicBezTo>
                  <a:cubicBezTo>
                    <a:pt x="118" y="1091"/>
                    <a:pt x="124" y="1093"/>
                    <a:pt x="130" y="1093"/>
                  </a:cubicBezTo>
                  <a:cubicBezTo>
                    <a:pt x="136" y="1093"/>
                    <a:pt x="141" y="1091"/>
                    <a:pt x="141" y="1087"/>
                  </a:cubicBezTo>
                  <a:cubicBezTo>
                    <a:pt x="118" y="899"/>
                    <a:pt x="87" y="728"/>
                    <a:pt x="55" y="540"/>
                  </a:cubicBezTo>
                  <a:cubicBezTo>
                    <a:pt x="32" y="360"/>
                    <a:pt x="9" y="181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7576562" y="2956470"/>
              <a:ext cx="7627" cy="15855"/>
            </a:xfrm>
            <a:custGeom>
              <a:avLst/>
              <a:gdLst/>
              <a:ahLst/>
              <a:cxnLst/>
              <a:rect l="l" t="t" r="r" b="b"/>
              <a:pathLst>
                <a:path w="228" h="474" extrusionOk="0">
                  <a:moveTo>
                    <a:pt x="199" y="1"/>
                  </a:moveTo>
                  <a:cubicBezTo>
                    <a:pt x="196" y="1"/>
                    <a:pt x="192" y="3"/>
                    <a:pt x="188" y="6"/>
                  </a:cubicBezTo>
                  <a:cubicBezTo>
                    <a:pt x="172" y="22"/>
                    <a:pt x="165" y="46"/>
                    <a:pt x="157" y="61"/>
                  </a:cubicBezTo>
                  <a:cubicBezTo>
                    <a:pt x="149" y="77"/>
                    <a:pt x="149" y="92"/>
                    <a:pt x="133" y="116"/>
                  </a:cubicBezTo>
                  <a:cubicBezTo>
                    <a:pt x="126" y="155"/>
                    <a:pt x="110" y="194"/>
                    <a:pt x="86" y="233"/>
                  </a:cubicBezTo>
                  <a:cubicBezTo>
                    <a:pt x="55" y="311"/>
                    <a:pt x="16" y="389"/>
                    <a:pt x="0" y="467"/>
                  </a:cubicBezTo>
                  <a:cubicBezTo>
                    <a:pt x="0" y="471"/>
                    <a:pt x="2" y="473"/>
                    <a:pt x="4" y="473"/>
                  </a:cubicBezTo>
                  <a:cubicBezTo>
                    <a:pt x="6" y="473"/>
                    <a:pt x="8" y="471"/>
                    <a:pt x="8" y="467"/>
                  </a:cubicBezTo>
                  <a:cubicBezTo>
                    <a:pt x="24" y="382"/>
                    <a:pt x="86" y="311"/>
                    <a:pt x="126" y="233"/>
                  </a:cubicBezTo>
                  <a:cubicBezTo>
                    <a:pt x="141" y="194"/>
                    <a:pt x="165" y="163"/>
                    <a:pt x="180" y="124"/>
                  </a:cubicBezTo>
                  <a:cubicBezTo>
                    <a:pt x="196" y="108"/>
                    <a:pt x="204" y="85"/>
                    <a:pt x="204" y="69"/>
                  </a:cubicBezTo>
                  <a:cubicBezTo>
                    <a:pt x="227" y="46"/>
                    <a:pt x="211" y="22"/>
                    <a:pt x="204" y="6"/>
                  </a:cubicBezTo>
                  <a:cubicBezTo>
                    <a:pt x="204" y="3"/>
                    <a:pt x="202" y="1"/>
                    <a:pt x="19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7548865" y="2957975"/>
              <a:ext cx="7091" cy="17795"/>
            </a:xfrm>
            <a:custGeom>
              <a:avLst/>
              <a:gdLst/>
              <a:ahLst/>
              <a:cxnLst/>
              <a:rect l="l" t="t" r="r" b="b"/>
              <a:pathLst>
                <a:path w="212" h="532" extrusionOk="0">
                  <a:moveTo>
                    <a:pt x="78" y="1"/>
                  </a:moveTo>
                  <a:cubicBezTo>
                    <a:pt x="55" y="47"/>
                    <a:pt x="39" y="102"/>
                    <a:pt x="24" y="149"/>
                  </a:cubicBezTo>
                  <a:cubicBezTo>
                    <a:pt x="16" y="165"/>
                    <a:pt x="16" y="196"/>
                    <a:pt x="8" y="219"/>
                  </a:cubicBezTo>
                  <a:cubicBezTo>
                    <a:pt x="0" y="243"/>
                    <a:pt x="8" y="266"/>
                    <a:pt x="8" y="297"/>
                  </a:cubicBezTo>
                  <a:cubicBezTo>
                    <a:pt x="16" y="352"/>
                    <a:pt x="39" y="391"/>
                    <a:pt x="78" y="430"/>
                  </a:cubicBezTo>
                  <a:cubicBezTo>
                    <a:pt x="102" y="469"/>
                    <a:pt x="141" y="508"/>
                    <a:pt x="180" y="532"/>
                  </a:cubicBezTo>
                  <a:cubicBezTo>
                    <a:pt x="188" y="532"/>
                    <a:pt x="211" y="501"/>
                    <a:pt x="188" y="493"/>
                  </a:cubicBezTo>
                  <a:cubicBezTo>
                    <a:pt x="149" y="469"/>
                    <a:pt x="141" y="430"/>
                    <a:pt x="117" y="391"/>
                  </a:cubicBezTo>
                  <a:lnTo>
                    <a:pt x="86" y="337"/>
                  </a:lnTo>
                  <a:cubicBezTo>
                    <a:pt x="78" y="313"/>
                    <a:pt x="63" y="297"/>
                    <a:pt x="63" y="274"/>
                  </a:cubicBezTo>
                  <a:cubicBezTo>
                    <a:pt x="55" y="235"/>
                    <a:pt x="47" y="188"/>
                    <a:pt x="55" y="149"/>
                  </a:cubicBezTo>
                  <a:cubicBezTo>
                    <a:pt x="63" y="102"/>
                    <a:pt x="78" y="63"/>
                    <a:pt x="86" y="16"/>
                  </a:cubicBezTo>
                  <a:cubicBezTo>
                    <a:pt x="86" y="1"/>
                    <a:pt x="78" y="1"/>
                    <a:pt x="7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7578134" y="297991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7579706" y="2962190"/>
              <a:ext cx="16491" cy="15655"/>
            </a:xfrm>
            <a:custGeom>
              <a:avLst/>
              <a:gdLst/>
              <a:ahLst/>
              <a:cxnLst/>
              <a:rect l="l" t="t" r="r" b="b"/>
              <a:pathLst>
                <a:path w="493" h="468" extrusionOk="0">
                  <a:moveTo>
                    <a:pt x="456" y="0"/>
                  </a:moveTo>
                  <a:cubicBezTo>
                    <a:pt x="438" y="0"/>
                    <a:pt x="422" y="7"/>
                    <a:pt x="407" y="7"/>
                  </a:cubicBezTo>
                  <a:cubicBezTo>
                    <a:pt x="375" y="7"/>
                    <a:pt x="344" y="7"/>
                    <a:pt x="313" y="15"/>
                  </a:cubicBezTo>
                  <a:cubicBezTo>
                    <a:pt x="289" y="23"/>
                    <a:pt x="258" y="46"/>
                    <a:pt x="235" y="62"/>
                  </a:cubicBezTo>
                  <a:cubicBezTo>
                    <a:pt x="219" y="86"/>
                    <a:pt x="196" y="109"/>
                    <a:pt x="180" y="140"/>
                  </a:cubicBezTo>
                  <a:cubicBezTo>
                    <a:pt x="102" y="242"/>
                    <a:pt x="39" y="343"/>
                    <a:pt x="0" y="461"/>
                  </a:cubicBezTo>
                  <a:cubicBezTo>
                    <a:pt x="0" y="461"/>
                    <a:pt x="7" y="468"/>
                    <a:pt x="12" y="468"/>
                  </a:cubicBezTo>
                  <a:cubicBezTo>
                    <a:pt x="14" y="468"/>
                    <a:pt x="16" y="466"/>
                    <a:pt x="16" y="461"/>
                  </a:cubicBezTo>
                  <a:cubicBezTo>
                    <a:pt x="55" y="359"/>
                    <a:pt x="110" y="250"/>
                    <a:pt x="196" y="171"/>
                  </a:cubicBezTo>
                  <a:cubicBezTo>
                    <a:pt x="219" y="148"/>
                    <a:pt x="250" y="140"/>
                    <a:pt x="266" y="132"/>
                  </a:cubicBezTo>
                  <a:cubicBezTo>
                    <a:pt x="289" y="125"/>
                    <a:pt x="313" y="101"/>
                    <a:pt x="336" y="93"/>
                  </a:cubicBezTo>
                  <a:cubicBezTo>
                    <a:pt x="352" y="86"/>
                    <a:pt x="375" y="62"/>
                    <a:pt x="407" y="54"/>
                  </a:cubicBezTo>
                  <a:cubicBezTo>
                    <a:pt x="422" y="46"/>
                    <a:pt x="453" y="46"/>
                    <a:pt x="485" y="31"/>
                  </a:cubicBezTo>
                  <a:cubicBezTo>
                    <a:pt x="493" y="15"/>
                    <a:pt x="493" y="7"/>
                    <a:pt x="485" y="7"/>
                  </a:cubicBezTo>
                  <a:cubicBezTo>
                    <a:pt x="474" y="2"/>
                    <a:pt x="465" y="0"/>
                    <a:pt x="45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7588571" y="298724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7592518" y="2965301"/>
              <a:ext cx="26961" cy="18832"/>
            </a:xfrm>
            <a:custGeom>
              <a:avLst/>
              <a:gdLst/>
              <a:ahLst/>
              <a:cxnLst/>
              <a:rect l="l" t="t" r="r" b="b"/>
              <a:pathLst>
                <a:path w="806" h="563" extrusionOk="0">
                  <a:moveTo>
                    <a:pt x="789" y="0"/>
                  </a:moveTo>
                  <a:cubicBezTo>
                    <a:pt x="766" y="16"/>
                    <a:pt x="719" y="32"/>
                    <a:pt x="696" y="47"/>
                  </a:cubicBezTo>
                  <a:cubicBezTo>
                    <a:pt x="657" y="71"/>
                    <a:pt x="625" y="94"/>
                    <a:pt x="586" y="118"/>
                  </a:cubicBezTo>
                  <a:cubicBezTo>
                    <a:pt x="516" y="164"/>
                    <a:pt x="461" y="211"/>
                    <a:pt x="391" y="266"/>
                  </a:cubicBezTo>
                  <a:cubicBezTo>
                    <a:pt x="250" y="360"/>
                    <a:pt x="125" y="461"/>
                    <a:pt x="0" y="563"/>
                  </a:cubicBezTo>
                  <a:cubicBezTo>
                    <a:pt x="141" y="469"/>
                    <a:pt x="266" y="368"/>
                    <a:pt x="399" y="282"/>
                  </a:cubicBezTo>
                  <a:cubicBezTo>
                    <a:pt x="469" y="235"/>
                    <a:pt x="539" y="196"/>
                    <a:pt x="602" y="157"/>
                  </a:cubicBezTo>
                  <a:cubicBezTo>
                    <a:pt x="633" y="133"/>
                    <a:pt x="672" y="110"/>
                    <a:pt x="703" y="86"/>
                  </a:cubicBezTo>
                  <a:cubicBezTo>
                    <a:pt x="743" y="55"/>
                    <a:pt x="774" y="39"/>
                    <a:pt x="797" y="8"/>
                  </a:cubicBezTo>
                  <a:cubicBezTo>
                    <a:pt x="805" y="8"/>
                    <a:pt x="805" y="0"/>
                    <a:pt x="78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7599040" y="2988984"/>
              <a:ext cx="18264" cy="7727"/>
            </a:xfrm>
            <a:custGeom>
              <a:avLst/>
              <a:gdLst/>
              <a:ahLst/>
              <a:cxnLst/>
              <a:rect l="l" t="t" r="r" b="b"/>
              <a:pathLst>
                <a:path w="546" h="231" extrusionOk="0">
                  <a:moveTo>
                    <a:pt x="538" y="0"/>
                  </a:moveTo>
                  <a:cubicBezTo>
                    <a:pt x="536" y="0"/>
                    <a:pt x="534" y="1"/>
                    <a:pt x="532" y="3"/>
                  </a:cubicBezTo>
                  <a:cubicBezTo>
                    <a:pt x="493" y="35"/>
                    <a:pt x="462" y="82"/>
                    <a:pt x="415" y="105"/>
                  </a:cubicBezTo>
                  <a:cubicBezTo>
                    <a:pt x="391" y="113"/>
                    <a:pt x="376" y="121"/>
                    <a:pt x="360" y="144"/>
                  </a:cubicBezTo>
                  <a:cubicBezTo>
                    <a:pt x="344" y="152"/>
                    <a:pt x="321" y="152"/>
                    <a:pt x="305" y="152"/>
                  </a:cubicBezTo>
                  <a:cubicBezTo>
                    <a:pt x="266" y="152"/>
                    <a:pt x="219" y="144"/>
                    <a:pt x="180" y="144"/>
                  </a:cubicBezTo>
                  <a:cubicBezTo>
                    <a:pt x="149" y="144"/>
                    <a:pt x="126" y="152"/>
                    <a:pt x="102" y="152"/>
                  </a:cubicBezTo>
                  <a:lnTo>
                    <a:pt x="8" y="152"/>
                  </a:lnTo>
                  <a:cubicBezTo>
                    <a:pt x="1" y="152"/>
                    <a:pt x="1" y="160"/>
                    <a:pt x="8" y="168"/>
                  </a:cubicBezTo>
                  <a:cubicBezTo>
                    <a:pt x="40" y="168"/>
                    <a:pt x="79" y="168"/>
                    <a:pt x="110" y="183"/>
                  </a:cubicBezTo>
                  <a:cubicBezTo>
                    <a:pt x="141" y="191"/>
                    <a:pt x="157" y="199"/>
                    <a:pt x="188" y="207"/>
                  </a:cubicBezTo>
                  <a:cubicBezTo>
                    <a:pt x="235" y="222"/>
                    <a:pt x="282" y="230"/>
                    <a:pt x="337" y="230"/>
                  </a:cubicBezTo>
                  <a:cubicBezTo>
                    <a:pt x="383" y="230"/>
                    <a:pt x="430" y="222"/>
                    <a:pt x="462" y="183"/>
                  </a:cubicBezTo>
                  <a:cubicBezTo>
                    <a:pt x="477" y="160"/>
                    <a:pt x="477" y="128"/>
                    <a:pt x="493" y="105"/>
                  </a:cubicBezTo>
                  <a:cubicBezTo>
                    <a:pt x="508" y="74"/>
                    <a:pt x="532" y="50"/>
                    <a:pt x="540" y="27"/>
                  </a:cubicBezTo>
                  <a:cubicBezTo>
                    <a:pt x="546" y="9"/>
                    <a:pt x="543" y="0"/>
                    <a:pt x="53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600345" y="3000591"/>
              <a:ext cx="15889" cy="6924"/>
            </a:xfrm>
            <a:custGeom>
              <a:avLst/>
              <a:gdLst/>
              <a:ahLst/>
              <a:cxnLst/>
              <a:rect l="l" t="t" r="r" b="b"/>
              <a:pathLst>
                <a:path w="475" h="207" extrusionOk="0">
                  <a:moveTo>
                    <a:pt x="8" y="0"/>
                  </a:moveTo>
                  <a:cubicBezTo>
                    <a:pt x="8" y="0"/>
                    <a:pt x="1" y="8"/>
                    <a:pt x="8" y="8"/>
                  </a:cubicBezTo>
                  <a:cubicBezTo>
                    <a:pt x="63" y="16"/>
                    <a:pt x="118" y="16"/>
                    <a:pt x="165" y="32"/>
                  </a:cubicBezTo>
                  <a:cubicBezTo>
                    <a:pt x="188" y="39"/>
                    <a:pt x="204" y="39"/>
                    <a:pt x="227" y="47"/>
                  </a:cubicBezTo>
                  <a:cubicBezTo>
                    <a:pt x="243" y="55"/>
                    <a:pt x="251" y="63"/>
                    <a:pt x="274" y="78"/>
                  </a:cubicBezTo>
                  <a:cubicBezTo>
                    <a:pt x="305" y="94"/>
                    <a:pt x="344" y="110"/>
                    <a:pt x="368" y="133"/>
                  </a:cubicBezTo>
                  <a:cubicBezTo>
                    <a:pt x="399" y="157"/>
                    <a:pt x="430" y="188"/>
                    <a:pt x="462" y="203"/>
                  </a:cubicBezTo>
                  <a:cubicBezTo>
                    <a:pt x="464" y="206"/>
                    <a:pt x="466" y="207"/>
                    <a:pt x="468" y="207"/>
                  </a:cubicBezTo>
                  <a:cubicBezTo>
                    <a:pt x="473" y="207"/>
                    <a:pt x="475" y="201"/>
                    <a:pt x="469" y="196"/>
                  </a:cubicBezTo>
                  <a:cubicBezTo>
                    <a:pt x="454" y="117"/>
                    <a:pt x="383" y="47"/>
                    <a:pt x="305" y="16"/>
                  </a:cubicBezTo>
                  <a:cubicBezTo>
                    <a:pt x="282" y="8"/>
                    <a:pt x="266" y="8"/>
                    <a:pt x="243" y="8"/>
                  </a:cubicBezTo>
                  <a:lnTo>
                    <a:pt x="180" y="8"/>
                  </a:lnTo>
                  <a:cubicBezTo>
                    <a:pt x="118" y="8"/>
                    <a:pt x="71" y="8"/>
                    <a:pt x="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592518" y="3003735"/>
              <a:ext cx="25890" cy="13949"/>
            </a:xfrm>
            <a:custGeom>
              <a:avLst/>
              <a:gdLst/>
              <a:ahLst/>
              <a:cxnLst/>
              <a:rect l="l" t="t" r="r" b="b"/>
              <a:pathLst>
                <a:path w="774" h="41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141" y="63"/>
                    <a:pt x="274" y="117"/>
                    <a:pt x="391" y="188"/>
                  </a:cubicBezTo>
                  <a:cubicBezTo>
                    <a:pt x="516" y="258"/>
                    <a:pt x="633" y="344"/>
                    <a:pt x="766" y="414"/>
                  </a:cubicBezTo>
                  <a:cubicBezTo>
                    <a:pt x="766" y="416"/>
                    <a:pt x="766" y="416"/>
                    <a:pt x="767" y="416"/>
                  </a:cubicBezTo>
                  <a:cubicBezTo>
                    <a:pt x="769" y="416"/>
                    <a:pt x="774" y="406"/>
                    <a:pt x="774" y="406"/>
                  </a:cubicBezTo>
                  <a:cubicBezTo>
                    <a:pt x="664" y="313"/>
                    <a:pt x="539" y="242"/>
                    <a:pt x="414" y="180"/>
                  </a:cubicBezTo>
                  <a:cubicBezTo>
                    <a:pt x="281" y="109"/>
                    <a:pt x="149" y="47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590946" y="3007381"/>
              <a:ext cx="19200" cy="18598"/>
            </a:xfrm>
            <a:custGeom>
              <a:avLst/>
              <a:gdLst/>
              <a:ahLst/>
              <a:cxnLst/>
              <a:rect l="l" t="t" r="r" b="b"/>
              <a:pathLst>
                <a:path w="574" h="556" extrusionOk="0">
                  <a:moveTo>
                    <a:pt x="8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94" y="118"/>
                    <a:pt x="188" y="227"/>
                    <a:pt x="250" y="352"/>
                  </a:cubicBezTo>
                  <a:cubicBezTo>
                    <a:pt x="274" y="383"/>
                    <a:pt x="289" y="415"/>
                    <a:pt x="297" y="438"/>
                  </a:cubicBezTo>
                  <a:cubicBezTo>
                    <a:pt x="313" y="469"/>
                    <a:pt x="321" y="501"/>
                    <a:pt x="352" y="516"/>
                  </a:cubicBezTo>
                  <a:cubicBezTo>
                    <a:pt x="368" y="547"/>
                    <a:pt x="399" y="555"/>
                    <a:pt x="438" y="555"/>
                  </a:cubicBezTo>
                  <a:cubicBezTo>
                    <a:pt x="461" y="555"/>
                    <a:pt x="477" y="555"/>
                    <a:pt x="485" y="547"/>
                  </a:cubicBezTo>
                  <a:cubicBezTo>
                    <a:pt x="508" y="540"/>
                    <a:pt x="539" y="540"/>
                    <a:pt x="555" y="540"/>
                  </a:cubicBezTo>
                  <a:cubicBezTo>
                    <a:pt x="558" y="542"/>
                    <a:pt x="561" y="543"/>
                    <a:pt x="564" y="543"/>
                  </a:cubicBezTo>
                  <a:cubicBezTo>
                    <a:pt x="570" y="543"/>
                    <a:pt x="573" y="540"/>
                    <a:pt x="563" y="540"/>
                  </a:cubicBezTo>
                  <a:cubicBezTo>
                    <a:pt x="547" y="524"/>
                    <a:pt x="539" y="524"/>
                    <a:pt x="516" y="516"/>
                  </a:cubicBezTo>
                  <a:cubicBezTo>
                    <a:pt x="508" y="508"/>
                    <a:pt x="493" y="501"/>
                    <a:pt x="477" y="493"/>
                  </a:cubicBezTo>
                  <a:cubicBezTo>
                    <a:pt x="446" y="477"/>
                    <a:pt x="430" y="469"/>
                    <a:pt x="399" y="454"/>
                  </a:cubicBezTo>
                  <a:cubicBezTo>
                    <a:pt x="352" y="399"/>
                    <a:pt x="313" y="352"/>
                    <a:pt x="274" y="305"/>
                  </a:cubicBezTo>
                  <a:cubicBezTo>
                    <a:pt x="180" y="204"/>
                    <a:pt x="94" y="102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585460" y="3011295"/>
              <a:ext cx="14651" cy="21709"/>
            </a:xfrm>
            <a:custGeom>
              <a:avLst/>
              <a:gdLst/>
              <a:ahLst/>
              <a:cxnLst/>
              <a:rect l="l" t="t" r="r" b="b"/>
              <a:pathLst>
                <a:path w="438" h="649" extrusionOk="0">
                  <a:moveTo>
                    <a:pt x="0" y="1"/>
                  </a:moveTo>
                  <a:lnTo>
                    <a:pt x="0" y="1"/>
                  </a:lnTo>
                  <a:cubicBezTo>
                    <a:pt x="86" y="87"/>
                    <a:pt x="180" y="188"/>
                    <a:pt x="242" y="298"/>
                  </a:cubicBezTo>
                  <a:cubicBezTo>
                    <a:pt x="266" y="344"/>
                    <a:pt x="289" y="399"/>
                    <a:pt x="321" y="454"/>
                  </a:cubicBezTo>
                  <a:cubicBezTo>
                    <a:pt x="336" y="477"/>
                    <a:pt x="344" y="509"/>
                    <a:pt x="360" y="548"/>
                  </a:cubicBezTo>
                  <a:cubicBezTo>
                    <a:pt x="367" y="579"/>
                    <a:pt x="360" y="610"/>
                    <a:pt x="367" y="634"/>
                  </a:cubicBezTo>
                  <a:cubicBezTo>
                    <a:pt x="371" y="644"/>
                    <a:pt x="378" y="648"/>
                    <a:pt x="385" y="648"/>
                  </a:cubicBezTo>
                  <a:cubicBezTo>
                    <a:pt x="393" y="648"/>
                    <a:pt x="402" y="642"/>
                    <a:pt x="407" y="634"/>
                  </a:cubicBezTo>
                  <a:cubicBezTo>
                    <a:pt x="438" y="595"/>
                    <a:pt x="391" y="509"/>
                    <a:pt x="367" y="462"/>
                  </a:cubicBezTo>
                  <a:cubicBezTo>
                    <a:pt x="336" y="399"/>
                    <a:pt x="313" y="344"/>
                    <a:pt x="258" y="298"/>
                  </a:cubicBezTo>
                  <a:cubicBezTo>
                    <a:pt x="180" y="188"/>
                    <a:pt x="94" y="87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579706" y="3010157"/>
              <a:ext cx="12577" cy="30038"/>
            </a:xfrm>
            <a:custGeom>
              <a:avLst/>
              <a:gdLst/>
              <a:ahLst/>
              <a:cxnLst/>
              <a:rect l="l" t="t" r="r" b="b"/>
              <a:pathLst>
                <a:path w="376" h="898" extrusionOk="0">
                  <a:moveTo>
                    <a:pt x="20" y="0"/>
                  </a:moveTo>
                  <a:cubicBezTo>
                    <a:pt x="13" y="0"/>
                    <a:pt x="0" y="8"/>
                    <a:pt x="0" y="19"/>
                  </a:cubicBezTo>
                  <a:cubicBezTo>
                    <a:pt x="63" y="160"/>
                    <a:pt x="117" y="316"/>
                    <a:pt x="180" y="464"/>
                  </a:cubicBezTo>
                  <a:cubicBezTo>
                    <a:pt x="203" y="535"/>
                    <a:pt x="235" y="613"/>
                    <a:pt x="266" y="683"/>
                  </a:cubicBezTo>
                  <a:cubicBezTo>
                    <a:pt x="297" y="746"/>
                    <a:pt x="313" y="840"/>
                    <a:pt x="352" y="894"/>
                  </a:cubicBezTo>
                  <a:cubicBezTo>
                    <a:pt x="354" y="897"/>
                    <a:pt x="357" y="897"/>
                    <a:pt x="360" y="897"/>
                  </a:cubicBezTo>
                  <a:cubicBezTo>
                    <a:pt x="368" y="897"/>
                    <a:pt x="375" y="892"/>
                    <a:pt x="375" y="886"/>
                  </a:cubicBezTo>
                  <a:cubicBezTo>
                    <a:pt x="368" y="808"/>
                    <a:pt x="328" y="730"/>
                    <a:pt x="297" y="660"/>
                  </a:cubicBezTo>
                  <a:lnTo>
                    <a:pt x="203" y="449"/>
                  </a:lnTo>
                  <a:cubicBezTo>
                    <a:pt x="149" y="300"/>
                    <a:pt x="86" y="152"/>
                    <a:pt x="24" y="3"/>
                  </a:cubicBezTo>
                  <a:cubicBezTo>
                    <a:pt x="24" y="1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560606" y="3009388"/>
              <a:ext cx="14450" cy="19735"/>
            </a:xfrm>
            <a:custGeom>
              <a:avLst/>
              <a:gdLst/>
              <a:ahLst/>
              <a:cxnLst/>
              <a:rect l="l" t="t" r="r" b="b"/>
              <a:pathLst>
                <a:path w="432" h="590" extrusionOk="0">
                  <a:moveTo>
                    <a:pt x="405" y="1"/>
                  </a:moveTo>
                  <a:cubicBezTo>
                    <a:pt x="399" y="1"/>
                    <a:pt x="394" y="4"/>
                    <a:pt x="392" y="11"/>
                  </a:cubicBezTo>
                  <a:cubicBezTo>
                    <a:pt x="313" y="128"/>
                    <a:pt x="235" y="253"/>
                    <a:pt x="102" y="316"/>
                  </a:cubicBezTo>
                  <a:cubicBezTo>
                    <a:pt x="79" y="323"/>
                    <a:pt x="48" y="339"/>
                    <a:pt x="24" y="362"/>
                  </a:cubicBezTo>
                  <a:cubicBezTo>
                    <a:pt x="1" y="394"/>
                    <a:pt x="1" y="433"/>
                    <a:pt x="1" y="472"/>
                  </a:cubicBezTo>
                  <a:cubicBezTo>
                    <a:pt x="9" y="495"/>
                    <a:pt x="24" y="527"/>
                    <a:pt x="48" y="550"/>
                  </a:cubicBezTo>
                  <a:cubicBezTo>
                    <a:pt x="63" y="566"/>
                    <a:pt x="95" y="589"/>
                    <a:pt x="126" y="589"/>
                  </a:cubicBezTo>
                  <a:cubicBezTo>
                    <a:pt x="134" y="589"/>
                    <a:pt x="141" y="573"/>
                    <a:pt x="141" y="558"/>
                  </a:cubicBezTo>
                  <a:cubicBezTo>
                    <a:pt x="134" y="534"/>
                    <a:pt x="118" y="519"/>
                    <a:pt x="118" y="495"/>
                  </a:cubicBezTo>
                  <a:lnTo>
                    <a:pt x="118" y="441"/>
                  </a:lnTo>
                  <a:cubicBezTo>
                    <a:pt x="126" y="394"/>
                    <a:pt x="165" y="355"/>
                    <a:pt x="196" y="300"/>
                  </a:cubicBezTo>
                  <a:cubicBezTo>
                    <a:pt x="274" y="214"/>
                    <a:pt x="352" y="128"/>
                    <a:pt x="415" y="26"/>
                  </a:cubicBezTo>
                  <a:cubicBezTo>
                    <a:pt x="431" y="16"/>
                    <a:pt x="417" y="1"/>
                    <a:pt x="405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528996" y="294098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528193" y="2897732"/>
              <a:ext cx="15721" cy="44020"/>
            </a:xfrm>
            <a:custGeom>
              <a:avLst/>
              <a:gdLst/>
              <a:ahLst/>
              <a:cxnLst/>
              <a:rect l="l" t="t" r="r" b="b"/>
              <a:pathLst>
                <a:path w="470" h="1316" extrusionOk="0">
                  <a:moveTo>
                    <a:pt x="463" y="1"/>
                  </a:moveTo>
                  <a:cubicBezTo>
                    <a:pt x="463" y="1"/>
                    <a:pt x="462" y="2"/>
                    <a:pt x="462" y="4"/>
                  </a:cubicBezTo>
                  <a:cubicBezTo>
                    <a:pt x="384" y="90"/>
                    <a:pt x="329" y="200"/>
                    <a:pt x="282" y="301"/>
                  </a:cubicBezTo>
                  <a:cubicBezTo>
                    <a:pt x="243" y="418"/>
                    <a:pt x="196" y="528"/>
                    <a:pt x="157" y="645"/>
                  </a:cubicBezTo>
                  <a:cubicBezTo>
                    <a:pt x="118" y="762"/>
                    <a:pt x="79" y="872"/>
                    <a:pt x="48" y="997"/>
                  </a:cubicBezTo>
                  <a:cubicBezTo>
                    <a:pt x="16" y="1098"/>
                    <a:pt x="1" y="1200"/>
                    <a:pt x="9" y="1309"/>
                  </a:cubicBezTo>
                  <a:cubicBezTo>
                    <a:pt x="9" y="1313"/>
                    <a:pt x="14" y="1315"/>
                    <a:pt x="20" y="1315"/>
                  </a:cubicBezTo>
                  <a:cubicBezTo>
                    <a:pt x="26" y="1315"/>
                    <a:pt x="32" y="1313"/>
                    <a:pt x="32" y="1309"/>
                  </a:cubicBezTo>
                  <a:cubicBezTo>
                    <a:pt x="9" y="1075"/>
                    <a:pt x="126" y="840"/>
                    <a:pt x="204" y="622"/>
                  </a:cubicBezTo>
                  <a:cubicBezTo>
                    <a:pt x="243" y="512"/>
                    <a:pt x="282" y="418"/>
                    <a:pt x="329" y="317"/>
                  </a:cubicBezTo>
                  <a:cubicBezTo>
                    <a:pt x="384" y="223"/>
                    <a:pt x="431" y="114"/>
                    <a:pt x="470" y="12"/>
                  </a:cubicBezTo>
                  <a:cubicBezTo>
                    <a:pt x="470" y="7"/>
                    <a:pt x="466" y="1"/>
                    <a:pt x="46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545186" y="294620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555656" y="2898702"/>
              <a:ext cx="21107" cy="41913"/>
            </a:xfrm>
            <a:custGeom>
              <a:avLst/>
              <a:gdLst/>
              <a:ahLst/>
              <a:cxnLst/>
              <a:rect l="l" t="t" r="r" b="b"/>
              <a:pathLst>
                <a:path w="631" h="1253" extrusionOk="0">
                  <a:moveTo>
                    <a:pt x="583" y="1"/>
                  </a:moveTo>
                  <a:cubicBezTo>
                    <a:pt x="570" y="1"/>
                    <a:pt x="558" y="9"/>
                    <a:pt x="555" y="30"/>
                  </a:cubicBezTo>
                  <a:cubicBezTo>
                    <a:pt x="477" y="233"/>
                    <a:pt x="407" y="436"/>
                    <a:pt x="321" y="639"/>
                  </a:cubicBezTo>
                  <a:cubicBezTo>
                    <a:pt x="235" y="850"/>
                    <a:pt x="118" y="1046"/>
                    <a:pt x="0" y="1241"/>
                  </a:cubicBezTo>
                  <a:cubicBezTo>
                    <a:pt x="0" y="1247"/>
                    <a:pt x="4" y="1252"/>
                    <a:pt x="7" y="1252"/>
                  </a:cubicBezTo>
                  <a:cubicBezTo>
                    <a:pt x="7" y="1252"/>
                    <a:pt x="8" y="1251"/>
                    <a:pt x="8" y="1249"/>
                  </a:cubicBezTo>
                  <a:cubicBezTo>
                    <a:pt x="125" y="1054"/>
                    <a:pt x="235" y="858"/>
                    <a:pt x="344" y="655"/>
                  </a:cubicBezTo>
                  <a:cubicBezTo>
                    <a:pt x="446" y="460"/>
                    <a:pt x="547" y="264"/>
                    <a:pt x="625" y="53"/>
                  </a:cubicBezTo>
                  <a:cubicBezTo>
                    <a:pt x="630" y="24"/>
                    <a:pt x="605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7549367" y="2903753"/>
              <a:ext cx="15721" cy="32380"/>
            </a:xfrm>
            <a:custGeom>
              <a:avLst/>
              <a:gdLst/>
              <a:ahLst/>
              <a:cxnLst/>
              <a:rect l="l" t="t" r="r" b="b"/>
              <a:pathLst>
                <a:path w="470" h="968" extrusionOk="0">
                  <a:moveTo>
                    <a:pt x="424" y="0"/>
                  </a:moveTo>
                  <a:cubicBezTo>
                    <a:pt x="416" y="0"/>
                    <a:pt x="407" y="4"/>
                    <a:pt x="399" y="12"/>
                  </a:cubicBezTo>
                  <a:cubicBezTo>
                    <a:pt x="337" y="59"/>
                    <a:pt x="298" y="152"/>
                    <a:pt x="259" y="215"/>
                  </a:cubicBezTo>
                  <a:cubicBezTo>
                    <a:pt x="220" y="293"/>
                    <a:pt x="165" y="363"/>
                    <a:pt x="141" y="449"/>
                  </a:cubicBezTo>
                  <a:cubicBezTo>
                    <a:pt x="71" y="606"/>
                    <a:pt x="24" y="778"/>
                    <a:pt x="1" y="949"/>
                  </a:cubicBezTo>
                  <a:cubicBezTo>
                    <a:pt x="1" y="961"/>
                    <a:pt x="9" y="967"/>
                    <a:pt x="16" y="967"/>
                  </a:cubicBezTo>
                  <a:cubicBezTo>
                    <a:pt x="24" y="967"/>
                    <a:pt x="32" y="961"/>
                    <a:pt x="32" y="949"/>
                  </a:cubicBezTo>
                  <a:cubicBezTo>
                    <a:pt x="48" y="785"/>
                    <a:pt x="87" y="621"/>
                    <a:pt x="165" y="465"/>
                  </a:cubicBezTo>
                  <a:cubicBezTo>
                    <a:pt x="204" y="387"/>
                    <a:pt x="243" y="309"/>
                    <a:pt x="306" y="238"/>
                  </a:cubicBezTo>
                  <a:cubicBezTo>
                    <a:pt x="352" y="176"/>
                    <a:pt x="423" y="121"/>
                    <a:pt x="470" y="51"/>
                  </a:cubicBezTo>
                  <a:cubicBezTo>
                    <a:pt x="470" y="28"/>
                    <a:pt x="448" y="0"/>
                    <a:pt x="42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7569638" y="2910777"/>
              <a:ext cx="11674" cy="23816"/>
            </a:xfrm>
            <a:custGeom>
              <a:avLst/>
              <a:gdLst/>
              <a:ahLst/>
              <a:cxnLst/>
              <a:rect l="l" t="t" r="r" b="b"/>
              <a:pathLst>
                <a:path w="349" h="712" extrusionOk="0">
                  <a:moveTo>
                    <a:pt x="318" y="0"/>
                  </a:moveTo>
                  <a:cubicBezTo>
                    <a:pt x="313" y="0"/>
                    <a:pt x="307" y="2"/>
                    <a:pt x="301" y="5"/>
                  </a:cubicBezTo>
                  <a:cubicBezTo>
                    <a:pt x="286" y="28"/>
                    <a:pt x="278" y="67"/>
                    <a:pt x="262" y="91"/>
                  </a:cubicBezTo>
                  <a:cubicBezTo>
                    <a:pt x="254" y="122"/>
                    <a:pt x="247" y="153"/>
                    <a:pt x="247" y="185"/>
                  </a:cubicBezTo>
                  <a:cubicBezTo>
                    <a:pt x="223" y="239"/>
                    <a:pt x="215" y="302"/>
                    <a:pt x="192" y="357"/>
                  </a:cubicBezTo>
                  <a:cubicBezTo>
                    <a:pt x="153" y="474"/>
                    <a:pt x="75" y="583"/>
                    <a:pt x="12" y="693"/>
                  </a:cubicBezTo>
                  <a:cubicBezTo>
                    <a:pt x="1" y="704"/>
                    <a:pt x="10" y="711"/>
                    <a:pt x="19" y="711"/>
                  </a:cubicBezTo>
                  <a:cubicBezTo>
                    <a:pt x="22" y="711"/>
                    <a:pt x="26" y="710"/>
                    <a:pt x="28" y="708"/>
                  </a:cubicBezTo>
                  <a:cubicBezTo>
                    <a:pt x="67" y="654"/>
                    <a:pt x="106" y="599"/>
                    <a:pt x="137" y="544"/>
                  </a:cubicBezTo>
                  <a:cubicBezTo>
                    <a:pt x="168" y="482"/>
                    <a:pt x="192" y="427"/>
                    <a:pt x="223" y="380"/>
                  </a:cubicBezTo>
                  <a:cubicBezTo>
                    <a:pt x="254" y="325"/>
                    <a:pt x="286" y="271"/>
                    <a:pt x="301" y="208"/>
                  </a:cubicBezTo>
                  <a:cubicBezTo>
                    <a:pt x="317" y="153"/>
                    <a:pt x="348" y="75"/>
                    <a:pt x="340" y="21"/>
                  </a:cubicBezTo>
                  <a:cubicBezTo>
                    <a:pt x="335" y="6"/>
                    <a:pt x="327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7582048" y="2926967"/>
              <a:ext cx="23515" cy="14885"/>
            </a:xfrm>
            <a:custGeom>
              <a:avLst/>
              <a:gdLst/>
              <a:ahLst/>
              <a:cxnLst/>
              <a:rect l="l" t="t" r="r" b="b"/>
              <a:pathLst>
                <a:path w="703" h="445" extrusionOk="0">
                  <a:moveTo>
                    <a:pt x="675" y="0"/>
                  </a:moveTo>
                  <a:cubicBezTo>
                    <a:pt x="670" y="0"/>
                    <a:pt x="664" y="2"/>
                    <a:pt x="657" y="5"/>
                  </a:cubicBezTo>
                  <a:cubicBezTo>
                    <a:pt x="626" y="13"/>
                    <a:pt x="610" y="44"/>
                    <a:pt x="587" y="60"/>
                  </a:cubicBezTo>
                  <a:cubicBezTo>
                    <a:pt x="563" y="84"/>
                    <a:pt x="540" y="99"/>
                    <a:pt x="516" y="130"/>
                  </a:cubicBezTo>
                  <a:cubicBezTo>
                    <a:pt x="469" y="170"/>
                    <a:pt x="423" y="209"/>
                    <a:pt x="360" y="248"/>
                  </a:cubicBezTo>
                  <a:cubicBezTo>
                    <a:pt x="258" y="326"/>
                    <a:pt x="141" y="381"/>
                    <a:pt x="8" y="420"/>
                  </a:cubicBezTo>
                  <a:cubicBezTo>
                    <a:pt x="1" y="420"/>
                    <a:pt x="1" y="444"/>
                    <a:pt x="6" y="444"/>
                  </a:cubicBezTo>
                  <a:cubicBezTo>
                    <a:pt x="7" y="444"/>
                    <a:pt x="8" y="444"/>
                    <a:pt x="8" y="443"/>
                  </a:cubicBezTo>
                  <a:cubicBezTo>
                    <a:pt x="141" y="404"/>
                    <a:pt x="266" y="365"/>
                    <a:pt x="383" y="295"/>
                  </a:cubicBezTo>
                  <a:cubicBezTo>
                    <a:pt x="438" y="263"/>
                    <a:pt x="501" y="224"/>
                    <a:pt x="548" y="185"/>
                  </a:cubicBezTo>
                  <a:cubicBezTo>
                    <a:pt x="579" y="170"/>
                    <a:pt x="610" y="138"/>
                    <a:pt x="626" y="123"/>
                  </a:cubicBezTo>
                  <a:cubicBezTo>
                    <a:pt x="649" y="99"/>
                    <a:pt x="673" y="68"/>
                    <a:pt x="696" y="44"/>
                  </a:cubicBezTo>
                  <a:cubicBezTo>
                    <a:pt x="702" y="20"/>
                    <a:pt x="694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7576294" y="2919909"/>
              <a:ext cx="10503" cy="13882"/>
            </a:xfrm>
            <a:custGeom>
              <a:avLst/>
              <a:gdLst/>
              <a:ahLst/>
              <a:cxnLst/>
              <a:rect l="l" t="t" r="r" b="b"/>
              <a:pathLst>
                <a:path w="314" h="415" extrusionOk="0">
                  <a:moveTo>
                    <a:pt x="255" y="1"/>
                  </a:moveTo>
                  <a:cubicBezTo>
                    <a:pt x="245" y="1"/>
                    <a:pt x="236" y="3"/>
                    <a:pt x="227" y="5"/>
                  </a:cubicBezTo>
                  <a:cubicBezTo>
                    <a:pt x="204" y="29"/>
                    <a:pt x="180" y="68"/>
                    <a:pt x="165" y="107"/>
                  </a:cubicBezTo>
                  <a:cubicBezTo>
                    <a:pt x="141" y="138"/>
                    <a:pt x="126" y="177"/>
                    <a:pt x="102" y="201"/>
                  </a:cubicBezTo>
                  <a:cubicBezTo>
                    <a:pt x="87" y="232"/>
                    <a:pt x="63" y="263"/>
                    <a:pt x="48" y="302"/>
                  </a:cubicBezTo>
                  <a:cubicBezTo>
                    <a:pt x="24" y="334"/>
                    <a:pt x="8" y="373"/>
                    <a:pt x="1" y="396"/>
                  </a:cubicBezTo>
                  <a:cubicBezTo>
                    <a:pt x="1" y="408"/>
                    <a:pt x="5" y="415"/>
                    <a:pt x="10" y="415"/>
                  </a:cubicBezTo>
                  <a:cubicBezTo>
                    <a:pt x="12" y="415"/>
                    <a:pt x="14" y="414"/>
                    <a:pt x="16" y="412"/>
                  </a:cubicBezTo>
                  <a:cubicBezTo>
                    <a:pt x="48" y="341"/>
                    <a:pt x="87" y="271"/>
                    <a:pt x="134" y="224"/>
                  </a:cubicBezTo>
                  <a:cubicBezTo>
                    <a:pt x="157" y="201"/>
                    <a:pt x="180" y="177"/>
                    <a:pt x="212" y="154"/>
                  </a:cubicBezTo>
                  <a:cubicBezTo>
                    <a:pt x="219" y="146"/>
                    <a:pt x="243" y="138"/>
                    <a:pt x="251" y="123"/>
                  </a:cubicBezTo>
                  <a:cubicBezTo>
                    <a:pt x="274" y="115"/>
                    <a:pt x="282" y="107"/>
                    <a:pt x="298" y="99"/>
                  </a:cubicBezTo>
                  <a:cubicBezTo>
                    <a:pt x="313" y="68"/>
                    <a:pt x="313" y="37"/>
                    <a:pt x="298" y="21"/>
                  </a:cubicBezTo>
                  <a:cubicBezTo>
                    <a:pt x="288" y="6"/>
                    <a:pt x="272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7585460" y="2945197"/>
              <a:ext cx="9701" cy="3512"/>
            </a:xfrm>
            <a:custGeom>
              <a:avLst/>
              <a:gdLst/>
              <a:ahLst/>
              <a:cxnLst/>
              <a:rect l="l" t="t" r="r" b="b"/>
              <a:pathLst>
                <a:path w="290" h="105" extrusionOk="0">
                  <a:moveTo>
                    <a:pt x="235" y="1"/>
                  </a:moveTo>
                  <a:cubicBezTo>
                    <a:pt x="222" y="1"/>
                    <a:pt x="209" y="12"/>
                    <a:pt x="203" y="23"/>
                  </a:cubicBezTo>
                  <a:lnTo>
                    <a:pt x="196" y="31"/>
                  </a:lnTo>
                  <a:lnTo>
                    <a:pt x="180" y="47"/>
                  </a:lnTo>
                  <a:lnTo>
                    <a:pt x="172" y="47"/>
                  </a:lnTo>
                  <a:cubicBezTo>
                    <a:pt x="164" y="54"/>
                    <a:pt x="141" y="62"/>
                    <a:pt x="125" y="62"/>
                  </a:cubicBezTo>
                  <a:cubicBezTo>
                    <a:pt x="94" y="62"/>
                    <a:pt x="55" y="62"/>
                    <a:pt x="24" y="47"/>
                  </a:cubicBezTo>
                  <a:cubicBezTo>
                    <a:pt x="16" y="47"/>
                    <a:pt x="8" y="47"/>
                    <a:pt x="0" y="54"/>
                  </a:cubicBezTo>
                  <a:cubicBezTo>
                    <a:pt x="0" y="62"/>
                    <a:pt x="0" y="70"/>
                    <a:pt x="8" y="86"/>
                  </a:cubicBezTo>
                  <a:cubicBezTo>
                    <a:pt x="37" y="97"/>
                    <a:pt x="65" y="104"/>
                    <a:pt x="94" y="104"/>
                  </a:cubicBezTo>
                  <a:cubicBezTo>
                    <a:pt x="104" y="104"/>
                    <a:pt x="115" y="103"/>
                    <a:pt x="125" y="101"/>
                  </a:cubicBezTo>
                  <a:lnTo>
                    <a:pt x="180" y="101"/>
                  </a:lnTo>
                  <a:cubicBezTo>
                    <a:pt x="203" y="101"/>
                    <a:pt x="211" y="93"/>
                    <a:pt x="235" y="86"/>
                  </a:cubicBezTo>
                  <a:cubicBezTo>
                    <a:pt x="242" y="86"/>
                    <a:pt x="250" y="86"/>
                    <a:pt x="258" y="70"/>
                  </a:cubicBezTo>
                  <a:cubicBezTo>
                    <a:pt x="281" y="62"/>
                    <a:pt x="289" y="54"/>
                    <a:pt x="281" y="31"/>
                  </a:cubicBezTo>
                  <a:cubicBezTo>
                    <a:pt x="281" y="23"/>
                    <a:pt x="274" y="7"/>
                    <a:pt x="250" y="7"/>
                  </a:cubicBezTo>
                  <a:cubicBezTo>
                    <a:pt x="246" y="3"/>
                    <a:pt x="240" y="1"/>
                    <a:pt x="23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7545554" y="3184833"/>
              <a:ext cx="51413" cy="24117"/>
            </a:xfrm>
            <a:custGeom>
              <a:avLst/>
              <a:gdLst/>
              <a:ahLst/>
              <a:cxnLst/>
              <a:rect l="l" t="t" r="r" b="b"/>
              <a:pathLst>
                <a:path w="1537" h="721" extrusionOk="0">
                  <a:moveTo>
                    <a:pt x="434" y="0"/>
                  </a:moveTo>
                  <a:cubicBezTo>
                    <a:pt x="290" y="0"/>
                    <a:pt x="147" y="28"/>
                    <a:pt x="21" y="87"/>
                  </a:cubicBezTo>
                  <a:cubicBezTo>
                    <a:pt x="0" y="94"/>
                    <a:pt x="4" y="120"/>
                    <a:pt x="27" y="120"/>
                  </a:cubicBezTo>
                  <a:cubicBezTo>
                    <a:pt x="30" y="120"/>
                    <a:pt x="33" y="119"/>
                    <a:pt x="37" y="119"/>
                  </a:cubicBezTo>
                  <a:cubicBezTo>
                    <a:pt x="157" y="57"/>
                    <a:pt x="286" y="28"/>
                    <a:pt x="416" y="28"/>
                  </a:cubicBezTo>
                  <a:cubicBezTo>
                    <a:pt x="581" y="28"/>
                    <a:pt x="747" y="75"/>
                    <a:pt x="896" y="158"/>
                  </a:cubicBezTo>
                  <a:cubicBezTo>
                    <a:pt x="1021" y="220"/>
                    <a:pt x="1131" y="314"/>
                    <a:pt x="1240" y="408"/>
                  </a:cubicBezTo>
                  <a:cubicBezTo>
                    <a:pt x="1342" y="509"/>
                    <a:pt x="1459" y="603"/>
                    <a:pt x="1537" y="720"/>
                  </a:cubicBezTo>
                  <a:cubicBezTo>
                    <a:pt x="1451" y="587"/>
                    <a:pt x="1389" y="447"/>
                    <a:pt x="1279" y="345"/>
                  </a:cubicBezTo>
                  <a:cubicBezTo>
                    <a:pt x="1170" y="236"/>
                    <a:pt x="1037" y="158"/>
                    <a:pt x="896" y="95"/>
                  </a:cubicBezTo>
                  <a:cubicBezTo>
                    <a:pt x="753" y="34"/>
                    <a:pt x="592" y="0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7546256" y="3223803"/>
              <a:ext cx="57534" cy="10269"/>
            </a:xfrm>
            <a:custGeom>
              <a:avLst/>
              <a:gdLst/>
              <a:ahLst/>
              <a:cxnLst/>
              <a:rect l="l" t="t" r="r" b="b"/>
              <a:pathLst>
                <a:path w="1720" h="307" extrusionOk="0">
                  <a:moveTo>
                    <a:pt x="1719" y="1"/>
                  </a:moveTo>
                  <a:lnTo>
                    <a:pt x="1719" y="1"/>
                  </a:lnTo>
                  <a:cubicBezTo>
                    <a:pt x="1688" y="16"/>
                    <a:pt x="1649" y="40"/>
                    <a:pt x="1618" y="55"/>
                  </a:cubicBezTo>
                  <a:cubicBezTo>
                    <a:pt x="1579" y="79"/>
                    <a:pt x="1539" y="63"/>
                    <a:pt x="1500" y="87"/>
                  </a:cubicBezTo>
                  <a:cubicBezTo>
                    <a:pt x="1430" y="102"/>
                    <a:pt x="1375" y="134"/>
                    <a:pt x="1313" y="157"/>
                  </a:cubicBezTo>
                  <a:cubicBezTo>
                    <a:pt x="1242" y="173"/>
                    <a:pt x="1172" y="212"/>
                    <a:pt x="1102" y="235"/>
                  </a:cubicBezTo>
                  <a:cubicBezTo>
                    <a:pt x="1032" y="251"/>
                    <a:pt x="953" y="251"/>
                    <a:pt x="883" y="259"/>
                  </a:cubicBezTo>
                  <a:cubicBezTo>
                    <a:pt x="810" y="266"/>
                    <a:pt x="737" y="270"/>
                    <a:pt x="664" y="270"/>
                  </a:cubicBezTo>
                  <a:cubicBezTo>
                    <a:pt x="441" y="270"/>
                    <a:pt x="220" y="234"/>
                    <a:pt x="8" y="157"/>
                  </a:cubicBezTo>
                  <a:cubicBezTo>
                    <a:pt x="0" y="157"/>
                    <a:pt x="0" y="165"/>
                    <a:pt x="8" y="165"/>
                  </a:cubicBezTo>
                  <a:cubicBezTo>
                    <a:pt x="230" y="254"/>
                    <a:pt x="478" y="306"/>
                    <a:pt x="718" y="306"/>
                  </a:cubicBezTo>
                  <a:cubicBezTo>
                    <a:pt x="773" y="306"/>
                    <a:pt x="829" y="304"/>
                    <a:pt x="883" y="298"/>
                  </a:cubicBezTo>
                  <a:cubicBezTo>
                    <a:pt x="961" y="290"/>
                    <a:pt x="1032" y="282"/>
                    <a:pt x="1110" y="259"/>
                  </a:cubicBezTo>
                  <a:cubicBezTo>
                    <a:pt x="1188" y="251"/>
                    <a:pt x="1258" y="243"/>
                    <a:pt x="1321" y="220"/>
                  </a:cubicBezTo>
                  <a:cubicBezTo>
                    <a:pt x="1391" y="204"/>
                    <a:pt x="1469" y="180"/>
                    <a:pt x="1532" y="134"/>
                  </a:cubicBezTo>
                  <a:cubicBezTo>
                    <a:pt x="1571" y="118"/>
                    <a:pt x="1586" y="79"/>
                    <a:pt x="1625" y="55"/>
                  </a:cubicBezTo>
                  <a:lnTo>
                    <a:pt x="1719" y="1"/>
                  </a:ln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7536054" y="3239892"/>
              <a:ext cx="55962" cy="11406"/>
            </a:xfrm>
            <a:custGeom>
              <a:avLst/>
              <a:gdLst/>
              <a:ahLst/>
              <a:cxnLst/>
              <a:rect l="l" t="t" r="r" b="b"/>
              <a:pathLst>
                <a:path w="1673" h="341" extrusionOk="0">
                  <a:moveTo>
                    <a:pt x="3" y="1"/>
                  </a:moveTo>
                  <a:cubicBezTo>
                    <a:pt x="0" y="1"/>
                    <a:pt x="0" y="7"/>
                    <a:pt x="0" y="12"/>
                  </a:cubicBezTo>
                  <a:cubicBezTo>
                    <a:pt x="196" y="239"/>
                    <a:pt x="516" y="309"/>
                    <a:pt x="797" y="325"/>
                  </a:cubicBezTo>
                  <a:cubicBezTo>
                    <a:pt x="868" y="340"/>
                    <a:pt x="946" y="340"/>
                    <a:pt x="1016" y="340"/>
                  </a:cubicBezTo>
                  <a:cubicBezTo>
                    <a:pt x="1094" y="325"/>
                    <a:pt x="1172" y="309"/>
                    <a:pt x="1251" y="286"/>
                  </a:cubicBezTo>
                  <a:cubicBezTo>
                    <a:pt x="1321" y="270"/>
                    <a:pt x="1399" y="246"/>
                    <a:pt x="1462" y="223"/>
                  </a:cubicBezTo>
                  <a:cubicBezTo>
                    <a:pt x="1540" y="192"/>
                    <a:pt x="1610" y="145"/>
                    <a:pt x="1673" y="90"/>
                  </a:cubicBezTo>
                  <a:lnTo>
                    <a:pt x="1673" y="90"/>
                  </a:lnTo>
                  <a:cubicBezTo>
                    <a:pt x="1415" y="246"/>
                    <a:pt x="1110" y="278"/>
                    <a:pt x="821" y="278"/>
                  </a:cubicBezTo>
                  <a:cubicBezTo>
                    <a:pt x="532" y="278"/>
                    <a:pt x="203" y="231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" name="Google Shape;611;p4"/>
          <p:cNvGrpSpPr/>
          <p:nvPr/>
        </p:nvGrpSpPr>
        <p:grpSpPr>
          <a:xfrm>
            <a:off x="7592725" y="3940864"/>
            <a:ext cx="1209880" cy="782338"/>
            <a:chOff x="7592725" y="3940864"/>
            <a:chExt cx="1209880" cy="782338"/>
          </a:xfrm>
        </p:grpSpPr>
        <p:sp>
          <p:nvSpPr>
            <p:cNvPr id="612" name="Google Shape;612;p4"/>
            <p:cNvSpPr/>
            <p:nvPr/>
          </p:nvSpPr>
          <p:spPr>
            <a:xfrm>
              <a:off x="7592725" y="4640234"/>
              <a:ext cx="1110462" cy="82967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8181054" y="4121506"/>
              <a:ext cx="621551" cy="429343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8181054" y="4121506"/>
              <a:ext cx="573482" cy="429343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7652360" y="3940864"/>
              <a:ext cx="986178" cy="764086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7783263" y="4040344"/>
              <a:ext cx="848657" cy="664606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7726971" y="3967405"/>
              <a:ext cx="841972" cy="140930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7728575" y="3997222"/>
              <a:ext cx="87914" cy="84572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8481035" y="3993946"/>
              <a:ext cx="87914" cy="86243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" name="Google Shape;621;p5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" name="Google Shape;622;p5"/>
          <p:cNvSpPr/>
          <p:nvPr/>
        </p:nvSpPr>
        <p:spPr>
          <a:xfrm flipH="1">
            <a:off x="61174" y="166573"/>
            <a:ext cx="8741433" cy="4976896"/>
          </a:xfrm>
          <a:custGeom>
            <a:avLst/>
            <a:gdLst/>
            <a:ahLst/>
            <a:cxnLst/>
            <a:rect l="l" t="t" r="r" b="b"/>
            <a:pathLst>
              <a:path w="45242" h="25758" extrusionOk="0">
                <a:moveTo>
                  <a:pt x="0" y="25732"/>
                </a:moveTo>
                <a:lnTo>
                  <a:pt x="0" y="720"/>
                </a:lnTo>
                <a:lnTo>
                  <a:pt x="0" y="447"/>
                </a:lnTo>
                <a:cubicBezTo>
                  <a:pt x="74" y="447"/>
                  <a:pt x="124" y="422"/>
                  <a:pt x="149" y="422"/>
                </a:cubicBezTo>
                <a:lnTo>
                  <a:pt x="223" y="422"/>
                </a:lnTo>
                <a:lnTo>
                  <a:pt x="347" y="422"/>
                </a:lnTo>
                <a:cubicBezTo>
                  <a:pt x="471" y="422"/>
                  <a:pt x="570" y="447"/>
                  <a:pt x="694" y="447"/>
                </a:cubicBezTo>
                <a:lnTo>
                  <a:pt x="967" y="546"/>
                </a:lnTo>
                <a:cubicBezTo>
                  <a:pt x="1066" y="571"/>
                  <a:pt x="1116" y="621"/>
                  <a:pt x="1215" y="695"/>
                </a:cubicBezTo>
                <a:cubicBezTo>
                  <a:pt x="1314" y="794"/>
                  <a:pt x="1438" y="844"/>
                  <a:pt x="1512" y="968"/>
                </a:cubicBezTo>
                <a:lnTo>
                  <a:pt x="1512" y="968"/>
                </a:lnTo>
                <a:lnTo>
                  <a:pt x="1587" y="918"/>
                </a:lnTo>
                <a:cubicBezTo>
                  <a:pt x="1611" y="868"/>
                  <a:pt x="1636" y="844"/>
                  <a:pt x="1711" y="819"/>
                </a:cubicBezTo>
                <a:cubicBezTo>
                  <a:pt x="1810" y="744"/>
                  <a:pt x="1884" y="720"/>
                  <a:pt x="1983" y="670"/>
                </a:cubicBezTo>
                <a:lnTo>
                  <a:pt x="1983" y="670"/>
                </a:lnTo>
                <a:cubicBezTo>
                  <a:pt x="2082" y="596"/>
                  <a:pt x="2206" y="571"/>
                  <a:pt x="2305" y="497"/>
                </a:cubicBezTo>
                <a:cubicBezTo>
                  <a:pt x="2429" y="447"/>
                  <a:pt x="2504" y="422"/>
                  <a:pt x="2603" y="373"/>
                </a:cubicBezTo>
                <a:cubicBezTo>
                  <a:pt x="2826" y="298"/>
                  <a:pt x="3049" y="224"/>
                  <a:pt x="3297" y="174"/>
                </a:cubicBezTo>
                <a:cubicBezTo>
                  <a:pt x="3495" y="100"/>
                  <a:pt x="3718" y="75"/>
                  <a:pt x="3942" y="50"/>
                </a:cubicBezTo>
                <a:cubicBezTo>
                  <a:pt x="4165" y="1"/>
                  <a:pt x="4413" y="1"/>
                  <a:pt x="4611" y="1"/>
                </a:cubicBezTo>
                <a:lnTo>
                  <a:pt x="4611" y="1"/>
                </a:lnTo>
                <a:lnTo>
                  <a:pt x="4859" y="1"/>
                </a:lnTo>
                <a:lnTo>
                  <a:pt x="4958" y="1"/>
                </a:lnTo>
                <a:lnTo>
                  <a:pt x="5305" y="1"/>
                </a:lnTo>
                <a:cubicBezTo>
                  <a:pt x="5528" y="1"/>
                  <a:pt x="5776" y="50"/>
                  <a:pt x="6024" y="75"/>
                </a:cubicBezTo>
                <a:cubicBezTo>
                  <a:pt x="6148" y="100"/>
                  <a:pt x="6272" y="100"/>
                  <a:pt x="6346" y="125"/>
                </a:cubicBezTo>
                <a:cubicBezTo>
                  <a:pt x="6470" y="174"/>
                  <a:pt x="6569" y="199"/>
                  <a:pt x="6693" y="224"/>
                </a:cubicBezTo>
                <a:cubicBezTo>
                  <a:pt x="6792" y="249"/>
                  <a:pt x="6916" y="298"/>
                  <a:pt x="7016" y="323"/>
                </a:cubicBezTo>
                <a:lnTo>
                  <a:pt x="7016" y="323"/>
                </a:lnTo>
                <a:lnTo>
                  <a:pt x="7040" y="323"/>
                </a:lnTo>
                <a:cubicBezTo>
                  <a:pt x="7139" y="348"/>
                  <a:pt x="7263" y="373"/>
                  <a:pt x="7363" y="447"/>
                </a:cubicBezTo>
                <a:cubicBezTo>
                  <a:pt x="7487" y="472"/>
                  <a:pt x="7561" y="546"/>
                  <a:pt x="7660" y="571"/>
                </a:cubicBezTo>
                <a:cubicBezTo>
                  <a:pt x="7759" y="596"/>
                  <a:pt x="7858" y="670"/>
                  <a:pt x="7933" y="720"/>
                </a:cubicBezTo>
                <a:cubicBezTo>
                  <a:pt x="8131" y="819"/>
                  <a:pt x="8305" y="943"/>
                  <a:pt x="8503" y="1092"/>
                </a:cubicBezTo>
                <a:cubicBezTo>
                  <a:pt x="8676" y="1215"/>
                  <a:pt x="8850" y="1364"/>
                  <a:pt x="8999" y="1488"/>
                </a:cubicBezTo>
                <a:lnTo>
                  <a:pt x="9296" y="1810"/>
                </a:lnTo>
                <a:cubicBezTo>
                  <a:pt x="9420" y="1934"/>
                  <a:pt x="9519" y="2083"/>
                  <a:pt x="9594" y="2207"/>
                </a:cubicBezTo>
                <a:cubicBezTo>
                  <a:pt x="9643" y="2331"/>
                  <a:pt x="9742" y="2430"/>
                  <a:pt x="9842" y="2579"/>
                </a:cubicBezTo>
                <a:cubicBezTo>
                  <a:pt x="9866" y="2653"/>
                  <a:pt x="9891" y="2703"/>
                  <a:pt x="9916" y="2728"/>
                </a:cubicBezTo>
                <a:cubicBezTo>
                  <a:pt x="9916" y="2777"/>
                  <a:pt x="9965" y="2777"/>
                  <a:pt x="9965" y="2802"/>
                </a:cubicBezTo>
                <a:lnTo>
                  <a:pt x="9965" y="2802"/>
                </a:lnTo>
                <a:cubicBezTo>
                  <a:pt x="9965" y="2802"/>
                  <a:pt x="9965" y="2827"/>
                  <a:pt x="9990" y="2827"/>
                </a:cubicBezTo>
                <a:lnTo>
                  <a:pt x="9990" y="2827"/>
                </a:lnTo>
                <a:cubicBezTo>
                  <a:pt x="9990" y="2827"/>
                  <a:pt x="10015" y="2827"/>
                  <a:pt x="10015" y="2802"/>
                </a:cubicBezTo>
                <a:lnTo>
                  <a:pt x="10040" y="2777"/>
                </a:lnTo>
                <a:lnTo>
                  <a:pt x="10040" y="2777"/>
                </a:lnTo>
                <a:lnTo>
                  <a:pt x="10040" y="2777"/>
                </a:lnTo>
                <a:cubicBezTo>
                  <a:pt x="10089" y="2777"/>
                  <a:pt x="10089" y="2728"/>
                  <a:pt x="10114" y="2728"/>
                </a:cubicBezTo>
                <a:cubicBezTo>
                  <a:pt x="10213" y="2678"/>
                  <a:pt x="10288" y="2653"/>
                  <a:pt x="10387" y="2604"/>
                </a:cubicBezTo>
                <a:cubicBezTo>
                  <a:pt x="10486" y="2579"/>
                  <a:pt x="10585" y="2554"/>
                  <a:pt x="10660" y="2554"/>
                </a:cubicBezTo>
                <a:lnTo>
                  <a:pt x="10883" y="2554"/>
                </a:lnTo>
                <a:lnTo>
                  <a:pt x="10982" y="2554"/>
                </a:lnTo>
                <a:cubicBezTo>
                  <a:pt x="11031" y="2554"/>
                  <a:pt x="11106" y="2554"/>
                  <a:pt x="11131" y="2579"/>
                </a:cubicBezTo>
                <a:cubicBezTo>
                  <a:pt x="11205" y="2579"/>
                  <a:pt x="11255" y="2604"/>
                  <a:pt x="11329" y="2653"/>
                </a:cubicBezTo>
                <a:cubicBezTo>
                  <a:pt x="11403" y="2678"/>
                  <a:pt x="11527" y="2728"/>
                  <a:pt x="11626" y="2802"/>
                </a:cubicBezTo>
                <a:cubicBezTo>
                  <a:pt x="11701" y="2827"/>
                  <a:pt x="11775" y="2901"/>
                  <a:pt x="11874" y="2951"/>
                </a:cubicBezTo>
                <a:cubicBezTo>
                  <a:pt x="11973" y="3025"/>
                  <a:pt x="12023" y="3075"/>
                  <a:pt x="12122" y="3174"/>
                </a:cubicBezTo>
                <a:lnTo>
                  <a:pt x="12221" y="3273"/>
                </a:lnTo>
                <a:lnTo>
                  <a:pt x="12221" y="3298"/>
                </a:lnTo>
                <a:lnTo>
                  <a:pt x="12221" y="3298"/>
                </a:lnTo>
                <a:lnTo>
                  <a:pt x="12221" y="3323"/>
                </a:lnTo>
                <a:cubicBezTo>
                  <a:pt x="12246" y="3298"/>
                  <a:pt x="12271" y="3298"/>
                  <a:pt x="12320" y="3273"/>
                </a:cubicBezTo>
                <a:cubicBezTo>
                  <a:pt x="12345" y="3223"/>
                  <a:pt x="12395" y="3199"/>
                  <a:pt x="12444" y="3174"/>
                </a:cubicBezTo>
                <a:cubicBezTo>
                  <a:pt x="12519" y="3099"/>
                  <a:pt x="12618" y="3075"/>
                  <a:pt x="12742" y="3050"/>
                </a:cubicBezTo>
                <a:cubicBezTo>
                  <a:pt x="12866" y="3025"/>
                  <a:pt x="12965" y="2976"/>
                  <a:pt x="13064" y="2951"/>
                </a:cubicBezTo>
                <a:cubicBezTo>
                  <a:pt x="13139" y="2926"/>
                  <a:pt x="13238" y="2926"/>
                  <a:pt x="13386" y="2926"/>
                </a:cubicBezTo>
                <a:lnTo>
                  <a:pt x="13684" y="2926"/>
                </a:lnTo>
                <a:lnTo>
                  <a:pt x="13709" y="2926"/>
                </a:lnTo>
                <a:cubicBezTo>
                  <a:pt x="13808" y="2926"/>
                  <a:pt x="13932" y="2926"/>
                  <a:pt x="14056" y="2951"/>
                </a:cubicBezTo>
                <a:cubicBezTo>
                  <a:pt x="14180" y="2951"/>
                  <a:pt x="14304" y="2976"/>
                  <a:pt x="14378" y="3025"/>
                </a:cubicBezTo>
                <a:cubicBezTo>
                  <a:pt x="14477" y="3050"/>
                  <a:pt x="14601" y="3075"/>
                  <a:pt x="14725" y="3099"/>
                </a:cubicBezTo>
                <a:cubicBezTo>
                  <a:pt x="14948" y="3174"/>
                  <a:pt x="15122" y="3273"/>
                  <a:pt x="15370" y="3347"/>
                </a:cubicBezTo>
                <a:cubicBezTo>
                  <a:pt x="15593" y="3447"/>
                  <a:pt x="15791" y="3570"/>
                  <a:pt x="15965" y="3694"/>
                </a:cubicBezTo>
                <a:cubicBezTo>
                  <a:pt x="16064" y="3769"/>
                  <a:pt x="16163" y="3818"/>
                  <a:pt x="16237" y="3918"/>
                </a:cubicBezTo>
                <a:lnTo>
                  <a:pt x="16485" y="4165"/>
                </a:lnTo>
                <a:cubicBezTo>
                  <a:pt x="16609" y="4314"/>
                  <a:pt x="16733" y="4512"/>
                  <a:pt x="16857" y="4711"/>
                </a:cubicBezTo>
                <a:cubicBezTo>
                  <a:pt x="16907" y="4810"/>
                  <a:pt x="16956" y="4884"/>
                  <a:pt x="16981" y="4959"/>
                </a:cubicBezTo>
                <a:cubicBezTo>
                  <a:pt x="16981" y="4959"/>
                  <a:pt x="16981" y="4934"/>
                  <a:pt x="17031" y="4934"/>
                </a:cubicBezTo>
                <a:cubicBezTo>
                  <a:pt x="17080" y="4884"/>
                  <a:pt x="17154" y="4785"/>
                  <a:pt x="17204" y="4711"/>
                </a:cubicBezTo>
                <a:cubicBezTo>
                  <a:pt x="17278" y="4661"/>
                  <a:pt x="17353" y="4587"/>
                  <a:pt x="17452" y="4537"/>
                </a:cubicBezTo>
                <a:cubicBezTo>
                  <a:pt x="17551" y="4463"/>
                  <a:pt x="17650" y="4413"/>
                  <a:pt x="17725" y="4389"/>
                </a:cubicBezTo>
                <a:cubicBezTo>
                  <a:pt x="17948" y="4289"/>
                  <a:pt x="18171" y="4190"/>
                  <a:pt x="18394" y="4165"/>
                </a:cubicBezTo>
                <a:cubicBezTo>
                  <a:pt x="18518" y="4141"/>
                  <a:pt x="18592" y="4091"/>
                  <a:pt x="18716" y="4091"/>
                </a:cubicBezTo>
                <a:cubicBezTo>
                  <a:pt x="18840" y="4066"/>
                  <a:pt x="18964" y="4066"/>
                  <a:pt x="19063" y="4066"/>
                </a:cubicBezTo>
                <a:lnTo>
                  <a:pt x="19286" y="4066"/>
                </a:lnTo>
                <a:lnTo>
                  <a:pt x="19435" y="4066"/>
                </a:lnTo>
                <a:cubicBezTo>
                  <a:pt x="19559" y="4066"/>
                  <a:pt x="19683" y="4091"/>
                  <a:pt x="19807" y="4091"/>
                </a:cubicBezTo>
                <a:cubicBezTo>
                  <a:pt x="20055" y="4141"/>
                  <a:pt x="20278" y="4190"/>
                  <a:pt x="20526" y="4265"/>
                </a:cubicBezTo>
                <a:cubicBezTo>
                  <a:pt x="20749" y="4314"/>
                  <a:pt x="20947" y="4389"/>
                  <a:pt x="21146" y="4512"/>
                </a:cubicBezTo>
                <a:cubicBezTo>
                  <a:pt x="21195" y="4537"/>
                  <a:pt x="21245" y="4562"/>
                  <a:pt x="21294" y="4587"/>
                </a:cubicBezTo>
                <a:cubicBezTo>
                  <a:pt x="21319" y="4636"/>
                  <a:pt x="21393" y="4661"/>
                  <a:pt x="21418" y="4711"/>
                </a:cubicBezTo>
                <a:lnTo>
                  <a:pt x="21418" y="4711"/>
                </a:lnTo>
                <a:lnTo>
                  <a:pt x="21641" y="4934"/>
                </a:lnTo>
                <a:lnTo>
                  <a:pt x="21666" y="4959"/>
                </a:lnTo>
                <a:lnTo>
                  <a:pt x="21790" y="5083"/>
                </a:lnTo>
                <a:lnTo>
                  <a:pt x="21790" y="5083"/>
                </a:lnTo>
                <a:cubicBezTo>
                  <a:pt x="21815" y="5132"/>
                  <a:pt x="21864" y="5182"/>
                  <a:pt x="21914" y="5207"/>
                </a:cubicBezTo>
                <a:cubicBezTo>
                  <a:pt x="21939" y="5256"/>
                  <a:pt x="21939" y="5281"/>
                  <a:pt x="21988" y="5306"/>
                </a:cubicBezTo>
                <a:cubicBezTo>
                  <a:pt x="22013" y="5331"/>
                  <a:pt x="22013" y="5380"/>
                  <a:pt x="22038" y="5405"/>
                </a:cubicBezTo>
                <a:cubicBezTo>
                  <a:pt x="22063" y="5430"/>
                  <a:pt x="22063" y="5454"/>
                  <a:pt x="22063" y="5504"/>
                </a:cubicBezTo>
                <a:lnTo>
                  <a:pt x="22063" y="5504"/>
                </a:lnTo>
                <a:cubicBezTo>
                  <a:pt x="22063" y="5529"/>
                  <a:pt x="22112" y="5554"/>
                  <a:pt x="22112" y="5554"/>
                </a:cubicBezTo>
                <a:cubicBezTo>
                  <a:pt x="22137" y="5628"/>
                  <a:pt x="22137" y="5678"/>
                  <a:pt x="22162" y="5752"/>
                </a:cubicBezTo>
                <a:cubicBezTo>
                  <a:pt x="22187" y="5802"/>
                  <a:pt x="22187" y="5876"/>
                  <a:pt x="22187" y="5925"/>
                </a:cubicBezTo>
                <a:lnTo>
                  <a:pt x="22187" y="5925"/>
                </a:lnTo>
                <a:cubicBezTo>
                  <a:pt x="22187" y="5950"/>
                  <a:pt x="22187" y="6000"/>
                  <a:pt x="22236" y="6025"/>
                </a:cubicBezTo>
                <a:lnTo>
                  <a:pt x="22236" y="6025"/>
                </a:lnTo>
                <a:lnTo>
                  <a:pt x="22236" y="6025"/>
                </a:lnTo>
                <a:cubicBezTo>
                  <a:pt x="22261" y="6000"/>
                  <a:pt x="22286" y="5950"/>
                  <a:pt x="22311" y="5901"/>
                </a:cubicBezTo>
                <a:cubicBezTo>
                  <a:pt x="22360" y="5876"/>
                  <a:pt x="22385" y="5802"/>
                  <a:pt x="22435" y="5777"/>
                </a:cubicBezTo>
                <a:cubicBezTo>
                  <a:pt x="22509" y="5702"/>
                  <a:pt x="22608" y="5653"/>
                  <a:pt x="22683" y="5578"/>
                </a:cubicBezTo>
                <a:cubicBezTo>
                  <a:pt x="22732" y="5554"/>
                  <a:pt x="22782" y="5554"/>
                  <a:pt x="22806" y="5529"/>
                </a:cubicBezTo>
                <a:cubicBezTo>
                  <a:pt x="22881" y="5504"/>
                  <a:pt x="22906" y="5504"/>
                  <a:pt x="23005" y="5504"/>
                </a:cubicBezTo>
                <a:lnTo>
                  <a:pt x="23154" y="5504"/>
                </a:lnTo>
                <a:lnTo>
                  <a:pt x="23154" y="5504"/>
                </a:lnTo>
                <a:lnTo>
                  <a:pt x="23302" y="5504"/>
                </a:lnTo>
                <a:cubicBezTo>
                  <a:pt x="23377" y="5504"/>
                  <a:pt x="23426" y="5529"/>
                  <a:pt x="23476" y="5529"/>
                </a:cubicBezTo>
                <a:cubicBezTo>
                  <a:pt x="23525" y="5554"/>
                  <a:pt x="23550" y="5578"/>
                  <a:pt x="23625" y="5628"/>
                </a:cubicBezTo>
                <a:cubicBezTo>
                  <a:pt x="23724" y="5678"/>
                  <a:pt x="23773" y="5777"/>
                  <a:pt x="23848" y="5802"/>
                </a:cubicBezTo>
                <a:lnTo>
                  <a:pt x="23872" y="5826"/>
                </a:lnTo>
                <a:lnTo>
                  <a:pt x="23872" y="5826"/>
                </a:lnTo>
                <a:lnTo>
                  <a:pt x="23872" y="5826"/>
                </a:lnTo>
                <a:lnTo>
                  <a:pt x="23897" y="5876"/>
                </a:lnTo>
                <a:lnTo>
                  <a:pt x="23922" y="5876"/>
                </a:lnTo>
                <a:lnTo>
                  <a:pt x="23922" y="5876"/>
                </a:lnTo>
                <a:lnTo>
                  <a:pt x="23996" y="5802"/>
                </a:lnTo>
                <a:cubicBezTo>
                  <a:pt x="24021" y="5777"/>
                  <a:pt x="24096" y="5752"/>
                  <a:pt x="24120" y="5702"/>
                </a:cubicBezTo>
                <a:cubicBezTo>
                  <a:pt x="24220" y="5653"/>
                  <a:pt x="24294" y="5628"/>
                  <a:pt x="24418" y="5554"/>
                </a:cubicBezTo>
                <a:cubicBezTo>
                  <a:pt x="24517" y="5529"/>
                  <a:pt x="24641" y="5454"/>
                  <a:pt x="24765" y="5430"/>
                </a:cubicBezTo>
                <a:cubicBezTo>
                  <a:pt x="24889" y="5405"/>
                  <a:pt x="25013" y="5380"/>
                  <a:pt x="25112" y="5380"/>
                </a:cubicBezTo>
                <a:cubicBezTo>
                  <a:pt x="25236" y="5331"/>
                  <a:pt x="25360" y="5331"/>
                  <a:pt x="25459" y="5331"/>
                </a:cubicBezTo>
                <a:cubicBezTo>
                  <a:pt x="25533" y="5331"/>
                  <a:pt x="25657" y="5331"/>
                  <a:pt x="25831" y="5380"/>
                </a:cubicBezTo>
                <a:cubicBezTo>
                  <a:pt x="25955" y="5380"/>
                  <a:pt x="26079" y="5405"/>
                  <a:pt x="26153" y="5430"/>
                </a:cubicBezTo>
                <a:cubicBezTo>
                  <a:pt x="26277" y="5454"/>
                  <a:pt x="26376" y="5504"/>
                  <a:pt x="26475" y="5529"/>
                </a:cubicBezTo>
                <a:cubicBezTo>
                  <a:pt x="26599" y="5578"/>
                  <a:pt x="26723" y="5653"/>
                  <a:pt x="26822" y="5752"/>
                </a:cubicBezTo>
                <a:cubicBezTo>
                  <a:pt x="26872" y="5777"/>
                  <a:pt x="26897" y="5826"/>
                  <a:pt x="26946" y="5876"/>
                </a:cubicBezTo>
                <a:cubicBezTo>
                  <a:pt x="26971" y="5901"/>
                  <a:pt x="26996" y="5950"/>
                  <a:pt x="27070" y="6000"/>
                </a:cubicBezTo>
                <a:cubicBezTo>
                  <a:pt x="27145" y="6074"/>
                  <a:pt x="27219" y="6198"/>
                  <a:pt x="27269" y="6297"/>
                </a:cubicBezTo>
                <a:cubicBezTo>
                  <a:pt x="27318" y="6396"/>
                  <a:pt x="27368" y="6446"/>
                  <a:pt x="27393" y="6545"/>
                </a:cubicBezTo>
                <a:lnTo>
                  <a:pt x="27393" y="6545"/>
                </a:lnTo>
                <a:lnTo>
                  <a:pt x="27393" y="6545"/>
                </a:lnTo>
                <a:cubicBezTo>
                  <a:pt x="27393" y="6570"/>
                  <a:pt x="27442" y="6570"/>
                  <a:pt x="27442" y="6570"/>
                </a:cubicBezTo>
                <a:lnTo>
                  <a:pt x="27442" y="6570"/>
                </a:lnTo>
                <a:lnTo>
                  <a:pt x="27442" y="6570"/>
                </a:lnTo>
                <a:lnTo>
                  <a:pt x="27517" y="6570"/>
                </a:lnTo>
                <a:lnTo>
                  <a:pt x="27640" y="6570"/>
                </a:lnTo>
                <a:lnTo>
                  <a:pt x="27640" y="6570"/>
                </a:lnTo>
                <a:lnTo>
                  <a:pt x="27764" y="6570"/>
                </a:lnTo>
                <a:cubicBezTo>
                  <a:pt x="27864" y="6570"/>
                  <a:pt x="27963" y="6570"/>
                  <a:pt x="28062" y="6545"/>
                </a:cubicBezTo>
                <a:lnTo>
                  <a:pt x="28111" y="6545"/>
                </a:lnTo>
                <a:cubicBezTo>
                  <a:pt x="28310" y="6545"/>
                  <a:pt x="28459" y="6570"/>
                  <a:pt x="28632" y="6620"/>
                </a:cubicBezTo>
                <a:cubicBezTo>
                  <a:pt x="28830" y="6644"/>
                  <a:pt x="28979" y="6744"/>
                  <a:pt x="29128" y="6818"/>
                </a:cubicBezTo>
                <a:cubicBezTo>
                  <a:pt x="29202" y="6867"/>
                  <a:pt x="29227" y="6892"/>
                  <a:pt x="29301" y="6942"/>
                </a:cubicBezTo>
                <a:lnTo>
                  <a:pt x="29326" y="6991"/>
                </a:lnTo>
                <a:cubicBezTo>
                  <a:pt x="29351" y="6991"/>
                  <a:pt x="29351" y="7016"/>
                  <a:pt x="29376" y="7016"/>
                </a:cubicBezTo>
                <a:lnTo>
                  <a:pt x="29376" y="7016"/>
                </a:lnTo>
                <a:lnTo>
                  <a:pt x="29376" y="7016"/>
                </a:lnTo>
                <a:lnTo>
                  <a:pt x="29450" y="7016"/>
                </a:lnTo>
                <a:cubicBezTo>
                  <a:pt x="29475" y="7016"/>
                  <a:pt x="29549" y="6991"/>
                  <a:pt x="29574" y="6991"/>
                </a:cubicBezTo>
                <a:lnTo>
                  <a:pt x="29599" y="6991"/>
                </a:lnTo>
                <a:cubicBezTo>
                  <a:pt x="29624" y="6991"/>
                  <a:pt x="29698" y="6942"/>
                  <a:pt x="29748" y="6942"/>
                </a:cubicBezTo>
                <a:cubicBezTo>
                  <a:pt x="29847" y="6917"/>
                  <a:pt x="29946" y="6892"/>
                  <a:pt x="30095" y="6867"/>
                </a:cubicBezTo>
                <a:cubicBezTo>
                  <a:pt x="30318" y="6793"/>
                  <a:pt x="30566" y="6768"/>
                  <a:pt x="30789" y="6768"/>
                </a:cubicBezTo>
                <a:lnTo>
                  <a:pt x="31086" y="6768"/>
                </a:lnTo>
                <a:lnTo>
                  <a:pt x="31111" y="6768"/>
                </a:lnTo>
                <a:cubicBezTo>
                  <a:pt x="31235" y="6768"/>
                  <a:pt x="31359" y="6768"/>
                  <a:pt x="31483" y="6793"/>
                </a:cubicBezTo>
                <a:cubicBezTo>
                  <a:pt x="31607" y="6793"/>
                  <a:pt x="31731" y="6818"/>
                  <a:pt x="31855" y="6818"/>
                </a:cubicBezTo>
                <a:cubicBezTo>
                  <a:pt x="31954" y="6818"/>
                  <a:pt x="32078" y="6867"/>
                  <a:pt x="32202" y="6892"/>
                </a:cubicBezTo>
                <a:cubicBezTo>
                  <a:pt x="32326" y="6917"/>
                  <a:pt x="32425" y="6942"/>
                  <a:pt x="32524" y="6991"/>
                </a:cubicBezTo>
                <a:cubicBezTo>
                  <a:pt x="32574" y="7016"/>
                  <a:pt x="32598" y="7016"/>
                  <a:pt x="32673" y="7041"/>
                </a:cubicBezTo>
                <a:lnTo>
                  <a:pt x="32673" y="7041"/>
                </a:lnTo>
                <a:cubicBezTo>
                  <a:pt x="32722" y="7066"/>
                  <a:pt x="32797" y="7066"/>
                  <a:pt x="32822" y="7115"/>
                </a:cubicBezTo>
                <a:cubicBezTo>
                  <a:pt x="32921" y="7140"/>
                  <a:pt x="33020" y="7165"/>
                  <a:pt x="33144" y="7239"/>
                </a:cubicBezTo>
                <a:cubicBezTo>
                  <a:pt x="33218" y="7264"/>
                  <a:pt x="33342" y="7314"/>
                  <a:pt x="33441" y="7388"/>
                </a:cubicBezTo>
                <a:cubicBezTo>
                  <a:pt x="33516" y="7413"/>
                  <a:pt x="33590" y="7487"/>
                  <a:pt x="33689" y="7537"/>
                </a:cubicBezTo>
                <a:cubicBezTo>
                  <a:pt x="33764" y="7562"/>
                  <a:pt x="33813" y="7636"/>
                  <a:pt x="33887" y="7686"/>
                </a:cubicBezTo>
                <a:cubicBezTo>
                  <a:pt x="33937" y="7760"/>
                  <a:pt x="34011" y="7810"/>
                  <a:pt x="34036" y="7884"/>
                </a:cubicBezTo>
                <a:cubicBezTo>
                  <a:pt x="34036" y="7909"/>
                  <a:pt x="34061" y="7909"/>
                  <a:pt x="34061" y="7933"/>
                </a:cubicBezTo>
                <a:cubicBezTo>
                  <a:pt x="34086" y="8008"/>
                  <a:pt x="34160" y="8033"/>
                  <a:pt x="34185" y="8107"/>
                </a:cubicBezTo>
                <a:cubicBezTo>
                  <a:pt x="34210" y="8132"/>
                  <a:pt x="34210" y="8157"/>
                  <a:pt x="34259" y="8181"/>
                </a:cubicBezTo>
                <a:lnTo>
                  <a:pt x="34259" y="8181"/>
                </a:lnTo>
                <a:cubicBezTo>
                  <a:pt x="34259" y="8231"/>
                  <a:pt x="34284" y="8231"/>
                  <a:pt x="34309" y="8256"/>
                </a:cubicBez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34" y="8256"/>
                </a:lnTo>
                <a:lnTo>
                  <a:pt x="34408" y="8256"/>
                </a:lnTo>
                <a:lnTo>
                  <a:pt x="34458" y="8256"/>
                </a:lnTo>
                <a:lnTo>
                  <a:pt x="34656" y="8256"/>
                </a:lnTo>
                <a:lnTo>
                  <a:pt x="34681" y="8256"/>
                </a:lnTo>
                <a:lnTo>
                  <a:pt x="35028" y="8256"/>
                </a:lnTo>
                <a:lnTo>
                  <a:pt x="35375" y="8256"/>
                </a:lnTo>
                <a:lnTo>
                  <a:pt x="35400" y="8256"/>
                </a:lnTo>
                <a:lnTo>
                  <a:pt x="35697" y="8256"/>
                </a:lnTo>
                <a:cubicBezTo>
                  <a:pt x="35821" y="8256"/>
                  <a:pt x="35945" y="8256"/>
                  <a:pt x="36069" y="8281"/>
                </a:cubicBezTo>
                <a:cubicBezTo>
                  <a:pt x="36193" y="8281"/>
                  <a:pt x="36292" y="8305"/>
                  <a:pt x="36416" y="8355"/>
                </a:cubicBezTo>
                <a:cubicBezTo>
                  <a:pt x="36664" y="8404"/>
                  <a:pt x="36887" y="8479"/>
                  <a:pt x="37061" y="8528"/>
                </a:cubicBezTo>
                <a:cubicBezTo>
                  <a:pt x="37284" y="8628"/>
                  <a:pt x="37507" y="8727"/>
                  <a:pt x="37655" y="8801"/>
                </a:cubicBezTo>
                <a:cubicBezTo>
                  <a:pt x="37755" y="8875"/>
                  <a:pt x="37854" y="8925"/>
                  <a:pt x="37978" y="9024"/>
                </a:cubicBezTo>
                <a:cubicBezTo>
                  <a:pt x="38052" y="9099"/>
                  <a:pt x="38151" y="9148"/>
                  <a:pt x="38226" y="9247"/>
                </a:cubicBezTo>
                <a:lnTo>
                  <a:pt x="38300" y="9346"/>
                </a:lnTo>
                <a:lnTo>
                  <a:pt x="38300" y="9346"/>
                </a:lnTo>
                <a:lnTo>
                  <a:pt x="38350" y="9371"/>
                </a:lnTo>
                <a:cubicBezTo>
                  <a:pt x="38374" y="9396"/>
                  <a:pt x="38399" y="9470"/>
                  <a:pt x="38474" y="9495"/>
                </a:cubicBezTo>
                <a:lnTo>
                  <a:pt x="38548" y="9594"/>
                </a:lnTo>
                <a:lnTo>
                  <a:pt x="38548" y="9619"/>
                </a:lnTo>
                <a:lnTo>
                  <a:pt x="38548" y="9619"/>
                </a:lnTo>
                <a:cubicBezTo>
                  <a:pt x="38548" y="9644"/>
                  <a:pt x="38597" y="9644"/>
                  <a:pt x="38597" y="9669"/>
                </a:cubicBez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622" y="9669"/>
                </a:lnTo>
                <a:lnTo>
                  <a:pt x="38672" y="9669"/>
                </a:lnTo>
                <a:cubicBezTo>
                  <a:pt x="38746" y="9669"/>
                  <a:pt x="38845" y="9718"/>
                  <a:pt x="38895" y="9718"/>
                </a:cubicBezTo>
                <a:lnTo>
                  <a:pt x="39118" y="9718"/>
                </a:lnTo>
                <a:lnTo>
                  <a:pt x="39143" y="9718"/>
                </a:lnTo>
                <a:lnTo>
                  <a:pt x="39242" y="9718"/>
                </a:lnTo>
                <a:cubicBezTo>
                  <a:pt x="39341" y="9718"/>
                  <a:pt x="39465" y="9718"/>
                  <a:pt x="39589" y="9743"/>
                </a:cubicBezTo>
                <a:cubicBezTo>
                  <a:pt x="39738" y="9743"/>
                  <a:pt x="39887" y="9768"/>
                  <a:pt x="40035" y="9768"/>
                </a:cubicBezTo>
                <a:lnTo>
                  <a:pt x="40035" y="9768"/>
                </a:lnTo>
                <a:lnTo>
                  <a:pt x="40035" y="9768"/>
                </a:lnTo>
                <a:cubicBezTo>
                  <a:pt x="40134" y="9768"/>
                  <a:pt x="40209" y="9768"/>
                  <a:pt x="40283" y="9793"/>
                </a:cubicBezTo>
                <a:cubicBezTo>
                  <a:pt x="40407" y="9793"/>
                  <a:pt x="40506" y="9842"/>
                  <a:pt x="40630" y="9842"/>
                </a:cubicBezTo>
                <a:lnTo>
                  <a:pt x="40655" y="9842"/>
                </a:lnTo>
                <a:cubicBezTo>
                  <a:pt x="40779" y="9842"/>
                  <a:pt x="40903" y="9867"/>
                  <a:pt x="41002" y="9867"/>
                </a:cubicBezTo>
                <a:cubicBezTo>
                  <a:pt x="41250" y="9892"/>
                  <a:pt x="41473" y="9892"/>
                  <a:pt x="41721" y="9917"/>
                </a:cubicBezTo>
                <a:cubicBezTo>
                  <a:pt x="41969" y="9941"/>
                  <a:pt x="42242" y="9991"/>
                  <a:pt x="42465" y="10041"/>
                </a:cubicBezTo>
                <a:lnTo>
                  <a:pt x="42564" y="10041"/>
                </a:lnTo>
                <a:cubicBezTo>
                  <a:pt x="42762" y="10065"/>
                  <a:pt x="42960" y="10115"/>
                  <a:pt x="43184" y="10140"/>
                </a:cubicBezTo>
                <a:cubicBezTo>
                  <a:pt x="43431" y="10189"/>
                  <a:pt x="43630" y="10239"/>
                  <a:pt x="43878" y="10338"/>
                </a:cubicBezTo>
                <a:cubicBezTo>
                  <a:pt x="43952" y="10363"/>
                  <a:pt x="44002" y="10363"/>
                  <a:pt x="44076" y="10388"/>
                </a:cubicBezTo>
                <a:cubicBezTo>
                  <a:pt x="44101" y="10388"/>
                  <a:pt x="44175" y="10412"/>
                  <a:pt x="44200" y="10412"/>
                </a:cubicBezTo>
                <a:lnTo>
                  <a:pt x="44225" y="10412"/>
                </a:lnTo>
                <a:cubicBezTo>
                  <a:pt x="44324" y="10437"/>
                  <a:pt x="44448" y="10487"/>
                  <a:pt x="44547" y="10512"/>
                </a:cubicBezTo>
                <a:cubicBezTo>
                  <a:pt x="44621" y="10536"/>
                  <a:pt x="44745" y="10561"/>
                  <a:pt x="44844" y="10611"/>
                </a:cubicBezTo>
                <a:cubicBezTo>
                  <a:pt x="44944" y="10636"/>
                  <a:pt x="45043" y="10660"/>
                  <a:pt x="45167" y="10735"/>
                </a:cubicBezTo>
                <a:cubicBezTo>
                  <a:pt x="45192" y="10735"/>
                  <a:pt x="45216" y="10759"/>
                  <a:pt x="45241" y="10759"/>
                </a:cubicBezTo>
                <a:lnTo>
                  <a:pt x="45241" y="25385"/>
                </a:lnTo>
                <a:lnTo>
                  <a:pt x="45241" y="25757"/>
                </a:lnTo>
                <a:lnTo>
                  <a:pt x="0" y="25757"/>
                </a:ln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23" name="Google Shape;623;p5"/>
          <p:cNvPicPr preferRelativeResize="0"/>
          <p:nvPr/>
        </p:nvPicPr>
        <p:blipFill rotWithShape="1">
          <a:blip r:embed="rId2">
            <a:alphaModFix/>
          </a:blip>
          <a:srcRect b="21813"/>
          <a:stretch/>
        </p:blipFill>
        <p:spPr>
          <a:xfrm flipH="1">
            <a:off x="433900" y="3076750"/>
            <a:ext cx="8276175" cy="1826725"/>
          </a:xfrm>
          <a:prstGeom prst="rect">
            <a:avLst/>
          </a:prstGeom>
          <a:noFill/>
          <a:ln>
            <a:noFill/>
          </a:ln>
        </p:spPr>
      </p:pic>
      <p:sp>
        <p:nvSpPr>
          <p:cNvPr id="624" name="Google Shape;624;p5"/>
          <p:cNvSpPr txBox="1">
            <a:spLocks noGrp="1"/>
          </p:cNvSpPr>
          <p:nvPr>
            <p:ph type="subTitle" idx="1"/>
          </p:nvPr>
        </p:nvSpPr>
        <p:spPr>
          <a:xfrm>
            <a:off x="1987025" y="1660850"/>
            <a:ext cx="1357800" cy="4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200"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25" name="Google Shape;625;p5"/>
          <p:cNvSpPr txBox="1">
            <a:spLocks noGrp="1"/>
          </p:cNvSpPr>
          <p:nvPr>
            <p:ph type="subTitle" idx="2"/>
          </p:nvPr>
        </p:nvSpPr>
        <p:spPr>
          <a:xfrm>
            <a:off x="5799450" y="1667325"/>
            <a:ext cx="1357800" cy="4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200"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26" name="Google Shape;626;p5"/>
          <p:cNvSpPr txBox="1">
            <a:spLocks noGrp="1"/>
          </p:cNvSpPr>
          <p:nvPr>
            <p:ph type="subTitle" idx="3"/>
          </p:nvPr>
        </p:nvSpPr>
        <p:spPr>
          <a:xfrm>
            <a:off x="1292975" y="2033575"/>
            <a:ext cx="2745900" cy="82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7" name="Google Shape;627;p5"/>
          <p:cNvSpPr txBox="1">
            <a:spLocks noGrp="1"/>
          </p:cNvSpPr>
          <p:nvPr>
            <p:ph type="subTitle" idx="4"/>
          </p:nvPr>
        </p:nvSpPr>
        <p:spPr>
          <a:xfrm>
            <a:off x="5105400" y="2037975"/>
            <a:ext cx="2745900" cy="82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8" name="Google Shape;628;p5"/>
          <p:cNvSpPr txBox="1">
            <a:spLocks noGrp="1"/>
          </p:cNvSpPr>
          <p:nvPr>
            <p:ph type="title"/>
          </p:nvPr>
        </p:nvSpPr>
        <p:spPr>
          <a:xfrm>
            <a:off x="720000" y="3575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29" name="Google Shape;629;p5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630" name="Google Shape;630;p5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5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5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5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5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5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" name="Google Shape;655;p6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6" name="Google Shape;656;p6"/>
          <p:cNvSpPr/>
          <p:nvPr/>
        </p:nvSpPr>
        <p:spPr>
          <a:xfrm rot="10800000">
            <a:off x="5280600" y="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7" name="Google Shape;657;p6"/>
          <p:cNvSpPr/>
          <p:nvPr/>
        </p:nvSpPr>
        <p:spPr>
          <a:xfrm>
            <a:off x="196200" y="334770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63C6E0">
              <a:alpha val="298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8" name="Google Shape;658;p6"/>
          <p:cNvSpPr/>
          <p:nvPr/>
        </p:nvSpPr>
        <p:spPr>
          <a:xfrm>
            <a:off x="4571998" y="3635010"/>
            <a:ext cx="4444074" cy="1496260"/>
          </a:xfrm>
          <a:custGeom>
            <a:avLst/>
            <a:gdLst/>
            <a:ahLst/>
            <a:cxnLst/>
            <a:rect l="l" t="t" r="r" b="b"/>
            <a:pathLst>
              <a:path w="29823" h="10041" extrusionOk="0">
                <a:moveTo>
                  <a:pt x="28533" y="1"/>
                </a:moveTo>
                <a:cubicBezTo>
                  <a:pt x="28013" y="1"/>
                  <a:pt x="27517" y="249"/>
                  <a:pt x="27219" y="670"/>
                </a:cubicBezTo>
                <a:cubicBezTo>
                  <a:pt x="27120" y="621"/>
                  <a:pt x="27046" y="621"/>
                  <a:pt x="26972" y="621"/>
                </a:cubicBezTo>
                <a:cubicBezTo>
                  <a:pt x="26476" y="621"/>
                  <a:pt x="26054" y="993"/>
                  <a:pt x="25980" y="1464"/>
                </a:cubicBezTo>
                <a:cubicBezTo>
                  <a:pt x="25856" y="1414"/>
                  <a:pt x="25683" y="1414"/>
                  <a:pt x="25534" y="1414"/>
                </a:cubicBezTo>
                <a:cubicBezTo>
                  <a:pt x="24815" y="1414"/>
                  <a:pt x="24270" y="1959"/>
                  <a:pt x="24245" y="2653"/>
                </a:cubicBezTo>
                <a:cubicBezTo>
                  <a:pt x="23947" y="2703"/>
                  <a:pt x="23749" y="2951"/>
                  <a:pt x="23749" y="3224"/>
                </a:cubicBezTo>
                <a:cubicBezTo>
                  <a:pt x="23625" y="3174"/>
                  <a:pt x="23451" y="3149"/>
                  <a:pt x="23303" y="3149"/>
                </a:cubicBezTo>
                <a:cubicBezTo>
                  <a:pt x="22931" y="3149"/>
                  <a:pt x="22584" y="3323"/>
                  <a:pt x="22410" y="3571"/>
                </a:cubicBezTo>
                <a:cubicBezTo>
                  <a:pt x="22286" y="3422"/>
                  <a:pt x="22088" y="3348"/>
                  <a:pt x="21890" y="3348"/>
                </a:cubicBezTo>
                <a:cubicBezTo>
                  <a:pt x="21791" y="3348"/>
                  <a:pt x="21716" y="3348"/>
                  <a:pt x="21667" y="3397"/>
                </a:cubicBezTo>
                <a:cubicBezTo>
                  <a:pt x="21518" y="2901"/>
                  <a:pt x="21047" y="2480"/>
                  <a:pt x="20477" y="2480"/>
                </a:cubicBezTo>
                <a:cubicBezTo>
                  <a:pt x="19807" y="2480"/>
                  <a:pt x="19287" y="3050"/>
                  <a:pt x="19287" y="3695"/>
                </a:cubicBezTo>
                <a:lnTo>
                  <a:pt x="19188" y="3695"/>
                </a:lnTo>
                <a:cubicBezTo>
                  <a:pt x="19064" y="3695"/>
                  <a:pt x="18965" y="3719"/>
                  <a:pt x="18865" y="3794"/>
                </a:cubicBezTo>
                <a:cubicBezTo>
                  <a:pt x="18865" y="3174"/>
                  <a:pt x="18370" y="2678"/>
                  <a:pt x="17725" y="2678"/>
                </a:cubicBezTo>
                <a:cubicBezTo>
                  <a:pt x="17378" y="2678"/>
                  <a:pt x="17105" y="2802"/>
                  <a:pt x="16882" y="3050"/>
                </a:cubicBezTo>
                <a:cubicBezTo>
                  <a:pt x="16765" y="3028"/>
                  <a:pt x="16649" y="3017"/>
                  <a:pt x="16536" y="3017"/>
                </a:cubicBezTo>
                <a:cubicBezTo>
                  <a:pt x="16145" y="3017"/>
                  <a:pt x="15782" y="3147"/>
                  <a:pt x="15494" y="3397"/>
                </a:cubicBezTo>
                <a:cubicBezTo>
                  <a:pt x="15420" y="3348"/>
                  <a:pt x="15345" y="3323"/>
                  <a:pt x="15246" y="3298"/>
                </a:cubicBezTo>
                <a:cubicBezTo>
                  <a:pt x="15173" y="3283"/>
                  <a:pt x="15100" y="3276"/>
                  <a:pt x="15029" y="3276"/>
                </a:cubicBezTo>
                <a:cubicBezTo>
                  <a:pt x="14618" y="3276"/>
                  <a:pt x="14254" y="3513"/>
                  <a:pt x="14106" y="3893"/>
                </a:cubicBezTo>
                <a:cubicBezTo>
                  <a:pt x="13982" y="3819"/>
                  <a:pt x="13858" y="3769"/>
                  <a:pt x="13709" y="3719"/>
                </a:cubicBezTo>
                <a:cubicBezTo>
                  <a:pt x="13611" y="3698"/>
                  <a:pt x="13514" y="3688"/>
                  <a:pt x="13419" y="3688"/>
                </a:cubicBezTo>
                <a:cubicBezTo>
                  <a:pt x="12836" y="3688"/>
                  <a:pt x="12318" y="4065"/>
                  <a:pt x="12147" y="4661"/>
                </a:cubicBezTo>
                <a:cubicBezTo>
                  <a:pt x="11875" y="4661"/>
                  <a:pt x="11602" y="4835"/>
                  <a:pt x="11528" y="5132"/>
                </a:cubicBezTo>
                <a:cubicBezTo>
                  <a:pt x="11404" y="5033"/>
                  <a:pt x="11280" y="4959"/>
                  <a:pt x="11131" y="4934"/>
                </a:cubicBezTo>
                <a:cubicBezTo>
                  <a:pt x="11043" y="4910"/>
                  <a:pt x="10955" y="4900"/>
                  <a:pt x="10870" y="4900"/>
                </a:cubicBezTo>
                <a:cubicBezTo>
                  <a:pt x="10598" y="4900"/>
                  <a:pt x="10347" y="5012"/>
                  <a:pt x="10139" y="5182"/>
                </a:cubicBezTo>
                <a:cubicBezTo>
                  <a:pt x="10040" y="5033"/>
                  <a:pt x="9892" y="4909"/>
                  <a:pt x="9668" y="4835"/>
                </a:cubicBezTo>
                <a:cubicBezTo>
                  <a:pt x="9619" y="4823"/>
                  <a:pt x="9582" y="4816"/>
                  <a:pt x="9544" y="4816"/>
                </a:cubicBezTo>
                <a:cubicBezTo>
                  <a:pt x="9507" y="4816"/>
                  <a:pt x="9470" y="4823"/>
                  <a:pt x="9421" y="4835"/>
                </a:cubicBezTo>
                <a:cubicBezTo>
                  <a:pt x="9396" y="4314"/>
                  <a:pt x="9024" y="3843"/>
                  <a:pt x="8454" y="3719"/>
                </a:cubicBezTo>
                <a:cubicBezTo>
                  <a:pt x="8370" y="3700"/>
                  <a:pt x="8285" y="3691"/>
                  <a:pt x="8202" y="3691"/>
                </a:cubicBezTo>
                <a:cubicBezTo>
                  <a:pt x="7649" y="3691"/>
                  <a:pt x="7145" y="4101"/>
                  <a:pt x="7016" y="4661"/>
                </a:cubicBezTo>
                <a:cubicBezTo>
                  <a:pt x="6966" y="4661"/>
                  <a:pt x="6942" y="4637"/>
                  <a:pt x="6917" y="4637"/>
                </a:cubicBezTo>
                <a:cubicBezTo>
                  <a:pt x="6855" y="4612"/>
                  <a:pt x="6799" y="4599"/>
                  <a:pt x="6743" y="4599"/>
                </a:cubicBezTo>
                <a:cubicBezTo>
                  <a:pt x="6687" y="4599"/>
                  <a:pt x="6632" y="4612"/>
                  <a:pt x="6570" y="4637"/>
                </a:cubicBezTo>
                <a:cubicBezTo>
                  <a:pt x="6694" y="4017"/>
                  <a:pt x="6322" y="3422"/>
                  <a:pt x="5702" y="3273"/>
                </a:cubicBezTo>
                <a:cubicBezTo>
                  <a:pt x="5617" y="3255"/>
                  <a:pt x="5532" y="3247"/>
                  <a:pt x="5450" y="3247"/>
                </a:cubicBezTo>
                <a:cubicBezTo>
                  <a:pt x="4958" y="3247"/>
                  <a:pt x="4533" y="3553"/>
                  <a:pt x="4363" y="4042"/>
                </a:cubicBezTo>
                <a:lnTo>
                  <a:pt x="4314" y="4042"/>
                </a:lnTo>
                <a:cubicBezTo>
                  <a:pt x="4258" y="4027"/>
                  <a:pt x="4202" y="4020"/>
                  <a:pt x="4147" y="4020"/>
                </a:cubicBezTo>
                <a:cubicBezTo>
                  <a:pt x="3830" y="4020"/>
                  <a:pt x="3531" y="4250"/>
                  <a:pt x="3446" y="4587"/>
                </a:cubicBezTo>
                <a:lnTo>
                  <a:pt x="3421" y="4587"/>
                </a:lnTo>
                <a:cubicBezTo>
                  <a:pt x="3372" y="4575"/>
                  <a:pt x="3322" y="4568"/>
                  <a:pt x="3273" y="4568"/>
                </a:cubicBezTo>
                <a:cubicBezTo>
                  <a:pt x="3223" y="4568"/>
                  <a:pt x="3174" y="4575"/>
                  <a:pt x="3124" y="4587"/>
                </a:cubicBezTo>
                <a:cubicBezTo>
                  <a:pt x="2950" y="4414"/>
                  <a:pt x="2727" y="4290"/>
                  <a:pt x="2479" y="4215"/>
                </a:cubicBezTo>
                <a:cubicBezTo>
                  <a:pt x="2386" y="4196"/>
                  <a:pt x="2293" y="4187"/>
                  <a:pt x="2203" y="4187"/>
                </a:cubicBezTo>
                <a:cubicBezTo>
                  <a:pt x="1595" y="4187"/>
                  <a:pt x="1072" y="4603"/>
                  <a:pt x="942" y="5207"/>
                </a:cubicBezTo>
                <a:cubicBezTo>
                  <a:pt x="893" y="5207"/>
                  <a:pt x="893" y="5207"/>
                  <a:pt x="868" y="5182"/>
                </a:cubicBezTo>
                <a:cubicBezTo>
                  <a:pt x="816" y="5167"/>
                  <a:pt x="763" y="5160"/>
                  <a:pt x="710" y="5160"/>
                </a:cubicBezTo>
                <a:cubicBezTo>
                  <a:pt x="416" y="5160"/>
                  <a:pt x="142" y="5383"/>
                  <a:pt x="100" y="5678"/>
                </a:cubicBezTo>
                <a:cubicBezTo>
                  <a:pt x="0" y="6025"/>
                  <a:pt x="248" y="6397"/>
                  <a:pt x="595" y="6446"/>
                </a:cubicBezTo>
                <a:lnTo>
                  <a:pt x="16610" y="10041"/>
                </a:lnTo>
                <a:lnTo>
                  <a:pt x="29822" y="10041"/>
                </a:lnTo>
                <a:lnTo>
                  <a:pt x="29822" y="6917"/>
                </a:lnTo>
                <a:lnTo>
                  <a:pt x="29822" y="2852"/>
                </a:lnTo>
                <a:lnTo>
                  <a:pt x="29822" y="621"/>
                </a:lnTo>
                <a:cubicBezTo>
                  <a:pt x="29500" y="224"/>
                  <a:pt x="29029" y="1"/>
                  <a:pt x="28533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9" name="Google Shape;659;p6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660" name="Google Shape;660;p6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6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6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6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6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6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6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6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6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6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6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6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6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6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6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6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6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6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6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6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6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6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6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6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" name="Google Shape;684;p6"/>
          <p:cNvSpPr txBox="1">
            <a:spLocks noGrp="1"/>
          </p:cNvSpPr>
          <p:nvPr>
            <p:ph type="title"/>
          </p:nvPr>
        </p:nvSpPr>
        <p:spPr>
          <a:xfrm>
            <a:off x="720000" y="3617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85" name="Google Shape;685;p6"/>
          <p:cNvGrpSpPr/>
          <p:nvPr/>
        </p:nvGrpSpPr>
        <p:grpSpPr>
          <a:xfrm>
            <a:off x="-621765" y="-264450"/>
            <a:ext cx="2367140" cy="2205829"/>
            <a:chOff x="-621765" y="-264450"/>
            <a:chExt cx="2367140" cy="2205829"/>
          </a:xfrm>
        </p:grpSpPr>
        <p:pic>
          <p:nvPicPr>
            <p:cNvPr id="686" name="Google Shape;686;p6"/>
            <p:cNvPicPr preferRelativeResize="0"/>
            <p:nvPr/>
          </p:nvPicPr>
          <p:blipFill rotWithShape="1">
            <a:blip r:embed="rId2">
              <a:alphaModFix/>
            </a:blip>
            <a:srcRect t="38931"/>
            <a:stretch/>
          </p:blipFill>
          <p:spPr>
            <a:xfrm flipH="1">
              <a:off x="-281550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7" name="Google Shape;687;p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621765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8" name="Google Shape;688;p6"/>
            <p:cNvPicPr preferRelativeResize="0"/>
            <p:nvPr/>
          </p:nvPicPr>
          <p:blipFill rotWithShape="1">
            <a:blip r:embed="rId2">
              <a:alphaModFix/>
            </a:blip>
            <a:srcRect t="64547"/>
            <a:stretch/>
          </p:blipFill>
          <p:spPr>
            <a:xfrm flipH="1">
              <a:off x="385300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9" name="Google Shape;689;p6"/>
            <p:cNvGrpSpPr/>
            <p:nvPr/>
          </p:nvGrpSpPr>
          <p:grpSpPr>
            <a:xfrm>
              <a:off x="12" y="1028292"/>
              <a:ext cx="407984" cy="415906"/>
              <a:chOff x="3646250" y="1707050"/>
              <a:chExt cx="552375" cy="563100"/>
            </a:xfrm>
          </p:grpSpPr>
          <p:sp>
            <p:nvSpPr>
              <p:cNvPr id="690" name="Google Shape;690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8" name="Google Shape;778;p6"/>
            <p:cNvGrpSpPr/>
            <p:nvPr/>
          </p:nvGrpSpPr>
          <p:grpSpPr>
            <a:xfrm>
              <a:off x="254050" y="1175175"/>
              <a:ext cx="552375" cy="563100"/>
              <a:chOff x="3646250" y="1707050"/>
              <a:chExt cx="552375" cy="563100"/>
            </a:xfrm>
          </p:grpSpPr>
          <p:sp>
            <p:nvSpPr>
              <p:cNvPr id="779" name="Google Shape;779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7" name="Google Shape;867;p6"/>
            <p:cNvGrpSpPr/>
            <p:nvPr/>
          </p:nvGrpSpPr>
          <p:grpSpPr>
            <a:xfrm>
              <a:off x="341650" y="292900"/>
              <a:ext cx="552375" cy="563100"/>
              <a:chOff x="3646250" y="1707050"/>
              <a:chExt cx="552375" cy="563100"/>
            </a:xfrm>
          </p:grpSpPr>
          <p:sp>
            <p:nvSpPr>
              <p:cNvPr id="868" name="Google Shape;868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6" name="Google Shape;956;p6"/>
            <p:cNvGrpSpPr/>
            <p:nvPr/>
          </p:nvGrpSpPr>
          <p:grpSpPr>
            <a:xfrm>
              <a:off x="1136362" y="332417"/>
              <a:ext cx="407984" cy="415906"/>
              <a:chOff x="3646250" y="1707050"/>
              <a:chExt cx="552375" cy="563100"/>
            </a:xfrm>
          </p:grpSpPr>
          <p:sp>
            <p:nvSpPr>
              <p:cNvPr id="957" name="Google Shape;957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5" name="Google Shape;1045;p6"/>
            <p:cNvGrpSpPr/>
            <p:nvPr/>
          </p:nvGrpSpPr>
          <p:grpSpPr>
            <a:xfrm rot="1472812" flipH="1">
              <a:off x="754265" y="125031"/>
              <a:ext cx="339458" cy="238798"/>
              <a:chOff x="9221475" y="2460200"/>
              <a:chExt cx="2104828" cy="1480678"/>
            </a:xfrm>
          </p:grpSpPr>
          <p:sp>
            <p:nvSpPr>
              <p:cNvPr id="1046" name="Google Shape;1046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6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6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6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6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6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6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6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6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6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6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6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6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6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6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6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6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6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6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6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6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6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6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6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6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6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6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6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6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6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6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6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6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6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6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8" name="Google Shape;1088;p6"/>
            <p:cNvGrpSpPr/>
            <p:nvPr/>
          </p:nvGrpSpPr>
          <p:grpSpPr>
            <a:xfrm rot="3659209" flipH="1">
              <a:off x="34320" y="702646"/>
              <a:ext cx="339369" cy="238735"/>
              <a:chOff x="9221475" y="2460200"/>
              <a:chExt cx="2104828" cy="1480678"/>
            </a:xfrm>
          </p:grpSpPr>
          <p:sp>
            <p:nvSpPr>
              <p:cNvPr id="1089" name="Google Shape;1089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6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6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6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6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6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6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6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6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6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6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6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6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6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6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6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6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6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6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6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6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6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6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6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6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6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6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6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6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6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6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6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6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6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6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1131" name="Google Shape;1131;p6"/>
            <p:cNvPicPr preferRelativeResize="0"/>
            <p:nvPr/>
          </p:nvPicPr>
          <p:blipFill>
            <a:blip r:embed="rId3">
              <a:alphaModFix amt="50000"/>
            </a:blip>
            <a:stretch>
              <a:fillRect/>
            </a:stretch>
          </p:blipFill>
          <p:spPr>
            <a:xfrm>
              <a:off x="-147979" y="-264450"/>
              <a:ext cx="810682" cy="81070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132" name="Google Shape;1132;p6"/>
          <p:cNvGrpSpPr/>
          <p:nvPr/>
        </p:nvGrpSpPr>
        <p:grpSpPr>
          <a:xfrm>
            <a:off x="7741550" y="-6373"/>
            <a:ext cx="2010565" cy="2008176"/>
            <a:chOff x="7741550" y="-6373"/>
            <a:chExt cx="2010565" cy="2008176"/>
          </a:xfrm>
        </p:grpSpPr>
        <p:pic>
          <p:nvPicPr>
            <p:cNvPr id="1133" name="Google Shape;1133;p6"/>
            <p:cNvPicPr preferRelativeResize="0"/>
            <p:nvPr/>
          </p:nvPicPr>
          <p:blipFill rotWithShape="1">
            <a:blip r:embed="rId2">
              <a:alphaModFix/>
            </a:blip>
            <a:srcRect t="35475"/>
            <a:stretch/>
          </p:blipFill>
          <p:spPr>
            <a:xfrm>
              <a:off x="8078850" y="1"/>
              <a:ext cx="1360075" cy="10374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34" name="Google Shape;1134;p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392060" y="393997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35" name="Google Shape;1135;p6"/>
            <p:cNvPicPr preferRelativeResize="0"/>
            <p:nvPr/>
          </p:nvPicPr>
          <p:blipFill rotWithShape="1">
            <a:blip r:embed="rId2">
              <a:alphaModFix/>
            </a:blip>
            <a:srcRect t="65628"/>
            <a:stretch/>
          </p:blipFill>
          <p:spPr>
            <a:xfrm>
              <a:off x="7741550" y="-6373"/>
              <a:ext cx="1360050" cy="55262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6" name="Google Shape;1136;p6"/>
            <p:cNvGrpSpPr/>
            <p:nvPr/>
          </p:nvGrpSpPr>
          <p:grpSpPr>
            <a:xfrm>
              <a:off x="8145388" y="151625"/>
              <a:ext cx="552375" cy="563100"/>
              <a:chOff x="3646250" y="1707050"/>
              <a:chExt cx="552375" cy="563100"/>
            </a:xfrm>
          </p:grpSpPr>
          <p:sp>
            <p:nvSpPr>
              <p:cNvPr id="1137" name="Google Shape;1137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5" name="Google Shape;1225;p6"/>
            <p:cNvGrpSpPr/>
            <p:nvPr/>
          </p:nvGrpSpPr>
          <p:grpSpPr>
            <a:xfrm>
              <a:off x="8591613" y="1143000"/>
              <a:ext cx="552375" cy="563100"/>
              <a:chOff x="3646250" y="1707050"/>
              <a:chExt cx="552375" cy="563100"/>
            </a:xfrm>
          </p:grpSpPr>
          <p:sp>
            <p:nvSpPr>
              <p:cNvPr id="1226" name="Google Shape;1226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14" name="Google Shape;1314;p6"/>
            <p:cNvGrpSpPr/>
            <p:nvPr/>
          </p:nvGrpSpPr>
          <p:grpSpPr>
            <a:xfrm rot="-1815747" flipH="1">
              <a:off x="8208469" y="832677"/>
              <a:ext cx="578037" cy="406630"/>
              <a:chOff x="9221475" y="2460200"/>
              <a:chExt cx="2104828" cy="1480678"/>
            </a:xfrm>
          </p:grpSpPr>
          <p:sp>
            <p:nvSpPr>
              <p:cNvPr id="1315" name="Google Shape;1315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6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6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6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6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6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6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6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6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6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6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6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6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6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6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6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6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6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6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6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6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6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6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6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6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6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6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6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6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6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6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6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6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6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6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57" name="Google Shape;1357;p6"/>
            <p:cNvGrpSpPr/>
            <p:nvPr/>
          </p:nvGrpSpPr>
          <p:grpSpPr>
            <a:xfrm rot="2111825" flipH="1">
              <a:off x="8604332" y="246548"/>
              <a:ext cx="423967" cy="298247"/>
              <a:chOff x="9221475" y="2460200"/>
              <a:chExt cx="2104828" cy="1480678"/>
            </a:xfrm>
          </p:grpSpPr>
          <p:sp>
            <p:nvSpPr>
              <p:cNvPr id="1358" name="Google Shape;1358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6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6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6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6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6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6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6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6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6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6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6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6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6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6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6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6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6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6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6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6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6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6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6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6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6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6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6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6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6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6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6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6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6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6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00" name="Google Shape;1400;p6"/>
            <p:cNvGrpSpPr/>
            <p:nvPr/>
          </p:nvGrpSpPr>
          <p:grpSpPr>
            <a:xfrm>
              <a:off x="8868099" y="636667"/>
              <a:ext cx="407984" cy="415906"/>
              <a:chOff x="3646250" y="1707050"/>
              <a:chExt cx="552375" cy="563100"/>
            </a:xfrm>
          </p:grpSpPr>
          <p:sp>
            <p:nvSpPr>
              <p:cNvPr id="1401" name="Google Shape;1401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0" name="Google Shape;1490;p7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1" name="Google Shape;1491;p7"/>
          <p:cNvSpPr/>
          <p:nvPr/>
        </p:nvSpPr>
        <p:spPr>
          <a:xfrm flipH="1">
            <a:off x="61174" y="166573"/>
            <a:ext cx="8741433" cy="4976896"/>
          </a:xfrm>
          <a:custGeom>
            <a:avLst/>
            <a:gdLst/>
            <a:ahLst/>
            <a:cxnLst/>
            <a:rect l="l" t="t" r="r" b="b"/>
            <a:pathLst>
              <a:path w="45242" h="25758" extrusionOk="0">
                <a:moveTo>
                  <a:pt x="0" y="25732"/>
                </a:moveTo>
                <a:lnTo>
                  <a:pt x="0" y="720"/>
                </a:lnTo>
                <a:lnTo>
                  <a:pt x="0" y="447"/>
                </a:lnTo>
                <a:cubicBezTo>
                  <a:pt x="74" y="447"/>
                  <a:pt x="124" y="422"/>
                  <a:pt x="149" y="422"/>
                </a:cubicBezTo>
                <a:lnTo>
                  <a:pt x="223" y="422"/>
                </a:lnTo>
                <a:lnTo>
                  <a:pt x="347" y="422"/>
                </a:lnTo>
                <a:cubicBezTo>
                  <a:pt x="471" y="422"/>
                  <a:pt x="570" y="447"/>
                  <a:pt x="694" y="447"/>
                </a:cubicBezTo>
                <a:lnTo>
                  <a:pt x="967" y="546"/>
                </a:lnTo>
                <a:cubicBezTo>
                  <a:pt x="1066" y="571"/>
                  <a:pt x="1116" y="621"/>
                  <a:pt x="1215" y="695"/>
                </a:cubicBezTo>
                <a:cubicBezTo>
                  <a:pt x="1314" y="794"/>
                  <a:pt x="1438" y="844"/>
                  <a:pt x="1512" y="968"/>
                </a:cubicBezTo>
                <a:lnTo>
                  <a:pt x="1512" y="968"/>
                </a:lnTo>
                <a:lnTo>
                  <a:pt x="1587" y="918"/>
                </a:lnTo>
                <a:cubicBezTo>
                  <a:pt x="1611" y="868"/>
                  <a:pt x="1636" y="844"/>
                  <a:pt x="1711" y="819"/>
                </a:cubicBezTo>
                <a:cubicBezTo>
                  <a:pt x="1810" y="744"/>
                  <a:pt x="1884" y="720"/>
                  <a:pt x="1983" y="670"/>
                </a:cubicBezTo>
                <a:lnTo>
                  <a:pt x="1983" y="670"/>
                </a:lnTo>
                <a:cubicBezTo>
                  <a:pt x="2082" y="596"/>
                  <a:pt x="2206" y="571"/>
                  <a:pt x="2305" y="497"/>
                </a:cubicBezTo>
                <a:cubicBezTo>
                  <a:pt x="2429" y="447"/>
                  <a:pt x="2504" y="422"/>
                  <a:pt x="2603" y="373"/>
                </a:cubicBezTo>
                <a:cubicBezTo>
                  <a:pt x="2826" y="298"/>
                  <a:pt x="3049" y="224"/>
                  <a:pt x="3297" y="174"/>
                </a:cubicBezTo>
                <a:cubicBezTo>
                  <a:pt x="3495" y="100"/>
                  <a:pt x="3718" y="75"/>
                  <a:pt x="3942" y="50"/>
                </a:cubicBezTo>
                <a:cubicBezTo>
                  <a:pt x="4165" y="1"/>
                  <a:pt x="4413" y="1"/>
                  <a:pt x="4611" y="1"/>
                </a:cubicBezTo>
                <a:lnTo>
                  <a:pt x="4611" y="1"/>
                </a:lnTo>
                <a:lnTo>
                  <a:pt x="4859" y="1"/>
                </a:lnTo>
                <a:lnTo>
                  <a:pt x="4958" y="1"/>
                </a:lnTo>
                <a:lnTo>
                  <a:pt x="5305" y="1"/>
                </a:lnTo>
                <a:cubicBezTo>
                  <a:pt x="5528" y="1"/>
                  <a:pt x="5776" y="50"/>
                  <a:pt x="6024" y="75"/>
                </a:cubicBezTo>
                <a:cubicBezTo>
                  <a:pt x="6148" y="100"/>
                  <a:pt x="6272" y="100"/>
                  <a:pt x="6346" y="125"/>
                </a:cubicBezTo>
                <a:cubicBezTo>
                  <a:pt x="6470" y="174"/>
                  <a:pt x="6569" y="199"/>
                  <a:pt x="6693" y="224"/>
                </a:cubicBezTo>
                <a:cubicBezTo>
                  <a:pt x="6792" y="249"/>
                  <a:pt x="6916" y="298"/>
                  <a:pt x="7016" y="323"/>
                </a:cubicBezTo>
                <a:lnTo>
                  <a:pt x="7016" y="323"/>
                </a:lnTo>
                <a:lnTo>
                  <a:pt x="7040" y="323"/>
                </a:lnTo>
                <a:cubicBezTo>
                  <a:pt x="7139" y="348"/>
                  <a:pt x="7263" y="373"/>
                  <a:pt x="7363" y="447"/>
                </a:cubicBezTo>
                <a:cubicBezTo>
                  <a:pt x="7487" y="472"/>
                  <a:pt x="7561" y="546"/>
                  <a:pt x="7660" y="571"/>
                </a:cubicBezTo>
                <a:cubicBezTo>
                  <a:pt x="7759" y="596"/>
                  <a:pt x="7858" y="670"/>
                  <a:pt x="7933" y="720"/>
                </a:cubicBezTo>
                <a:cubicBezTo>
                  <a:pt x="8131" y="819"/>
                  <a:pt x="8305" y="943"/>
                  <a:pt x="8503" y="1092"/>
                </a:cubicBezTo>
                <a:cubicBezTo>
                  <a:pt x="8676" y="1215"/>
                  <a:pt x="8850" y="1364"/>
                  <a:pt x="8999" y="1488"/>
                </a:cubicBezTo>
                <a:lnTo>
                  <a:pt x="9296" y="1810"/>
                </a:lnTo>
                <a:cubicBezTo>
                  <a:pt x="9420" y="1934"/>
                  <a:pt x="9519" y="2083"/>
                  <a:pt x="9594" y="2207"/>
                </a:cubicBezTo>
                <a:cubicBezTo>
                  <a:pt x="9643" y="2331"/>
                  <a:pt x="9742" y="2430"/>
                  <a:pt x="9842" y="2579"/>
                </a:cubicBezTo>
                <a:cubicBezTo>
                  <a:pt x="9866" y="2653"/>
                  <a:pt x="9891" y="2703"/>
                  <a:pt x="9916" y="2728"/>
                </a:cubicBezTo>
                <a:cubicBezTo>
                  <a:pt x="9916" y="2777"/>
                  <a:pt x="9965" y="2777"/>
                  <a:pt x="9965" y="2802"/>
                </a:cubicBezTo>
                <a:lnTo>
                  <a:pt x="9965" y="2802"/>
                </a:lnTo>
                <a:cubicBezTo>
                  <a:pt x="9965" y="2802"/>
                  <a:pt x="9965" y="2827"/>
                  <a:pt x="9990" y="2827"/>
                </a:cubicBezTo>
                <a:lnTo>
                  <a:pt x="9990" y="2827"/>
                </a:lnTo>
                <a:cubicBezTo>
                  <a:pt x="9990" y="2827"/>
                  <a:pt x="10015" y="2827"/>
                  <a:pt x="10015" y="2802"/>
                </a:cubicBezTo>
                <a:lnTo>
                  <a:pt x="10040" y="2777"/>
                </a:lnTo>
                <a:lnTo>
                  <a:pt x="10040" y="2777"/>
                </a:lnTo>
                <a:lnTo>
                  <a:pt x="10040" y="2777"/>
                </a:lnTo>
                <a:cubicBezTo>
                  <a:pt x="10089" y="2777"/>
                  <a:pt x="10089" y="2728"/>
                  <a:pt x="10114" y="2728"/>
                </a:cubicBezTo>
                <a:cubicBezTo>
                  <a:pt x="10213" y="2678"/>
                  <a:pt x="10288" y="2653"/>
                  <a:pt x="10387" y="2604"/>
                </a:cubicBezTo>
                <a:cubicBezTo>
                  <a:pt x="10486" y="2579"/>
                  <a:pt x="10585" y="2554"/>
                  <a:pt x="10660" y="2554"/>
                </a:cubicBezTo>
                <a:lnTo>
                  <a:pt x="10883" y="2554"/>
                </a:lnTo>
                <a:lnTo>
                  <a:pt x="10982" y="2554"/>
                </a:lnTo>
                <a:cubicBezTo>
                  <a:pt x="11031" y="2554"/>
                  <a:pt x="11106" y="2554"/>
                  <a:pt x="11131" y="2579"/>
                </a:cubicBezTo>
                <a:cubicBezTo>
                  <a:pt x="11205" y="2579"/>
                  <a:pt x="11255" y="2604"/>
                  <a:pt x="11329" y="2653"/>
                </a:cubicBezTo>
                <a:cubicBezTo>
                  <a:pt x="11403" y="2678"/>
                  <a:pt x="11527" y="2728"/>
                  <a:pt x="11626" y="2802"/>
                </a:cubicBezTo>
                <a:cubicBezTo>
                  <a:pt x="11701" y="2827"/>
                  <a:pt x="11775" y="2901"/>
                  <a:pt x="11874" y="2951"/>
                </a:cubicBezTo>
                <a:cubicBezTo>
                  <a:pt x="11973" y="3025"/>
                  <a:pt x="12023" y="3075"/>
                  <a:pt x="12122" y="3174"/>
                </a:cubicBezTo>
                <a:lnTo>
                  <a:pt x="12221" y="3273"/>
                </a:lnTo>
                <a:lnTo>
                  <a:pt x="12221" y="3298"/>
                </a:lnTo>
                <a:lnTo>
                  <a:pt x="12221" y="3298"/>
                </a:lnTo>
                <a:lnTo>
                  <a:pt x="12221" y="3323"/>
                </a:lnTo>
                <a:cubicBezTo>
                  <a:pt x="12246" y="3298"/>
                  <a:pt x="12271" y="3298"/>
                  <a:pt x="12320" y="3273"/>
                </a:cubicBezTo>
                <a:cubicBezTo>
                  <a:pt x="12345" y="3223"/>
                  <a:pt x="12395" y="3199"/>
                  <a:pt x="12444" y="3174"/>
                </a:cubicBezTo>
                <a:cubicBezTo>
                  <a:pt x="12519" y="3099"/>
                  <a:pt x="12618" y="3075"/>
                  <a:pt x="12742" y="3050"/>
                </a:cubicBezTo>
                <a:cubicBezTo>
                  <a:pt x="12866" y="3025"/>
                  <a:pt x="12965" y="2976"/>
                  <a:pt x="13064" y="2951"/>
                </a:cubicBezTo>
                <a:cubicBezTo>
                  <a:pt x="13139" y="2926"/>
                  <a:pt x="13238" y="2926"/>
                  <a:pt x="13386" y="2926"/>
                </a:cubicBezTo>
                <a:lnTo>
                  <a:pt x="13684" y="2926"/>
                </a:lnTo>
                <a:lnTo>
                  <a:pt x="13709" y="2926"/>
                </a:lnTo>
                <a:cubicBezTo>
                  <a:pt x="13808" y="2926"/>
                  <a:pt x="13932" y="2926"/>
                  <a:pt x="14056" y="2951"/>
                </a:cubicBezTo>
                <a:cubicBezTo>
                  <a:pt x="14180" y="2951"/>
                  <a:pt x="14304" y="2976"/>
                  <a:pt x="14378" y="3025"/>
                </a:cubicBezTo>
                <a:cubicBezTo>
                  <a:pt x="14477" y="3050"/>
                  <a:pt x="14601" y="3075"/>
                  <a:pt x="14725" y="3099"/>
                </a:cubicBezTo>
                <a:cubicBezTo>
                  <a:pt x="14948" y="3174"/>
                  <a:pt x="15122" y="3273"/>
                  <a:pt x="15370" y="3347"/>
                </a:cubicBezTo>
                <a:cubicBezTo>
                  <a:pt x="15593" y="3447"/>
                  <a:pt x="15791" y="3570"/>
                  <a:pt x="15965" y="3694"/>
                </a:cubicBezTo>
                <a:cubicBezTo>
                  <a:pt x="16064" y="3769"/>
                  <a:pt x="16163" y="3818"/>
                  <a:pt x="16237" y="3918"/>
                </a:cubicBezTo>
                <a:lnTo>
                  <a:pt x="16485" y="4165"/>
                </a:lnTo>
                <a:cubicBezTo>
                  <a:pt x="16609" y="4314"/>
                  <a:pt x="16733" y="4512"/>
                  <a:pt x="16857" y="4711"/>
                </a:cubicBezTo>
                <a:cubicBezTo>
                  <a:pt x="16907" y="4810"/>
                  <a:pt x="16956" y="4884"/>
                  <a:pt x="16981" y="4959"/>
                </a:cubicBezTo>
                <a:cubicBezTo>
                  <a:pt x="16981" y="4959"/>
                  <a:pt x="16981" y="4934"/>
                  <a:pt x="17031" y="4934"/>
                </a:cubicBezTo>
                <a:cubicBezTo>
                  <a:pt x="17080" y="4884"/>
                  <a:pt x="17154" y="4785"/>
                  <a:pt x="17204" y="4711"/>
                </a:cubicBezTo>
                <a:cubicBezTo>
                  <a:pt x="17278" y="4661"/>
                  <a:pt x="17353" y="4587"/>
                  <a:pt x="17452" y="4537"/>
                </a:cubicBezTo>
                <a:cubicBezTo>
                  <a:pt x="17551" y="4463"/>
                  <a:pt x="17650" y="4413"/>
                  <a:pt x="17725" y="4389"/>
                </a:cubicBezTo>
                <a:cubicBezTo>
                  <a:pt x="17948" y="4289"/>
                  <a:pt x="18171" y="4190"/>
                  <a:pt x="18394" y="4165"/>
                </a:cubicBezTo>
                <a:cubicBezTo>
                  <a:pt x="18518" y="4141"/>
                  <a:pt x="18592" y="4091"/>
                  <a:pt x="18716" y="4091"/>
                </a:cubicBezTo>
                <a:cubicBezTo>
                  <a:pt x="18840" y="4066"/>
                  <a:pt x="18964" y="4066"/>
                  <a:pt x="19063" y="4066"/>
                </a:cubicBezTo>
                <a:lnTo>
                  <a:pt x="19286" y="4066"/>
                </a:lnTo>
                <a:lnTo>
                  <a:pt x="19435" y="4066"/>
                </a:lnTo>
                <a:cubicBezTo>
                  <a:pt x="19559" y="4066"/>
                  <a:pt x="19683" y="4091"/>
                  <a:pt x="19807" y="4091"/>
                </a:cubicBezTo>
                <a:cubicBezTo>
                  <a:pt x="20055" y="4141"/>
                  <a:pt x="20278" y="4190"/>
                  <a:pt x="20526" y="4265"/>
                </a:cubicBezTo>
                <a:cubicBezTo>
                  <a:pt x="20749" y="4314"/>
                  <a:pt x="20947" y="4389"/>
                  <a:pt x="21146" y="4512"/>
                </a:cubicBezTo>
                <a:cubicBezTo>
                  <a:pt x="21195" y="4537"/>
                  <a:pt x="21245" y="4562"/>
                  <a:pt x="21294" y="4587"/>
                </a:cubicBezTo>
                <a:cubicBezTo>
                  <a:pt x="21319" y="4636"/>
                  <a:pt x="21393" y="4661"/>
                  <a:pt x="21418" y="4711"/>
                </a:cubicBezTo>
                <a:lnTo>
                  <a:pt x="21418" y="4711"/>
                </a:lnTo>
                <a:lnTo>
                  <a:pt x="21641" y="4934"/>
                </a:lnTo>
                <a:lnTo>
                  <a:pt x="21666" y="4959"/>
                </a:lnTo>
                <a:lnTo>
                  <a:pt x="21790" y="5083"/>
                </a:lnTo>
                <a:lnTo>
                  <a:pt x="21790" y="5083"/>
                </a:lnTo>
                <a:cubicBezTo>
                  <a:pt x="21815" y="5132"/>
                  <a:pt x="21864" y="5182"/>
                  <a:pt x="21914" y="5207"/>
                </a:cubicBezTo>
                <a:cubicBezTo>
                  <a:pt x="21939" y="5256"/>
                  <a:pt x="21939" y="5281"/>
                  <a:pt x="21988" y="5306"/>
                </a:cubicBezTo>
                <a:cubicBezTo>
                  <a:pt x="22013" y="5331"/>
                  <a:pt x="22013" y="5380"/>
                  <a:pt x="22038" y="5405"/>
                </a:cubicBezTo>
                <a:cubicBezTo>
                  <a:pt x="22063" y="5430"/>
                  <a:pt x="22063" y="5454"/>
                  <a:pt x="22063" y="5504"/>
                </a:cubicBezTo>
                <a:lnTo>
                  <a:pt x="22063" y="5504"/>
                </a:lnTo>
                <a:cubicBezTo>
                  <a:pt x="22063" y="5529"/>
                  <a:pt x="22112" y="5554"/>
                  <a:pt x="22112" y="5554"/>
                </a:cubicBezTo>
                <a:cubicBezTo>
                  <a:pt x="22137" y="5628"/>
                  <a:pt x="22137" y="5678"/>
                  <a:pt x="22162" y="5752"/>
                </a:cubicBezTo>
                <a:cubicBezTo>
                  <a:pt x="22187" y="5802"/>
                  <a:pt x="22187" y="5876"/>
                  <a:pt x="22187" y="5925"/>
                </a:cubicBezTo>
                <a:lnTo>
                  <a:pt x="22187" y="5925"/>
                </a:lnTo>
                <a:cubicBezTo>
                  <a:pt x="22187" y="5950"/>
                  <a:pt x="22187" y="6000"/>
                  <a:pt x="22236" y="6025"/>
                </a:cubicBezTo>
                <a:lnTo>
                  <a:pt x="22236" y="6025"/>
                </a:lnTo>
                <a:lnTo>
                  <a:pt x="22236" y="6025"/>
                </a:lnTo>
                <a:cubicBezTo>
                  <a:pt x="22261" y="6000"/>
                  <a:pt x="22286" y="5950"/>
                  <a:pt x="22311" y="5901"/>
                </a:cubicBezTo>
                <a:cubicBezTo>
                  <a:pt x="22360" y="5876"/>
                  <a:pt x="22385" y="5802"/>
                  <a:pt x="22435" y="5777"/>
                </a:cubicBezTo>
                <a:cubicBezTo>
                  <a:pt x="22509" y="5702"/>
                  <a:pt x="22608" y="5653"/>
                  <a:pt x="22683" y="5578"/>
                </a:cubicBezTo>
                <a:cubicBezTo>
                  <a:pt x="22732" y="5554"/>
                  <a:pt x="22782" y="5554"/>
                  <a:pt x="22806" y="5529"/>
                </a:cubicBezTo>
                <a:cubicBezTo>
                  <a:pt x="22881" y="5504"/>
                  <a:pt x="22906" y="5504"/>
                  <a:pt x="23005" y="5504"/>
                </a:cubicBezTo>
                <a:lnTo>
                  <a:pt x="23154" y="5504"/>
                </a:lnTo>
                <a:lnTo>
                  <a:pt x="23154" y="5504"/>
                </a:lnTo>
                <a:lnTo>
                  <a:pt x="23302" y="5504"/>
                </a:lnTo>
                <a:cubicBezTo>
                  <a:pt x="23377" y="5504"/>
                  <a:pt x="23426" y="5529"/>
                  <a:pt x="23476" y="5529"/>
                </a:cubicBezTo>
                <a:cubicBezTo>
                  <a:pt x="23525" y="5554"/>
                  <a:pt x="23550" y="5578"/>
                  <a:pt x="23625" y="5628"/>
                </a:cubicBezTo>
                <a:cubicBezTo>
                  <a:pt x="23724" y="5678"/>
                  <a:pt x="23773" y="5777"/>
                  <a:pt x="23848" y="5802"/>
                </a:cubicBezTo>
                <a:lnTo>
                  <a:pt x="23872" y="5826"/>
                </a:lnTo>
                <a:lnTo>
                  <a:pt x="23872" y="5826"/>
                </a:lnTo>
                <a:lnTo>
                  <a:pt x="23872" y="5826"/>
                </a:lnTo>
                <a:lnTo>
                  <a:pt x="23897" y="5876"/>
                </a:lnTo>
                <a:lnTo>
                  <a:pt x="23922" y="5876"/>
                </a:lnTo>
                <a:lnTo>
                  <a:pt x="23922" y="5876"/>
                </a:lnTo>
                <a:lnTo>
                  <a:pt x="23996" y="5802"/>
                </a:lnTo>
                <a:cubicBezTo>
                  <a:pt x="24021" y="5777"/>
                  <a:pt x="24096" y="5752"/>
                  <a:pt x="24120" y="5702"/>
                </a:cubicBezTo>
                <a:cubicBezTo>
                  <a:pt x="24220" y="5653"/>
                  <a:pt x="24294" y="5628"/>
                  <a:pt x="24418" y="5554"/>
                </a:cubicBezTo>
                <a:cubicBezTo>
                  <a:pt x="24517" y="5529"/>
                  <a:pt x="24641" y="5454"/>
                  <a:pt x="24765" y="5430"/>
                </a:cubicBezTo>
                <a:cubicBezTo>
                  <a:pt x="24889" y="5405"/>
                  <a:pt x="25013" y="5380"/>
                  <a:pt x="25112" y="5380"/>
                </a:cubicBezTo>
                <a:cubicBezTo>
                  <a:pt x="25236" y="5331"/>
                  <a:pt x="25360" y="5331"/>
                  <a:pt x="25459" y="5331"/>
                </a:cubicBezTo>
                <a:cubicBezTo>
                  <a:pt x="25533" y="5331"/>
                  <a:pt x="25657" y="5331"/>
                  <a:pt x="25831" y="5380"/>
                </a:cubicBezTo>
                <a:cubicBezTo>
                  <a:pt x="25955" y="5380"/>
                  <a:pt x="26079" y="5405"/>
                  <a:pt x="26153" y="5430"/>
                </a:cubicBezTo>
                <a:cubicBezTo>
                  <a:pt x="26277" y="5454"/>
                  <a:pt x="26376" y="5504"/>
                  <a:pt x="26475" y="5529"/>
                </a:cubicBezTo>
                <a:cubicBezTo>
                  <a:pt x="26599" y="5578"/>
                  <a:pt x="26723" y="5653"/>
                  <a:pt x="26822" y="5752"/>
                </a:cubicBezTo>
                <a:cubicBezTo>
                  <a:pt x="26872" y="5777"/>
                  <a:pt x="26897" y="5826"/>
                  <a:pt x="26946" y="5876"/>
                </a:cubicBezTo>
                <a:cubicBezTo>
                  <a:pt x="26971" y="5901"/>
                  <a:pt x="26996" y="5950"/>
                  <a:pt x="27070" y="6000"/>
                </a:cubicBezTo>
                <a:cubicBezTo>
                  <a:pt x="27145" y="6074"/>
                  <a:pt x="27219" y="6198"/>
                  <a:pt x="27269" y="6297"/>
                </a:cubicBezTo>
                <a:cubicBezTo>
                  <a:pt x="27318" y="6396"/>
                  <a:pt x="27368" y="6446"/>
                  <a:pt x="27393" y="6545"/>
                </a:cubicBezTo>
                <a:lnTo>
                  <a:pt x="27393" y="6545"/>
                </a:lnTo>
                <a:lnTo>
                  <a:pt x="27393" y="6545"/>
                </a:lnTo>
                <a:cubicBezTo>
                  <a:pt x="27393" y="6570"/>
                  <a:pt x="27442" y="6570"/>
                  <a:pt x="27442" y="6570"/>
                </a:cubicBezTo>
                <a:lnTo>
                  <a:pt x="27442" y="6570"/>
                </a:lnTo>
                <a:lnTo>
                  <a:pt x="27442" y="6570"/>
                </a:lnTo>
                <a:lnTo>
                  <a:pt x="27517" y="6570"/>
                </a:lnTo>
                <a:lnTo>
                  <a:pt x="27640" y="6570"/>
                </a:lnTo>
                <a:lnTo>
                  <a:pt x="27640" y="6570"/>
                </a:lnTo>
                <a:lnTo>
                  <a:pt x="27764" y="6570"/>
                </a:lnTo>
                <a:cubicBezTo>
                  <a:pt x="27864" y="6570"/>
                  <a:pt x="27963" y="6570"/>
                  <a:pt x="28062" y="6545"/>
                </a:cubicBezTo>
                <a:lnTo>
                  <a:pt x="28111" y="6545"/>
                </a:lnTo>
                <a:cubicBezTo>
                  <a:pt x="28310" y="6545"/>
                  <a:pt x="28459" y="6570"/>
                  <a:pt x="28632" y="6620"/>
                </a:cubicBezTo>
                <a:cubicBezTo>
                  <a:pt x="28830" y="6644"/>
                  <a:pt x="28979" y="6744"/>
                  <a:pt x="29128" y="6818"/>
                </a:cubicBezTo>
                <a:cubicBezTo>
                  <a:pt x="29202" y="6867"/>
                  <a:pt x="29227" y="6892"/>
                  <a:pt x="29301" y="6942"/>
                </a:cubicBezTo>
                <a:lnTo>
                  <a:pt x="29326" y="6991"/>
                </a:lnTo>
                <a:cubicBezTo>
                  <a:pt x="29351" y="6991"/>
                  <a:pt x="29351" y="7016"/>
                  <a:pt x="29376" y="7016"/>
                </a:cubicBezTo>
                <a:lnTo>
                  <a:pt x="29376" y="7016"/>
                </a:lnTo>
                <a:lnTo>
                  <a:pt x="29376" y="7016"/>
                </a:lnTo>
                <a:lnTo>
                  <a:pt x="29450" y="7016"/>
                </a:lnTo>
                <a:cubicBezTo>
                  <a:pt x="29475" y="7016"/>
                  <a:pt x="29549" y="6991"/>
                  <a:pt x="29574" y="6991"/>
                </a:cubicBezTo>
                <a:lnTo>
                  <a:pt x="29599" y="6991"/>
                </a:lnTo>
                <a:cubicBezTo>
                  <a:pt x="29624" y="6991"/>
                  <a:pt x="29698" y="6942"/>
                  <a:pt x="29748" y="6942"/>
                </a:cubicBezTo>
                <a:cubicBezTo>
                  <a:pt x="29847" y="6917"/>
                  <a:pt x="29946" y="6892"/>
                  <a:pt x="30095" y="6867"/>
                </a:cubicBezTo>
                <a:cubicBezTo>
                  <a:pt x="30318" y="6793"/>
                  <a:pt x="30566" y="6768"/>
                  <a:pt x="30789" y="6768"/>
                </a:cubicBezTo>
                <a:lnTo>
                  <a:pt x="31086" y="6768"/>
                </a:lnTo>
                <a:lnTo>
                  <a:pt x="31111" y="6768"/>
                </a:lnTo>
                <a:cubicBezTo>
                  <a:pt x="31235" y="6768"/>
                  <a:pt x="31359" y="6768"/>
                  <a:pt x="31483" y="6793"/>
                </a:cubicBezTo>
                <a:cubicBezTo>
                  <a:pt x="31607" y="6793"/>
                  <a:pt x="31731" y="6818"/>
                  <a:pt x="31855" y="6818"/>
                </a:cubicBezTo>
                <a:cubicBezTo>
                  <a:pt x="31954" y="6818"/>
                  <a:pt x="32078" y="6867"/>
                  <a:pt x="32202" y="6892"/>
                </a:cubicBezTo>
                <a:cubicBezTo>
                  <a:pt x="32326" y="6917"/>
                  <a:pt x="32425" y="6942"/>
                  <a:pt x="32524" y="6991"/>
                </a:cubicBezTo>
                <a:cubicBezTo>
                  <a:pt x="32574" y="7016"/>
                  <a:pt x="32598" y="7016"/>
                  <a:pt x="32673" y="7041"/>
                </a:cubicBezTo>
                <a:lnTo>
                  <a:pt x="32673" y="7041"/>
                </a:lnTo>
                <a:cubicBezTo>
                  <a:pt x="32722" y="7066"/>
                  <a:pt x="32797" y="7066"/>
                  <a:pt x="32822" y="7115"/>
                </a:cubicBezTo>
                <a:cubicBezTo>
                  <a:pt x="32921" y="7140"/>
                  <a:pt x="33020" y="7165"/>
                  <a:pt x="33144" y="7239"/>
                </a:cubicBezTo>
                <a:cubicBezTo>
                  <a:pt x="33218" y="7264"/>
                  <a:pt x="33342" y="7314"/>
                  <a:pt x="33441" y="7388"/>
                </a:cubicBezTo>
                <a:cubicBezTo>
                  <a:pt x="33516" y="7413"/>
                  <a:pt x="33590" y="7487"/>
                  <a:pt x="33689" y="7537"/>
                </a:cubicBezTo>
                <a:cubicBezTo>
                  <a:pt x="33764" y="7562"/>
                  <a:pt x="33813" y="7636"/>
                  <a:pt x="33887" y="7686"/>
                </a:cubicBezTo>
                <a:cubicBezTo>
                  <a:pt x="33937" y="7760"/>
                  <a:pt x="34011" y="7810"/>
                  <a:pt x="34036" y="7884"/>
                </a:cubicBezTo>
                <a:cubicBezTo>
                  <a:pt x="34036" y="7909"/>
                  <a:pt x="34061" y="7909"/>
                  <a:pt x="34061" y="7933"/>
                </a:cubicBezTo>
                <a:cubicBezTo>
                  <a:pt x="34086" y="8008"/>
                  <a:pt x="34160" y="8033"/>
                  <a:pt x="34185" y="8107"/>
                </a:cubicBezTo>
                <a:cubicBezTo>
                  <a:pt x="34210" y="8132"/>
                  <a:pt x="34210" y="8157"/>
                  <a:pt x="34259" y="8181"/>
                </a:cubicBezTo>
                <a:lnTo>
                  <a:pt x="34259" y="8181"/>
                </a:lnTo>
                <a:cubicBezTo>
                  <a:pt x="34259" y="8231"/>
                  <a:pt x="34284" y="8231"/>
                  <a:pt x="34309" y="8256"/>
                </a:cubicBez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34" y="8256"/>
                </a:lnTo>
                <a:lnTo>
                  <a:pt x="34408" y="8256"/>
                </a:lnTo>
                <a:lnTo>
                  <a:pt x="34458" y="8256"/>
                </a:lnTo>
                <a:lnTo>
                  <a:pt x="34656" y="8256"/>
                </a:lnTo>
                <a:lnTo>
                  <a:pt x="34681" y="8256"/>
                </a:lnTo>
                <a:lnTo>
                  <a:pt x="35028" y="8256"/>
                </a:lnTo>
                <a:lnTo>
                  <a:pt x="35375" y="8256"/>
                </a:lnTo>
                <a:lnTo>
                  <a:pt x="35400" y="8256"/>
                </a:lnTo>
                <a:lnTo>
                  <a:pt x="35697" y="8256"/>
                </a:lnTo>
                <a:cubicBezTo>
                  <a:pt x="35821" y="8256"/>
                  <a:pt x="35945" y="8256"/>
                  <a:pt x="36069" y="8281"/>
                </a:cubicBezTo>
                <a:cubicBezTo>
                  <a:pt x="36193" y="8281"/>
                  <a:pt x="36292" y="8305"/>
                  <a:pt x="36416" y="8355"/>
                </a:cubicBezTo>
                <a:cubicBezTo>
                  <a:pt x="36664" y="8404"/>
                  <a:pt x="36887" y="8479"/>
                  <a:pt x="37061" y="8528"/>
                </a:cubicBezTo>
                <a:cubicBezTo>
                  <a:pt x="37284" y="8628"/>
                  <a:pt x="37507" y="8727"/>
                  <a:pt x="37655" y="8801"/>
                </a:cubicBezTo>
                <a:cubicBezTo>
                  <a:pt x="37755" y="8875"/>
                  <a:pt x="37854" y="8925"/>
                  <a:pt x="37978" y="9024"/>
                </a:cubicBezTo>
                <a:cubicBezTo>
                  <a:pt x="38052" y="9099"/>
                  <a:pt x="38151" y="9148"/>
                  <a:pt x="38226" y="9247"/>
                </a:cubicBezTo>
                <a:lnTo>
                  <a:pt x="38300" y="9346"/>
                </a:lnTo>
                <a:lnTo>
                  <a:pt x="38300" y="9346"/>
                </a:lnTo>
                <a:lnTo>
                  <a:pt x="38350" y="9371"/>
                </a:lnTo>
                <a:cubicBezTo>
                  <a:pt x="38374" y="9396"/>
                  <a:pt x="38399" y="9470"/>
                  <a:pt x="38474" y="9495"/>
                </a:cubicBezTo>
                <a:lnTo>
                  <a:pt x="38548" y="9594"/>
                </a:lnTo>
                <a:lnTo>
                  <a:pt x="38548" y="9619"/>
                </a:lnTo>
                <a:lnTo>
                  <a:pt x="38548" y="9619"/>
                </a:lnTo>
                <a:cubicBezTo>
                  <a:pt x="38548" y="9644"/>
                  <a:pt x="38597" y="9644"/>
                  <a:pt x="38597" y="9669"/>
                </a:cubicBez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622" y="9669"/>
                </a:lnTo>
                <a:lnTo>
                  <a:pt x="38672" y="9669"/>
                </a:lnTo>
                <a:cubicBezTo>
                  <a:pt x="38746" y="9669"/>
                  <a:pt x="38845" y="9718"/>
                  <a:pt x="38895" y="9718"/>
                </a:cubicBezTo>
                <a:lnTo>
                  <a:pt x="39118" y="9718"/>
                </a:lnTo>
                <a:lnTo>
                  <a:pt x="39143" y="9718"/>
                </a:lnTo>
                <a:lnTo>
                  <a:pt x="39242" y="9718"/>
                </a:lnTo>
                <a:cubicBezTo>
                  <a:pt x="39341" y="9718"/>
                  <a:pt x="39465" y="9718"/>
                  <a:pt x="39589" y="9743"/>
                </a:cubicBezTo>
                <a:cubicBezTo>
                  <a:pt x="39738" y="9743"/>
                  <a:pt x="39887" y="9768"/>
                  <a:pt x="40035" y="9768"/>
                </a:cubicBezTo>
                <a:lnTo>
                  <a:pt x="40035" y="9768"/>
                </a:lnTo>
                <a:lnTo>
                  <a:pt x="40035" y="9768"/>
                </a:lnTo>
                <a:cubicBezTo>
                  <a:pt x="40134" y="9768"/>
                  <a:pt x="40209" y="9768"/>
                  <a:pt x="40283" y="9793"/>
                </a:cubicBezTo>
                <a:cubicBezTo>
                  <a:pt x="40407" y="9793"/>
                  <a:pt x="40506" y="9842"/>
                  <a:pt x="40630" y="9842"/>
                </a:cubicBezTo>
                <a:lnTo>
                  <a:pt x="40655" y="9842"/>
                </a:lnTo>
                <a:cubicBezTo>
                  <a:pt x="40779" y="9842"/>
                  <a:pt x="40903" y="9867"/>
                  <a:pt x="41002" y="9867"/>
                </a:cubicBezTo>
                <a:cubicBezTo>
                  <a:pt x="41250" y="9892"/>
                  <a:pt x="41473" y="9892"/>
                  <a:pt x="41721" y="9917"/>
                </a:cubicBezTo>
                <a:cubicBezTo>
                  <a:pt x="41969" y="9941"/>
                  <a:pt x="42242" y="9991"/>
                  <a:pt x="42465" y="10041"/>
                </a:cubicBezTo>
                <a:lnTo>
                  <a:pt x="42564" y="10041"/>
                </a:lnTo>
                <a:cubicBezTo>
                  <a:pt x="42762" y="10065"/>
                  <a:pt x="42960" y="10115"/>
                  <a:pt x="43184" y="10140"/>
                </a:cubicBezTo>
                <a:cubicBezTo>
                  <a:pt x="43431" y="10189"/>
                  <a:pt x="43630" y="10239"/>
                  <a:pt x="43878" y="10338"/>
                </a:cubicBezTo>
                <a:cubicBezTo>
                  <a:pt x="43952" y="10363"/>
                  <a:pt x="44002" y="10363"/>
                  <a:pt x="44076" y="10388"/>
                </a:cubicBezTo>
                <a:cubicBezTo>
                  <a:pt x="44101" y="10388"/>
                  <a:pt x="44175" y="10412"/>
                  <a:pt x="44200" y="10412"/>
                </a:cubicBezTo>
                <a:lnTo>
                  <a:pt x="44225" y="10412"/>
                </a:lnTo>
                <a:cubicBezTo>
                  <a:pt x="44324" y="10437"/>
                  <a:pt x="44448" y="10487"/>
                  <a:pt x="44547" y="10512"/>
                </a:cubicBezTo>
                <a:cubicBezTo>
                  <a:pt x="44621" y="10536"/>
                  <a:pt x="44745" y="10561"/>
                  <a:pt x="44844" y="10611"/>
                </a:cubicBezTo>
                <a:cubicBezTo>
                  <a:pt x="44944" y="10636"/>
                  <a:pt x="45043" y="10660"/>
                  <a:pt x="45167" y="10735"/>
                </a:cubicBezTo>
                <a:cubicBezTo>
                  <a:pt x="45192" y="10735"/>
                  <a:pt x="45216" y="10759"/>
                  <a:pt x="45241" y="10759"/>
                </a:cubicBezTo>
                <a:lnTo>
                  <a:pt x="45241" y="25385"/>
                </a:lnTo>
                <a:lnTo>
                  <a:pt x="45241" y="25757"/>
                </a:lnTo>
                <a:lnTo>
                  <a:pt x="0" y="25757"/>
                </a:ln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2" name="Google Shape;1492;p7"/>
          <p:cNvSpPr txBox="1">
            <a:spLocks noGrp="1"/>
          </p:cNvSpPr>
          <p:nvPr>
            <p:ph type="subTitle" idx="1"/>
          </p:nvPr>
        </p:nvSpPr>
        <p:spPr>
          <a:xfrm>
            <a:off x="4132600" y="1162050"/>
            <a:ext cx="4466100" cy="322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Open Sans"/>
              <a:buChar char="●"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endParaRPr/>
          </a:p>
        </p:txBody>
      </p:sp>
      <p:sp>
        <p:nvSpPr>
          <p:cNvPr id="1493" name="Google Shape;1493;p7"/>
          <p:cNvSpPr txBox="1">
            <a:spLocks noGrp="1"/>
          </p:cNvSpPr>
          <p:nvPr>
            <p:ph type="title"/>
          </p:nvPr>
        </p:nvSpPr>
        <p:spPr>
          <a:xfrm>
            <a:off x="4137950" y="363675"/>
            <a:ext cx="3402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94" name="Google Shape;1494;p7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495" name="Google Shape;1495;p7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7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7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7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7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7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7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7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7"/>
            <p:cNvSpPr/>
            <p:nvPr/>
          </p:nvSpPr>
          <p:spPr>
            <a:xfrm>
              <a:off x="435525" y="242800"/>
              <a:ext cx="2258131" cy="2226587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7"/>
            <p:cNvSpPr/>
            <p:nvPr/>
          </p:nvSpPr>
          <p:spPr>
            <a:xfrm>
              <a:off x="435525" y="242800"/>
              <a:ext cx="2858868" cy="281940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7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7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7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7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7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7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7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7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7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7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7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7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7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7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9" name="Google Shape;1519;p7"/>
          <p:cNvGrpSpPr/>
          <p:nvPr/>
        </p:nvGrpSpPr>
        <p:grpSpPr>
          <a:xfrm>
            <a:off x="7741550" y="-6373"/>
            <a:ext cx="2010565" cy="2008176"/>
            <a:chOff x="7741550" y="-6373"/>
            <a:chExt cx="2010565" cy="2008176"/>
          </a:xfrm>
        </p:grpSpPr>
        <p:pic>
          <p:nvPicPr>
            <p:cNvPr id="1520" name="Google Shape;1520;p7"/>
            <p:cNvPicPr preferRelativeResize="0"/>
            <p:nvPr/>
          </p:nvPicPr>
          <p:blipFill rotWithShape="1">
            <a:blip r:embed="rId2">
              <a:alphaModFix/>
            </a:blip>
            <a:srcRect t="35475"/>
            <a:stretch/>
          </p:blipFill>
          <p:spPr>
            <a:xfrm>
              <a:off x="8078850" y="1"/>
              <a:ext cx="1360075" cy="10374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21" name="Google Shape;1521;p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392060" y="393997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22" name="Google Shape;1522;p7"/>
            <p:cNvPicPr preferRelativeResize="0"/>
            <p:nvPr/>
          </p:nvPicPr>
          <p:blipFill rotWithShape="1">
            <a:blip r:embed="rId2">
              <a:alphaModFix/>
            </a:blip>
            <a:srcRect t="65628"/>
            <a:stretch/>
          </p:blipFill>
          <p:spPr>
            <a:xfrm>
              <a:off x="7741550" y="-6373"/>
              <a:ext cx="1360050" cy="55262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3" name="Google Shape;1523;p7"/>
            <p:cNvGrpSpPr/>
            <p:nvPr/>
          </p:nvGrpSpPr>
          <p:grpSpPr>
            <a:xfrm>
              <a:off x="8145388" y="151625"/>
              <a:ext cx="552375" cy="563100"/>
              <a:chOff x="3646250" y="1707050"/>
              <a:chExt cx="552375" cy="563100"/>
            </a:xfrm>
          </p:grpSpPr>
          <p:sp>
            <p:nvSpPr>
              <p:cNvPr id="1524" name="Google Shape;1524;p7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7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7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7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7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7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7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7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7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7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7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7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7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7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7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7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7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7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7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7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7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7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7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7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7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7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7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7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7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7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7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7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7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7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561;p7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7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7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7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7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7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7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7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7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7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7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7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7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7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7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7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7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7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7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7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7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7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7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7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7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7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7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7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7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7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7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7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7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7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7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7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7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7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7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7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7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7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2" name="Google Shape;1612;p7"/>
            <p:cNvGrpSpPr/>
            <p:nvPr/>
          </p:nvGrpSpPr>
          <p:grpSpPr>
            <a:xfrm>
              <a:off x="8591613" y="1143000"/>
              <a:ext cx="552375" cy="563100"/>
              <a:chOff x="3646250" y="1707050"/>
              <a:chExt cx="552375" cy="563100"/>
            </a:xfrm>
          </p:grpSpPr>
          <p:sp>
            <p:nvSpPr>
              <p:cNvPr id="1613" name="Google Shape;1613;p7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7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7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7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7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7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7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7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7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7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7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7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7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7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7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7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7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7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7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7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7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7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7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7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7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7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7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7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7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7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7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7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7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7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7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7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7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7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7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7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7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7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7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7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7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7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7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7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7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7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7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7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7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7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7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7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7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7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7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7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7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7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7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7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7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7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7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7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7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7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7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7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7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7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7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7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7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7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7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7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7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7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7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7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7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01" name="Google Shape;1701;p7"/>
            <p:cNvGrpSpPr/>
            <p:nvPr/>
          </p:nvGrpSpPr>
          <p:grpSpPr>
            <a:xfrm rot="-1815747" flipH="1">
              <a:off x="8208469" y="832677"/>
              <a:ext cx="578037" cy="406630"/>
              <a:chOff x="9221475" y="2460200"/>
              <a:chExt cx="2104828" cy="1480678"/>
            </a:xfrm>
          </p:grpSpPr>
          <p:sp>
            <p:nvSpPr>
              <p:cNvPr id="1702" name="Google Shape;1702;p7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7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7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7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7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7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7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7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7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7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7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7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7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7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7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7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7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7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7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7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7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7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7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7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7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7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7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7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7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7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7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7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7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7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7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7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7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7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7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7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7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7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4" name="Google Shape;1744;p7"/>
            <p:cNvGrpSpPr/>
            <p:nvPr/>
          </p:nvGrpSpPr>
          <p:grpSpPr>
            <a:xfrm rot="2111825" flipH="1">
              <a:off x="8604332" y="246548"/>
              <a:ext cx="423967" cy="298247"/>
              <a:chOff x="9221475" y="2460200"/>
              <a:chExt cx="2104828" cy="1480678"/>
            </a:xfrm>
          </p:grpSpPr>
          <p:sp>
            <p:nvSpPr>
              <p:cNvPr id="1745" name="Google Shape;1745;p7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7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7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7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7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7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7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7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7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7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7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7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7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7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7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7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7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7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7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7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7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7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7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7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7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7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7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7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7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7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7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7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7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7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7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7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7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7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7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7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7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7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87" name="Google Shape;1787;p7"/>
            <p:cNvGrpSpPr/>
            <p:nvPr/>
          </p:nvGrpSpPr>
          <p:grpSpPr>
            <a:xfrm>
              <a:off x="8868099" y="636667"/>
              <a:ext cx="407984" cy="415906"/>
              <a:chOff x="3646250" y="1707050"/>
              <a:chExt cx="552375" cy="563100"/>
            </a:xfrm>
          </p:grpSpPr>
          <p:sp>
            <p:nvSpPr>
              <p:cNvPr id="1788" name="Google Shape;1788;p7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7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7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7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7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7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7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7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7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7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7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7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7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7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7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7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7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7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7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7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7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7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7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7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7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7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7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7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7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7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7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7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7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7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7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7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7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7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7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7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7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7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7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7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7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7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7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7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7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7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7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7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7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7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7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7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7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7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7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7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7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7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7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7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7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7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7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7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7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7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7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7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7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7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7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7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7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7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7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7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7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7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7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7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7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7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7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7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7" name="Google Shape;1877;p8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878" name="Google Shape;1878;p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0" y="2269027"/>
            <a:ext cx="9143999" cy="2472748"/>
          </a:xfrm>
          <a:prstGeom prst="rect">
            <a:avLst/>
          </a:prstGeom>
          <a:noFill/>
          <a:ln>
            <a:noFill/>
          </a:ln>
        </p:spPr>
      </p:pic>
      <p:sp>
        <p:nvSpPr>
          <p:cNvPr id="1879" name="Google Shape;1879;p8"/>
          <p:cNvSpPr txBox="1">
            <a:spLocks noGrp="1"/>
          </p:cNvSpPr>
          <p:nvPr>
            <p:ph type="title"/>
          </p:nvPr>
        </p:nvSpPr>
        <p:spPr>
          <a:xfrm>
            <a:off x="1809900" y="881275"/>
            <a:ext cx="5524200" cy="17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78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1880" name="Google Shape;1880;p8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881" name="Google Shape;1881;p8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8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8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8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8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8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5" name="Google Shape;1905;p8"/>
          <p:cNvGrpSpPr/>
          <p:nvPr/>
        </p:nvGrpSpPr>
        <p:grpSpPr>
          <a:xfrm>
            <a:off x="-621765" y="-264450"/>
            <a:ext cx="2367140" cy="2205829"/>
            <a:chOff x="-621765" y="-264450"/>
            <a:chExt cx="2367140" cy="2205829"/>
          </a:xfrm>
        </p:grpSpPr>
        <p:pic>
          <p:nvPicPr>
            <p:cNvPr id="1906" name="Google Shape;1906;p8"/>
            <p:cNvPicPr preferRelativeResize="0"/>
            <p:nvPr/>
          </p:nvPicPr>
          <p:blipFill rotWithShape="1">
            <a:blip r:embed="rId3">
              <a:alphaModFix/>
            </a:blip>
            <a:srcRect t="38931"/>
            <a:stretch/>
          </p:blipFill>
          <p:spPr>
            <a:xfrm flipH="1">
              <a:off x="-281550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07" name="Google Shape;1907;p8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621765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08" name="Google Shape;1908;p8"/>
            <p:cNvPicPr preferRelativeResize="0"/>
            <p:nvPr/>
          </p:nvPicPr>
          <p:blipFill rotWithShape="1">
            <a:blip r:embed="rId3">
              <a:alphaModFix/>
            </a:blip>
            <a:srcRect t="64547"/>
            <a:stretch/>
          </p:blipFill>
          <p:spPr>
            <a:xfrm flipH="1">
              <a:off x="385300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9" name="Google Shape;1909;p8"/>
            <p:cNvGrpSpPr/>
            <p:nvPr/>
          </p:nvGrpSpPr>
          <p:grpSpPr>
            <a:xfrm>
              <a:off x="12" y="1028292"/>
              <a:ext cx="407984" cy="415906"/>
              <a:chOff x="3646250" y="1707050"/>
              <a:chExt cx="552375" cy="563100"/>
            </a:xfrm>
          </p:grpSpPr>
          <p:sp>
            <p:nvSpPr>
              <p:cNvPr id="1910" name="Google Shape;1910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1916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1936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98" name="Google Shape;1998;p8"/>
            <p:cNvGrpSpPr/>
            <p:nvPr/>
          </p:nvGrpSpPr>
          <p:grpSpPr>
            <a:xfrm>
              <a:off x="254050" y="1175175"/>
              <a:ext cx="552375" cy="563100"/>
              <a:chOff x="3646250" y="1707050"/>
              <a:chExt cx="552375" cy="563100"/>
            </a:xfrm>
          </p:grpSpPr>
          <p:sp>
            <p:nvSpPr>
              <p:cNvPr id="1999" name="Google Shape;1999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87" name="Google Shape;2087;p8"/>
            <p:cNvGrpSpPr/>
            <p:nvPr/>
          </p:nvGrpSpPr>
          <p:grpSpPr>
            <a:xfrm>
              <a:off x="341650" y="292900"/>
              <a:ext cx="552375" cy="563100"/>
              <a:chOff x="3646250" y="1707050"/>
              <a:chExt cx="552375" cy="563100"/>
            </a:xfrm>
          </p:grpSpPr>
          <p:sp>
            <p:nvSpPr>
              <p:cNvPr id="2088" name="Google Shape;2088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" name="Google Shape;2092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115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120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121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150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151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76" name="Google Shape;2176;p8"/>
            <p:cNvGrpSpPr/>
            <p:nvPr/>
          </p:nvGrpSpPr>
          <p:grpSpPr>
            <a:xfrm>
              <a:off x="1136362" y="332417"/>
              <a:ext cx="407984" cy="415906"/>
              <a:chOff x="3646250" y="1707050"/>
              <a:chExt cx="552375" cy="563100"/>
            </a:xfrm>
          </p:grpSpPr>
          <p:sp>
            <p:nvSpPr>
              <p:cNvPr id="2177" name="Google Shape;2177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183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" name="Google Shape;2184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190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251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252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65" name="Google Shape;2265;p8"/>
            <p:cNvGrpSpPr/>
            <p:nvPr/>
          </p:nvGrpSpPr>
          <p:grpSpPr>
            <a:xfrm rot="1472812" flipH="1">
              <a:off x="754265" y="125031"/>
              <a:ext cx="339458" cy="238798"/>
              <a:chOff x="9221475" y="2460200"/>
              <a:chExt cx="2104828" cy="1480678"/>
            </a:xfrm>
          </p:grpSpPr>
          <p:sp>
            <p:nvSpPr>
              <p:cNvPr id="2266" name="Google Shape;2266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8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8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8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8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8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8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8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8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8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8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8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8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8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8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8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8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8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8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8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8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8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8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8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8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8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8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" name="Google Shape;2300;p8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" name="Google Shape;2301;p8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" name="Google Shape;2302;p8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" name="Google Shape;2303;p8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" name="Google Shape;2304;p8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" name="Google Shape;2305;p8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" name="Google Shape;2306;p8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" name="Google Shape;2307;p8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08" name="Google Shape;2308;p8"/>
            <p:cNvGrpSpPr/>
            <p:nvPr/>
          </p:nvGrpSpPr>
          <p:grpSpPr>
            <a:xfrm rot="3659209" flipH="1">
              <a:off x="34320" y="702646"/>
              <a:ext cx="339369" cy="238735"/>
              <a:chOff x="9221475" y="2460200"/>
              <a:chExt cx="2104828" cy="1480678"/>
            </a:xfrm>
          </p:grpSpPr>
          <p:sp>
            <p:nvSpPr>
              <p:cNvPr id="2309" name="Google Shape;2309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0" name="Google Shape;2310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312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4" name="Google Shape;2314;p8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5" name="Google Shape;2315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6" name="Google Shape;2316;p8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7" name="Google Shape;2317;p8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318;p8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8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8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1" name="Google Shape;2321;p8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2" name="Google Shape;2322;p8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3" name="Google Shape;2323;p8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4" name="Google Shape;2324;p8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5" name="Google Shape;2325;p8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6" name="Google Shape;2326;p8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7" name="Google Shape;2327;p8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8" name="Google Shape;2328;p8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9" name="Google Shape;2329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0" name="Google Shape;2330;p8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1" name="Google Shape;2331;p8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2" name="Google Shape;2332;p8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" name="Google Shape;2333;p8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" name="Google Shape;2334;p8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" name="Google Shape;2335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" name="Google Shape;2336;p8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" name="Google Shape;2337;p8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" name="Google Shape;2338;p8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" name="Google Shape;2339;p8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" name="Google Shape;2340;p8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" name="Google Shape;2341;p8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" name="Google Shape;2342;p8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" name="Google Shape;2343;p8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" name="Google Shape;2344;p8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" name="Google Shape;2345;p8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" name="Google Shape;2346;p8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" name="Google Shape;2347;p8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8" name="Google Shape;2348;p8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" name="Google Shape;2349;p8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" name="Google Shape;2350;p8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2351" name="Google Shape;2351;p8"/>
            <p:cNvPicPr preferRelativeResize="0"/>
            <p:nvPr/>
          </p:nvPicPr>
          <p:blipFill>
            <a:blip r:embed="rId4">
              <a:alphaModFix amt="50000"/>
            </a:blip>
            <a:stretch>
              <a:fillRect/>
            </a:stretch>
          </p:blipFill>
          <p:spPr>
            <a:xfrm>
              <a:off x="-147979" y="-264450"/>
              <a:ext cx="810682" cy="81070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352" name="Google Shape;2352;p8"/>
          <p:cNvGrpSpPr/>
          <p:nvPr/>
        </p:nvGrpSpPr>
        <p:grpSpPr>
          <a:xfrm flipH="1">
            <a:off x="7334110" y="-264450"/>
            <a:ext cx="2367140" cy="2205829"/>
            <a:chOff x="-621765" y="-264450"/>
            <a:chExt cx="2367140" cy="2205829"/>
          </a:xfrm>
        </p:grpSpPr>
        <p:pic>
          <p:nvPicPr>
            <p:cNvPr id="2353" name="Google Shape;2353;p8"/>
            <p:cNvPicPr preferRelativeResize="0"/>
            <p:nvPr/>
          </p:nvPicPr>
          <p:blipFill rotWithShape="1">
            <a:blip r:embed="rId3">
              <a:alphaModFix/>
            </a:blip>
            <a:srcRect t="38931"/>
            <a:stretch/>
          </p:blipFill>
          <p:spPr>
            <a:xfrm flipH="1">
              <a:off x="-281550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54" name="Google Shape;2354;p8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621765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55" name="Google Shape;2355;p8"/>
            <p:cNvPicPr preferRelativeResize="0"/>
            <p:nvPr/>
          </p:nvPicPr>
          <p:blipFill rotWithShape="1">
            <a:blip r:embed="rId3">
              <a:alphaModFix/>
            </a:blip>
            <a:srcRect t="64547"/>
            <a:stretch/>
          </p:blipFill>
          <p:spPr>
            <a:xfrm flipH="1">
              <a:off x="385300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56" name="Google Shape;2356;p8"/>
            <p:cNvGrpSpPr/>
            <p:nvPr/>
          </p:nvGrpSpPr>
          <p:grpSpPr>
            <a:xfrm>
              <a:off x="12" y="1028292"/>
              <a:ext cx="407984" cy="415906"/>
              <a:chOff x="3646250" y="1707050"/>
              <a:chExt cx="552375" cy="563100"/>
            </a:xfrm>
          </p:grpSpPr>
          <p:sp>
            <p:nvSpPr>
              <p:cNvPr id="2357" name="Google Shape;2357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" name="Google Shape;2358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" name="Google Shape;2359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" name="Google Shape;2360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361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" name="Google Shape;2362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" name="Google Shape;2363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" name="Google Shape;2364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" name="Google Shape;2365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" name="Google Shape;2366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" name="Google Shape;2367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" name="Google Shape;2368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" name="Google Shape;2369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" name="Google Shape;2370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" name="Google Shape;2371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" name="Google Shape;2372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" name="Google Shape;2373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" name="Google Shape;2374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" name="Google Shape;2375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" name="Google Shape;2376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" name="Google Shape;2377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" name="Google Shape;2378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379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" name="Google Shape;2380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" name="Google Shape;2381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" name="Google Shape;2382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" name="Google Shape;2383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384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" name="Google Shape;2385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" name="Google Shape;2386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" name="Google Shape;2387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" name="Google Shape;2388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" name="Google Shape;2389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" name="Google Shape;2390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" name="Google Shape;2391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" name="Google Shape;2392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" name="Google Shape;2393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" name="Google Shape;2394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" name="Google Shape;2395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" name="Google Shape;2396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" name="Google Shape;2397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" name="Google Shape;2398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" name="Google Shape;2399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" name="Google Shape;2400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" name="Google Shape;2401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" name="Google Shape;2402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" name="Google Shape;2403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" name="Google Shape;2404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" name="Google Shape;2405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" name="Google Shape;2406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" name="Google Shape;2407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" name="Google Shape;2408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" name="Google Shape;2409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" name="Google Shape;2410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" name="Google Shape;2411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" name="Google Shape;2412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" name="Google Shape;2413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" name="Google Shape;2414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" name="Google Shape;2415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" name="Google Shape;2416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" name="Google Shape;2417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" name="Google Shape;2418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" name="Google Shape;2419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" name="Google Shape;2420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" name="Google Shape;2421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" name="Google Shape;2422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" name="Google Shape;2423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" name="Google Shape;2424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" name="Google Shape;2425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" name="Google Shape;2426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" name="Google Shape;2427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" name="Google Shape;2428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" name="Google Shape;2429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" name="Google Shape;2430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" name="Google Shape;2431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" name="Google Shape;2432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" name="Google Shape;2433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" name="Google Shape;2434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" name="Google Shape;2435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" name="Google Shape;2436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" name="Google Shape;2437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" name="Google Shape;2438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" name="Google Shape;2439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" name="Google Shape;2440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" name="Google Shape;2441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" name="Google Shape;2442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" name="Google Shape;2443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" name="Google Shape;2444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45" name="Google Shape;2445;p8"/>
            <p:cNvGrpSpPr/>
            <p:nvPr/>
          </p:nvGrpSpPr>
          <p:grpSpPr>
            <a:xfrm>
              <a:off x="254050" y="1175175"/>
              <a:ext cx="552375" cy="563100"/>
              <a:chOff x="3646250" y="1707050"/>
              <a:chExt cx="552375" cy="563100"/>
            </a:xfrm>
          </p:grpSpPr>
          <p:sp>
            <p:nvSpPr>
              <p:cNvPr id="2446" name="Google Shape;2446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" name="Google Shape;2447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" name="Google Shape;2448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" name="Google Shape;2449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" name="Google Shape;2450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" name="Google Shape;2451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" name="Google Shape;2452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" name="Google Shape;2453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" name="Google Shape;2454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" name="Google Shape;2455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" name="Google Shape;2460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" name="Google Shape;2461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" name="Google Shape;2462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" name="Google Shape;2463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" name="Google Shape;2464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" name="Google Shape;2465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466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467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468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483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484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485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486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487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488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489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490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493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501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502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503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504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34" name="Google Shape;2534;p8"/>
            <p:cNvGrpSpPr/>
            <p:nvPr/>
          </p:nvGrpSpPr>
          <p:grpSpPr>
            <a:xfrm>
              <a:off x="341650" y="292900"/>
              <a:ext cx="552375" cy="563100"/>
              <a:chOff x="3646250" y="1707050"/>
              <a:chExt cx="552375" cy="563100"/>
            </a:xfrm>
          </p:grpSpPr>
          <p:sp>
            <p:nvSpPr>
              <p:cNvPr id="2535" name="Google Shape;2535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23" name="Google Shape;2623;p8"/>
            <p:cNvGrpSpPr/>
            <p:nvPr/>
          </p:nvGrpSpPr>
          <p:grpSpPr>
            <a:xfrm>
              <a:off x="1136362" y="332417"/>
              <a:ext cx="407984" cy="415906"/>
              <a:chOff x="3646250" y="1707050"/>
              <a:chExt cx="552375" cy="563100"/>
            </a:xfrm>
          </p:grpSpPr>
          <p:sp>
            <p:nvSpPr>
              <p:cNvPr id="2624" name="Google Shape;2624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687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12" name="Google Shape;2712;p8"/>
            <p:cNvGrpSpPr/>
            <p:nvPr/>
          </p:nvGrpSpPr>
          <p:grpSpPr>
            <a:xfrm rot="1472812" flipH="1">
              <a:off x="754265" y="125031"/>
              <a:ext cx="339458" cy="238798"/>
              <a:chOff x="9221475" y="2460200"/>
              <a:chExt cx="2104828" cy="1480678"/>
            </a:xfrm>
          </p:grpSpPr>
          <p:sp>
            <p:nvSpPr>
              <p:cNvPr id="2713" name="Google Shape;2713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8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8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8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8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8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8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8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8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8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8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8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8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8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8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8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8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8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8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8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8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8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8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8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8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8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8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8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8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8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8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8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8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8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8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55" name="Google Shape;2755;p8"/>
            <p:cNvGrpSpPr/>
            <p:nvPr/>
          </p:nvGrpSpPr>
          <p:grpSpPr>
            <a:xfrm rot="3659209" flipH="1">
              <a:off x="34320" y="702646"/>
              <a:ext cx="339369" cy="238735"/>
              <a:chOff x="9221475" y="2460200"/>
              <a:chExt cx="2104828" cy="1480678"/>
            </a:xfrm>
          </p:grpSpPr>
          <p:sp>
            <p:nvSpPr>
              <p:cNvPr id="2756" name="Google Shape;2756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8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8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8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8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8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8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8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8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8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8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8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8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8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8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8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8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8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8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8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8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8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8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8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8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8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8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8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8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8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8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8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8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8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8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2798" name="Google Shape;2798;p8"/>
            <p:cNvPicPr preferRelativeResize="0"/>
            <p:nvPr/>
          </p:nvPicPr>
          <p:blipFill>
            <a:blip r:embed="rId4">
              <a:alphaModFix amt="50000"/>
            </a:blip>
            <a:stretch>
              <a:fillRect/>
            </a:stretch>
          </p:blipFill>
          <p:spPr>
            <a:xfrm>
              <a:off x="-147979" y="-264450"/>
              <a:ext cx="810682" cy="81070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0" name="Google Shape;2800;p9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1" name="Google Shape;2801;p9"/>
          <p:cNvSpPr/>
          <p:nvPr/>
        </p:nvSpPr>
        <p:spPr>
          <a:xfrm flipH="1">
            <a:off x="309307" y="551213"/>
            <a:ext cx="8723631" cy="3505305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802" name="Google Shape;2802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60347" y="2801275"/>
            <a:ext cx="8371778" cy="2120550"/>
          </a:xfrm>
          <a:prstGeom prst="rect">
            <a:avLst/>
          </a:prstGeom>
          <a:noFill/>
          <a:ln>
            <a:noFill/>
          </a:ln>
        </p:spPr>
      </p:pic>
      <p:sp>
        <p:nvSpPr>
          <p:cNvPr id="2803" name="Google Shape;2803;p9"/>
          <p:cNvSpPr txBox="1">
            <a:spLocks noGrp="1"/>
          </p:cNvSpPr>
          <p:nvPr>
            <p:ph type="title"/>
          </p:nvPr>
        </p:nvSpPr>
        <p:spPr>
          <a:xfrm>
            <a:off x="4729775" y="619223"/>
            <a:ext cx="3691800" cy="11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804" name="Google Shape;2804;p9"/>
          <p:cNvSpPr txBox="1">
            <a:spLocks noGrp="1"/>
          </p:cNvSpPr>
          <p:nvPr>
            <p:ph type="subTitle" idx="1"/>
          </p:nvPr>
        </p:nvSpPr>
        <p:spPr>
          <a:xfrm>
            <a:off x="4729775" y="1655125"/>
            <a:ext cx="3691800" cy="129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05" name="Google Shape;2805;p9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2806" name="Google Shape;2806;p9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9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9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9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9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9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9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9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9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9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9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9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9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9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9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9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9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9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9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9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9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9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9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9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2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2" name="Google Shape;2862;p11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3" name="Google Shape;2863;p11"/>
          <p:cNvSpPr/>
          <p:nvPr/>
        </p:nvSpPr>
        <p:spPr>
          <a:xfrm>
            <a:off x="309307" y="304788"/>
            <a:ext cx="8723631" cy="3505305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4" name="Google Shape;2864;p11"/>
          <p:cNvSpPr txBox="1">
            <a:spLocks noGrp="1"/>
          </p:cNvSpPr>
          <p:nvPr>
            <p:ph type="title" hasCustomPrompt="1"/>
          </p:nvPr>
        </p:nvSpPr>
        <p:spPr>
          <a:xfrm>
            <a:off x="709500" y="787538"/>
            <a:ext cx="7707000" cy="13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81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865" name="Google Shape;2865;p11"/>
          <p:cNvSpPr txBox="1">
            <a:spLocks noGrp="1"/>
          </p:cNvSpPr>
          <p:nvPr>
            <p:ph type="subTitle" idx="1"/>
          </p:nvPr>
        </p:nvSpPr>
        <p:spPr>
          <a:xfrm>
            <a:off x="2187150" y="2080163"/>
            <a:ext cx="4751700" cy="43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pic>
        <p:nvPicPr>
          <p:cNvPr id="2866" name="Google Shape;2866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360347" y="2657350"/>
            <a:ext cx="8371778" cy="212055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67" name="Google Shape;2867;p11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2868" name="Google Shape;2868;p11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11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11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11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11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11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11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11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11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11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11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11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11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11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11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11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11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11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11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11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11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11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11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11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92" name="Google Shape;2892;p11"/>
          <p:cNvGrpSpPr/>
          <p:nvPr/>
        </p:nvGrpSpPr>
        <p:grpSpPr>
          <a:xfrm>
            <a:off x="-313824" y="-477724"/>
            <a:ext cx="2231683" cy="2412089"/>
            <a:chOff x="-313824" y="-477724"/>
            <a:chExt cx="2231683" cy="2412089"/>
          </a:xfrm>
        </p:grpSpPr>
        <p:pic>
          <p:nvPicPr>
            <p:cNvPr id="2893" name="Google Shape;2893;p11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313824" y="-206149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4" name="Google Shape;2894;p11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141642" y="317327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5" name="Google Shape;2895;p11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74750" y="-144070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6" name="Google Shape;2896;p11"/>
            <p:cNvPicPr preferRelativeResize="0"/>
            <p:nvPr/>
          </p:nvPicPr>
          <p:blipFill rotWithShape="1">
            <a:blip r:embed="rId3">
              <a:alphaModFix/>
            </a:blip>
            <a:srcRect t="-29115"/>
            <a:stretch/>
          </p:blipFill>
          <p:spPr>
            <a:xfrm>
              <a:off x="483535" y="-477724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7" name="Google Shape;2897;p11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553497" y="-51029"/>
              <a:ext cx="1250354" cy="105628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98" name="Google Shape;2898;p11"/>
            <p:cNvGrpSpPr/>
            <p:nvPr/>
          </p:nvGrpSpPr>
          <p:grpSpPr>
            <a:xfrm rot="8100115">
              <a:off x="14895" y="1109116"/>
              <a:ext cx="836855" cy="620222"/>
              <a:chOff x="3748050" y="180275"/>
              <a:chExt cx="394800" cy="292600"/>
            </a:xfrm>
          </p:grpSpPr>
          <p:sp>
            <p:nvSpPr>
              <p:cNvPr id="2899" name="Google Shape;2899;p1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1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1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1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1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1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1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1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1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1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1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1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1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1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1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1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1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1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1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1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1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1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1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1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1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1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1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1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1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1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1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1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1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1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1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1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1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1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1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1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1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1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1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1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3" name="Google Shape;2943;p11"/>
            <p:cNvGrpSpPr/>
            <p:nvPr/>
          </p:nvGrpSpPr>
          <p:grpSpPr>
            <a:xfrm rot="7601124">
              <a:off x="215795" y="331024"/>
              <a:ext cx="535481" cy="403786"/>
              <a:chOff x="3693500" y="1118850"/>
              <a:chExt cx="535500" cy="403800"/>
            </a:xfrm>
          </p:grpSpPr>
          <p:sp>
            <p:nvSpPr>
              <p:cNvPr id="2944" name="Google Shape;2944;p1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1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1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1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1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1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1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1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1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1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1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1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1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1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1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1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1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1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1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1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1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1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1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1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1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1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1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1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1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1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1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1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1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1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1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1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1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1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1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1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1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1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1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1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1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1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1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1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1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1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1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1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1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1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1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1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1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1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1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1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1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1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1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1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1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1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10" name="Google Shape;3010;p11"/>
            <p:cNvGrpSpPr/>
            <p:nvPr/>
          </p:nvGrpSpPr>
          <p:grpSpPr>
            <a:xfrm rot="8912696">
              <a:off x="1187605" y="352972"/>
              <a:ext cx="650096" cy="490233"/>
              <a:chOff x="3693500" y="1118850"/>
              <a:chExt cx="535500" cy="403800"/>
            </a:xfrm>
          </p:grpSpPr>
          <p:sp>
            <p:nvSpPr>
              <p:cNvPr id="3011" name="Google Shape;3011;p1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1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1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1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1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1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1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1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1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1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1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1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1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1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1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1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1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1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1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1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1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1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1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1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1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1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1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1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1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1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1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1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1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1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1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1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1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1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1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1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1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1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1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1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1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1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1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1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1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1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1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1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1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1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1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1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1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1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1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1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1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1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1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1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1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1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77" name="Google Shape;3077;p11"/>
            <p:cNvGrpSpPr/>
            <p:nvPr/>
          </p:nvGrpSpPr>
          <p:grpSpPr>
            <a:xfrm rot="8816066">
              <a:off x="622573" y="71672"/>
              <a:ext cx="836854" cy="620213"/>
              <a:chOff x="3748050" y="180275"/>
              <a:chExt cx="394800" cy="292600"/>
            </a:xfrm>
          </p:grpSpPr>
          <p:sp>
            <p:nvSpPr>
              <p:cNvPr id="3078" name="Google Shape;3078;p1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1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1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1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1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1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1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1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1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1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1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1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1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1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1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1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1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1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1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1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1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1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1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1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1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1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1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1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1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1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1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1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1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1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1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1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1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1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1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1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1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1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1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1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El Messiri"/>
              <a:buNone/>
              <a:defRPr sz="35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260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4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9.png"/><Relationship Id="rId4" Type="http://schemas.openxmlformats.org/officeDocument/2006/relationships/notesSlide" Target="../notesSlides/notesSlide1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7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4.png"/><Relationship Id="rId4" Type="http://schemas.openxmlformats.org/officeDocument/2006/relationships/image" Target="../media/image11.jp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2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7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4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5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vector/hand-drawn-farm-animal-collection_4673505.htm/?utm_source=slidesgo_template&amp;utm_medium=referral-link&amp;utm_campaign=sg_resources&amp;utm_content=freepik" TargetMode="External"/><Relationship Id="rId3" Type="http://schemas.openxmlformats.org/officeDocument/2006/relationships/hyperlink" Target="https://www.freepik.com/free-vector/spring-background_12454060.htm/?utm_source=slidesgo_template&amp;utm_medium=referral-link&amp;utm_campaign=sg_resources&amp;utm_content=freepik" TargetMode="External"/><Relationship Id="rId7" Type="http://schemas.openxmlformats.org/officeDocument/2006/relationships/hyperlink" Target="https://www.freepik.com/free-vector/hand-drawn-farm-animal-collection_4549858.htm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5.xml"/><Relationship Id="rId6" Type="http://schemas.openxmlformats.org/officeDocument/2006/relationships/hyperlink" Target="https://www.freepik.com/free-vector/spring-landscape-background-with-meadow-daisies_1044988.htm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vector/green-landscape-background-with-trees-river_1052490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vector/meadow-background-with-trees-flowers_1054834.htm/?utm_source=slidesgo_template&amp;utm_medium=referral-link&amp;utm_campaign=sg_resources&amp;utm_content=freepik" TargetMode="External"/><Relationship Id="rId9" Type="http://schemas.openxmlformats.org/officeDocument/2006/relationships/image" Target="../media/image4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vector/background-snowy-landscape-through-window_972974.htm/?utm_source=slidesgo_template&amp;utm_medium=referral-link&amp;utm_campaign=sg_resources&amp;utm_content=freepik" TargetMode="External"/><Relationship Id="rId13" Type="http://schemas.openxmlformats.org/officeDocument/2006/relationships/hyperlink" Target="https://www.freepik.com/free-vector/hand-drawn-farm-animal-collection_4673505.htm/?utm_source=slidesgo_template&amp;utm_medium=referral-link&amp;utm_campaign=sg_resources&amp;utm_content=freepik" TargetMode="External"/><Relationship Id="rId18" Type="http://schemas.openxmlformats.org/officeDocument/2006/relationships/image" Target="../media/image4.png"/><Relationship Id="rId3" Type="http://schemas.openxmlformats.org/officeDocument/2006/relationships/hyperlink" Target="https://www.freepik.com/free-vector/flat-butterflies-flying-background_4058934.htm/?utm_source=slidesgo_template&amp;utm_medium=referral-link&amp;utm_campaign=sg_resources&amp;utm_content=freepik" TargetMode="External"/><Relationship Id="rId21" Type="http://schemas.openxmlformats.org/officeDocument/2006/relationships/hyperlink" Target="https://www.freepik.com/free-photo/medium-shot-woman-posing-with-flowers_15694683.htm/?utm_source=slidesgo_template&amp;utm_medium=referral-link&amp;utm_campaign=sg_resources&amp;utm_content=freepik" TargetMode="External"/><Relationship Id="rId7" Type="http://schemas.openxmlformats.org/officeDocument/2006/relationships/hyperlink" Target="https://www.freepik.com/free-vector/flat-design-spring-background_12240147.htm/?utm_source=slidesgo_template&amp;utm_medium=referral-link&amp;utm_campaign=sg_resources&amp;utm_content=freepik" TargetMode="External"/><Relationship Id="rId12" Type="http://schemas.openxmlformats.org/officeDocument/2006/relationships/hyperlink" Target="https://www.freepik.com/free-vector/tree-collection-six_1815557.htm/?utm_source=slidesgo_template&amp;utm_medium=referral-link&amp;utm_campaign=sg_resources&amp;utm_content=freepik" TargetMode="External"/><Relationship Id="rId17" Type="http://schemas.openxmlformats.org/officeDocument/2006/relationships/hyperlink" Target="https://www.freepik.com/free-vector/hand-drawn-spring-wallpaper_12151052.htm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34.xml"/><Relationship Id="rId16" Type="http://schemas.openxmlformats.org/officeDocument/2006/relationships/hyperlink" Target="https://www.freepik.com/free-vector/set-shiny-silver-light-effects_5752002.htm/?utm_source=slidesgo_template&amp;utm_medium=referral-link&amp;utm_campaign=sg_resources&amp;utm_content=freepik" TargetMode="External"/><Relationship Id="rId20" Type="http://schemas.openxmlformats.org/officeDocument/2006/relationships/hyperlink" Target="https://www.freepik.com/free-photo/portrait-young-woman-posing-confidently-outdoors-with-flowers_18040363.htm/?utm_source=slidesgo_template&amp;utm_medium=referral-link&amp;utm_campaign=sg_resources&amp;utm_content=freepik" TargetMode="External"/><Relationship Id="rId1" Type="http://schemas.openxmlformats.org/officeDocument/2006/relationships/slideLayout" Target="../slideLayouts/slideLayout17.xml"/><Relationship Id="rId6" Type="http://schemas.openxmlformats.org/officeDocument/2006/relationships/hyperlink" Target="https://www.freepik.com/free-vector/meadows-banners_1063384.htm/?utm_source=slidesgo_template&amp;utm_medium=referral-link&amp;utm_campaign=sg_resources&amp;utm_content=freepik" TargetMode="External"/><Relationship Id="rId11" Type="http://schemas.openxmlformats.org/officeDocument/2006/relationships/hyperlink" Target="https://www.freepik.com/free-vector/vintage-coffee-pot-vector_756534.htm/?utm_source=slidesgo_template&amp;utm_medium=referral-link&amp;utm_campaign=sg_resources&amp;utm_content=freepik" TargetMode="External"/><Relationship Id="rId24" Type="http://schemas.openxmlformats.org/officeDocument/2006/relationships/hyperlink" Target="https://www.flaticon.com/packs/in-the-village-67?word=farm/?utm_source=slidesgo_template&amp;utm_medium=referral-link&amp;utm_campaign=sg_resources&amp;utm_content=flaticon" TargetMode="External"/><Relationship Id="rId5" Type="http://schemas.openxmlformats.org/officeDocument/2006/relationships/hyperlink" Target="https://www.freepik.com/free-vector/flat-farm-landscape_4563382.htm/?utm_source=slidesgo_template&amp;utm_medium=referral-link&amp;utm_campaign=sg_resources&amp;utm_content=freepik" TargetMode="External"/><Relationship Id="rId15" Type="http://schemas.openxmlformats.org/officeDocument/2006/relationships/hyperlink" Target="https://www.freepik.com/free-vector/flat-winter-landscape-background_3508471.htm/?utm_source=slidesgo_template&amp;utm_medium=referral-link&amp;utm_campaign=sg_resources&amp;utm_content=freepik" TargetMode="External"/><Relationship Id="rId23" Type="http://schemas.openxmlformats.org/officeDocument/2006/relationships/hyperlink" Target="https://www.freepik.com/free-photo/medium-shot-woman-holding-flowers_15276174.htm/?utm_source=slidesgo_template&amp;utm_medium=referral-link&amp;utm_campaign=sg_resources&amp;utm_content=freepik" TargetMode="External"/><Relationship Id="rId10" Type="http://schemas.openxmlformats.org/officeDocument/2006/relationships/hyperlink" Target="https://www.freepik.com/free-vector/flat-design-spring-flower-collection_12279787.htm/?utm_source=slidesgo_template&amp;utm_medium=referral-link&amp;utm_campaign=sg_resources&amp;utm_content=freepik" TargetMode="External"/><Relationship Id="rId19" Type="http://schemas.openxmlformats.org/officeDocument/2006/relationships/hyperlink" Target="https://www.freepik.com/free-photo/woman-with-bouquet-flowers_12476433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vector/hand-drawn-mushroom-pattern_13256554.htm/?utm_source=slidesgo_template&amp;utm_medium=referral-link&amp;utm_campaign=sg_resources&amp;utm_content=freepik" TargetMode="External"/><Relationship Id="rId9" Type="http://schemas.openxmlformats.org/officeDocument/2006/relationships/hyperlink" Target="https://www.freepik.com/free-vector/organic-flat-houseplant-collection_13398396.htm/?utm_source=slidesgo_template&amp;utm_medium=referral-link&amp;utm_campaign=sg_resources&amp;utm_content=freepik" TargetMode="External"/><Relationship Id="rId14" Type="http://schemas.openxmlformats.org/officeDocument/2006/relationships/hyperlink" Target="https://www.freepik.com/free-vector/hand-drawn-river-house-landscape_18773593.htm/?utm_source=slidesgo_template&amp;utm_medium=referral-link&amp;utm_campaign=sg_resources&amp;utm_content=freepik" TargetMode="External"/><Relationship Id="rId22" Type="http://schemas.openxmlformats.org/officeDocument/2006/relationships/hyperlink" Target="https://www.freepik.com/free-photo/beautiful-arrangement-flowers-birthday-girl_17731350.htm/?utm_source=slidesgo_template&amp;utm_medium=referral-link&amp;utm_campaign=sg_resources&amp;utm_content=freepik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.png"/><Relationship Id="rId4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8.jp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76" name="Google Shape;12376;p37"/>
          <p:cNvSpPr/>
          <p:nvPr/>
        </p:nvSpPr>
        <p:spPr>
          <a:xfrm>
            <a:off x="9373675" y="2828834"/>
            <a:ext cx="47811" cy="54140"/>
          </a:xfrm>
          <a:custGeom>
            <a:avLst/>
            <a:gdLst/>
            <a:ahLst/>
            <a:cxnLst/>
            <a:rect l="l" t="t" r="r" b="b"/>
            <a:pathLst>
              <a:path w="423" h="479" extrusionOk="0">
                <a:moveTo>
                  <a:pt x="248" y="0"/>
                </a:moveTo>
                <a:cubicBezTo>
                  <a:pt x="183" y="0"/>
                  <a:pt x="120" y="33"/>
                  <a:pt x="75" y="93"/>
                </a:cubicBezTo>
                <a:cubicBezTo>
                  <a:pt x="1" y="167"/>
                  <a:pt x="1" y="341"/>
                  <a:pt x="50" y="415"/>
                </a:cubicBezTo>
                <a:cubicBezTo>
                  <a:pt x="83" y="459"/>
                  <a:pt x="120" y="478"/>
                  <a:pt x="160" y="478"/>
                </a:cubicBezTo>
                <a:cubicBezTo>
                  <a:pt x="212" y="478"/>
                  <a:pt x="267" y="446"/>
                  <a:pt x="323" y="390"/>
                </a:cubicBezTo>
                <a:cubicBezTo>
                  <a:pt x="422" y="291"/>
                  <a:pt x="422" y="142"/>
                  <a:pt x="372" y="43"/>
                </a:cubicBezTo>
                <a:cubicBezTo>
                  <a:pt x="333" y="14"/>
                  <a:pt x="290" y="0"/>
                  <a:pt x="248" y="0"/>
                </a:cubicBezTo>
                <a:close/>
              </a:path>
            </a:pathLst>
          </a:custGeom>
          <a:solidFill>
            <a:srgbClr val="FF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77" name="Google Shape;12377;p37"/>
          <p:cNvSpPr txBox="1">
            <a:spLocks noGrp="1"/>
          </p:cNvSpPr>
          <p:nvPr>
            <p:ph type="ctrTitle"/>
          </p:nvPr>
        </p:nvSpPr>
        <p:spPr>
          <a:xfrm>
            <a:off x="785196" y="901526"/>
            <a:ext cx="8517700" cy="78008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solidFill>
                  <a:srgbClr val="FC4E4A"/>
                </a:solidFill>
                <a:effectLst>
                  <a:reflection blurRad="6350" stA="55000" endA="300" endPos="45500" dir="5400000" sy="-100000" algn="bl" rotWithShape="0"/>
                </a:effectLst>
              </a:rPr>
              <a:t>Chào mừng các thầy cô giáo</a:t>
            </a:r>
            <a:endParaRPr sz="4800" dirty="0">
              <a:solidFill>
                <a:srgbClr val="FC4E4A"/>
              </a:solidFill>
              <a:effectLst>
                <a:reflection blurRad="6350" stA="55000" endA="300" endPos="45500" dir="5400000" sy="-100000" algn="bl" rotWithShape="0"/>
              </a:effectLst>
            </a:endParaRPr>
          </a:p>
        </p:txBody>
      </p:sp>
      <p:sp>
        <p:nvSpPr>
          <p:cNvPr id="12378" name="Google Shape;12378;p37"/>
          <p:cNvSpPr txBox="1">
            <a:spLocks noGrp="1"/>
          </p:cNvSpPr>
          <p:nvPr>
            <p:ph type="subTitle" idx="1"/>
          </p:nvPr>
        </p:nvSpPr>
        <p:spPr>
          <a:xfrm>
            <a:off x="2363541" y="1712256"/>
            <a:ext cx="5618791" cy="3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VỀ DỰ GIỜ MÔN: </a:t>
            </a:r>
            <a:r>
              <a:rPr lang="en-US" sz="3200" dirty="0"/>
              <a:t>MĨ THUẬT</a:t>
            </a:r>
            <a:endParaRPr sz="3200" dirty="0"/>
          </a:p>
        </p:txBody>
      </p:sp>
      <p:grpSp>
        <p:nvGrpSpPr>
          <p:cNvPr id="12379" name="Google Shape;12379;p37"/>
          <p:cNvGrpSpPr/>
          <p:nvPr/>
        </p:nvGrpSpPr>
        <p:grpSpPr>
          <a:xfrm rot="3812247">
            <a:off x="591442" y="460781"/>
            <a:ext cx="261967" cy="275928"/>
            <a:chOff x="9310391" y="2486565"/>
            <a:chExt cx="261975" cy="275936"/>
          </a:xfrm>
        </p:grpSpPr>
        <p:sp>
          <p:nvSpPr>
            <p:cNvPr id="12380" name="Google Shape;12380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3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3" name="Google Shape;12383;p37"/>
          <p:cNvGrpSpPr/>
          <p:nvPr/>
        </p:nvGrpSpPr>
        <p:grpSpPr>
          <a:xfrm rot="5400000">
            <a:off x="8350604" y="2376365"/>
            <a:ext cx="261975" cy="275936"/>
            <a:chOff x="9310391" y="2486565"/>
            <a:chExt cx="261975" cy="275936"/>
          </a:xfrm>
        </p:grpSpPr>
        <p:sp>
          <p:nvSpPr>
            <p:cNvPr id="12384" name="Google Shape;12384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3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7" name="Google Shape;12387;p37"/>
          <p:cNvGrpSpPr/>
          <p:nvPr/>
        </p:nvGrpSpPr>
        <p:grpSpPr>
          <a:xfrm rot="175696">
            <a:off x="7188309" y="484892"/>
            <a:ext cx="389226" cy="409996"/>
            <a:chOff x="9310391" y="2486565"/>
            <a:chExt cx="261975" cy="275936"/>
          </a:xfrm>
        </p:grpSpPr>
        <p:sp>
          <p:nvSpPr>
            <p:cNvPr id="12388" name="Google Shape;12388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3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1" name="Google Shape;12391;p37"/>
          <p:cNvGrpSpPr/>
          <p:nvPr/>
        </p:nvGrpSpPr>
        <p:grpSpPr>
          <a:xfrm rot="5400000">
            <a:off x="295521" y="3177483"/>
            <a:ext cx="388902" cy="409654"/>
            <a:chOff x="9310391" y="2486565"/>
            <a:chExt cx="261975" cy="275936"/>
          </a:xfrm>
        </p:grpSpPr>
        <p:sp>
          <p:nvSpPr>
            <p:cNvPr id="12392" name="Google Shape;12392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3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2395" name="Google Shape;12395;p37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7171974" y="-294299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96" name="Google Shape;12396;p37"/>
          <p:cNvPicPr preferRelativeResize="0"/>
          <p:nvPr/>
        </p:nvPicPr>
        <p:blipFill>
          <a:blip r:embed="rId4">
            <a:alphaModFix amt="50000"/>
          </a:blip>
          <a:stretch>
            <a:fillRect/>
          </a:stretch>
        </p:blipFill>
        <p:spPr>
          <a:xfrm>
            <a:off x="6350376" y="2915621"/>
            <a:ext cx="827723" cy="7800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97" name="Google Shape;12397;p37"/>
          <p:cNvPicPr preferRelativeResize="0"/>
          <p:nvPr/>
        </p:nvPicPr>
        <p:blipFill>
          <a:blip r:embed="rId4">
            <a:alphaModFix amt="50000"/>
          </a:blip>
          <a:stretch>
            <a:fillRect/>
          </a:stretch>
        </p:blipFill>
        <p:spPr>
          <a:xfrm>
            <a:off x="7380626" y="-52954"/>
            <a:ext cx="827723" cy="7800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98" name="Google Shape;12398;p37"/>
          <p:cNvPicPr preferRelativeResize="0"/>
          <p:nvPr/>
        </p:nvPicPr>
        <p:blipFill>
          <a:blip r:embed="rId4">
            <a:alphaModFix amt="50000"/>
          </a:blip>
          <a:stretch>
            <a:fillRect/>
          </a:stretch>
        </p:blipFill>
        <p:spPr>
          <a:xfrm>
            <a:off x="1050876" y="4213083"/>
            <a:ext cx="827723" cy="78008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399" name="Google Shape;12399;p37"/>
          <p:cNvGrpSpPr/>
          <p:nvPr/>
        </p:nvGrpSpPr>
        <p:grpSpPr>
          <a:xfrm>
            <a:off x="1184550" y="80924"/>
            <a:ext cx="794143" cy="696556"/>
            <a:chOff x="1246700" y="-52951"/>
            <a:chExt cx="794143" cy="696556"/>
          </a:xfrm>
        </p:grpSpPr>
        <p:sp>
          <p:nvSpPr>
            <p:cNvPr id="12400" name="Google Shape;12400;p37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37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37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37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37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37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37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37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37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37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37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37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37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37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2378;p37">
            <a:extLst>
              <a:ext uri="{FF2B5EF4-FFF2-40B4-BE49-F238E27FC236}">
                <a16:creationId xmlns:a16="http://schemas.microsoft.com/office/drawing/2014/main" id="{B533505E-A911-E6CD-E2DF-CFC21A51DE1C}"/>
              </a:ext>
            </a:extLst>
          </p:cNvPr>
          <p:cNvSpPr txBox="1">
            <a:spLocks/>
          </p:cNvSpPr>
          <p:nvPr/>
        </p:nvSpPr>
        <p:spPr>
          <a:xfrm>
            <a:off x="3075202" y="2254456"/>
            <a:ext cx="5618791" cy="3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None/>
              <a:defRPr sz="1800" b="0" i="0" u="none" strike="noStrike" cap="none">
                <a:solidFill>
                  <a:srgbClr val="6B4124"/>
                </a:solidFill>
                <a:latin typeface="Assistant"/>
                <a:ea typeface="Assistant"/>
                <a:cs typeface="Assistant"/>
                <a:sym typeface="Assistant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ssistant"/>
              <a:buNone/>
              <a:defRPr sz="1800" b="0" i="0" u="none" strike="noStrike" cap="none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ssistant"/>
              <a:buNone/>
              <a:defRPr sz="1800" b="0" i="0" u="none" strike="noStrike" cap="none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ssistant"/>
              <a:buNone/>
              <a:defRPr sz="1800" b="0" i="0" u="none" strike="noStrike" cap="none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ssistant"/>
              <a:buNone/>
              <a:defRPr sz="1800" b="0" i="0" u="none" strike="noStrike" cap="none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ssistant"/>
              <a:buNone/>
              <a:defRPr sz="1800" b="0" i="0" u="none" strike="noStrike" cap="none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ssistant"/>
              <a:buNone/>
              <a:defRPr sz="1800" b="0" i="0" u="none" strike="noStrike" cap="none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ssistant"/>
              <a:buNone/>
              <a:defRPr sz="1800" b="0" i="0" u="none" strike="noStrike" cap="none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ssistant"/>
              <a:buNone/>
              <a:defRPr sz="1800" b="0" i="0" u="none" strike="noStrike" cap="none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9pPr>
          </a:lstStyle>
          <a:p>
            <a:pPr marL="0" indent="0"/>
            <a:r>
              <a:rPr lang="en-US" sz="3200" dirty="0" err="1"/>
              <a:t>Năm</a:t>
            </a:r>
            <a:r>
              <a:rPr lang="en-US" sz="3200" dirty="0"/>
              <a:t> </a:t>
            </a:r>
            <a:r>
              <a:rPr lang="en-US" sz="3200" dirty="0" err="1"/>
              <a:t>học</a:t>
            </a:r>
            <a:r>
              <a:rPr lang="en-US" sz="3200" dirty="0"/>
              <a:t>: 2022- 2023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611"/>
    </mc:Choice>
    <mc:Fallback xmlns="">
      <p:transition spd="slow" advTm="7611"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0" name="Google Shape;12420;p38"/>
          <p:cNvSpPr/>
          <p:nvPr/>
        </p:nvSpPr>
        <p:spPr>
          <a:xfrm>
            <a:off x="640045" y="1788068"/>
            <a:ext cx="16" cy="16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FE6E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1" name="Google Shape;12421;p38"/>
          <p:cNvSpPr/>
          <p:nvPr/>
        </p:nvSpPr>
        <p:spPr>
          <a:xfrm>
            <a:off x="8341841" y="4135479"/>
            <a:ext cx="24469" cy="2674"/>
          </a:xfrm>
          <a:custGeom>
            <a:avLst/>
            <a:gdLst/>
            <a:ahLst/>
            <a:cxnLst/>
            <a:rect l="l" t="t" r="r" b="b"/>
            <a:pathLst>
              <a:path w="366" h="40" extrusionOk="0">
                <a:moveTo>
                  <a:pt x="364" y="0"/>
                </a:moveTo>
                <a:lnTo>
                  <a:pt x="364" y="0"/>
                </a:lnTo>
                <a:cubicBezTo>
                  <a:pt x="363" y="0"/>
                  <a:pt x="136" y="25"/>
                  <a:pt x="0" y="40"/>
                </a:cubicBezTo>
                <a:cubicBezTo>
                  <a:pt x="272" y="11"/>
                  <a:pt x="365" y="0"/>
                  <a:pt x="364" y="0"/>
                </a:cubicBezTo>
                <a:close/>
              </a:path>
            </a:pathLst>
          </a:custGeom>
          <a:solidFill>
            <a:srgbClr val="22B5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22" name="Google Shape;12422;p38"/>
          <p:cNvGrpSpPr/>
          <p:nvPr/>
        </p:nvGrpSpPr>
        <p:grpSpPr>
          <a:xfrm>
            <a:off x="675316" y="445015"/>
            <a:ext cx="261975" cy="275936"/>
            <a:chOff x="9310391" y="2486565"/>
            <a:chExt cx="261975" cy="275936"/>
          </a:xfrm>
        </p:grpSpPr>
        <p:sp>
          <p:nvSpPr>
            <p:cNvPr id="12423" name="Google Shape;12423;p3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3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3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6" name="Google Shape;12426;p38"/>
          <p:cNvGrpSpPr/>
          <p:nvPr/>
        </p:nvGrpSpPr>
        <p:grpSpPr>
          <a:xfrm rot="5400000">
            <a:off x="8430979" y="2466140"/>
            <a:ext cx="261975" cy="275936"/>
            <a:chOff x="9310391" y="2486565"/>
            <a:chExt cx="261975" cy="275936"/>
          </a:xfrm>
        </p:grpSpPr>
        <p:sp>
          <p:nvSpPr>
            <p:cNvPr id="12427" name="Google Shape;12427;p3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3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3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0" name="Google Shape;12430;p38"/>
          <p:cNvGrpSpPr/>
          <p:nvPr/>
        </p:nvGrpSpPr>
        <p:grpSpPr>
          <a:xfrm rot="175696">
            <a:off x="6797884" y="9667"/>
            <a:ext cx="389226" cy="409996"/>
            <a:chOff x="9310391" y="2486565"/>
            <a:chExt cx="261975" cy="275936"/>
          </a:xfrm>
        </p:grpSpPr>
        <p:sp>
          <p:nvSpPr>
            <p:cNvPr id="12431" name="Google Shape;12431;p3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3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3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4" name="Google Shape;12434;p38"/>
          <p:cNvGrpSpPr/>
          <p:nvPr/>
        </p:nvGrpSpPr>
        <p:grpSpPr>
          <a:xfrm rot="5400000">
            <a:off x="350896" y="3149183"/>
            <a:ext cx="388902" cy="409654"/>
            <a:chOff x="9310391" y="2486565"/>
            <a:chExt cx="261975" cy="275936"/>
          </a:xfrm>
        </p:grpSpPr>
        <p:sp>
          <p:nvSpPr>
            <p:cNvPr id="12435" name="Google Shape;12435;p3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3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3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8" name="Google Shape;12438;p38"/>
          <p:cNvGrpSpPr/>
          <p:nvPr/>
        </p:nvGrpSpPr>
        <p:grpSpPr>
          <a:xfrm rot="-919629">
            <a:off x="7616291" y="4407234"/>
            <a:ext cx="312490" cy="329170"/>
            <a:chOff x="9310391" y="2486565"/>
            <a:chExt cx="261975" cy="275936"/>
          </a:xfrm>
        </p:grpSpPr>
        <p:sp>
          <p:nvSpPr>
            <p:cNvPr id="12439" name="Google Shape;12439;p3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3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3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2" name="Google Shape;12442;p38"/>
          <p:cNvGrpSpPr/>
          <p:nvPr/>
        </p:nvGrpSpPr>
        <p:grpSpPr>
          <a:xfrm>
            <a:off x="7691195" y="93356"/>
            <a:ext cx="1012947" cy="894032"/>
            <a:chOff x="4874103" y="1842351"/>
            <a:chExt cx="481713" cy="425183"/>
          </a:xfrm>
        </p:grpSpPr>
        <p:sp>
          <p:nvSpPr>
            <p:cNvPr id="12443" name="Google Shape;12443;p38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38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38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38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38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38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38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38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38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38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38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38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2455" name="Google Shape;12455;p38"/>
          <p:cNvPicPr preferRelativeResize="0"/>
          <p:nvPr/>
        </p:nvPicPr>
        <p:blipFill>
          <a:blip r:embed="rId3">
            <a:alphaModFix amt="70000"/>
          </a:blip>
          <a:stretch>
            <a:fillRect/>
          </a:stretch>
        </p:blipFill>
        <p:spPr>
          <a:xfrm>
            <a:off x="8077063" y="-211475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56" name="Google Shape;12456;p3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320626" y="3591696"/>
            <a:ext cx="827723" cy="7800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57" name="Google Shape;12457;p3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6176" y="4086546"/>
            <a:ext cx="827723" cy="78008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83" name="Google Shape;14683;p46"/>
          <p:cNvGrpSpPr/>
          <p:nvPr/>
        </p:nvGrpSpPr>
        <p:grpSpPr>
          <a:xfrm rot="5400000">
            <a:off x="2955583" y="3685999"/>
            <a:ext cx="602093" cy="1588536"/>
            <a:chOff x="1308735" y="1429636"/>
            <a:chExt cx="326479" cy="861462"/>
          </a:xfrm>
        </p:grpSpPr>
        <p:sp>
          <p:nvSpPr>
            <p:cNvPr id="14684" name="Google Shape;14684;p46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46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46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46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46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46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46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46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46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46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46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46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46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46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46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46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46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46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46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3" name="Google Shape;14703;p46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46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46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46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07" name="Google Shape;14707;p46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08" name="Google Shape;14708;p46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09" name="Google Shape;14709;p46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10" name="Google Shape;14710;p46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11" name="Google Shape;14711;p46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12" name="Google Shape;14712;p46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46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46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46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46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46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46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46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46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46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46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46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46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46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46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46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46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46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46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46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46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46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46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46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46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46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46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46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46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46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46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46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46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46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46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46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46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46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46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46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46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46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46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46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46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46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46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46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46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46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46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46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46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46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46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46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46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46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46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46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2" name="Google Shape;14772;p46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46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46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46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46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46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78" name="Google Shape;14778;p46"/>
          <p:cNvGrpSpPr/>
          <p:nvPr/>
        </p:nvGrpSpPr>
        <p:grpSpPr>
          <a:xfrm rot="5400000">
            <a:off x="1806765" y="3577125"/>
            <a:ext cx="684627" cy="1806314"/>
            <a:chOff x="1308735" y="1429636"/>
            <a:chExt cx="326479" cy="861462"/>
          </a:xfrm>
        </p:grpSpPr>
        <p:sp>
          <p:nvSpPr>
            <p:cNvPr id="14779" name="Google Shape;14779;p46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46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46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46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46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46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46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46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46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46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46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46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46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46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46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46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46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46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46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46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4799;p46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0" name="Google Shape;14800;p46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46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802" name="Google Shape;14802;p46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803" name="Google Shape;14803;p46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804" name="Google Shape;14804;p46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805" name="Google Shape;14805;p46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806" name="Google Shape;14806;p46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807" name="Google Shape;14807;p46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46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46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46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46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46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46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46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46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46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46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46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46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46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46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46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46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46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46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46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46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46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46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46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46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46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46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46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46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46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46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46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46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46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46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46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46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46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46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46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46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46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46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46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46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46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46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46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46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46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46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46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46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46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46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46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46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46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46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46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46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14868;p46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9" name="Google Shape;14869;p46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46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46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46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75" name="Google Shape;14875;p46"/>
          <p:cNvGrpSpPr/>
          <p:nvPr/>
        </p:nvGrpSpPr>
        <p:grpSpPr>
          <a:xfrm>
            <a:off x="7209626" y="3730522"/>
            <a:ext cx="1588373" cy="1027083"/>
            <a:chOff x="3686901" y="3591190"/>
            <a:chExt cx="1770170" cy="1144637"/>
          </a:xfrm>
        </p:grpSpPr>
        <p:sp>
          <p:nvSpPr>
            <p:cNvPr id="14876" name="Google Shape;14876;p46"/>
            <p:cNvSpPr/>
            <p:nvPr/>
          </p:nvSpPr>
          <p:spPr>
            <a:xfrm>
              <a:off x="3686901" y="4614439"/>
              <a:ext cx="1624707" cy="121388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46"/>
            <p:cNvSpPr/>
            <p:nvPr/>
          </p:nvSpPr>
          <p:spPr>
            <a:xfrm>
              <a:off x="4547685" y="3855488"/>
              <a:ext cx="909386" cy="628168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46"/>
            <p:cNvSpPr/>
            <p:nvPr/>
          </p:nvSpPr>
          <p:spPr>
            <a:xfrm>
              <a:off x="4547685" y="3855488"/>
              <a:ext cx="839057" cy="628168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46"/>
            <p:cNvSpPr/>
            <p:nvPr/>
          </p:nvSpPr>
          <p:spPr>
            <a:xfrm>
              <a:off x="3774153" y="3591190"/>
              <a:ext cx="1442869" cy="1117928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46"/>
            <p:cNvSpPr/>
            <p:nvPr/>
          </p:nvSpPr>
          <p:spPr>
            <a:xfrm>
              <a:off x="3965678" y="3736739"/>
              <a:ext cx="1241664" cy="972379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46"/>
            <p:cNvSpPr/>
            <p:nvPr/>
          </p:nvSpPr>
          <p:spPr>
            <a:xfrm>
              <a:off x="3883316" y="3630023"/>
              <a:ext cx="1231882" cy="206194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46"/>
            <p:cNvSpPr/>
            <p:nvPr/>
          </p:nvSpPr>
          <p:spPr>
            <a:xfrm>
              <a:off x="3885664" y="3673648"/>
              <a:ext cx="128627" cy="123736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46"/>
            <p:cNvSpPr/>
            <p:nvPr/>
          </p:nvSpPr>
          <p:spPr>
            <a:xfrm>
              <a:off x="4986587" y="3668855"/>
              <a:ext cx="128627" cy="126181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84" name="Google Shape;14884;p46"/>
          <p:cNvGrpSpPr/>
          <p:nvPr/>
        </p:nvGrpSpPr>
        <p:grpSpPr>
          <a:xfrm>
            <a:off x="6552713" y="4064077"/>
            <a:ext cx="1103826" cy="832393"/>
            <a:chOff x="3693500" y="1118850"/>
            <a:chExt cx="535500" cy="403800"/>
          </a:xfrm>
        </p:grpSpPr>
        <p:sp>
          <p:nvSpPr>
            <p:cNvPr id="14885" name="Google Shape;14885;p46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46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46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46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46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46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46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46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46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46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46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46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46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46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46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46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46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46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46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46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46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46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46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46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46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46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46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46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46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46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46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46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46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46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46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46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46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46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46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46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46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46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46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46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46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46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46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46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46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46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46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46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46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46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46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46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46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46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46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46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46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46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46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46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46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46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51" name="Google Shape;14951;p46"/>
          <p:cNvGrpSpPr/>
          <p:nvPr/>
        </p:nvGrpSpPr>
        <p:grpSpPr>
          <a:xfrm>
            <a:off x="-329650" y="2599650"/>
            <a:ext cx="2877376" cy="2164701"/>
            <a:chOff x="-329650" y="2599650"/>
            <a:chExt cx="2877376" cy="2164701"/>
          </a:xfrm>
        </p:grpSpPr>
        <p:sp>
          <p:nvSpPr>
            <p:cNvPr id="14952" name="Google Shape;14952;p46"/>
            <p:cNvSpPr/>
            <p:nvPr/>
          </p:nvSpPr>
          <p:spPr>
            <a:xfrm>
              <a:off x="584300" y="4532750"/>
              <a:ext cx="862663" cy="231601"/>
            </a:xfrm>
            <a:custGeom>
              <a:avLst/>
              <a:gdLst/>
              <a:ahLst/>
              <a:cxnLst/>
              <a:rect l="l" t="t" r="r" b="b"/>
              <a:pathLst>
                <a:path w="11152" h="2994" extrusionOk="0">
                  <a:moveTo>
                    <a:pt x="5572" y="1"/>
                  </a:moveTo>
                  <a:cubicBezTo>
                    <a:pt x="2501" y="1"/>
                    <a:pt x="0" y="673"/>
                    <a:pt x="0" y="1493"/>
                  </a:cubicBezTo>
                  <a:cubicBezTo>
                    <a:pt x="0" y="2330"/>
                    <a:pt x="2501" y="2994"/>
                    <a:pt x="5572" y="2994"/>
                  </a:cubicBezTo>
                  <a:cubicBezTo>
                    <a:pt x="8651" y="2994"/>
                    <a:pt x="11152" y="2314"/>
                    <a:pt x="11152" y="1493"/>
                  </a:cubicBezTo>
                  <a:cubicBezTo>
                    <a:pt x="11152" y="673"/>
                    <a:pt x="8651" y="1"/>
                    <a:pt x="55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46"/>
            <p:cNvSpPr/>
            <p:nvPr/>
          </p:nvSpPr>
          <p:spPr>
            <a:xfrm>
              <a:off x="69889" y="3028196"/>
              <a:ext cx="1891484" cy="1658182"/>
            </a:xfrm>
            <a:custGeom>
              <a:avLst/>
              <a:gdLst/>
              <a:ahLst/>
              <a:cxnLst/>
              <a:rect l="l" t="t" r="r" b="b"/>
              <a:pathLst>
                <a:path w="24452" h="21436" extrusionOk="0">
                  <a:moveTo>
                    <a:pt x="12222" y="1"/>
                  </a:moveTo>
                  <a:cubicBezTo>
                    <a:pt x="9706" y="1"/>
                    <a:pt x="7346" y="345"/>
                    <a:pt x="5408" y="1126"/>
                  </a:cubicBezTo>
                  <a:cubicBezTo>
                    <a:pt x="4877" y="1337"/>
                    <a:pt x="4392" y="1587"/>
                    <a:pt x="3923" y="1861"/>
                  </a:cubicBezTo>
                  <a:cubicBezTo>
                    <a:pt x="3892" y="1869"/>
                    <a:pt x="3869" y="1884"/>
                    <a:pt x="3853" y="1900"/>
                  </a:cubicBezTo>
                  <a:cubicBezTo>
                    <a:pt x="3282" y="2236"/>
                    <a:pt x="2775" y="2627"/>
                    <a:pt x="2321" y="3080"/>
                  </a:cubicBezTo>
                  <a:lnTo>
                    <a:pt x="2181" y="3213"/>
                  </a:lnTo>
                  <a:cubicBezTo>
                    <a:pt x="2142" y="3244"/>
                    <a:pt x="2110" y="3283"/>
                    <a:pt x="2071" y="3322"/>
                  </a:cubicBezTo>
                  <a:lnTo>
                    <a:pt x="2048" y="3353"/>
                  </a:lnTo>
                  <a:cubicBezTo>
                    <a:pt x="1993" y="3400"/>
                    <a:pt x="1954" y="3439"/>
                    <a:pt x="1915" y="3486"/>
                  </a:cubicBezTo>
                  <a:lnTo>
                    <a:pt x="1907" y="3502"/>
                  </a:lnTo>
                  <a:cubicBezTo>
                    <a:pt x="1868" y="3541"/>
                    <a:pt x="1829" y="3588"/>
                    <a:pt x="1790" y="3635"/>
                  </a:cubicBezTo>
                  <a:cubicBezTo>
                    <a:pt x="1712" y="3736"/>
                    <a:pt x="1634" y="3830"/>
                    <a:pt x="1555" y="3939"/>
                  </a:cubicBezTo>
                  <a:cubicBezTo>
                    <a:pt x="1524" y="3978"/>
                    <a:pt x="1485" y="4025"/>
                    <a:pt x="1462" y="4064"/>
                  </a:cubicBezTo>
                  <a:cubicBezTo>
                    <a:pt x="1462" y="4088"/>
                    <a:pt x="1446" y="4096"/>
                    <a:pt x="1438" y="4103"/>
                  </a:cubicBezTo>
                  <a:cubicBezTo>
                    <a:pt x="1399" y="4166"/>
                    <a:pt x="1368" y="4213"/>
                    <a:pt x="1329" y="4260"/>
                  </a:cubicBezTo>
                  <a:cubicBezTo>
                    <a:pt x="1329" y="4268"/>
                    <a:pt x="1321" y="4268"/>
                    <a:pt x="1321" y="4283"/>
                  </a:cubicBezTo>
                  <a:cubicBezTo>
                    <a:pt x="1282" y="4330"/>
                    <a:pt x="1251" y="4377"/>
                    <a:pt x="1227" y="4424"/>
                  </a:cubicBezTo>
                  <a:cubicBezTo>
                    <a:pt x="1196" y="4486"/>
                    <a:pt x="1157" y="4533"/>
                    <a:pt x="1126" y="4596"/>
                  </a:cubicBezTo>
                  <a:cubicBezTo>
                    <a:pt x="1094" y="4650"/>
                    <a:pt x="1055" y="4713"/>
                    <a:pt x="1032" y="4768"/>
                  </a:cubicBezTo>
                  <a:cubicBezTo>
                    <a:pt x="993" y="4830"/>
                    <a:pt x="962" y="4885"/>
                    <a:pt x="930" y="4947"/>
                  </a:cubicBezTo>
                  <a:lnTo>
                    <a:pt x="844" y="5119"/>
                  </a:lnTo>
                  <a:cubicBezTo>
                    <a:pt x="844" y="5127"/>
                    <a:pt x="837" y="5127"/>
                    <a:pt x="837" y="5143"/>
                  </a:cubicBezTo>
                  <a:cubicBezTo>
                    <a:pt x="821" y="5151"/>
                    <a:pt x="821" y="5158"/>
                    <a:pt x="821" y="5158"/>
                  </a:cubicBezTo>
                  <a:cubicBezTo>
                    <a:pt x="805" y="5205"/>
                    <a:pt x="774" y="5260"/>
                    <a:pt x="758" y="5307"/>
                  </a:cubicBezTo>
                  <a:cubicBezTo>
                    <a:pt x="704" y="5424"/>
                    <a:pt x="649" y="5549"/>
                    <a:pt x="602" y="5674"/>
                  </a:cubicBezTo>
                  <a:cubicBezTo>
                    <a:pt x="571" y="5737"/>
                    <a:pt x="547" y="5791"/>
                    <a:pt x="532" y="5854"/>
                  </a:cubicBezTo>
                  <a:cubicBezTo>
                    <a:pt x="532" y="5862"/>
                    <a:pt x="524" y="5862"/>
                    <a:pt x="524" y="5870"/>
                  </a:cubicBezTo>
                  <a:cubicBezTo>
                    <a:pt x="501" y="5932"/>
                    <a:pt x="469" y="6002"/>
                    <a:pt x="454" y="6065"/>
                  </a:cubicBezTo>
                  <a:cubicBezTo>
                    <a:pt x="430" y="6127"/>
                    <a:pt x="415" y="6198"/>
                    <a:pt x="391" y="6260"/>
                  </a:cubicBezTo>
                  <a:cubicBezTo>
                    <a:pt x="375" y="6323"/>
                    <a:pt x="368" y="6370"/>
                    <a:pt x="344" y="6432"/>
                  </a:cubicBezTo>
                  <a:cubicBezTo>
                    <a:pt x="336" y="6487"/>
                    <a:pt x="313" y="6534"/>
                    <a:pt x="305" y="6596"/>
                  </a:cubicBezTo>
                  <a:cubicBezTo>
                    <a:pt x="290" y="6690"/>
                    <a:pt x="258" y="6792"/>
                    <a:pt x="235" y="6885"/>
                  </a:cubicBezTo>
                  <a:cubicBezTo>
                    <a:pt x="227" y="6948"/>
                    <a:pt x="211" y="7003"/>
                    <a:pt x="196" y="7065"/>
                  </a:cubicBezTo>
                  <a:cubicBezTo>
                    <a:pt x="188" y="7096"/>
                    <a:pt x="180" y="7112"/>
                    <a:pt x="180" y="7143"/>
                  </a:cubicBezTo>
                  <a:lnTo>
                    <a:pt x="149" y="7315"/>
                  </a:lnTo>
                  <a:cubicBezTo>
                    <a:pt x="141" y="7378"/>
                    <a:pt x="133" y="7425"/>
                    <a:pt x="118" y="7487"/>
                  </a:cubicBezTo>
                  <a:cubicBezTo>
                    <a:pt x="118" y="7511"/>
                    <a:pt x="110" y="7534"/>
                    <a:pt x="110" y="7565"/>
                  </a:cubicBezTo>
                  <a:cubicBezTo>
                    <a:pt x="102" y="7628"/>
                    <a:pt x="94" y="7706"/>
                    <a:pt x="79" y="7784"/>
                  </a:cubicBezTo>
                  <a:cubicBezTo>
                    <a:pt x="71" y="7854"/>
                    <a:pt x="71" y="7917"/>
                    <a:pt x="63" y="7979"/>
                  </a:cubicBezTo>
                  <a:cubicBezTo>
                    <a:pt x="55" y="8042"/>
                    <a:pt x="55" y="8097"/>
                    <a:pt x="39" y="8167"/>
                  </a:cubicBezTo>
                  <a:cubicBezTo>
                    <a:pt x="39" y="8206"/>
                    <a:pt x="32" y="8245"/>
                    <a:pt x="32" y="8284"/>
                  </a:cubicBezTo>
                  <a:cubicBezTo>
                    <a:pt x="32" y="8347"/>
                    <a:pt x="24" y="8409"/>
                    <a:pt x="24" y="8472"/>
                  </a:cubicBezTo>
                  <a:cubicBezTo>
                    <a:pt x="24" y="8550"/>
                    <a:pt x="16" y="8620"/>
                    <a:pt x="16" y="8683"/>
                  </a:cubicBezTo>
                  <a:lnTo>
                    <a:pt x="16" y="8745"/>
                  </a:lnTo>
                  <a:cubicBezTo>
                    <a:pt x="0" y="8816"/>
                    <a:pt x="0" y="8878"/>
                    <a:pt x="0" y="8956"/>
                  </a:cubicBezTo>
                  <a:lnTo>
                    <a:pt x="0" y="9214"/>
                  </a:lnTo>
                  <a:lnTo>
                    <a:pt x="0" y="9519"/>
                  </a:lnTo>
                  <a:lnTo>
                    <a:pt x="0" y="9527"/>
                  </a:lnTo>
                  <a:cubicBezTo>
                    <a:pt x="0" y="9620"/>
                    <a:pt x="0" y="9722"/>
                    <a:pt x="16" y="9816"/>
                  </a:cubicBezTo>
                  <a:cubicBezTo>
                    <a:pt x="24" y="9917"/>
                    <a:pt x="24" y="10011"/>
                    <a:pt x="32" y="10113"/>
                  </a:cubicBezTo>
                  <a:lnTo>
                    <a:pt x="32" y="10160"/>
                  </a:lnTo>
                  <a:cubicBezTo>
                    <a:pt x="39" y="10238"/>
                    <a:pt x="39" y="10316"/>
                    <a:pt x="55" y="10394"/>
                  </a:cubicBezTo>
                  <a:cubicBezTo>
                    <a:pt x="55" y="10425"/>
                    <a:pt x="63" y="10441"/>
                    <a:pt x="63" y="10472"/>
                  </a:cubicBezTo>
                  <a:cubicBezTo>
                    <a:pt x="63" y="10543"/>
                    <a:pt x="71" y="10613"/>
                    <a:pt x="79" y="10675"/>
                  </a:cubicBezTo>
                  <a:cubicBezTo>
                    <a:pt x="94" y="10769"/>
                    <a:pt x="102" y="10847"/>
                    <a:pt x="110" y="10933"/>
                  </a:cubicBezTo>
                  <a:cubicBezTo>
                    <a:pt x="118" y="10972"/>
                    <a:pt x="118" y="11011"/>
                    <a:pt x="133" y="11050"/>
                  </a:cubicBezTo>
                  <a:cubicBezTo>
                    <a:pt x="141" y="11129"/>
                    <a:pt x="149" y="11215"/>
                    <a:pt x="172" y="11293"/>
                  </a:cubicBezTo>
                  <a:cubicBezTo>
                    <a:pt x="180" y="11324"/>
                    <a:pt x="180" y="11363"/>
                    <a:pt x="188" y="11394"/>
                  </a:cubicBezTo>
                  <a:cubicBezTo>
                    <a:pt x="196" y="11457"/>
                    <a:pt x="219" y="11519"/>
                    <a:pt x="227" y="11590"/>
                  </a:cubicBezTo>
                  <a:lnTo>
                    <a:pt x="227" y="11605"/>
                  </a:lnTo>
                  <a:cubicBezTo>
                    <a:pt x="250" y="11683"/>
                    <a:pt x="258" y="11762"/>
                    <a:pt x="274" y="11840"/>
                  </a:cubicBezTo>
                  <a:cubicBezTo>
                    <a:pt x="274" y="11863"/>
                    <a:pt x="290" y="11871"/>
                    <a:pt x="290" y="11887"/>
                  </a:cubicBezTo>
                  <a:cubicBezTo>
                    <a:pt x="305" y="11965"/>
                    <a:pt x="329" y="12059"/>
                    <a:pt x="344" y="12137"/>
                  </a:cubicBezTo>
                  <a:cubicBezTo>
                    <a:pt x="344" y="12144"/>
                    <a:pt x="352" y="12160"/>
                    <a:pt x="352" y="12176"/>
                  </a:cubicBezTo>
                  <a:cubicBezTo>
                    <a:pt x="375" y="12262"/>
                    <a:pt x="391" y="12355"/>
                    <a:pt x="422" y="12449"/>
                  </a:cubicBezTo>
                  <a:lnTo>
                    <a:pt x="454" y="12535"/>
                  </a:lnTo>
                  <a:lnTo>
                    <a:pt x="485" y="12621"/>
                  </a:lnTo>
                  <a:cubicBezTo>
                    <a:pt x="493" y="12652"/>
                    <a:pt x="501" y="12691"/>
                    <a:pt x="508" y="12723"/>
                  </a:cubicBezTo>
                  <a:cubicBezTo>
                    <a:pt x="540" y="12809"/>
                    <a:pt x="571" y="12902"/>
                    <a:pt x="602" y="12996"/>
                  </a:cubicBezTo>
                  <a:lnTo>
                    <a:pt x="602" y="13004"/>
                  </a:lnTo>
                  <a:cubicBezTo>
                    <a:pt x="665" y="13207"/>
                    <a:pt x="735" y="13410"/>
                    <a:pt x="813" y="13606"/>
                  </a:cubicBezTo>
                  <a:cubicBezTo>
                    <a:pt x="844" y="13668"/>
                    <a:pt x="860" y="13739"/>
                    <a:pt x="891" y="13801"/>
                  </a:cubicBezTo>
                  <a:lnTo>
                    <a:pt x="1040" y="14153"/>
                  </a:lnTo>
                  <a:cubicBezTo>
                    <a:pt x="1071" y="14215"/>
                    <a:pt x="1094" y="14286"/>
                    <a:pt x="1126" y="14348"/>
                  </a:cubicBezTo>
                  <a:lnTo>
                    <a:pt x="1274" y="14645"/>
                  </a:lnTo>
                  <a:lnTo>
                    <a:pt x="1423" y="14934"/>
                  </a:lnTo>
                  <a:cubicBezTo>
                    <a:pt x="1462" y="15005"/>
                    <a:pt x="1485" y="15067"/>
                    <a:pt x="1524" y="15130"/>
                  </a:cubicBezTo>
                  <a:cubicBezTo>
                    <a:pt x="1540" y="15145"/>
                    <a:pt x="1540" y="15153"/>
                    <a:pt x="1548" y="15161"/>
                  </a:cubicBezTo>
                  <a:cubicBezTo>
                    <a:pt x="1579" y="15208"/>
                    <a:pt x="1602" y="15270"/>
                    <a:pt x="1634" y="15317"/>
                  </a:cubicBezTo>
                  <a:cubicBezTo>
                    <a:pt x="1743" y="15505"/>
                    <a:pt x="1860" y="15692"/>
                    <a:pt x="1977" y="15872"/>
                  </a:cubicBezTo>
                  <a:cubicBezTo>
                    <a:pt x="2095" y="16052"/>
                    <a:pt x="2212" y="16224"/>
                    <a:pt x="2337" y="16403"/>
                  </a:cubicBezTo>
                  <a:lnTo>
                    <a:pt x="2345" y="16411"/>
                  </a:lnTo>
                  <a:cubicBezTo>
                    <a:pt x="2423" y="16528"/>
                    <a:pt x="2517" y="16646"/>
                    <a:pt x="2603" y="16755"/>
                  </a:cubicBezTo>
                  <a:lnTo>
                    <a:pt x="2603" y="16763"/>
                  </a:lnTo>
                  <a:cubicBezTo>
                    <a:pt x="2673" y="16849"/>
                    <a:pt x="2735" y="16943"/>
                    <a:pt x="2806" y="17021"/>
                  </a:cubicBezTo>
                  <a:cubicBezTo>
                    <a:pt x="2876" y="17099"/>
                    <a:pt x="2954" y="17185"/>
                    <a:pt x="3025" y="17263"/>
                  </a:cubicBezTo>
                  <a:lnTo>
                    <a:pt x="3314" y="17583"/>
                  </a:lnTo>
                  <a:cubicBezTo>
                    <a:pt x="3376" y="17654"/>
                    <a:pt x="3439" y="17708"/>
                    <a:pt x="3501" y="17779"/>
                  </a:cubicBezTo>
                  <a:cubicBezTo>
                    <a:pt x="3689" y="17966"/>
                    <a:pt x="3884" y="18162"/>
                    <a:pt x="4087" y="18333"/>
                  </a:cubicBezTo>
                  <a:cubicBezTo>
                    <a:pt x="4142" y="18388"/>
                    <a:pt x="4197" y="18435"/>
                    <a:pt x="4251" y="18482"/>
                  </a:cubicBezTo>
                  <a:cubicBezTo>
                    <a:pt x="4314" y="18521"/>
                    <a:pt x="4361" y="18568"/>
                    <a:pt x="4416" y="18623"/>
                  </a:cubicBezTo>
                  <a:cubicBezTo>
                    <a:pt x="4478" y="18669"/>
                    <a:pt x="4525" y="18709"/>
                    <a:pt x="4587" y="18755"/>
                  </a:cubicBezTo>
                  <a:cubicBezTo>
                    <a:pt x="4642" y="18802"/>
                    <a:pt x="4705" y="18841"/>
                    <a:pt x="4759" y="18896"/>
                  </a:cubicBezTo>
                  <a:cubicBezTo>
                    <a:pt x="4884" y="18990"/>
                    <a:pt x="5017" y="19076"/>
                    <a:pt x="5142" y="19177"/>
                  </a:cubicBezTo>
                  <a:cubicBezTo>
                    <a:pt x="5189" y="19209"/>
                    <a:pt x="5236" y="19248"/>
                    <a:pt x="5291" y="19271"/>
                  </a:cubicBezTo>
                  <a:cubicBezTo>
                    <a:pt x="5345" y="19326"/>
                    <a:pt x="5408" y="19365"/>
                    <a:pt x="5463" y="19404"/>
                  </a:cubicBezTo>
                  <a:cubicBezTo>
                    <a:pt x="5525" y="19443"/>
                    <a:pt x="5572" y="19467"/>
                    <a:pt x="5627" y="19506"/>
                  </a:cubicBezTo>
                  <a:cubicBezTo>
                    <a:pt x="5642" y="19506"/>
                    <a:pt x="5642" y="19521"/>
                    <a:pt x="5650" y="19521"/>
                  </a:cubicBezTo>
                  <a:cubicBezTo>
                    <a:pt x="5705" y="19560"/>
                    <a:pt x="5775" y="19599"/>
                    <a:pt x="5838" y="19638"/>
                  </a:cubicBezTo>
                  <a:cubicBezTo>
                    <a:pt x="5963" y="19717"/>
                    <a:pt x="6088" y="19795"/>
                    <a:pt x="6213" y="19857"/>
                  </a:cubicBezTo>
                  <a:lnTo>
                    <a:pt x="6596" y="20068"/>
                  </a:lnTo>
                  <a:cubicBezTo>
                    <a:pt x="6643" y="20092"/>
                    <a:pt x="6697" y="20115"/>
                    <a:pt x="6744" y="20146"/>
                  </a:cubicBezTo>
                  <a:cubicBezTo>
                    <a:pt x="6776" y="20162"/>
                    <a:pt x="6815" y="20170"/>
                    <a:pt x="6838" y="20193"/>
                  </a:cubicBezTo>
                  <a:cubicBezTo>
                    <a:pt x="6893" y="20209"/>
                    <a:pt x="6940" y="20240"/>
                    <a:pt x="6986" y="20264"/>
                  </a:cubicBezTo>
                  <a:cubicBezTo>
                    <a:pt x="7010" y="20271"/>
                    <a:pt x="7033" y="20279"/>
                    <a:pt x="7057" y="20287"/>
                  </a:cubicBezTo>
                  <a:cubicBezTo>
                    <a:pt x="7088" y="20303"/>
                    <a:pt x="7112" y="20318"/>
                    <a:pt x="7143" y="20326"/>
                  </a:cubicBezTo>
                  <a:cubicBezTo>
                    <a:pt x="7166" y="20342"/>
                    <a:pt x="7190" y="20350"/>
                    <a:pt x="7213" y="20357"/>
                  </a:cubicBezTo>
                  <a:cubicBezTo>
                    <a:pt x="7221" y="20365"/>
                    <a:pt x="7221" y="20365"/>
                    <a:pt x="7237" y="20365"/>
                  </a:cubicBezTo>
                  <a:cubicBezTo>
                    <a:pt x="7291" y="20396"/>
                    <a:pt x="7338" y="20420"/>
                    <a:pt x="7401" y="20443"/>
                  </a:cubicBezTo>
                  <a:cubicBezTo>
                    <a:pt x="7448" y="20467"/>
                    <a:pt x="7510" y="20498"/>
                    <a:pt x="7565" y="20514"/>
                  </a:cubicBezTo>
                  <a:cubicBezTo>
                    <a:pt x="7588" y="20514"/>
                    <a:pt x="7604" y="20521"/>
                    <a:pt x="7627" y="20537"/>
                  </a:cubicBezTo>
                  <a:cubicBezTo>
                    <a:pt x="7682" y="20553"/>
                    <a:pt x="7744" y="20584"/>
                    <a:pt x="7799" y="20600"/>
                  </a:cubicBezTo>
                  <a:cubicBezTo>
                    <a:pt x="7870" y="20631"/>
                    <a:pt x="7932" y="20654"/>
                    <a:pt x="8002" y="20678"/>
                  </a:cubicBezTo>
                  <a:cubicBezTo>
                    <a:pt x="8002" y="20693"/>
                    <a:pt x="8010" y="20693"/>
                    <a:pt x="8010" y="20693"/>
                  </a:cubicBezTo>
                  <a:cubicBezTo>
                    <a:pt x="8081" y="20709"/>
                    <a:pt x="8143" y="20740"/>
                    <a:pt x="8206" y="20756"/>
                  </a:cubicBezTo>
                  <a:cubicBezTo>
                    <a:pt x="8276" y="20779"/>
                    <a:pt x="8346" y="20811"/>
                    <a:pt x="8417" y="20826"/>
                  </a:cubicBezTo>
                  <a:cubicBezTo>
                    <a:pt x="8495" y="20850"/>
                    <a:pt x="8557" y="20873"/>
                    <a:pt x="8628" y="20897"/>
                  </a:cubicBezTo>
                  <a:cubicBezTo>
                    <a:pt x="8698" y="20928"/>
                    <a:pt x="8776" y="20943"/>
                    <a:pt x="8846" y="20967"/>
                  </a:cubicBezTo>
                  <a:cubicBezTo>
                    <a:pt x="8932" y="20983"/>
                    <a:pt x="9010" y="21014"/>
                    <a:pt x="9089" y="21029"/>
                  </a:cubicBezTo>
                  <a:cubicBezTo>
                    <a:pt x="9143" y="21045"/>
                    <a:pt x="9198" y="21061"/>
                    <a:pt x="9245" y="21068"/>
                  </a:cubicBezTo>
                  <a:cubicBezTo>
                    <a:pt x="9401" y="21108"/>
                    <a:pt x="9565" y="21147"/>
                    <a:pt x="9722" y="21178"/>
                  </a:cubicBezTo>
                  <a:cubicBezTo>
                    <a:pt x="9784" y="21186"/>
                    <a:pt x="9854" y="21209"/>
                    <a:pt x="9909" y="21217"/>
                  </a:cubicBezTo>
                  <a:cubicBezTo>
                    <a:pt x="10198" y="21279"/>
                    <a:pt x="10519" y="21319"/>
                    <a:pt x="10816" y="21358"/>
                  </a:cubicBezTo>
                  <a:cubicBezTo>
                    <a:pt x="10878" y="21365"/>
                    <a:pt x="10925" y="21373"/>
                    <a:pt x="10972" y="21373"/>
                  </a:cubicBezTo>
                  <a:cubicBezTo>
                    <a:pt x="11019" y="21373"/>
                    <a:pt x="11081" y="21381"/>
                    <a:pt x="11128" y="21381"/>
                  </a:cubicBezTo>
                  <a:cubicBezTo>
                    <a:pt x="11191" y="21381"/>
                    <a:pt x="11238" y="21397"/>
                    <a:pt x="11292" y="21397"/>
                  </a:cubicBezTo>
                  <a:cubicBezTo>
                    <a:pt x="11370" y="21405"/>
                    <a:pt x="11449" y="21412"/>
                    <a:pt x="11527" y="21412"/>
                  </a:cubicBezTo>
                  <a:cubicBezTo>
                    <a:pt x="11605" y="21412"/>
                    <a:pt x="11675" y="21420"/>
                    <a:pt x="11753" y="21420"/>
                  </a:cubicBezTo>
                  <a:cubicBezTo>
                    <a:pt x="11910" y="21436"/>
                    <a:pt x="12066" y="21436"/>
                    <a:pt x="12222" y="21436"/>
                  </a:cubicBezTo>
                  <a:lnTo>
                    <a:pt x="12652" y="21436"/>
                  </a:lnTo>
                  <a:cubicBezTo>
                    <a:pt x="12738" y="21436"/>
                    <a:pt x="12816" y="21420"/>
                    <a:pt x="12894" y="21420"/>
                  </a:cubicBezTo>
                  <a:cubicBezTo>
                    <a:pt x="12957" y="21420"/>
                    <a:pt x="13011" y="21412"/>
                    <a:pt x="13074" y="21412"/>
                  </a:cubicBezTo>
                  <a:cubicBezTo>
                    <a:pt x="13105" y="21405"/>
                    <a:pt x="13144" y="21405"/>
                    <a:pt x="13168" y="21405"/>
                  </a:cubicBezTo>
                  <a:cubicBezTo>
                    <a:pt x="13222" y="21405"/>
                    <a:pt x="13277" y="21405"/>
                    <a:pt x="13324" y="21397"/>
                  </a:cubicBezTo>
                  <a:cubicBezTo>
                    <a:pt x="13363" y="21397"/>
                    <a:pt x="13418" y="21397"/>
                    <a:pt x="13465" y="21381"/>
                  </a:cubicBezTo>
                  <a:cubicBezTo>
                    <a:pt x="13629" y="21365"/>
                    <a:pt x="13785" y="21342"/>
                    <a:pt x="13941" y="21326"/>
                  </a:cubicBezTo>
                  <a:cubicBezTo>
                    <a:pt x="13965" y="21326"/>
                    <a:pt x="13988" y="21319"/>
                    <a:pt x="14019" y="21319"/>
                  </a:cubicBezTo>
                  <a:cubicBezTo>
                    <a:pt x="14066" y="21303"/>
                    <a:pt x="14129" y="21295"/>
                    <a:pt x="14184" y="21287"/>
                  </a:cubicBezTo>
                  <a:cubicBezTo>
                    <a:pt x="14254" y="21264"/>
                    <a:pt x="14324" y="21256"/>
                    <a:pt x="14395" y="21248"/>
                  </a:cubicBezTo>
                  <a:cubicBezTo>
                    <a:pt x="14473" y="21225"/>
                    <a:pt x="14559" y="21217"/>
                    <a:pt x="14637" y="21201"/>
                  </a:cubicBezTo>
                  <a:lnTo>
                    <a:pt x="14785" y="21170"/>
                  </a:lnTo>
                  <a:cubicBezTo>
                    <a:pt x="14942" y="21139"/>
                    <a:pt x="15098" y="21100"/>
                    <a:pt x="15239" y="21061"/>
                  </a:cubicBezTo>
                  <a:cubicBezTo>
                    <a:pt x="15301" y="21045"/>
                    <a:pt x="15348" y="21029"/>
                    <a:pt x="15410" y="21014"/>
                  </a:cubicBezTo>
                  <a:cubicBezTo>
                    <a:pt x="15700" y="20936"/>
                    <a:pt x="15981" y="20850"/>
                    <a:pt x="16254" y="20748"/>
                  </a:cubicBezTo>
                  <a:cubicBezTo>
                    <a:pt x="16317" y="20732"/>
                    <a:pt x="16364" y="20709"/>
                    <a:pt x="16426" y="20693"/>
                  </a:cubicBezTo>
                  <a:cubicBezTo>
                    <a:pt x="16567" y="20639"/>
                    <a:pt x="16715" y="20584"/>
                    <a:pt x="16864" y="20521"/>
                  </a:cubicBezTo>
                  <a:cubicBezTo>
                    <a:pt x="16919" y="20498"/>
                    <a:pt x="16981" y="20475"/>
                    <a:pt x="17036" y="20443"/>
                  </a:cubicBezTo>
                  <a:cubicBezTo>
                    <a:pt x="17106" y="20420"/>
                    <a:pt x="17169" y="20389"/>
                    <a:pt x="17231" y="20357"/>
                  </a:cubicBezTo>
                  <a:cubicBezTo>
                    <a:pt x="17262" y="20350"/>
                    <a:pt x="17286" y="20326"/>
                    <a:pt x="17309" y="20318"/>
                  </a:cubicBezTo>
                  <a:cubicBezTo>
                    <a:pt x="17411" y="20279"/>
                    <a:pt x="17505" y="20232"/>
                    <a:pt x="17606" y="20185"/>
                  </a:cubicBezTo>
                  <a:cubicBezTo>
                    <a:pt x="17661" y="20146"/>
                    <a:pt x="17731" y="20115"/>
                    <a:pt x="17794" y="20084"/>
                  </a:cubicBezTo>
                  <a:cubicBezTo>
                    <a:pt x="18317" y="19810"/>
                    <a:pt x="18825" y="19506"/>
                    <a:pt x="19302" y="19170"/>
                  </a:cubicBezTo>
                  <a:lnTo>
                    <a:pt x="19419" y="19076"/>
                  </a:lnTo>
                  <a:cubicBezTo>
                    <a:pt x="19560" y="18982"/>
                    <a:pt x="19685" y="18880"/>
                    <a:pt x="19810" y="18787"/>
                  </a:cubicBezTo>
                  <a:cubicBezTo>
                    <a:pt x="19841" y="18763"/>
                    <a:pt x="19865" y="18748"/>
                    <a:pt x="19888" y="18724"/>
                  </a:cubicBezTo>
                  <a:cubicBezTo>
                    <a:pt x="20388" y="18326"/>
                    <a:pt x="20849" y="17888"/>
                    <a:pt x="21279" y="17419"/>
                  </a:cubicBezTo>
                  <a:cubicBezTo>
                    <a:pt x="21349" y="17341"/>
                    <a:pt x="21404" y="17271"/>
                    <a:pt x="21474" y="17193"/>
                  </a:cubicBezTo>
                  <a:cubicBezTo>
                    <a:pt x="21514" y="17161"/>
                    <a:pt x="21545" y="17122"/>
                    <a:pt x="21568" y="17091"/>
                  </a:cubicBezTo>
                  <a:cubicBezTo>
                    <a:pt x="21740" y="16896"/>
                    <a:pt x="21904" y="16685"/>
                    <a:pt x="22061" y="16474"/>
                  </a:cubicBezTo>
                  <a:cubicBezTo>
                    <a:pt x="22139" y="16372"/>
                    <a:pt x="22209" y="16270"/>
                    <a:pt x="22287" y="16161"/>
                  </a:cubicBezTo>
                  <a:cubicBezTo>
                    <a:pt x="22490" y="15880"/>
                    <a:pt x="22662" y="15591"/>
                    <a:pt x="22842" y="15294"/>
                  </a:cubicBezTo>
                  <a:cubicBezTo>
                    <a:pt x="22889" y="15208"/>
                    <a:pt x="22936" y="15122"/>
                    <a:pt x="22990" y="15036"/>
                  </a:cubicBezTo>
                  <a:cubicBezTo>
                    <a:pt x="23006" y="14997"/>
                    <a:pt x="23037" y="14958"/>
                    <a:pt x="23053" y="14911"/>
                  </a:cubicBezTo>
                  <a:cubicBezTo>
                    <a:pt x="23076" y="14864"/>
                    <a:pt x="23108" y="14825"/>
                    <a:pt x="23123" y="14770"/>
                  </a:cubicBezTo>
                  <a:cubicBezTo>
                    <a:pt x="23225" y="14567"/>
                    <a:pt x="23319" y="14372"/>
                    <a:pt x="23412" y="14168"/>
                  </a:cubicBezTo>
                  <a:cubicBezTo>
                    <a:pt x="24084" y="12652"/>
                    <a:pt x="24452" y="10972"/>
                    <a:pt x="24452" y="9206"/>
                  </a:cubicBezTo>
                  <a:cubicBezTo>
                    <a:pt x="24452" y="8745"/>
                    <a:pt x="24436" y="8315"/>
                    <a:pt x="24381" y="7893"/>
                  </a:cubicBezTo>
                  <a:cubicBezTo>
                    <a:pt x="24030" y="4893"/>
                    <a:pt x="22467" y="2884"/>
                    <a:pt x="20162" y="1642"/>
                  </a:cubicBezTo>
                  <a:lnTo>
                    <a:pt x="20154" y="1642"/>
                  </a:lnTo>
                  <a:cubicBezTo>
                    <a:pt x="18028" y="493"/>
                    <a:pt x="15254" y="1"/>
                    <a:pt x="12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46"/>
            <p:cNvSpPr/>
            <p:nvPr/>
          </p:nvSpPr>
          <p:spPr>
            <a:xfrm>
              <a:off x="-312787" y="3401898"/>
              <a:ext cx="451057" cy="692714"/>
            </a:xfrm>
            <a:custGeom>
              <a:avLst/>
              <a:gdLst/>
              <a:ahLst/>
              <a:cxnLst/>
              <a:rect l="l" t="t" r="r" b="b"/>
              <a:pathLst>
                <a:path w="5831" h="8955" extrusionOk="0">
                  <a:moveTo>
                    <a:pt x="3799" y="1"/>
                  </a:moveTo>
                  <a:cubicBezTo>
                    <a:pt x="3404" y="1"/>
                    <a:pt x="3042" y="44"/>
                    <a:pt x="2712" y="124"/>
                  </a:cubicBezTo>
                  <a:cubicBezTo>
                    <a:pt x="1" y="1351"/>
                    <a:pt x="165" y="5368"/>
                    <a:pt x="1658" y="6845"/>
                  </a:cubicBezTo>
                  <a:cubicBezTo>
                    <a:pt x="2814" y="7978"/>
                    <a:pt x="4072" y="8642"/>
                    <a:pt x="5830" y="8954"/>
                  </a:cubicBezTo>
                  <a:cubicBezTo>
                    <a:pt x="5721" y="8689"/>
                    <a:pt x="5627" y="8431"/>
                    <a:pt x="5541" y="8142"/>
                  </a:cubicBezTo>
                  <a:lnTo>
                    <a:pt x="5541" y="8134"/>
                  </a:lnTo>
                  <a:cubicBezTo>
                    <a:pt x="5510" y="8048"/>
                    <a:pt x="5479" y="7946"/>
                    <a:pt x="5448" y="7860"/>
                  </a:cubicBezTo>
                  <a:cubicBezTo>
                    <a:pt x="5440" y="7829"/>
                    <a:pt x="5432" y="7790"/>
                    <a:pt x="5424" y="7767"/>
                  </a:cubicBezTo>
                  <a:cubicBezTo>
                    <a:pt x="4002" y="7439"/>
                    <a:pt x="1290" y="6415"/>
                    <a:pt x="2064" y="3492"/>
                  </a:cubicBezTo>
                  <a:cubicBezTo>
                    <a:pt x="2312" y="2514"/>
                    <a:pt x="3336" y="1746"/>
                    <a:pt x="5064" y="1746"/>
                  </a:cubicBezTo>
                  <a:cubicBezTo>
                    <a:pt x="5131" y="1746"/>
                    <a:pt x="5199" y="1747"/>
                    <a:pt x="5268" y="1750"/>
                  </a:cubicBezTo>
                  <a:cubicBezTo>
                    <a:pt x="5276" y="1687"/>
                    <a:pt x="5291" y="1632"/>
                    <a:pt x="5307" y="1578"/>
                  </a:cubicBezTo>
                  <a:cubicBezTo>
                    <a:pt x="5315" y="1523"/>
                    <a:pt x="5330" y="1476"/>
                    <a:pt x="5354" y="1414"/>
                  </a:cubicBezTo>
                  <a:cubicBezTo>
                    <a:pt x="5369" y="1351"/>
                    <a:pt x="5393" y="1289"/>
                    <a:pt x="5408" y="1218"/>
                  </a:cubicBezTo>
                  <a:cubicBezTo>
                    <a:pt x="5432" y="1148"/>
                    <a:pt x="5463" y="1093"/>
                    <a:pt x="5479" y="1023"/>
                  </a:cubicBezTo>
                  <a:cubicBezTo>
                    <a:pt x="5487" y="1015"/>
                    <a:pt x="5487" y="1015"/>
                    <a:pt x="5487" y="999"/>
                  </a:cubicBezTo>
                  <a:cubicBezTo>
                    <a:pt x="5510" y="945"/>
                    <a:pt x="5541" y="890"/>
                    <a:pt x="5557" y="828"/>
                  </a:cubicBezTo>
                  <a:cubicBezTo>
                    <a:pt x="5604" y="703"/>
                    <a:pt x="5659" y="585"/>
                    <a:pt x="5713" y="460"/>
                  </a:cubicBezTo>
                  <a:cubicBezTo>
                    <a:pt x="5737" y="406"/>
                    <a:pt x="5752" y="359"/>
                    <a:pt x="5784" y="312"/>
                  </a:cubicBezTo>
                  <a:cubicBezTo>
                    <a:pt x="5440" y="187"/>
                    <a:pt x="5002" y="77"/>
                    <a:pt x="4377" y="30"/>
                  </a:cubicBezTo>
                  <a:cubicBezTo>
                    <a:pt x="4177" y="11"/>
                    <a:pt x="3985" y="1"/>
                    <a:pt x="3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46"/>
            <p:cNvSpPr/>
            <p:nvPr/>
          </p:nvSpPr>
          <p:spPr>
            <a:xfrm>
              <a:off x="367319" y="2811835"/>
              <a:ext cx="1263439" cy="559199"/>
            </a:xfrm>
            <a:custGeom>
              <a:avLst/>
              <a:gdLst/>
              <a:ahLst/>
              <a:cxnLst/>
              <a:rect l="l" t="t" r="r" b="b"/>
              <a:pathLst>
                <a:path w="16333" h="7229" extrusionOk="0">
                  <a:moveTo>
                    <a:pt x="8291" y="0"/>
                  </a:moveTo>
                  <a:cubicBezTo>
                    <a:pt x="3782" y="0"/>
                    <a:pt x="0" y="3056"/>
                    <a:pt x="0" y="4541"/>
                  </a:cubicBezTo>
                  <a:cubicBezTo>
                    <a:pt x="0" y="6025"/>
                    <a:pt x="3649" y="7229"/>
                    <a:pt x="8166" y="7229"/>
                  </a:cubicBezTo>
                  <a:cubicBezTo>
                    <a:pt x="12675" y="7229"/>
                    <a:pt x="16332" y="6025"/>
                    <a:pt x="16332" y="4541"/>
                  </a:cubicBezTo>
                  <a:cubicBezTo>
                    <a:pt x="16332" y="3056"/>
                    <a:pt x="12792" y="0"/>
                    <a:pt x="8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46"/>
            <p:cNvSpPr/>
            <p:nvPr/>
          </p:nvSpPr>
          <p:spPr>
            <a:xfrm>
              <a:off x="1880925" y="3091086"/>
              <a:ext cx="637792" cy="1033153"/>
            </a:xfrm>
            <a:custGeom>
              <a:avLst/>
              <a:gdLst/>
              <a:ahLst/>
              <a:cxnLst/>
              <a:rect l="l" t="t" r="r" b="b"/>
              <a:pathLst>
                <a:path w="8245" h="13356" extrusionOk="0">
                  <a:moveTo>
                    <a:pt x="8151" y="2111"/>
                  </a:moveTo>
                  <a:cubicBezTo>
                    <a:pt x="6815" y="2509"/>
                    <a:pt x="6549" y="3408"/>
                    <a:pt x="6057" y="5533"/>
                  </a:cubicBezTo>
                  <a:cubicBezTo>
                    <a:pt x="6026" y="5664"/>
                    <a:pt x="5995" y="5799"/>
                    <a:pt x="5963" y="5938"/>
                  </a:cubicBezTo>
                  <a:lnTo>
                    <a:pt x="5963" y="5938"/>
                  </a:lnTo>
                  <a:cubicBezTo>
                    <a:pt x="5995" y="5805"/>
                    <a:pt x="6026" y="5675"/>
                    <a:pt x="6057" y="5549"/>
                  </a:cubicBezTo>
                  <a:cubicBezTo>
                    <a:pt x="6565" y="3384"/>
                    <a:pt x="6822" y="2493"/>
                    <a:pt x="8245" y="2111"/>
                  </a:cubicBezTo>
                  <a:lnTo>
                    <a:pt x="8245" y="2111"/>
                  </a:lnTo>
                  <a:cubicBezTo>
                    <a:pt x="8229" y="2114"/>
                    <a:pt x="8215" y="2116"/>
                    <a:pt x="8201" y="2116"/>
                  </a:cubicBezTo>
                  <a:cubicBezTo>
                    <a:pt x="8186" y="2116"/>
                    <a:pt x="8170" y="2114"/>
                    <a:pt x="8151" y="2111"/>
                  </a:cubicBezTo>
                  <a:close/>
                  <a:moveTo>
                    <a:pt x="5963" y="5938"/>
                  </a:moveTo>
                  <a:cubicBezTo>
                    <a:pt x="5805" y="6586"/>
                    <a:pt x="5624" y="7308"/>
                    <a:pt x="5373" y="8078"/>
                  </a:cubicBezTo>
                  <a:lnTo>
                    <a:pt x="5373" y="8078"/>
                  </a:lnTo>
                  <a:cubicBezTo>
                    <a:pt x="5628" y="7307"/>
                    <a:pt x="5810" y="6585"/>
                    <a:pt x="5963" y="5938"/>
                  </a:cubicBezTo>
                  <a:close/>
                  <a:moveTo>
                    <a:pt x="7674" y="1"/>
                  </a:moveTo>
                  <a:lnTo>
                    <a:pt x="7674" y="1"/>
                  </a:lnTo>
                  <a:cubicBezTo>
                    <a:pt x="4939" y="735"/>
                    <a:pt x="4072" y="2376"/>
                    <a:pt x="3556" y="4595"/>
                  </a:cubicBezTo>
                  <a:cubicBezTo>
                    <a:pt x="3322" y="5596"/>
                    <a:pt x="2407" y="6713"/>
                    <a:pt x="962" y="7080"/>
                  </a:cubicBezTo>
                  <a:cubicBezTo>
                    <a:pt x="1016" y="7502"/>
                    <a:pt x="1040" y="7932"/>
                    <a:pt x="1040" y="8393"/>
                  </a:cubicBezTo>
                  <a:cubicBezTo>
                    <a:pt x="1040" y="10159"/>
                    <a:pt x="672" y="11839"/>
                    <a:pt x="0" y="13355"/>
                  </a:cubicBezTo>
                  <a:lnTo>
                    <a:pt x="8" y="13355"/>
                  </a:lnTo>
                  <a:cubicBezTo>
                    <a:pt x="1477" y="13199"/>
                    <a:pt x="3486" y="12465"/>
                    <a:pt x="4697" y="9831"/>
                  </a:cubicBezTo>
                  <a:cubicBezTo>
                    <a:pt x="4971" y="9227"/>
                    <a:pt x="5191" y="8639"/>
                    <a:pt x="5373" y="8078"/>
                  </a:cubicBezTo>
                  <a:lnTo>
                    <a:pt x="5373" y="8078"/>
                  </a:lnTo>
                  <a:cubicBezTo>
                    <a:pt x="5190" y="8632"/>
                    <a:pt x="4970" y="9212"/>
                    <a:pt x="4697" y="9808"/>
                  </a:cubicBezTo>
                  <a:cubicBezTo>
                    <a:pt x="3486" y="12433"/>
                    <a:pt x="1493" y="13168"/>
                    <a:pt x="24" y="13324"/>
                  </a:cubicBezTo>
                  <a:cubicBezTo>
                    <a:pt x="125" y="13160"/>
                    <a:pt x="290" y="12840"/>
                    <a:pt x="376" y="12433"/>
                  </a:cubicBezTo>
                  <a:cubicBezTo>
                    <a:pt x="1798" y="12152"/>
                    <a:pt x="3462" y="11300"/>
                    <a:pt x="4533" y="9026"/>
                  </a:cubicBezTo>
                  <a:cubicBezTo>
                    <a:pt x="5283" y="7416"/>
                    <a:pt x="5627" y="5932"/>
                    <a:pt x="5908" y="4728"/>
                  </a:cubicBezTo>
                  <a:cubicBezTo>
                    <a:pt x="6346" y="2837"/>
                    <a:pt x="6611" y="1907"/>
                    <a:pt x="7627" y="1454"/>
                  </a:cubicBezTo>
                  <a:cubicBezTo>
                    <a:pt x="7588" y="1360"/>
                    <a:pt x="7557" y="1259"/>
                    <a:pt x="7526" y="1157"/>
                  </a:cubicBezTo>
                  <a:cubicBezTo>
                    <a:pt x="7393" y="595"/>
                    <a:pt x="7463" y="102"/>
                    <a:pt x="76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46"/>
            <p:cNvSpPr/>
            <p:nvPr/>
          </p:nvSpPr>
          <p:spPr>
            <a:xfrm>
              <a:off x="367319" y="2791258"/>
              <a:ext cx="1263439" cy="559199"/>
            </a:xfrm>
            <a:custGeom>
              <a:avLst/>
              <a:gdLst/>
              <a:ahLst/>
              <a:cxnLst/>
              <a:rect l="l" t="t" r="r" b="b"/>
              <a:pathLst>
                <a:path w="16333" h="7229" extrusionOk="0">
                  <a:moveTo>
                    <a:pt x="8291" y="1"/>
                  </a:moveTo>
                  <a:cubicBezTo>
                    <a:pt x="3782" y="1"/>
                    <a:pt x="0" y="3056"/>
                    <a:pt x="0" y="4541"/>
                  </a:cubicBezTo>
                  <a:cubicBezTo>
                    <a:pt x="0" y="6026"/>
                    <a:pt x="3649" y="7229"/>
                    <a:pt x="8166" y="7229"/>
                  </a:cubicBezTo>
                  <a:cubicBezTo>
                    <a:pt x="12675" y="7229"/>
                    <a:pt x="16332" y="6026"/>
                    <a:pt x="16332" y="4541"/>
                  </a:cubicBezTo>
                  <a:cubicBezTo>
                    <a:pt x="16332" y="3056"/>
                    <a:pt x="12792" y="1"/>
                    <a:pt x="8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46"/>
            <p:cNvSpPr/>
            <p:nvPr/>
          </p:nvSpPr>
          <p:spPr>
            <a:xfrm>
              <a:off x="-329650" y="3266991"/>
              <a:ext cx="2187677" cy="1419387"/>
            </a:xfrm>
            <a:custGeom>
              <a:avLst/>
              <a:gdLst/>
              <a:ahLst/>
              <a:cxnLst/>
              <a:rect l="l" t="t" r="r" b="b"/>
              <a:pathLst>
                <a:path w="28281" h="18349" extrusionOk="0">
                  <a:moveTo>
                    <a:pt x="7424" y="1"/>
                  </a:moveTo>
                  <a:lnTo>
                    <a:pt x="7291" y="141"/>
                  </a:lnTo>
                  <a:cubicBezTo>
                    <a:pt x="7252" y="165"/>
                    <a:pt x="7221" y="204"/>
                    <a:pt x="7182" y="243"/>
                  </a:cubicBezTo>
                  <a:lnTo>
                    <a:pt x="7150" y="274"/>
                  </a:lnTo>
                  <a:cubicBezTo>
                    <a:pt x="7103" y="321"/>
                    <a:pt x="7064" y="360"/>
                    <a:pt x="7025" y="415"/>
                  </a:cubicBezTo>
                  <a:lnTo>
                    <a:pt x="7017" y="423"/>
                  </a:lnTo>
                  <a:cubicBezTo>
                    <a:pt x="6978" y="462"/>
                    <a:pt x="6939" y="509"/>
                    <a:pt x="6900" y="555"/>
                  </a:cubicBezTo>
                  <a:cubicBezTo>
                    <a:pt x="6822" y="657"/>
                    <a:pt x="6744" y="751"/>
                    <a:pt x="6666" y="860"/>
                  </a:cubicBezTo>
                  <a:cubicBezTo>
                    <a:pt x="6635" y="899"/>
                    <a:pt x="6595" y="946"/>
                    <a:pt x="6564" y="985"/>
                  </a:cubicBezTo>
                  <a:cubicBezTo>
                    <a:pt x="6564" y="1009"/>
                    <a:pt x="6556" y="1016"/>
                    <a:pt x="6549" y="1024"/>
                  </a:cubicBezTo>
                  <a:cubicBezTo>
                    <a:pt x="6509" y="1087"/>
                    <a:pt x="6478" y="1134"/>
                    <a:pt x="6439" y="1181"/>
                  </a:cubicBezTo>
                  <a:cubicBezTo>
                    <a:pt x="6439" y="1196"/>
                    <a:pt x="6431" y="1196"/>
                    <a:pt x="6431" y="1204"/>
                  </a:cubicBezTo>
                  <a:cubicBezTo>
                    <a:pt x="6392" y="1251"/>
                    <a:pt x="6361" y="1298"/>
                    <a:pt x="6330" y="1353"/>
                  </a:cubicBezTo>
                  <a:cubicBezTo>
                    <a:pt x="6298" y="1407"/>
                    <a:pt x="6259" y="1454"/>
                    <a:pt x="6236" y="1517"/>
                  </a:cubicBezTo>
                  <a:cubicBezTo>
                    <a:pt x="6205" y="1571"/>
                    <a:pt x="6166" y="1634"/>
                    <a:pt x="6134" y="1689"/>
                  </a:cubicBezTo>
                  <a:cubicBezTo>
                    <a:pt x="6095" y="1751"/>
                    <a:pt x="6064" y="1806"/>
                    <a:pt x="6041" y="1868"/>
                  </a:cubicBezTo>
                  <a:lnTo>
                    <a:pt x="5947" y="2040"/>
                  </a:lnTo>
                  <a:cubicBezTo>
                    <a:pt x="5947" y="2056"/>
                    <a:pt x="5939" y="2064"/>
                    <a:pt x="5939" y="2071"/>
                  </a:cubicBezTo>
                  <a:cubicBezTo>
                    <a:pt x="5923" y="2118"/>
                    <a:pt x="5892" y="2173"/>
                    <a:pt x="5869" y="2220"/>
                  </a:cubicBezTo>
                  <a:cubicBezTo>
                    <a:pt x="5822" y="2337"/>
                    <a:pt x="5767" y="2462"/>
                    <a:pt x="5712" y="2587"/>
                  </a:cubicBezTo>
                  <a:cubicBezTo>
                    <a:pt x="5689" y="2650"/>
                    <a:pt x="5666" y="2704"/>
                    <a:pt x="5650" y="2767"/>
                  </a:cubicBezTo>
                  <a:cubicBezTo>
                    <a:pt x="5650" y="2775"/>
                    <a:pt x="5634" y="2775"/>
                    <a:pt x="5634" y="2783"/>
                  </a:cubicBezTo>
                  <a:cubicBezTo>
                    <a:pt x="5619" y="2845"/>
                    <a:pt x="5587" y="2915"/>
                    <a:pt x="5572" y="2978"/>
                  </a:cubicBezTo>
                  <a:cubicBezTo>
                    <a:pt x="5548" y="3040"/>
                    <a:pt x="5533" y="3111"/>
                    <a:pt x="5509" y="3173"/>
                  </a:cubicBezTo>
                  <a:cubicBezTo>
                    <a:pt x="5494" y="3236"/>
                    <a:pt x="5478" y="3283"/>
                    <a:pt x="5462" y="3345"/>
                  </a:cubicBezTo>
                  <a:cubicBezTo>
                    <a:pt x="5455" y="3400"/>
                    <a:pt x="5431" y="3447"/>
                    <a:pt x="5423" y="3509"/>
                  </a:cubicBezTo>
                  <a:cubicBezTo>
                    <a:pt x="5400" y="3603"/>
                    <a:pt x="5376" y="3705"/>
                    <a:pt x="5353" y="3798"/>
                  </a:cubicBezTo>
                  <a:cubicBezTo>
                    <a:pt x="5345" y="3861"/>
                    <a:pt x="5322" y="3916"/>
                    <a:pt x="5314" y="3978"/>
                  </a:cubicBezTo>
                  <a:cubicBezTo>
                    <a:pt x="5306" y="4009"/>
                    <a:pt x="5298" y="4025"/>
                    <a:pt x="5298" y="4056"/>
                  </a:cubicBezTo>
                  <a:lnTo>
                    <a:pt x="5267" y="4228"/>
                  </a:lnTo>
                  <a:cubicBezTo>
                    <a:pt x="5259" y="4291"/>
                    <a:pt x="5244" y="4338"/>
                    <a:pt x="5236" y="4400"/>
                  </a:cubicBezTo>
                  <a:cubicBezTo>
                    <a:pt x="5236" y="4424"/>
                    <a:pt x="5228" y="4447"/>
                    <a:pt x="5228" y="4478"/>
                  </a:cubicBezTo>
                  <a:cubicBezTo>
                    <a:pt x="5220" y="4541"/>
                    <a:pt x="5204" y="4619"/>
                    <a:pt x="5197" y="4697"/>
                  </a:cubicBezTo>
                  <a:cubicBezTo>
                    <a:pt x="5189" y="4767"/>
                    <a:pt x="5189" y="4830"/>
                    <a:pt x="5181" y="4892"/>
                  </a:cubicBezTo>
                  <a:cubicBezTo>
                    <a:pt x="5165" y="4955"/>
                    <a:pt x="5165" y="5010"/>
                    <a:pt x="5158" y="5080"/>
                  </a:cubicBezTo>
                  <a:cubicBezTo>
                    <a:pt x="5158" y="5119"/>
                    <a:pt x="5150" y="5158"/>
                    <a:pt x="5150" y="5197"/>
                  </a:cubicBezTo>
                  <a:cubicBezTo>
                    <a:pt x="5150" y="5260"/>
                    <a:pt x="5142" y="5322"/>
                    <a:pt x="5142" y="5385"/>
                  </a:cubicBezTo>
                  <a:cubicBezTo>
                    <a:pt x="5142" y="5463"/>
                    <a:pt x="5126" y="5533"/>
                    <a:pt x="5126" y="5596"/>
                  </a:cubicBezTo>
                  <a:lnTo>
                    <a:pt x="5126" y="5658"/>
                  </a:lnTo>
                  <a:cubicBezTo>
                    <a:pt x="5119" y="5729"/>
                    <a:pt x="5119" y="5791"/>
                    <a:pt x="5119" y="5869"/>
                  </a:cubicBezTo>
                  <a:lnTo>
                    <a:pt x="5119" y="6127"/>
                  </a:lnTo>
                  <a:lnTo>
                    <a:pt x="5119" y="6432"/>
                  </a:lnTo>
                  <a:lnTo>
                    <a:pt x="5119" y="6440"/>
                  </a:lnTo>
                  <a:cubicBezTo>
                    <a:pt x="5119" y="6533"/>
                    <a:pt x="5119" y="6635"/>
                    <a:pt x="5126" y="6729"/>
                  </a:cubicBezTo>
                  <a:cubicBezTo>
                    <a:pt x="5142" y="6830"/>
                    <a:pt x="5142" y="6924"/>
                    <a:pt x="5150" y="7026"/>
                  </a:cubicBezTo>
                  <a:lnTo>
                    <a:pt x="5150" y="7073"/>
                  </a:lnTo>
                  <a:cubicBezTo>
                    <a:pt x="5158" y="7151"/>
                    <a:pt x="5158" y="7229"/>
                    <a:pt x="5165" y="7307"/>
                  </a:cubicBezTo>
                  <a:cubicBezTo>
                    <a:pt x="5165" y="7338"/>
                    <a:pt x="5181" y="7354"/>
                    <a:pt x="5181" y="7385"/>
                  </a:cubicBezTo>
                  <a:cubicBezTo>
                    <a:pt x="5181" y="7456"/>
                    <a:pt x="5189" y="7526"/>
                    <a:pt x="5197" y="7588"/>
                  </a:cubicBezTo>
                  <a:cubicBezTo>
                    <a:pt x="5204" y="7682"/>
                    <a:pt x="5220" y="7760"/>
                    <a:pt x="5228" y="7846"/>
                  </a:cubicBezTo>
                  <a:cubicBezTo>
                    <a:pt x="5236" y="7885"/>
                    <a:pt x="5236" y="7924"/>
                    <a:pt x="5244" y="7963"/>
                  </a:cubicBezTo>
                  <a:cubicBezTo>
                    <a:pt x="5259" y="8042"/>
                    <a:pt x="5267" y="8128"/>
                    <a:pt x="5283" y="8206"/>
                  </a:cubicBezTo>
                  <a:cubicBezTo>
                    <a:pt x="5298" y="8237"/>
                    <a:pt x="5298" y="8276"/>
                    <a:pt x="5306" y="8307"/>
                  </a:cubicBezTo>
                  <a:cubicBezTo>
                    <a:pt x="5314" y="8370"/>
                    <a:pt x="5337" y="8432"/>
                    <a:pt x="5345" y="8503"/>
                  </a:cubicBezTo>
                  <a:lnTo>
                    <a:pt x="5345" y="8518"/>
                  </a:lnTo>
                  <a:cubicBezTo>
                    <a:pt x="5361" y="8596"/>
                    <a:pt x="5376" y="8675"/>
                    <a:pt x="5392" y="8753"/>
                  </a:cubicBezTo>
                  <a:cubicBezTo>
                    <a:pt x="5392" y="8776"/>
                    <a:pt x="5400" y="8784"/>
                    <a:pt x="5400" y="8800"/>
                  </a:cubicBezTo>
                  <a:cubicBezTo>
                    <a:pt x="5423" y="8878"/>
                    <a:pt x="5439" y="8972"/>
                    <a:pt x="5462" y="9050"/>
                  </a:cubicBezTo>
                  <a:cubicBezTo>
                    <a:pt x="5462" y="9057"/>
                    <a:pt x="5470" y="9073"/>
                    <a:pt x="5470" y="9089"/>
                  </a:cubicBezTo>
                  <a:cubicBezTo>
                    <a:pt x="5494" y="9175"/>
                    <a:pt x="5509" y="9268"/>
                    <a:pt x="5540" y="9362"/>
                  </a:cubicBezTo>
                  <a:cubicBezTo>
                    <a:pt x="5548" y="9417"/>
                    <a:pt x="5572" y="9479"/>
                    <a:pt x="5587" y="9534"/>
                  </a:cubicBezTo>
                  <a:cubicBezTo>
                    <a:pt x="5595" y="9565"/>
                    <a:pt x="5611" y="9604"/>
                    <a:pt x="5619" y="9636"/>
                  </a:cubicBezTo>
                  <a:cubicBezTo>
                    <a:pt x="5650" y="9722"/>
                    <a:pt x="5673" y="9815"/>
                    <a:pt x="5705" y="9909"/>
                  </a:cubicBezTo>
                  <a:lnTo>
                    <a:pt x="5705" y="9917"/>
                  </a:lnTo>
                  <a:cubicBezTo>
                    <a:pt x="5791" y="10191"/>
                    <a:pt x="5892" y="10464"/>
                    <a:pt x="6002" y="10730"/>
                  </a:cubicBezTo>
                  <a:cubicBezTo>
                    <a:pt x="4228" y="10402"/>
                    <a:pt x="2977" y="9753"/>
                    <a:pt x="1829" y="8620"/>
                  </a:cubicBezTo>
                  <a:cubicBezTo>
                    <a:pt x="336" y="7143"/>
                    <a:pt x="164" y="3126"/>
                    <a:pt x="2884" y="1900"/>
                  </a:cubicBezTo>
                  <a:lnTo>
                    <a:pt x="2884" y="1900"/>
                  </a:lnTo>
                  <a:cubicBezTo>
                    <a:pt x="2821" y="1915"/>
                    <a:pt x="2759" y="1923"/>
                    <a:pt x="2696" y="1946"/>
                  </a:cubicBezTo>
                  <a:cubicBezTo>
                    <a:pt x="2649" y="1962"/>
                    <a:pt x="2587" y="1978"/>
                    <a:pt x="2540" y="1993"/>
                  </a:cubicBezTo>
                  <a:cubicBezTo>
                    <a:pt x="2532" y="1993"/>
                    <a:pt x="2524" y="2001"/>
                    <a:pt x="2508" y="2001"/>
                  </a:cubicBezTo>
                  <a:cubicBezTo>
                    <a:pt x="2462" y="2025"/>
                    <a:pt x="2407" y="2040"/>
                    <a:pt x="2352" y="2064"/>
                  </a:cubicBezTo>
                  <a:lnTo>
                    <a:pt x="2344" y="2064"/>
                  </a:lnTo>
                  <a:cubicBezTo>
                    <a:pt x="2235" y="2111"/>
                    <a:pt x="2133" y="2157"/>
                    <a:pt x="2032" y="2212"/>
                  </a:cubicBezTo>
                  <a:cubicBezTo>
                    <a:pt x="1946" y="2259"/>
                    <a:pt x="1844" y="2306"/>
                    <a:pt x="1758" y="2368"/>
                  </a:cubicBezTo>
                  <a:cubicBezTo>
                    <a:pt x="1750" y="2376"/>
                    <a:pt x="1743" y="2376"/>
                    <a:pt x="1727" y="2384"/>
                  </a:cubicBezTo>
                  <a:cubicBezTo>
                    <a:pt x="1641" y="2447"/>
                    <a:pt x="1555" y="2501"/>
                    <a:pt x="1477" y="2572"/>
                  </a:cubicBezTo>
                  <a:cubicBezTo>
                    <a:pt x="1430" y="2611"/>
                    <a:pt x="1391" y="2642"/>
                    <a:pt x="1352" y="2681"/>
                  </a:cubicBezTo>
                  <a:cubicBezTo>
                    <a:pt x="1258" y="2743"/>
                    <a:pt x="1180" y="2822"/>
                    <a:pt x="1118" y="2900"/>
                  </a:cubicBezTo>
                  <a:cubicBezTo>
                    <a:pt x="1078" y="2939"/>
                    <a:pt x="1039" y="2978"/>
                    <a:pt x="1008" y="3017"/>
                  </a:cubicBezTo>
                  <a:cubicBezTo>
                    <a:pt x="977" y="3056"/>
                    <a:pt x="938" y="3111"/>
                    <a:pt x="907" y="3150"/>
                  </a:cubicBezTo>
                  <a:cubicBezTo>
                    <a:pt x="867" y="3189"/>
                    <a:pt x="844" y="3236"/>
                    <a:pt x="813" y="3275"/>
                  </a:cubicBezTo>
                  <a:cubicBezTo>
                    <a:pt x="782" y="3322"/>
                    <a:pt x="750" y="3361"/>
                    <a:pt x="727" y="3408"/>
                  </a:cubicBezTo>
                  <a:cubicBezTo>
                    <a:pt x="696" y="3462"/>
                    <a:pt x="664" y="3501"/>
                    <a:pt x="633" y="3548"/>
                  </a:cubicBezTo>
                  <a:cubicBezTo>
                    <a:pt x="610" y="3595"/>
                    <a:pt x="586" y="3634"/>
                    <a:pt x="555" y="3681"/>
                  </a:cubicBezTo>
                  <a:cubicBezTo>
                    <a:pt x="539" y="3720"/>
                    <a:pt x="508" y="3775"/>
                    <a:pt x="492" y="3822"/>
                  </a:cubicBezTo>
                  <a:cubicBezTo>
                    <a:pt x="492" y="3830"/>
                    <a:pt x="477" y="3830"/>
                    <a:pt x="477" y="3837"/>
                  </a:cubicBezTo>
                  <a:cubicBezTo>
                    <a:pt x="461" y="3877"/>
                    <a:pt x="453" y="3916"/>
                    <a:pt x="430" y="3955"/>
                  </a:cubicBezTo>
                  <a:cubicBezTo>
                    <a:pt x="414" y="4009"/>
                    <a:pt x="391" y="4064"/>
                    <a:pt x="375" y="4111"/>
                  </a:cubicBezTo>
                  <a:cubicBezTo>
                    <a:pt x="360" y="4166"/>
                    <a:pt x="344" y="4213"/>
                    <a:pt x="320" y="4259"/>
                  </a:cubicBezTo>
                  <a:cubicBezTo>
                    <a:pt x="305" y="4306"/>
                    <a:pt x="297" y="4369"/>
                    <a:pt x="274" y="4416"/>
                  </a:cubicBezTo>
                  <a:cubicBezTo>
                    <a:pt x="266" y="4463"/>
                    <a:pt x="242" y="4517"/>
                    <a:pt x="234" y="4564"/>
                  </a:cubicBezTo>
                  <a:cubicBezTo>
                    <a:pt x="203" y="4674"/>
                    <a:pt x="188" y="4767"/>
                    <a:pt x="164" y="4877"/>
                  </a:cubicBezTo>
                  <a:cubicBezTo>
                    <a:pt x="156" y="4916"/>
                    <a:pt x="156" y="4955"/>
                    <a:pt x="149" y="4994"/>
                  </a:cubicBezTo>
                  <a:cubicBezTo>
                    <a:pt x="149" y="5002"/>
                    <a:pt x="141" y="5025"/>
                    <a:pt x="141" y="5041"/>
                  </a:cubicBezTo>
                  <a:cubicBezTo>
                    <a:pt x="125" y="5080"/>
                    <a:pt x="117" y="5127"/>
                    <a:pt x="117" y="5166"/>
                  </a:cubicBezTo>
                  <a:lnTo>
                    <a:pt x="117" y="5189"/>
                  </a:lnTo>
                  <a:cubicBezTo>
                    <a:pt x="109" y="5228"/>
                    <a:pt x="102" y="5275"/>
                    <a:pt x="102" y="5322"/>
                  </a:cubicBezTo>
                  <a:lnTo>
                    <a:pt x="102" y="5353"/>
                  </a:lnTo>
                  <a:cubicBezTo>
                    <a:pt x="102" y="5393"/>
                    <a:pt x="86" y="5439"/>
                    <a:pt x="86" y="5494"/>
                  </a:cubicBezTo>
                  <a:cubicBezTo>
                    <a:pt x="0" y="6799"/>
                    <a:pt x="422" y="8120"/>
                    <a:pt x="1141" y="8831"/>
                  </a:cubicBezTo>
                  <a:cubicBezTo>
                    <a:pt x="1915" y="9597"/>
                    <a:pt x="2727" y="10144"/>
                    <a:pt x="3712" y="10511"/>
                  </a:cubicBezTo>
                  <a:cubicBezTo>
                    <a:pt x="3837" y="10558"/>
                    <a:pt x="3970" y="10613"/>
                    <a:pt x="4103" y="10652"/>
                  </a:cubicBezTo>
                  <a:lnTo>
                    <a:pt x="4400" y="10738"/>
                  </a:lnTo>
                  <a:cubicBezTo>
                    <a:pt x="4697" y="10824"/>
                    <a:pt x="5009" y="10894"/>
                    <a:pt x="5345" y="10949"/>
                  </a:cubicBezTo>
                  <a:lnTo>
                    <a:pt x="5548" y="10980"/>
                  </a:lnTo>
                  <a:lnTo>
                    <a:pt x="5728" y="11011"/>
                  </a:lnTo>
                  <a:cubicBezTo>
                    <a:pt x="5744" y="11011"/>
                    <a:pt x="5775" y="11019"/>
                    <a:pt x="5791" y="11019"/>
                  </a:cubicBezTo>
                  <a:cubicBezTo>
                    <a:pt x="5845" y="11027"/>
                    <a:pt x="5892" y="11027"/>
                    <a:pt x="5939" y="11042"/>
                  </a:cubicBezTo>
                  <a:lnTo>
                    <a:pt x="6173" y="11066"/>
                  </a:lnTo>
                  <a:cubicBezTo>
                    <a:pt x="6205" y="11128"/>
                    <a:pt x="6236" y="11199"/>
                    <a:pt x="6259" y="11261"/>
                  </a:cubicBezTo>
                  <a:lnTo>
                    <a:pt x="6556" y="11847"/>
                  </a:lnTo>
                  <a:cubicBezTo>
                    <a:pt x="6595" y="11918"/>
                    <a:pt x="6627" y="11980"/>
                    <a:pt x="6666" y="12043"/>
                  </a:cubicBezTo>
                  <a:cubicBezTo>
                    <a:pt x="6674" y="12058"/>
                    <a:pt x="6674" y="12066"/>
                    <a:pt x="6681" y="12074"/>
                  </a:cubicBezTo>
                  <a:cubicBezTo>
                    <a:pt x="6713" y="12121"/>
                    <a:pt x="6744" y="12183"/>
                    <a:pt x="6767" y="12230"/>
                  </a:cubicBezTo>
                  <a:cubicBezTo>
                    <a:pt x="6877" y="12418"/>
                    <a:pt x="6994" y="12605"/>
                    <a:pt x="7111" y="12785"/>
                  </a:cubicBezTo>
                  <a:cubicBezTo>
                    <a:pt x="7228" y="12965"/>
                    <a:pt x="7346" y="13137"/>
                    <a:pt x="7471" y="13316"/>
                  </a:cubicBezTo>
                  <a:lnTo>
                    <a:pt x="7486" y="13324"/>
                  </a:lnTo>
                  <a:cubicBezTo>
                    <a:pt x="7564" y="13441"/>
                    <a:pt x="7650" y="13559"/>
                    <a:pt x="7736" y="13668"/>
                  </a:cubicBezTo>
                  <a:lnTo>
                    <a:pt x="7736" y="13676"/>
                  </a:lnTo>
                  <a:cubicBezTo>
                    <a:pt x="7877" y="13840"/>
                    <a:pt x="8010" y="14012"/>
                    <a:pt x="8158" y="14176"/>
                  </a:cubicBezTo>
                  <a:lnTo>
                    <a:pt x="8447" y="14496"/>
                  </a:lnTo>
                  <a:cubicBezTo>
                    <a:pt x="8705" y="14762"/>
                    <a:pt x="8955" y="15004"/>
                    <a:pt x="9229" y="15246"/>
                  </a:cubicBezTo>
                  <a:cubicBezTo>
                    <a:pt x="9291" y="15301"/>
                    <a:pt x="9338" y="15348"/>
                    <a:pt x="9401" y="15395"/>
                  </a:cubicBezTo>
                  <a:cubicBezTo>
                    <a:pt x="9456" y="15434"/>
                    <a:pt x="9502" y="15481"/>
                    <a:pt x="9565" y="15536"/>
                  </a:cubicBezTo>
                  <a:cubicBezTo>
                    <a:pt x="9620" y="15582"/>
                    <a:pt x="9674" y="15622"/>
                    <a:pt x="9729" y="15668"/>
                  </a:cubicBezTo>
                  <a:cubicBezTo>
                    <a:pt x="9792" y="15715"/>
                    <a:pt x="9846" y="15754"/>
                    <a:pt x="9909" y="15809"/>
                  </a:cubicBezTo>
                  <a:cubicBezTo>
                    <a:pt x="10034" y="15903"/>
                    <a:pt x="10159" y="15989"/>
                    <a:pt x="10284" y="16090"/>
                  </a:cubicBezTo>
                  <a:cubicBezTo>
                    <a:pt x="10339" y="16122"/>
                    <a:pt x="10385" y="16161"/>
                    <a:pt x="10432" y="16184"/>
                  </a:cubicBezTo>
                  <a:cubicBezTo>
                    <a:pt x="10495" y="16239"/>
                    <a:pt x="10550" y="16278"/>
                    <a:pt x="10612" y="16317"/>
                  </a:cubicBezTo>
                  <a:cubicBezTo>
                    <a:pt x="10667" y="16356"/>
                    <a:pt x="10714" y="16380"/>
                    <a:pt x="10776" y="16419"/>
                  </a:cubicBezTo>
                  <a:cubicBezTo>
                    <a:pt x="10784" y="16419"/>
                    <a:pt x="10784" y="16434"/>
                    <a:pt x="10792" y="16434"/>
                  </a:cubicBezTo>
                  <a:cubicBezTo>
                    <a:pt x="10854" y="16473"/>
                    <a:pt x="10925" y="16512"/>
                    <a:pt x="10979" y="16551"/>
                  </a:cubicBezTo>
                  <a:cubicBezTo>
                    <a:pt x="11112" y="16630"/>
                    <a:pt x="11237" y="16708"/>
                    <a:pt x="11362" y="16770"/>
                  </a:cubicBezTo>
                  <a:lnTo>
                    <a:pt x="11745" y="16981"/>
                  </a:lnTo>
                  <a:cubicBezTo>
                    <a:pt x="11792" y="17005"/>
                    <a:pt x="11839" y="17028"/>
                    <a:pt x="11894" y="17059"/>
                  </a:cubicBezTo>
                  <a:cubicBezTo>
                    <a:pt x="11917" y="17075"/>
                    <a:pt x="11956" y="17083"/>
                    <a:pt x="11987" y="17106"/>
                  </a:cubicBezTo>
                  <a:cubicBezTo>
                    <a:pt x="12034" y="17122"/>
                    <a:pt x="12089" y="17153"/>
                    <a:pt x="12136" y="17177"/>
                  </a:cubicBezTo>
                  <a:cubicBezTo>
                    <a:pt x="12151" y="17184"/>
                    <a:pt x="12183" y="17192"/>
                    <a:pt x="12206" y="17200"/>
                  </a:cubicBezTo>
                  <a:cubicBezTo>
                    <a:pt x="12230" y="17216"/>
                    <a:pt x="12261" y="17231"/>
                    <a:pt x="12292" y="17239"/>
                  </a:cubicBezTo>
                  <a:cubicBezTo>
                    <a:pt x="12441" y="17309"/>
                    <a:pt x="12573" y="17372"/>
                    <a:pt x="12722" y="17427"/>
                  </a:cubicBezTo>
                  <a:cubicBezTo>
                    <a:pt x="12738" y="17427"/>
                    <a:pt x="12761" y="17434"/>
                    <a:pt x="12777" y="17450"/>
                  </a:cubicBezTo>
                  <a:cubicBezTo>
                    <a:pt x="12839" y="17466"/>
                    <a:pt x="12894" y="17497"/>
                    <a:pt x="12956" y="17513"/>
                  </a:cubicBezTo>
                  <a:cubicBezTo>
                    <a:pt x="13027" y="17544"/>
                    <a:pt x="13089" y="17567"/>
                    <a:pt x="13160" y="17591"/>
                  </a:cubicBezTo>
                  <a:cubicBezTo>
                    <a:pt x="13160" y="17606"/>
                    <a:pt x="13167" y="17606"/>
                    <a:pt x="13167" y="17606"/>
                  </a:cubicBezTo>
                  <a:cubicBezTo>
                    <a:pt x="13238" y="17622"/>
                    <a:pt x="13300" y="17653"/>
                    <a:pt x="13363" y="17669"/>
                  </a:cubicBezTo>
                  <a:cubicBezTo>
                    <a:pt x="13433" y="17692"/>
                    <a:pt x="13503" y="17724"/>
                    <a:pt x="13574" y="17739"/>
                  </a:cubicBezTo>
                  <a:cubicBezTo>
                    <a:pt x="13652" y="17763"/>
                    <a:pt x="13714" y="17786"/>
                    <a:pt x="13785" y="17810"/>
                  </a:cubicBezTo>
                  <a:cubicBezTo>
                    <a:pt x="13855" y="17841"/>
                    <a:pt x="13933" y="17856"/>
                    <a:pt x="14004" y="17880"/>
                  </a:cubicBezTo>
                  <a:cubicBezTo>
                    <a:pt x="14089" y="17896"/>
                    <a:pt x="14168" y="17927"/>
                    <a:pt x="14246" y="17942"/>
                  </a:cubicBezTo>
                  <a:cubicBezTo>
                    <a:pt x="14300" y="17958"/>
                    <a:pt x="14355" y="17974"/>
                    <a:pt x="14402" y="17981"/>
                  </a:cubicBezTo>
                  <a:cubicBezTo>
                    <a:pt x="14558" y="18021"/>
                    <a:pt x="14722" y="18060"/>
                    <a:pt x="14879" y="18091"/>
                  </a:cubicBezTo>
                  <a:cubicBezTo>
                    <a:pt x="14941" y="18099"/>
                    <a:pt x="15004" y="18122"/>
                    <a:pt x="15066" y="18130"/>
                  </a:cubicBezTo>
                  <a:cubicBezTo>
                    <a:pt x="15355" y="18192"/>
                    <a:pt x="15668" y="18232"/>
                    <a:pt x="15973" y="18271"/>
                  </a:cubicBezTo>
                  <a:cubicBezTo>
                    <a:pt x="16035" y="18278"/>
                    <a:pt x="16082" y="18286"/>
                    <a:pt x="16129" y="18286"/>
                  </a:cubicBezTo>
                  <a:cubicBezTo>
                    <a:pt x="16176" y="18286"/>
                    <a:pt x="16238" y="18294"/>
                    <a:pt x="16285" y="18294"/>
                  </a:cubicBezTo>
                  <a:cubicBezTo>
                    <a:pt x="16348" y="18294"/>
                    <a:pt x="16395" y="18310"/>
                    <a:pt x="16449" y="18310"/>
                  </a:cubicBezTo>
                  <a:cubicBezTo>
                    <a:pt x="16528" y="18318"/>
                    <a:pt x="16606" y="18325"/>
                    <a:pt x="16684" y="18325"/>
                  </a:cubicBezTo>
                  <a:cubicBezTo>
                    <a:pt x="16762" y="18325"/>
                    <a:pt x="16832" y="18333"/>
                    <a:pt x="16910" y="18333"/>
                  </a:cubicBezTo>
                  <a:cubicBezTo>
                    <a:pt x="17067" y="18349"/>
                    <a:pt x="17223" y="18349"/>
                    <a:pt x="17379" y="18349"/>
                  </a:cubicBezTo>
                  <a:lnTo>
                    <a:pt x="17809" y="18349"/>
                  </a:lnTo>
                  <a:cubicBezTo>
                    <a:pt x="17895" y="18349"/>
                    <a:pt x="17973" y="18333"/>
                    <a:pt x="18051" y="18333"/>
                  </a:cubicBezTo>
                  <a:cubicBezTo>
                    <a:pt x="18114" y="18333"/>
                    <a:pt x="18169" y="18325"/>
                    <a:pt x="18231" y="18325"/>
                  </a:cubicBezTo>
                  <a:cubicBezTo>
                    <a:pt x="18255" y="18318"/>
                    <a:pt x="18294" y="18318"/>
                    <a:pt x="18325" y="18318"/>
                  </a:cubicBezTo>
                  <a:cubicBezTo>
                    <a:pt x="18372" y="18318"/>
                    <a:pt x="18434" y="18318"/>
                    <a:pt x="18481" y="18310"/>
                  </a:cubicBezTo>
                  <a:cubicBezTo>
                    <a:pt x="18520" y="18310"/>
                    <a:pt x="18567" y="18310"/>
                    <a:pt x="18622" y="18294"/>
                  </a:cubicBezTo>
                  <a:cubicBezTo>
                    <a:pt x="18786" y="18278"/>
                    <a:pt x="18942" y="18255"/>
                    <a:pt x="19099" y="18239"/>
                  </a:cubicBezTo>
                  <a:cubicBezTo>
                    <a:pt x="19122" y="18239"/>
                    <a:pt x="19145" y="18232"/>
                    <a:pt x="19177" y="18232"/>
                  </a:cubicBezTo>
                  <a:cubicBezTo>
                    <a:pt x="19224" y="18216"/>
                    <a:pt x="19286" y="18208"/>
                    <a:pt x="19341" y="18200"/>
                  </a:cubicBezTo>
                  <a:cubicBezTo>
                    <a:pt x="19411" y="18177"/>
                    <a:pt x="19481" y="18169"/>
                    <a:pt x="19544" y="18161"/>
                  </a:cubicBezTo>
                  <a:cubicBezTo>
                    <a:pt x="19622" y="18138"/>
                    <a:pt x="19716" y="18130"/>
                    <a:pt x="19794" y="18114"/>
                  </a:cubicBezTo>
                  <a:lnTo>
                    <a:pt x="19935" y="18083"/>
                  </a:lnTo>
                  <a:cubicBezTo>
                    <a:pt x="20099" y="18052"/>
                    <a:pt x="20247" y="18013"/>
                    <a:pt x="20396" y="17974"/>
                  </a:cubicBezTo>
                  <a:cubicBezTo>
                    <a:pt x="20458" y="17958"/>
                    <a:pt x="20505" y="17942"/>
                    <a:pt x="20568" y="17927"/>
                  </a:cubicBezTo>
                  <a:cubicBezTo>
                    <a:pt x="20857" y="17849"/>
                    <a:pt x="21138" y="17763"/>
                    <a:pt x="21412" y="17661"/>
                  </a:cubicBezTo>
                  <a:cubicBezTo>
                    <a:pt x="21474" y="17645"/>
                    <a:pt x="21521" y="17622"/>
                    <a:pt x="21583" y="17606"/>
                  </a:cubicBezTo>
                  <a:cubicBezTo>
                    <a:pt x="21724" y="17552"/>
                    <a:pt x="21873" y="17497"/>
                    <a:pt x="22021" y="17434"/>
                  </a:cubicBezTo>
                  <a:cubicBezTo>
                    <a:pt x="22076" y="17411"/>
                    <a:pt x="22138" y="17388"/>
                    <a:pt x="22193" y="17356"/>
                  </a:cubicBezTo>
                  <a:cubicBezTo>
                    <a:pt x="22263" y="17333"/>
                    <a:pt x="22326" y="17302"/>
                    <a:pt x="22388" y="17270"/>
                  </a:cubicBezTo>
                  <a:cubicBezTo>
                    <a:pt x="22420" y="17263"/>
                    <a:pt x="22443" y="17239"/>
                    <a:pt x="22467" y="17231"/>
                  </a:cubicBezTo>
                  <a:cubicBezTo>
                    <a:pt x="22568" y="17192"/>
                    <a:pt x="22662" y="17145"/>
                    <a:pt x="22763" y="17098"/>
                  </a:cubicBezTo>
                  <a:cubicBezTo>
                    <a:pt x="22818" y="17059"/>
                    <a:pt x="22889" y="17028"/>
                    <a:pt x="22951" y="16997"/>
                  </a:cubicBezTo>
                  <a:cubicBezTo>
                    <a:pt x="23475" y="16723"/>
                    <a:pt x="23983" y="16419"/>
                    <a:pt x="24459" y="16083"/>
                  </a:cubicBezTo>
                  <a:lnTo>
                    <a:pt x="24576" y="15989"/>
                  </a:lnTo>
                  <a:cubicBezTo>
                    <a:pt x="24717" y="15895"/>
                    <a:pt x="24842" y="15793"/>
                    <a:pt x="24967" y="15700"/>
                  </a:cubicBezTo>
                  <a:cubicBezTo>
                    <a:pt x="24998" y="15676"/>
                    <a:pt x="25022" y="15661"/>
                    <a:pt x="25045" y="15637"/>
                  </a:cubicBezTo>
                  <a:cubicBezTo>
                    <a:pt x="25545" y="15239"/>
                    <a:pt x="26006" y="14801"/>
                    <a:pt x="26436" y="14332"/>
                  </a:cubicBezTo>
                  <a:cubicBezTo>
                    <a:pt x="26507" y="14254"/>
                    <a:pt x="26561" y="14184"/>
                    <a:pt x="26632" y="14106"/>
                  </a:cubicBezTo>
                  <a:cubicBezTo>
                    <a:pt x="26671" y="14074"/>
                    <a:pt x="26702" y="14035"/>
                    <a:pt x="26725" y="14004"/>
                  </a:cubicBezTo>
                  <a:cubicBezTo>
                    <a:pt x="26897" y="13809"/>
                    <a:pt x="27061" y="13598"/>
                    <a:pt x="27218" y="13387"/>
                  </a:cubicBezTo>
                  <a:cubicBezTo>
                    <a:pt x="27296" y="13285"/>
                    <a:pt x="27366" y="13183"/>
                    <a:pt x="27444" y="13074"/>
                  </a:cubicBezTo>
                  <a:cubicBezTo>
                    <a:pt x="27647" y="12793"/>
                    <a:pt x="27819" y="12504"/>
                    <a:pt x="27999" y="12207"/>
                  </a:cubicBezTo>
                  <a:cubicBezTo>
                    <a:pt x="28046" y="12121"/>
                    <a:pt x="28093" y="12035"/>
                    <a:pt x="28148" y="11949"/>
                  </a:cubicBezTo>
                  <a:cubicBezTo>
                    <a:pt x="28163" y="11910"/>
                    <a:pt x="28195" y="11871"/>
                    <a:pt x="28210" y="11824"/>
                  </a:cubicBezTo>
                  <a:cubicBezTo>
                    <a:pt x="28234" y="11777"/>
                    <a:pt x="28265" y="11738"/>
                    <a:pt x="28280" y="11683"/>
                  </a:cubicBezTo>
                  <a:lnTo>
                    <a:pt x="28280" y="11683"/>
                  </a:lnTo>
                  <a:cubicBezTo>
                    <a:pt x="26046" y="14262"/>
                    <a:pt x="22732" y="15895"/>
                    <a:pt x="18973" y="15903"/>
                  </a:cubicBezTo>
                  <a:cubicBezTo>
                    <a:pt x="14996" y="15903"/>
                    <a:pt x="11456" y="13996"/>
                    <a:pt x="9221" y="11058"/>
                  </a:cubicBezTo>
                  <a:cubicBezTo>
                    <a:pt x="9182" y="11011"/>
                    <a:pt x="9166" y="10988"/>
                    <a:pt x="9096" y="10886"/>
                  </a:cubicBezTo>
                  <a:cubicBezTo>
                    <a:pt x="8752" y="10402"/>
                    <a:pt x="8440" y="9909"/>
                    <a:pt x="8166" y="9386"/>
                  </a:cubicBezTo>
                  <a:cubicBezTo>
                    <a:pt x="7267" y="7690"/>
                    <a:pt x="6752" y="5736"/>
                    <a:pt x="6752" y="3673"/>
                  </a:cubicBezTo>
                  <a:cubicBezTo>
                    <a:pt x="6752" y="3275"/>
                    <a:pt x="6767" y="2892"/>
                    <a:pt x="6806" y="2525"/>
                  </a:cubicBezTo>
                  <a:cubicBezTo>
                    <a:pt x="6900" y="1595"/>
                    <a:pt x="7111" y="751"/>
                    <a:pt x="74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46"/>
            <p:cNvSpPr/>
            <p:nvPr/>
          </p:nvSpPr>
          <p:spPr>
            <a:xfrm>
              <a:off x="-329384" y="3266991"/>
              <a:ext cx="2187135" cy="1419387"/>
            </a:xfrm>
            <a:custGeom>
              <a:avLst/>
              <a:gdLst/>
              <a:ahLst/>
              <a:cxnLst/>
              <a:rect l="l" t="t" r="r" b="b"/>
              <a:pathLst>
                <a:path w="28274" h="18349" extrusionOk="0">
                  <a:moveTo>
                    <a:pt x="7425" y="1"/>
                  </a:moveTo>
                  <a:lnTo>
                    <a:pt x="7292" y="141"/>
                  </a:lnTo>
                  <a:cubicBezTo>
                    <a:pt x="7253" y="165"/>
                    <a:pt x="7221" y="204"/>
                    <a:pt x="7182" y="243"/>
                  </a:cubicBezTo>
                  <a:lnTo>
                    <a:pt x="7151" y="274"/>
                  </a:lnTo>
                  <a:cubicBezTo>
                    <a:pt x="7104" y="321"/>
                    <a:pt x="7065" y="360"/>
                    <a:pt x="7026" y="415"/>
                  </a:cubicBezTo>
                  <a:lnTo>
                    <a:pt x="7018" y="423"/>
                  </a:lnTo>
                  <a:cubicBezTo>
                    <a:pt x="6979" y="462"/>
                    <a:pt x="6940" y="509"/>
                    <a:pt x="6901" y="555"/>
                  </a:cubicBezTo>
                  <a:cubicBezTo>
                    <a:pt x="6823" y="657"/>
                    <a:pt x="6745" y="751"/>
                    <a:pt x="6667" y="860"/>
                  </a:cubicBezTo>
                  <a:cubicBezTo>
                    <a:pt x="6635" y="899"/>
                    <a:pt x="6596" y="946"/>
                    <a:pt x="6565" y="985"/>
                  </a:cubicBezTo>
                  <a:cubicBezTo>
                    <a:pt x="6565" y="1009"/>
                    <a:pt x="6557" y="1016"/>
                    <a:pt x="6549" y="1024"/>
                  </a:cubicBezTo>
                  <a:cubicBezTo>
                    <a:pt x="6510" y="1087"/>
                    <a:pt x="6479" y="1134"/>
                    <a:pt x="6440" y="1181"/>
                  </a:cubicBezTo>
                  <a:cubicBezTo>
                    <a:pt x="6440" y="1196"/>
                    <a:pt x="6432" y="1196"/>
                    <a:pt x="6432" y="1204"/>
                  </a:cubicBezTo>
                  <a:cubicBezTo>
                    <a:pt x="6393" y="1251"/>
                    <a:pt x="6362" y="1298"/>
                    <a:pt x="6331" y="1353"/>
                  </a:cubicBezTo>
                  <a:cubicBezTo>
                    <a:pt x="6307" y="1407"/>
                    <a:pt x="6268" y="1454"/>
                    <a:pt x="6237" y="1517"/>
                  </a:cubicBezTo>
                  <a:cubicBezTo>
                    <a:pt x="6206" y="1571"/>
                    <a:pt x="6166" y="1634"/>
                    <a:pt x="6135" y="1689"/>
                  </a:cubicBezTo>
                  <a:cubicBezTo>
                    <a:pt x="6096" y="1751"/>
                    <a:pt x="6073" y="1806"/>
                    <a:pt x="6041" y="1868"/>
                  </a:cubicBezTo>
                  <a:lnTo>
                    <a:pt x="5955" y="2040"/>
                  </a:lnTo>
                  <a:cubicBezTo>
                    <a:pt x="5955" y="2056"/>
                    <a:pt x="5940" y="2064"/>
                    <a:pt x="5940" y="2071"/>
                  </a:cubicBezTo>
                  <a:cubicBezTo>
                    <a:pt x="5924" y="2118"/>
                    <a:pt x="5893" y="2173"/>
                    <a:pt x="5877" y="2220"/>
                  </a:cubicBezTo>
                  <a:cubicBezTo>
                    <a:pt x="5823" y="2337"/>
                    <a:pt x="5768" y="2462"/>
                    <a:pt x="5721" y="2587"/>
                  </a:cubicBezTo>
                  <a:cubicBezTo>
                    <a:pt x="5690" y="2650"/>
                    <a:pt x="5666" y="2704"/>
                    <a:pt x="5651" y="2767"/>
                  </a:cubicBezTo>
                  <a:cubicBezTo>
                    <a:pt x="5651" y="2775"/>
                    <a:pt x="5643" y="2775"/>
                    <a:pt x="5643" y="2783"/>
                  </a:cubicBezTo>
                  <a:cubicBezTo>
                    <a:pt x="5619" y="2853"/>
                    <a:pt x="5588" y="2915"/>
                    <a:pt x="5573" y="2978"/>
                  </a:cubicBezTo>
                  <a:cubicBezTo>
                    <a:pt x="5549" y="3040"/>
                    <a:pt x="5533" y="3111"/>
                    <a:pt x="5510" y="3173"/>
                  </a:cubicBezTo>
                  <a:cubicBezTo>
                    <a:pt x="5494" y="3236"/>
                    <a:pt x="5487" y="3283"/>
                    <a:pt x="5463" y="3345"/>
                  </a:cubicBezTo>
                  <a:cubicBezTo>
                    <a:pt x="5455" y="3400"/>
                    <a:pt x="5432" y="3447"/>
                    <a:pt x="5424" y="3509"/>
                  </a:cubicBezTo>
                  <a:cubicBezTo>
                    <a:pt x="5408" y="3603"/>
                    <a:pt x="5377" y="3705"/>
                    <a:pt x="5354" y="3798"/>
                  </a:cubicBezTo>
                  <a:cubicBezTo>
                    <a:pt x="5346" y="3861"/>
                    <a:pt x="5330" y="3916"/>
                    <a:pt x="5315" y="3978"/>
                  </a:cubicBezTo>
                  <a:cubicBezTo>
                    <a:pt x="5307" y="4009"/>
                    <a:pt x="5299" y="4025"/>
                    <a:pt x="5299" y="4056"/>
                  </a:cubicBezTo>
                  <a:lnTo>
                    <a:pt x="5268" y="4228"/>
                  </a:lnTo>
                  <a:cubicBezTo>
                    <a:pt x="5260" y="4291"/>
                    <a:pt x="5252" y="4338"/>
                    <a:pt x="5237" y="4400"/>
                  </a:cubicBezTo>
                  <a:cubicBezTo>
                    <a:pt x="5237" y="4424"/>
                    <a:pt x="5229" y="4447"/>
                    <a:pt x="5229" y="4478"/>
                  </a:cubicBezTo>
                  <a:cubicBezTo>
                    <a:pt x="5221" y="4541"/>
                    <a:pt x="5213" y="4619"/>
                    <a:pt x="5197" y="4697"/>
                  </a:cubicBezTo>
                  <a:cubicBezTo>
                    <a:pt x="5190" y="4767"/>
                    <a:pt x="5190" y="4830"/>
                    <a:pt x="5182" y="4892"/>
                  </a:cubicBezTo>
                  <a:cubicBezTo>
                    <a:pt x="5174" y="4955"/>
                    <a:pt x="5174" y="5010"/>
                    <a:pt x="5158" y="5080"/>
                  </a:cubicBezTo>
                  <a:cubicBezTo>
                    <a:pt x="5158" y="5119"/>
                    <a:pt x="5151" y="5158"/>
                    <a:pt x="5151" y="5197"/>
                  </a:cubicBezTo>
                  <a:cubicBezTo>
                    <a:pt x="5151" y="5260"/>
                    <a:pt x="5143" y="5322"/>
                    <a:pt x="5143" y="5385"/>
                  </a:cubicBezTo>
                  <a:cubicBezTo>
                    <a:pt x="5143" y="5463"/>
                    <a:pt x="5135" y="5533"/>
                    <a:pt x="5135" y="5596"/>
                  </a:cubicBezTo>
                  <a:lnTo>
                    <a:pt x="5135" y="5658"/>
                  </a:lnTo>
                  <a:cubicBezTo>
                    <a:pt x="5119" y="5729"/>
                    <a:pt x="5119" y="5791"/>
                    <a:pt x="5119" y="5869"/>
                  </a:cubicBezTo>
                  <a:lnTo>
                    <a:pt x="5119" y="6127"/>
                  </a:lnTo>
                  <a:lnTo>
                    <a:pt x="5119" y="6432"/>
                  </a:lnTo>
                  <a:lnTo>
                    <a:pt x="5119" y="6440"/>
                  </a:lnTo>
                  <a:cubicBezTo>
                    <a:pt x="5119" y="6533"/>
                    <a:pt x="5119" y="6635"/>
                    <a:pt x="5135" y="6729"/>
                  </a:cubicBezTo>
                  <a:cubicBezTo>
                    <a:pt x="5143" y="6830"/>
                    <a:pt x="5143" y="6924"/>
                    <a:pt x="5151" y="7026"/>
                  </a:cubicBezTo>
                  <a:lnTo>
                    <a:pt x="5151" y="7073"/>
                  </a:lnTo>
                  <a:cubicBezTo>
                    <a:pt x="5158" y="7151"/>
                    <a:pt x="5158" y="7229"/>
                    <a:pt x="5174" y="7307"/>
                  </a:cubicBezTo>
                  <a:cubicBezTo>
                    <a:pt x="5174" y="7338"/>
                    <a:pt x="5182" y="7354"/>
                    <a:pt x="5182" y="7385"/>
                  </a:cubicBezTo>
                  <a:cubicBezTo>
                    <a:pt x="5182" y="7456"/>
                    <a:pt x="5190" y="7526"/>
                    <a:pt x="5197" y="7588"/>
                  </a:cubicBezTo>
                  <a:cubicBezTo>
                    <a:pt x="5213" y="7682"/>
                    <a:pt x="5221" y="7760"/>
                    <a:pt x="5229" y="7846"/>
                  </a:cubicBezTo>
                  <a:cubicBezTo>
                    <a:pt x="5237" y="7885"/>
                    <a:pt x="5237" y="7924"/>
                    <a:pt x="5252" y="7963"/>
                  </a:cubicBezTo>
                  <a:cubicBezTo>
                    <a:pt x="5260" y="8042"/>
                    <a:pt x="5268" y="8128"/>
                    <a:pt x="5291" y="8206"/>
                  </a:cubicBezTo>
                  <a:cubicBezTo>
                    <a:pt x="5299" y="8237"/>
                    <a:pt x="5299" y="8276"/>
                    <a:pt x="5307" y="8307"/>
                  </a:cubicBezTo>
                  <a:cubicBezTo>
                    <a:pt x="5315" y="8370"/>
                    <a:pt x="5338" y="8432"/>
                    <a:pt x="5346" y="8503"/>
                  </a:cubicBezTo>
                  <a:lnTo>
                    <a:pt x="5346" y="8518"/>
                  </a:lnTo>
                  <a:cubicBezTo>
                    <a:pt x="5369" y="8596"/>
                    <a:pt x="5377" y="8675"/>
                    <a:pt x="5393" y="8753"/>
                  </a:cubicBezTo>
                  <a:cubicBezTo>
                    <a:pt x="5393" y="8776"/>
                    <a:pt x="5408" y="8784"/>
                    <a:pt x="5408" y="8800"/>
                  </a:cubicBezTo>
                  <a:cubicBezTo>
                    <a:pt x="5424" y="8878"/>
                    <a:pt x="5448" y="8972"/>
                    <a:pt x="5463" y="9050"/>
                  </a:cubicBezTo>
                  <a:cubicBezTo>
                    <a:pt x="5463" y="9057"/>
                    <a:pt x="5471" y="9073"/>
                    <a:pt x="5471" y="9089"/>
                  </a:cubicBezTo>
                  <a:cubicBezTo>
                    <a:pt x="5494" y="9175"/>
                    <a:pt x="5510" y="9268"/>
                    <a:pt x="5541" y="9362"/>
                  </a:cubicBezTo>
                  <a:cubicBezTo>
                    <a:pt x="5549" y="9417"/>
                    <a:pt x="5573" y="9479"/>
                    <a:pt x="5588" y="9534"/>
                  </a:cubicBezTo>
                  <a:cubicBezTo>
                    <a:pt x="5604" y="9565"/>
                    <a:pt x="5612" y="9604"/>
                    <a:pt x="5619" y="9636"/>
                  </a:cubicBezTo>
                  <a:cubicBezTo>
                    <a:pt x="5651" y="9722"/>
                    <a:pt x="5682" y="9815"/>
                    <a:pt x="5705" y="9909"/>
                  </a:cubicBezTo>
                  <a:lnTo>
                    <a:pt x="5705" y="9917"/>
                  </a:lnTo>
                  <a:cubicBezTo>
                    <a:pt x="5799" y="10191"/>
                    <a:pt x="5893" y="10464"/>
                    <a:pt x="6002" y="10730"/>
                  </a:cubicBezTo>
                  <a:cubicBezTo>
                    <a:pt x="4236" y="10402"/>
                    <a:pt x="2986" y="9753"/>
                    <a:pt x="1829" y="8620"/>
                  </a:cubicBezTo>
                  <a:cubicBezTo>
                    <a:pt x="337" y="7143"/>
                    <a:pt x="173" y="3126"/>
                    <a:pt x="2884" y="1900"/>
                  </a:cubicBezTo>
                  <a:lnTo>
                    <a:pt x="2884" y="1900"/>
                  </a:lnTo>
                  <a:cubicBezTo>
                    <a:pt x="2830" y="1915"/>
                    <a:pt x="2759" y="1923"/>
                    <a:pt x="2697" y="1946"/>
                  </a:cubicBezTo>
                  <a:cubicBezTo>
                    <a:pt x="2650" y="1962"/>
                    <a:pt x="2595" y="1978"/>
                    <a:pt x="2541" y="1993"/>
                  </a:cubicBezTo>
                  <a:cubicBezTo>
                    <a:pt x="2533" y="1993"/>
                    <a:pt x="2525" y="2001"/>
                    <a:pt x="2517" y="2001"/>
                  </a:cubicBezTo>
                  <a:cubicBezTo>
                    <a:pt x="2462" y="2025"/>
                    <a:pt x="2408" y="2040"/>
                    <a:pt x="2361" y="2064"/>
                  </a:cubicBezTo>
                  <a:lnTo>
                    <a:pt x="2345" y="2064"/>
                  </a:lnTo>
                  <a:cubicBezTo>
                    <a:pt x="2244" y="2111"/>
                    <a:pt x="2134" y="2157"/>
                    <a:pt x="2033" y="2212"/>
                  </a:cubicBezTo>
                  <a:cubicBezTo>
                    <a:pt x="1947" y="2259"/>
                    <a:pt x="1853" y="2306"/>
                    <a:pt x="1759" y="2368"/>
                  </a:cubicBezTo>
                  <a:cubicBezTo>
                    <a:pt x="1751" y="2376"/>
                    <a:pt x="1743" y="2376"/>
                    <a:pt x="1736" y="2384"/>
                  </a:cubicBezTo>
                  <a:cubicBezTo>
                    <a:pt x="1642" y="2447"/>
                    <a:pt x="1556" y="2501"/>
                    <a:pt x="1478" y="2572"/>
                  </a:cubicBezTo>
                  <a:cubicBezTo>
                    <a:pt x="1431" y="2611"/>
                    <a:pt x="1392" y="2642"/>
                    <a:pt x="1353" y="2681"/>
                  </a:cubicBezTo>
                  <a:cubicBezTo>
                    <a:pt x="1267" y="2743"/>
                    <a:pt x="1189" y="2822"/>
                    <a:pt x="1118" y="2900"/>
                  </a:cubicBezTo>
                  <a:cubicBezTo>
                    <a:pt x="1079" y="2939"/>
                    <a:pt x="1040" y="2978"/>
                    <a:pt x="1009" y="3017"/>
                  </a:cubicBezTo>
                  <a:cubicBezTo>
                    <a:pt x="978" y="3056"/>
                    <a:pt x="939" y="3111"/>
                    <a:pt x="915" y="3150"/>
                  </a:cubicBezTo>
                  <a:cubicBezTo>
                    <a:pt x="876" y="3189"/>
                    <a:pt x="845" y="3236"/>
                    <a:pt x="814" y="3275"/>
                  </a:cubicBezTo>
                  <a:cubicBezTo>
                    <a:pt x="782" y="3322"/>
                    <a:pt x="759" y="3361"/>
                    <a:pt x="728" y="3408"/>
                  </a:cubicBezTo>
                  <a:cubicBezTo>
                    <a:pt x="696" y="3462"/>
                    <a:pt x="665" y="3501"/>
                    <a:pt x="642" y="3548"/>
                  </a:cubicBezTo>
                  <a:cubicBezTo>
                    <a:pt x="610" y="3595"/>
                    <a:pt x="587" y="3634"/>
                    <a:pt x="564" y="3681"/>
                  </a:cubicBezTo>
                  <a:cubicBezTo>
                    <a:pt x="540" y="3720"/>
                    <a:pt x="509" y="3775"/>
                    <a:pt x="493" y="3822"/>
                  </a:cubicBezTo>
                  <a:cubicBezTo>
                    <a:pt x="493" y="3822"/>
                    <a:pt x="485" y="3830"/>
                    <a:pt x="485" y="3837"/>
                  </a:cubicBezTo>
                  <a:cubicBezTo>
                    <a:pt x="462" y="3877"/>
                    <a:pt x="454" y="3916"/>
                    <a:pt x="431" y="3955"/>
                  </a:cubicBezTo>
                  <a:cubicBezTo>
                    <a:pt x="415" y="4009"/>
                    <a:pt x="392" y="4064"/>
                    <a:pt x="376" y="4111"/>
                  </a:cubicBezTo>
                  <a:cubicBezTo>
                    <a:pt x="368" y="4166"/>
                    <a:pt x="345" y="4213"/>
                    <a:pt x="329" y="4259"/>
                  </a:cubicBezTo>
                  <a:cubicBezTo>
                    <a:pt x="306" y="4306"/>
                    <a:pt x="298" y="4361"/>
                    <a:pt x="274" y="4416"/>
                  </a:cubicBezTo>
                  <a:cubicBezTo>
                    <a:pt x="267" y="4463"/>
                    <a:pt x="251" y="4517"/>
                    <a:pt x="235" y="4564"/>
                  </a:cubicBezTo>
                  <a:cubicBezTo>
                    <a:pt x="212" y="4674"/>
                    <a:pt x="188" y="4767"/>
                    <a:pt x="173" y="4877"/>
                  </a:cubicBezTo>
                  <a:cubicBezTo>
                    <a:pt x="157" y="4916"/>
                    <a:pt x="157" y="4955"/>
                    <a:pt x="149" y="4994"/>
                  </a:cubicBezTo>
                  <a:cubicBezTo>
                    <a:pt x="149" y="5002"/>
                    <a:pt x="142" y="5025"/>
                    <a:pt x="142" y="5041"/>
                  </a:cubicBezTo>
                  <a:cubicBezTo>
                    <a:pt x="134" y="5080"/>
                    <a:pt x="118" y="5127"/>
                    <a:pt x="118" y="5166"/>
                  </a:cubicBezTo>
                  <a:lnTo>
                    <a:pt x="118" y="5189"/>
                  </a:lnTo>
                  <a:cubicBezTo>
                    <a:pt x="110" y="5228"/>
                    <a:pt x="102" y="5275"/>
                    <a:pt x="102" y="5322"/>
                  </a:cubicBezTo>
                  <a:lnTo>
                    <a:pt x="102" y="5353"/>
                  </a:lnTo>
                  <a:cubicBezTo>
                    <a:pt x="102" y="5393"/>
                    <a:pt x="95" y="5439"/>
                    <a:pt x="95" y="5494"/>
                  </a:cubicBezTo>
                  <a:cubicBezTo>
                    <a:pt x="1" y="6799"/>
                    <a:pt x="423" y="8120"/>
                    <a:pt x="1150" y="8831"/>
                  </a:cubicBezTo>
                  <a:cubicBezTo>
                    <a:pt x="1915" y="9597"/>
                    <a:pt x="2728" y="10144"/>
                    <a:pt x="3713" y="10511"/>
                  </a:cubicBezTo>
                  <a:cubicBezTo>
                    <a:pt x="3846" y="10558"/>
                    <a:pt x="3971" y="10613"/>
                    <a:pt x="4103" y="10652"/>
                  </a:cubicBezTo>
                  <a:lnTo>
                    <a:pt x="4400" y="10738"/>
                  </a:lnTo>
                  <a:cubicBezTo>
                    <a:pt x="4705" y="10824"/>
                    <a:pt x="5018" y="10894"/>
                    <a:pt x="5346" y="10949"/>
                  </a:cubicBezTo>
                  <a:lnTo>
                    <a:pt x="5549" y="10980"/>
                  </a:lnTo>
                  <a:lnTo>
                    <a:pt x="5729" y="11011"/>
                  </a:lnTo>
                  <a:cubicBezTo>
                    <a:pt x="5744" y="11011"/>
                    <a:pt x="5776" y="11019"/>
                    <a:pt x="5799" y="11019"/>
                  </a:cubicBezTo>
                  <a:cubicBezTo>
                    <a:pt x="5846" y="11027"/>
                    <a:pt x="5893" y="11027"/>
                    <a:pt x="5940" y="11042"/>
                  </a:cubicBezTo>
                  <a:lnTo>
                    <a:pt x="6174" y="11066"/>
                  </a:lnTo>
                  <a:cubicBezTo>
                    <a:pt x="6206" y="11128"/>
                    <a:pt x="6237" y="11199"/>
                    <a:pt x="6268" y="11261"/>
                  </a:cubicBezTo>
                  <a:lnTo>
                    <a:pt x="6557" y="11847"/>
                  </a:lnTo>
                  <a:cubicBezTo>
                    <a:pt x="6596" y="11918"/>
                    <a:pt x="6628" y="11980"/>
                    <a:pt x="6667" y="12043"/>
                  </a:cubicBezTo>
                  <a:cubicBezTo>
                    <a:pt x="6674" y="12058"/>
                    <a:pt x="6674" y="12066"/>
                    <a:pt x="6682" y="12074"/>
                  </a:cubicBezTo>
                  <a:cubicBezTo>
                    <a:pt x="6713" y="12121"/>
                    <a:pt x="6745" y="12183"/>
                    <a:pt x="6776" y="12230"/>
                  </a:cubicBezTo>
                  <a:cubicBezTo>
                    <a:pt x="6878" y="12418"/>
                    <a:pt x="6995" y="12605"/>
                    <a:pt x="7112" y="12785"/>
                  </a:cubicBezTo>
                  <a:cubicBezTo>
                    <a:pt x="7229" y="12965"/>
                    <a:pt x="7346" y="13137"/>
                    <a:pt x="7479" y="13316"/>
                  </a:cubicBezTo>
                  <a:lnTo>
                    <a:pt x="7487" y="13324"/>
                  </a:lnTo>
                  <a:cubicBezTo>
                    <a:pt x="7565" y="13441"/>
                    <a:pt x="7651" y="13559"/>
                    <a:pt x="7737" y="13668"/>
                  </a:cubicBezTo>
                  <a:lnTo>
                    <a:pt x="7737" y="13676"/>
                  </a:lnTo>
                  <a:cubicBezTo>
                    <a:pt x="7878" y="13840"/>
                    <a:pt x="8011" y="14012"/>
                    <a:pt x="8159" y="14176"/>
                  </a:cubicBezTo>
                  <a:lnTo>
                    <a:pt x="8456" y="14496"/>
                  </a:lnTo>
                  <a:cubicBezTo>
                    <a:pt x="8706" y="14762"/>
                    <a:pt x="8964" y="15004"/>
                    <a:pt x="9238" y="15246"/>
                  </a:cubicBezTo>
                  <a:cubicBezTo>
                    <a:pt x="9292" y="15301"/>
                    <a:pt x="9339" y="15348"/>
                    <a:pt x="9402" y="15395"/>
                  </a:cubicBezTo>
                  <a:cubicBezTo>
                    <a:pt x="9456" y="15434"/>
                    <a:pt x="9511" y="15481"/>
                    <a:pt x="9566" y="15536"/>
                  </a:cubicBezTo>
                  <a:cubicBezTo>
                    <a:pt x="9628" y="15582"/>
                    <a:pt x="9675" y="15622"/>
                    <a:pt x="9730" y="15668"/>
                  </a:cubicBezTo>
                  <a:cubicBezTo>
                    <a:pt x="9792" y="15715"/>
                    <a:pt x="9847" y="15754"/>
                    <a:pt x="9910" y="15809"/>
                  </a:cubicBezTo>
                  <a:cubicBezTo>
                    <a:pt x="10035" y="15903"/>
                    <a:pt x="10160" y="15989"/>
                    <a:pt x="10292" y="16090"/>
                  </a:cubicBezTo>
                  <a:cubicBezTo>
                    <a:pt x="10339" y="16122"/>
                    <a:pt x="10386" y="16161"/>
                    <a:pt x="10433" y="16184"/>
                  </a:cubicBezTo>
                  <a:cubicBezTo>
                    <a:pt x="10496" y="16239"/>
                    <a:pt x="10550" y="16278"/>
                    <a:pt x="10613" y="16317"/>
                  </a:cubicBezTo>
                  <a:cubicBezTo>
                    <a:pt x="10668" y="16356"/>
                    <a:pt x="10722" y="16380"/>
                    <a:pt x="10777" y="16419"/>
                  </a:cubicBezTo>
                  <a:cubicBezTo>
                    <a:pt x="10785" y="16419"/>
                    <a:pt x="10785" y="16434"/>
                    <a:pt x="10800" y="16434"/>
                  </a:cubicBezTo>
                  <a:cubicBezTo>
                    <a:pt x="10855" y="16473"/>
                    <a:pt x="10925" y="16512"/>
                    <a:pt x="10980" y="16551"/>
                  </a:cubicBezTo>
                  <a:cubicBezTo>
                    <a:pt x="11113" y="16630"/>
                    <a:pt x="11238" y="16708"/>
                    <a:pt x="11363" y="16770"/>
                  </a:cubicBezTo>
                  <a:lnTo>
                    <a:pt x="11746" y="16981"/>
                  </a:lnTo>
                  <a:cubicBezTo>
                    <a:pt x="11793" y="17005"/>
                    <a:pt x="11848" y="17028"/>
                    <a:pt x="11894" y="17059"/>
                  </a:cubicBezTo>
                  <a:cubicBezTo>
                    <a:pt x="11926" y="17075"/>
                    <a:pt x="11965" y="17083"/>
                    <a:pt x="11988" y="17106"/>
                  </a:cubicBezTo>
                  <a:cubicBezTo>
                    <a:pt x="12043" y="17122"/>
                    <a:pt x="12090" y="17153"/>
                    <a:pt x="12137" y="17177"/>
                  </a:cubicBezTo>
                  <a:cubicBezTo>
                    <a:pt x="12160" y="17184"/>
                    <a:pt x="12184" y="17192"/>
                    <a:pt x="12207" y="17200"/>
                  </a:cubicBezTo>
                  <a:cubicBezTo>
                    <a:pt x="12238" y="17216"/>
                    <a:pt x="12262" y="17231"/>
                    <a:pt x="12293" y="17239"/>
                  </a:cubicBezTo>
                  <a:cubicBezTo>
                    <a:pt x="12441" y="17309"/>
                    <a:pt x="12574" y="17372"/>
                    <a:pt x="12723" y="17427"/>
                  </a:cubicBezTo>
                  <a:cubicBezTo>
                    <a:pt x="12746" y="17427"/>
                    <a:pt x="12762" y="17434"/>
                    <a:pt x="12785" y="17450"/>
                  </a:cubicBezTo>
                  <a:cubicBezTo>
                    <a:pt x="12840" y="17466"/>
                    <a:pt x="12902" y="17497"/>
                    <a:pt x="12957" y="17513"/>
                  </a:cubicBezTo>
                  <a:cubicBezTo>
                    <a:pt x="13028" y="17544"/>
                    <a:pt x="13098" y="17567"/>
                    <a:pt x="13160" y="17591"/>
                  </a:cubicBezTo>
                  <a:cubicBezTo>
                    <a:pt x="13160" y="17606"/>
                    <a:pt x="13176" y="17606"/>
                    <a:pt x="13176" y="17606"/>
                  </a:cubicBezTo>
                  <a:cubicBezTo>
                    <a:pt x="13239" y="17622"/>
                    <a:pt x="13301" y="17653"/>
                    <a:pt x="13371" y="17669"/>
                  </a:cubicBezTo>
                  <a:cubicBezTo>
                    <a:pt x="13434" y="17692"/>
                    <a:pt x="13504" y="17724"/>
                    <a:pt x="13575" y="17739"/>
                  </a:cubicBezTo>
                  <a:cubicBezTo>
                    <a:pt x="13653" y="17763"/>
                    <a:pt x="13723" y="17786"/>
                    <a:pt x="13786" y="17810"/>
                  </a:cubicBezTo>
                  <a:cubicBezTo>
                    <a:pt x="13856" y="17841"/>
                    <a:pt x="13934" y="17856"/>
                    <a:pt x="14004" y="17880"/>
                  </a:cubicBezTo>
                  <a:cubicBezTo>
                    <a:pt x="14090" y="17896"/>
                    <a:pt x="14168" y="17927"/>
                    <a:pt x="14247" y="17942"/>
                  </a:cubicBezTo>
                  <a:cubicBezTo>
                    <a:pt x="14309" y="17958"/>
                    <a:pt x="14356" y="17974"/>
                    <a:pt x="14403" y="17981"/>
                  </a:cubicBezTo>
                  <a:cubicBezTo>
                    <a:pt x="14559" y="18021"/>
                    <a:pt x="14723" y="18060"/>
                    <a:pt x="14880" y="18091"/>
                  </a:cubicBezTo>
                  <a:cubicBezTo>
                    <a:pt x="14942" y="18099"/>
                    <a:pt x="15012" y="18122"/>
                    <a:pt x="15067" y="18130"/>
                  </a:cubicBezTo>
                  <a:cubicBezTo>
                    <a:pt x="15364" y="18192"/>
                    <a:pt x="15677" y="18232"/>
                    <a:pt x="15974" y="18271"/>
                  </a:cubicBezTo>
                  <a:cubicBezTo>
                    <a:pt x="16036" y="18278"/>
                    <a:pt x="16083" y="18286"/>
                    <a:pt x="16130" y="18286"/>
                  </a:cubicBezTo>
                  <a:cubicBezTo>
                    <a:pt x="16185" y="18286"/>
                    <a:pt x="16239" y="18294"/>
                    <a:pt x="16286" y="18294"/>
                  </a:cubicBezTo>
                  <a:cubicBezTo>
                    <a:pt x="16349" y="18294"/>
                    <a:pt x="16396" y="18310"/>
                    <a:pt x="16458" y="18310"/>
                  </a:cubicBezTo>
                  <a:cubicBezTo>
                    <a:pt x="16536" y="18318"/>
                    <a:pt x="16614" y="18325"/>
                    <a:pt x="16692" y="18325"/>
                  </a:cubicBezTo>
                  <a:cubicBezTo>
                    <a:pt x="16771" y="18325"/>
                    <a:pt x="16833" y="18333"/>
                    <a:pt x="16911" y="18333"/>
                  </a:cubicBezTo>
                  <a:cubicBezTo>
                    <a:pt x="17068" y="18349"/>
                    <a:pt x="17224" y="18349"/>
                    <a:pt x="17380" y="18349"/>
                  </a:cubicBezTo>
                  <a:lnTo>
                    <a:pt x="17810" y="18349"/>
                  </a:lnTo>
                  <a:cubicBezTo>
                    <a:pt x="17888" y="18349"/>
                    <a:pt x="17966" y="18333"/>
                    <a:pt x="18044" y="18333"/>
                  </a:cubicBezTo>
                  <a:cubicBezTo>
                    <a:pt x="18107" y="18333"/>
                    <a:pt x="18162" y="18325"/>
                    <a:pt x="18224" y="18325"/>
                  </a:cubicBezTo>
                  <a:cubicBezTo>
                    <a:pt x="18248" y="18318"/>
                    <a:pt x="18287" y="18318"/>
                    <a:pt x="18318" y="18318"/>
                  </a:cubicBezTo>
                  <a:cubicBezTo>
                    <a:pt x="18365" y="18318"/>
                    <a:pt x="18427" y="18318"/>
                    <a:pt x="18474" y="18310"/>
                  </a:cubicBezTo>
                  <a:cubicBezTo>
                    <a:pt x="18513" y="18310"/>
                    <a:pt x="18560" y="18310"/>
                    <a:pt x="18615" y="18294"/>
                  </a:cubicBezTo>
                  <a:cubicBezTo>
                    <a:pt x="18779" y="18278"/>
                    <a:pt x="18935" y="18255"/>
                    <a:pt x="19092" y="18239"/>
                  </a:cubicBezTo>
                  <a:cubicBezTo>
                    <a:pt x="19115" y="18239"/>
                    <a:pt x="19138" y="18232"/>
                    <a:pt x="19170" y="18232"/>
                  </a:cubicBezTo>
                  <a:cubicBezTo>
                    <a:pt x="19217" y="18216"/>
                    <a:pt x="19279" y="18208"/>
                    <a:pt x="19334" y="18200"/>
                  </a:cubicBezTo>
                  <a:cubicBezTo>
                    <a:pt x="19404" y="18177"/>
                    <a:pt x="19474" y="18169"/>
                    <a:pt x="19537" y="18161"/>
                  </a:cubicBezTo>
                  <a:cubicBezTo>
                    <a:pt x="19615" y="18138"/>
                    <a:pt x="19709" y="18130"/>
                    <a:pt x="19787" y="18114"/>
                  </a:cubicBezTo>
                  <a:lnTo>
                    <a:pt x="19928" y="18083"/>
                  </a:lnTo>
                  <a:cubicBezTo>
                    <a:pt x="20092" y="18052"/>
                    <a:pt x="20240" y="18013"/>
                    <a:pt x="20389" y="17974"/>
                  </a:cubicBezTo>
                  <a:cubicBezTo>
                    <a:pt x="20436" y="17958"/>
                    <a:pt x="20498" y="17942"/>
                    <a:pt x="20561" y="17927"/>
                  </a:cubicBezTo>
                  <a:cubicBezTo>
                    <a:pt x="20850" y="17849"/>
                    <a:pt x="21131" y="17763"/>
                    <a:pt x="21405" y="17661"/>
                  </a:cubicBezTo>
                  <a:cubicBezTo>
                    <a:pt x="21467" y="17645"/>
                    <a:pt x="21514" y="17622"/>
                    <a:pt x="21576" y="17606"/>
                  </a:cubicBezTo>
                  <a:cubicBezTo>
                    <a:pt x="21717" y="17552"/>
                    <a:pt x="21866" y="17497"/>
                    <a:pt x="22014" y="17434"/>
                  </a:cubicBezTo>
                  <a:cubicBezTo>
                    <a:pt x="22069" y="17411"/>
                    <a:pt x="22131" y="17388"/>
                    <a:pt x="22186" y="17356"/>
                  </a:cubicBezTo>
                  <a:cubicBezTo>
                    <a:pt x="22256" y="17333"/>
                    <a:pt x="22319" y="17302"/>
                    <a:pt x="22381" y="17270"/>
                  </a:cubicBezTo>
                  <a:cubicBezTo>
                    <a:pt x="22413" y="17263"/>
                    <a:pt x="22436" y="17239"/>
                    <a:pt x="22460" y="17231"/>
                  </a:cubicBezTo>
                  <a:cubicBezTo>
                    <a:pt x="22569" y="17192"/>
                    <a:pt x="22663" y="17145"/>
                    <a:pt x="22764" y="17098"/>
                  </a:cubicBezTo>
                  <a:cubicBezTo>
                    <a:pt x="22827" y="17059"/>
                    <a:pt x="22889" y="17028"/>
                    <a:pt x="22952" y="16997"/>
                  </a:cubicBezTo>
                  <a:cubicBezTo>
                    <a:pt x="23475" y="16723"/>
                    <a:pt x="23983" y="16419"/>
                    <a:pt x="24468" y="16083"/>
                  </a:cubicBezTo>
                  <a:lnTo>
                    <a:pt x="24585" y="15989"/>
                  </a:lnTo>
                  <a:lnTo>
                    <a:pt x="24960" y="15700"/>
                  </a:lnTo>
                  <a:cubicBezTo>
                    <a:pt x="24984" y="15676"/>
                    <a:pt x="25015" y="15661"/>
                    <a:pt x="25038" y="15637"/>
                  </a:cubicBezTo>
                  <a:cubicBezTo>
                    <a:pt x="25538" y="15239"/>
                    <a:pt x="25999" y="14801"/>
                    <a:pt x="26429" y="14332"/>
                  </a:cubicBezTo>
                  <a:cubicBezTo>
                    <a:pt x="26500" y="14254"/>
                    <a:pt x="26554" y="14184"/>
                    <a:pt x="26625" y="14106"/>
                  </a:cubicBezTo>
                  <a:cubicBezTo>
                    <a:pt x="26664" y="14074"/>
                    <a:pt x="26695" y="14035"/>
                    <a:pt x="26718" y="14004"/>
                  </a:cubicBezTo>
                  <a:cubicBezTo>
                    <a:pt x="26890" y="13809"/>
                    <a:pt x="27054" y="13598"/>
                    <a:pt x="27211" y="13387"/>
                  </a:cubicBezTo>
                  <a:cubicBezTo>
                    <a:pt x="27289" y="13285"/>
                    <a:pt x="27359" y="13183"/>
                    <a:pt x="27437" y="13074"/>
                  </a:cubicBezTo>
                  <a:cubicBezTo>
                    <a:pt x="27640" y="12793"/>
                    <a:pt x="27812" y="12504"/>
                    <a:pt x="27992" y="12207"/>
                  </a:cubicBezTo>
                  <a:cubicBezTo>
                    <a:pt x="28039" y="12121"/>
                    <a:pt x="28086" y="12035"/>
                    <a:pt x="28141" y="11949"/>
                  </a:cubicBezTo>
                  <a:cubicBezTo>
                    <a:pt x="28156" y="11910"/>
                    <a:pt x="28188" y="11871"/>
                    <a:pt x="28203" y="11824"/>
                  </a:cubicBezTo>
                  <a:cubicBezTo>
                    <a:pt x="28227" y="11777"/>
                    <a:pt x="28258" y="11738"/>
                    <a:pt x="28273" y="11683"/>
                  </a:cubicBezTo>
                  <a:lnTo>
                    <a:pt x="28273" y="11683"/>
                  </a:lnTo>
                  <a:cubicBezTo>
                    <a:pt x="26039" y="14262"/>
                    <a:pt x="22725" y="15895"/>
                    <a:pt x="18974" y="15903"/>
                  </a:cubicBezTo>
                  <a:cubicBezTo>
                    <a:pt x="14997" y="15903"/>
                    <a:pt x="11465" y="13996"/>
                    <a:pt x="9222" y="11058"/>
                  </a:cubicBezTo>
                  <a:cubicBezTo>
                    <a:pt x="9183" y="11011"/>
                    <a:pt x="9167" y="10988"/>
                    <a:pt x="9097" y="10886"/>
                  </a:cubicBezTo>
                  <a:cubicBezTo>
                    <a:pt x="8753" y="10402"/>
                    <a:pt x="8440" y="9909"/>
                    <a:pt x="8167" y="9386"/>
                  </a:cubicBezTo>
                  <a:cubicBezTo>
                    <a:pt x="7268" y="7690"/>
                    <a:pt x="6753" y="5736"/>
                    <a:pt x="6753" y="3673"/>
                  </a:cubicBezTo>
                  <a:cubicBezTo>
                    <a:pt x="6753" y="3275"/>
                    <a:pt x="6776" y="2892"/>
                    <a:pt x="6815" y="2525"/>
                  </a:cubicBezTo>
                  <a:cubicBezTo>
                    <a:pt x="6901" y="1595"/>
                    <a:pt x="7112" y="751"/>
                    <a:pt x="7425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46"/>
            <p:cNvSpPr/>
            <p:nvPr/>
          </p:nvSpPr>
          <p:spPr>
            <a:xfrm>
              <a:off x="367319" y="2791258"/>
              <a:ext cx="699444" cy="559199"/>
            </a:xfrm>
            <a:custGeom>
              <a:avLst/>
              <a:gdLst/>
              <a:ahLst/>
              <a:cxnLst/>
              <a:rect l="l" t="t" r="r" b="b"/>
              <a:pathLst>
                <a:path w="9042" h="7229" extrusionOk="0">
                  <a:moveTo>
                    <a:pt x="8291" y="1"/>
                  </a:moveTo>
                  <a:cubicBezTo>
                    <a:pt x="3782" y="1"/>
                    <a:pt x="0" y="3056"/>
                    <a:pt x="0" y="4541"/>
                  </a:cubicBezTo>
                  <a:cubicBezTo>
                    <a:pt x="0" y="6026"/>
                    <a:pt x="3649" y="7229"/>
                    <a:pt x="8166" y="7229"/>
                  </a:cubicBezTo>
                  <a:cubicBezTo>
                    <a:pt x="8416" y="7229"/>
                    <a:pt x="8674" y="7229"/>
                    <a:pt x="8916" y="7221"/>
                  </a:cubicBezTo>
                  <a:cubicBezTo>
                    <a:pt x="4759" y="7088"/>
                    <a:pt x="1500" y="5940"/>
                    <a:pt x="1516" y="4541"/>
                  </a:cubicBezTo>
                  <a:cubicBezTo>
                    <a:pt x="1516" y="3142"/>
                    <a:pt x="4876" y="345"/>
                    <a:pt x="9041" y="32"/>
                  </a:cubicBezTo>
                  <a:cubicBezTo>
                    <a:pt x="8799" y="9"/>
                    <a:pt x="8549" y="1"/>
                    <a:pt x="82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46"/>
            <p:cNvSpPr/>
            <p:nvPr/>
          </p:nvSpPr>
          <p:spPr>
            <a:xfrm>
              <a:off x="888924" y="2599650"/>
              <a:ext cx="237635" cy="237635"/>
            </a:xfrm>
            <a:custGeom>
              <a:avLst/>
              <a:gdLst/>
              <a:ahLst/>
              <a:cxnLst/>
              <a:rect l="l" t="t" r="r" b="b"/>
              <a:pathLst>
                <a:path w="3072" h="3072" extrusionOk="0">
                  <a:moveTo>
                    <a:pt x="1540" y="1"/>
                  </a:moveTo>
                  <a:cubicBezTo>
                    <a:pt x="689" y="1"/>
                    <a:pt x="1" y="688"/>
                    <a:pt x="1" y="1540"/>
                  </a:cubicBezTo>
                  <a:cubicBezTo>
                    <a:pt x="1" y="2392"/>
                    <a:pt x="689" y="3072"/>
                    <a:pt x="1540" y="3072"/>
                  </a:cubicBezTo>
                  <a:cubicBezTo>
                    <a:pt x="2392" y="3072"/>
                    <a:pt x="3072" y="2392"/>
                    <a:pt x="3072" y="1540"/>
                  </a:cubicBezTo>
                  <a:cubicBezTo>
                    <a:pt x="3072" y="696"/>
                    <a:pt x="2392" y="16"/>
                    <a:pt x="1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46"/>
            <p:cNvSpPr/>
            <p:nvPr/>
          </p:nvSpPr>
          <p:spPr>
            <a:xfrm>
              <a:off x="888924" y="2599650"/>
              <a:ext cx="133669" cy="237635"/>
            </a:xfrm>
            <a:custGeom>
              <a:avLst/>
              <a:gdLst/>
              <a:ahLst/>
              <a:cxnLst/>
              <a:rect l="l" t="t" r="r" b="b"/>
              <a:pathLst>
                <a:path w="1728" h="3072" extrusionOk="0">
                  <a:moveTo>
                    <a:pt x="1540" y="1"/>
                  </a:moveTo>
                  <a:cubicBezTo>
                    <a:pt x="689" y="1"/>
                    <a:pt x="1" y="688"/>
                    <a:pt x="1" y="1540"/>
                  </a:cubicBezTo>
                  <a:cubicBezTo>
                    <a:pt x="1" y="2392"/>
                    <a:pt x="689" y="3072"/>
                    <a:pt x="1540" y="3072"/>
                  </a:cubicBezTo>
                  <a:cubicBezTo>
                    <a:pt x="1595" y="3072"/>
                    <a:pt x="1665" y="3072"/>
                    <a:pt x="1728" y="3064"/>
                  </a:cubicBezTo>
                  <a:cubicBezTo>
                    <a:pt x="970" y="2962"/>
                    <a:pt x="384" y="2321"/>
                    <a:pt x="384" y="1540"/>
                  </a:cubicBezTo>
                  <a:cubicBezTo>
                    <a:pt x="384" y="751"/>
                    <a:pt x="962" y="102"/>
                    <a:pt x="1728" y="16"/>
                  </a:cubicBezTo>
                  <a:cubicBezTo>
                    <a:pt x="1665" y="1"/>
                    <a:pt x="1611" y="1"/>
                    <a:pt x="1540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46"/>
            <p:cNvSpPr/>
            <p:nvPr/>
          </p:nvSpPr>
          <p:spPr>
            <a:xfrm>
              <a:off x="1162219" y="2891897"/>
              <a:ext cx="325897" cy="179232"/>
            </a:xfrm>
            <a:custGeom>
              <a:avLst/>
              <a:gdLst/>
              <a:ahLst/>
              <a:cxnLst/>
              <a:rect l="l" t="t" r="r" b="b"/>
              <a:pathLst>
                <a:path w="4213" h="2317" extrusionOk="0">
                  <a:moveTo>
                    <a:pt x="779" y="1"/>
                  </a:moveTo>
                  <a:cubicBezTo>
                    <a:pt x="477" y="1"/>
                    <a:pt x="262" y="78"/>
                    <a:pt x="188" y="239"/>
                  </a:cubicBezTo>
                  <a:cubicBezTo>
                    <a:pt x="0" y="622"/>
                    <a:pt x="703" y="1357"/>
                    <a:pt x="1766" y="1865"/>
                  </a:cubicBezTo>
                  <a:cubicBezTo>
                    <a:pt x="2382" y="2161"/>
                    <a:pt x="2985" y="2317"/>
                    <a:pt x="3418" y="2317"/>
                  </a:cubicBezTo>
                  <a:cubicBezTo>
                    <a:pt x="3725" y="2317"/>
                    <a:pt x="3947" y="2238"/>
                    <a:pt x="4024" y="2076"/>
                  </a:cubicBezTo>
                  <a:cubicBezTo>
                    <a:pt x="4212" y="1685"/>
                    <a:pt x="3509" y="958"/>
                    <a:pt x="2438" y="458"/>
                  </a:cubicBezTo>
                  <a:cubicBezTo>
                    <a:pt x="1817" y="159"/>
                    <a:pt x="1210" y="1"/>
                    <a:pt x="77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46"/>
            <p:cNvSpPr/>
            <p:nvPr/>
          </p:nvSpPr>
          <p:spPr>
            <a:xfrm>
              <a:off x="1564156" y="3326168"/>
              <a:ext cx="272135" cy="297662"/>
            </a:xfrm>
            <a:custGeom>
              <a:avLst/>
              <a:gdLst/>
              <a:ahLst/>
              <a:cxnLst/>
              <a:rect l="l" t="t" r="r" b="b"/>
              <a:pathLst>
                <a:path w="3518" h="3848" extrusionOk="0">
                  <a:moveTo>
                    <a:pt x="1075" y="0"/>
                  </a:moveTo>
                  <a:cubicBezTo>
                    <a:pt x="900" y="0"/>
                    <a:pt x="737" y="43"/>
                    <a:pt x="595" y="134"/>
                  </a:cubicBezTo>
                  <a:cubicBezTo>
                    <a:pt x="1" y="517"/>
                    <a:pt x="32" y="1642"/>
                    <a:pt x="665" y="2627"/>
                  </a:cubicBezTo>
                  <a:cubicBezTo>
                    <a:pt x="1150" y="3382"/>
                    <a:pt x="1856" y="3847"/>
                    <a:pt x="2430" y="3847"/>
                  </a:cubicBezTo>
                  <a:cubicBezTo>
                    <a:pt x="2605" y="3847"/>
                    <a:pt x="2767" y="3804"/>
                    <a:pt x="2908" y="3713"/>
                  </a:cubicBezTo>
                  <a:cubicBezTo>
                    <a:pt x="3517" y="3323"/>
                    <a:pt x="3486" y="2205"/>
                    <a:pt x="2845" y="1220"/>
                  </a:cubicBezTo>
                  <a:cubicBezTo>
                    <a:pt x="2354" y="466"/>
                    <a:pt x="1651" y="0"/>
                    <a:pt x="1075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46"/>
            <p:cNvSpPr/>
            <p:nvPr/>
          </p:nvSpPr>
          <p:spPr>
            <a:xfrm>
              <a:off x="1671138" y="3391842"/>
              <a:ext cx="95611" cy="112474"/>
            </a:xfrm>
            <a:custGeom>
              <a:avLst/>
              <a:gdLst/>
              <a:ahLst/>
              <a:cxnLst/>
              <a:rect l="l" t="t" r="r" b="b"/>
              <a:pathLst>
                <a:path w="1236" h="1454" extrusionOk="0">
                  <a:moveTo>
                    <a:pt x="268" y="1"/>
                  </a:moveTo>
                  <a:cubicBezTo>
                    <a:pt x="232" y="1"/>
                    <a:pt x="200" y="9"/>
                    <a:pt x="173" y="28"/>
                  </a:cubicBezTo>
                  <a:cubicBezTo>
                    <a:pt x="1" y="129"/>
                    <a:pt x="71" y="528"/>
                    <a:pt x="329" y="918"/>
                  </a:cubicBezTo>
                  <a:cubicBezTo>
                    <a:pt x="537" y="1237"/>
                    <a:pt x="805" y="1453"/>
                    <a:pt x="984" y="1453"/>
                  </a:cubicBezTo>
                  <a:cubicBezTo>
                    <a:pt x="1020" y="1453"/>
                    <a:pt x="1052" y="1445"/>
                    <a:pt x="1079" y="1426"/>
                  </a:cubicBezTo>
                  <a:cubicBezTo>
                    <a:pt x="1235" y="1317"/>
                    <a:pt x="1165" y="918"/>
                    <a:pt x="923" y="536"/>
                  </a:cubicBezTo>
                  <a:cubicBezTo>
                    <a:pt x="708" y="217"/>
                    <a:pt x="444" y="1"/>
                    <a:pt x="268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46"/>
            <p:cNvSpPr/>
            <p:nvPr/>
          </p:nvSpPr>
          <p:spPr>
            <a:xfrm>
              <a:off x="1510936" y="3991807"/>
              <a:ext cx="39374" cy="39296"/>
            </a:xfrm>
            <a:custGeom>
              <a:avLst/>
              <a:gdLst/>
              <a:ahLst/>
              <a:cxnLst/>
              <a:rect l="l" t="t" r="r" b="b"/>
              <a:pathLst>
                <a:path w="509" h="508" extrusionOk="0">
                  <a:moveTo>
                    <a:pt x="259" y="0"/>
                  </a:moveTo>
                  <a:cubicBezTo>
                    <a:pt x="118" y="0"/>
                    <a:pt x="1" y="117"/>
                    <a:pt x="1" y="258"/>
                  </a:cubicBezTo>
                  <a:cubicBezTo>
                    <a:pt x="1" y="391"/>
                    <a:pt x="118" y="508"/>
                    <a:pt x="259" y="508"/>
                  </a:cubicBezTo>
                  <a:cubicBezTo>
                    <a:pt x="392" y="508"/>
                    <a:pt x="509" y="391"/>
                    <a:pt x="509" y="258"/>
                  </a:cubicBezTo>
                  <a:cubicBezTo>
                    <a:pt x="509" y="117"/>
                    <a:pt x="407" y="0"/>
                    <a:pt x="25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46"/>
            <p:cNvSpPr/>
            <p:nvPr/>
          </p:nvSpPr>
          <p:spPr>
            <a:xfrm>
              <a:off x="1128957" y="3914916"/>
              <a:ext cx="465522" cy="312050"/>
            </a:xfrm>
            <a:custGeom>
              <a:avLst/>
              <a:gdLst/>
              <a:ahLst/>
              <a:cxnLst/>
              <a:rect l="l" t="t" r="r" b="b"/>
              <a:pathLst>
                <a:path w="6018" h="4034" extrusionOk="0">
                  <a:moveTo>
                    <a:pt x="5159" y="0"/>
                  </a:moveTo>
                  <a:cubicBezTo>
                    <a:pt x="4807" y="0"/>
                    <a:pt x="4368" y="260"/>
                    <a:pt x="4181" y="807"/>
                  </a:cubicBezTo>
                  <a:cubicBezTo>
                    <a:pt x="4134" y="947"/>
                    <a:pt x="4095" y="1119"/>
                    <a:pt x="4033" y="1314"/>
                  </a:cubicBezTo>
                  <a:cubicBezTo>
                    <a:pt x="3751" y="2362"/>
                    <a:pt x="3314" y="3932"/>
                    <a:pt x="1884" y="3932"/>
                  </a:cubicBezTo>
                  <a:cubicBezTo>
                    <a:pt x="469" y="3932"/>
                    <a:pt x="110" y="3010"/>
                    <a:pt x="86" y="2971"/>
                  </a:cubicBezTo>
                  <a:lnTo>
                    <a:pt x="0" y="3010"/>
                  </a:lnTo>
                  <a:cubicBezTo>
                    <a:pt x="8" y="3018"/>
                    <a:pt x="407" y="4034"/>
                    <a:pt x="1891" y="4034"/>
                  </a:cubicBezTo>
                  <a:cubicBezTo>
                    <a:pt x="3400" y="4034"/>
                    <a:pt x="3845" y="2408"/>
                    <a:pt x="4134" y="1346"/>
                  </a:cubicBezTo>
                  <a:cubicBezTo>
                    <a:pt x="4181" y="1150"/>
                    <a:pt x="4228" y="986"/>
                    <a:pt x="4275" y="846"/>
                  </a:cubicBezTo>
                  <a:cubicBezTo>
                    <a:pt x="4451" y="331"/>
                    <a:pt x="4862" y="103"/>
                    <a:pt x="5188" y="103"/>
                  </a:cubicBezTo>
                  <a:cubicBezTo>
                    <a:pt x="5194" y="103"/>
                    <a:pt x="5199" y="103"/>
                    <a:pt x="5205" y="103"/>
                  </a:cubicBezTo>
                  <a:cubicBezTo>
                    <a:pt x="5502" y="119"/>
                    <a:pt x="5720" y="291"/>
                    <a:pt x="5799" y="588"/>
                  </a:cubicBezTo>
                  <a:cubicBezTo>
                    <a:pt x="5916" y="1057"/>
                    <a:pt x="5666" y="1314"/>
                    <a:pt x="5408" y="1408"/>
                  </a:cubicBezTo>
                  <a:cubicBezTo>
                    <a:pt x="5352" y="1424"/>
                    <a:pt x="5297" y="1432"/>
                    <a:pt x="5248" y="1432"/>
                  </a:cubicBezTo>
                  <a:cubicBezTo>
                    <a:pt x="5151" y="1432"/>
                    <a:pt x="5074" y="1402"/>
                    <a:pt x="5048" y="1346"/>
                  </a:cubicBezTo>
                  <a:lnTo>
                    <a:pt x="4962" y="1385"/>
                  </a:lnTo>
                  <a:cubicBezTo>
                    <a:pt x="4999" y="1480"/>
                    <a:pt x="5100" y="1532"/>
                    <a:pt x="5231" y="1532"/>
                  </a:cubicBezTo>
                  <a:cubicBezTo>
                    <a:pt x="5295" y="1532"/>
                    <a:pt x="5365" y="1520"/>
                    <a:pt x="5439" y="1494"/>
                  </a:cubicBezTo>
                  <a:cubicBezTo>
                    <a:pt x="5759" y="1385"/>
                    <a:pt x="6017" y="1057"/>
                    <a:pt x="5892" y="556"/>
                  </a:cubicBezTo>
                  <a:cubicBezTo>
                    <a:pt x="5799" y="220"/>
                    <a:pt x="5541" y="9"/>
                    <a:pt x="5205" y="2"/>
                  </a:cubicBezTo>
                  <a:cubicBezTo>
                    <a:pt x="5190" y="1"/>
                    <a:pt x="5175" y="0"/>
                    <a:pt x="515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46"/>
            <p:cNvSpPr/>
            <p:nvPr/>
          </p:nvSpPr>
          <p:spPr>
            <a:xfrm>
              <a:off x="512979" y="4000239"/>
              <a:ext cx="39374" cy="39374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258" y="0"/>
                  </a:moveTo>
                  <a:cubicBezTo>
                    <a:pt x="110" y="0"/>
                    <a:pt x="0" y="118"/>
                    <a:pt x="0" y="251"/>
                  </a:cubicBezTo>
                  <a:cubicBezTo>
                    <a:pt x="0" y="391"/>
                    <a:pt x="118" y="508"/>
                    <a:pt x="258" y="508"/>
                  </a:cubicBezTo>
                  <a:cubicBezTo>
                    <a:pt x="391" y="508"/>
                    <a:pt x="508" y="391"/>
                    <a:pt x="508" y="251"/>
                  </a:cubicBezTo>
                  <a:cubicBezTo>
                    <a:pt x="508" y="118"/>
                    <a:pt x="391" y="0"/>
                    <a:pt x="25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46"/>
            <p:cNvSpPr/>
            <p:nvPr/>
          </p:nvSpPr>
          <p:spPr>
            <a:xfrm>
              <a:off x="468267" y="3922806"/>
              <a:ext cx="465522" cy="312669"/>
            </a:xfrm>
            <a:custGeom>
              <a:avLst/>
              <a:gdLst/>
              <a:ahLst/>
              <a:cxnLst/>
              <a:rect l="l" t="t" r="r" b="b"/>
              <a:pathLst>
                <a:path w="6018" h="4042" extrusionOk="0">
                  <a:moveTo>
                    <a:pt x="846" y="1"/>
                  </a:moveTo>
                  <a:cubicBezTo>
                    <a:pt x="835" y="1"/>
                    <a:pt x="824" y="1"/>
                    <a:pt x="813" y="1"/>
                  </a:cubicBezTo>
                  <a:cubicBezTo>
                    <a:pt x="485" y="9"/>
                    <a:pt x="219" y="228"/>
                    <a:pt x="133" y="556"/>
                  </a:cubicBezTo>
                  <a:cubicBezTo>
                    <a:pt x="0" y="1056"/>
                    <a:pt x="258" y="1392"/>
                    <a:pt x="578" y="1494"/>
                  </a:cubicBezTo>
                  <a:cubicBezTo>
                    <a:pt x="650" y="1520"/>
                    <a:pt x="721" y="1532"/>
                    <a:pt x="785" y="1532"/>
                  </a:cubicBezTo>
                  <a:cubicBezTo>
                    <a:pt x="915" y="1532"/>
                    <a:pt x="1018" y="1481"/>
                    <a:pt x="1055" y="1392"/>
                  </a:cubicBezTo>
                  <a:lnTo>
                    <a:pt x="969" y="1353"/>
                  </a:lnTo>
                  <a:cubicBezTo>
                    <a:pt x="944" y="1408"/>
                    <a:pt x="871" y="1441"/>
                    <a:pt x="779" y="1441"/>
                  </a:cubicBezTo>
                  <a:cubicBezTo>
                    <a:pt x="727" y="1441"/>
                    <a:pt x="669" y="1430"/>
                    <a:pt x="610" y="1408"/>
                  </a:cubicBezTo>
                  <a:cubicBezTo>
                    <a:pt x="344" y="1322"/>
                    <a:pt x="94" y="1056"/>
                    <a:pt x="219" y="587"/>
                  </a:cubicBezTo>
                  <a:cubicBezTo>
                    <a:pt x="297" y="306"/>
                    <a:pt x="524" y="118"/>
                    <a:pt x="813" y="111"/>
                  </a:cubicBezTo>
                  <a:cubicBezTo>
                    <a:pt x="823" y="110"/>
                    <a:pt x="833" y="110"/>
                    <a:pt x="843" y="110"/>
                  </a:cubicBezTo>
                  <a:cubicBezTo>
                    <a:pt x="1159" y="110"/>
                    <a:pt x="1561" y="346"/>
                    <a:pt x="1743" y="853"/>
                  </a:cubicBezTo>
                  <a:cubicBezTo>
                    <a:pt x="1790" y="994"/>
                    <a:pt x="1829" y="1158"/>
                    <a:pt x="1891" y="1353"/>
                  </a:cubicBezTo>
                  <a:cubicBezTo>
                    <a:pt x="2180" y="2416"/>
                    <a:pt x="2634" y="4041"/>
                    <a:pt x="4134" y="4041"/>
                  </a:cubicBezTo>
                  <a:cubicBezTo>
                    <a:pt x="5619" y="4041"/>
                    <a:pt x="6017" y="3025"/>
                    <a:pt x="6017" y="3010"/>
                  </a:cubicBezTo>
                  <a:lnTo>
                    <a:pt x="5931" y="2971"/>
                  </a:lnTo>
                  <a:cubicBezTo>
                    <a:pt x="5916" y="3010"/>
                    <a:pt x="5548" y="3940"/>
                    <a:pt x="4134" y="3940"/>
                  </a:cubicBezTo>
                  <a:cubicBezTo>
                    <a:pt x="2712" y="3940"/>
                    <a:pt x="2266" y="2369"/>
                    <a:pt x="1985" y="1322"/>
                  </a:cubicBezTo>
                  <a:cubicBezTo>
                    <a:pt x="1938" y="1126"/>
                    <a:pt x="1891" y="947"/>
                    <a:pt x="1836" y="814"/>
                  </a:cubicBezTo>
                  <a:cubicBezTo>
                    <a:pt x="1647" y="253"/>
                    <a:pt x="1214" y="1"/>
                    <a:pt x="84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46"/>
            <p:cNvSpPr/>
            <p:nvPr/>
          </p:nvSpPr>
          <p:spPr>
            <a:xfrm>
              <a:off x="496657" y="3760825"/>
              <a:ext cx="38755" cy="39374"/>
            </a:xfrm>
            <a:custGeom>
              <a:avLst/>
              <a:gdLst/>
              <a:ahLst/>
              <a:cxnLst/>
              <a:rect l="l" t="t" r="r" b="b"/>
              <a:pathLst>
                <a:path w="501" h="509" extrusionOk="0">
                  <a:moveTo>
                    <a:pt x="250" y="1"/>
                  </a:moveTo>
                  <a:cubicBezTo>
                    <a:pt x="118" y="1"/>
                    <a:pt x="0" y="118"/>
                    <a:pt x="0" y="251"/>
                  </a:cubicBezTo>
                  <a:cubicBezTo>
                    <a:pt x="0" y="399"/>
                    <a:pt x="118" y="509"/>
                    <a:pt x="250" y="509"/>
                  </a:cubicBezTo>
                  <a:cubicBezTo>
                    <a:pt x="383" y="509"/>
                    <a:pt x="501" y="392"/>
                    <a:pt x="501" y="251"/>
                  </a:cubicBezTo>
                  <a:cubicBezTo>
                    <a:pt x="501" y="118"/>
                    <a:pt x="391" y="1"/>
                    <a:pt x="250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46"/>
            <p:cNvSpPr/>
            <p:nvPr/>
          </p:nvSpPr>
          <p:spPr>
            <a:xfrm>
              <a:off x="451945" y="3565040"/>
              <a:ext cx="465522" cy="311973"/>
            </a:xfrm>
            <a:custGeom>
              <a:avLst/>
              <a:gdLst/>
              <a:ahLst/>
              <a:cxnLst/>
              <a:rect l="l" t="t" r="r" b="b"/>
              <a:pathLst>
                <a:path w="6018" h="4033" extrusionOk="0">
                  <a:moveTo>
                    <a:pt x="4134" y="0"/>
                  </a:moveTo>
                  <a:cubicBezTo>
                    <a:pt x="2626" y="0"/>
                    <a:pt x="2173" y="1610"/>
                    <a:pt x="1883" y="2680"/>
                  </a:cubicBezTo>
                  <a:cubicBezTo>
                    <a:pt x="1837" y="2876"/>
                    <a:pt x="1782" y="3048"/>
                    <a:pt x="1735" y="3181"/>
                  </a:cubicBezTo>
                  <a:cubicBezTo>
                    <a:pt x="1566" y="3703"/>
                    <a:pt x="1155" y="3923"/>
                    <a:pt x="822" y="3923"/>
                  </a:cubicBezTo>
                  <a:cubicBezTo>
                    <a:pt x="817" y="3923"/>
                    <a:pt x="811" y="3923"/>
                    <a:pt x="805" y="3923"/>
                  </a:cubicBezTo>
                  <a:cubicBezTo>
                    <a:pt x="516" y="3915"/>
                    <a:pt x="289" y="3735"/>
                    <a:pt x="211" y="3446"/>
                  </a:cubicBezTo>
                  <a:cubicBezTo>
                    <a:pt x="94" y="2977"/>
                    <a:pt x="352" y="2712"/>
                    <a:pt x="602" y="2626"/>
                  </a:cubicBezTo>
                  <a:cubicBezTo>
                    <a:pt x="664" y="2609"/>
                    <a:pt x="723" y="2600"/>
                    <a:pt x="776" y="2600"/>
                  </a:cubicBezTo>
                  <a:cubicBezTo>
                    <a:pt x="871" y="2600"/>
                    <a:pt x="944" y="2628"/>
                    <a:pt x="969" y="2688"/>
                  </a:cubicBezTo>
                  <a:lnTo>
                    <a:pt x="1055" y="2649"/>
                  </a:lnTo>
                  <a:cubicBezTo>
                    <a:pt x="1013" y="2554"/>
                    <a:pt x="910" y="2502"/>
                    <a:pt x="781" y="2502"/>
                  </a:cubicBezTo>
                  <a:cubicBezTo>
                    <a:pt x="718" y="2502"/>
                    <a:pt x="650" y="2514"/>
                    <a:pt x="578" y="2540"/>
                  </a:cubicBezTo>
                  <a:cubicBezTo>
                    <a:pt x="250" y="2649"/>
                    <a:pt x="0" y="2977"/>
                    <a:pt x="125" y="3478"/>
                  </a:cubicBezTo>
                  <a:cubicBezTo>
                    <a:pt x="211" y="3806"/>
                    <a:pt x="477" y="4025"/>
                    <a:pt x="813" y="4032"/>
                  </a:cubicBezTo>
                  <a:lnTo>
                    <a:pt x="836" y="4032"/>
                  </a:lnTo>
                  <a:cubicBezTo>
                    <a:pt x="1196" y="4032"/>
                    <a:pt x="1641" y="3790"/>
                    <a:pt x="1837" y="3220"/>
                  </a:cubicBezTo>
                  <a:cubicBezTo>
                    <a:pt x="1883" y="3087"/>
                    <a:pt x="1922" y="2907"/>
                    <a:pt x="1977" y="2712"/>
                  </a:cubicBezTo>
                  <a:cubicBezTo>
                    <a:pt x="2266" y="1665"/>
                    <a:pt x="2704" y="94"/>
                    <a:pt x="4126" y="94"/>
                  </a:cubicBezTo>
                  <a:cubicBezTo>
                    <a:pt x="5548" y="94"/>
                    <a:pt x="5908" y="1024"/>
                    <a:pt x="5923" y="1063"/>
                  </a:cubicBezTo>
                  <a:lnTo>
                    <a:pt x="6017" y="1024"/>
                  </a:lnTo>
                  <a:cubicBezTo>
                    <a:pt x="6017" y="1016"/>
                    <a:pt x="5619" y="0"/>
                    <a:pt x="4134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46"/>
            <p:cNvSpPr/>
            <p:nvPr/>
          </p:nvSpPr>
          <p:spPr>
            <a:xfrm>
              <a:off x="1515809" y="3751156"/>
              <a:ext cx="39374" cy="39374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251" y="1"/>
                  </a:moveTo>
                  <a:cubicBezTo>
                    <a:pt x="110" y="1"/>
                    <a:pt x="0" y="118"/>
                    <a:pt x="0" y="259"/>
                  </a:cubicBezTo>
                  <a:cubicBezTo>
                    <a:pt x="0" y="399"/>
                    <a:pt x="110" y="509"/>
                    <a:pt x="251" y="509"/>
                  </a:cubicBezTo>
                  <a:cubicBezTo>
                    <a:pt x="391" y="509"/>
                    <a:pt x="508" y="399"/>
                    <a:pt x="508" y="259"/>
                  </a:cubicBezTo>
                  <a:cubicBezTo>
                    <a:pt x="508" y="118"/>
                    <a:pt x="391" y="1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46"/>
            <p:cNvSpPr/>
            <p:nvPr/>
          </p:nvSpPr>
          <p:spPr>
            <a:xfrm>
              <a:off x="1134990" y="3555912"/>
              <a:ext cx="465522" cy="312050"/>
            </a:xfrm>
            <a:custGeom>
              <a:avLst/>
              <a:gdLst/>
              <a:ahLst/>
              <a:cxnLst/>
              <a:rect l="l" t="t" r="r" b="b"/>
              <a:pathLst>
                <a:path w="6018" h="4034" extrusionOk="0">
                  <a:moveTo>
                    <a:pt x="1884" y="1"/>
                  </a:moveTo>
                  <a:cubicBezTo>
                    <a:pt x="407" y="1"/>
                    <a:pt x="0" y="1017"/>
                    <a:pt x="0" y="1025"/>
                  </a:cubicBezTo>
                  <a:lnTo>
                    <a:pt x="86" y="1064"/>
                  </a:lnTo>
                  <a:cubicBezTo>
                    <a:pt x="110" y="1025"/>
                    <a:pt x="469" y="95"/>
                    <a:pt x="1884" y="95"/>
                  </a:cubicBezTo>
                  <a:cubicBezTo>
                    <a:pt x="3314" y="95"/>
                    <a:pt x="3751" y="1673"/>
                    <a:pt x="4033" y="2712"/>
                  </a:cubicBezTo>
                  <a:cubicBezTo>
                    <a:pt x="4080" y="2908"/>
                    <a:pt x="4134" y="3088"/>
                    <a:pt x="4181" y="3220"/>
                  </a:cubicBezTo>
                  <a:cubicBezTo>
                    <a:pt x="4376" y="3791"/>
                    <a:pt x="4814" y="4033"/>
                    <a:pt x="5174" y="4033"/>
                  </a:cubicBezTo>
                  <a:lnTo>
                    <a:pt x="5205" y="4033"/>
                  </a:lnTo>
                  <a:cubicBezTo>
                    <a:pt x="5533" y="4025"/>
                    <a:pt x="5799" y="3806"/>
                    <a:pt x="5885" y="3478"/>
                  </a:cubicBezTo>
                  <a:cubicBezTo>
                    <a:pt x="6018" y="2978"/>
                    <a:pt x="5760" y="2650"/>
                    <a:pt x="5439" y="2541"/>
                  </a:cubicBezTo>
                  <a:cubicBezTo>
                    <a:pt x="5368" y="2515"/>
                    <a:pt x="5298" y="2503"/>
                    <a:pt x="5235" y="2503"/>
                  </a:cubicBezTo>
                  <a:cubicBezTo>
                    <a:pt x="5104" y="2503"/>
                    <a:pt x="4999" y="2555"/>
                    <a:pt x="4963" y="2650"/>
                  </a:cubicBezTo>
                  <a:lnTo>
                    <a:pt x="5049" y="2689"/>
                  </a:lnTo>
                  <a:cubicBezTo>
                    <a:pt x="5074" y="2629"/>
                    <a:pt x="5147" y="2597"/>
                    <a:pt x="5240" y="2597"/>
                  </a:cubicBezTo>
                  <a:cubicBezTo>
                    <a:pt x="5292" y="2597"/>
                    <a:pt x="5350" y="2607"/>
                    <a:pt x="5408" y="2627"/>
                  </a:cubicBezTo>
                  <a:cubicBezTo>
                    <a:pt x="5674" y="2712"/>
                    <a:pt x="5924" y="2978"/>
                    <a:pt x="5799" y="3447"/>
                  </a:cubicBezTo>
                  <a:cubicBezTo>
                    <a:pt x="5721" y="3728"/>
                    <a:pt x="5494" y="3916"/>
                    <a:pt x="5205" y="3924"/>
                  </a:cubicBezTo>
                  <a:cubicBezTo>
                    <a:pt x="5194" y="3924"/>
                    <a:pt x="5183" y="3924"/>
                    <a:pt x="5172" y="3924"/>
                  </a:cubicBezTo>
                  <a:cubicBezTo>
                    <a:pt x="4843" y="3924"/>
                    <a:pt x="4456" y="3696"/>
                    <a:pt x="4275" y="3181"/>
                  </a:cubicBezTo>
                  <a:cubicBezTo>
                    <a:pt x="4228" y="3048"/>
                    <a:pt x="4189" y="2884"/>
                    <a:pt x="4126" y="2689"/>
                  </a:cubicBezTo>
                  <a:cubicBezTo>
                    <a:pt x="3837" y="1618"/>
                    <a:pt x="3392" y="1"/>
                    <a:pt x="188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46"/>
            <p:cNvSpPr/>
            <p:nvPr/>
          </p:nvSpPr>
          <p:spPr>
            <a:xfrm>
              <a:off x="652604" y="3538430"/>
              <a:ext cx="749647" cy="721258"/>
            </a:xfrm>
            <a:custGeom>
              <a:avLst/>
              <a:gdLst/>
              <a:ahLst/>
              <a:cxnLst/>
              <a:rect l="l" t="t" r="r" b="b"/>
              <a:pathLst>
                <a:path w="9691" h="9324" extrusionOk="0">
                  <a:moveTo>
                    <a:pt x="4802" y="0"/>
                  </a:moveTo>
                  <a:cubicBezTo>
                    <a:pt x="4399" y="0"/>
                    <a:pt x="4042" y="163"/>
                    <a:pt x="3767" y="430"/>
                  </a:cubicBezTo>
                  <a:cubicBezTo>
                    <a:pt x="3595" y="594"/>
                    <a:pt x="3462" y="790"/>
                    <a:pt x="3361" y="1008"/>
                  </a:cubicBezTo>
                  <a:cubicBezTo>
                    <a:pt x="3283" y="1040"/>
                    <a:pt x="3220" y="1063"/>
                    <a:pt x="3150" y="1094"/>
                  </a:cubicBezTo>
                  <a:cubicBezTo>
                    <a:pt x="2937" y="1029"/>
                    <a:pt x="2715" y="995"/>
                    <a:pt x="2497" y="995"/>
                  </a:cubicBezTo>
                  <a:cubicBezTo>
                    <a:pt x="2092" y="995"/>
                    <a:pt x="1703" y="1113"/>
                    <a:pt x="1423" y="1368"/>
                  </a:cubicBezTo>
                  <a:lnTo>
                    <a:pt x="1391" y="1399"/>
                  </a:lnTo>
                  <a:cubicBezTo>
                    <a:pt x="1071" y="1704"/>
                    <a:pt x="954" y="2134"/>
                    <a:pt x="993" y="2548"/>
                  </a:cubicBezTo>
                  <a:cubicBezTo>
                    <a:pt x="1009" y="2735"/>
                    <a:pt x="1055" y="2923"/>
                    <a:pt x="1126" y="3095"/>
                  </a:cubicBezTo>
                  <a:cubicBezTo>
                    <a:pt x="1095" y="3157"/>
                    <a:pt x="1071" y="3228"/>
                    <a:pt x="1048" y="3290"/>
                  </a:cubicBezTo>
                  <a:cubicBezTo>
                    <a:pt x="844" y="3392"/>
                    <a:pt x="657" y="3517"/>
                    <a:pt x="501" y="3673"/>
                  </a:cubicBezTo>
                  <a:cubicBezTo>
                    <a:pt x="211" y="3947"/>
                    <a:pt x="24" y="4298"/>
                    <a:pt x="16" y="4681"/>
                  </a:cubicBezTo>
                  <a:cubicBezTo>
                    <a:pt x="1" y="5080"/>
                    <a:pt x="180" y="5431"/>
                    <a:pt x="462" y="5705"/>
                  </a:cubicBezTo>
                  <a:cubicBezTo>
                    <a:pt x="626" y="5861"/>
                    <a:pt x="837" y="6002"/>
                    <a:pt x="1055" y="6088"/>
                  </a:cubicBezTo>
                  <a:cubicBezTo>
                    <a:pt x="1087" y="6166"/>
                    <a:pt x="1118" y="6228"/>
                    <a:pt x="1157" y="6299"/>
                  </a:cubicBezTo>
                  <a:cubicBezTo>
                    <a:pt x="962" y="6885"/>
                    <a:pt x="1040" y="7549"/>
                    <a:pt x="1446" y="7963"/>
                  </a:cubicBezTo>
                  <a:lnTo>
                    <a:pt x="1477" y="7987"/>
                  </a:lnTo>
                  <a:cubicBezTo>
                    <a:pt x="1765" y="8260"/>
                    <a:pt x="2140" y="8382"/>
                    <a:pt x="2541" y="8382"/>
                  </a:cubicBezTo>
                  <a:cubicBezTo>
                    <a:pt x="2587" y="8382"/>
                    <a:pt x="2634" y="8381"/>
                    <a:pt x="2681" y="8377"/>
                  </a:cubicBezTo>
                  <a:cubicBezTo>
                    <a:pt x="2845" y="8369"/>
                    <a:pt x="3009" y="8330"/>
                    <a:pt x="3181" y="8276"/>
                  </a:cubicBezTo>
                  <a:cubicBezTo>
                    <a:pt x="3275" y="8323"/>
                    <a:pt x="3376" y="8362"/>
                    <a:pt x="3478" y="8393"/>
                  </a:cubicBezTo>
                  <a:cubicBezTo>
                    <a:pt x="3580" y="8557"/>
                    <a:pt x="3697" y="8713"/>
                    <a:pt x="3830" y="8854"/>
                  </a:cubicBezTo>
                  <a:cubicBezTo>
                    <a:pt x="4127" y="9127"/>
                    <a:pt x="4486" y="9307"/>
                    <a:pt x="4877" y="9323"/>
                  </a:cubicBezTo>
                  <a:cubicBezTo>
                    <a:pt x="4886" y="9323"/>
                    <a:pt x="4895" y="9323"/>
                    <a:pt x="4904" y="9323"/>
                  </a:cubicBezTo>
                  <a:cubicBezTo>
                    <a:pt x="5307" y="9323"/>
                    <a:pt x="5664" y="9153"/>
                    <a:pt x="5939" y="8893"/>
                  </a:cubicBezTo>
                  <a:cubicBezTo>
                    <a:pt x="6088" y="8745"/>
                    <a:pt x="6213" y="8573"/>
                    <a:pt x="6307" y="8377"/>
                  </a:cubicBezTo>
                  <a:cubicBezTo>
                    <a:pt x="6424" y="8346"/>
                    <a:pt x="6526" y="8291"/>
                    <a:pt x="6635" y="8244"/>
                  </a:cubicBezTo>
                  <a:cubicBezTo>
                    <a:pt x="6821" y="8294"/>
                    <a:pt x="7015" y="8320"/>
                    <a:pt x="7205" y="8320"/>
                  </a:cubicBezTo>
                  <a:cubicBezTo>
                    <a:pt x="7613" y="8320"/>
                    <a:pt x="8007" y="8201"/>
                    <a:pt x="8284" y="7940"/>
                  </a:cubicBezTo>
                  <a:lnTo>
                    <a:pt x="8315" y="7916"/>
                  </a:lnTo>
                  <a:cubicBezTo>
                    <a:pt x="8635" y="7611"/>
                    <a:pt x="8753" y="7182"/>
                    <a:pt x="8714" y="6760"/>
                  </a:cubicBezTo>
                  <a:cubicBezTo>
                    <a:pt x="8706" y="6596"/>
                    <a:pt x="8667" y="6439"/>
                    <a:pt x="8612" y="6283"/>
                  </a:cubicBezTo>
                  <a:cubicBezTo>
                    <a:pt x="8651" y="6181"/>
                    <a:pt x="8698" y="6088"/>
                    <a:pt x="8729" y="5986"/>
                  </a:cubicBezTo>
                  <a:cubicBezTo>
                    <a:pt x="8885" y="5900"/>
                    <a:pt x="9050" y="5783"/>
                    <a:pt x="9198" y="5650"/>
                  </a:cubicBezTo>
                  <a:cubicBezTo>
                    <a:pt x="9487" y="5377"/>
                    <a:pt x="9675" y="5025"/>
                    <a:pt x="9683" y="4642"/>
                  </a:cubicBezTo>
                  <a:cubicBezTo>
                    <a:pt x="9690" y="4243"/>
                    <a:pt x="9518" y="3892"/>
                    <a:pt x="9237" y="3618"/>
                  </a:cubicBezTo>
                  <a:cubicBezTo>
                    <a:pt x="9081" y="3462"/>
                    <a:pt x="8885" y="3329"/>
                    <a:pt x="8667" y="3243"/>
                  </a:cubicBezTo>
                  <a:cubicBezTo>
                    <a:pt x="8628" y="3157"/>
                    <a:pt x="8596" y="3071"/>
                    <a:pt x="8549" y="2993"/>
                  </a:cubicBezTo>
                  <a:cubicBezTo>
                    <a:pt x="8737" y="2415"/>
                    <a:pt x="8659" y="1759"/>
                    <a:pt x="8260" y="1360"/>
                  </a:cubicBezTo>
                  <a:lnTo>
                    <a:pt x="8229" y="1329"/>
                  </a:lnTo>
                  <a:cubicBezTo>
                    <a:pt x="7942" y="1056"/>
                    <a:pt x="7567" y="933"/>
                    <a:pt x="7166" y="933"/>
                  </a:cubicBezTo>
                  <a:cubicBezTo>
                    <a:pt x="7120" y="933"/>
                    <a:pt x="7073" y="935"/>
                    <a:pt x="7026" y="938"/>
                  </a:cubicBezTo>
                  <a:cubicBezTo>
                    <a:pt x="6854" y="946"/>
                    <a:pt x="6666" y="1001"/>
                    <a:pt x="6502" y="1055"/>
                  </a:cubicBezTo>
                  <a:cubicBezTo>
                    <a:pt x="6408" y="1016"/>
                    <a:pt x="6330" y="985"/>
                    <a:pt x="6244" y="961"/>
                  </a:cubicBezTo>
                  <a:cubicBezTo>
                    <a:pt x="6150" y="774"/>
                    <a:pt x="6018" y="610"/>
                    <a:pt x="5877" y="469"/>
                  </a:cubicBezTo>
                  <a:cubicBezTo>
                    <a:pt x="5588" y="196"/>
                    <a:pt x="5221" y="8"/>
                    <a:pt x="4830" y="0"/>
                  </a:cubicBezTo>
                  <a:cubicBezTo>
                    <a:pt x="4820" y="0"/>
                    <a:pt x="4811" y="0"/>
                    <a:pt x="480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46"/>
            <p:cNvSpPr/>
            <p:nvPr/>
          </p:nvSpPr>
          <p:spPr>
            <a:xfrm>
              <a:off x="930077" y="3946400"/>
              <a:ext cx="206228" cy="284202"/>
            </a:xfrm>
            <a:custGeom>
              <a:avLst/>
              <a:gdLst/>
              <a:ahLst/>
              <a:cxnLst/>
              <a:rect l="l" t="t" r="r" b="b"/>
              <a:pathLst>
                <a:path w="2666" h="3674" extrusionOk="0">
                  <a:moveTo>
                    <a:pt x="1329" y="1"/>
                  </a:moveTo>
                  <a:cubicBezTo>
                    <a:pt x="1321" y="1"/>
                    <a:pt x="1313" y="9"/>
                    <a:pt x="1298" y="24"/>
                  </a:cubicBezTo>
                  <a:cubicBezTo>
                    <a:pt x="1212" y="103"/>
                    <a:pt x="1079" y="314"/>
                    <a:pt x="961" y="431"/>
                  </a:cubicBezTo>
                  <a:lnTo>
                    <a:pt x="946" y="439"/>
                  </a:lnTo>
                  <a:lnTo>
                    <a:pt x="946" y="478"/>
                  </a:lnTo>
                  <a:cubicBezTo>
                    <a:pt x="946" y="814"/>
                    <a:pt x="1008" y="1158"/>
                    <a:pt x="969" y="1494"/>
                  </a:cubicBezTo>
                  <a:cubicBezTo>
                    <a:pt x="930" y="1861"/>
                    <a:pt x="751" y="2173"/>
                    <a:pt x="508" y="2416"/>
                  </a:cubicBezTo>
                  <a:cubicBezTo>
                    <a:pt x="360" y="2548"/>
                    <a:pt x="188" y="2666"/>
                    <a:pt x="0" y="2759"/>
                  </a:cubicBezTo>
                  <a:cubicBezTo>
                    <a:pt x="102" y="2939"/>
                    <a:pt x="219" y="3111"/>
                    <a:pt x="360" y="3244"/>
                  </a:cubicBezTo>
                  <a:cubicBezTo>
                    <a:pt x="625" y="3502"/>
                    <a:pt x="961" y="3666"/>
                    <a:pt x="1321" y="3674"/>
                  </a:cubicBezTo>
                  <a:cubicBezTo>
                    <a:pt x="1330" y="3674"/>
                    <a:pt x="1339" y="3674"/>
                    <a:pt x="1348" y="3674"/>
                  </a:cubicBezTo>
                  <a:cubicBezTo>
                    <a:pt x="1720" y="3674"/>
                    <a:pt x="2038" y="3519"/>
                    <a:pt x="2298" y="3275"/>
                  </a:cubicBezTo>
                  <a:cubicBezTo>
                    <a:pt x="2454" y="3119"/>
                    <a:pt x="2579" y="2931"/>
                    <a:pt x="2665" y="2736"/>
                  </a:cubicBezTo>
                  <a:cubicBezTo>
                    <a:pt x="2431" y="2650"/>
                    <a:pt x="2227" y="2509"/>
                    <a:pt x="2056" y="2345"/>
                  </a:cubicBezTo>
                  <a:cubicBezTo>
                    <a:pt x="1805" y="2111"/>
                    <a:pt x="1641" y="1798"/>
                    <a:pt x="1610" y="1439"/>
                  </a:cubicBezTo>
                  <a:cubicBezTo>
                    <a:pt x="1594" y="1095"/>
                    <a:pt x="1665" y="751"/>
                    <a:pt x="1673" y="423"/>
                  </a:cubicBezTo>
                  <a:cubicBezTo>
                    <a:pt x="1555" y="298"/>
                    <a:pt x="1438" y="110"/>
                    <a:pt x="1352" y="32"/>
                  </a:cubicBezTo>
                  <a:cubicBezTo>
                    <a:pt x="1352" y="24"/>
                    <a:pt x="1337" y="9"/>
                    <a:pt x="13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46"/>
            <p:cNvSpPr/>
            <p:nvPr/>
          </p:nvSpPr>
          <p:spPr>
            <a:xfrm>
              <a:off x="754790" y="3936063"/>
              <a:ext cx="244287" cy="230827"/>
            </a:xfrm>
            <a:custGeom>
              <a:avLst/>
              <a:gdLst/>
              <a:ahLst/>
              <a:cxnLst/>
              <a:rect l="l" t="t" r="r" b="b"/>
              <a:pathLst>
                <a:path w="3158" h="2984" extrusionOk="0">
                  <a:moveTo>
                    <a:pt x="3095" y="1"/>
                  </a:moveTo>
                  <a:cubicBezTo>
                    <a:pt x="3056" y="1"/>
                    <a:pt x="3001" y="9"/>
                    <a:pt x="2938" y="17"/>
                  </a:cubicBezTo>
                  <a:cubicBezTo>
                    <a:pt x="2821" y="40"/>
                    <a:pt x="2680" y="56"/>
                    <a:pt x="2571" y="56"/>
                  </a:cubicBezTo>
                  <a:lnTo>
                    <a:pt x="2563" y="56"/>
                  </a:lnTo>
                  <a:cubicBezTo>
                    <a:pt x="2548" y="71"/>
                    <a:pt x="2540" y="71"/>
                    <a:pt x="2532" y="79"/>
                  </a:cubicBezTo>
                  <a:cubicBezTo>
                    <a:pt x="2344" y="267"/>
                    <a:pt x="2173" y="470"/>
                    <a:pt x="1985" y="657"/>
                  </a:cubicBezTo>
                  <a:cubicBezTo>
                    <a:pt x="1922" y="712"/>
                    <a:pt x="1868" y="759"/>
                    <a:pt x="1797" y="814"/>
                  </a:cubicBezTo>
                  <a:cubicBezTo>
                    <a:pt x="1502" y="1045"/>
                    <a:pt x="1147" y="1146"/>
                    <a:pt x="794" y="1146"/>
                  </a:cubicBezTo>
                  <a:cubicBezTo>
                    <a:pt x="587" y="1146"/>
                    <a:pt x="381" y="1112"/>
                    <a:pt x="188" y="1048"/>
                  </a:cubicBezTo>
                  <a:lnTo>
                    <a:pt x="188" y="1048"/>
                  </a:lnTo>
                  <a:cubicBezTo>
                    <a:pt x="0" y="1579"/>
                    <a:pt x="63" y="2205"/>
                    <a:pt x="453" y="2595"/>
                  </a:cubicBezTo>
                  <a:lnTo>
                    <a:pt x="469" y="2619"/>
                  </a:lnTo>
                  <a:cubicBezTo>
                    <a:pt x="733" y="2869"/>
                    <a:pt x="1078" y="2983"/>
                    <a:pt x="1437" y="2983"/>
                  </a:cubicBezTo>
                  <a:cubicBezTo>
                    <a:pt x="1482" y="2983"/>
                    <a:pt x="1526" y="2982"/>
                    <a:pt x="1571" y="2978"/>
                  </a:cubicBezTo>
                  <a:cubicBezTo>
                    <a:pt x="1985" y="2947"/>
                    <a:pt x="2384" y="2767"/>
                    <a:pt x="2680" y="2494"/>
                  </a:cubicBezTo>
                  <a:cubicBezTo>
                    <a:pt x="2915" y="2267"/>
                    <a:pt x="3071" y="1986"/>
                    <a:pt x="3095" y="1650"/>
                  </a:cubicBezTo>
                  <a:cubicBezTo>
                    <a:pt x="3126" y="1329"/>
                    <a:pt x="3079" y="993"/>
                    <a:pt x="3079" y="642"/>
                  </a:cubicBezTo>
                  <a:cubicBezTo>
                    <a:pt x="3079" y="540"/>
                    <a:pt x="3102" y="392"/>
                    <a:pt x="3126" y="267"/>
                  </a:cubicBezTo>
                  <a:cubicBezTo>
                    <a:pt x="3149" y="149"/>
                    <a:pt x="3157" y="32"/>
                    <a:pt x="314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46"/>
            <p:cNvSpPr/>
            <p:nvPr/>
          </p:nvSpPr>
          <p:spPr>
            <a:xfrm>
              <a:off x="687646" y="3804328"/>
              <a:ext cx="294490" cy="210328"/>
            </a:xfrm>
            <a:custGeom>
              <a:avLst/>
              <a:gdLst/>
              <a:ahLst/>
              <a:cxnLst/>
              <a:rect l="l" t="t" r="r" b="b"/>
              <a:pathLst>
                <a:path w="3807" h="2719" extrusionOk="0">
                  <a:moveTo>
                    <a:pt x="970" y="0"/>
                  </a:moveTo>
                  <a:cubicBezTo>
                    <a:pt x="782" y="86"/>
                    <a:pt x="602" y="211"/>
                    <a:pt x="454" y="352"/>
                  </a:cubicBezTo>
                  <a:cubicBezTo>
                    <a:pt x="196" y="610"/>
                    <a:pt x="16" y="930"/>
                    <a:pt x="9" y="1274"/>
                  </a:cubicBezTo>
                  <a:cubicBezTo>
                    <a:pt x="1" y="1634"/>
                    <a:pt x="165" y="1970"/>
                    <a:pt x="423" y="2220"/>
                  </a:cubicBezTo>
                  <a:cubicBezTo>
                    <a:pt x="743" y="2531"/>
                    <a:pt x="1206" y="2719"/>
                    <a:pt x="1665" y="2719"/>
                  </a:cubicBezTo>
                  <a:cubicBezTo>
                    <a:pt x="1989" y="2719"/>
                    <a:pt x="2311" y="2625"/>
                    <a:pt x="2579" y="2415"/>
                  </a:cubicBezTo>
                  <a:cubicBezTo>
                    <a:pt x="2634" y="2368"/>
                    <a:pt x="2697" y="2321"/>
                    <a:pt x="2751" y="2259"/>
                  </a:cubicBezTo>
                  <a:cubicBezTo>
                    <a:pt x="2939" y="2087"/>
                    <a:pt x="3103" y="1868"/>
                    <a:pt x="3298" y="1680"/>
                  </a:cubicBezTo>
                  <a:lnTo>
                    <a:pt x="3306" y="1673"/>
                  </a:lnTo>
                  <a:cubicBezTo>
                    <a:pt x="3439" y="1555"/>
                    <a:pt x="3681" y="1399"/>
                    <a:pt x="3775" y="1313"/>
                  </a:cubicBezTo>
                  <a:cubicBezTo>
                    <a:pt x="3799" y="1290"/>
                    <a:pt x="3806" y="1282"/>
                    <a:pt x="3806" y="1274"/>
                  </a:cubicBezTo>
                  <a:cubicBezTo>
                    <a:pt x="3806" y="1258"/>
                    <a:pt x="3799" y="1251"/>
                    <a:pt x="3791" y="1243"/>
                  </a:cubicBezTo>
                  <a:cubicBezTo>
                    <a:pt x="3697" y="1165"/>
                    <a:pt x="3486" y="1032"/>
                    <a:pt x="3369" y="922"/>
                  </a:cubicBezTo>
                  <a:lnTo>
                    <a:pt x="3361" y="915"/>
                  </a:lnTo>
                  <a:lnTo>
                    <a:pt x="3322" y="915"/>
                  </a:lnTo>
                  <a:cubicBezTo>
                    <a:pt x="3068" y="921"/>
                    <a:pt x="2801" y="949"/>
                    <a:pt x="2534" y="949"/>
                  </a:cubicBezTo>
                  <a:cubicBezTo>
                    <a:pt x="2448" y="949"/>
                    <a:pt x="2361" y="946"/>
                    <a:pt x="2275" y="938"/>
                  </a:cubicBezTo>
                  <a:cubicBezTo>
                    <a:pt x="1892" y="899"/>
                    <a:pt x="1571" y="735"/>
                    <a:pt x="1329" y="493"/>
                  </a:cubicBezTo>
                  <a:cubicBezTo>
                    <a:pt x="1181" y="352"/>
                    <a:pt x="1063" y="188"/>
                    <a:pt x="97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46"/>
            <p:cNvSpPr/>
            <p:nvPr/>
          </p:nvSpPr>
          <p:spPr>
            <a:xfrm>
              <a:off x="754790" y="3641805"/>
              <a:ext cx="241812" cy="228120"/>
            </a:xfrm>
            <a:custGeom>
              <a:avLst/>
              <a:gdLst/>
              <a:ahLst/>
              <a:cxnLst/>
              <a:rect l="l" t="t" r="r" b="b"/>
              <a:pathLst>
                <a:path w="3126" h="2949" extrusionOk="0">
                  <a:moveTo>
                    <a:pt x="1425" y="0"/>
                  </a:moveTo>
                  <a:cubicBezTo>
                    <a:pt x="1050" y="0"/>
                    <a:pt x="687" y="112"/>
                    <a:pt x="430" y="343"/>
                  </a:cubicBezTo>
                  <a:cubicBezTo>
                    <a:pt x="422" y="359"/>
                    <a:pt x="414" y="367"/>
                    <a:pt x="399" y="367"/>
                  </a:cubicBezTo>
                  <a:cubicBezTo>
                    <a:pt x="110" y="648"/>
                    <a:pt x="0" y="1039"/>
                    <a:pt x="31" y="1429"/>
                  </a:cubicBezTo>
                  <a:cubicBezTo>
                    <a:pt x="70" y="1820"/>
                    <a:pt x="242" y="2211"/>
                    <a:pt x="539" y="2492"/>
                  </a:cubicBezTo>
                  <a:cubicBezTo>
                    <a:pt x="774" y="2719"/>
                    <a:pt x="1063" y="2867"/>
                    <a:pt x="1407" y="2906"/>
                  </a:cubicBezTo>
                  <a:cubicBezTo>
                    <a:pt x="1481" y="2913"/>
                    <a:pt x="1557" y="2916"/>
                    <a:pt x="1633" y="2916"/>
                  </a:cubicBezTo>
                  <a:cubicBezTo>
                    <a:pt x="1899" y="2916"/>
                    <a:pt x="2174" y="2883"/>
                    <a:pt x="2454" y="2883"/>
                  </a:cubicBezTo>
                  <a:cubicBezTo>
                    <a:pt x="2571" y="2883"/>
                    <a:pt x="2720" y="2914"/>
                    <a:pt x="2852" y="2922"/>
                  </a:cubicBezTo>
                  <a:cubicBezTo>
                    <a:pt x="2940" y="2939"/>
                    <a:pt x="3028" y="2948"/>
                    <a:pt x="3083" y="2948"/>
                  </a:cubicBezTo>
                  <a:cubicBezTo>
                    <a:pt x="3101" y="2948"/>
                    <a:pt x="3116" y="2947"/>
                    <a:pt x="3126" y="2945"/>
                  </a:cubicBezTo>
                  <a:lnTo>
                    <a:pt x="3126" y="2906"/>
                  </a:lnTo>
                  <a:cubicBezTo>
                    <a:pt x="3126" y="2867"/>
                    <a:pt x="3118" y="2820"/>
                    <a:pt x="3110" y="2758"/>
                  </a:cubicBezTo>
                  <a:cubicBezTo>
                    <a:pt x="3087" y="2641"/>
                    <a:pt x="3071" y="2508"/>
                    <a:pt x="3071" y="2398"/>
                  </a:cubicBezTo>
                  <a:lnTo>
                    <a:pt x="3071" y="2390"/>
                  </a:lnTo>
                  <a:lnTo>
                    <a:pt x="3040" y="2359"/>
                  </a:lnTo>
                  <a:cubicBezTo>
                    <a:pt x="2860" y="2179"/>
                    <a:pt x="2649" y="2015"/>
                    <a:pt x="2454" y="1828"/>
                  </a:cubicBezTo>
                  <a:cubicBezTo>
                    <a:pt x="2391" y="1773"/>
                    <a:pt x="2337" y="1711"/>
                    <a:pt x="2290" y="1656"/>
                  </a:cubicBezTo>
                  <a:cubicBezTo>
                    <a:pt x="1907" y="1203"/>
                    <a:pt x="1860" y="609"/>
                    <a:pt x="2040" y="101"/>
                  </a:cubicBezTo>
                  <a:cubicBezTo>
                    <a:pt x="1842" y="34"/>
                    <a:pt x="1632" y="0"/>
                    <a:pt x="142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46"/>
            <p:cNvSpPr/>
            <p:nvPr/>
          </p:nvSpPr>
          <p:spPr>
            <a:xfrm>
              <a:off x="899212" y="3571567"/>
              <a:ext cx="233999" cy="284202"/>
            </a:xfrm>
            <a:custGeom>
              <a:avLst/>
              <a:gdLst/>
              <a:ahLst/>
              <a:cxnLst/>
              <a:rect l="l" t="t" r="r" b="b"/>
              <a:pathLst>
                <a:path w="3025" h="3674" extrusionOk="0">
                  <a:moveTo>
                    <a:pt x="1685" y="1"/>
                  </a:moveTo>
                  <a:cubicBezTo>
                    <a:pt x="1313" y="1"/>
                    <a:pt x="987" y="155"/>
                    <a:pt x="735" y="407"/>
                  </a:cubicBezTo>
                  <a:cubicBezTo>
                    <a:pt x="188" y="931"/>
                    <a:pt x="1" y="1868"/>
                    <a:pt x="524" y="2486"/>
                  </a:cubicBezTo>
                  <a:cubicBezTo>
                    <a:pt x="579" y="2540"/>
                    <a:pt x="626" y="2603"/>
                    <a:pt x="681" y="2650"/>
                  </a:cubicBezTo>
                  <a:cubicBezTo>
                    <a:pt x="868" y="2830"/>
                    <a:pt x="1087" y="2994"/>
                    <a:pt x="1282" y="3181"/>
                  </a:cubicBezTo>
                  <a:cubicBezTo>
                    <a:pt x="1407" y="3306"/>
                    <a:pt x="1564" y="3549"/>
                    <a:pt x="1673" y="3650"/>
                  </a:cubicBezTo>
                  <a:cubicBezTo>
                    <a:pt x="1689" y="3666"/>
                    <a:pt x="1697" y="3674"/>
                    <a:pt x="1712" y="3674"/>
                  </a:cubicBezTo>
                  <a:cubicBezTo>
                    <a:pt x="1720" y="3674"/>
                    <a:pt x="1728" y="3666"/>
                    <a:pt x="1736" y="3658"/>
                  </a:cubicBezTo>
                  <a:cubicBezTo>
                    <a:pt x="1829" y="3580"/>
                    <a:pt x="1962" y="3361"/>
                    <a:pt x="2079" y="3244"/>
                  </a:cubicBezTo>
                  <a:lnTo>
                    <a:pt x="2087" y="3236"/>
                  </a:lnTo>
                  <a:lnTo>
                    <a:pt x="2087" y="3197"/>
                  </a:lnTo>
                  <a:cubicBezTo>
                    <a:pt x="2079" y="2869"/>
                    <a:pt x="2025" y="2525"/>
                    <a:pt x="2064" y="2181"/>
                  </a:cubicBezTo>
                  <a:cubicBezTo>
                    <a:pt x="2103" y="1822"/>
                    <a:pt x="2275" y="1509"/>
                    <a:pt x="2517" y="1267"/>
                  </a:cubicBezTo>
                  <a:cubicBezTo>
                    <a:pt x="2666" y="1126"/>
                    <a:pt x="2845" y="1009"/>
                    <a:pt x="3025" y="923"/>
                  </a:cubicBezTo>
                  <a:cubicBezTo>
                    <a:pt x="2931" y="735"/>
                    <a:pt x="2814" y="571"/>
                    <a:pt x="2666" y="431"/>
                  </a:cubicBezTo>
                  <a:cubicBezTo>
                    <a:pt x="2400" y="181"/>
                    <a:pt x="2072" y="16"/>
                    <a:pt x="1712" y="1"/>
                  </a:cubicBezTo>
                  <a:cubicBezTo>
                    <a:pt x="1703" y="1"/>
                    <a:pt x="1694" y="1"/>
                    <a:pt x="168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46"/>
            <p:cNvSpPr/>
            <p:nvPr/>
          </p:nvSpPr>
          <p:spPr>
            <a:xfrm>
              <a:off x="1064829" y="3635510"/>
              <a:ext cx="243746" cy="231214"/>
            </a:xfrm>
            <a:custGeom>
              <a:avLst/>
              <a:gdLst/>
              <a:ahLst/>
              <a:cxnLst/>
              <a:rect l="l" t="t" r="r" b="b"/>
              <a:pathLst>
                <a:path w="3151" h="2989" extrusionOk="0">
                  <a:moveTo>
                    <a:pt x="1693" y="0"/>
                  </a:moveTo>
                  <a:cubicBezTo>
                    <a:pt x="1655" y="0"/>
                    <a:pt x="1617" y="1"/>
                    <a:pt x="1579" y="3"/>
                  </a:cubicBezTo>
                  <a:cubicBezTo>
                    <a:pt x="1173" y="35"/>
                    <a:pt x="759" y="222"/>
                    <a:pt x="478" y="496"/>
                  </a:cubicBezTo>
                  <a:cubicBezTo>
                    <a:pt x="251" y="714"/>
                    <a:pt x="87" y="1004"/>
                    <a:pt x="56" y="1332"/>
                  </a:cubicBezTo>
                  <a:cubicBezTo>
                    <a:pt x="24" y="1652"/>
                    <a:pt x="79" y="1988"/>
                    <a:pt x="79" y="2340"/>
                  </a:cubicBezTo>
                  <a:cubicBezTo>
                    <a:pt x="79" y="2449"/>
                    <a:pt x="48" y="2598"/>
                    <a:pt x="24" y="2723"/>
                  </a:cubicBezTo>
                  <a:cubicBezTo>
                    <a:pt x="9" y="2840"/>
                    <a:pt x="1" y="2942"/>
                    <a:pt x="9" y="2988"/>
                  </a:cubicBezTo>
                  <a:lnTo>
                    <a:pt x="56" y="2988"/>
                  </a:lnTo>
                  <a:cubicBezTo>
                    <a:pt x="95" y="2988"/>
                    <a:pt x="157" y="2973"/>
                    <a:pt x="212" y="2965"/>
                  </a:cubicBezTo>
                  <a:cubicBezTo>
                    <a:pt x="329" y="2942"/>
                    <a:pt x="478" y="2926"/>
                    <a:pt x="587" y="2926"/>
                  </a:cubicBezTo>
                  <a:lnTo>
                    <a:pt x="595" y="2926"/>
                  </a:lnTo>
                  <a:cubicBezTo>
                    <a:pt x="603" y="2918"/>
                    <a:pt x="610" y="2918"/>
                    <a:pt x="610" y="2903"/>
                  </a:cubicBezTo>
                  <a:cubicBezTo>
                    <a:pt x="798" y="2723"/>
                    <a:pt x="978" y="2512"/>
                    <a:pt x="1157" y="2332"/>
                  </a:cubicBezTo>
                  <a:cubicBezTo>
                    <a:pt x="1220" y="2270"/>
                    <a:pt x="1275" y="2223"/>
                    <a:pt x="1345" y="2176"/>
                  </a:cubicBezTo>
                  <a:cubicBezTo>
                    <a:pt x="1639" y="1941"/>
                    <a:pt x="1991" y="1838"/>
                    <a:pt x="2342" y="1838"/>
                  </a:cubicBezTo>
                  <a:cubicBezTo>
                    <a:pt x="2551" y="1838"/>
                    <a:pt x="2759" y="1874"/>
                    <a:pt x="2955" y="1941"/>
                  </a:cubicBezTo>
                  <a:cubicBezTo>
                    <a:pt x="3150" y="1394"/>
                    <a:pt x="3088" y="769"/>
                    <a:pt x="2705" y="386"/>
                  </a:cubicBezTo>
                  <a:lnTo>
                    <a:pt x="2681" y="371"/>
                  </a:lnTo>
                  <a:cubicBezTo>
                    <a:pt x="2419" y="108"/>
                    <a:pt x="2066" y="0"/>
                    <a:pt x="16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46"/>
            <p:cNvSpPr/>
            <p:nvPr/>
          </p:nvSpPr>
          <p:spPr>
            <a:xfrm>
              <a:off x="1081151" y="3787126"/>
              <a:ext cx="295109" cy="210174"/>
            </a:xfrm>
            <a:custGeom>
              <a:avLst/>
              <a:gdLst/>
              <a:ahLst/>
              <a:cxnLst/>
              <a:rect l="l" t="t" r="r" b="b"/>
              <a:pathLst>
                <a:path w="3815" h="2717" extrusionOk="0">
                  <a:moveTo>
                    <a:pt x="2142" y="0"/>
                  </a:moveTo>
                  <a:cubicBezTo>
                    <a:pt x="1819" y="0"/>
                    <a:pt x="1499" y="93"/>
                    <a:pt x="1236" y="302"/>
                  </a:cubicBezTo>
                  <a:cubicBezTo>
                    <a:pt x="1173" y="349"/>
                    <a:pt x="1118" y="403"/>
                    <a:pt x="1056" y="458"/>
                  </a:cubicBezTo>
                  <a:cubicBezTo>
                    <a:pt x="868" y="638"/>
                    <a:pt x="704" y="841"/>
                    <a:pt x="509" y="1036"/>
                  </a:cubicBezTo>
                  <a:cubicBezTo>
                    <a:pt x="384" y="1161"/>
                    <a:pt x="126" y="1310"/>
                    <a:pt x="32" y="1404"/>
                  </a:cubicBezTo>
                  <a:cubicBezTo>
                    <a:pt x="9" y="1427"/>
                    <a:pt x="1" y="1435"/>
                    <a:pt x="1" y="1443"/>
                  </a:cubicBezTo>
                  <a:cubicBezTo>
                    <a:pt x="1" y="1450"/>
                    <a:pt x="9" y="1466"/>
                    <a:pt x="24" y="1474"/>
                  </a:cubicBezTo>
                  <a:cubicBezTo>
                    <a:pt x="110" y="1552"/>
                    <a:pt x="321" y="1685"/>
                    <a:pt x="439" y="1794"/>
                  </a:cubicBezTo>
                  <a:lnTo>
                    <a:pt x="478" y="1794"/>
                  </a:lnTo>
                  <a:cubicBezTo>
                    <a:pt x="536" y="1798"/>
                    <a:pt x="593" y="1800"/>
                    <a:pt x="651" y="1800"/>
                  </a:cubicBezTo>
                  <a:cubicBezTo>
                    <a:pt x="872" y="1800"/>
                    <a:pt x="1092" y="1778"/>
                    <a:pt x="1313" y="1778"/>
                  </a:cubicBezTo>
                  <a:cubicBezTo>
                    <a:pt x="1386" y="1778"/>
                    <a:pt x="1459" y="1780"/>
                    <a:pt x="1533" y="1786"/>
                  </a:cubicBezTo>
                  <a:cubicBezTo>
                    <a:pt x="1915" y="1826"/>
                    <a:pt x="2236" y="1990"/>
                    <a:pt x="2486" y="2224"/>
                  </a:cubicBezTo>
                  <a:cubicBezTo>
                    <a:pt x="2627" y="2365"/>
                    <a:pt x="2744" y="2529"/>
                    <a:pt x="2845" y="2716"/>
                  </a:cubicBezTo>
                  <a:cubicBezTo>
                    <a:pt x="3033" y="2630"/>
                    <a:pt x="3205" y="2513"/>
                    <a:pt x="3353" y="2365"/>
                  </a:cubicBezTo>
                  <a:cubicBezTo>
                    <a:pt x="3619" y="2107"/>
                    <a:pt x="3791" y="1786"/>
                    <a:pt x="3799" y="1443"/>
                  </a:cubicBezTo>
                  <a:cubicBezTo>
                    <a:pt x="3814" y="1083"/>
                    <a:pt x="3642" y="755"/>
                    <a:pt x="3392" y="497"/>
                  </a:cubicBezTo>
                  <a:cubicBezTo>
                    <a:pt x="3071" y="189"/>
                    <a:pt x="2603" y="0"/>
                    <a:pt x="2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46"/>
            <p:cNvSpPr/>
            <p:nvPr/>
          </p:nvSpPr>
          <p:spPr>
            <a:xfrm>
              <a:off x="1063669" y="3931702"/>
              <a:ext cx="244287" cy="228661"/>
            </a:xfrm>
            <a:custGeom>
              <a:avLst/>
              <a:gdLst/>
              <a:ahLst/>
              <a:cxnLst/>
              <a:rect l="l" t="t" r="r" b="b"/>
              <a:pathLst>
                <a:path w="3158" h="2956" extrusionOk="0">
                  <a:moveTo>
                    <a:pt x="74" y="1"/>
                  </a:moveTo>
                  <a:cubicBezTo>
                    <a:pt x="56" y="1"/>
                    <a:pt x="41" y="1"/>
                    <a:pt x="32" y="3"/>
                  </a:cubicBezTo>
                  <a:lnTo>
                    <a:pt x="32" y="43"/>
                  </a:lnTo>
                  <a:cubicBezTo>
                    <a:pt x="32" y="82"/>
                    <a:pt x="39" y="136"/>
                    <a:pt x="55" y="191"/>
                  </a:cubicBezTo>
                  <a:cubicBezTo>
                    <a:pt x="71" y="308"/>
                    <a:pt x="94" y="449"/>
                    <a:pt x="94" y="550"/>
                  </a:cubicBezTo>
                  <a:cubicBezTo>
                    <a:pt x="94" y="926"/>
                    <a:pt x="0" y="1285"/>
                    <a:pt x="32" y="1621"/>
                  </a:cubicBezTo>
                  <a:cubicBezTo>
                    <a:pt x="55" y="1949"/>
                    <a:pt x="211" y="2223"/>
                    <a:pt x="430" y="2449"/>
                  </a:cubicBezTo>
                  <a:cubicBezTo>
                    <a:pt x="768" y="2774"/>
                    <a:pt x="1269" y="2956"/>
                    <a:pt x="1747" y="2956"/>
                  </a:cubicBezTo>
                  <a:cubicBezTo>
                    <a:pt x="2120" y="2956"/>
                    <a:pt x="2479" y="2845"/>
                    <a:pt x="2735" y="2606"/>
                  </a:cubicBezTo>
                  <a:lnTo>
                    <a:pt x="2759" y="2582"/>
                  </a:lnTo>
                  <a:cubicBezTo>
                    <a:pt x="3048" y="2301"/>
                    <a:pt x="3157" y="1910"/>
                    <a:pt x="3126" y="1519"/>
                  </a:cubicBezTo>
                  <a:cubicBezTo>
                    <a:pt x="3103" y="1129"/>
                    <a:pt x="2915" y="738"/>
                    <a:pt x="2618" y="457"/>
                  </a:cubicBezTo>
                  <a:cubicBezTo>
                    <a:pt x="2384" y="230"/>
                    <a:pt x="2095" y="82"/>
                    <a:pt x="1751" y="43"/>
                  </a:cubicBezTo>
                  <a:cubicBezTo>
                    <a:pt x="1684" y="38"/>
                    <a:pt x="1616" y="36"/>
                    <a:pt x="1547" y="36"/>
                  </a:cubicBezTo>
                  <a:cubicBezTo>
                    <a:pt x="1274" y="36"/>
                    <a:pt x="991" y="66"/>
                    <a:pt x="704" y="66"/>
                  </a:cubicBezTo>
                  <a:cubicBezTo>
                    <a:pt x="586" y="66"/>
                    <a:pt x="438" y="35"/>
                    <a:pt x="305" y="27"/>
                  </a:cubicBezTo>
                  <a:cubicBezTo>
                    <a:pt x="217" y="9"/>
                    <a:pt x="12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46"/>
            <p:cNvSpPr/>
            <p:nvPr/>
          </p:nvSpPr>
          <p:spPr>
            <a:xfrm>
              <a:off x="1883942" y="3203560"/>
              <a:ext cx="628741" cy="918281"/>
            </a:xfrm>
            <a:custGeom>
              <a:avLst/>
              <a:gdLst/>
              <a:ahLst/>
              <a:cxnLst/>
              <a:rect l="l" t="t" r="r" b="b"/>
              <a:pathLst>
                <a:path w="8128" h="11871" extrusionOk="0">
                  <a:moveTo>
                    <a:pt x="7596" y="0"/>
                  </a:moveTo>
                  <a:cubicBezTo>
                    <a:pt x="6580" y="461"/>
                    <a:pt x="6315" y="1391"/>
                    <a:pt x="5877" y="3274"/>
                  </a:cubicBezTo>
                  <a:cubicBezTo>
                    <a:pt x="5596" y="4478"/>
                    <a:pt x="5252" y="5970"/>
                    <a:pt x="4502" y="7572"/>
                  </a:cubicBezTo>
                  <a:cubicBezTo>
                    <a:pt x="3447" y="9846"/>
                    <a:pt x="1767" y="10698"/>
                    <a:pt x="352" y="10979"/>
                  </a:cubicBezTo>
                  <a:cubicBezTo>
                    <a:pt x="258" y="11386"/>
                    <a:pt x="94" y="11706"/>
                    <a:pt x="0" y="11870"/>
                  </a:cubicBezTo>
                  <a:cubicBezTo>
                    <a:pt x="1462" y="11722"/>
                    <a:pt x="3462" y="10979"/>
                    <a:pt x="4666" y="8354"/>
                  </a:cubicBezTo>
                  <a:cubicBezTo>
                    <a:pt x="5400" y="6752"/>
                    <a:pt x="5744" y="5267"/>
                    <a:pt x="6025" y="4079"/>
                  </a:cubicBezTo>
                  <a:cubicBezTo>
                    <a:pt x="6510" y="1946"/>
                    <a:pt x="6776" y="1047"/>
                    <a:pt x="8127" y="657"/>
                  </a:cubicBezTo>
                  <a:cubicBezTo>
                    <a:pt x="7940" y="641"/>
                    <a:pt x="7737" y="375"/>
                    <a:pt x="7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46"/>
            <p:cNvSpPr/>
            <p:nvPr/>
          </p:nvSpPr>
          <p:spPr>
            <a:xfrm>
              <a:off x="1883942" y="3203560"/>
              <a:ext cx="628741" cy="918281"/>
            </a:xfrm>
            <a:custGeom>
              <a:avLst/>
              <a:gdLst/>
              <a:ahLst/>
              <a:cxnLst/>
              <a:rect l="l" t="t" r="r" b="b"/>
              <a:pathLst>
                <a:path w="8128" h="11871" extrusionOk="0">
                  <a:moveTo>
                    <a:pt x="7596" y="0"/>
                  </a:moveTo>
                  <a:cubicBezTo>
                    <a:pt x="6580" y="461"/>
                    <a:pt x="6315" y="1391"/>
                    <a:pt x="5877" y="3274"/>
                  </a:cubicBezTo>
                  <a:cubicBezTo>
                    <a:pt x="5596" y="4478"/>
                    <a:pt x="5252" y="5970"/>
                    <a:pt x="4502" y="7572"/>
                  </a:cubicBezTo>
                  <a:cubicBezTo>
                    <a:pt x="3447" y="9846"/>
                    <a:pt x="1767" y="10698"/>
                    <a:pt x="352" y="10979"/>
                  </a:cubicBezTo>
                  <a:cubicBezTo>
                    <a:pt x="258" y="11386"/>
                    <a:pt x="94" y="11706"/>
                    <a:pt x="0" y="11870"/>
                  </a:cubicBezTo>
                  <a:cubicBezTo>
                    <a:pt x="1462" y="11722"/>
                    <a:pt x="3462" y="10979"/>
                    <a:pt x="4666" y="8354"/>
                  </a:cubicBezTo>
                  <a:cubicBezTo>
                    <a:pt x="5400" y="6752"/>
                    <a:pt x="5744" y="5267"/>
                    <a:pt x="6025" y="4079"/>
                  </a:cubicBezTo>
                  <a:cubicBezTo>
                    <a:pt x="6510" y="1946"/>
                    <a:pt x="6776" y="1047"/>
                    <a:pt x="8127" y="657"/>
                  </a:cubicBezTo>
                  <a:cubicBezTo>
                    <a:pt x="7940" y="641"/>
                    <a:pt x="7737" y="375"/>
                    <a:pt x="7596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46"/>
            <p:cNvSpPr/>
            <p:nvPr/>
          </p:nvSpPr>
          <p:spPr>
            <a:xfrm>
              <a:off x="2453352" y="3090003"/>
              <a:ext cx="90196" cy="164844"/>
            </a:xfrm>
            <a:custGeom>
              <a:avLst/>
              <a:gdLst/>
              <a:ahLst/>
              <a:cxnLst/>
              <a:rect l="l" t="t" r="r" b="b"/>
              <a:pathLst>
                <a:path w="1166" h="2131" extrusionOk="0">
                  <a:moveTo>
                    <a:pt x="371" y="1"/>
                  </a:moveTo>
                  <a:cubicBezTo>
                    <a:pt x="354" y="1"/>
                    <a:pt x="338" y="3"/>
                    <a:pt x="321" y="7"/>
                  </a:cubicBezTo>
                  <a:cubicBezTo>
                    <a:pt x="305" y="7"/>
                    <a:pt x="290" y="7"/>
                    <a:pt x="282" y="15"/>
                  </a:cubicBezTo>
                  <a:cubicBezTo>
                    <a:pt x="63" y="116"/>
                    <a:pt x="1" y="609"/>
                    <a:pt x="141" y="1171"/>
                  </a:cubicBezTo>
                  <a:cubicBezTo>
                    <a:pt x="165" y="1273"/>
                    <a:pt x="196" y="1374"/>
                    <a:pt x="235" y="1468"/>
                  </a:cubicBezTo>
                  <a:cubicBezTo>
                    <a:pt x="376" y="1843"/>
                    <a:pt x="579" y="2093"/>
                    <a:pt x="766" y="2125"/>
                  </a:cubicBezTo>
                  <a:cubicBezTo>
                    <a:pt x="778" y="2128"/>
                    <a:pt x="790" y="2130"/>
                    <a:pt x="803" y="2130"/>
                  </a:cubicBezTo>
                  <a:cubicBezTo>
                    <a:pt x="815" y="2130"/>
                    <a:pt x="829" y="2128"/>
                    <a:pt x="845" y="2125"/>
                  </a:cubicBezTo>
                  <a:cubicBezTo>
                    <a:pt x="1087" y="2054"/>
                    <a:pt x="1165" y="1538"/>
                    <a:pt x="1024" y="952"/>
                  </a:cubicBezTo>
                  <a:cubicBezTo>
                    <a:pt x="893" y="405"/>
                    <a:pt x="612" y="1"/>
                    <a:pt x="3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46"/>
            <p:cNvSpPr/>
            <p:nvPr/>
          </p:nvSpPr>
          <p:spPr>
            <a:xfrm>
              <a:off x="2449098" y="3086290"/>
              <a:ext cx="98628" cy="172966"/>
            </a:xfrm>
            <a:custGeom>
              <a:avLst/>
              <a:gdLst/>
              <a:ahLst/>
              <a:cxnLst/>
              <a:rect l="l" t="t" r="r" b="b"/>
              <a:pathLst>
                <a:path w="1275" h="2236" extrusionOk="0">
                  <a:moveTo>
                    <a:pt x="415" y="102"/>
                  </a:moveTo>
                  <a:cubicBezTo>
                    <a:pt x="603" y="102"/>
                    <a:pt x="876" y="446"/>
                    <a:pt x="1017" y="1024"/>
                  </a:cubicBezTo>
                  <a:cubicBezTo>
                    <a:pt x="1173" y="1618"/>
                    <a:pt x="1064" y="2079"/>
                    <a:pt x="876" y="2126"/>
                  </a:cubicBezTo>
                  <a:lnTo>
                    <a:pt x="821" y="2126"/>
                  </a:lnTo>
                  <a:cubicBezTo>
                    <a:pt x="665" y="2094"/>
                    <a:pt x="470" y="1852"/>
                    <a:pt x="329" y="1500"/>
                  </a:cubicBezTo>
                  <a:cubicBezTo>
                    <a:pt x="290" y="1399"/>
                    <a:pt x="259" y="1305"/>
                    <a:pt x="235" y="1204"/>
                  </a:cubicBezTo>
                  <a:cubicBezTo>
                    <a:pt x="87" y="633"/>
                    <a:pt x="181" y="188"/>
                    <a:pt x="353" y="110"/>
                  </a:cubicBezTo>
                  <a:cubicBezTo>
                    <a:pt x="360" y="110"/>
                    <a:pt x="368" y="102"/>
                    <a:pt x="376" y="102"/>
                  </a:cubicBezTo>
                  <a:close/>
                  <a:moveTo>
                    <a:pt x="415" y="0"/>
                  </a:moveTo>
                  <a:cubicBezTo>
                    <a:pt x="400" y="0"/>
                    <a:pt x="376" y="16"/>
                    <a:pt x="360" y="16"/>
                  </a:cubicBezTo>
                  <a:cubicBezTo>
                    <a:pt x="337" y="24"/>
                    <a:pt x="321" y="31"/>
                    <a:pt x="314" y="31"/>
                  </a:cubicBezTo>
                  <a:cubicBezTo>
                    <a:pt x="79" y="149"/>
                    <a:pt x="1" y="672"/>
                    <a:pt x="142" y="1243"/>
                  </a:cubicBezTo>
                  <a:cubicBezTo>
                    <a:pt x="173" y="1344"/>
                    <a:pt x="204" y="1454"/>
                    <a:pt x="243" y="1547"/>
                  </a:cubicBezTo>
                  <a:cubicBezTo>
                    <a:pt x="392" y="1938"/>
                    <a:pt x="610" y="2204"/>
                    <a:pt x="806" y="2235"/>
                  </a:cubicBezTo>
                  <a:lnTo>
                    <a:pt x="845" y="2235"/>
                  </a:lnTo>
                  <a:cubicBezTo>
                    <a:pt x="868" y="2235"/>
                    <a:pt x="876" y="2219"/>
                    <a:pt x="900" y="2219"/>
                  </a:cubicBezTo>
                  <a:lnTo>
                    <a:pt x="915" y="2219"/>
                  </a:lnTo>
                  <a:lnTo>
                    <a:pt x="923" y="2212"/>
                  </a:lnTo>
                  <a:cubicBezTo>
                    <a:pt x="1189" y="2126"/>
                    <a:pt x="1275" y="1594"/>
                    <a:pt x="1118" y="993"/>
                  </a:cubicBezTo>
                  <a:cubicBezTo>
                    <a:pt x="978" y="422"/>
                    <a:pt x="681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87" name="Google Shape;14987;p46"/>
          <p:cNvGrpSpPr/>
          <p:nvPr/>
        </p:nvGrpSpPr>
        <p:grpSpPr>
          <a:xfrm rot="175696">
            <a:off x="7761234" y="3532117"/>
            <a:ext cx="389226" cy="409996"/>
            <a:chOff x="9310391" y="2486565"/>
            <a:chExt cx="261975" cy="275936"/>
          </a:xfrm>
        </p:grpSpPr>
        <p:sp>
          <p:nvSpPr>
            <p:cNvPr id="14988" name="Google Shape;14988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4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91" name="Google Shape;14991;p46"/>
          <p:cNvGrpSpPr/>
          <p:nvPr/>
        </p:nvGrpSpPr>
        <p:grpSpPr>
          <a:xfrm rot="5400000">
            <a:off x="8053196" y="2296183"/>
            <a:ext cx="388902" cy="409654"/>
            <a:chOff x="9310391" y="2486565"/>
            <a:chExt cx="261975" cy="275936"/>
          </a:xfrm>
        </p:grpSpPr>
        <p:sp>
          <p:nvSpPr>
            <p:cNvPr id="14992" name="Google Shape;14992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4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95" name="Google Shape;14995;p46"/>
          <p:cNvGrpSpPr/>
          <p:nvPr/>
        </p:nvGrpSpPr>
        <p:grpSpPr>
          <a:xfrm rot="-4179207">
            <a:off x="2371021" y="472369"/>
            <a:ext cx="271696" cy="286201"/>
            <a:chOff x="9310391" y="2486565"/>
            <a:chExt cx="261975" cy="275936"/>
          </a:xfrm>
        </p:grpSpPr>
        <p:sp>
          <p:nvSpPr>
            <p:cNvPr id="14996" name="Google Shape;14996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4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99" name="Google Shape;14999;p46"/>
          <p:cNvGrpSpPr/>
          <p:nvPr/>
        </p:nvGrpSpPr>
        <p:grpSpPr>
          <a:xfrm rot="1123819">
            <a:off x="4411811" y="4098216"/>
            <a:ext cx="388907" cy="409658"/>
            <a:chOff x="9310391" y="2486565"/>
            <a:chExt cx="261975" cy="275936"/>
          </a:xfrm>
        </p:grpSpPr>
        <p:sp>
          <p:nvSpPr>
            <p:cNvPr id="15000" name="Google Shape;15000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4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003" name="Google Shape;15003;p46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122988" y="23065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5004" name="Google Shape;15004;p46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7900813" y="3697613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5005" name="Google Shape;15005;p46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7869513" y="154038"/>
            <a:ext cx="1198874" cy="11988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21" name="Google Shape;15021;p47"/>
          <p:cNvGrpSpPr/>
          <p:nvPr/>
        </p:nvGrpSpPr>
        <p:grpSpPr>
          <a:xfrm>
            <a:off x="244230" y="151768"/>
            <a:ext cx="942908" cy="1106336"/>
            <a:chOff x="5312942" y="3154215"/>
            <a:chExt cx="675049" cy="791994"/>
          </a:xfrm>
        </p:grpSpPr>
        <p:sp>
          <p:nvSpPr>
            <p:cNvPr id="15022" name="Google Shape;15022;p47"/>
            <p:cNvSpPr/>
            <p:nvPr/>
          </p:nvSpPr>
          <p:spPr>
            <a:xfrm>
              <a:off x="5312942" y="3154215"/>
              <a:ext cx="675049" cy="791994"/>
            </a:xfrm>
            <a:custGeom>
              <a:avLst/>
              <a:gdLst/>
              <a:ahLst/>
              <a:cxnLst/>
              <a:rect l="l" t="t" r="r" b="b"/>
              <a:pathLst>
                <a:path w="11741" h="13775" extrusionOk="0">
                  <a:moveTo>
                    <a:pt x="9198" y="1"/>
                  </a:moveTo>
                  <a:cubicBezTo>
                    <a:pt x="9159" y="1"/>
                    <a:pt x="9128" y="30"/>
                    <a:pt x="9110" y="93"/>
                  </a:cubicBezTo>
                  <a:cubicBezTo>
                    <a:pt x="8907" y="765"/>
                    <a:pt x="9078" y="1937"/>
                    <a:pt x="8664" y="2695"/>
                  </a:cubicBezTo>
                  <a:cubicBezTo>
                    <a:pt x="8235" y="3461"/>
                    <a:pt x="8172" y="3735"/>
                    <a:pt x="8078" y="4516"/>
                  </a:cubicBezTo>
                  <a:cubicBezTo>
                    <a:pt x="8078" y="4516"/>
                    <a:pt x="7258" y="390"/>
                    <a:pt x="5476" y="109"/>
                  </a:cubicBezTo>
                  <a:cubicBezTo>
                    <a:pt x="5419" y="100"/>
                    <a:pt x="5366" y="95"/>
                    <a:pt x="5317" y="95"/>
                  </a:cubicBezTo>
                  <a:cubicBezTo>
                    <a:pt x="4118" y="95"/>
                    <a:pt x="5250" y="2765"/>
                    <a:pt x="4312" y="3696"/>
                  </a:cubicBezTo>
                  <a:cubicBezTo>
                    <a:pt x="3335" y="4665"/>
                    <a:pt x="1764" y="6485"/>
                    <a:pt x="3952" y="7462"/>
                  </a:cubicBezTo>
                  <a:cubicBezTo>
                    <a:pt x="3952" y="7462"/>
                    <a:pt x="3757" y="7427"/>
                    <a:pt x="3494" y="7427"/>
                  </a:cubicBezTo>
                  <a:cubicBezTo>
                    <a:pt x="3024" y="7427"/>
                    <a:pt x="2338" y="7539"/>
                    <a:pt x="2163" y="8165"/>
                  </a:cubicBezTo>
                  <a:cubicBezTo>
                    <a:pt x="1952" y="8931"/>
                    <a:pt x="1358" y="8978"/>
                    <a:pt x="1241" y="9291"/>
                  </a:cubicBezTo>
                  <a:cubicBezTo>
                    <a:pt x="1022" y="9291"/>
                    <a:pt x="850" y="9166"/>
                    <a:pt x="615" y="9134"/>
                  </a:cubicBezTo>
                  <a:cubicBezTo>
                    <a:pt x="593" y="9131"/>
                    <a:pt x="569" y="9129"/>
                    <a:pt x="545" y="9129"/>
                  </a:cubicBezTo>
                  <a:cubicBezTo>
                    <a:pt x="297" y="9129"/>
                    <a:pt x="1" y="9310"/>
                    <a:pt x="108" y="9595"/>
                  </a:cubicBezTo>
                  <a:cubicBezTo>
                    <a:pt x="164" y="9750"/>
                    <a:pt x="283" y="9789"/>
                    <a:pt x="419" y="9789"/>
                  </a:cubicBezTo>
                  <a:cubicBezTo>
                    <a:pt x="559" y="9789"/>
                    <a:pt x="717" y="9747"/>
                    <a:pt x="841" y="9747"/>
                  </a:cubicBezTo>
                  <a:cubicBezTo>
                    <a:pt x="863" y="9747"/>
                    <a:pt x="885" y="9748"/>
                    <a:pt x="905" y="9752"/>
                  </a:cubicBezTo>
                  <a:cubicBezTo>
                    <a:pt x="1056" y="9776"/>
                    <a:pt x="1174" y="9819"/>
                    <a:pt x="1304" y="9819"/>
                  </a:cubicBezTo>
                  <a:cubicBezTo>
                    <a:pt x="1341" y="9819"/>
                    <a:pt x="1380" y="9815"/>
                    <a:pt x="1420" y="9806"/>
                  </a:cubicBezTo>
                  <a:cubicBezTo>
                    <a:pt x="1447" y="9815"/>
                    <a:pt x="1477" y="9819"/>
                    <a:pt x="1509" y="9819"/>
                  </a:cubicBezTo>
                  <a:cubicBezTo>
                    <a:pt x="1618" y="9819"/>
                    <a:pt x="1756" y="9778"/>
                    <a:pt x="1932" y="9778"/>
                  </a:cubicBezTo>
                  <a:cubicBezTo>
                    <a:pt x="2148" y="9778"/>
                    <a:pt x="2421" y="9840"/>
                    <a:pt x="2764" y="10119"/>
                  </a:cubicBezTo>
                  <a:cubicBezTo>
                    <a:pt x="3470" y="10706"/>
                    <a:pt x="4221" y="12147"/>
                    <a:pt x="5420" y="12147"/>
                  </a:cubicBezTo>
                  <a:cubicBezTo>
                    <a:pt x="5721" y="12147"/>
                    <a:pt x="6050" y="12056"/>
                    <a:pt x="6414" y="11838"/>
                  </a:cubicBezTo>
                  <a:lnTo>
                    <a:pt x="6414" y="11838"/>
                  </a:lnTo>
                  <a:cubicBezTo>
                    <a:pt x="6414" y="11838"/>
                    <a:pt x="5499" y="12776"/>
                    <a:pt x="5992" y="13557"/>
                  </a:cubicBezTo>
                  <a:cubicBezTo>
                    <a:pt x="6090" y="13711"/>
                    <a:pt x="6178" y="13774"/>
                    <a:pt x="6263" y="13774"/>
                  </a:cubicBezTo>
                  <a:cubicBezTo>
                    <a:pt x="6609" y="13774"/>
                    <a:pt x="6886" y="12707"/>
                    <a:pt x="7477" y="12362"/>
                  </a:cubicBezTo>
                  <a:cubicBezTo>
                    <a:pt x="8211" y="11932"/>
                    <a:pt x="8445" y="11830"/>
                    <a:pt x="8445" y="11830"/>
                  </a:cubicBezTo>
                  <a:cubicBezTo>
                    <a:pt x="8445" y="11830"/>
                    <a:pt x="8907" y="11596"/>
                    <a:pt x="9235" y="11049"/>
                  </a:cubicBezTo>
                  <a:cubicBezTo>
                    <a:pt x="9579" y="10502"/>
                    <a:pt x="9586" y="10385"/>
                    <a:pt x="9586" y="10385"/>
                  </a:cubicBezTo>
                  <a:cubicBezTo>
                    <a:pt x="9586" y="10385"/>
                    <a:pt x="9774" y="10111"/>
                    <a:pt x="9758" y="9791"/>
                  </a:cubicBezTo>
                  <a:cubicBezTo>
                    <a:pt x="10060" y="9526"/>
                    <a:pt x="10438" y="9387"/>
                    <a:pt x="10829" y="9387"/>
                  </a:cubicBezTo>
                  <a:cubicBezTo>
                    <a:pt x="11107" y="9387"/>
                    <a:pt x="11391" y="9457"/>
                    <a:pt x="11657" y="9603"/>
                  </a:cubicBezTo>
                  <a:cubicBezTo>
                    <a:pt x="11670" y="9621"/>
                    <a:pt x="11682" y="9628"/>
                    <a:pt x="11692" y="9628"/>
                  </a:cubicBezTo>
                  <a:cubicBezTo>
                    <a:pt x="11727" y="9628"/>
                    <a:pt x="11741" y="9546"/>
                    <a:pt x="11681" y="9510"/>
                  </a:cubicBezTo>
                  <a:cubicBezTo>
                    <a:pt x="11395" y="9348"/>
                    <a:pt x="11089" y="9272"/>
                    <a:pt x="10789" y="9272"/>
                  </a:cubicBezTo>
                  <a:cubicBezTo>
                    <a:pt x="10393" y="9272"/>
                    <a:pt x="10007" y="9405"/>
                    <a:pt x="9696" y="9650"/>
                  </a:cubicBezTo>
                  <a:cubicBezTo>
                    <a:pt x="9688" y="9635"/>
                    <a:pt x="9688" y="9611"/>
                    <a:pt x="9680" y="9595"/>
                  </a:cubicBezTo>
                  <a:cubicBezTo>
                    <a:pt x="9657" y="9556"/>
                    <a:pt x="9641" y="9517"/>
                    <a:pt x="9618" y="9486"/>
                  </a:cubicBezTo>
                  <a:cubicBezTo>
                    <a:pt x="9907" y="8908"/>
                    <a:pt x="10399" y="8400"/>
                    <a:pt x="11040" y="8361"/>
                  </a:cubicBezTo>
                  <a:cubicBezTo>
                    <a:pt x="11122" y="8361"/>
                    <a:pt x="11104" y="8227"/>
                    <a:pt x="11029" y="8227"/>
                  </a:cubicBezTo>
                  <a:cubicBezTo>
                    <a:pt x="11025" y="8227"/>
                    <a:pt x="11021" y="8227"/>
                    <a:pt x="11016" y="8228"/>
                  </a:cubicBezTo>
                  <a:cubicBezTo>
                    <a:pt x="10352" y="8267"/>
                    <a:pt x="9829" y="8791"/>
                    <a:pt x="9524" y="9377"/>
                  </a:cubicBezTo>
                  <a:cubicBezTo>
                    <a:pt x="9441" y="9321"/>
                    <a:pt x="9345" y="9306"/>
                    <a:pt x="9264" y="9306"/>
                  </a:cubicBezTo>
                  <a:cubicBezTo>
                    <a:pt x="9163" y="9306"/>
                    <a:pt x="9086" y="9330"/>
                    <a:pt x="9086" y="9330"/>
                  </a:cubicBezTo>
                  <a:cubicBezTo>
                    <a:pt x="9086" y="9330"/>
                    <a:pt x="10587" y="7751"/>
                    <a:pt x="10712" y="5110"/>
                  </a:cubicBezTo>
                  <a:cubicBezTo>
                    <a:pt x="10832" y="2725"/>
                    <a:pt x="9581" y="1"/>
                    <a:pt x="919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47"/>
            <p:cNvSpPr/>
            <p:nvPr/>
          </p:nvSpPr>
          <p:spPr>
            <a:xfrm>
              <a:off x="5785886" y="3211651"/>
              <a:ext cx="123614" cy="452486"/>
            </a:xfrm>
            <a:custGeom>
              <a:avLst/>
              <a:gdLst/>
              <a:ahLst/>
              <a:cxnLst/>
              <a:rect l="l" t="t" r="r" b="b"/>
              <a:pathLst>
                <a:path w="2150" h="7870" extrusionOk="0">
                  <a:moveTo>
                    <a:pt x="298" y="2790"/>
                  </a:moveTo>
                  <a:cubicBezTo>
                    <a:pt x="368" y="2611"/>
                    <a:pt x="454" y="2431"/>
                    <a:pt x="556" y="2275"/>
                  </a:cubicBezTo>
                  <a:lnTo>
                    <a:pt x="641" y="2126"/>
                  </a:lnTo>
                  <a:cubicBezTo>
                    <a:pt x="798" y="2626"/>
                    <a:pt x="985" y="3103"/>
                    <a:pt x="1103" y="3611"/>
                  </a:cubicBezTo>
                  <a:cubicBezTo>
                    <a:pt x="1110" y="3650"/>
                    <a:pt x="1118" y="3697"/>
                    <a:pt x="1134" y="3744"/>
                  </a:cubicBezTo>
                  <a:cubicBezTo>
                    <a:pt x="962" y="3494"/>
                    <a:pt x="727" y="3283"/>
                    <a:pt x="548" y="3064"/>
                  </a:cubicBezTo>
                  <a:cubicBezTo>
                    <a:pt x="454" y="2986"/>
                    <a:pt x="376" y="2892"/>
                    <a:pt x="298" y="2790"/>
                  </a:cubicBezTo>
                  <a:close/>
                  <a:moveTo>
                    <a:pt x="1181" y="4033"/>
                  </a:moveTo>
                  <a:cubicBezTo>
                    <a:pt x="1095" y="3791"/>
                    <a:pt x="907" y="3603"/>
                    <a:pt x="727" y="3408"/>
                  </a:cubicBezTo>
                  <a:cubicBezTo>
                    <a:pt x="571" y="3244"/>
                    <a:pt x="415" y="3064"/>
                    <a:pt x="274" y="2884"/>
                  </a:cubicBezTo>
                  <a:cubicBezTo>
                    <a:pt x="87" y="3392"/>
                    <a:pt x="1" y="3884"/>
                    <a:pt x="1" y="3884"/>
                  </a:cubicBezTo>
                  <a:cubicBezTo>
                    <a:pt x="321" y="4885"/>
                    <a:pt x="767" y="7870"/>
                    <a:pt x="767" y="7870"/>
                  </a:cubicBezTo>
                  <a:cubicBezTo>
                    <a:pt x="767" y="7870"/>
                    <a:pt x="868" y="7745"/>
                    <a:pt x="1001" y="7502"/>
                  </a:cubicBezTo>
                  <a:cubicBezTo>
                    <a:pt x="1134" y="7002"/>
                    <a:pt x="1173" y="6487"/>
                    <a:pt x="1220" y="5979"/>
                  </a:cubicBezTo>
                  <a:cubicBezTo>
                    <a:pt x="1274" y="5314"/>
                    <a:pt x="1274" y="4681"/>
                    <a:pt x="1181" y="4033"/>
                  </a:cubicBezTo>
                  <a:close/>
                  <a:moveTo>
                    <a:pt x="1399" y="5127"/>
                  </a:moveTo>
                  <a:cubicBezTo>
                    <a:pt x="1431" y="5057"/>
                    <a:pt x="1462" y="4978"/>
                    <a:pt x="1493" y="4916"/>
                  </a:cubicBezTo>
                  <a:cubicBezTo>
                    <a:pt x="1665" y="4549"/>
                    <a:pt x="1892" y="4228"/>
                    <a:pt x="2032" y="3845"/>
                  </a:cubicBezTo>
                  <a:cubicBezTo>
                    <a:pt x="2079" y="3712"/>
                    <a:pt x="2118" y="3564"/>
                    <a:pt x="2150" y="3431"/>
                  </a:cubicBezTo>
                  <a:cubicBezTo>
                    <a:pt x="2134" y="1900"/>
                    <a:pt x="1618" y="595"/>
                    <a:pt x="1478" y="329"/>
                  </a:cubicBezTo>
                  <a:cubicBezTo>
                    <a:pt x="1306" y="1"/>
                    <a:pt x="1110" y="227"/>
                    <a:pt x="1079" y="821"/>
                  </a:cubicBezTo>
                  <a:cubicBezTo>
                    <a:pt x="1063" y="1306"/>
                    <a:pt x="970" y="1564"/>
                    <a:pt x="735" y="1962"/>
                  </a:cubicBezTo>
                  <a:cubicBezTo>
                    <a:pt x="946" y="2626"/>
                    <a:pt x="1188" y="3267"/>
                    <a:pt x="1314" y="3955"/>
                  </a:cubicBezTo>
                  <a:cubicBezTo>
                    <a:pt x="1384" y="4353"/>
                    <a:pt x="1399" y="4736"/>
                    <a:pt x="1399" y="5127"/>
                  </a:cubicBezTo>
                  <a:close/>
                  <a:moveTo>
                    <a:pt x="1384" y="5564"/>
                  </a:moveTo>
                  <a:cubicBezTo>
                    <a:pt x="1376" y="5674"/>
                    <a:pt x="1376" y="5775"/>
                    <a:pt x="1368" y="5877"/>
                  </a:cubicBezTo>
                  <a:lnTo>
                    <a:pt x="1368" y="5947"/>
                  </a:lnTo>
                  <a:cubicBezTo>
                    <a:pt x="1368" y="5955"/>
                    <a:pt x="1368" y="5963"/>
                    <a:pt x="1353" y="5979"/>
                  </a:cubicBezTo>
                  <a:lnTo>
                    <a:pt x="1329" y="6299"/>
                  </a:lnTo>
                  <a:cubicBezTo>
                    <a:pt x="1306" y="6541"/>
                    <a:pt x="1274" y="6799"/>
                    <a:pt x="1235" y="7041"/>
                  </a:cubicBezTo>
                  <a:cubicBezTo>
                    <a:pt x="1493" y="6518"/>
                    <a:pt x="1798" y="5744"/>
                    <a:pt x="2009" y="4744"/>
                  </a:cubicBezTo>
                  <a:cubicBezTo>
                    <a:pt x="2079" y="4424"/>
                    <a:pt x="2118" y="4111"/>
                    <a:pt x="2126" y="3798"/>
                  </a:cubicBezTo>
                  <a:cubicBezTo>
                    <a:pt x="1923" y="4408"/>
                    <a:pt x="1493" y="4924"/>
                    <a:pt x="1384" y="556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47"/>
            <p:cNvSpPr/>
            <p:nvPr/>
          </p:nvSpPr>
          <p:spPr>
            <a:xfrm>
              <a:off x="5401770" y="3178880"/>
              <a:ext cx="412527" cy="646589"/>
            </a:xfrm>
            <a:custGeom>
              <a:avLst/>
              <a:gdLst/>
              <a:ahLst/>
              <a:cxnLst/>
              <a:rect l="l" t="t" r="r" b="b"/>
              <a:pathLst>
                <a:path w="7175" h="11246" extrusionOk="0">
                  <a:moveTo>
                    <a:pt x="2939" y="3907"/>
                  </a:moveTo>
                  <a:cubicBezTo>
                    <a:pt x="3126" y="3689"/>
                    <a:pt x="3306" y="3439"/>
                    <a:pt x="3454" y="3165"/>
                  </a:cubicBezTo>
                  <a:cubicBezTo>
                    <a:pt x="3486" y="3118"/>
                    <a:pt x="3501" y="3071"/>
                    <a:pt x="3525" y="3024"/>
                  </a:cubicBezTo>
                  <a:cubicBezTo>
                    <a:pt x="3572" y="3103"/>
                    <a:pt x="3618" y="3188"/>
                    <a:pt x="3673" y="3267"/>
                  </a:cubicBezTo>
                  <a:cubicBezTo>
                    <a:pt x="3954" y="3704"/>
                    <a:pt x="4267" y="4126"/>
                    <a:pt x="4580" y="4548"/>
                  </a:cubicBezTo>
                  <a:cubicBezTo>
                    <a:pt x="4220" y="4322"/>
                    <a:pt x="3751" y="4236"/>
                    <a:pt x="3337" y="4095"/>
                  </a:cubicBezTo>
                  <a:cubicBezTo>
                    <a:pt x="3204" y="4056"/>
                    <a:pt x="3064" y="3986"/>
                    <a:pt x="2939" y="3907"/>
                  </a:cubicBezTo>
                  <a:close/>
                  <a:moveTo>
                    <a:pt x="3017" y="10893"/>
                  </a:moveTo>
                  <a:cubicBezTo>
                    <a:pt x="3579" y="10737"/>
                    <a:pt x="4150" y="10354"/>
                    <a:pt x="4752" y="10253"/>
                  </a:cubicBezTo>
                  <a:cubicBezTo>
                    <a:pt x="4197" y="10175"/>
                    <a:pt x="3634" y="10175"/>
                    <a:pt x="3048" y="10151"/>
                  </a:cubicBezTo>
                  <a:cubicBezTo>
                    <a:pt x="2751" y="10143"/>
                    <a:pt x="2462" y="10112"/>
                    <a:pt x="2173" y="10065"/>
                  </a:cubicBezTo>
                  <a:cubicBezTo>
                    <a:pt x="2384" y="10386"/>
                    <a:pt x="2673" y="10682"/>
                    <a:pt x="3017" y="10893"/>
                  </a:cubicBezTo>
                  <a:close/>
                  <a:moveTo>
                    <a:pt x="5095" y="10315"/>
                  </a:moveTo>
                  <a:cubicBezTo>
                    <a:pt x="4462" y="10300"/>
                    <a:pt x="3892" y="10682"/>
                    <a:pt x="3321" y="10901"/>
                  </a:cubicBezTo>
                  <a:cubicBezTo>
                    <a:pt x="3259" y="10925"/>
                    <a:pt x="3196" y="10956"/>
                    <a:pt x="3134" y="10964"/>
                  </a:cubicBezTo>
                  <a:cubicBezTo>
                    <a:pt x="3462" y="11151"/>
                    <a:pt x="3822" y="11245"/>
                    <a:pt x="4189" y="11198"/>
                  </a:cubicBezTo>
                  <a:cubicBezTo>
                    <a:pt x="5025" y="11089"/>
                    <a:pt x="5369" y="10886"/>
                    <a:pt x="5369" y="10886"/>
                  </a:cubicBezTo>
                  <a:cubicBezTo>
                    <a:pt x="5369" y="10886"/>
                    <a:pt x="5502" y="10706"/>
                    <a:pt x="5689" y="10487"/>
                  </a:cubicBezTo>
                  <a:cubicBezTo>
                    <a:pt x="5486" y="10417"/>
                    <a:pt x="5291" y="10354"/>
                    <a:pt x="5095" y="10315"/>
                  </a:cubicBezTo>
                  <a:close/>
                  <a:moveTo>
                    <a:pt x="2868" y="9370"/>
                  </a:moveTo>
                  <a:cubicBezTo>
                    <a:pt x="3267" y="9291"/>
                    <a:pt x="3673" y="9213"/>
                    <a:pt x="4079" y="9213"/>
                  </a:cubicBezTo>
                  <a:lnTo>
                    <a:pt x="4275" y="9213"/>
                  </a:lnTo>
                  <a:cubicBezTo>
                    <a:pt x="4267" y="9213"/>
                    <a:pt x="4259" y="9206"/>
                    <a:pt x="4244" y="9206"/>
                  </a:cubicBezTo>
                  <a:cubicBezTo>
                    <a:pt x="3603" y="8987"/>
                    <a:pt x="2931" y="8893"/>
                    <a:pt x="2274" y="8752"/>
                  </a:cubicBezTo>
                  <a:cubicBezTo>
                    <a:pt x="1766" y="8643"/>
                    <a:pt x="1219" y="8510"/>
                    <a:pt x="727" y="8283"/>
                  </a:cubicBezTo>
                  <a:cubicBezTo>
                    <a:pt x="415" y="8682"/>
                    <a:pt x="0" y="8979"/>
                    <a:pt x="321" y="9018"/>
                  </a:cubicBezTo>
                  <a:cubicBezTo>
                    <a:pt x="626" y="9049"/>
                    <a:pt x="1235" y="9143"/>
                    <a:pt x="1696" y="9487"/>
                  </a:cubicBezTo>
                  <a:cubicBezTo>
                    <a:pt x="2095" y="9510"/>
                    <a:pt x="2509" y="9440"/>
                    <a:pt x="2868" y="9370"/>
                  </a:cubicBezTo>
                  <a:close/>
                  <a:moveTo>
                    <a:pt x="5330" y="9667"/>
                  </a:moveTo>
                  <a:cubicBezTo>
                    <a:pt x="5056" y="9534"/>
                    <a:pt x="4791" y="9409"/>
                    <a:pt x="4509" y="9291"/>
                  </a:cubicBezTo>
                  <a:cubicBezTo>
                    <a:pt x="4259" y="9260"/>
                    <a:pt x="3978" y="9284"/>
                    <a:pt x="3736" y="9315"/>
                  </a:cubicBezTo>
                  <a:cubicBezTo>
                    <a:pt x="3337" y="9346"/>
                    <a:pt x="2954" y="9448"/>
                    <a:pt x="2563" y="9510"/>
                  </a:cubicBezTo>
                  <a:cubicBezTo>
                    <a:pt x="2321" y="9542"/>
                    <a:pt x="2056" y="9573"/>
                    <a:pt x="1805" y="9565"/>
                  </a:cubicBezTo>
                  <a:cubicBezTo>
                    <a:pt x="1907" y="9667"/>
                    <a:pt x="2001" y="9768"/>
                    <a:pt x="2071" y="9901"/>
                  </a:cubicBezTo>
                  <a:cubicBezTo>
                    <a:pt x="2540" y="9995"/>
                    <a:pt x="3025" y="10026"/>
                    <a:pt x="3525" y="10018"/>
                  </a:cubicBezTo>
                  <a:cubicBezTo>
                    <a:pt x="4298" y="9995"/>
                    <a:pt x="5064" y="10081"/>
                    <a:pt x="5783" y="10378"/>
                  </a:cubicBezTo>
                  <a:cubicBezTo>
                    <a:pt x="5861" y="10276"/>
                    <a:pt x="5947" y="10182"/>
                    <a:pt x="6033" y="10081"/>
                  </a:cubicBezTo>
                  <a:cubicBezTo>
                    <a:pt x="5838" y="9901"/>
                    <a:pt x="5572" y="9768"/>
                    <a:pt x="5330" y="9667"/>
                  </a:cubicBezTo>
                  <a:close/>
                  <a:moveTo>
                    <a:pt x="2056" y="5509"/>
                  </a:moveTo>
                  <a:cubicBezTo>
                    <a:pt x="2329" y="5759"/>
                    <a:pt x="2626" y="5931"/>
                    <a:pt x="2978" y="6017"/>
                  </a:cubicBezTo>
                  <a:cubicBezTo>
                    <a:pt x="3376" y="6119"/>
                    <a:pt x="3798" y="6166"/>
                    <a:pt x="4181" y="6314"/>
                  </a:cubicBezTo>
                  <a:cubicBezTo>
                    <a:pt x="3908" y="6056"/>
                    <a:pt x="3611" y="5806"/>
                    <a:pt x="3329" y="5548"/>
                  </a:cubicBezTo>
                  <a:cubicBezTo>
                    <a:pt x="2985" y="5244"/>
                    <a:pt x="2665" y="4915"/>
                    <a:pt x="2384" y="4564"/>
                  </a:cubicBezTo>
                  <a:cubicBezTo>
                    <a:pt x="2157" y="4845"/>
                    <a:pt x="1970" y="5111"/>
                    <a:pt x="1915" y="5361"/>
                  </a:cubicBezTo>
                  <a:cubicBezTo>
                    <a:pt x="1962" y="5423"/>
                    <a:pt x="2009" y="5462"/>
                    <a:pt x="2056" y="5509"/>
                  </a:cubicBezTo>
                  <a:close/>
                  <a:moveTo>
                    <a:pt x="4947" y="7127"/>
                  </a:moveTo>
                  <a:cubicBezTo>
                    <a:pt x="4759" y="6900"/>
                    <a:pt x="4564" y="6697"/>
                    <a:pt x="4361" y="6486"/>
                  </a:cubicBezTo>
                  <a:cubicBezTo>
                    <a:pt x="3845" y="6205"/>
                    <a:pt x="3220" y="6228"/>
                    <a:pt x="2665" y="6009"/>
                  </a:cubicBezTo>
                  <a:cubicBezTo>
                    <a:pt x="2399" y="5916"/>
                    <a:pt x="2173" y="5736"/>
                    <a:pt x="1970" y="5548"/>
                  </a:cubicBezTo>
                  <a:lnTo>
                    <a:pt x="1899" y="5486"/>
                  </a:lnTo>
                  <a:cubicBezTo>
                    <a:pt x="1891" y="5564"/>
                    <a:pt x="1891" y="5642"/>
                    <a:pt x="1907" y="5728"/>
                  </a:cubicBezTo>
                  <a:cubicBezTo>
                    <a:pt x="2056" y="6502"/>
                    <a:pt x="2493" y="6705"/>
                    <a:pt x="3806" y="7057"/>
                  </a:cubicBezTo>
                  <a:cubicBezTo>
                    <a:pt x="4470" y="7228"/>
                    <a:pt x="5127" y="7619"/>
                    <a:pt x="5658" y="8072"/>
                  </a:cubicBezTo>
                  <a:cubicBezTo>
                    <a:pt x="5431" y="7744"/>
                    <a:pt x="5205" y="7424"/>
                    <a:pt x="4947" y="7127"/>
                  </a:cubicBezTo>
                  <a:close/>
                  <a:moveTo>
                    <a:pt x="5478" y="5150"/>
                  </a:moveTo>
                  <a:cubicBezTo>
                    <a:pt x="5439" y="4759"/>
                    <a:pt x="5564" y="4376"/>
                    <a:pt x="5674" y="4001"/>
                  </a:cubicBezTo>
                  <a:cubicBezTo>
                    <a:pt x="5752" y="3704"/>
                    <a:pt x="5806" y="3392"/>
                    <a:pt x="5830" y="3071"/>
                  </a:cubicBezTo>
                  <a:cubicBezTo>
                    <a:pt x="4884" y="696"/>
                    <a:pt x="4353" y="0"/>
                    <a:pt x="3892" y="235"/>
                  </a:cubicBezTo>
                  <a:cubicBezTo>
                    <a:pt x="3478" y="453"/>
                    <a:pt x="3954" y="1821"/>
                    <a:pt x="3595" y="2860"/>
                  </a:cubicBezTo>
                  <a:cubicBezTo>
                    <a:pt x="3837" y="3282"/>
                    <a:pt x="4126" y="3696"/>
                    <a:pt x="4423" y="4087"/>
                  </a:cubicBezTo>
                  <a:cubicBezTo>
                    <a:pt x="4822" y="4611"/>
                    <a:pt x="5213" y="5173"/>
                    <a:pt x="5564" y="5744"/>
                  </a:cubicBezTo>
                  <a:cubicBezTo>
                    <a:pt x="5525" y="5541"/>
                    <a:pt x="5494" y="5345"/>
                    <a:pt x="5478" y="5150"/>
                  </a:cubicBezTo>
                  <a:close/>
                  <a:moveTo>
                    <a:pt x="6072" y="3696"/>
                  </a:moveTo>
                  <a:cubicBezTo>
                    <a:pt x="6017" y="3540"/>
                    <a:pt x="5955" y="3392"/>
                    <a:pt x="5892" y="3243"/>
                  </a:cubicBezTo>
                  <a:cubicBezTo>
                    <a:pt x="5885" y="3360"/>
                    <a:pt x="5869" y="3478"/>
                    <a:pt x="5846" y="3595"/>
                  </a:cubicBezTo>
                  <a:cubicBezTo>
                    <a:pt x="5767" y="4025"/>
                    <a:pt x="5588" y="4447"/>
                    <a:pt x="5556" y="4884"/>
                  </a:cubicBezTo>
                  <a:cubicBezTo>
                    <a:pt x="5525" y="5275"/>
                    <a:pt x="5619" y="5736"/>
                    <a:pt x="5791" y="6095"/>
                  </a:cubicBezTo>
                  <a:cubicBezTo>
                    <a:pt x="6353" y="7103"/>
                    <a:pt x="6783" y="8174"/>
                    <a:pt x="6869" y="9331"/>
                  </a:cubicBezTo>
                  <a:cubicBezTo>
                    <a:pt x="6932" y="9252"/>
                    <a:pt x="7010" y="9151"/>
                    <a:pt x="7104" y="9065"/>
                  </a:cubicBezTo>
                  <a:cubicBezTo>
                    <a:pt x="7096" y="9065"/>
                    <a:pt x="7174" y="6603"/>
                    <a:pt x="6072" y="3696"/>
                  </a:cubicBezTo>
                  <a:close/>
                  <a:moveTo>
                    <a:pt x="2743" y="8549"/>
                  </a:moveTo>
                  <a:cubicBezTo>
                    <a:pt x="2556" y="8424"/>
                    <a:pt x="2392" y="8276"/>
                    <a:pt x="2212" y="8143"/>
                  </a:cubicBezTo>
                  <a:cubicBezTo>
                    <a:pt x="1938" y="7924"/>
                    <a:pt x="1657" y="7713"/>
                    <a:pt x="1344" y="7572"/>
                  </a:cubicBezTo>
                  <a:cubicBezTo>
                    <a:pt x="1149" y="7658"/>
                    <a:pt x="1008" y="7791"/>
                    <a:pt x="946" y="7955"/>
                  </a:cubicBezTo>
                  <a:cubicBezTo>
                    <a:pt x="915" y="8026"/>
                    <a:pt x="876" y="8088"/>
                    <a:pt x="829" y="8158"/>
                  </a:cubicBezTo>
                  <a:cubicBezTo>
                    <a:pt x="1469" y="8440"/>
                    <a:pt x="2204" y="8588"/>
                    <a:pt x="2860" y="8705"/>
                  </a:cubicBezTo>
                  <a:cubicBezTo>
                    <a:pt x="2962" y="8729"/>
                    <a:pt x="3071" y="8744"/>
                    <a:pt x="3181" y="8776"/>
                  </a:cubicBezTo>
                  <a:cubicBezTo>
                    <a:pt x="3025" y="8705"/>
                    <a:pt x="2868" y="8651"/>
                    <a:pt x="2743" y="8549"/>
                  </a:cubicBezTo>
                  <a:close/>
                  <a:moveTo>
                    <a:pt x="3767" y="7744"/>
                  </a:moveTo>
                  <a:cubicBezTo>
                    <a:pt x="2720" y="7393"/>
                    <a:pt x="1931" y="7354"/>
                    <a:pt x="1446" y="7533"/>
                  </a:cubicBezTo>
                  <a:cubicBezTo>
                    <a:pt x="1680" y="7643"/>
                    <a:pt x="1899" y="7799"/>
                    <a:pt x="2110" y="7963"/>
                  </a:cubicBezTo>
                  <a:cubicBezTo>
                    <a:pt x="2313" y="8119"/>
                    <a:pt x="2517" y="8291"/>
                    <a:pt x="2735" y="8440"/>
                  </a:cubicBezTo>
                  <a:cubicBezTo>
                    <a:pt x="2970" y="8604"/>
                    <a:pt x="3251" y="8698"/>
                    <a:pt x="3493" y="8838"/>
                  </a:cubicBezTo>
                  <a:cubicBezTo>
                    <a:pt x="3954" y="8948"/>
                    <a:pt x="4400" y="9073"/>
                    <a:pt x="4830" y="9268"/>
                  </a:cubicBezTo>
                  <a:cubicBezTo>
                    <a:pt x="4869" y="9284"/>
                    <a:pt x="4908" y="9299"/>
                    <a:pt x="4947" y="9307"/>
                  </a:cubicBezTo>
                  <a:cubicBezTo>
                    <a:pt x="4955" y="9307"/>
                    <a:pt x="4955" y="9323"/>
                    <a:pt x="4970" y="9331"/>
                  </a:cubicBezTo>
                  <a:cubicBezTo>
                    <a:pt x="5361" y="9518"/>
                    <a:pt x="5806" y="9674"/>
                    <a:pt x="6127" y="9964"/>
                  </a:cubicBezTo>
                  <a:cubicBezTo>
                    <a:pt x="6244" y="9838"/>
                    <a:pt x="6369" y="9721"/>
                    <a:pt x="6463" y="9643"/>
                  </a:cubicBezTo>
                  <a:cubicBezTo>
                    <a:pt x="6471" y="9643"/>
                    <a:pt x="5345" y="8283"/>
                    <a:pt x="3767" y="7744"/>
                  </a:cubicBezTo>
                  <a:close/>
                  <a:moveTo>
                    <a:pt x="5572" y="6002"/>
                  </a:moveTo>
                  <a:cubicBezTo>
                    <a:pt x="5330" y="5580"/>
                    <a:pt x="5048" y="5189"/>
                    <a:pt x="4767" y="4798"/>
                  </a:cubicBezTo>
                  <a:cubicBezTo>
                    <a:pt x="4283" y="4329"/>
                    <a:pt x="3517" y="4361"/>
                    <a:pt x="2946" y="4025"/>
                  </a:cubicBezTo>
                  <a:cubicBezTo>
                    <a:pt x="2931" y="4017"/>
                    <a:pt x="2907" y="4001"/>
                    <a:pt x="2876" y="3986"/>
                  </a:cubicBezTo>
                  <a:cubicBezTo>
                    <a:pt x="2743" y="4157"/>
                    <a:pt x="2603" y="4314"/>
                    <a:pt x="2478" y="4470"/>
                  </a:cubicBezTo>
                  <a:cubicBezTo>
                    <a:pt x="2829" y="4923"/>
                    <a:pt x="3282" y="5345"/>
                    <a:pt x="3736" y="5736"/>
                  </a:cubicBezTo>
                  <a:cubicBezTo>
                    <a:pt x="4064" y="6009"/>
                    <a:pt x="4353" y="6291"/>
                    <a:pt x="4650" y="6588"/>
                  </a:cubicBezTo>
                  <a:lnTo>
                    <a:pt x="4650" y="6588"/>
                  </a:lnTo>
                  <a:lnTo>
                    <a:pt x="4650" y="6588"/>
                  </a:lnTo>
                  <a:cubicBezTo>
                    <a:pt x="4861" y="6814"/>
                    <a:pt x="5056" y="7033"/>
                    <a:pt x="5252" y="7291"/>
                  </a:cubicBezTo>
                  <a:cubicBezTo>
                    <a:pt x="5588" y="7721"/>
                    <a:pt x="5885" y="8158"/>
                    <a:pt x="6189" y="8612"/>
                  </a:cubicBezTo>
                  <a:cubicBezTo>
                    <a:pt x="6424" y="8870"/>
                    <a:pt x="6611" y="9135"/>
                    <a:pt x="6729" y="9377"/>
                  </a:cubicBezTo>
                  <a:cubicBezTo>
                    <a:pt x="6643" y="8182"/>
                    <a:pt x="6158" y="7010"/>
                    <a:pt x="5572" y="6002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47"/>
            <p:cNvSpPr/>
            <p:nvPr/>
          </p:nvSpPr>
          <p:spPr>
            <a:xfrm>
              <a:off x="5645716" y="3261096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5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47"/>
            <p:cNvSpPr/>
            <p:nvPr/>
          </p:nvSpPr>
          <p:spPr>
            <a:xfrm>
              <a:off x="5697403" y="3331181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47"/>
            <p:cNvSpPr/>
            <p:nvPr/>
          </p:nvSpPr>
          <p:spPr>
            <a:xfrm>
              <a:off x="5661009" y="3386892"/>
              <a:ext cx="13051" cy="9487"/>
            </a:xfrm>
            <a:custGeom>
              <a:avLst/>
              <a:gdLst/>
              <a:ahLst/>
              <a:cxnLst/>
              <a:rect l="l" t="t" r="r" b="b"/>
              <a:pathLst>
                <a:path w="227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27" y="164"/>
                    <a:pt x="227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47"/>
            <p:cNvSpPr/>
            <p:nvPr/>
          </p:nvSpPr>
          <p:spPr>
            <a:xfrm>
              <a:off x="5645716" y="3503260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4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47"/>
            <p:cNvSpPr/>
            <p:nvPr/>
          </p:nvSpPr>
          <p:spPr>
            <a:xfrm>
              <a:off x="5749952" y="349515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1"/>
                  </a:moveTo>
                  <a:cubicBezTo>
                    <a:pt x="1" y="1"/>
                    <a:pt x="1" y="165"/>
                    <a:pt x="102" y="165"/>
                  </a:cubicBezTo>
                  <a:cubicBezTo>
                    <a:pt x="212" y="165"/>
                    <a:pt x="21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47"/>
            <p:cNvSpPr/>
            <p:nvPr/>
          </p:nvSpPr>
          <p:spPr>
            <a:xfrm>
              <a:off x="5773295" y="3545978"/>
              <a:ext cx="15351" cy="14776"/>
            </a:xfrm>
            <a:custGeom>
              <a:avLst/>
              <a:gdLst/>
              <a:ahLst/>
              <a:cxnLst/>
              <a:rect l="l" t="t" r="r" b="b"/>
              <a:pathLst>
                <a:path w="267" h="257" extrusionOk="0">
                  <a:moveTo>
                    <a:pt x="106" y="1"/>
                  </a:moveTo>
                  <a:cubicBezTo>
                    <a:pt x="93" y="1"/>
                    <a:pt x="79" y="5"/>
                    <a:pt x="63" y="15"/>
                  </a:cubicBezTo>
                  <a:cubicBezTo>
                    <a:pt x="24" y="31"/>
                    <a:pt x="1" y="93"/>
                    <a:pt x="32" y="132"/>
                  </a:cubicBezTo>
                  <a:lnTo>
                    <a:pt x="87" y="211"/>
                  </a:lnTo>
                  <a:cubicBezTo>
                    <a:pt x="108" y="237"/>
                    <a:pt x="133" y="256"/>
                    <a:pt x="161" y="256"/>
                  </a:cubicBezTo>
                  <a:cubicBezTo>
                    <a:pt x="175" y="256"/>
                    <a:pt x="189" y="252"/>
                    <a:pt x="204" y="242"/>
                  </a:cubicBezTo>
                  <a:cubicBezTo>
                    <a:pt x="243" y="218"/>
                    <a:pt x="267" y="164"/>
                    <a:pt x="235" y="125"/>
                  </a:cubicBezTo>
                  <a:lnTo>
                    <a:pt x="181" y="46"/>
                  </a:lnTo>
                  <a:cubicBezTo>
                    <a:pt x="159" y="20"/>
                    <a:pt x="135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47"/>
            <p:cNvSpPr/>
            <p:nvPr/>
          </p:nvSpPr>
          <p:spPr>
            <a:xfrm>
              <a:off x="5739144" y="3613763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47"/>
            <p:cNvSpPr/>
            <p:nvPr/>
          </p:nvSpPr>
          <p:spPr>
            <a:xfrm>
              <a:off x="5631343" y="356615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212" y="164"/>
                    <a:pt x="212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47"/>
            <p:cNvSpPr/>
            <p:nvPr/>
          </p:nvSpPr>
          <p:spPr>
            <a:xfrm>
              <a:off x="5581495" y="3631299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0"/>
                  </a:moveTo>
                  <a:cubicBezTo>
                    <a:pt x="0" y="0"/>
                    <a:pt x="0" y="164"/>
                    <a:pt x="102" y="164"/>
                  </a:cubicBezTo>
                  <a:cubicBezTo>
                    <a:pt x="211" y="164"/>
                    <a:pt x="211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47"/>
            <p:cNvSpPr/>
            <p:nvPr/>
          </p:nvSpPr>
          <p:spPr>
            <a:xfrm>
              <a:off x="5631343" y="3668153"/>
              <a:ext cx="13511" cy="9544"/>
            </a:xfrm>
            <a:custGeom>
              <a:avLst/>
              <a:gdLst/>
              <a:ahLst/>
              <a:cxnLst/>
              <a:rect l="l" t="t" r="r" b="b"/>
              <a:pathLst>
                <a:path w="235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lnTo>
                    <a:pt x="126" y="164"/>
                  </a:lnTo>
                  <a:cubicBezTo>
                    <a:pt x="130" y="165"/>
                    <a:pt x="134" y="165"/>
                    <a:pt x="139" y="165"/>
                  </a:cubicBezTo>
                  <a:cubicBezTo>
                    <a:pt x="235" y="165"/>
                    <a:pt x="230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47"/>
            <p:cNvSpPr/>
            <p:nvPr/>
          </p:nvSpPr>
          <p:spPr>
            <a:xfrm>
              <a:off x="5711776" y="3688103"/>
              <a:ext cx="9487" cy="10522"/>
            </a:xfrm>
            <a:custGeom>
              <a:avLst/>
              <a:gdLst/>
              <a:ahLst/>
              <a:cxnLst/>
              <a:rect l="l" t="t" r="r" b="b"/>
              <a:pathLst>
                <a:path w="165" h="183" extrusionOk="0">
                  <a:moveTo>
                    <a:pt x="82" y="1"/>
                  </a:moveTo>
                  <a:cubicBezTo>
                    <a:pt x="41" y="1"/>
                    <a:pt x="0" y="28"/>
                    <a:pt x="0" y="83"/>
                  </a:cubicBezTo>
                  <a:lnTo>
                    <a:pt x="0" y="106"/>
                  </a:lnTo>
                  <a:cubicBezTo>
                    <a:pt x="0" y="157"/>
                    <a:pt x="41" y="182"/>
                    <a:pt x="82" y="182"/>
                  </a:cubicBezTo>
                  <a:cubicBezTo>
                    <a:pt x="123" y="182"/>
                    <a:pt x="164" y="157"/>
                    <a:pt x="164" y="106"/>
                  </a:cubicBezTo>
                  <a:lnTo>
                    <a:pt x="164" y="83"/>
                  </a:lnTo>
                  <a:cubicBezTo>
                    <a:pt x="164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47"/>
            <p:cNvSpPr/>
            <p:nvPr/>
          </p:nvSpPr>
          <p:spPr>
            <a:xfrm>
              <a:off x="5691539" y="3740480"/>
              <a:ext cx="12189" cy="9947"/>
            </a:xfrm>
            <a:custGeom>
              <a:avLst/>
              <a:gdLst/>
              <a:ahLst/>
              <a:cxnLst/>
              <a:rect l="l" t="t" r="r" b="b"/>
              <a:pathLst>
                <a:path w="212" h="173" extrusionOk="0">
                  <a:moveTo>
                    <a:pt x="102" y="0"/>
                  </a:moveTo>
                  <a:cubicBezTo>
                    <a:pt x="1" y="0"/>
                    <a:pt x="1" y="172"/>
                    <a:pt x="102" y="172"/>
                  </a:cubicBezTo>
                  <a:cubicBezTo>
                    <a:pt x="212" y="172"/>
                    <a:pt x="212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47"/>
            <p:cNvSpPr/>
            <p:nvPr/>
          </p:nvSpPr>
          <p:spPr>
            <a:xfrm>
              <a:off x="5611105" y="3733293"/>
              <a:ext cx="12189" cy="9544"/>
            </a:xfrm>
            <a:custGeom>
              <a:avLst/>
              <a:gdLst/>
              <a:ahLst/>
              <a:cxnLst/>
              <a:rect l="l" t="t" r="r" b="b"/>
              <a:pathLst>
                <a:path w="212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5" y="165"/>
                    <a:pt x="119" y="165"/>
                    <a:pt x="122" y="165"/>
                  </a:cubicBezTo>
                  <a:cubicBezTo>
                    <a:pt x="212" y="165"/>
                    <a:pt x="20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47"/>
            <p:cNvSpPr/>
            <p:nvPr/>
          </p:nvSpPr>
          <p:spPr>
            <a:xfrm>
              <a:off x="5506466" y="3685631"/>
              <a:ext cx="12591" cy="9544"/>
            </a:xfrm>
            <a:custGeom>
              <a:avLst/>
              <a:gdLst/>
              <a:ahLst/>
              <a:cxnLst/>
              <a:rect l="l" t="t" r="r" b="b"/>
              <a:pathLst>
                <a:path w="219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112" y="165"/>
                    <a:pt x="114" y="165"/>
                    <a:pt x="117" y="165"/>
                  </a:cubicBezTo>
                  <a:cubicBezTo>
                    <a:pt x="219" y="165"/>
                    <a:pt x="216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47"/>
            <p:cNvSpPr/>
            <p:nvPr/>
          </p:nvSpPr>
          <p:spPr>
            <a:xfrm>
              <a:off x="5568444" y="377549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47"/>
            <p:cNvSpPr/>
            <p:nvPr/>
          </p:nvSpPr>
          <p:spPr>
            <a:xfrm>
              <a:off x="5658767" y="3796192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22D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47"/>
            <p:cNvSpPr/>
            <p:nvPr/>
          </p:nvSpPr>
          <p:spPr>
            <a:xfrm>
              <a:off x="5800432" y="3429840"/>
              <a:ext cx="14604" cy="10694"/>
            </a:xfrm>
            <a:custGeom>
              <a:avLst/>
              <a:gdLst/>
              <a:ahLst/>
              <a:cxnLst/>
              <a:rect l="l" t="t" r="r" b="b"/>
              <a:pathLst>
                <a:path w="254" h="186" extrusionOk="0">
                  <a:moveTo>
                    <a:pt x="117" y="0"/>
                  </a:moveTo>
                  <a:cubicBezTo>
                    <a:pt x="54" y="0"/>
                    <a:pt x="1" y="79"/>
                    <a:pt x="60" y="144"/>
                  </a:cubicBezTo>
                  <a:lnTo>
                    <a:pt x="76" y="160"/>
                  </a:lnTo>
                  <a:cubicBezTo>
                    <a:pt x="94" y="178"/>
                    <a:pt x="114" y="185"/>
                    <a:pt x="134" y="185"/>
                  </a:cubicBezTo>
                  <a:cubicBezTo>
                    <a:pt x="198" y="185"/>
                    <a:pt x="253" y="102"/>
                    <a:pt x="193" y="43"/>
                  </a:cubicBezTo>
                  <a:lnTo>
                    <a:pt x="177" y="27"/>
                  </a:lnTo>
                  <a:cubicBezTo>
                    <a:pt x="159" y="8"/>
                    <a:pt x="138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47"/>
            <p:cNvSpPr/>
            <p:nvPr/>
          </p:nvSpPr>
          <p:spPr>
            <a:xfrm>
              <a:off x="5833548" y="347899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9" y="0"/>
                  </a:moveTo>
                  <a:cubicBezTo>
                    <a:pt x="0" y="0"/>
                    <a:pt x="0" y="164"/>
                    <a:pt x="109" y="164"/>
                  </a:cubicBezTo>
                  <a:cubicBezTo>
                    <a:pt x="211" y="164"/>
                    <a:pt x="21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47"/>
            <p:cNvSpPr/>
            <p:nvPr/>
          </p:nvSpPr>
          <p:spPr>
            <a:xfrm>
              <a:off x="5826304" y="3570643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03" y="0"/>
                  </a:moveTo>
                  <a:cubicBezTo>
                    <a:pt x="1" y="0"/>
                    <a:pt x="1" y="164"/>
                    <a:pt x="103" y="164"/>
                  </a:cubicBezTo>
                  <a:cubicBezTo>
                    <a:pt x="105" y="165"/>
                    <a:pt x="108" y="165"/>
                    <a:pt x="110" y="165"/>
                  </a:cubicBezTo>
                  <a:cubicBezTo>
                    <a:pt x="220" y="165"/>
                    <a:pt x="217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47"/>
            <p:cNvSpPr/>
            <p:nvPr/>
          </p:nvSpPr>
          <p:spPr>
            <a:xfrm>
              <a:off x="5869482" y="3411615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1" y="164"/>
                    <a:pt x="21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47"/>
            <p:cNvSpPr/>
            <p:nvPr/>
          </p:nvSpPr>
          <p:spPr>
            <a:xfrm>
              <a:off x="5878911" y="3346417"/>
              <a:ext cx="12649" cy="9544"/>
            </a:xfrm>
            <a:custGeom>
              <a:avLst/>
              <a:gdLst/>
              <a:ahLst/>
              <a:cxnLst/>
              <a:rect l="l" t="t" r="r" b="b"/>
              <a:pathLst>
                <a:path w="220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47"/>
            <p:cNvSpPr/>
            <p:nvPr/>
          </p:nvSpPr>
          <p:spPr>
            <a:xfrm>
              <a:off x="5851946" y="3301054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8" name="Cho tôi đi làm mưa vơi">
            <a:hlinkClick r:id="" action="ppaction://media"/>
            <a:extLst>
              <a:ext uri="{FF2B5EF4-FFF2-40B4-BE49-F238E27FC236}">
                <a16:creationId xmlns:a16="http://schemas.microsoft.com/office/drawing/2014/main" id="{478A66A4-0BD1-8441-E756-F469A3A64F32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192338" y="551726"/>
            <a:ext cx="6569888" cy="369556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8182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8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" name="Google Shape;15052;p48"/>
          <p:cNvSpPr txBox="1">
            <a:spLocks noGrp="1"/>
          </p:cNvSpPr>
          <p:nvPr>
            <p:ph type="title"/>
          </p:nvPr>
        </p:nvSpPr>
        <p:spPr>
          <a:xfrm>
            <a:off x="821652" y="97415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dirty="0">
                <a:solidFill>
                  <a:schemeClr val="accent2"/>
                </a:solidFill>
              </a:rPr>
              <a:t>Hoạt động 3:</a:t>
            </a:r>
            <a:endParaRPr sz="4400" dirty="0">
              <a:solidFill>
                <a:schemeClr val="accent2"/>
              </a:solidFill>
            </a:endParaRPr>
          </a:p>
        </p:txBody>
      </p:sp>
      <p:grpSp>
        <p:nvGrpSpPr>
          <p:cNvPr id="15078" name="Google Shape;15078;p48"/>
          <p:cNvGrpSpPr/>
          <p:nvPr/>
        </p:nvGrpSpPr>
        <p:grpSpPr>
          <a:xfrm rot="2192346">
            <a:off x="223413" y="4124848"/>
            <a:ext cx="998017" cy="752567"/>
            <a:chOff x="3693500" y="1118850"/>
            <a:chExt cx="535500" cy="403800"/>
          </a:xfrm>
        </p:grpSpPr>
        <p:sp>
          <p:nvSpPr>
            <p:cNvPr id="15079" name="Google Shape;15079;p48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48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48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48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48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48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48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48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48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48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48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48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48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48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48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48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48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48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48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48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48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48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48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48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48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48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48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48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48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48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48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48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48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48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48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48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48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48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48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48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48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48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48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48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48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48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48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48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48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48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48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48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48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48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48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48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48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48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48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48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48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15140;p48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48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48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48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48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052;p48">
            <a:extLst>
              <a:ext uri="{FF2B5EF4-FFF2-40B4-BE49-F238E27FC236}">
                <a16:creationId xmlns:a16="http://schemas.microsoft.com/office/drawing/2014/main" id="{51DAC08F-7392-67E8-F649-A530D079BF3B}"/>
              </a:ext>
            </a:extLst>
          </p:cNvPr>
          <p:cNvSpPr txBox="1">
            <a:spLocks/>
          </p:cNvSpPr>
          <p:nvPr/>
        </p:nvSpPr>
        <p:spPr>
          <a:xfrm>
            <a:off x="677147" y="2045743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El Messiri"/>
              <a:buNone/>
              <a:defRPr sz="35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9pPr>
          </a:lstStyle>
          <a:p>
            <a:r>
              <a:rPr lang="en-US" sz="5000" dirty="0"/>
              <a:t>LUYỆN TẬP - SÁNG TẠO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32" name="Google Shape;12932;p41"/>
          <p:cNvSpPr txBox="1">
            <a:spLocks noGrp="1"/>
          </p:cNvSpPr>
          <p:nvPr>
            <p:ph type="title"/>
          </p:nvPr>
        </p:nvSpPr>
        <p:spPr>
          <a:xfrm>
            <a:off x="3868453" y="734831"/>
            <a:ext cx="5076844" cy="11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Hãy tạo hình một bức tranh về trời nắng hoặc trời mưa bằng hình thức mà em thích.</a:t>
            </a:r>
            <a:endParaRPr sz="3200" dirty="0"/>
          </a:p>
        </p:txBody>
      </p:sp>
      <p:grpSp>
        <p:nvGrpSpPr>
          <p:cNvPr id="12934" name="Google Shape;12934;p41"/>
          <p:cNvGrpSpPr/>
          <p:nvPr/>
        </p:nvGrpSpPr>
        <p:grpSpPr>
          <a:xfrm>
            <a:off x="722429" y="219777"/>
            <a:ext cx="3408507" cy="4482378"/>
            <a:chOff x="722429" y="219777"/>
            <a:chExt cx="3408507" cy="4482378"/>
          </a:xfrm>
        </p:grpSpPr>
        <p:grpSp>
          <p:nvGrpSpPr>
            <p:cNvPr id="12935" name="Google Shape;12935;p41"/>
            <p:cNvGrpSpPr/>
            <p:nvPr/>
          </p:nvGrpSpPr>
          <p:grpSpPr>
            <a:xfrm>
              <a:off x="722429" y="219777"/>
              <a:ext cx="3408507" cy="4482378"/>
              <a:chOff x="722429" y="219777"/>
              <a:chExt cx="3408507" cy="4482378"/>
            </a:xfrm>
          </p:grpSpPr>
          <p:grpSp>
            <p:nvGrpSpPr>
              <p:cNvPr id="12936" name="Google Shape;12936;p41"/>
              <p:cNvGrpSpPr/>
              <p:nvPr/>
            </p:nvGrpSpPr>
            <p:grpSpPr>
              <a:xfrm>
                <a:off x="1512810" y="3304704"/>
                <a:ext cx="1805304" cy="1397451"/>
                <a:chOff x="1496823" y="3072164"/>
                <a:chExt cx="1284822" cy="994556"/>
              </a:xfrm>
            </p:grpSpPr>
            <p:sp>
              <p:nvSpPr>
                <p:cNvPr id="12937" name="Google Shape;12937;p41"/>
                <p:cNvSpPr/>
                <p:nvPr/>
              </p:nvSpPr>
              <p:spPr>
                <a:xfrm>
                  <a:off x="1716908" y="4005855"/>
                  <a:ext cx="840804" cy="60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83" h="795" extrusionOk="0">
                      <a:moveTo>
                        <a:pt x="5504" y="1"/>
                      </a:moveTo>
                      <a:cubicBezTo>
                        <a:pt x="2480" y="1"/>
                        <a:pt x="1" y="174"/>
                        <a:pt x="1" y="398"/>
                      </a:cubicBezTo>
                      <a:cubicBezTo>
                        <a:pt x="1" y="621"/>
                        <a:pt x="2480" y="794"/>
                        <a:pt x="5504" y="794"/>
                      </a:cubicBezTo>
                      <a:cubicBezTo>
                        <a:pt x="8529" y="794"/>
                        <a:pt x="10983" y="621"/>
                        <a:pt x="10983" y="398"/>
                      </a:cubicBezTo>
                      <a:cubicBezTo>
                        <a:pt x="10983" y="174"/>
                        <a:pt x="8529" y="1"/>
                        <a:pt x="550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38" name="Google Shape;12938;p41"/>
                <p:cNvSpPr/>
                <p:nvPr/>
              </p:nvSpPr>
              <p:spPr>
                <a:xfrm>
                  <a:off x="1532878" y="3119629"/>
                  <a:ext cx="1208957" cy="189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92" h="2480" extrusionOk="0">
                      <a:moveTo>
                        <a:pt x="7908" y="0"/>
                      </a:moveTo>
                      <a:cubicBezTo>
                        <a:pt x="3545" y="0"/>
                        <a:pt x="0" y="570"/>
                        <a:pt x="0" y="1240"/>
                      </a:cubicBezTo>
                      <a:cubicBezTo>
                        <a:pt x="0" y="1934"/>
                        <a:pt x="3545" y="2479"/>
                        <a:pt x="7908" y="2479"/>
                      </a:cubicBezTo>
                      <a:cubicBezTo>
                        <a:pt x="12271" y="2479"/>
                        <a:pt x="15791" y="1934"/>
                        <a:pt x="15791" y="1240"/>
                      </a:cubicBezTo>
                      <a:cubicBezTo>
                        <a:pt x="15791" y="570"/>
                        <a:pt x="12271" y="0"/>
                        <a:pt x="790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39" name="Google Shape;12939;p41"/>
                <p:cNvSpPr/>
                <p:nvPr/>
              </p:nvSpPr>
              <p:spPr>
                <a:xfrm>
                  <a:off x="1496823" y="3208818"/>
                  <a:ext cx="1281071" cy="838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10958" extrusionOk="0">
                      <a:moveTo>
                        <a:pt x="496" y="0"/>
                      </a:moveTo>
                      <a:cubicBezTo>
                        <a:pt x="223" y="0"/>
                        <a:pt x="0" y="273"/>
                        <a:pt x="0" y="570"/>
                      </a:cubicBezTo>
                      <a:cubicBezTo>
                        <a:pt x="0" y="3173"/>
                        <a:pt x="0" y="5851"/>
                        <a:pt x="1116" y="7834"/>
                      </a:cubicBezTo>
                      <a:cubicBezTo>
                        <a:pt x="2331" y="9966"/>
                        <a:pt x="4636" y="10957"/>
                        <a:pt x="8379" y="10957"/>
                      </a:cubicBezTo>
                      <a:cubicBezTo>
                        <a:pt x="12122" y="10957"/>
                        <a:pt x="14453" y="9966"/>
                        <a:pt x="15618" y="7834"/>
                      </a:cubicBezTo>
                      <a:cubicBezTo>
                        <a:pt x="16733" y="5851"/>
                        <a:pt x="16733" y="3173"/>
                        <a:pt x="16733" y="570"/>
                      </a:cubicBezTo>
                      <a:cubicBezTo>
                        <a:pt x="16733" y="273"/>
                        <a:pt x="16535" y="0"/>
                        <a:pt x="16238" y="0"/>
                      </a:cubicBezTo>
                      <a:cubicBezTo>
                        <a:pt x="15965" y="0"/>
                        <a:pt x="15742" y="273"/>
                        <a:pt x="15742" y="570"/>
                      </a:cubicBezTo>
                      <a:cubicBezTo>
                        <a:pt x="15742" y="570"/>
                        <a:pt x="11751" y="1314"/>
                        <a:pt x="8379" y="1314"/>
                      </a:cubicBezTo>
                      <a:cubicBezTo>
                        <a:pt x="5008" y="1314"/>
                        <a:pt x="992" y="570"/>
                        <a:pt x="992" y="570"/>
                      </a:cubicBezTo>
                      <a:cubicBezTo>
                        <a:pt x="992" y="273"/>
                        <a:pt x="794" y="0"/>
                        <a:pt x="4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0" name="Google Shape;12940;p41"/>
                <p:cNvSpPr/>
                <p:nvPr/>
              </p:nvSpPr>
              <p:spPr>
                <a:xfrm>
                  <a:off x="1500574" y="3212570"/>
                  <a:ext cx="1281071" cy="199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2604" extrusionOk="0">
                      <a:moveTo>
                        <a:pt x="497" y="1"/>
                      </a:moveTo>
                      <a:cubicBezTo>
                        <a:pt x="199" y="1"/>
                        <a:pt x="1" y="274"/>
                        <a:pt x="1" y="596"/>
                      </a:cubicBezTo>
                      <a:lnTo>
                        <a:pt x="1" y="1216"/>
                      </a:lnTo>
                      <a:cubicBezTo>
                        <a:pt x="125" y="1216"/>
                        <a:pt x="348" y="2604"/>
                        <a:pt x="8330" y="2604"/>
                      </a:cubicBezTo>
                      <a:cubicBezTo>
                        <a:pt x="16288" y="2604"/>
                        <a:pt x="16635" y="1339"/>
                        <a:pt x="16734" y="1315"/>
                      </a:cubicBezTo>
                      <a:lnTo>
                        <a:pt x="16734" y="596"/>
                      </a:lnTo>
                      <a:cubicBezTo>
                        <a:pt x="16734" y="274"/>
                        <a:pt x="16511" y="1"/>
                        <a:pt x="16238" y="1"/>
                      </a:cubicBezTo>
                      <a:cubicBezTo>
                        <a:pt x="15941" y="1"/>
                        <a:pt x="15742" y="274"/>
                        <a:pt x="15742" y="596"/>
                      </a:cubicBezTo>
                      <a:cubicBezTo>
                        <a:pt x="15742" y="596"/>
                        <a:pt x="11726" y="1339"/>
                        <a:pt x="8355" y="1339"/>
                      </a:cubicBezTo>
                      <a:cubicBezTo>
                        <a:pt x="4984" y="1339"/>
                        <a:pt x="968" y="596"/>
                        <a:pt x="968" y="596"/>
                      </a:cubicBezTo>
                      <a:cubicBezTo>
                        <a:pt x="968" y="274"/>
                        <a:pt x="769" y="1"/>
                        <a:pt x="497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1" name="Google Shape;12941;p41"/>
                <p:cNvSpPr/>
                <p:nvPr/>
              </p:nvSpPr>
              <p:spPr>
                <a:xfrm>
                  <a:off x="1496823" y="3072164"/>
                  <a:ext cx="1281071" cy="284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3719" extrusionOk="0">
                      <a:moveTo>
                        <a:pt x="8404" y="1116"/>
                      </a:moveTo>
                      <a:cubicBezTo>
                        <a:pt x="12073" y="1116"/>
                        <a:pt x="14378" y="1537"/>
                        <a:pt x="15370" y="1835"/>
                      </a:cubicBezTo>
                      <a:cubicBezTo>
                        <a:pt x="14378" y="2182"/>
                        <a:pt x="12073" y="2554"/>
                        <a:pt x="8404" y="2554"/>
                      </a:cubicBezTo>
                      <a:cubicBezTo>
                        <a:pt x="4735" y="2554"/>
                        <a:pt x="2430" y="2157"/>
                        <a:pt x="1438" y="1835"/>
                      </a:cubicBezTo>
                      <a:cubicBezTo>
                        <a:pt x="2405" y="1537"/>
                        <a:pt x="4735" y="1116"/>
                        <a:pt x="8404" y="1116"/>
                      </a:cubicBezTo>
                      <a:close/>
                      <a:moveTo>
                        <a:pt x="8379" y="0"/>
                      </a:moveTo>
                      <a:cubicBezTo>
                        <a:pt x="6247" y="0"/>
                        <a:pt x="4264" y="124"/>
                        <a:pt x="2727" y="372"/>
                      </a:cubicBezTo>
                      <a:cubicBezTo>
                        <a:pt x="794" y="695"/>
                        <a:pt x="0" y="1116"/>
                        <a:pt x="0" y="1860"/>
                      </a:cubicBezTo>
                      <a:cubicBezTo>
                        <a:pt x="0" y="2603"/>
                        <a:pt x="744" y="3050"/>
                        <a:pt x="2727" y="3347"/>
                      </a:cubicBezTo>
                      <a:cubicBezTo>
                        <a:pt x="4264" y="3595"/>
                        <a:pt x="6247" y="3719"/>
                        <a:pt x="8379" y="3719"/>
                      </a:cubicBezTo>
                      <a:cubicBezTo>
                        <a:pt x="10511" y="3719"/>
                        <a:pt x="12519" y="3570"/>
                        <a:pt x="14006" y="3347"/>
                      </a:cubicBezTo>
                      <a:cubicBezTo>
                        <a:pt x="15965" y="3050"/>
                        <a:pt x="16733" y="2603"/>
                        <a:pt x="16733" y="1860"/>
                      </a:cubicBezTo>
                      <a:cubicBezTo>
                        <a:pt x="16733" y="1116"/>
                        <a:pt x="15990" y="695"/>
                        <a:pt x="14006" y="372"/>
                      </a:cubicBezTo>
                      <a:cubicBezTo>
                        <a:pt x="12494" y="124"/>
                        <a:pt x="10511" y="0"/>
                        <a:pt x="83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2" name="Google Shape;12942;p41"/>
                <p:cNvSpPr/>
                <p:nvPr/>
              </p:nvSpPr>
              <p:spPr>
                <a:xfrm>
                  <a:off x="1500574" y="3195497"/>
                  <a:ext cx="1281071" cy="159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2084" extrusionOk="0">
                      <a:moveTo>
                        <a:pt x="16684" y="1"/>
                      </a:moveTo>
                      <a:cubicBezTo>
                        <a:pt x="16536" y="224"/>
                        <a:pt x="16362" y="422"/>
                        <a:pt x="16164" y="596"/>
                      </a:cubicBezTo>
                      <a:cubicBezTo>
                        <a:pt x="15594" y="1091"/>
                        <a:pt x="13957" y="1439"/>
                        <a:pt x="12916" y="1488"/>
                      </a:cubicBezTo>
                      <a:cubicBezTo>
                        <a:pt x="11850" y="1562"/>
                        <a:pt x="10090" y="1686"/>
                        <a:pt x="8702" y="1686"/>
                      </a:cubicBezTo>
                      <a:cubicBezTo>
                        <a:pt x="6025" y="1686"/>
                        <a:pt x="3298" y="1562"/>
                        <a:pt x="745" y="720"/>
                      </a:cubicBezTo>
                      <a:cubicBezTo>
                        <a:pt x="447" y="620"/>
                        <a:pt x="199" y="472"/>
                        <a:pt x="1" y="224"/>
                      </a:cubicBezTo>
                      <a:lnTo>
                        <a:pt x="1" y="224"/>
                      </a:lnTo>
                      <a:cubicBezTo>
                        <a:pt x="1" y="968"/>
                        <a:pt x="769" y="1389"/>
                        <a:pt x="2728" y="1711"/>
                      </a:cubicBezTo>
                      <a:cubicBezTo>
                        <a:pt x="4240" y="1959"/>
                        <a:pt x="6223" y="2083"/>
                        <a:pt x="8355" y="2083"/>
                      </a:cubicBezTo>
                      <a:cubicBezTo>
                        <a:pt x="10487" y="2083"/>
                        <a:pt x="12470" y="1959"/>
                        <a:pt x="14007" y="1711"/>
                      </a:cubicBezTo>
                      <a:cubicBezTo>
                        <a:pt x="15990" y="1389"/>
                        <a:pt x="16734" y="968"/>
                        <a:pt x="16734" y="224"/>
                      </a:cubicBezTo>
                      <a:cubicBezTo>
                        <a:pt x="16734" y="125"/>
                        <a:pt x="16734" y="75"/>
                        <a:pt x="1668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312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943" name="Google Shape;12943;p41"/>
              <p:cNvGrpSpPr/>
              <p:nvPr/>
            </p:nvGrpSpPr>
            <p:grpSpPr>
              <a:xfrm rot="-984207" flipH="1">
                <a:off x="954794" y="513406"/>
                <a:ext cx="2365877" cy="1986655"/>
                <a:chOff x="98925" y="1114975"/>
                <a:chExt cx="2365870" cy="1986648"/>
              </a:xfrm>
            </p:grpSpPr>
            <p:sp>
              <p:nvSpPr>
                <p:cNvPr id="12944" name="Google Shape;12944;p41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5" name="Google Shape;12945;p41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6" name="Google Shape;12946;p41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7" name="Google Shape;12947;p41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8" name="Google Shape;12948;p41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9" name="Google Shape;12949;p41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0" name="Google Shape;12950;p41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1" name="Google Shape;12951;p41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2" name="Google Shape;12952;p41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3" name="Google Shape;12953;p41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4" name="Google Shape;12954;p41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5" name="Google Shape;12955;p41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6" name="Google Shape;12956;p41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7" name="Google Shape;12957;p41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8" name="Google Shape;12958;p41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9" name="Google Shape;12959;p41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60" name="Google Shape;12960;p41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61" name="Google Shape;12961;p41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62" name="Google Shape;12962;p41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63" name="Google Shape;12963;p41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964" name="Google Shape;12964;p41"/>
              <p:cNvGrpSpPr/>
              <p:nvPr/>
            </p:nvGrpSpPr>
            <p:grpSpPr>
              <a:xfrm>
                <a:off x="1060150" y="1588100"/>
                <a:ext cx="2365870" cy="1986648"/>
                <a:chOff x="98925" y="1114975"/>
                <a:chExt cx="2365870" cy="1986648"/>
              </a:xfrm>
            </p:grpSpPr>
            <p:sp>
              <p:nvSpPr>
                <p:cNvPr id="12965" name="Google Shape;12965;p41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66" name="Google Shape;12966;p41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67" name="Google Shape;12967;p41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68" name="Google Shape;12968;p41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69" name="Google Shape;12969;p41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0" name="Google Shape;12970;p41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1" name="Google Shape;12971;p41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2" name="Google Shape;12972;p41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3" name="Google Shape;12973;p41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4" name="Google Shape;12974;p41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5" name="Google Shape;12975;p41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6" name="Google Shape;12976;p41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7" name="Google Shape;12977;p41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8" name="Google Shape;12978;p41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9" name="Google Shape;12979;p41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0" name="Google Shape;12980;p41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1" name="Google Shape;12981;p41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2" name="Google Shape;12982;p41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3" name="Google Shape;12983;p41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4" name="Google Shape;12984;p41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985" name="Google Shape;12985;p41"/>
              <p:cNvGrpSpPr/>
              <p:nvPr/>
            </p:nvGrpSpPr>
            <p:grpSpPr>
              <a:xfrm rot="2285414">
                <a:off x="1851958" y="1831789"/>
                <a:ext cx="1977369" cy="1660420"/>
                <a:chOff x="98925" y="1114975"/>
                <a:chExt cx="2365870" cy="1986648"/>
              </a:xfrm>
            </p:grpSpPr>
            <p:sp>
              <p:nvSpPr>
                <p:cNvPr id="12986" name="Google Shape;12986;p41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7" name="Google Shape;12987;p41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8" name="Google Shape;12988;p41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9" name="Google Shape;12989;p41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0" name="Google Shape;12990;p41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1" name="Google Shape;12991;p41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2" name="Google Shape;12992;p41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3" name="Google Shape;12993;p41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4" name="Google Shape;12994;p41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5" name="Google Shape;12995;p41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6" name="Google Shape;12996;p41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7" name="Google Shape;12997;p41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8" name="Google Shape;12998;p41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9" name="Google Shape;12999;p41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0" name="Google Shape;13000;p41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1" name="Google Shape;13001;p41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2" name="Google Shape;13002;p41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3" name="Google Shape;13003;p41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4" name="Google Shape;13004;p41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5" name="Google Shape;13005;p41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006" name="Google Shape;13006;p41"/>
              <p:cNvGrpSpPr/>
              <p:nvPr/>
            </p:nvGrpSpPr>
            <p:grpSpPr>
              <a:xfrm>
                <a:off x="2132255" y="680376"/>
                <a:ext cx="466757" cy="475819"/>
                <a:chOff x="3646250" y="1707050"/>
                <a:chExt cx="552375" cy="563100"/>
              </a:xfrm>
            </p:grpSpPr>
            <p:sp>
              <p:nvSpPr>
                <p:cNvPr id="13007" name="Google Shape;13007;p41"/>
                <p:cNvSpPr/>
                <p:nvPr/>
              </p:nvSpPr>
              <p:spPr>
                <a:xfrm>
                  <a:off x="3931325" y="2052775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8" name="Google Shape;13008;p41"/>
                <p:cNvSpPr/>
                <p:nvPr/>
              </p:nvSpPr>
              <p:spPr>
                <a:xfrm>
                  <a:off x="3850150" y="2055500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9" name="Google Shape;13009;p41"/>
                <p:cNvSpPr/>
                <p:nvPr/>
              </p:nvSpPr>
              <p:spPr>
                <a:xfrm>
                  <a:off x="3729925" y="2032375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0" name="Google Shape;13010;p41"/>
                <p:cNvSpPr/>
                <p:nvPr/>
              </p:nvSpPr>
              <p:spPr>
                <a:xfrm>
                  <a:off x="3646250" y="2002325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1" name="Google Shape;13011;p41"/>
                <p:cNvSpPr/>
                <p:nvPr/>
              </p:nvSpPr>
              <p:spPr>
                <a:xfrm>
                  <a:off x="3966188" y="2037100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2" name="Google Shape;13012;p41"/>
                <p:cNvSpPr/>
                <p:nvPr/>
              </p:nvSpPr>
              <p:spPr>
                <a:xfrm>
                  <a:off x="3983088" y="1998600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3" name="Google Shape;13013;p41"/>
                <p:cNvSpPr/>
                <p:nvPr/>
              </p:nvSpPr>
              <p:spPr>
                <a:xfrm>
                  <a:off x="3979363" y="1882850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4" name="Google Shape;13014;p41"/>
                <p:cNvSpPr/>
                <p:nvPr/>
              </p:nvSpPr>
              <p:spPr>
                <a:xfrm>
                  <a:off x="3659875" y="1891375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5" name="Google Shape;13015;p41"/>
                <p:cNvSpPr/>
                <p:nvPr/>
              </p:nvSpPr>
              <p:spPr>
                <a:xfrm>
                  <a:off x="3961388" y="1771925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6" name="Google Shape;13016;p41"/>
                <p:cNvSpPr/>
                <p:nvPr/>
              </p:nvSpPr>
              <p:spPr>
                <a:xfrm>
                  <a:off x="3772363" y="1759600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7" name="Google Shape;13017;p41"/>
                <p:cNvSpPr/>
                <p:nvPr/>
              </p:nvSpPr>
              <p:spPr>
                <a:xfrm>
                  <a:off x="3913063" y="1719700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8" name="Google Shape;13018;p41"/>
                <p:cNvSpPr/>
                <p:nvPr/>
              </p:nvSpPr>
              <p:spPr>
                <a:xfrm>
                  <a:off x="3931325" y="2051863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9" name="Google Shape;13019;p41"/>
                <p:cNvSpPr/>
                <p:nvPr/>
              </p:nvSpPr>
              <p:spPr>
                <a:xfrm>
                  <a:off x="3850150" y="2054588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0" name="Google Shape;13020;p41"/>
                <p:cNvSpPr/>
                <p:nvPr/>
              </p:nvSpPr>
              <p:spPr>
                <a:xfrm>
                  <a:off x="3729925" y="2031463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1" name="Google Shape;13021;p41"/>
                <p:cNvSpPr/>
                <p:nvPr/>
              </p:nvSpPr>
              <p:spPr>
                <a:xfrm>
                  <a:off x="3646250" y="2001413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2" name="Google Shape;13022;p41"/>
                <p:cNvSpPr/>
                <p:nvPr/>
              </p:nvSpPr>
              <p:spPr>
                <a:xfrm>
                  <a:off x="3966188" y="2036188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3" name="Google Shape;13023;p41"/>
                <p:cNvSpPr/>
                <p:nvPr/>
              </p:nvSpPr>
              <p:spPr>
                <a:xfrm>
                  <a:off x="3983088" y="1997688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4" name="Google Shape;13024;p41"/>
                <p:cNvSpPr/>
                <p:nvPr/>
              </p:nvSpPr>
              <p:spPr>
                <a:xfrm>
                  <a:off x="3979363" y="1881938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5" name="Google Shape;13025;p41"/>
                <p:cNvSpPr/>
                <p:nvPr/>
              </p:nvSpPr>
              <p:spPr>
                <a:xfrm>
                  <a:off x="3659875" y="1890463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6" name="Google Shape;13026;p41"/>
                <p:cNvSpPr/>
                <p:nvPr/>
              </p:nvSpPr>
              <p:spPr>
                <a:xfrm>
                  <a:off x="3961388" y="1771013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7" name="Google Shape;13027;p41"/>
                <p:cNvSpPr/>
                <p:nvPr/>
              </p:nvSpPr>
              <p:spPr>
                <a:xfrm>
                  <a:off x="3772363" y="1758688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8" name="Google Shape;13028;p41"/>
                <p:cNvSpPr/>
                <p:nvPr/>
              </p:nvSpPr>
              <p:spPr>
                <a:xfrm>
                  <a:off x="3913063" y="1718788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9" name="Google Shape;13029;p41"/>
                <p:cNvSpPr/>
                <p:nvPr/>
              </p:nvSpPr>
              <p:spPr>
                <a:xfrm>
                  <a:off x="3931788" y="2052775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0" name="Google Shape;13030;p41"/>
                <p:cNvSpPr/>
                <p:nvPr/>
              </p:nvSpPr>
              <p:spPr>
                <a:xfrm>
                  <a:off x="3936450" y="2075725"/>
                  <a:ext cx="57650" cy="1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6" h="5146" extrusionOk="0">
                      <a:moveTo>
                        <a:pt x="625" y="0"/>
                      </a:moveTo>
                      <a:cubicBezTo>
                        <a:pt x="445" y="0"/>
                        <a:pt x="278" y="129"/>
                        <a:pt x="149" y="460"/>
                      </a:cubicBezTo>
                      <a:cubicBezTo>
                        <a:pt x="0" y="882"/>
                        <a:pt x="50" y="1452"/>
                        <a:pt x="124" y="1923"/>
                      </a:cubicBezTo>
                      <a:cubicBezTo>
                        <a:pt x="199" y="2443"/>
                        <a:pt x="273" y="2964"/>
                        <a:pt x="447" y="3509"/>
                      </a:cubicBezTo>
                      <a:lnTo>
                        <a:pt x="719" y="4327"/>
                      </a:lnTo>
                      <a:cubicBezTo>
                        <a:pt x="827" y="4543"/>
                        <a:pt x="1030" y="4835"/>
                        <a:pt x="1080" y="5054"/>
                      </a:cubicBezTo>
                      <a:lnTo>
                        <a:pt x="1080" y="5054"/>
                      </a:lnTo>
                      <a:cubicBezTo>
                        <a:pt x="1009" y="4490"/>
                        <a:pt x="933" y="3926"/>
                        <a:pt x="769" y="3385"/>
                      </a:cubicBezTo>
                      <a:lnTo>
                        <a:pt x="769" y="3385"/>
                      </a:lnTo>
                      <a:cubicBezTo>
                        <a:pt x="1017" y="3931"/>
                        <a:pt x="1389" y="4427"/>
                        <a:pt x="1835" y="4823"/>
                      </a:cubicBezTo>
                      <a:cubicBezTo>
                        <a:pt x="1711" y="4079"/>
                        <a:pt x="1438" y="3410"/>
                        <a:pt x="1141" y="2691"/>
                      </a:cubicBezTo>
                      <a:lnTo>
                        <a:pt x="1141" y="2691"/>
                      </a:lnTo>
                      <a:cubicBezTo>
                        <a:pt x="1463" y="3187"/>
                        <a:pt x="1835" y="3658"/>
                        <a:pt x="2231" y="4055"/>
                      </a:cubicBezTo>
                      <a:cubicBezTo>
                        <a:pt x="2306" y="3137"/>
                        <a:pt x="2132" y="2195"/>
                        <a:pt x="1835" y="1328"/>
                      </a:cubicBezTo>
                      <a:cubicBezTo>
                        <a:pt x="1673" y="913"/>
                        <a:pt x="1104" y="0"/>
                        <a:pt x="625" y="0"/>
                      </a:cubicBezTo>
                      <a:close/>
                      <a:moveTo>
                        <a:pt x="1080" y="5054"/>
                      </a:moveTo>
                      <a:cubicBezTo>
                        <a:pt x="1083" y="5084"/>
                        <a:pt x="1087" y="5115"/>
                        <a:pt x="1091" y="5145"/>
                      </a:cubicBezTo>
                      <a:cubicBezTo>
                        <a:pt x="1091" y="5117"/>
                        <a:pt x="1087" y="5086"/>
                        <a:pt x="1080" y="5054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1" name="Google Shape;13031;p41"/>
                <p:cNvSpPr/>
                <p:nvPr/>
              </p:nvSpPr>
              <p:spPr>
                <a:xfrm>
                  <a:off x="3850613" y="2055500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2" name="Google Shape;13032;p41"/>
                <p:cNvSpPr/>
                <p:nvPr/>
              </p:nvSpPr>
              <p:spPr>
                <a:xfrm>
                  <a:off x="3854650" y="2077050"/>
                  <a:ext cx="60750" cy="13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0" h="5440" extrusionOk="0">
                      <a:moveTo>
                        <a:pt x="1578" y="0"/>
                      </a:moveTo>
                      <a:cubicBezTo>
                        <a:pt x="1353" y="0"/>
                        <a:pt x="1226" y="188"/>
                        <a:pt x="1066" y="407"/>
                      </a:cubicBezTo>
                      <a:cubicBezTo>
                        <a:pt x="694" y="1002"/>
                        <a:pt x="496" y="1647"/>
                        <a:pt x="322" y="2366"/>
                      </a:cubicBezTo>
                      <a:cubicBezTo>
                        <a:pt x="124" y="3258"/>
                        <a:pt x="50" y="4200"/>
                        <a:pt x="0" y="5117"/>
                      </a:cubicBezTo>
                      <a:cubicBezTo>
                        <a:pt x="124" y="4572"/>
                        <a:pt x="298" y="4026"/>
                        <a:pt x="620" y="3580"/>
                      </a:cubicBezTo>
                      <a:cubicBezTo>
                        <a:pt x="669" y="4200"/>
                        <a:pt x="744" y="4820"/>
                        <a:pt x="818" y="5439"/>
                      </a:cubicBezTo>
                      <a:cubicBezTo>
                        <a:pt x="1016" y="4696"/>
                        <a:pt x="1190" y="3977"/>
                        <a:pt x="1388" y="3233"/>
                      </a:cubicBezTo>
                      <a:cubicBezTo>
                        <a:pt x="1661" y="3704"/>
                        <a:pt x="1909" y="4150"/>
                        <a:pt x="2107" y="4646"/>
                      </a:cubicBezTo>
                      <a:cubicBezTo>
                        <a:pt x="2405" y="3704"/>
                        <a:pt x="2405" y="2663"/>
                        <a:pt x="2430" y="1671"/>
                      </a:cubicBezTo>
                      <a:cubicBezTo>
                        <a:pt x="2430" y="1374"/>
                        <a:pt x="2430" y="1027"/>
                        <a:pt x="2355" y="754"/>
                      </a:cubicBezTo>
                      <a:cubicBezTo>
                        <a:pt x="2256" y="482"/>
                        <a:pt x="2033" y="159"/>
                        <a:pt x="1760" y="35"/>
                      </a:cubicBezTo>
                      <a:cubicBezTo>
                        <a:pt x="1693" y="11"/>
                        <a:pt x="1632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3" name="Google Shape;13033;p41"/>
                <p:cNvSpPr/>
                <p:nvPr/>
              </p:nvSpPr>
              <p:spPr>
                <a:xfrm>
                  <a:off x="3730388" y="2032375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4" name="Google Shape;13034;p41"/>
                <p:cNvSpPr/>
                <p:nvPr/>
              </p:nvSpPr>
              <p:spPr>
                <a:xfrm>
                  <a:off x="3753625" y="2059025"/>
                  <a:ext cx="106000" cy="1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0" h="4847" extrusionOk="0">
                      <a:moveTo>
                        <a:pt x="20" y="4329"/>
                      </a:moveTo>
                      <a:cubicBezTo>
                        <a:pt x="13" y="4336"/>
                        <a:pt x="7" y="4344"/>
                        <a:pt x="0" y="4351"/>
                      </a:cubicBezTo>
                      <a:cubicBezTo>
                        <a:pt x="7" y="4344"/>
                        <a:pt x="14" y="4337"/>
                        <a:pt x="20" y="4329"/>
                      </a:cubicBezTo>
                      <a:close/>
                      <a:moveTo>
                        <a:pt x="3699" y="1"/>
                      </a:moveTo>
                      <a:cubicBezTo>
                        <a:pt x="3413" y="1"/>
                        <a:pt x="3055" y="189"/>
                        <a:pt x="2851" y="335"/>
                      </a:cubicBezTo>
                      <a:cubicBezTo>
                        <a:pt x="2231" y="781"/>
                        <a:pt x="1686" y="1450"/>
                        <a:pt x="1215" y="2070"/>
                      </a:cubicBezTo>
                      <a:cubicBezTo>
                        <a:pt x="942" y="2442"/>
                        <a:pt x="719" y="2814"/>
                        <a:pt x="496" y="3211"/>
                      </a:cubicBezTo>
                      <a:cubicBezTo>
                        <a:pt x="397" y="3384"/>
                        <a:pt x="273" y="3607"/>
                        <a:pt x="199" y="3830"/>
                      </a:cubicBezTo>
                      <a:cubicBezTo>
                        <a:pt x="152" y="3947"/>
                        <a:pt x="127" y="4197"/>
                        <a:pt x="20" y="4329"/>
                      </a:cubicBezTo>
                      <a:lnTo>
                        <a:pt x="20" y="4329"/>
                      </a:lnTo>
                      <a:cubicBezTo>
                        <a:pt x="460" y="3841"/>
                        <a:pt x="900" y="3352"/>
                        <a:pt x="1364" y="2888"/>
                      </a:cubicBezTo>
                      <a:lnTo>
                        <a:pt x="1364" y="2888"/>
                      </a:lnTo>
                      <a:cubicBezTo>
                        <a:pt x="1240" y="3508"/>
                        <a:pt x="1066" y="4103"/>
                        <a:pt x="843" y="4698"/>
                      </a:cubicBezTo>
                      <a:cubicBezTo>
                        <a:pt x="1364" y="4177"/>
                        <a:pt x="1810" y="3558"/>
                        <a:pt x="2132" y="2888"/>
                      </a:cubicBezTo>
                      <a:lnTo>
                        <a:pt x="2132" y="2888"/>
                      </a:lnTo>
                      <a:lnTo>
                        <a:pt x="1959" y="4847"/>
                      </a:lnTo>
                      <a:cubicBezTo>
                        <a:pt x="2455" y="4177"/>
                        <a:pt x="2950" y="3458"/>
                        <a:pt x="3347" y="2715"/>
                      </a:cubicBezTo>
                      <a:cubicBezTo>
                        <a:pt x="3694" y="2095"/>
                        <a:pt x="4239" y="1079"/>
                        <a:pt x="4115" y="360"/>
                      </a:cubicBezTo>
                      <a:cubicBezTo>
                        <a:pt x="4064" y="94"/>
                        <a:pt x="3899" y="1"/>
                        <a:pt x="369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5" name="Google Shape;13035;p41"/>
                <p:cNvSpPr/>
                <p:nvPr/>
              </p:nvSpPr>
              <p:spPr>
                <a:xfrm>
                  <a:off x="3646713" y="2002325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6" name="Google Shape;13036;p41"/>
                <p:cNvSpPr/>
                <p:nvPr/>
              </p:nvSpPr>
              <p:spPr>
                <a:xfrm>
                  <a:off x="3687925" y="2004575"/>
                  <a:ext cx="155575" cy="7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3" h="2960" extrusionOk="0">
                      <a:moveTo>
                        <a:pt x="5606" y="0"/>
                      </a:moveTo>
                      <a:cubicBezTo>
                        <a:pt x="5499" y="0"/>
                        <a:pt x="5382" y="27"/>
                        <a:pt x="5256" y="59"/>
                      </a:cubicBezTo>
                      <a:cubicBezTo>
                        <a:pt x="4314" y="208"/>
                        <a:pt x="3347" y="356"/>
                        <a:pt x="2405" y="579"/>
                      </a:cubicBezTo>
                      <a:cubicBezTo>
                        <a:pt x="1538" y="802"/>
                        <a:pt x="645" y="1075"/>
                        <a:pt x="1" y="1695"/>
                      </a:cubicBezTo>
                      <a:cubicBezTo>
                        <a:pt x="645" y="1645"/>
                        <a:pt x="1339" y="1571"/>
                        <a:pt x="1984" y="1521"/>
                      </a:cubicBezTo>
                      <a:lnTo>
                        <a:pt x="1984" y="1521"/>
                      </a:lnTo>
                      <a:cubicBezTo>
                        <a:pt x="1587" y="1819"/>
                        <a:pt x="1166" y="2191"/>
                        <a:pt x="868" y="2637"/>
                      </a:cubicBezTo>
                      <a:cubicBezTo>
                        <a:pt x="1488" y="2463"/>
                        <a:pt x="2133" y="2290"/>
                        <a:pt x="2752" y="2067"/>
                      </a:cubicBezTo>
                      <a:lnTo>
                        <a:pt x="2752" y="2067"/>
                      </a:lnTo>
                      <a:cubicBezTo>
                        <a:pt x="2628" y="2389"/>
                        <a:pt x="2455" y="2686"/>
                        <a:pt x="2257" y="2959"/>
                      </a:cubicBezTo>
                      <a:cubicBezTo>
                        <a:pt x="3496" y="2612"/>
                        <a:pt x="4686" y="1968"/>
                        <a:pt x="5678" y="1150"/>
                      </a:cubicBezTo>
                      <a:cubicBezTo>
                        <a:pt x="5950" y="902"/>
                        <a:pt x="6223" y="579"/>
                        <a:pt x="5975" y="208"/>
                      </a:cubicBezTo>
                      <a:cubicBezTo>
                        <a:pt x="5875" y="50"/>
                        <a:pt x="5750" y="0"/>
                        <a:pt x="560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7" name="Google Shape;13037;p41"/>
                <p:cNvSpPr/>
                <p:nvPr/>
              </p:nvSpPr>
              <p:spPr>
                <a:xfrm>
                  <a:off x="3966650" y="2037100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8" name="Google Shape;13038;p41"/>
                <p:cNvSpPr/>
                <p:nvPr/>
              </p:nvSpPr>
              <p:spPr>
                <a:xfrm>
                  <a:off x="3974250" y="2051050"/>
                  <a:ext cx="108475" cy="9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9" h="3827" extrusionOk="0">
                      <a:moveTo>
                        <a:pt x="294" y="1"/>
                      </a:moveTo>
                      <a:cubicBezTo>
                        <a:pt x="190" y="1"/>
                        <a:pt x="110" y="52"/>
                        <a:pt x="100" y="208"/>
                      </a:cubicBezTo>
                      <a:cubicBezTo>
                        <a:pt x="1" y="480"/>
                        <a:pt x="323" y="827"/>
                        <a:pt x="472" y="1001"/>
                      </a:cubicBezTo>
                      <a:cubicBezTo>
                        <a:pt x="1314" y="2141"/>
                        <a:pt x="2331" y="3083"/>
                        <a:pt x="3521" y="3827"/>
                      </a:cubicBezTo>
                      <a:cubicBezTo>
                        <a:pt x="3446" y="3579"/>
                        <a:pt x="3347" y="3381"/>
                        <a:pt x="3273" y="3158"/>
                      </a:cubicBezTo>
                      <a:lnTo>
                        <a:pt x="3273" y="3158"/>
                      </a:lnTo>
                      <a:cubicBezTo>
                        <a:pt x="3595" y="3282"/>
                        <a:pt x="3967" y="3406"/>
                        <a:pt x="4314" y="3530"/>
                      </a:cubicBezTo>
                      <a:cubicBezTo>
                        <a:pt x="4140" y="3158"/>
                        <a:pt x="3892" y="2811"/>
                        <a:pt x="3645" y="2513"/>
                      </a:cubicBezTo>
                      <a:cubicBezTo>
                        <a:pt x="3892" y="2513"/>
                        <a:pt x="4091" y="2538"/>
                        <a:pt x="4339" y="2538"/>
                      </a:cubicBezTo>
                      <a:cubicBezTo>
                        <a:pt x="4091" y="2191"/>
                        <a:pt x="3769" y="1918"/>
                        <a:pt x="3421" y="1670"/>
                      </a:cubicBezTo>
                      <a:cubicBezTo>
                        <a:pt x="2579" y="1075"/>
                        <a:pt x="1686" y="580"/>
                        <a:pt x="744" y="158"/>
                      </a:cubicBezTo>
                      <a:cubicBezTo>
                        <a:pt x="629" y="100"/>
                        <a:pt x="438" y="1"/>
                        <a:pt x="29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9" name="Google Shape;13039;p41"/>
                <p:cNvSpPr/>
                <p:nvPr/>
              </p:nvSpPr>
              <p:spPr>
                <a:xfrm>
                  <a:off x="3983550" y="1998600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0" name="Google Shape;13040;p41"/>
                <p:cNvSpPr/>
                <p:nvPr/>
              </p:nvSpPr>
              <p:spPr>
                <a:xfrm>
                  <a:off x="3987875" y="1992150"/>
                  <a:ext cx="128325" cy="7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" h="3010" extrusionOk="0">
                      <a:moveTo>
                        <a:pt x="862" y="1"/>
                      </a:moveTo>
                      <a:cubicBezTo>
                        <a:pt x="573" y="1"/>
                        <a:pt x="172" y="56"/>
                        <a:pt x="75" y="308"/>
                      </a:cubicBezTo>
                      <a:cubicBezTo>
                        <a:pt x="1" y="581"/>
                        <a:pt x="422" y="952"/>
                        <a:pt x="571" y="1126"/>
                      </a:cubicBezTo>
                      <a:cubicBezTo>
                        <a:pt x="1166" y="1696"/>
                        <a:pt x="1885" y="2043"/>
                        <a:pt x="2554" y="2390"/>
                      </a:cubicBezTo>
                      <a:cubicBezTo>
                        <a:pt x="3025" y="2589"/>
                        <a:pt x="3471" y="2812"/>
                        <a:pt x="3918" y="3010"/>
                      </a:cubicBezTo>
                      <a:cubicBezTo>
                        <a:pt x="3645" y="2589"/>
                        <a:pt x="3347" y="2217"/>
                        <a:pt x="2976" y="1919"/>
                      </a:cubicBezTo>
                      <a:lnTo>
                        <a:pt x="2976" y="1919"/>
                      </a:lnTo>
                      <a:lnTo>
                        <a:pt x="4909" y="2291"/>
                      </a:lnTo>
                      <a:cubicBezTo>
                        <a:pt x="4513" y="1944"/>
                        <a:pt x="4017" y="1671"/>
                        <a:pt x="3496" y="1473"/>
                      </a:cubicBezTo>
                      <a:cubicBezTo>
                        <a:pt x="4042" y="1374"/>
                        <a:pt x="4587" y="1299"/>
                        <a:pt x="5132" y="1176"/>
                      </a:cubicBezTo>
                      <a:cubicBezTo>
                        <a:pt x="3918" y="432"/>
                        <a:pt x="2505" y="110"/>
                        <a:pt x="1067" y="10"/>
                      </a:cubicBezTo>
                      <a:cubicBezTo>
                        <a:pt x="1013" y="5"/>
                        <a:pt x="942" y="1"/>
                        <a:pt x="86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1" name="Google Shape;13041;p41"/>
                <p:cNvSpPr/>
                <p:nvPr/>
              </p:nvSpPr>
              <p:spPr>
                <a:xfrm>
                  <a:off x="3979825" y="1882850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2" name="Google Shape;13042;p41"/>
                <p:cNvSpPr/>
                <p:nvPr/>
              </p:nvSpPr>
              <p:spPr>
                <a:xfrm>
                  <a:off x="3992000" y="1909350"/>
                  <a:ext cx="131025" cy="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41" h="2861" extrusionOk="0">
                      <a:moveTo>
                        <a:pt x="4546" y="1"/>
                      </a:moveTo>
                      <a:lnTo>
                        <a:pt x="4546" y="1"/>
                      </a:lnTo>
                      <a:cubicBezTo>
                        <a:pt x="4075" y="125"/>
                        <a:pt x="3604" y="298"/>
                        <a:pt x="3133" y="447"/>
                      </a:cubicBezTo>
                      <a:cubicBezTo>
                        <a:pt x="2364" y="819"/>
                        <a:pt x="1621" y="1265"/>
                        <a:pt x="951" y="1810"/>
                      </a:cubicBezTo>
                      <a:cubicBezTo>
                        <a:pt x="728" y="1984"/>
                        <a:pt x="34" y="2430"/>
                        <a:pt x="9" y="2678"/>
                      </a:cubicBezTo>
                      <a:cubicBezTo>
                        <a:pt x="0" y="2815"/>
                        <a:pt x="126" y="2861"/>
                        <a:pt x="296" y="2861"/>
                      </a:cubicBezTo>
                      <a:cubicBezTo>
                        <a:pt x="589" y="2861"/>
                        <a:pt x="1015" y="2725"/>
                        <a:pt x="1125" y="2678"/>
                      </a:cubicBezTo>
                      <a:cubicBezTo>
                        <a:pt x="2439" y="2356"/>
                        <a:pt x="3753" y="2033"/>
                        <a:pt x="5067" y="1686"/>
                      </a:cubicBezTo>
                      <a:cubicBezTo>
                        <a:pt x="4571" y="1637"/>
                        <a:pt x="4075" y="1538"/>
                        <a:pt x="3579" y="1488"/>
                      </a:cubicBezTo>
                      <a:lnTo>
                        <a:pt x="5240" y="546"/>
                      </a:lnTo>
                      <a:lnTo>
                        <a:pt x="5240" y="546"/>
                      </a:lnTo>
                      <a:cubicBezTo>
                        <a:pt x="4571" y="769"/>
                        <a:pt x="3877" y="893"/>
                        <a:pt x="3207" y="992"/>
                      </a:cubicBezTo>
                      <a:cubicBezTo>
                        <a:pt x="3579" y="546"/>
                        <a:pt x="4001" y="199"/>
                        <a:pt x="454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3" name="Google Shape;13043;p41"/>
                <p:cNvSpPr/>
                <p:nvPr/>
              </p:nvSpPr>
              <p:spPr>
                <a:xfrm>
                  <a:off x="3660338" y="1891375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4" name="Google Shape;13044;p41"/>
                <p:cNvSpPr/>
                <p:nvPr/>
              </p:nvSpPr>
              <p:spPr>
                <a:xfrm>
                  <a:off x="3732550" y="1916175"/>
                  <a:ext cx="114050" cy="6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2" h="2604" extrusionOk="0">
                      <a:moveTo>
                        <a:pt x="174" y="0"/>
                      </a:moveTo>
                      <a:cubicBezTo>
                        <a:pt x="194" y="3"/>
                        <a:pt x="214" y="6"/>
                        <a:pt x="235" y="9"/>
                      </a:cubicBezTo>
                      <a:lnTo>
                        <a:pt x="235" y="9"/>
                      </a:lnTo>
                      <a:cubicBezTo>
                        <a:pt x="216" y="4"/>
                        <a:pt x="196" y="0"/>
                        <a:pt x="174" y="0"/>
                      </a:cubicBezTo>
                      <a:close/>
                      <a:moveTo>
                        <a:pt x="235" y="9"/>
                      </a:moveTo>
                      <a:cubicBezTo>
                        <a:pt x="318" y="34"/>
                        <a:pt x="366" y="108"/>
                        <a:pt x="447" y="149"/>
                      </a:cubicBezTo>
                      <a:cubicBezTo>
                        <a:pt x="719" y="422"/>
                        <a:pt x="992" y="719"/>
                        <a:pt x="1240" y="992"/>
                      </a:cubicBezTo>
                      <a:cubicBezTo>
                        <a:pt x="937" y="916"/>
                        <a:pt x="634" y="884"/>
                        <a:pt x="309" y="884"/>
                      </a:cubicBezTo>
                      <a:cubicBezTo>
                        <a:pt x="208" y="884"/>
                        <a:pt x="106" y="887"/>
                        <a:pt x="1" y="893"/>
                      </a:cubicBezTo>
                      <a:cubicBezTo>
                        <a:pt x="546" y="1190"/>
                        <a:pt x="1067" y="1488"/>
                        <a:pt x="1612" y="1736"/>
                      </a:cubicBezTo>
                      <a:cubicBezTo>
                        <a:pt x="1508" y="1722"/>
                        <a:pt x="1404" y="1716"/>
                        <a:pt x="1300" y="1716"/>
                      </a:cubicBezTo>
                      <a:cubicBezTo>
                        <a:pt x="1032" y="1716"/>
                        <a:pt x="764" y="1756"/>
                        <a:pt x="496" y="1810"/>
                      </a:cubicBezTo>
                      <a:cubicBezTo>
                        <a:pt x="1091" y="2281"/>
                        <a:pt x="1835" y="2603"/>
                        <a:pt x="2579" y="2603"/>
                      </a:cubicBezTo>
                      <a:cubicBezTo>
                        <a:pt x="3198" y="2603"/>
                        <a:pt x="3818" y="2405"/>
                        <a:pt x="4413" y="2182"/>
                      </a:cubicBezTo>
                      <a:cubicBezTo>
                        <a:pt x="4463" y="2157"/>
                        <a:pt x="4562" y="2132"/>
                        <a:pt x="4562" y="2058"/>
                      </a:cubicBezTo>
                      <a:cubicBezTo>
                        <a:pt x="4562" y="1983"/>
                        <a:pt x="3942" y="1537"/>
                        <a:pt x="3843" y="1438"/>
                      </a:cubicBezTo>
                      <a:cubicBezTo>
                        <a:pt x="3521" y="1165"/>
                        <a:pt x="3099" y="942"/>
                        <a:pt x="2703" y="769"/>
                      </a:cubicBezTo>
                      <a:cubicBezTo>
                        <a:pt x="1952" y="357"/>
                        <a:pt x="1083" y="135"/>
                        <a:pt x="235" y="9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5" name="Google Shape;13045;p41"/>
                <p:cNvSpPr/>
                <p:nvPr/>
              </p:nvSpPr>
              <p:spPr>
                <a:xfrm>
                  <a:off x="3961850" y="1771925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6" name="Google Shape;13046;p41"/>
                <p:cNvSpPr/>
                <p:nvPr/>
              </p:nvSpPr>
              <p:spPr>
                <a:xfrm>
                  <a:off x="3964950" y="1805850"/>
                  <a:ext cx="120875" cy="14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35" h="5854" extrusionOk="0">
                      <a:moveTo>
                        <a:pt x="4289" y="1"/>
                      </a:moveTo>
                      <a:lnTo>
                        <a:pt x="4289" y="1"/>
                      </a:lnTo>
                      <a:cubicBezTo>
                        <a:pt x="3446" y="546"/>
                        <a:pt x="2703" y="1240"/>
                        <a:pt x="2083" y="2058"/>
                      </a:cubicBezTo>
                      <a:cubicBezTo>
                        <a:pt x="1364" y="2951"/>
                        <a:pt x="744" y="3942"/>
                        <a:pt x="298" y="4934"/>
                      </a:cubicBezTo>
                      <a:cubicBezTo>
                        <a:pt x="125" y="5207"/>
                        <a:pt x="1" y="5504"/>
                        <a:pt x="75" y="5802"/>
                      </a:cubicBezTo>
                      <a:cubicBezTo>
                        <a:pt x="112" y="5839"/>
                        <a:pt x="158" y="5853"/>
                        <a:pt x="208" y="5853"/>
                      </a:cubicBezTo>
                      <a:cubicBezTo>
                        <a:pt x="324" y="5853"/>
                        <a:pt x="459" y="5772"/>
                        <a:pt x="546" y="5702"/>
                      </a:cubicBezTo>
                      <a:cubicBezTo>
                        <a:pt x="1463" y="4983"/>
                        <a:pt x="2281" y="4215"/>
                        <a:pt x="3099" y="3372"/>
                      </a:cubicBezTo>
                      <a:cubicBezTo>
                        <a:pt x="3793" y="2703"/>
                        <a:pt x="4463" y="1959"/>
                        <a:pt x="4835" y="1067"/>
                      </a:cubicBezTo>
                      <a:lnTo>
                        <a:pt x="4835" y="1067"/>
                      </a:lnTo>
                      <a:cubicBezTo>
                        <a:pt x="4661" y="1116"/>
                        <a:pt x="4438" y="1191"/>
                        <a:pt x="4264" y="1240"/>
                      </a:cubicBezTo>
                      <a:cubicBezTo>
                        <a:pt x="4463" y="992"/>
                        <a:pt x="4686" y="720"/>
                        <a:pt x="4810" y="422"/>
                      </a:cubicBezTo>
                      <a:lnTo>
                        <a:pt x="4810" y="422"/>
                      </a:lnTo>
                      <a:cubicBezTo>
                        <a:pt x="4512" y="546"/>
                        <a:pt x="4215" y="645"/>
                        <a:pt x="3942" y="844"/>
                      </a:cubicBezTo>
                      <a:cubicBezTo>
                        <a:pt x="4091" y="571"/>
                        <a:pt x="4190" y="273"/>
                        <a:pt x="428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7" name="Google Shape;13047;p41"/>
                <p:cNvSpPr/>
                <p:nvPr/>
              </p:nvSpPr>
              <p:spPr>
                <a:xfrm>
                  <a:off x="3772825" y="1759600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8" name="Google Shape;13048;p41"/>
                <p:cNvSpPr/>
                <p:nvPr/>
              </p:nvSpPr>
              <p:spPr>
                <a:xfrm>
                  <a:off x="3808150" y="1849250"/>
                  <a:ext cx="69975" cy="8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9" h="3424" extrusionOk="0">
                      <a:moveTo>
                        <a:pt x="1687" y="0"/>
                      </a:moveTo>
                      <a:lnTo>
                        <a:pt x="1687" y="0"/>
                      </a:lnTo>
                      <a:cubicBezTo>
                        <a:pt x="1786" y="397"/>
                        <a:pt x="1811" y="843"/>
                        <a:pt x="1811" y="1239"/>
                      </a:cubicBezTo>
                      <a:cubicBezTo>
                        <a:pt x="1563" y="768"/>
                        <a:pt x="1265" y="372"/>
                        <a:pt x="893" y="25"/>
                      </a:cubicBezTo>
                      <a:lnTo>
                        <a:pt x="893" y="25"/>
                      </a:lnTo>
                      <a:cubicBezTo>
                        <a:pt x="992" y="446"/>
                        <a:pt x="1017" y="818"/>
                        <a:pt x="1042" y="1215"/>
                      </a:cubicBezTo>
                      <a:cubicBezTo>
                        <a:pt x="670" y="967"/>
                        <a:pt x="323" y="719"/>
                        <a:pt x="1" y="471"/>
                      </a:cubicBezTo>
                      <a:lnTo>
                        <a:pt x="1" y="471"/>
                      </a:lnTo>
                      <a:cubicBezTo>
                        <a:pt x="150" y="1190"/>
                        <a:pt x="521" y="1834"/>
                        <a:pt x="1017" y="2355"/>
                      </a:cubicBezTo>
                      <a:cubicBezTo>
                        <a:pt x="1315" y="2702"/>
                        <a:pt x="1786" y="3272"/>
                        <a:pt x="2232" y="3371"/>
                      </a:cubicBezTo>
                      <a:cubicBezTo>
                        <a:pt x="2312" y="3407"/>
                        <a:pt x="2381" y="3423"/>
                        <a:pt x="2441" y="3423"/>
                      </a:cubicBezTo>
                      <a:cubicBezTo>
                        <a:pt x="2749" y="3423"/>
                        <a:pt x="2798" y="2993"/>
                        <a:pt x="2777" y="2702"/>
                      </a:cubicBezTo>
                      <a:cubicBezTo>
                        <a:pt x="2753" y="2206"/>
                        <a:pt x="2629" y="1710"/>
                        <a:pt x="2430" y="1239"/>
                      </a:cubicBezTo>
                      <a:cubicBezTo>
                        <a:pt x="2356" y="992"/>
                        <a:pt x="2232" y="768"/>
                        <a:pt x="2108" y="570"/>
                      </a:cubicBezTo>
                      <a:cubicBezTo>
                        <a:pt x="2009" y="397"/>
                        <a:pt x="1736" y="149"/>
                        <a:pt x="168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9" name="Google Shape;13049;p41"/>
                <p:cNvSpPr/>
                <p:nvPr/>
              </p:nvSpPr>
              <p:spPr>
                <a:xfrm>
                  <a:off x="3913525" y="1719700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0" name="Google Shape;13050;p41"/>
                <p:cNvSpPr/>
                <p:nvPr/>
              </p:nvSpPr>
              <p:spPr>
                <a:xfrm>
                  <a:off x="3920950" y="1790375"/>
                  <a:ext cx="48975" cy="14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5702" extrusionOk="0">
                      <a:moveTo>
                        <a:pt x="1339" y="0"/>
                      </a:moveTo>
                      <a:cubicBezTo>
                        <a:pt x="1067" y="446"/>
                        <a:pt x="843" y="892"/>
                        <a:pt x="620" y="1413"/>
                      </a:cubicBezTo>
                      <a:cubicBezTo>
                        <a:pt x="496" y="1710"/>
                        <a:pt x="323" y="2033"/>
                        <a:pt x="224" y="2330"/>
                      </a:cubicBezTo>
                      <a:cubicBezTo>
                        <a:pt x="1" y="3223"/>
                        <a:pt x="249" y="4437"/>
                        <a:pt x="472" y="5330"/>
                      </a:cubicBezTo>
                      <a:cubicBezTo>
                        <a:pt x="496" y="5503"/>
                        <a:pt x="596" y="5677"/>
                        <a:pt x="744" y="5702"/>
                      </a:cubicBezTo>
                      <a:lnTo>
                        <a:pt x="1488" y="3768"/>
                      </a:lnTo>
                      <a:cubicBezTo>
                        <a:pt x="1686" y="3223"/>
                        <a:pt x="1885" y="2702"/>
                        <a:pt x="1959" y="2157"/>
                      </a:cubicBezTo>
                      <a:lnTo>
                        <a:pt x="1959" y="2157"/>
                      </a:lnTo>
                      <a:cubicBezTo>
                        <a:pt x="1860" y="2281"/>
                        <a:pt x="1736" y="2355"/>
                        <a:pt x="1612" y="2454"/>
                      </a:cubicBezTo>
                      <a:cubicBezTo>
                        <a:pt x="1810" y="1810"/>
                        <a:pt x="1860" y="1165"/>
                        <a:pt x="1860" y="496"/>
                      </a:cubicBezTo>
                      <a:lnTo>
                        <a:pt x="1860" y="496"/>
                      </a:lnTo>
                      <a:cubicBezTo>
                        <a:pt x="1711" y="719"/>
                        <a:pt x="1562" y="967"/>
                        <a:pt x="1463" y="1239"/>
                      </a:cubicBezTo>
                      <a:cubicBezTo>
                        <a:pt x="1463" y="843"/>
                        <a:pt x="1389" y="421"/>
                        <a:pt x="133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1" name="Google Shape;13051;p41"/>
                <p:cNvSpPr/>
                <p:nvPr/>
              </p:nvSpPr>
              <p:spPr>
                <a:xfrm>
                  <a:off x="3693500" y="1800175"/>
                  <a:ext cx="175425" cy="16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17" h="6760" extrusionOk="0">
                      <a:moveTo>
                        <a:pt x="1582" y="1"/>
                      </a:moveTo>
                      <a:cubicBezTo>
                        <a:pt x="1559" y="1"/>
                        <a:pt x="1536" y="2"/>
                        <a:pt x="1513" y="5"/>
                      </a:cubicBezTo>
                      <a:cubicBezTo>
                        <a:pt x="1315" y="54"/>
                        <a:pt x="1141" y="178"/>
                        <a:pt x="943" y="253"/>
                      </a:cubicBezTo>
                      <a:cubicBezTo>
                        <a:pt x="745" y="376"/>
                        <a:pt x="447" y="426"/>
                        <a:pt x="274" y="575"/>
                      </a:cubicBezTo>
                      <a:cubicBezTo>
                        <a:pt x="75" y="724"/>
                        <a:pt x="75" y="922"/>
                        <a:pt x="75" y="1120"/>
                      </a:cubicBezTo>
                      <a:cubicBezTo>
                        <a:pt x="75" y="1219"/>
                        <a:pt x="125" y="1244"/>
                        <a:pt x="75" y="1343"/>
                      </a:cubicBezTo>
                      <a:cubicBezTo>
                        <a:pt x="75" y="1442"/>
                        <a:pt x="26" y="1542"/>
                        <a:pt x="26" y="1616"/>
                      </a:cubicBezTo>
                      <a:cubicBezTo>
                        <a:pt x="1" y="1988"/>
                        <a:pt x="125" y="2459"/>
                        <a:pt x="373" y="2781"/>
                      </a:cubicBezTo>
                      <a:cubicBezTo>
                        <a:pt x="1761" y="4591"/>
                        <a:pt x="4091" y="5880"/>
                        <a:pt x="6198" y="6673"/>
                      </a:cubicBezTo>
                      <a:cubicBezTo>
                        <a:pt x="6322" y="6723"/>
                        <a:pt x="6459" y="6760"/>
                        <a:pt x="6582" y="6760"/>
                      </a:cubicBezTo>
                      <a:cubicBezTo>
                        <a:pt x="6706" y="6760"/>
                        <a:pt x="6818" y="6723"/>
                        <a:pt x="6892" y="6623"/>
                      </a:cubicBezTo>
                      <a:cubicBezTo>
                        <a:pt x="7016" y="6450"/>
                        <a:pt x="6942" y="6252"/>
                        <a:pt x="6868" y="6053"/>
                      </a:cubicBezTo>
                      <a:cubicBezTo>
                        <a:pt x="6520" y="5260"/>
                        <a:pt x="6000" y="4492"/>
                        <a:pt x="5455" y="3698"/>
                      </a:cubicBezTo>
                      <a:cubicBezTo>
                        <a:pt x="5281" y="3500"/>
                        <a:pt x="5132" y="3302"/>
                        <a:pt x="4984" y="3079"/>
                      </a:cubicBezTo>
                      <a:cubicBezTo>
                        <a:pt x="4165" y="2013"/>
                        <a:pt x="3298" y="922"/>
                        <a:pt x="2133" y="203"/>
                      </a:cubicBezTo>
                      <a:cubicBezTo>
                        <a:pt x="1955" y="92"/>
                        <a:pt x="1777" y="1"/>
                        <a:pt x="15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2" name="Google Shape;13052;p41"/>
                <p:cNvSpPr/>
                <p:nvPr/>
              </p:nvSpPr>
              <p:spPr>
                <a:xfrm>
                  <a:off x="3753000" y="1859150"/>
                  <a:ext cx="104775" cy="10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4067" extrusionOk="0">
                      <a:moveTo>
                        <a:pt x="794" y="1"/>
                      </a:moveTo>
                      <a:cubicBezTo>
                        <a:pt x="801" y="18"/>
                        <a:pt x="811" y="35"/>
                        <a:pt x="824" y="52"/>
                      </a:cubicBezTo>
                      <a:lnTo>
                        <a:pt x="824" y="52"/>
                      </a:lnTo>
                      <a:cubicBezTo>
                        <a:pt x="814" y="35"/>
                        <a:pt x="804" y="18"/>
                        <a:pt x="794" y="1"/>
                      </a:cubicBezTo>
                      <a:close/>
                      <a:moveTo>
                        <a:pt x="348" y="1463"/>
                      </a:moveTo>
                      <a:lnTo>
                        <a:pt x="348" y="1463"/>
                      </a:lnTo>
                      <a:cubicBezTo>
                        <a:pt x="355" y="1465"/>
                        <a:pt x="362" y="1467"/>
                        <a:pt x="369" y="1468"/>
                      </a:cubicBezTo>
                      <a:lnTo>
                        <a:pt x="369" y="1468"/>
                      </a:lnTo>
                      <a:cubicBezTo>
                        <a:pt x="362" y="1466"/>
                        <a:pt x="355" y="1465"/>
                        <a:pt x="348" y="1463"/>
                      </a:cubicBezTo>
                      <a:close/>
                      <a:moveTo>
                        <a:pt x="824" y="52"/>
                      </a:moveTo>
                      <a:cubicBezTo>
                        <a:pt x="982" y="330"/>
                        <a:pt x="1100" y="587"/>
                        <a:pt x="1240" y="843"/>
                      </a:cubicBezTo>
                      <a:cubicBezTo>
                        <a:pt x="868" y="571"/>
                        <a:pt x="422" y="372"/>
                        <a:pt x="1" y="273"/>
                      </a:cubicBezTo>
                      <a:lnTo>
                        <a:pt x="1" y="273"/>
                      </a:lnTo>
                      <a:cubicBezTo>
                        <a:pt x="348" y="695"/>
                        <a:pt x="670" y="1141"/>
                        <a:pt x="1017" y="1538"/>
                      </a:cubicBezTo>
                      <a:cubicBezTo>
                        <a:pt x="802" y="1514"/>
                        <a:pt x="564" y="1513"/>
                        <a:pt x="369" y="1468"/>
                      </a:cubicBezTo>
                      <a:lnTo>
                        <a:pt x="369" y="1468"/>
                      </a:lnTo>
                      <a:cubicBezTo>
                        <a:pt x="621" y="1538"/>
                        <a:pt x="1048" y="1964"/>
                        <a:pt x="1265" y="2133"/>
                      </a:cubicBezTo>
                      <a:cubicBezTo>
                        <a:pt x="1587" y="2306"/>
                        <a:pt x="1860" y="2529"/>
                        <a:pt x="2157" y="2703"/>
                      </a:cubicBezTo>
                      <a:cubicBezTo>
                        <a:pt x="2827" y="3149"/>
                        <a:pt x="3471" y="3620"/>
                        <a:pt x="4116" y="4066"/>
                      </a:cubicBezTo>
                      <a:cubicBezTo>
                        <a:pt x="4190" y="4017"/>
                        <a:pt x="4116" y="3917"/>
                        <a:pt x="4091" y="3818"/>
                      </a:cubicBezTo>
                      <a:cubicBezTo>
                        <a:pt x="3769" y="3322"/>
                        <a:pt x="3570" y="2827"/>
                        <a:pt x="3198" y="2380"/>
                      </a:cubicBezTo>
                      <a:cubicBezTo>
                        <a:pt x="2777" y="1860"/>
                        <a:pt x="2380" y="1414"/>
                        <a:pt x="1909" y="943"/>
                      </a:cubicBezTo>
                      <a:cubicBezTo>
                        <a:pt x="1736" y="744"/>
                        <a:pt x="1538" y="596"/>
                        <a:pt x="1364" y="422"/>
                      </a:cubicBezTo>
                      <a:cubicBezTo>
                        <a:pt x="1230" y="355"/>
                        <a:pt x="935" y="208"/>
                        <a:pt x="824" y="52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3" name="Google Shape;13053;p41"/>
                <p:cNvSpPr/>
                <p:nvPr/>
              </p:nvSpPr>
              <p:spPr>
                <a:xfrm>
                  <a:off x="3843475" y="1707050"/>
                  <a:ext cx="93625" cy="24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" h="9785" extrusionOk="0">
                      <a:moveTo>
                        <a:pt x="2204" y="0"/>
                      </a:moveTo>
                      <a:cubicBezTo>
                        <a:pt x="2000" y="0"/>
                        <a:pt x="1793" y="215"/>
                        <a:pt x="1572" y="215"/>
                      </a:cubicBezTo>
                      <a:cubicBezTo>
                        <a:pt x="1552" y="215"/>
                        <a:pt x="1533" y="213"/>
                        <a:pt x="1513" y="210"/>
                      </a:cubicBezTo>
                      <a:cubicBezTo>
                        <a:pt x="1414" y="185"/>
                        <a:pt x="1364" y="160"/>
                        <a:pt x="1265" y="110"/>
                      </a:cubicBezTo>
                      <a:cubicBezTo>
                        <a:pt x="1249" y="108"/>
                        <a:pt x="1234" y="106"/>
                        <a:pt x="1218" y="106"/>
                      </a:cubicBezTo>
                      <a:cubicBezTo>
                        <a:pt x="1090" y="106"/>
                        <a:pt x="982" y="193"/>
                        <a:pt x="893" y="259"/>
                      </a:cubicBezTo>
                      <a:cubicBezTo>
                        <a:pt x="819" y="358"/>
                        <a:pt x="745" y="507"/>
                        <a:pt x="720" y="631"/>
                      </a:cubicBezTo>
                      <a:cubicBezTo>
                        <a:pt x="398" y="1474"/>
                        <a:pt x="150" y="2341"/>
                        <a:pt x="50" y="3234"/>
                      </a:cubicBezTo>
                      <a:cubicBezTo>
                        <a:pt x="1" y="4052"/>
                        <a:pt x="199" y="4721"/>
                        <a:pt x="373" y="5514"/>
                      </a:cubicBezTo>
                      <a:cubicBezTo>
                        <a:pt x="745" y="7027"/>
                        <a:pt x="1364" y="8539"/>
                        <a:pt x="2480" y="9679"/>
                      </a:cubicBezTo>
                      <a:cubicBezTo>
                        <a:pt x="2521" y="9740"/>
                        <a:pt x="2578" y="9785"/>
                        <a:pt x="2653" y="9785"/>
                      </a:cubicBezTo>
                      <a:cubicBezTo>
                        <a:pt x="2669" y="9785"/>
                        <a:pt x="2685" y="9783"/>
                        <a:pt x="2703" y="9778"/>
                      </a:cubicBezTo>
                      <a:cubicBezTo>
                        <a:pt x="2728" y="9778"/>
                        <a:pt x="2753" y="9754"/>
                        <a:pt x="2802" y="9729"/>
                      </a:cubicBezTo>
                      <a:cubicBezTo>
                        <a:pt x="3050" y="9456"/>
                        <a:pt x="3149" y="9109"/>
                        <a:pt x="3248" y="8737"/>
                      </a:cubicBezTo>
                      <a:cubicBezTo>
                        <a:pt x="3620" y="7374"/>
                        <a:pt x="3695" y="5985"/>
                        <a:pt x="3695" y="4548"/>
                      </a:cubicBezTo>
                      <a:cubicBezTo>
                        <a:pt x="3695" y="4449"/>
                        <a:pt x="3695" y="4399"/>
                        <a:pt x="3744" y="4325"/>
                      </a:cubicBezTo>
                      <a:cubicBezTo>
                        <a:pt x="3744" y="3928"/>
                        <a:pt x="3744" y="3482"/>
                        <a:pt x="3695" y="3085"/>
                      </a:cubicBezTo>
                      <a:cubicBezTo>
                        <a:pt x="3620" y="2713"/>
                        <a:pt x="3521" y="2366"/>
                        <a:pt x="3397" y="2044"/>
                      </a:cubicBezTo>
                      <a:cubicBezTo>
                        <a:pt x="3298" y="1672"/>
                        <a:pt x="3149" y="1251"/>
                        <a:pt x="3025" y="879"/>
                      </a:cubicBezTo>
                      <a:cubicBezTo>
                        <a:pt x="2951" y="606"/>
                        <a:pt x="2703" y="383"/>
                        <a:pt x="2480" y="185"/>
                      </a:cubicBezTo>
                      <a:cubicBezTo>
                        <a:pt x="2406" y="110"/>
                        <a:pt x="2356" y="61"/>
                        <a:pt x="2282" y="11"/>
                      </a:cubicBezTo>
                      <a:cubicBezTo>
                        <a:pt x="2256" y="3"/>
                        <a:pt x="2230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4" name="Google Shape;13054;p41"/>
                <p:cNvSpPr/>
                <p:nvPr/>
              </p:nvSpPr>
              <p:spPr>
                <a:xfrm>
                  <a:off x="3871375" y="1763725"/>
                  <a:ext cx="49600" cy="16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" h="6638" extrusionOk="0">
                      <a:moveTo>
                        <a:pt x="1959" y="2628"/>
                      </a:moveTo>
                      <a:cubicBezTo>
                        <a:pt x="1954" y="2634"/>
                        <a:pt x="1950" y="2641"/>
                        <a:pt x="1947" y="2649"/>
                      </a:cubicBezTo>
                      <a:lnTo>
                        <a:pt x="1947" y="2649"/>
                      </a:lnTo>
                      <a:cubicBezTo>
                        <a:pt x="1951" y="2642"/>
                        <a:pt x="1955" y="2635"/>
                        <a:pt x="1959" y="2628"/>
                      </a:cubicBezTo>
                      <a:close/>
                      <a:moveTo>
                        <a:pt x="248" y="0"/>
                      </a:moveTo>
                      <a:cubicBezTo>
                        <a:pt x="75" y="793"/>
                        <a:pt x="0" y="1636"/>
                        <a:pt x="50" y="2479"/>
                      </a:cubicBezTo>
                      <a:cubicBezTo>
                        <a:pt x="100" y="3173"/>
                        <a:pt x="174" y="3917"/>
                        <a:pt x="372" y="4636"/>
                      </a:cubicBezTo>
                      <a:cubicBezTo>
                        <a:pt x="471" y="5008"/>
                        <a:pt x="595" y="5379"/>
                        <a:pt x="719" y="5726"/>
                      </a:cubicBezTo>
                      <a:cubicBezTo>
                        <a:pt x="794" y="5974"/>
                        <a:pt x="893" y="6470"/>
                        <a:pt x="1141" y="6594"/>
                      </a:cubicBezTo>
                      <a:cubicBezTo>
                        <a:pt x="1197" y="6624"/>
                        <a:pt x="1250" y="6637"/>
                        <a:pt x="1298" y="6637"/>
                      </a:cubicBezTo>
                      <a:cubicBezTo>
                        <a:pt x="1778" y="6637"/>
                        <a:pt x="1862" y="5300"/>
                        <a:pt x="1884" y="5008"/>
                      </a:cubicBezTo>
                      <a:lnTo>
                        <a:pt x="1984" y="3793"/>
                      </a:lnTo>
                      <a:lnTo>
                        <a:pt x="1984" y="3173"/>
                      </a:lnTo>
                      <a:cubicBezTo>
                        <a:pt x="1984" y="3103"/>
                        <a:pt x="1896" y="2771"/>
                        <a:pt x="1947" y="2649"/>
                      </a:cubicBezTo>
                      <a:lnTo>
                        <a:pt x="1947" y="2649"/>
                      </a:lnTo>
                      <a:cubicBezTo>
                        <a:pt x="1826" y="2866"/>
                        <a:pt x="1682" y="3105"/>
                        <a:pt x="1562" y="3297"/>
                      </a:cubicBezTo>
                      <a:cubicBezTo>
                        <a:pt x="1612" y="2305"/>
                        <a:pt x="1562" y="1363"/>
                        <a:pt x="1290" y="397"/>
                      </a:cubicBezTo>
                      <a:cubicBezTo>
                        <a:pt x="1190" y="769"/>
                        <a:pt x="1066" y="1165"/>
                        <a:pt x="942" y="1537"/>
                      </a:cubicBezTo>
                      <a:cubicBezTo>
                        <a:pt x="695" y="1016"/>
                        <a:pt x="471" y="521"/>
                        <a:pt x="24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5" name="Google Shape;13055;p41"/>
                <p:cNvSpPr/>
                <p:nvPr/>
              </p:nvSpPr>
              <p:spPr>
                <a:xfrm>
                  <a:off x="3941400" y="1752650"/>
                  <a:ext cx="131425" cy="19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7" h="7832" extrusionOk="0">
                      <a:moveTo>
                        <a:pt x="4359" y="0"/>
                      </a:moveTo>
                      <a:cubicBezTo>
                        <a:pt x="3935" y="0"/>
                        <a:pt x="3246" y="564"/>
                        <a:pt x="3000" y="765"/>
                      </a:cubicBezTo>
                      <a:cubicBezTo>
                        <a:pt x="2554" y="1137"/>
                        <a:pt x="2157" y="1583"/>
                        <a:pt x="1810" y="2054"/>
                      </a:cubicBezTo>
                      <a:cubicBezTo>
                        <a:pt x="1067" y="2996"/>
                        <a:pt x="521" y="4062"/>
                        <a:pt x="174" y="5227"/>
                      </a:cubicBezTo>
                      <a:cubicBezTo>
                        <a:pt x="50" y="5798"/>
                        <a:pt x="1" y="6343"/>
                        <a:pt x="1" y="6938"/>
                      </a:cubicBezTo>
                      <a:cubicBezTo>
                        <a:pt x="1" y="7139"/>
                        <a:pt x="99" y="7832"/>
                        <a:pt x="362" y="7832"/>
                      </a:cubicBezTo>
                      <a:cubicBezTo>
                        <a:pt x="422" y="7832"/>
                        <a:pt x="492" y="7795"/>
                        <a:pt x="571" y="7706"/>
                      </a:cubicBezTo>
                      <a:cubicBezTo>
                        <a:pt x="1017" y="7260"/>
                        <a:pt x="1488" y="6740"/>
                        <a:pt x="1909" y="6293"/>
                      </a:cubicBezTo>
                      <a:cubicBezTo>
                        <a:pt x="2529" y="5674"/>
                        <a:pt x="3124" y="5029"/>
                        <a:pt x="3645" y="4310"/>
                      </a:cubicBezTo>
                      <a:cubicBezTo>
                        <a:pt x="4215" y="3567"/>
                        <a:pt x="4711" y="2724"/>
                        <a:pt x="5033" y="1831"/>
                      </a:cubicBezTo>
                      <a:cubicBezTo>
                        <a:pt x="5256" y="1385"/>
                        <a:pt x="5157" y="1063"/>
                        <a:pt x="5083" y="592"/>
                      </a:cubicBezTo>
                      <a:cubicBezTo>
                        <a:pt x="5083" y="517"/>
                        <a:pt x="5033" y="443"/>
                        <a:pt x="5008" y="393"/>
                      </a:cubicBezTo>
                      <a:cubicBezTo>
                        <a:pt x="4959" y="344"/>
                        <a:pt x="4835" y="344"/>
                        <a:pt x="4735" y="270"/>
                      </a:cubicBezTo>
                      <a:cubicBezTo>
                        <a:pt x="4636" y="220"/>
                        <a:pt x="4612" y="71"/>
                        <a:pt x="4488" y="22"/>
                      </a:cubicBezTo>
                      <a:cubicBezTo>
                        <a:pt x="4449" y="7"/>
                        <a:pt x="4405" y="0"/>
                        <a:pt x="43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6" name="Google Shape;13056;p41"/>
                <p:cNvSpPr/>
                <p:nvPr/>
              </p:nvSpPr>
              <p:spPr>
                <a:xfrm>
                  <a:off x="3956825" y="1780450"/>
                  <a:ext cx="73225" cy="1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9" h="5846" extrusionOk="0">
                      <a:moveTo>
                        <a:pt x="2929" y="1612"/>
                      </a:moveTo>
                      <a:lnTo>
                        <a:pt x="2929" y="1612"/>
                      </a:lnTo>
                      <a:cubicBezTo>
                        <a:pt x="2920" y="1618"/>
                        <a:pt x="2912" y="1625"/>
                        <a:pt x="2903" y="1634"/>
                      </a:cubicBezTo>
                      <a:lnTo>
                        <a:pt x="2903" y="1634"/>
                      </a:lnTo>
                      <a:cubicBezTo>
                        <a:pt x="2912" y="1627"/>
                        <a:pt x="2920" y="1619"/>
                        <a:pt x="2929" y="1612"/>
                      </a:cubicBezTo>
                      <a:close/>
                      <a:moveTo>
                        <a:pt x="2879" y="0"/>
                      </a:moveTo>
                      <a:lnTo>
                        <a:pt x="2879" y="0"/>
                      </a:lnTo>
                      <a:cubicBezTo>
                        <a:pt x="2259" y="645"/>
                        <a:pt x="1739" y="1364"/>
                        <a:pt x="1317" y="2132"/>
                      </a:cubicBezTo>
                      <a:cubicBezTo>
                        <a:pt x="921" y="2826"/>
                        <a:pt x="623" y="3570"/>
                        <a:pt x="350" y="4314"/>
                      </a:cubicBezTo>
                      <a:cubicBezTo>
                        <a:pt x="227" y="4686"/>
                        <a:pt x="103" y="5082"/>
                        <a:pt x="53" y="5454"/>
                      </a:cubicBezTo>
                      <a:cubicBezTo>
                        <a:pt x="0" y="5730"/>
                        <a:pt x="45" y="5846"/>
                        <a:pt x="147" y="5846"/>
                      </a:cubicBezTo>
                      <a:cubicBezTo>
                        <a:pt x="237" y="5846"/>
                        <a:pt x="372" y="5754"/>
                        <a:pt x="524" y="5603"/>
                      </a:cubicBezTo>
                      <a:cubicBezTo>
                        <a:pt x="1069" y="5008"/>
                        <a:pt x="1565" y="4388"/>
                        <a:pt x="1962" y="3719"/>
                      </a:cubicBezTo>
                      <a:cubicBezTo>
                        <a:pt x="2185" y="3372"/>
                        <a:pt x="2383" y="3049"/>
                        <a:pt x="2532" y="2678"/>
                      </a:cubicBezTo>
                      <a:cubicBezTo>
                        <a:pt x="2626" y="2466"/>
                        <a:pt x="2743" y="1805"/>
                        <a:pt x="2903" y="1634"/>
                      </a:cubicBezTo>
                      <a:lnTo>
                        <a:pt x="2903" y="1634"/>
                      </a:lnTo>
                      <a:cubicBezTo>
                        <a:pt x="2662" y="1847"/>
                        <a:pt x="2399" y="2015"/>
                        <a:pt x="2135" y="2207"/>
                      </a:cubicBezTo>
                      <a:cubicBezTo>
                        <a:pt x="2433" y="1488"/>
                        <a:pt x="2681" y="744"/>
                        <a:pt x="287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7" name="Google Shape;13057;p41"/>
                <p:cNvSpPr/>
                <p:nvPr/>
              </p:nvSpPr>
              <p:spPr>
                <a:xfrm>
                  <a:off x="3656950" y="1972775"/>
                  <a:ext cx="200825" cy="7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3" h="3176" extrusionOk="0">
                      <a:moveTo>
                        <a:pt x="4064" y="0"/>
                      </a:moveTo>
                      <a:cubicBezTo>
                        <a:pt x="2882" y="0"/>
                        <a:pt x="1700" y="114"/>
                        <a:pt x="645" y="612"/>
                      </a:cubicBezTo>
                      <a:cubicBezTo>
                        <a:pt x="496" y="686"/>
                        <a:pt x="298" y="761"/>
                        <a:pt x="223" y="934"/>
                      </a:cubicBezTo>
                      <a:cubicBezTo>
                        <a:pt x="0" y="1207"/>
                        <a:pt x="25" y="1579"/>
                        <a:pt x="124" y="1926"/>
                      </a:cubicBezTo>
                      <a:cubicBezTo>
                        <a:pt x="149" y="2025"/>
                        <a:pt x="223" y="2124"/>
                        <a:pt x="273" y="2248"/>
                      </a:cubicBezTo>
                      <a:cubicBezTo>
                        <a:pt x="372" y="2422"/>
                        <a:pt x="521" y="2570"/>
                        <a:pt x="670" y="2694"/>
                      </a:cubicBezTo>
                      <a:cubicBezTo>
                        <a:pt x="1119" y="3036"/>
                        <a:pt x="1734" y="3176"/>
                        <a:pt x="2324" y="3176"/>
                      </a:cubicBezTo>
                      <a:cubicBezTo>
                        <a:pt x="2418" y="3176"/>
                        <a:pt x="2511" y="3172"/>
                        <a:pt x="2603" y="3165"/>
                      </a:cubicBezTo>
                      <a:cubicBezTo>
                        <a:pt x="3272" y="3091"/>
                        <a:pt x="3942" y="2843"/>
                        <a:pt x="4562" y="2620"/>
                      </a:cubicBezTo>
                      <a:cubicBezTo>
                        <a:pt x="5107" y="2422"/>
                        <a:pt x="5702" y="2223"/>
                        <a:pt x="6247" y="2000"/>
                      </a:cubicBezTo>
                      <a:cubicBezTo>
                        <a:pt x="6693" y="1851"/>
                        <a:pt x="7115" y="1703"/>
                        <a:pt x="7437" y="1380"/>
                      </a:cubicBezTo>
                      <a:cubicBezTo>
                        <a:pt x="7834" y="1009"/>
                        <a:pt x="8032" y="364"/>
                        <a:pt x="7338" y="265"/>
                      </a:cubicBezTo>
                      <a:cubicBezTo>
                        <a:pt x="6569" y="67"/>
                        <a:pt x="5727" y="67"/>
                        <a:pt x="4933" y="17"/>
                      </a:cubicBezTo>
                      <a:cubicBezTo>
                        <a:pt x="4645" y="7"/>
                        <a:pt x="4355" y="0"/>
                        <a:pt x="406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8" name="Google Shape;13058;p41"/>
                <p:cNvSpPr/>
                <p:nvPr/>
              </p:nvSpPr>
              <p:spPr>
                <a:xfrm>
                  <a:off x="3682975" y="1979050"/>
                  <a:ext cx="165500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0" h="2072" extrusionOk="0">
                      <a:moveTo>
                        <a:pt x="4714" y="0"/>
                      </a:moveTo>
                      <a:cubicBezTo>
                        <a:pt x="4289" y="0"/>
                        <a:pt x="3864" y="33"/>
                        <a:pt x="3446" y="88"/>
                      </a:cubicBezTo>
                      <a:cubicBezTo>
                        <a:pt x="2802" y="138"/>
                        <a:pt x="2182" y="237"/>
                        <a:pt x="1562" y="485"/>
                      </a:cubicBezTo>
                      <a:cubicBezTo>
                        <a:pt x="1042" y="683"/>
                        <a:pt x="496" y="981"/>
                        <a:pt x="0" y="1253"/>
                      </a:cubicBezTo>
                      <a:cubicBezTo>
                        <a:pt x="719" y="1204"/>
                        <a:pt x="1438" y="1105"/>
                        <a:pt x="2157" y="1055"/>
                      </a:cubicBezTo>
                      <a:lnTo>
                        <a:pt x="2157" y="1055"/>
                      </a:lnTo>
                      <a:cubicBezTo>
                        <a:pt x="1736" y="1253"/>
                        <a:pt x="1413" y="1551"/>
                        <a:pt x="1116" y="1873"/>
                      </a:cubicBezTo>
                      <a:cubicBezTo>
                        <a:pt x="1711" y="1724"/>
                        <a:pt x="2331" y="1600"/>
                        <a:pt x="2926" y="1452"/>
                      </a:cubicBezTo>
                      <a:lnTo>
                        <a:pt x="2926" y="1452"/>
                      </a:lnTo>
                      <a:cubicBezTo>
                        <a:pt x="2727" y="1700"/>
                        <a:pt x="2479" y="1923"/>
                        <a:pt x="2231" y="2071"/>
                      </a:cubicBezTo>
                      <a:cubicBezTo>
                        <a:pt x="3669" y="1923"/>
                        <a:pt x="5132" y="1675"/>
                        <a:pt x="6272" y="807"/>
                      </a:cubicBezTo>
                      <a:cubicBezTo>
                        <a:pt x="6446" y="683"/>
                        <a:pt x="6619" y="435"/>
                        <a:pt x="6396" y="212"/>
                      </a:cubicBezTo>
                      <a:cubicBezTo>
                        <a:pt x="6247" y="88"/>
                        <a:pt x="5876" y="88"/>
                        <a:pt x="5702" y="63"/>
                      </a:cubicBezTo>
                      <a:cubicBezTo>
                        <a:pt x="5376" y="20"/>
                        <a:pt x="5045" y="0"/>
                        <a:pt x="471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9" name="Google Shape;13059;p41"/>
                <p:cNvSpPr/>
                <p:nvPr/>
              </p:nvSpPr>
              <p:spPr>
                <a:xfrm>
                  <a:off x="3686075" y="2021000"/>
                  <a:ext cx="187800" cy="1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12" h="5931" extrusionOk="0">
                      <a:moveTo>
                        <a:pt x="6503" y="0"/>
                      </a:moveTo>
                      <a:cubicBezTo>
                        <a:pt x="6208" y="0"/>
                        <a:pt x="5885" y="173"/>
                        <a:pt x="5652" y="269"/>
                      </a:cubicBezTo>
                      <a:cubicBezTo>
                        <a:pt x="5181" y="493"/>
                        <a:pt x="4710" y="740"/>
                        <a:pt x="4264" y="988"/>
                      </a:cubicBezTo>
                      <a:cubicBezTo>
                        <a:pt x="3719" y="1261"/>
                        <a:pt x="3223" y="1558"/>
                        <a:pt x="2727" y="1906"/>
                      </a:cubicBezTo>
                      <a:cubicBezTo>
                        <a:pt x="2281" y="2228"/>
                        <a:pt x="1810" y="2525"/>
                        <a:pt x="1364" y="2897"/>
                      </a:cubicBezTo>
                      <a:cubicBezTo>
                        <a:pt x="942" y="3269"/>
                        <a:pt x="620" y="3641"/>
                        <a:pt x="248" y="4112"/>
                      </a:cubicBezTo>
                      <a:cubicBezTo>
                        <a:pt x="149" y="4236"/>
                        <a:pt x="75" y="4360"/>
                        <a:pt x="50" y="4508"/>
                      </a:cubicBezTo>
                      <a:cubicBezTo>
                        <a:pt x="0" y="4657"/>
                        <a:pt x="50" y="4855"/>
                        <a:pt x="174" y="4905"/>
                      </a:cubicBezTo>
                      <a:cubicBezTo>
                        <a:pt x="223" y="4955"/>
                        <a:pt x="323" y="4979"/>
                        <a:pt x="347" y="5029"/>
                      </a:cubicBezTo>
                      <a:cubicBezTo>
                        <a:pt x="447" y="5128"/>
                        <a:pt x="372" y="5326"/>
                        <a:pt x="471" y="5401"/>
                      </a:cubicBezTo>
                      <a:cubicBezTo>
                        <a:pt x="546" y="5475"/>
                        <a:pt x="595" y="5475"/>
                        <a:pt x="670" y="5500"/>
                      </a:cubicBezTo>
                      <a:cubicBezTo>
                        <a:pt x="942" y="5574"/>
                        <a:pt x="1116" y="5822"/>
                        <a:pt x="1413" y="5897"/>
                      </a:cubicBezTo>
                      <a:cubicBezTo>
                        <a:pt x="1472" y="5920"/>
                        <a:pt x="1533" y="5931"/>
                        <a:pt x="1596" y="5931"/>
                      </a:cubicBezTo>
                      <a:cubicBezTo>
                        <a:pt x="2063" y="5931"/>
                        <a:pt x="2620" y="5344"/>
                        <a:pt x="2926" y="5103"/>
                      </a:cubicBezTo>
                      <a:lnTo>
                        <a:pt x="4215" y="4087"/>
                      </a:lnTo>
                      <a:cubicBezTo>
                        <a:pt x="4909" y="3393"/>
                        <a:pt x="5528" y="2773"/>
                        <a:pt x="6074" y="2129"/>
                      </a:cubicBezTo>
                      <a:cubicBezTo>
                        <a:pt x="6371" y="1782"/>
                        <a:pt x="7512" y="369"/>
                        <a:pt x="6743" y="46"/>
                      </a:cubicBezTo>
                      <a:cubicBezTo>
                        <a:pt x="6667" y="14"/>
                        <a:pt x="6586" y="0"/>
                        <a:pt x="650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0" name="Google Shape;13060;p41"/>
                <p:cNvSpPr/>
                <p:nvPr/>
              </p:nvSpPr>
              <p:spPr>
                <a:xfrm>
                  <a:off x="3715825" y="2028850"/>
                  <a:ext cx="141325" cy="10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3" h="4195" extrusionOk="0">
                      <a:moveTo>
                        <a:pt x="5118" y="0"/>
                      </a:moveTo>
                      <a:cubicBezTo>
                        <a:pt x="4940" y="0"/>
                        <a:pt x="4746" y="81"/>
                        <a:pt x="4586" y="154"/>
                      </a:cubicBezTo>
                      <a:cubicBezTo>
                        <a:pt x="3768" y="451"/>
                        <a:pt x="3124" y="947"/>
                        <a:pt x="2479" y="1443"/>
                      </a:cubicBezTo>
                      <a:cubicBezTo>
                        <a:pt x="1488" y="2186"/>
                        <a:pt x="397" y="3029"/>
                        <a:pt x="0" y="4194"/>
                      </a:cubicBezTo>
                      <a:cubicBezTo>
                        <a:pt x="422" y="3922"/>
                        <a:pt x="893" y="3624"/>
                        <a:pt x="1339" y="3352"/>
                      </a:cubicBezTo>
                      <a:lnTo>
                        <a:pt x="1339" y="3352"/>
                      </a:lnTo>
                      <a:cubicBezTo>
                        <a:pt x="1215" y="3599"/>
                        <a:pt x="1116" y="3872"/>
                        <a:pt x="1091" y="4170"/>
                      </a:cubicBezTo>
                      <a:cubicBezTo>
                        <a:pt x="1612" y="3798"/>
                        <a:pt x="2132" y="3426"/>
                        <a:pt x="2628" y="3029"/>
                      </a:cubicBezTo>
                      <a:cubicBezTo>
                        <a:pt x="2628" y="3178"/>
                        <a:pt x="2628" y="3302"/>
                        <a:pt x="2653" y="3451"/>
                      </a:cubicBezTo>
                      <a:cubicBezTo>
                        <a:pt x="3570" y="2732"/>
                        <a:pt x="4487" y="2013"/>
                        <a:pt x="5156" y="1121"/>
                      </a:cubicBezTo>
                      <a:cubicBezTo>
                        <a:pt x="5355" y="873"/>
                        <a:pt x="5652" y="476"/>
                        <a:pt x="5454" y="154"/>
                      </a:cubicBezTo>
                      <a:cubicBezTo>
                        <a:pt x="5361" y="41"/>
                        <a:pt x="5243" y="0"/>
                        <a:pt x="511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1" name="Google Shape;13061;p41"/>
                <p:cNvSpPr/>
                <p:nvPr/>
              </p:nvSpPr>
              <p:spPr>
                <a:xfrm>
                  <a:off x="3788325" y="2036275"/>
                  <a:ext cx="106625" cy="2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5" h="8564" extrusionOk="0">
                      <a:moveTo>
                        <a:pt x="3538" y="0"/>
                      </a:moveTo>
                      <a:cubicBezTo>
                        <a:pt x="3516" y="0"/>
                        <a:pt x="3494" y="2"/>
                        <a:pt x="3471" y="5"/>
                      </a:cubicBezTo>
                      <a:cubicBezTo>
                        <a:pt x="3174" y="30"/>
                        <a:pt x="2975" y="526"/>
                        <a:pt x="2802" y="774"/>
                      </a:cubicBezTo>
                      <a:cubicBezTo>
                        <a:pt x="2579" y="1047"/>
                        <a:pt x="2356" y="1344"/>
                        <a:pt x="2157" y="1666"/>
                      </a:cubicBezTo>
                      <a:cubicBezTo>
                        <a:pt x="1736" y="2286"/>
                        <a:pt x="1414" y="2931"/>
                        <a:pt x="1116" y="3625"/>
                      </a:cubicBezTo>
                      <a:cubicBezTo>
                        <a:pt x="546" y="4988"/>
                        <a:pt x="199" y="6401"/>
                        <a:pt x="50" y="7889"/>
                      </a:cubicBezTo>
                      <a:cubicBezTo>
                        <a:pt x="1" y="8087"/>
                        <a:pt x="50" y="8360"/>
                        <a:pt x="224" y="8384"/>
                      </a:cubicBezTo>
                      <a:cubicBezTo>
                        <a:pt x="250" y="8397"/>
                        <a:pt x="272" y="8402"/>
                        <a:pt x="293" y="8402"/>
                      </a:cubicBezTo>
                      <a:cubicBezTo>
                        <a:pt x="340" y="8402"/>
                        <a:pt x="379" y="8379"/>
                        <a:pt x="430" y="8379"/>
                      </a:cubicBezTo>
                      <a:cubicBezTo>
                        <a:pt x="443" y="8379"/>
                        <a:pt x="457" y="8381"/>
                        <a:pt x="472" y="8384"/>
                      </a:cubicBezTo>
                      <a:cubicBezTo>
                        <a:pt x="546" y="8434"/>
                        <a:pt x="596" y="8483"/>
                        <a:pt x="670" y="8508"/>
                      </a:cubicBezTo>
                      <a:cubicBezTo>
                        <a:pt x="728" y="8549"/>
                        <a:pt x="787" y="8564"/>
                        <a:pt x="847" y="8564"/>
                      </a:cubicBezTo>
                      <a:cubicBezTo>
                        <a:pt x="1015" y="8564"/>
                        <a:pt x="1192" y="8446"/>
                        <a:pt x="1369" y="8446"/>
                      </a:cubicBezTo>
                      <a:cubicBezTo>
                        <a:pt x="1401" y="8446"/>
                        <a:pt x="1432" y="8450"/>
                        <a:pt x="1463" y="8459"/>
                      </a:cubicBezTo>
                      <a:cubicBezTo>
                        <a:pt x="1587" y="8483"/>
                        <a:pt x="1686" y="8558"/>
                        <a:pt x="1810" y="8558"/>
                      </a:cubicBezTo>
                      <a:cubicBezTo>
                        <a:pt x="1984" y="8558"/>
                        <a:pt x="2108" y="8384"/>
                        <a:pt x="2207" y="8236"/>
                      </a:cubicBezTo>
                      <a:cubicBezTo>
                        <a:pt x="3471" y="6277"/>
                        <a:pt x="3843" y="3848"/>
                        <a:pt x="4140" y="1493"/>
                      </a:cubicBezTo>
                      <a:cubicBezTo>
                        <a:pt x="4215" y="1171"/>
                        <a:pt x="4264" y="824"/>
                        <a:pt x="4165" y="551"/>
                      </a:cubicBezTo>
                      <a:cubicBezTo>
                        <a:pt x="4073" y="297"/>
                        <a:pt x="3830" y="0"/>
                        <a:pt x="35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2" name="Google Shape;13062;p41"/>
                <p:cNvSpPr/>
                <p:nvPr/>
              </p:nvSpPr>
              <p:spPr>
                <a:xfrm>
                  <a:off x="3827375" y="2067600"/>
                  <a:ext cx="55800" cy="9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884" extrusionOk="0">
                      <a:moveTo>
                        <a:pt x="1756" y="0"/>
                      </a:moveTo>
                      <a:cubicBezTo>
                        <a:pt x="1574" y="0"/>
                        <a:pt x="1372" y="85"/>
                        <a:pt x="1240" y="190"/>
                      </a:cubicBezTo>
                      <a:cubicBezTo>
                        <a:pt x="843" y="537"/>
                        <a:pt x="595" y="1231"/>
                        <a:pt x="397" y="1702"/>
                      </a:cubicBezTo>
                      <a:cubicBezTo>
                        <a:pt x="174" y="2397"/>
                        <a:pt x="25" y="3115"/>
                        <a:pt x="0" y="3834"/>
                      </a:cubicBezTo>
                      <a:cubicBezTo>
                        <a:pt x="174" y="3215"/>
                        <a:pt x="422" y="2620"/>
                        <a:pt x="794" y="2049"/>
                      </a:cubicBezTo>
                      <a:lnTo>
                        <a:pt x="794" y="2049"/>
                      </a:lnTo>
                      <a:cubicBezTo>
                        <a:pt x="843" y="2620"/>
                        <a:pt x="794" y="3165"/>
                        <a:pt x="769" y="3735"/>
                      </a:cubicBezTo>
                      <a:cubicBezTo>
                        <a:pt x="1091" y="3388"/>
                        <a:pt x="1289" y="2991"/>
                        <a:pt x="1413" y="2545"/>
                      </a:cubicBezTo>
                      <a:cubicBezTo>
                        <a:pt x="1513" y="2991"/>
                        <a:pt x="1537" y="3413"/>
                        <a:pt x="1513" y="3884"/>
                      </a:cubicBezTo>
                      <a:cubicBezTo>
                        <a:pt x="1537" y="3611"/>
                        <a:pt x="1760" y="3264"/>
                        <a:pt x="1835" y="2991"/>
                      </a:cubicBezTo>
                      <a:cubicBezTo>
                        <a:pt x="1909" y="2669"/>
                        <a:pt x="1984" y="2372"/>
                        <a:pt x="2008" y="2025"/>
                      </a:cubicBezTo>
                      <a:cubicBezTo>
                        <a:pt x="2083" y="1727"/>
                        <a:pt x="2107" y="1380"/>
                        <a:pt x="2107" y="1058"/>
                      </a:cubicBezTo>
                      <a:cubicBezTo>
                        <a:pt x="2132" y="860"/>
                        <a:pt x="2231" y="488"/>
                        <a:pt x="2132" y="240"/>
                      </a:cubicBezTo>
                      <a:cubicBezTo>
                        <a:pt x="2063" y="66"/>
                        <a:pt x="1917" y="0"/>
                        <a:pt x="175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3" name="Google Shape;13063;p41"/>
                <p:cNvSpPr/>
                <p:nvPr/>
              </p:nvSpPr>
              <p:spPr>
                <a:xfrm>
                  <a:off x="3886875" y="2051850"/>
                  <a:ext cx="73150" cy="2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6" h="8732" extrusionOk="0">
                      <a:moveTo>
                        <a:pt x="1433" y="1"/>
                      </a:moveTo>
                      <a:cubicBezTo>
                        <a:pt x="884" y="1"/>
                        <a:pt x="643" y="1324"/>
                        <a:pt x="570" y="1737"/>
                      </a:cubicBezTo>
                      <a:cubicBezTo>
                        <a:pt x="248" y="3126"/>
                        <a:pt x="0" y="4539"/>
                        <a:pt x="75" y="5976"/>
                      </a:cubicBezTo>
                      <a:cubicBezTo>
                        <a:pt x="99" y="6819"/>
                        <a:pt x="273" y="7637"/>
                        <a:pt x="744" y="8356"/>
                      </a:cubicBezTo>
                      <a:cubicBezTo>
                        <a:pt x="902" y="8614"/>
                        <a:pt x="1192" y="8732"/>
                        <a:pt x="1476" y="8732"/>
                      </a:cubicBezTo>
                      <a:cubicBezTo>
                        <a:pt x="1683" y="8732"/>
                        <a:pt x="1887" y="8669"/>
                        <a:pt x="2033" y="8555"/>
                      </a:cubicBezTo>
                      <a:cubicBezTo>
                        <a:pt x="2083" y="8505"/>
                        <a:pt x="2132" y="8480"/>
                        <a:pt x="2182" y="8480"/>
                      </a:cubicBezTo>
                      <a:cubicBezTo>
                        <a:pt x="2249" y="8480"/>
                        <a:pt x="2337" y="8583"/>
                        <a:pt x="2427" y="8583"/>
                      </a:cubicBezTo>
                      <a:cubicBezTo>
                        <a:pt x="2436" y="8583"/>
                        <a:pt x="2445" y="8582"/>
                        <a:pt x="2454" y="8579"/>
                      </a:cubicBezTo>
                      <a:cubicBezTo>
                        <a:pt x="2504" y="8579"/>
                        <a:pt x="2578" y="8480"/>
                        <a:pt x="2603" y="8431"/>
                      </a:cubicBezTo>
                      <a:cubicBezTo>
                        <a:pt x="2677" y="8257"/>
                        <a:pt x="2727" y="8108"/>
                        <a:pt x="2801" y="7935"/>
                      </a:cubicBezTo>
                      <a:cubicBezTo>
                        <a:pt x="2925" y="7365"/>
                        <a:pt x="2925" y="6770"/>
                        <a:pt x="2876" y="6200"/>
                      </a:cubicBezTo>
                      <a:cubicBezTo>
                        <a:pt x="2826" y="5282"/>
                        <a:pt x="2752" y="4390"/>
                        <a:pt x="2628" y="3522"/>
                      </a:cubicBezTo>
                      <a:cubicBezTo>
                        <a:pt x="2504" y="2704"/>
                        <a:pt x="2454" y="1861"/>
                        <a:pt x="2206" y="1068"/>
                      </a:cubicBezTo>
                      <a:cubicBezTo>
                        <a:pt x="2083" y="696"/>
                        <a:pt x="1884" y="27"/>
                        <a:pt x="1463" y="2"/>
                      </a:cubicBezTo>
                      <a:cubicBezTo>
                        <a:pt x="1453" y="1"/>
                        <a:pt x="1443" y="1"/>
                        <a:pt x="14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4" name="Google Shape;13064;p41"/>
                <p:cNvSpPr/>
                <p:nvPr/>
              </p:nvSpPr>
              <p:spPr>
                <a:xfrm>
                  <a:off x="3899875" y="2073000"/>
                  <a:ext cx="43425" cy="12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7" h="4809" extrusionOk="0">
                      <a:moveTo>
                        <a:pt x="946" y="0"/>
                      </a:moveTo>
                      <a:cubicBezTo>
                        <a:pt x="701" y="0"/>
                        <a:pt x="544" y="488"/>
                        <a:pt x="422" y="817"/>
                      </a:cubicBezTo>
                      <a:cubicBezTo>
                        <a:pt x="249" y="1214"/>
                        <a:pt x="150" y="1635"/>
                        <a:pt x="100" y="2032"/>
                      </a:cubicBezTo>
                      <a:cubicBezTo>
                        <a:pt x="50" y="2428"/>
                        <a:pt x="1" y="2875"/>
                        <a:pt x="50" y="3271"/>
                      </a:cubicBezTo>
                      <a:cubicBezTo>
                        <a:pt x="50" y="3494"/>
                        <a:pt x="75" y="3668"/>
                        <a:pt x="100" y="3891"/>
                      </a:cubicBezTo>
                      <a:cubicBezTo>
                        <a:pt x="125" y="4040"/>
                        <a:pt x="249" y="4312"/>
                        <a:pt x="224" y="4436"/>
                      </a:cubicBezTo>
                      <a:cubicBezTo>
                        <a:pt x="323" y="3990"/>
                        <a:pt x="373" y="3519"/>
                        <a:pt x="422" y="3048"/>
                      </a:cubicBezTo>
                      <a:cubicBezTo>
                        <a:pt x="670" y="3643"/>
                        <a:pt x="893" y="4238"/>
                        <a:pt x="1191" y="4808"/>
                      </a:cubicBezTo>
                      <a:cubicBezTo>
                        <a:pt x="1290" y="4065"/>
                        <a:pt x="1315" y="3321"/>
                        <a:pt x="1339" y="2552"/>
                      </a:cubicBezTo>
                      <a:cubicBezTo>
                        <a:pt x="1463" y="2924"/>
                        <a:pt x="1587" y="3296"/>
                        <a:pt x="1686" y="3668"/>
                      </a:cubicBezTo>
                      <a:cubicBezTo>
                        <a:pt x="1736" y="3023"/>
                        <a:pt x="1736" y="2404"/>
                        <a:pt x="1686" y="1759"/>
                      </a:cubicBezTo>
                      <a:cubicBezTo>
                        <a:pt x="1662" y="1263"/>
                        <a:pt x="1563" y="743"/>
                        <a:pt x="1315" y="321"/>
                      </a:cubicBezTo>
                      <a:cubicBezTo>
                        <a:pt x="1173" y="90"/>
                        <a:pt x="1052" y="0"/>
                        <a:pt x="9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5" name="Google Shape;13065;p41"/>
                <p:cNvSpPr/>
                <p:nvPr/>
              </p:nvSpPr>
              <p:spPr>
                <a:xfrm>
                  <a:off x="3946975" y="2050825"/>
                  <a:ext cx="153725" cy="18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7392" extrusionOk="0">
                      <a:moveTo>
                        <a:pt x="550" y="0"/>
                      </a:moveTo>
                      <a:cubicBezTo>
                        <a:pt x="475" y="0"/>
                        <a:pt x="399" y="21"/>
                        <a:pt x="323" y="68"/>
                      </a:cubicBezTo>
                      <a:cubicBezTo>
                        <a:pt x="1" y="242"/>
                        <a:pt x="75" y="613"/>
                        <a:pt x="199" y="936"/>
                      </a:cubicBezTo>
                      <a:cubicBezTo>
                        <a:pt x="571" y="1902"/>
                        <a:pt x="968" y="2844"/>
                        <a:pt x="1414" y="3786"/>
                      </a:cubicBezTo>
                      <a:cubicBezTo>
                        <a:pt x="1662" y="4307"/>
                        <a:pt x="1910" y="4828"/>
                        <a:pt x="2207" y="5323"/>
                      </a:cubicBezTo>
                      <a:cubicBezTo>
                        <a:pt x="2579" y="6017"/>
                        <a:pt x="3025" y="6662"/>
                        <a:pt x="3620" y="7158"/>
                      </a:cubicBezTo>
                      <a:cubicBezTo>
                        <a:pt x="3746" y="7284"/>
                        <a:pt x="3908" y="7392"/>
                        <a:pt x="4090" y="7392"/>
                      </a:cubicBezTo>
                      <a:cubicBezTo>
                        <a:pt x="4123" y="7392"/>
                        <a:pt x="4156" y="7388"/>
                        <a:pt x="4190" y="7381"/>
                      </a:cubicBezTo>
                      <a:cubicBezTo>
                        <a:pt x="4289" y="7331"/>
                        <a:pt x="4389" y="7282"/>
                        <a:pt x="4488" y="7257"/>
                      </a:cubicBezTo>
                      <a:cubicBezTo>
                        <a:pt x="4934" y="7059"/>
                        <a:pt x="5430" y="7257"/>
                        <a:pt x="5405" y="6538"/>
                      </a:cubicBezTo>
                      <a:cubicBezTo>
                        <a:pt x="5405" y="6439"/>
                        <a:pt x="5380" y="6315"/>
                        <a:pt x="5430" y="6265"/>
                      </a:cubicBezTo>
                      <a:cubicBezTo>
                        <a:pt x="5504" y="6166"/>
                        <a:pt x="5628" y="6166"/>
                        <a:pt x="5727" y="6141"/>
                      </a:cubicBezTo>
                      <a:cubicBezTo>
                        <a:pt x="6025" y="6017"/>
                        <a:pt x="6149" y="5621"/>
                        <a:pt x="6099" y="5274"/>
                      </a:cubicBezTo>
                      <a:cubicBezTo>
                        <a:pt x="6000" y="4927"/>
                        <a:pt x="5752" y="4679"/>
                        <a:pt x="5529" y="4406"/>
                      </a:cubicBezTo>
                      <a:cubicBezTo>
                        <a:pt x="5281" y="4084"/>
                        <a:pt x="5058" y="3786"/>
                        <a:pt x="4810" y="3514"/>
                      </a:cubicBezTo>
                      <a:cubicBezTo>
                        <a:pt x="4537" y="3167"/>
                        <a:pt x="4190" y="2894"/>
                        <a:pt x="3893" y="2572"/>
                      </a:cubicBezTo>
                      <a:cubicBezTo>
                        <a:pt x="3075" y="1853"/>
                        <a:pt x="2281" y="1184"/>
                        <a:pt x="1439" y="564"/>
                      </a:cubicBezTo>
                      <a:cubicBezTo>
                        <a:pt x="1178" y="363"/>
                        <a:pt x="868" y="0"/>
                        <a:pt x="5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6" name="Google Shape;13066;p41"/>
                <p:cNvSpPr/>
                <p:nvPr/>
              </p:nvSpPr>
              <p:spPr>
                <a:xfrm>
                  <a:off x="3952550" y="2068250"/>
                  <a:ext cx="74400" cy="89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6" h="3561" extrusionOk="0">
                      <a:moveTo>
                        <a:pt x="888" y="1"/>
                      </a:moveTo>
                      <a:cubicBezTo>
                        <a:pt x="856" y="1"/>
                        <a:pt x="824" y="5"/>
                        <a:pt x="794" y="16"/>
                      </a:cubicBezTo>
                      <a:cubicBezTo>
                        <a:pt x="1" y="288"/>
                        <a:pt x="1092" y="2023"/>
                        <a:pt x="1340" y="2395"/>
                      </a:cubicBezTo>
                      <a:cubicBezTo>
                        <a:pt x="1488" y="2618"/>
                        <a:pt x="1662" y="2817"/>
                        <a:pt x="1835" y="2990"/>
                      </a:cubicBezTo>
                      <a:cubicBezTo>
                        <a:pt x="1934" y="3114"/>
                        <a:pt x="2455" y="3486"/>
                        <a:pt x="2455" y="3560"/>
                      </a:cubicBezTo>
                      <a:cubicBezTo>
                        <a:pt x="2455" y="3387"/>
                        <a:pt x="2405" y="3238"/>
                        <a:pt x="2306" y="3089"/>
                      </a:cubicBezTo>
                      <a:cubicBezTo>
                        <a:pt x="2058" y="2643"/>
                        <a:pt x="1835" y="2222"/>
                        <a:pt x="1587" y="1776"/>
                      </a:cubicBezTo>
                      <a:lnTo>
                        <a:pt x="1587" y="1776"/>
                      </a:lnTo>
                      <a:lnTo>
                        <a:pt x="2976" y="3089"/>
                      </a:lnTo>
                      <a:cubicBezTo>
                        <a:pt x="2728" y="2445"/>
                        <a:pt x="2331" y="1850"/>
                        <a:pt x="1835" y="1329"/>
                      </a:cubicBezTo>
                      <a:lnTo>
                        <a:pt x="1835" y="1329"/>
                      </a:lnTo>
                      <a:cubicBezTo>
                        <a:pt x="2182" y="1577"/>
                        <a:pt x="2554" y="1776"/>
                        <a:pt x="2901" y="2023"/>
                      </a:cubicBezTo>
                      <a:cubicBezTo>
                        <a:pt x="2653" y="1602"/>
                        <a:pt x="2306" y="1156"/>
                        <a:pt x="1959" y="784"/>
                      </a:cubicBezTo>
                      <a:cubicBezTo>
                        <a:pt x="1754" y="602"/>
                        <a:pt x="1256" y="1"/>
                        <a:pt x="88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7" name="Google Shape;13067;p41"/>
                <p:cNvSpPr/>
                <p:nvPr/>
              </p:nvSpPr>
              <p:spPr>
                <a:xfrm>
                  <a:off x="3958750" y="1806500"/>
                  <a:ext cx="200825" cy="17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3" h="6970" extrusionOk="0">
                      <a:moveTo>
                        <a:pt x="6973" y="0"/>
                      </a:moveTo>
                      <a:cubicBezTo>
                        <a:pt x="6883" y="0"/>
                        <a:pt x="6786" y="18"/>
                        <a:pt x="6694" y="49"/>
                      </a:cubicBezTo>
                      <a:cubicBezTo>
                        <a:pt x="6322" y="123"/>
                        <a:pt x="6049" y="347"/>
                        <a:pt x="5752" y="545"/>
                      </a:cubicBezTo>
                      <a:cubicBezTo>
                        <a:pt x="5380" y="768"/>
                        <a:pt x="5033" y="966"/>
                        <a:pt x="4686" y="1189"/>
                      </a:cubicBezTo>
                      <a:cubicBezTo>
                        <a:pt x="3298" y="2107"/>
                        <a:pt x="2157" y="3173"/>
                        <a:pt x="1116" y="4511"/>
                      </a:cubicBezTo>
                      <a:cubicBezTo>
                        <a:pt x="596" y="5156"/>
                        <a:pt x="125" y="5899"/>
                        <a:pt x="50" y="6742"/>
                      </a:cubicBezTo>
                      <a:cubicBezTo>
                        <a:pt x="1" y="6792"/>
                        <a:pt x="1" y="6891"/>
                        <a:pt x="75" y="6916"/>
                      </a:cubicBezTo>
                      <a:cubicBezTo>
                        <a:pt x="90" y="6960"/>
                        <a:pt x="132" y="6969"/>
                        <a:pt x="173" y="6969"/>
                      </a:cubicBezTo>
                      <a:cubicBezTo>
                        <a:pt x="201" y="6969"/>
                        <a:pt x="229" y="6965"/>
                        <a:pt x="249" y="6965"/>
                      </a:cubicBezTo>
                      <a:cubicBezTo>
                        <a:pt x="868" y="6817"/>
                        <a:pt x="1538" y="6618"/>
                        <a:pt x="2108" y="6395"/>
                      </a:cubicBezTo>
                      <a:cubicBezTo>
                        <a:pt x="2901" y="6123"/>
                        <a:pt x="3595" y="5726"/>
                        <a:pt x="4265" y="5255"/>
                      </a:cubicBezTo>
                      <a:cubicBezTo>
                        <a:pt x="4810" y="4883"/>
                        <a:pt x="5331" y="4437"/>
                        <a:pt x="5876" y="3966"/>
                      </a:cubicBezTo>
                      <a:cubicBezTo>
                        <a:pt x="6620" y="3321"/>
                        <a:pt x="7239" y="2702"/>
                        <a:pt x="7785" y="1908"/>
                      </a:cubicBezTo>
                      <a:cubicBezTo>
                        <a:pt x="7884" y="1784"/>
                        <a:pt x="7983" y="1611"/>
                        <a:pt x="8008" y="1462"/>
                      </a:cubicBezTo>
                      <a:cubicBezTo>
                        <a:pt x="8033" y="1338"/>
                        <a:pt x="8008" y="1189"/>
                        <a:pt x="7983" y="1065"/>
                      </a:cubicBezTo>
                      <a:cubicBezTo>
                        <a:pt x="7933" y="942"/>
                        <a:pt x="7909" y="818"/>
                        <a:pt x="7859" y="694"/>
                      </a:cubicBezTo>
                      <a:cubicBezTo>
                        <a:pt x="7735" y="545"/>
                        <a:pt x="7537" y="570"/>
                        <a:pt x="7438" y="421"/>
                      </a:cubicBezTo>
                      <a:cubicBezTo>
                        <a:pt x="7388" y="322"/>
                        <a:pt x="7363" y="223"/>
                        <a:pt x="7289" y="123"/>
                      </a:cubicBezTo>
                      <a:cubicBezTo>
                        <a:pt x="7216" y="36"/>
                        <a:pt x="7101" y="0"/>
                        <a:pt x="6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8" name="Google Shape;13068;p41"/>
                <p:cNvSpPr/>
                <p:nvPr/>
              </p:nvSpPr>
              <p:spPr>
                <a:xfrm>
                  <a:off x="3974200" y="1870300"/>
                  <a:ext cx="94900" cy="9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628" extrusionOk="0">
                      <a:moveTo>
                        <a:pt x="3523" y="1"/>
                      </a:moveTo>
                      <a:lnTo>
                        <a:pt x="3523" y="1"/>
                      </a:lnTo>
                      <a:cubicBezTo>
                        <a:pt x="3052" y="224"/>
                        <a:pt x="2605" y="497"/>
                        <a:pt x="2234" y="769"/>
                      </a:cubicBezTo>
                      <a:cubicBezTo>
                        <a:pt x="1539" y="1339"/>
                        <a:pt x="945" y="2034"/>
                        <a:pt x="498" y="2852"/>
                      </a:cubicBezTo>
                      <a:cubicBezTo>
                        <a:pt x="336" y="3153"/>
                        <a:pt x="1" y="3627"/>
                        <a:pt x="464" y="3627"/>
                      </a:cubicBezTo>
                      <a:cubicBezTo>
                        <a:pt x="496" y="3627"/>
                        <a:pt x="532" y="3625"/>
                        <a:pt x="573" y="3620"/>
                      </a:cubicBezTo>
                      <a:cubicBezTo>
                        <a:pt x="1044" y="3571"/>
                        <a:pt x="1539" y="3347"/>
                        <a:pt x="1936" y="3100"/>
                      </a:cubicBezTo>
                      <a:cubicBezTo>
                        <a:pt x="2457" y="2802"/>
                        <a:pt x="2903" y="2356"/>
                        <a:pt x="3349" y="1959"/>
                      </a:cubicBezTo>
                      <a:lnTo>
                        <a:pt x="3349" y="1959"/>
                      </a:lnTo>
                      <a:cubicBezTo>
                        <a:pt x="2952" y="2108"/>
                        <a:pt x="2531" y="2232"/>
                        <a:pt x="2110" y="2381"/>
                      </a:cubicBezTo>
                      <a:cubicBezTo>
                        <a:pt x="2680" y="1835"/>
                        <a:pt x="3225" y="1315"/>
                        <a:pt x="3795" y="745"/>
                      </a:cubicBezTo>
                      <a:lnTo>
                        <a:pt x="3795" y="745"/>
                      </a:lnTo>
                      <a:cubicBezTo>
                        <a:pt x="3275" y="868"/>
                        <a:pt x="2729" y="1092"/>
                        <a:pt x="2283" y="1364"/>
                      </a:cubicBezTo>
                      <a:cubicBezTo>
                        <a:pt x="2680" y="943"/>
                        <a:pt x="3101" y="472"/>
                        <a:pt x="352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9" name="Google Shape;13069;p41"/>
                <p:cNvSpPr/>
                <p:nvPr/>
              </p:nvSpPr>
              <p:spPr>
                <a:xfrm>
                  <a:off x="3976725" y="1951025"/>
                  <a:ext cx="221900" cy="7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76" h="3032" extrusionOk="0">
                      <a:moveTo>
                        <a:pt x="6773" y="0"/>
                      </a:moveTo>
                      <a:cubicBezTo>
                        <a:pt x="4855" y="0"/>
                        <a:pt x="2913" y="463"/>
                        <a:pt x="1091" y="1085"/>
                      </a:cubicBezTo>
                      <a:cubicBezTo>
                        <a:pt x="844" y="1135"/>
                        <a:pt x="224" y="1333"/>
                        <a:pt x="125" y="1631"/>
                      </a:cubicBezTo>
                      <a:cubicBezTo>
                        <a:pt x="1" y="2052"/>
                        <a:pt x="1067" y="2300"/>
                        <a:pt x="1315" y="2374"/>
                      </a:cubicBezTo>
                      <a:cubicBezTo>
                        <a:pt x="2133" y="2697"/>
                        <a:pt x="3174" y="2697"/>
                        <a:pt x="3992" y="2821"/>
                      </a:cubicBezTo>
                      <a:cubicBezTo>
                        <a:pt x="4685" y="2936"/>
                        <a:pt x="5404" y="3032"/>
                        <a:pt x="6112" y="3032"/>
                      </a:cubicBezTo>
                      <a:cubicBezTo>
                        <a:pt x="6772" y="3032"/>
                        <a:pt x="7423" y="2949"/>
                        <a:pt x="8033" y="2721"/>
                      </a:cubicBezTo>
                      <a:cubicBezTo>
                        <a:pt x="8181" y="2672"/>
                        <a:pt x="8305" y="2597"/>
                        <a:pt x="8404" y="2473"/>
                      </a:cubicBezTo>
                      <a:cubicBezTo>
                        <a:pt x="8454" y="2350"/>
                        <a:pt x="8454" y="2226"/>
                        <a:pt x="8528" y="2102"/>
                      </a:cubicBezTo>
                      <a:cubicBezTo>
                        <a:pt x="8578" y="1978"/>
                        <a:pt x="8652" y="1953"/>
                        <a:pt x="8702" y="1854"/>
                      </a:cubicBezTo>
                      <a:cubicBezTo>
                        <a:pt x="8875" y="1631"/>
                        <a:pt x="8801" y="1556"/>
                        <a:pt x="8751" y="1259"/>
                      </a:cubicBezTo>
                      <a:cubicBezTo>
                        <a:pt x="8702" y="1085"/>
                        <a:pt x="8751" y="887"/>
                        <a:pt x="8702" y="713"/>
                      </a:cubicBezTo>
                      <a:cubicBezTo>
                        <a:pt x="8702" y="689"/>
                        <a:pt x="8702" y="614"/>
                        <a:pt x="8677" y="589"/>
                      </a:cubicBezTo>
                      <a:cubicBezTo>
                        <a:pt x="8627" y="391"/>
                        <a:pt x="8429" y="242"/>
                        <a:pt x="8206" y="193"/>
                      </a:cubicBezTo>
                      <a:cubicBezTo>
                        <a:pt x="7958" y="69"/>
                        <a:pt x="7685" y="19"/>
                        <a:pt x="7438" y="19"/>
                      </a:cubicBezTo>
                      <a:cubicBezTo>
                        <a:pt x="7217" y="6"/>
                        <a:pt x="6995" y="0"/>
                        <a:pt x="67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0" name="Google Shape;13070;p41"/>
                <p:cNvSpPr/>
                <p:nvPr/>
              </p:nvSpPr>
              <p:spPr>
                <a:xfrm>
                  <a:off x="3990975" y="1963825"/>
                  <a:ext cx="122750" cy="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0" h="1788" extrusionOk="0">
                      <a:moveTo>
                        <a:pt x="4622" y="0"/>
                      </a:moveTo>
                      <a:cubicBezTo>
                        <a:pt x="3742" y="0"/>
                        <a:pt x="2896" y="129"/>
                        <a:pt x="2009" y="425"/>
                      </a:cubicBezTo>
                      <a:cubicBezTo>
                        <a:pt x="1563" y="573"/>
                        <a:pt x="1141" y="747"/>
                        <a:pt x="745" y="970"/>
                      </a:cubicBezTo>
                      <a:cubicBezTo>
                        <a:pt x="621" y="1069"/>
                        <a:pt x="447" y="1094"/>
                        <a:pt x="323" y="1193"/>
                      </a:cubicBezTo>
                      <a:cubicBezTo>
                        <a:pt x="298" y="1218"/>
                        <a:pt x="1" y="1664"/>
                        <a:pt x="75" y="1664"/>
                      </a:cubicBezTo>
                      <a:cubicBezTo>
                        <a:pt x="518" y="1627"/>
                        <a:pt x="958" y="1607"/>
                        <a:pt x="1396" y="1607"/>
                      </a:cubicBezTo>
                      <a:cubicBezTo>
                        <a:pt x="2136" y="1607"/>
                        <a:pt x="2873" y="1663"/>
                        <a:pt x="3620" y="1788"/>
                      </a:cubicBezTo>
                      <a:cubicBezTo>
                        <a:pt x="3397" y="1490"/>
                        <a:pt x="3124" y="1292"/>
                        <a:pt x="2802" y="1119"/>
                      </a:cubicBezTo>
                      <a:cubicBezTo>
                        <a:pt x="3425" y="963"/>
                        <a:pt x="4069" y="867"/>
                        <a:pt x="4696" y="867"/>
                      </a:cubicBezTo>
                      <a:cubicBezTo>
                        <a:pt x="4767" y="867"/>
                        <a:pt x="4838" y="868"/>
                        <a:pt x="4909" y="871"/>
                      </a:cubicBezTo>
                      <a:cubicBezTo>
                        <a:pt x="4488" y="722"/>
                        <a:pt x="4042" y="573"/>
                        <a:pt x="3595" y="474"/>
                      </a:cubicBezTo>
                      <a:cubicBezTo>
                        <a:pt x="4017" y="325"/>
                        <a:pt x="4413" y="152"/>
                        <a:pt x="4860" y="3"/>
                      </a:cubicBezTo>
                      <a:cubicBezTo>
                        <a:pt x="4780" y="1"/>
                        <a:pt x="4701" y="0"/>
                        <a:pt x="462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1" name="Google Shape;13071;p41"/>
                <p:cNvSpPr/>
                <p:nvPr/>
              </p:nvSpPr>
              <p:spPr>
                <a:xfrm>
                  <a:off x="3965125" y="2018650"/>
                  <a:ext cx="212425" cy="13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7" h="5298" extrusionOk="0">
                      <a:moveTo>
                        <a:pt x="1227" y="0"/>
                      </a:moveTo>
                      <a:cubicBezTo>
                        <a:pt x="682" y="0"/>
                        <a:pt x="0" y="151"/>
                        <a:pt x="366" y="983"/>
                      </a:cubicBezTo>
                      <a:cubicBezTo>
                        <a:pt x="489" y="1231"/>
                        <a:pt x="688" y="1405"/>
                        <a:pt x="861" y="1578"/>
                      </a:cubicBezTo>
                      <a:cubicBezTo>
                        <a:pt x="1184" y="1900"/>
                        <a:pt x="1531" y="2223"/>
                        <a:pt x="1902" y="2495"/>
                      </a:cubicBezTo>
                      <a:cubicBezTo>
                        <a:pt x="3216" y="3561"/>
                        <a:pt x="4704" y="4429"/>
                        <a:pt x="6241" y="5098"/>
                      </a:cubicBezTo>
                      <a:cubicBezTo>
                        <a:pt x="6477" y="5193"/>
                        <a:pt x="6733" y="5297"/>
                        <a:pt x="6984" y="5297"/>
                      </a:cubicBezTo>
                      <a:cubicBezTo>
                        <a:pt x="7128" y="5297"/>
                        <a:pt x="7270" y="5263"/>
                        <a:pt x="7406" y="5173"/>
                      </a:cubicBezTo>
                      <a:cubicBezTo>
                        <a:pt x="7629" y="4999"/>
                        <a:pt x="7778" y="4726"/>
                        <a:pt x="8026" y="4627"/>
                      </a:cubicBezTo>
                      <a:cubicBezTo>
                        <a:pt x="8149" y="4578"/>
                        <a:pt x="8348" y="4578"/>
                        <a:pt x="8422" y="4454"/>
                      </a:cubicBezTo>
                      <a:cubicBezTo>
                        <a:pt x="8497" y="4355"/>
                        <a:pt x="8497" y="4255"/>
                        <a:pt x="8497" y="4131"/>
                      </a:cubicBezTo>
                      <a:lnTo>
                        <a:pt x="8497" y="2768"/>
                      </a:lnTo>
                      <a:cubicBezTo>
                        <a:pt x="8497" y="2371"/>
                        <a:pt x="8174" y="2297"/>
                        <a:pt x="7902" y="2148"/>
                      </a:cubicBezTo>
                      <a:cubicBezTo>
                        <a:pt x="6538" y="1504"/>
                        <a:pt x="5175" y="884"/>
                        <a:pt x="3762" y="438"/>
                      </a:cubicBezTo>
                      <a:cubicBezTo>
                        <a:pt x="3043" y="239"/>
                        <a:pt x="2299" y="91"/>
                        <a:pt x="1555" y="16"/>
                      </a:cubicBezTo>
                      <a:cubicBezTo>
                        <a:pt x="1461" y="7"/>
                        <a:pt x="1348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2" name="Google Shape;13072;p41"/>
                <p:cNvSpPr/>
                <p:nvPr/>
              </p:nvSpPr>
              <p:spPr>
                <a:xfrm>
                  <a:off x="3986650" y="2028800"/>
                  <a:ext cx="113425" cy="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7" h="3181" extrusionOk="0">
                      <a:moveTo>
                        <a:pt x="546" y="0"/>
                      </a:moveTo>
                      <a:cubicBezTo>
                        <a:pt x="382" y="0"/>
                        <a:pt x="237" y="43"/>
                        <a:pt x="174" y="181"/>
                      </a:cubicBezTo>
                      <a:cubicBezTo>
                        <a:pt x="0" y="453"/>
                        <a:pt x="298" y="825"/>
                        <a:pt x="447" y="999"/>
                      </a:cubicBezTo>
                      <a:cubicBezTo>
                        <a:pt x="818" y="1420"/>
                        <a:pt x="1215" y="1742"/>
                        <a:pt x="1612" y="2065"/>
                      </a:cubicBezTo>
                      <a:cubicBezTo>
                        <a:pt x="2281" y="2511"/>
                        <a:pt x="2975" y="2858"/>
                        <a:pt x="3719" y="3180"/>
                      </a:cubicBezTo>
                      <a:cubicBezTo>
                        <a:pt x="3421" y="2808"/>
                        <a:pt x="3049" y="2511"/>
                        <a:pt x="2653" y="2312"/>
                      </a:cubicBezTo>
                      <a:lnTo>
                        <a:pt x="2653" y="2312"/>
                      </a:lnTo>
                      <a:cubicBezTo>
                        <a:pt x="3297" y="2362"/>
                        <a:pt x="3917" y="2461"/>
                        <a:pt x="4537" y="2610"/>
                      </a:cubicBezTo>
                      <a:cubicBezTo>
                        <a:pt x="3892" y="2089"/>
                        <a:pt x="3223" y="1618"/>
                        <a:pt x="2479" y="1222"/>
                      </a:cubicBezTo>
                      <a:cubicBezTo>
                        <a:pt x="2901" y="1197"/>
                        <a:pt x="3273" y="1172"/>
                        <a:pt x="3669" y="1098"/>
                      </a:cubicBezTo>
                      <a:cubicBezTo>
                        <a:pt x="3570" y="1098"/>
                        <a:pt x="3198" y="825"/>
                        <a:pt x="3099" y="800"/>
                      </a:cubicBezTo>
                      <a:cubicBezTo>
                        <a:pt x="2925" y="701"/>
                        <a:pt x="2702" y="602"/>
                        <a:pt x="2479" y="503"/>
                      </a:cubicBezTo>
                      <a:cubicBezTo>
                        <a:pt x="2058" y="329"/>
                        <a:pt x="1612" y="205"/>
                        <a:pt x="1165" y="106"/>
                      </a:cubicBezTo>
                      <a:cubicBezTo>
                        <a:pt x="1023" y="78"/>
                        <a:pt x="767" y="0"/>
                        <a:pt x="5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3" name="Google Shape;13073;p41"/>
                <p:cNvSpPr/>
                <p:nvPr/>
              </p:nvSpPr>
              <p:spPr>
                <a:xfrm>
                  <a:off x="3821100" y="1921800"/>
                  <a:ext cx="190350" cy="1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4" h="6871" extrusionOk="0">
                      <a:moveTo>
                        <a:pt x="3831" y="0"/>
                      </a:moveTo>
                      <a:cubicBezTo>
                        <a:pt x="2908" y="0"/>
                        <a:pt x="2038" y="314"/>
                        <a:pt x="1367" y="1040"/>
                      </a:cubicBezTo>
                      <a:cubicBezTo>
                        <a:pt x="1020" y="1436"/>
                        <a:pt x="747" y="1907"/>
                        <a:pt x="598" y="2403"/>
                      </a:cubicBezTo>
                      <a:cubicBezTo>
                        <a:pt x="0" y="4508"/>
                        <a:pt x="1798" y="6870"/>
                        <a:pt x="3939" y="6870"/>
                      </a:cubicBezTo>
                      <a:cubicBezTo>
                        <a:pt x="4194" y="6870"/>
                        <a:pt x="4453" y="6837"/>
                        <a:pt x="4714" y="6766"/>
                      </a:cubicBezTo>
                      <a:cubicBezTo>
                        <a:pt x="5308" y="6617"/>
                        <a:pt x="5804" y="6320"/>
                        <a:pt x="6300" y="5948"/>
                      </a:cubicBezTo>
                      <a:cubicBezTo>
                        <a:pt x="6870" y="5502"/>
                        <a:pt x="7242" y="4832"/>
                        <a:pt x="7366" y="4113"/>
                      </a:cubicBezTo>
                      <a:cubicBezTo>
                        <a:pt x="7614" y="2800"/>
                        <a:pt x="7069" y="1114"/>
                        <a:pt x="5854" y="445"/>
                      </a:cubicBezTo>
                      <a:cubicBezTo>
                        <a:pt x="5556" y="296"/>
                        <a:pt x="5209" y="172"/>
                        <a:pt x="4862" y="122"/>
                      </a:cubicBezTo>
                      <a:cubicBezTo>
                        <a:pt x="4516" y="42"/>
                        <a:pt x="4170" y="0"/>
                        <a:pt x="383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4" name="Google Shape;13074;p41"/>
                <p:cNvSpPr/>
                <p:nvPr/>
              </p:nvSpPr>
              <p:spPr>
                <a:xfrm>
                  <a:off x="3845975" y="1933800"/>
                  <a:ext cx="146275" cy="14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51" h="5797" extrusionOk="0">
                      <a:moveTo>
                        <a:pt x="2690" y="1"/>
                      </a:moveTo>
                      <a:cubicBezTo>
                        <a:pt x="2499" y="1"/>
                        <a:pt x="2311" y="20"/>
                        <a:pt x="2132" y="64"/>
                      </a:cubicBezTo>
                      <a:cubicBezTo>
                        <a:pt x="1289" y="262"/>
                        <a:pt x="372" y="684"/>
                        <a:pt x="99" y="1551"/>
                      </a:cubicBezTo>
                      <a:cubicBezTo>
                        <a:pt x="0" y="1824"/>
                        <a:pt x="25" y="2146"/>
                        <a:pt x="174" y="2394"/>
                      </a:cubicBezTo>
                      <a:cubicBezTo>
                        <a:pt x="273" y="2518"/>
                        <a:pt x="421" y="2568"/>
                        <a:pt x="521" y="2691"/>
                      </a:cubicBezTo>
                      <a:cubicBezTo>
                        <a:pt x="868" y="3162"/>
                        <a:pt x="347" y="3807"/>
                        <a:pt x="545" y="4352"/>
                      </a:cubicBezTo>
                      <a:cubicBezTo>
                        <a:pt x="769" y="4774"/>
                        <a:pt x="1388" y="4848"/>
                        <a:pt x="1735" y="5170"/>
                      </a:cubicBezTo>
                      <a:cubicBezTo>
                        <a:pt x="1859" y="5294"/>
                        <a:pt x="1909" y="5443"/>
                        <a:pt x="2082" y="5592"/>
                      </a:cubicBezTo>
                      <a:cubicBezTo>
                        <a:pt x="2256" y="5741"/>
                        <a:pt x="2479" y="5765"/>
                        <a:pt x="2727" y="5790"/>
                      </a:cubicBezTo>
                      <a:cubicBezTo>
                        <a:pt x="2781" y="5794"/>
                        <a:pt x="2835" y="5797"/>
                        <a:pt x="2888" y="5797"/>
                      </a:cubicBezTo>
                      <a:cubicBezTo>
                        <a:pt x="3450" y="5797"/>
                        <a:pt x="3989" y="5570"/>
                        <a:pt x="4487" y="5344"/>
                      </a:cubicBezTo>
                      <a:cubicBezTo>
                        <a:pt x="4735" y="5245"/>
                        <a:pt x="4958" y="5146"/>
                        <a:pt x="5132" y="4972"/>
                      </a:cubicBezTo>
                      <a:cubicBezTo>
                        <a:pt x="5355" y="4749"/>
                        <a:pt x="5454" y="4427"/>
                        <a:pt x="5454" y="4154"/>
                      </a:cubicBezTo>
                      <a:cubicBezTo>
                        <a:pt x="5454" y="3832"/>
                        <a:pt x="5429" y="3559"/>
                        <a:pt x="5355" y="3262"/>
                      </a:cubicBezTo>
                      <a:cubicBezTo>
                        <a:pt x="5330" y="3162"/>
                        <a:pt x="5330" y="3063"/>
                        <a:pt x="5330" y="2989"/>
                      </a:cubicBezTo>
                      <a:cubicBezTo>
                        <a:pt x="5355" y="2741"/>
                        <a:pt x="5677" y="2568"/>
                        <a:pt x="5751" y="2320"/>
                      </a:cubicBezTo>
                      <a:cubicBezTo>
                        <a:pt x="5850" y="2072"/>
                        <a:pt x="5702" y="1824"/>
                        <a:pt x="5553" y="1650"/>
                      </a:cubicBezTo>
                      <a:cubicBezTo>
                        <a:pt x="5355" y="1452"/>
                        <a:pt x="5181" y="1303"/>
                        <a:pt x="5057" y="1080"/>
                      </a:cubicBezTo>
                      <a:cubicBezTo>
                        <a:pt x="4983" y="956"/>
                        <a:pt x="4958" y="832"/>
                        <a:pt x="4859" y="733"/>
                      </a:cubicBezTo>
                      <a:cubicBezTo>
                        <a:pt x="4809" y="659"/>
                        <a:pt x="4710" y="634"/>
                        <a:pt x="4611" y="560"/>
                      </a:cubicBezTo>
                      <a:cubicBezTo>
                        <a:pt x="4088" y="250"/>
                        <a:pt x="3369" y="1"/>
                        <a:pt x="2690" y="1"/>
                      </a:cubicBezTo>
                      <a:close/>
                    </a:path>
                  </a:pathLst>
                </a:custGeom>
                <a:solidFill>
                  <a:srgbClr val="FFB9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5" name="Google Shape;13075;p41"/>
                <p:cNvSpPr/>
                <p:nvPr/>
              </p:nvSpPr>
              <p:spPr>
                <a:xfrm>
                  <a:off x="3889350" y="1984075"/>
                  <a:ext cx="13650" cy="1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" h="531" extrusionOk="0">
                      <a:moveTo>
                        <a:pt x="273" y="1"/>
                      </a:moveTo>
                      <a:cubicBezTo>
                        <a:pt x="185" y="1"/>
                        <a:pt x="100" y="51"/>
                        <a:pt x="50" y="135"/>
                      </a:cubicBezTo>
                      <a:cubicBezTo>
                        <a:pt x="0" y="234"/>
                        <a:pt x="25" y="408"/>
                        <a:pt x="149" y="482"/>
                      </a:cubicBezTo>
                      <a:cubicBezTo>
                        <a:pt x="149" y="482"/>
                        <a:pt x="174" y="482"/>
                        <a:pt x="174" y="507"/>
                      </a:cubicBezTo>
                      <a:cubicBezTo>
                        <a:pt x="213" y="523"/>
                        <a:pt x="257" y="531"/>
                        <a:pt x="301" y="531"/>
                      </a:cubicBezTo>
                      <a:cubicBezTo>
                        <a:pt x="395" y="531"/>
                        <a:pt x="487" y="492"/>
                        <a:pt x="521" y="408"/>
                      </a:cubicBezTo>
                      <a:cubicBezTo>
                        <a:pt x="546" y="309"/>
                        <a:pt x="546" y="135"/>
                        <a:pt x="422" y="61"/>
                      </a:cubicBezTo>
                      <a:cubicBezTo>
                        <a:pt x="422" y="61"/>
                        <a:pt x="397" y="61"/>
                        <a:pt x="397" y="36"/>
                      </a:cubicBezTo>
                      <a:cubicBezTo>
                        <a:pt x="357" y="12"/>
                        <a:pt x="315" y="1"/>
                        <a:pt x="2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6" name="Google Shape;13076;p41"/>
                <p:cNvSpPr/>
                <p:nvPr/>
              </p:nvSpPr>
              <p:spPr>
                <a:xfrm>
                  <a:off x="3920325" y="19589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1"/>
                      </a:moveTo>
                      <a:cubicBezTo>
                        <a:pt x="1" y="1"/>
                        <a:pt x="1" y="447"/>
                        <a:pt x="298" y="447"/>
                      </a:cubicBezTo>
                      <a:cubicBezTo>
                        <a:pt x="621" y="447"/>
                        <a:pt x="621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7" name="Google Shape;13077;p41"/>
                <p:cNvSpPr/>
                <p:nvPr/>
              </p:nvSpPr>
              <p:spPr>
                <a:xfrm>
                  <a:off x="3891825" y="195460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0"/>
                      </a:moveTo>
                      <a:cubicBezTo>
                        <a:pt x="0" y="0"/>
                        <a:pt x="0" y="471"/>
                        <a:pt x="298" y="471"/>
                      </a:cubicBezTo>
                      <a:cubicBezTo>
                        <a:pt x="620" y="471"/>
                        <a:pt x="620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8" name="Google Shape;13078;p41"/>
                <p:cNvSpPr/>
                <p:nvPr/>
              </p:nvSpPr>
              <p:spPr>
                <a:xfrm>
                  <a:off x="3925900" y="19930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0"/>
                      </a:moveTo>
                      <a:cubicBezTo>
                        <a:pt x="1" y="0"/>
                        <a:pt x="1" y="446"/>
                        <a:pt x="298" y="446"/>
                      </a:cubicBezTo>
                      <a:cubicBezTo>
                        <a:pt x="621" y="446"/>
                        <a:pt x="621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9" name="Google Shape;13079;p41"/>
                <p:cNvSpPr/>
                <p:nvPr/>
              </p:nvSpPr>
              <p:spPr>
                <a:xfrm>
                  <a:off x="3958750" y="198125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0" name="Google Shape;13080;p41"/>
                <p:cNvSpPr/>
                <p:nvPr/>
              </p:nvSpPr>
              <p:spPr>
                <a:xfrm>
                  <a:off x="3949450" y="2020900"/>
                  <a:ext cx="14900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447" extrusionOk="0">
                      <a:moveTo>
                        <a:pt x="323" y="1"/>
                      </a:moveTo>
                      <a:cubicBezTo>
                        <a:pt x="1" y="1"/>
                        <a:pt x="1" y="447"/>
                        <a:pt x="323" y="447"/>
                      </a:cubicBezTo>
                      <a:cubicBezTo>
                        <a:pt x="596" y="447"/>
                        <a:pt x="596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1" name="Google Shape;13081;p41"/>
                <p:cNvSpPr/>
                <p:nvPr/>
              </p:nvSpPr>
              <p:spPr>
                <a:xfrm>
                  <a:off x="3898025" y="204382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1"/>
                      </a:moveTo>
                      <a:cubicBezTo>
                        <a:pt x="0" y="1"/>
                        <a:pt x="0" y="472"/>
                        <a:pt x="298" y="472"/>
                      </a:cubicBezTo>
                      <a:cubicBezTo>
                        <a:pt x="620" y="472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2" name="Google Shape;13082;p41"/>
                <p:cNvSpPr/>
                <p:nvPr/>
              </p:nvSpPr>
              <p:spPr>
                <a:xfrm>
                  <a:off x="3861450" y="201532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1"/>
                      </a:moveTo>
                      <a:cubicBezTo>
                        <a:pt x="1" y="1"/>
                        <a:pt x="1" y="472"/>
                        <a:pt x="298" y="472"/>
                      </a:cubicBezTo>
                      <a:cubicBezTo>
                        <a:pt x="621" y="472"/>
                        <a:pt x="621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3" name="Google Shape;13083;p41"/>
                <p:cNvSpPr/>
                <p:nvPr/>
              </p:nvSpPr>
              <p:spPr>
                <a:xfrm>
                  <a:off x="3860850" y="1971950"/>
                  <a:ext cx="15500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47" extrusionOk="0">
                      <a:moveTo>
                        <a:pt x="297" y="0"/>
                      </a:moveTo>
                      <a:cubicBezTo>
                        <a:pt x="0" y="0"/>
                        <a:pt x="0" y="447"/>
                        <a:pt x="297" y="447"/>
                      </a:cubicBezTo>
                      <a:cubicBezTo>
                        <a:pt x="620" y="447"/>
                        <a:pt x="620" y="0"/>
                        <a:pt x="29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4" name="Google Shape;13084;p41"/>
                <p:cNvSpPr/>
                <p:nvPr/>
              </p:nvSpPr>
              <p:spPr>
                <a:xfrm>
                  <a:off x="3899250" y="201657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5" name="Google Shape;13085;p41"/>
                <p:cNvSpPr/>
                <p:nvPr/>
              </p:nvSpPr>
              <p:spPr>
                <a:xfrm>
                  <a:off x="3929000" y="2047550"/>
                  <a:ext cx="15525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3" extrusionOk="0">
                      <a:moveTo>
                        <a:pt x="298" y="1"/>
                      </a:moveTo>
                      <a:cubicBezTo>
                        <a:pt x="1" y="1"/>
                        <a:pt x="1" y="472"/>
                        <a:pt x="298" y="472"/>
                      </a:cubicBezTo>
                      <a:cubicBezTo>
                        <a:pt x="306" y="472"/>
                        <a:pt x="314" y="473"/>
                        <a:pt x="321" y="473"/>
                      </a:cubicBezTo>
                      <a:cubicBezTo>
                        <a:pt x="620" y="473"/>
                        <a:pt x="613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6" name="Google Shape;13086;p41"/>
                <p:cNvSpPr/>
                <p:nvPr/>
              </p:nvSpPr>
              <p:spPr>
                <a:xfrm>
                  <a:off x="3941400" y="19651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1"/>
                      </a:moveTo>
                      <a:cubicBezTo>
                        <a:pt x="1" y="1"/>
                        <a:pt x="1" y="447"/>
                        <a:pt x="298" y="447"/>
                      </a:cubicBezTo>
                      <a:cubicBezTo>
                        <a:pt x="620" y="447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7" name="Google Shape;13087;p41"/>
                <p:cNvSpPr/>
                <p:nvPr/>
              </p:nvSpPr>
              <p:spPr>
                <a:xfrm>
                  <a:off x="3909175" y="1940950"/>
                  <a:ext cx="15175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" h="451" extrusionOk="0">
                      <a:moveTo>
                        <a:pt x="323" y="1"/>
                      </a:moveTo>
                      <a:cubicBezTo>
                        <a:pt x="1" y="1"/>
                        <a:pt x="1" y="447"/>
                        <a:pt x="323" y="447"/>
                      </a:cubicBezTo>
                      <a:cubicBezTo>
                        <a:pt x="336" y="449"/>
                        <a:pt x="348" y="451"/>
                        <a:pt x="360" y="451"/>
                      </a:cubicBezTo>
                      <a:cubicBezTo>
                        <a:pt x="597" y="451"/>
                        <a:pt x="606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8" name="Google Shape;13088;p41"/>
                <p:cNvSpPr/>
                <p:nvPr/>
              </p:nvSpPr>
              <p:spPr>
                <a:xfrm>
                  <a:off x="3967425" y="200417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9" name="Google Shape;13089;p41"/>
                <p:cNvSpPr/>
                <p:nvPr/>
              </p:nvSpPr>
              <p:spPr>
                <a:xfrm>
                  <a:off x="3867025" y="2036400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0"/>
                      </a:moveTo>
                      <a:cubicBezTo>
                        <a:pt x="1" y="0"/>
                        <a:pt x="1" y="447"/>
                        <a:pt x="298" y="447"/>
                      </a:cubicBezTo>
                      <a:cubicBezTo>
                        <a:pt x="621" y="447"/>
                        <a:pt x="621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0" name="Google Shape;13090;p41"/>
                <p:cNvSpPr/>
                <p:nvPr/>
              </p:nvSpPr>
              <p:spPr>
                <a:xfrm>
                  <a:off x="3862700" y="1993625"/>
                  <a:ext cx="15500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3" extrusionOk="0">
                      <a:moveTo>
                        <a:pt x="323" y="1"/>
                      </a:moveTo>
                      <a:cubicBezTo>
                        <a:pt x="0" y="1"/>
                        <a:pt x="0" y="472"/>
                        <a:pt x="323" y="472"/>
                      </a:cubicBezTo>
                      <a:cubicBezTo>
                        <a:pt x="330" y="473"/>
                        <a:pt x="337" y="473"/>
                        <a:pt x="344" y="473"/>
                      </a:cubicBezTo>
                      <a:cubicBezTo>
                        <a:pt x="620" y="473"/>
                        <a:pt x="613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1" name="Google Shape;13091;p41"/>
                <p:cNvSpPr/>
                <p:nvPr/>
              </p:nvSpPr>
              <p:spPr>
                <a:xfrm>
                  <a:off x="3927775" y="2021525"/>
                  <a:ext cx="15500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3" extrusionOk="0">
                      <a:moveTo>
                        <a:pt x="323" y="1"/>
                      </a:moveTo>
                      <a:cubicBezTo>
                        <a:pt x="0" y="1"/>
                        <a:pt x="0" y="472"/>
                        <a:pt x="323" y="472"/>
                      </a:cubicBezTo>
                      <a:cubicBezTo>
                        <a:pt x="330" y="472"/>
                        <a:pt x="337" y="472"/>
                        <a:pt x="344" y="472"/>
                      </a:cubicBezTo>
                      <a:cubicBezTo>
                        <a:pt x="620" y="472"/>
                        <a:pt x="613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2" name="Google Shape;13092;p41"/>
                <p:cNvSpPr/>
                <p:nvPr/>
              </p:nvSpPr>
              <p:spPr>
                <a:xfrm>
                  <a:off x="3955050" y="2046325"/>
                  <a:ext cx="155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2" extrusionOk="0">
                      <a:moveTo>
                        <a:pt x="322" y="0"/>
                      </a:moveTo>
                      <a:cubicBezTo>
                        <a:pt x="0" y="0"/>
                        <a:pt x="0" y="471"/>
                        <a:pt x="322" y="471"/>
                      </a:cubicBezTo>
                      <a:cubicBezTo>
                        <a:pt x="620" y="471"/>
                        <a:pt x="620" y="0"/>
                        <a:pt x="32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3" name="Google Shape;13093;p41"/>
                <p:cNvSpPr/>
                <p:nvPr/>
              </p:nvSpPr>
              <p:spPr>
                <a:xfrm>
                  <a:off x="3957525" y="1950875"/>
                  <a:ext cx="155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2" extrusionOk="0">
                      <a:moveTo>
                        <a:pt x="298" y="1"/>
                      </a:moveTo>
                      <a:cubicBezTo>
                        <a:pt x="0" y="1"/>
                        <a:pt x="0" y="472"/>
                        <a:pt x="298" y="472"/>
                      </a:cubicBezTo>
                      <a:cubicBezTo>
                        <a:pt x="620" y="472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4" name="Google Shape;13094;p41"/>
                <p:cNvSpPr/>
                <p:nvPr/>
              </p:nvSpPr>
              <p:spPr>
                <a:xfrm>
                  <a:off x="3912275" y="205870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1"/>
                      </a:moveTo>
                      <a:cubicBezTo>
                        <a:pt x="1" y="1"/>
                        <a:pt x="1" y="472"/>
                        <a:pt x="323" y="472"/>
                      </a:cubicBezTo>
                      <a:cubicBezTo>
                        <a:pt x="620" y="472"/>
                        <a:pt x="620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095" name="Google Shape;13095;p41"/>
              <p:cNvGrpSpPr/>
              <p:nvPr/>
            </p:nvGrpSpPr>
            <p:grpSpPr>
              <a:xfrm rot="-550122">
                <a:off x="1329923" y="712084"/>
                <a:ext cx="1043604" cy="773451"/>
                <a:chOff x="3748050" y="180275"/>
                <a:chExt cx="394800" cy="292600"/>
              </a:xfrm>
            </p:grpSpPr>
            <p:sp>
              <p:nvSpPr>
                <p:cNvPr id="13096" name="Google Shape;13096;p41"/>
                <p:cNvSpPr/>
                <p:nvPr/>
              </p:nvSpPr>
              <p:spPr>
                <a:xfrm>
                  <a:off x="3896775" y="358500"/>
                  <a:ext cx="66975" cy="11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9" h="4575" extrusionOk="0">
                      <a:moveTo>
                        <a:pt x="2292" y="1"/>
                      </a:moveTo>
                      <a:cubicBezTo>
                        <a:pt x="2137" y="1"/>
                        <a:pt x="1948" y="192"/>
                        <a:pt x="1860" y="333"/>
                      </a:cubicBezTo>
                      <a:cubicBezTo>
                        <a:pt x="1736" y="557"/>
                        <a:pt x="1711" y="755"/>
                        <a:pt x="1662" y="978"/>
                      </a:cubicBezTo>
                      <a:cubicBezTo>
                        <a:pt x="1463" y="1474"/>
                        <a:pt x="1116" y="2044"/>
                        <a:pt x="720" y="2565"/>
                      </a:cubicBezTo>
                      <a:cubicBezTo>
                        <a:pt x="546" y="2812"/>
                        <a:pt x="348" y="3060"/>
                        <a:pt x="199" y="3308"/>
                      </a:cubicBezTo>
                      <a:cubicBezTo>
                        <a:pt x="75" y="3556"/>
                        <a:pt x="1" y="3854"/>
                        <a:pt x="75" y="4101"/>
                      </a:cubicBezTo>
                      <a:cubicBezTo>
                        <a:pt x="174" y="4349"/>
                        <a:pt x="447" y="4572"/>
                        <a:pt x="794" y="4572"/>
                      </a:cubicBezTo>
                      <a:cubicBezTo>
                        <a:pt x="815" y="4574"/>
                        <a:pt x="836" y="4575"/>
                        <a:pt x="857" y="4575"/>
                      </a:cubicBezTo>
                      <a:cubicBezTo>
                        <a:pt x="1163" y="4575"/>
                        <a:pt x="1504" y="4409"/>
                        <a:pt x="1736" y="4201"/>
                      </a:cubicBezTo>
                      <a:cubicBezTo>
                        <a:pt x="1984" y="3978"/>
                        <a:pt x="2108" y="3705"/>
                        <a:pt x="2207" y="3457"/>
                      </a:cubicBezTo>
                      <a:cubicBezTo>
                        <a:pt x="2455" y="2788"/>
                        <a:pt x="2554" y="2094"/>
                        <a:pt x="2604" y="1449"/>
                      </a:cubicBezTo>
                      <a:cubicBezTo>
                        <a:pt x="2653" y="978"/>
                        <a:pt x="2678" y="507"/>
                        <a:pt x="2455" y="110"/>
                      </a:cubicBezTo>
                      <a:cubicBezTo>
                        <a:pt x="2412" y="32"/>
                        <a:pt x="2355" y="1"/>
                        <a:pt x="22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7" name="Google Shape;13097;p41"/>
                <p:cNvSpPr/>
                <p:nvPr/>
              </p:nvSpPr>
              <p:spPr>
                <a:xfrm>
                  <a:off x="3920325" y="370950"/>
                  <a:ext cx="41550" cy="5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2117" extrusionOk="0">
                      <a:moveTo>
                        <a:pt x="1327" y="0"/>
                      </a:moveTo>
                      <a:cubicBezTo>
                        <a:pt x="1115" y="0"/>
                        <a:pt x="937" y="151"/>
                        <a:pt x="893" y="282"/>
                      </a:cubicBezTo>
                      <a:cubicBezTo>
                        <a:pt x="794" y="530"/>
                        <a:pt x="695" y="777"/>
                        <a:pt x="571" y="1050"/>
                      </a:cubicBezTo>
                      <a:cubicBezTo>
                        <a:pt x="422" y="1422"/>
                        <a:pt x="249" y="1744"/>
                        <a:pt x="1" y="2116"/>
                      </a:cubicBezTo>
                      <a:cubicBezTo>
                        <a:pt x="373" y="1843"/>
                        <a:pt x="596" y="1496"/>
                        <a:pt x="794" y="1125"/>
                      </a:cubicBezTo>
                      <a:cubicBezTo>
                        <a:pt x="844" y="1372"/>
                        <a:pt x="868" y="1596"/>
                        <a:pt x="868" y="1843"/>
                      </a:cubicBezTo>
                      <a:cubicBezTo>
                        <a:pt x="918" y="1521"/>
                        <a:pt x="1042" y="1224"/>
                        <a:pt x="1240" y="951"/>
                      </a:cubicBezTo>
                      <a:cubicBezTo>
                        <a:pt x="1315" y="1125"/>
                        <a:pt x="1414" y="1348"/>
                        <a:pt x="1563" y="1496"/>
                      </a:cubicBezTo>
                      <a:cubicBezTo>
                        <a:pt x="1414" y="1323"/>
                        <a:pt x="1488" y="951"/>
                        <a:pt x="1513" y="728"/>
                      </a:cubicBezTo>
                      <a:cubicBezTo>
                        <a:pt x="1513" y="579"/>
                        <a:pt x="1662" y="83"/>
                        <a:pt x="1414" y="9"/>
                      </a:cubicBezTo>
                      <a:cubicBezTo>
                        <a:pt x="1384" y="3"/>
                        <a:pt x="1355" y="0"/>
                        <a:pt x="1327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8" name="Google Shape;13098;p41"/>
                <p:cNvSpPr/>
                <p:nvPr/>
              </p:nvSpPr>
              <p:spPr>
                <a:xfrm>
                  <a:off x="3832950" y="360775"/>
                  <a:ext cx="114675" cy="9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3867" extrusionOk="0">
                      <a:moveTo>
                        <a:pt x="4371" y="0"/>
                      </a:moveTo>
                      <a:cubicBezTo>
                        <a:pt x="4333" y="0"/>
                        <a:pt x="4296" y="7"/>
                        <a:pt x="4264" y="19"/>
                      </a:cubicBezTo>
                      <a:cubicBezTo>
                        <a:pt x="4240" y="19"/>
                        <a:pt x="4215" y="44"/>
                        <a:pt x="4165" y="44"/>
                      </a:cubicBezTo>
                      <a:cubicBezTo>
                        <a:pt x="3967" y="168"/>
                        <a:pt x="3744" y="267"/>
                        <a:pt x="3570" y="416"/>
                      </a:cubicBezTo>
                      <a:cubicBezTo>
                        <a:pt x="3397" y="590"/>
                        <a:pt x="3174" y="763"/>
                        <a:pt x="3000" y="912"/>
                      </a:cubicBezTo>
                      <a:cubicBezTo>
                        <a:pt x="2603" y="1284"/>
                        <a:pt x="2157" y="1606"/>
                        <a:pt x="1736" y="1879"/>
                      </a:cubicBezTo>
                      <a:cubicBezTo>
                        <a:pt x="1190" y="2226"/>
                        <a:pt x="645" y="2523"/>
                        <a:pt x="273" y="2969"/>
                      </a:cubicBezTo>
                      <a:cubicBezTo>
                        <a:pt x="124" y="3143"/>
                        <a:pt x="0" y="3366"/>
                        <a:pt x="75" y="3564"/>
                      </a:cubicBezTo>
                      <a:cubicBezTo>
                        <a:pt x="149" y="3688"/>
                        <a:pt x="273" y="3738"/>
                        <a:pt x="422" y="3812"/>
                      </a:cubicBezTo>
                      <a:cubicBezTo>
                        <a:pt x="535" y="3850"/>
                        <a:pt x="659" y="3867"/>
                        <a:pt x="788" y="3867"/>
                      </a:cubicBezTo>
                      <a:cubicBezTo>
                        <a:pt x="1085" y="3867"/>
                        <a:pt x="1410" y="3777"/>
                        <a:pt x="1686" y="3639"/>
                      </a:cubicBezTo>
                      <a:cubicBezTo>
                        <a:pt x="2108" y="3465"/>
                        <a:pt x="2405" y="3192"/>
                        <a:pt x="2678" y="2895"/>
                      </a:cubicBezTo>
                      <a:cubicBezTo>
                        <a:pt x="3223" y="2399"/>
                        <a:pt x="3645" y="1854"/>
                        <a:pt x="3992" y="1259"/>
                      </a:cubicBezTo>
                      <a:cubicBezTo>
                        <a:pt x="4165" y="986"/>
                        <a:pt x="4264" y="664"/>
                        <a:pt x="4413" y="391"/>
                      </a:cubicBezTo>
                      <a:cubicBezTo>
                        <a:pt x="4463" y="342"/>
                        <a:pt x="4587" y="242"/>
                        <a:pt x="4587" y="143"/>
                      </a:cubicBezTo>
                      <a:cubicBezTo>
                        <a:pt x="4587" y="51"/>
                        <a:pt x="4477" y="0"/>
                        <a:pt x="437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9" name="Google Shape;13099;p41"/>
                <p:cNvSpPr/>
                <p:nvPr/>
              </p:nvSpPr>
              <p:spPr>
                <a:xfrm>
                  <a:off x="3886875" y="368075"/>
                  <a:ext cx="58275" cy="5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1" h="2083" extrusionOk="0">
                      <a:moveTo>
                        <a:pt x="2206" y="0"/>
                      </a:moveTo>
                      <a:cubicBezTo>
                        <a:pt x="1711" y="74"/>
                        <a:pt x="1190" y="471"/>
                        <a:pt x="843" y="793"/>
                      </a:cubicBezTo>
                      <a:cubicBezTo>
                        <a:pt x="570" y="1041"/>
                        <a:pt x="273" y="1240"/>
                        <a:pt x="0" y="1487"/>
                      </a:cubicBezTo>
                      <a:cubicBezTo>
                        <a:pt x="322" y="1339"/>
                        <a:pt x="620" y="1165"/>
                        <a:pt x="942" y="967"/>
                      </a:cubicBezTo>
                      <a:lnTo>
                        <a:pt x="942" y="967"/>
                      </a:lnTo>
                      <a:cubicBezTo>
                        <a:pt x="645" y="1314"/>
                        <a:pt x="372" y="1611"/>
                        <a:pt x="75" y="1958"/>
                      </a:cubicBezTo>
                      <a:cubicBezTo>
                        <a:pt x="397" y="1686"/>
                        <a:pt x="744" y="1438"/>
                        <a:pt x="1116" y="1190"/>
                      </a:cubicBezTo>
                      <a:lnTo>
                        <a:pt x="1116" y="1190"/>
                      </a:lnTo>
                      <a:cubicBezTo>
                        <a:pt x="1017" y="1487"/>
                        <a:pt x="868" y="1785"/>
                        <a:pt x="719" y="2082"/>
                      </a:cubicBezTo>
                      <a:cubicBezTo>
                        <a:pt x="1388" y="1487"/>
                        <a:pt x="1859" y="793"/>
                        <a:pt x="2306" y="74"/>
                      </a:cubicBezTo>
                      <a:cubicBezTo>
                        <a:pt x="2306" y="74"/>
                        <a:pt x="2330" y="50"/>
                        <a:pt x="2306" y="50"/>
                      </a:cubicBezTo>
                      <a:cubicBezTo>
                        <a:pt x="2306" y="0"/>
                        <a:pt x="2231" y="0"/>
                        <a:pt x="2206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0" name="Google Shape;13100;p41"/>
                <p:cNvSpPr/>
                <p:nvPr/>
              </p:nvSpPr>
              <p:spPr>
                <a:xfrm>
                  <a:off x="3971150" y="346325"/>
                  <a:ext cx="98575" cy="7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3" h="3077" extrusionOk="0">
                      <a:moveTo>
                        <a:pt x="666" y="1"/>
                      </a:moveTo>
                      <a:cubicBezTo>
                        <a:pt x="651" y="1"/>
                        <a:pt x="636" y="1"/>
                        <a:pt x="620" y="2"/>
                      </a:cubicBezTo>
                      <a:cubicBezTo>
                        <a:pt x="1" y="27"/>
                        <a:pt x="620" y="1168"/>
                        <a:pt x="719" y="1341"/>
                      </a:cubicBezTo>
                      <a:cubicBezTo>
                        <a:pt x="819" y="1564"/>
                        <a:pt x="943" y="1812"/>
                        <a:pt x="1091" y="2035"/>
                      </a:cubicBezTo>
                      <a:cubicBezTo>
                        <a:pt x="1414" y="2432"/>
                        <a:pt x="1860" y="2779"/>
                        <a:pt x="2430" y="2952"/>
                      </a:cubicBezTo>
                      <a:cubicBezTo>
                        <a:pt x="2603" y="3027"/>
                        <a:pt x="2802" y="3076"/>
                        <a:pt x="3025" y="3076"/>
                      </a:cubicBezTo>
                      <a:cubicBezTo>
                        <a:pt x="3198" y="3076"/>
                        <a:pt x="3446" y="3052"/>
                        <a:pt x="3595" y="2928"/>
                      </a:cubicBezTo>
                      <a:cubicBezTo>
                        <a:pt x="3893" y="2704"/>
                        <a:pt x="3942" y="2407"/>
                        <a:pt x="3818" y="2159"/>
                      </a:cubicBezTo>
                      <a:cubicBezTo>
                        <a:pt x="3694" y="1886"/>
                        <a:pt x="3446" y="1713"/>
                        <a:pt x="3198" y="1564"/>
                      </a:cubicBezTo>
                      <a:cubicBezTo>
                        <a:pt x="2901" y="1316"/>
                        <a:pt x="2579" y="1093"/>
                        <a:pt x="2207" y="920"/>
                      </a:cubicBezTo>
                      <a:cubicBezTo>
                        <a:pt x="1934" y="697"/>
                        <a:pt x="1661" y="498"/>
                        <a:pt x="1339" y="325"/>
                      </a:cubicBezTo>
                      <a:cubicBezTo>
                        <a:pt x="1151" y="207"/>
                        <a:pt x="941" y="1"/>
                        <a:pt x="66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1" name="Google Shape;13101;p41"/>
                <p:cNvSpPr/>
                <p:nvPr/>
              </p:nvSpPr>
              <p:spPr>
                <a:xfrm>
                  <a:off x="3960000" y="353700"/>
                  <a:ext cx="59525" cy="8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491" extrusionOk="0">
                      <a:moveTo>
                        <a:pt x="623" y="0"/>
                      </a:moveTo>
                      <a:cubicBezTo>
                        <a:pt x="394" y="0"/>
                        <a:pt x="269" y="236"/>
                        <a:pt x="248" y="402"/>
                      </a:cubicBezTo>
                      <a:cubicBezTo>
                        <a:pt x="199" y="699"/>
                        <a:pt x="149" y="1021"/>
                        <a:pt x="124" y="1319"/>
                      </a:cubicBezTo>
                      <a:cubicBezTo>
                        <a:pt x="50" y="1765"/>
                        <a:pt x="0" y="2236"/>
                        <a:pt x="124" y="2633"/>
                      </a:cubicBezTo>
                      <a:cubicBezTo>
                        <a:pt x="248" y="3029"/>
                        <a:pt x="620" y="3401"/>
                        <a:pt x="1165" y="3475"/>
                      </a:cubicBezTo>
                      <a:cubicBezTo>
                        <a:pt x="1238" y="3485"/>
                        <a:pt x="1307" y="3490"/>
                        <a:pt x="1373" y="3490"/>
                      </a:cubicBezTo>
                      <a:cubicBezTo>
                        <a:pt x="1487" y="3490"/>
                        <a:pt x="1592" y="3473"/>
                        <a:pt x="1686" y="3426"/>
                      </a:cubicBezTo>
                      <a:cubicBezTo>
                        <a:pt x="2008" y="3351"/>
                        <a:pt x="2256" y="3104"/>
                        <a:pt x="2306" y="2856"/>
                      </a:cubicBezTo>
                      <a:cubicBezTo>
                        <a:pt x="2380" y="2608"/>
                        <a:pt x="2306" y="2360"/>
                        <a:pt x="2231" y="2137"/>
                      </a:cubicBezTo>
                      <a:cubicBezTo>
                        <a:pt x="1984" y="1567"/>
                        <a:pt x="1513" y="1145"/>
                        <a:pt x="1190" y="625"/>
                      </a:cubicBezTo>
                      <a:cubicBezTo>
                        <a:pt x="1116" y="426"/>
                        <a:pt x="1017" y="129"/>
                        <a:pt x="769" y="30"/>
                      </a:cubicBezTo>
                      <a:cubicBezTo>
                        <a:pt x="716" y="9"/>
                        <a:pt x="667" y="0"/>
                        <a:pt x="6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2" name="Google Shape;13102;p41"/>
                <p:cNvSpPr/>
                <p:nvPr/>
              </p:nvSpPr>
              <p:spPr>
                <a:xfrm>
                  <a:off x="3964325" y="361875"/>
                  <a:ext cx="34750" cy="4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0" h="1711" extrusionOk="0">
                      <a:moveTo>
                        <a:pt x="348" y="0"/>
                      </a:moveTo>
                      <a:cubicBezTo>
                        <a:pt x="100" y="25"/>
                        <a:pt x="100" y="223"/>
                        <a:pt x="75" y="347"/>
                      </a:cubicBezTo>
                      <a:cubicBezTo>
                        <a:pt x="1" y="719"/>
                        <a:pt x="1" y="1066"/>
                        <a:pt x="100" y="1413"/>
                      </a:cubicBezTo>
                      <a:cubicBezTo>
                        <a:pt x="125" y="1537"/>
                        <a:pt x="199" y="1661"/>
                        <a:pt x="323" y="1711"/>
                      </a:cubicBezTo>
                      <a:cubicBezTo>
                        <a:pt x="323" y="1463"/>
                        <a:pt x="323" y="1190"/>
                        <a:pt x="348" y="917"/>
                      </a:cubicBezTo>
                      <a:cubicBezTo>
                        <a:pt x="497" y="1165"/>
                        <a:pt x="695" y="1413"/>
                        <a:pt x="893" y="1611"/>
                      </a:cubicBezTo>
                      <a:cubicBezTo>
                        <a:pt x="992" y="1314"/>
                        <a:pt x="745" y="1066"/>
                        <a:pt x="769" y="744"/>
                      </a:cubicBezTo>
                      <a:lnTo>
                        <a:pt x="769" y="744"/>
                      </a:lnTo>
                      <a:cubicBezTo>
                        <a:pt x="968" y="967"/>
                        <a:pt x="1191" y="1190"/>
                        <a:pt x="1389" y="1364"/>
                      </a:cubicBezTo>
                      <a:cubicBezTo>
                        <a:pt x="1265" y="992"/>
                        <a:pt x="1092" y="620"/>
                        <a:pt x="819" y="322"/>
                      </a:cubicBezTo>
                      <a:cubicBezTo>
                        <a:pt x="720" y="198"/>
                        <a:pt x="596" y="50"/>
                        <a:pt x="348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3" name="Google Shape;13103;p41"/>
                <p:cNvSpPr/>
                <p:nvPr/>
              </p:nvSpPr>
              <p:spPr>
                <a:xfrm>
                  <a:off x="3748050" y="320350"/>
                  <a:ext cx="191525" cy="6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61" h="2703" extrusionOk="0">
                      <a:moveTo>
                        <a:pt x="7660" y="0"/>
                      </a:moveTo>
                      <a:lnTo>
                        <a:pt x="7660" y="0"/>
                      </a:lnTo>
                      <a:cubicBezTo>
                        <a:pt x="5892" y="489"/>
                        <a:pt x="3992" y="1174"/>
                        <a:pt x="2207" y="1174"/>
                      </a:cubicBezTo>
                      <a:cubicBezTo>
                        <a:pt x="2091" y="1174"/>
                        <a:pt x="1975" y="1171"/>
                        <a:pt x="1860" y="1165"/>
                      </a:cubicBezTo>
                      <a:cubicBezTo>
                        <a:pt x="1661" y="1165"/>
                        <a:pt x="1452" y="1143"/>
                        <a:pt x="1239" y="1143"/>
                      </a:cubicBezTo>
                      <a:cubicBezTo>
                        <a:pt x="1132" y="1143"/>
                        <a:pt x="1025" y="1149"/>
                        <a:pt x="918" y="1165"/>
                      </a:cubicBezTo>
                      <a:cubicBezTo>
                        <a:pt x="570" y="1240"/>
                        <a:pt x="223" y="1413"/>
                        <a:pt x="99" y="1661"/>
                      </a:cubicBezTo>
                      <a:cubicBezTo>
                        <a:pt x="0" y="1859"/>
                        <a:pt x="75" y="2083"/>
                        <a:pt x="199" y="2207"/>
                      </a:cubicBezTo>
                      <a:cubicBezTo>
                        <a:pt x="323" y="2355"/>
                        <a:pt x="496" y="2454"/>
                        <a:pt x="694" y="2504"/>
                      </a:cubicBezTo>
                      <a:cubicBezTo>
                        <a:pt x="1025" y="2636"/>
                        <a:pt x="1344" y="2702"/>
                        <a:pt x="1704" y="2702"/>
                      </a:cubicBezTo>
                      <a:cubicBezTo>
                        <a:pt x="1884" y="2702"/>
                        <a:pt x="2074" y="2686"/>
                        <a:pt x="2281" y="2653"/>
                      </a:cubicBezTo>
                      <a:cubicBezTo>
                        <a:pt x="2802" y="2628"/>
                        <a:pt x="3322" y="2504"/>
                        <a:pt x="3818" y="2355"/>
                      </a:cubicBezTo>
                      <a:cubicBezTo>
                        <a:pt x="3843" y="2355"/>
                        <a:pt x="3843" y="2355"/>
                        <a:pt x="3867" y="2330"/>
                      </a:cubicBezTo>
                      <a:cubicBezTo>
                        <a:pt x="4933" y="1983"/>
                        <a:pt x="5950" y="1488"/>
                        <a:pt x="6842" y="868"/>
                      </a:cubicBezTo>
                      <a:cubicBezTo>
                        <a:pt x="7214" y="620"/>
                        <a:pt x="7586" y="347"/>
                        <a:pt x="76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4" name="Google Shape;13104;p41"/>
                <p:cNvSpPr/>
                <p:nvPr/>
              </p:nvSpPr>
              <p:spPr>
                <a:xfrm>
                  <a:off x="3821800" y="339700"/>
                  <a:ext cx="91750" cy="3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15" extrusionOk="0">
                      <a:moveTo>
                        <a:pt x="3231" y="0"/>
                      </a:moveTo>
                      <a:cubicBezTo>
                        <a:pt x="2812" y="0"/>
                        <a:pt x="2303" y="122"/>
                        <a:pt x="1983" y="193"/>
                      </a:cubicBezTo>
                      <a:cubicBezTo>
                        <a:pt x="1314" y="317"/>
                        <a:pt x="645" y="515"/>
                        <a:pt x="25" y="763"/>
                      </a:cubicBezTo>
                      <a:cubicBezTo>
                        <a:pt x="521" y="763"/>
                        <a:pt x="1017" y="714"/>
                        <a:pt x="1512" y="639"/>
                      </a:cubicBezTo>
                      <a:lnTo>
                        <a:pt x="1512" y="639"/>
                      </a:lnTo>
                      <a:cubicBezTo>
                        <a:pt x="1017" y="862"/>
                        <a:pt x="521" y="1085"/>
                        <a:pt x="0" y="1309"/>
                      </a:cubicBezTo>
                      <a:cubicBezTo>
                        <a:pt x="52" y="1313"/>
                        <a:pt x="105" y="1315"/>
                        <a:pt x="157" y="1315"/>
                      </a:cubicBezTo>
                      <a:cubicBezTo>
                        <a:pt x="703" y="1315"/>
                        <a:pt x="1263" y="1091"/>
                        <a:pt x="1760" y="887"/>
                      </a:cubicBezTo>
                      <a:cubicBezTo>
                        <a:pt x="2380" y="639"/>
                        <a:pt x="3099" y="391"/>
                        <a:pt x="3669" y="69"/>
                      </a:cubicBezTo>
                      <a:cubicBezTo>
                        <a:pt x="3549" y="20"/>
                        <a:pt x="3397" y="0"/>
                        <a:pt x="3231" y="0"/>
                      </a:cubicBezTo>
                      <a:close/>
                    </a:path>
                  </a:pathLst>
                </a:custGeom>
                <a:solidFill>
                  <a:srgbClr val="CADC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5" name="Google Shape;13105;p41"/>
                <p:cNvSpPr/>
                <p:nvPr/>
              </p:nvSpPr>
              <p:spPr>
                <a:xfrm>
                  <a:off x="3787700" y="336450"/>
                  <a:ext cx="158675" cy="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3859" extrusionOk="0">
                      <a:moveTo>
                        <a:pt x="6347" y="1"/>
                      </a:moveTo>
                      <a:cubicBezTo>
                        <a:pt x="5876" y="224"/>
                        <a:pt x="5380" y="397"/>
                        <a:pt x="4934" y="621"/>
                      </a:cubicBezTo>
                      <a:cubicBezTo>
                        <a:pt x="4463" y="868"/>
                        <a:pt x="4017" y="1116"/>
                        <a:pt x="3521" y="1339"/>
                      </a:cubicBezTo>
                      <a:cubicBezTo>
                        <a:pt x="2629" y="1686"/>
                        <a:pt x="1711" y="1959"/>
                        <a:pt x="844" y="2331"/>
                      </a:cubicBezTo>
                      <a:cubicBezTo>
                        <a:pt x="521" y="2455"/>
                        <a:pt x="224" y="2628"/>
                        <a:pt x="100" y="2876"/>
                      </a:cubicBezTo>
                      <a:cubicBezTo>
                        <a:pt x="1" y="3050"/>
                        <a:pt x="26" y="3223"/>
                        <a:pt x="100" y="3422"/>
                      </a:cubicBezTo>
                      <a:cubicBezTo>
                        <a:pt x="150" y="3570"/>
                        <a:pt x="249" y="3719"/>
                        <a:pt x="422" y="3818"/>
                      </a:cubicBezTo>
                      <a:cubicBezTo>
                        <a:pt x="502" y="3847"/>
                        <a:pt x="590" y="3859"/>
                        <a:pt x="683" y="3859"/>
                      </a:cubicBezTo>
                      <a:cubicBezTo>
                        <a:pt x="1079" y="3859"/>
                        <a:pt x="1563" y="3637"/>
                        <a:pt x="1885" y="3496"/>
                      </a:cubicBezTo>
                      <a:cubicBezTo>
                        <a:pt x="2356" y="3323"/>
                        <a:pt x="2827" y="3099"/>
                        <a:pt x="3273" y="2852"/>
                      </a:cubicBezTo>
                      <a:cubicBezTo>
                        <a:pt x="4141" y="2381"/>
                        <a:pt x="4959" y="1810"/>
                        <a:pt x="5603" y="1191"/>
                      </a:cubicBezTo>
                      <a:cubicBezTo>
                        <a:pt x="5975" y="819"/>
                        <a:pt x="6322" y="397"/>
                        <a:pt x="634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6" name="Google Shape;13106;p41"/>
                <p:cNvSpPr/>
                <p:nvPr/>
              </p:nvSpPr>
              <p:spPr>
                <a:xfrm>
                  <a:off x="3853400" y="354275"/>
                  <a:ext cx="74025" cy="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1" h="1842" extrusionOk="0">
                      <a:moveTo>
                        <a:pt x="2754" y="0"/>
                      </a:moveTo>
                      <a:cubicBezTo>
                        <a:pt x="2734" y="0"/>
                        <a:pt x="2709" y="2"/>
                        <a:pt x="2678" y="7"/>
                      </a:cubicBezTo>
                      <a:cubicBezTo>
                        <a:pt x="2108" y="56"/>
                        <a:pt x="1463" y="552"/>
                        <a:pt x="992" y="800"/>
                      </a:cubicBezTo>
                      <a:cubicBezTo>
                        <a:pt x="819" y="899"/>
                        <a:pt x="298" y="1246"/>
                        <a:pt x="1" y="1246"/>
                      </a:cubicBezTo>
                      <a:cubicBezTo>
                        <a:pt x="29" y="1248"/>
                        <a:pt x="58" y="1249"/>
                        <a:pt x="87" y="1249"/>
                      </a:cubicBezTo>
                      <a:cubicBezTo>
                        <a:pt x="501" y="1249"/>
                        <a:pt x="895" y="1086"/>
                        <a:pt x="1290" y="924"/>
                      </a:cubicBezTo>
                      <a:lnTo>
                        <a:pt x="1290" y="924"/>
                      </a:lnTo>
                      <a:cubicBezTo>
                        <a:pt x="918" y="1246"/>
                        <a:pt x="546" y="1519"/>
                        <a:pt x="174" y="1841"/>
                      </a:cubicBezTo>
                      <a:cubicBezTo>
                        <a:pt x="719" y="1668"/>
                        <a:pt x="1215" y="1395"/>
                        <a:pt x="1661" y="1097"/>
                      </a:cubicBezTo>
                      <a:cubicBezTo>
                        <a:pt x="1959" y="850"/>
                        <a:pt x="2232" y="602"/>
                        <a:pt x="2529" y="329"/>
                      </a:cubicBezTo>
                      <a:cubicBezTo>
                        <a:pt x="2642" y="216"/>
                        <a:pt x="2961" y="0"/>
                        <a:pt x="2754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7" name="Google Shape;13107;p41"/>
                <p:cNvSpPr/>
                <p:nvPr/>
              </p:nvSpPr>
              <p:spPr>
                <a:xfrm>
                  <a:off x="3982300" y="331650"/>
                  <a:ext cx="138850" cy="5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4" h="2285" extrusionOk="0">
                      <a:moveTo>
                        <a:pt x="579" y="0"/>
                      </a:moveTo>
                      <a:cubicBezTo>
                        <a:pt x="496" y="0"/>
                        <a:pt x="417" y="13"/>
                        <a:pt x="348" y="44"/>
                      </a:cubicBezTo>
                      <a:cubicBezTo>
                        <a:pt x="1" y="193"/>
                        <a:pt x="224" y="515"/>
                        <a:pt x="397" y="664"/>
                      </a:cubicBezTo>
                      <a:cubicBezTo>
                        <a:pt x="794" y="1011"/>
                        <a:pt x="1265" y="1308"/>
                        <a:pt x="1761" y="1556"/>
                      </a:cubicBezTo>
                      <a:cubicBezTo>
                        <a:pt x="2331" y="1829"/>
                        <a:pt x="2951" y="2077"/>
                        <a:pt x="3620" y="2201"/>
                      </a:cubicBezTo>
                      <a:cubicBezTo>
                        <a:pt x="3825" y="2257"/>
                        <a:pt x="4043" y="2284"/>
                        <a:pt x="4265" y="2284"/>
                      </a:cubicBezTo>
                      <a:cubicBezTo>
                        <a:pt x="4339" y="2284"/>
                        <a:pt x="4413" y="2281"/>
                        <a:pt x="4488" y="2275"/>
                      </a:cubicBezTo>
                      <a:cubicBezTo>
                        <a:pt x="4810" y="2250"/>
                        <a:pt x="5083" y="2151"/>
                        <a:pt x="5256" y="1953"/>
                      </a:cubicBezTo>
                      <a:cubicBezTo>
                        <a:pt x="5355" y="1878"/>
                        <a:pt x="5430" y="1755"/>
                        <a:pt x="5455" y="1655"/>
                      </a:cubicBezTo>
                      <a:cubicBezTo>
                        <a:pt x="5479" y="1531"/>
                        <a:pt x="5554" y="1383"/>
                        <a:pt x="5504" y="1259"/>
                      </a:cubicBezTo>
                      <a:cubicBezTo>
                        <a:pt x="5479" y="1036"/>
                        <a:pt x="5306" y="837"/>
                        <a:pt x="5083" y="713"/>
                      </a:cubicBezTo>
                      <a:cubicBezTo>
                        <a:pt x="4835" y="565"/>
                        <a:pt x="4562" y="515"/>
                        <a:pt x="4265" y="441"/>
                      </a:cubicBezTo>
                      <a:cubicBezTo>
                        <a:pt x="3323" y="267"/>
                        <a:pt x="2257" y="317"/>
                        <a:pt x="1290" y="143"/>
                      </a:cubicBezTo>
                      <a:cubicBezTo>
                        <a:pt x="1105" y="106"/>
                        <a:pt x="823" y="0"/>
                        <a:pt x="57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8" name="Google Shape;13108;p41"/>
                <p:cNvSpPr/>
                <p:nvPr/>
              </p:nvSpPr>
              <p:spPr>
                <a:xfrm>
                  <a:off x="3995325" y="338950"/>
                  <a:ext cx="89275" cy="3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1" h="1389" extrusionOk="0">
                      <a:moveTo>
                        <a:pt x="3570" y="521"/>
                      </a:moveTo>
                      <a:cubicBezTo>
                        <a:pt x="3539" y="521"/>
                        <a:pt x="3508" y="521"/>
                        <a:pt x="3477" y="521"/>
                      </a:cubicBezTo>
                      <a:lnTo>
                        <a:pt x="3477" y="521"/>
                      </a:lnTo>
                      <a:cubicBezTo>
                        <a:pt x="3493" y="522"/>
                        <a:pt x="3509" y="523"/>
                        <a:pt x="3525" y="523"/>
                      </a:cubicBezTo>
                      <a:cubicBezTo>
                        <a:pt x="3540" y="523"/>
                        <a:pt x="3555" y="522"/>
                        <a:pt x="3570" y="521"/>
                      </a:cubicBezTo>
                      <a:close/>
                      <a:moveTo>
                        <a:pt x="687" y="1"/>
                      </a:moveTo>
                      <a:cubicBezTo>
                        <a:pt x="492" y="1"/>
                        <a:pt x="296" y="9"/>
                        <a:pt x="100" y="25"/>
                      </a:cubicBezTo>
                      <a:lnTo>
                        <a:pt x="75" y="25"/>
                      </a:lnTo>
                      <a:cubicBezTo>
                        <a:pt x="0" y="50"/>
                        <a:pt x="25" y="124"/>
                        <a:pt x="75" y="173"/>
                      </a:cubicBezTo>
                      <a:cubicBezTo>
                        <a:pt x="223" y="372"/>
                        <a:pt x="347" y="545"/>
                        <a:pt x="595" y="669"/>
                      </a:cubicBezTo>
                      <a:cubicBezTo>
                        <a:pt x="769" y="768"/>
                        <a:pt x="1017" y="868"/>
                        <a:pt x="1240" y="967"/>
                      </a:cubicBezTo>
                      <a:cubicBezTo>
                        <a:pt x="1463" y="1041"/>
                        <a:pt x="1636" y="1140"/>
                        <a:pt x="1860" y="1215"/>
                      </a:cubicBezTo>
                      <a:cubicBezTo>
                        <a:pt x="1991" y="1258"/>
                        <a:pt x="2295" y="1283"/>
                        <a:pt x="2433" y="1356"/>
                      </a:cubicBezTo>
                      <a:lnTo>
                        <a:pt x="2433" y="1356"/>
                      </a:lnTo>
                      <a:cubicBezTo>
                        <a:pt x="2198" y="1190"/>
                        <a:pt x="1942" y="1006"/>
                        <a:pt x="1686" y="843"/>
                      </a:cubicBezTo>
                      <a:lnTo>
                        <a:pt x="1686" y="843"/>
                      </a:lnTo>
                      <a:cubicBezTo>
                        <a:pt x="2132" y="967"/>
                        <a:pt x="2603" y="1041"/>
                        <a:pt x="3099" y="1140"/>
                      </a:cubicBezTo>
                      <a:cubicBezTo>
                        <a:pt x="2702" y="917"/>
                        <a:pt x="2331" y="744"/>
                        <a:pt x="1934" y="521"/>
                      </a:cubicBezTo>
                      <a:lnTo>
                        <a:pt x="1934" y="521"/>
                      </a:lnTo>
                      <a:cubicBezTo>
                        <a:pt x="2107" y="529"/>
                        <a:pt x="2284" y="532"/>
                        <a:pt x="2463" y="532"/>
                      </a:cubicBezTo>
                      <a:cubicBezTo>
                        <a:pt x="2792" y="532"/>
                        <a:pt x="3130" y="522"/>
                        <a:pt x="3477" y="521"/>
                      </a:cubicBezTo>
                      <a:lnTo>
                        <a:pt x="3477" y="521"/>
                      </a:lnTo>
                      <a:cubicBezTo>
                        <a:pt x="3258" y="501"/>
                        <a:pt x="2964" y="359"/>
                        <a:pt x="2727" y="273"/>
                      </a:cubicBezTo>
                      <a:cubicBezTo>
                        <a:pt x="2455" y="223"/>
                        <a:pt x="2207" y="173"/>
                        <a:pt x="1934" y="124"/>
                      </a:cubicBezTo>
                      <a:cubicBezTo>
                        <a:pt x="1527" y="39"/>
                        <a:pt x="1109" y="1"/>
                        <a:pt x="687" y="1"/>
                      </a:cubicBezTo>
                      <a:close/>
                      <a:moveTo>
                        <a:pt x="2433" y="1356"/>
                      </a:moveTo>
                      <a:cubicBezTo>
                        <a:pt x="2449" y="1367"/>
                        <a:pt x="2464" y="1377"/>
                        <a:pt x="2479" y="1388"/>
                      </a:cubicBezTo>
                      <a:cubicBezTo>
                        <a:pt x="2467" y="1376"/>
                        <a:pt x="2452" y="1366"/>
                        <a:pt x="2433" y="1356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9" name="Google Shape;13109;p41"/>
                <p:cNvSpPr/>
                <p:nvPr/>
              </p:nvSpPr>
              <p:spPr>
                <a:xfrm>
                  <a:off x="3966200" y="285650"/>
                  <a:ext cx="176650" cy="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6" h="2033" extrusionOk="0">
                      <a:moveTo>
                        <a:pt x="6099" y="0"/>
                      </a:moveTo>
                      <a:cubicBezTo>
                        <a:pt x="5355" y="0"/>
                        <a:pt x="4611" y="174"/>
                        <a:pt x="3867" y="372"/>
                      </a:cubicBezTo>
                      <a:cubicBezTo>
                        <a:pt x="3272" y="545"/>
                        <a:pt x="2653" y="694"/>
                        <a:pt x="2058" y="892"/>
                      </a:cubicBezTo>
                      <a:cubicBezTo>
                        <a:pt x="1686" y="1016"/>
                        <a:pt x="0" y="1537"/>
                        <a:pt x="1041" y="1760"/>
                      </a:cubicBezTo>
                      <a:cubicBezTo>
                        <a:pt x="1364" y="1810"/>
                        <a:pt x="1661" y="1884"/>
                        <a:pt x="1934" y="1909"/>
                      </a:cubicBezTo>
                      <a:cubicBezTo>
                        <a:pt x="2479" y="1983"/>
                        <a:pt x="3000" y="2033"/>
                        <a:pt x="3545" y="2033"/>
                      </a:cubicBezTo>
                      <a:cubicBezTo>
                        <a:pt x="4165" y="2033"/>
                        <a:pt x="4785" y="2008"/>
                        <a:pt x="5404" y="1810"/>
                      </a:cubicBezTo>
                      <a:cubicBezTo>
                        <a:pt x="6024" y="1636"/>
                        <a:pt x="6619" y="1289"/>
                        <a:pt x="6892" y="868"/>
                      </a:cubicBezTo>
                      <a:cubicBezTo>
                        <a:pt x="6991" y="744"/>
                        <a:pt x="7065" y="570"/>
                        <a:pt x="7016" y="421"/>
                      </a:cubicBezTo>
                      <a:cubicBezTo>
                        <a:pt x="6966" y="124"/>
                        <a:pt x="6495" y="0"/>
                        <a:pt x="609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0" name="Google Shape;13110;p41"/>
                <p:cNvSpPr/>
                <p:nvPr/>
              </p:nvSpPr>
              <p:spPr>
                <a:xfrm>
                  <a:off x="4002150" y="298650"/>
                  <a:ext cx="79350" cy="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4" h="1280" extrusionOk="0">
                      <a:moveTo>
                        <a:pt x="3173" y="1"/>
                      </a:moveTo>
                      <a:lnTo>
                        <a:pt x="3173" y="1"/>
                      </a:lnTo>
                      <a:cubicBezTo>
                        <a:pt x="2950" y="50"/>
                        <a:pt x="2653" y="50"/>
                        <a:pt x="2454" y="125"/>
                      </a:cubicBezTo>
                      <a:cubicBezTo>
                        <a:pt x="1686" y="249"/>
                        <a:pt x="818" y="546"/>
                        <a:pt x="124" y="893"/>
                      </a:cubicBezTo>
                      <a:cubicBezTo>
                        <a:pt x="99" y="893"/>
                        <a:pt x="74" y="918"/>
                        <a:pt x="50" y="967"/>
                      </a:cubicBezTo>
                      <a:cubicBezTo>
                        <a:pt x="0" y="1017"/>
                        <a:pt x="99" y="1042"/>
                        <a:pt x="174" y="1091"/>
                      </a:cubicBezTo>
                      <a:cubicBezTo>
                        <a:pt x="595" y="1240"/>
                        <a:pt x="1116" y="1240"/>
                        <a:pt x="1611" y="1265"/>
                      </a:cubicBezTo>
                      <a:cubicBezTo>
                        <a:pt x="1766" y="1274"/>
                        <a:pt x="1923" y="1280"/>
                        <a:pt x="2083" y="1280"/>
                      </a:cubicBezTo>
                      <a:cubicBezTo>
                        <a:pt x="2359" y="1280"/>
                        <a:pt x="2642" y="1262"/>
                        <a:pt x="2925" y="1215"/>
                      </a:cubicBezTo>
                      <a:cubicBezTo>
                        <a:pt x="2429" y="1141"/>
                        <a:pt x="1958" y="1091"/>
                        <a:pt x="1537" y="967"/>
                      </a:cubicBezTo>
                      <a:cubicBezTo>
                        <a:pt x="2033" y="843"/>
                        <a:pt x="2529" y="720"/>
                        <a:pt x="3024" y="546"/>
                      </a:cubicBezTo>
                      <a:lnTo>
                        <a:pt x="3024" y="546"/>
                      </a:lnTo>
                      <a:cubicBezTo>
                        <a:pt x="2779" y="568"/>
                        <a:pt x="2544" y="581"/>
                        <a:pt x="2315" y="581"/>
                      </a:cubicBezTo>
                      <a:cubicBezTo>
                        <a:pt x="2033" y="581"/>
                        <a:pt x="1760" y="562"/>
                        <a:pt x="1487" y="521"/>
                      </a:cubicBezTo>
                      <a:cubicBezTo>
                        <a:pt x="2058" y="348"/>
                        <a:pt x="2603" y="174"/>
                        <a:pt x="3173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1" name="Google Shape;13111;p41"/>
                <p:cNvSpPr/>
                <p:nvPr/>
              </p:nvSpPr>
              <p:spPr>
                <a:xfrm>
                  <a:off x="3902350" y="193300"/>
                  <a:ext cx="53325" cy="11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4516" extrusionOk="0">
                      <a:moveTo>
                        <a:pt x="1340" y="0"/>
                      </a:moveTo>
                      <a:cubicBezTo>
                        <a:pt x="1191" y="0"/>
                        <a:pt x="993" y="50"/>
                        <a:pt x="869" y="149"/>
                      </a:cubicBezTo>
                      <a:cubicBezTo>
                        <a:pt x="348" y="496"/>
                        <a:pt x="26" y="992"/>
                        <a:pt x="1" y="1488"/>
                      </a:cubicBezTo>
                      <a:cubicBezTo>
                        <a:pt x="1" y="1711"/>
                        <a:pt x="75" y="1909"/>
                        <a:pt x="125" y="2132"/>
                      </a:cubicBezTo>
                      <a:cubicBezTo>
                        <a:pt x="348" y="2777"/>
                        <a:pt x="720" y="3347"/>
                        <a:pt x="1067" y="3892"/>
                      </a:cubicBezTo>
                      <a:cubicBezTo>
                        <a:pt x="1191" y="4066"/>
                        <a:pt x="1364" y="4487"/>
                        <a:pt x="1687" y="4512"/>
                      </a:cubicBezTo>
                      <a:cubicBezTo>
                        <a:pt x="1701" y="4514"/>
                        <a:pt x="1714" y="4515"/>
                        <a:pt x="1727" y="4515"/>
                      </a:cubicBezTo>
                      <a:cubicBezTo>
                        <a:pt x="2017" y="4515"/>
                        <a:pt x="2108" y="4009"/>
                        <a:pt x="2108" y="3843"/>
                      </a:cubicBezTo>
                      <a:cubicBezTo>
                        <a:pt x="2133" y="3644"/>
                        <a:pt x="2058" y="3471"/>
                        <a:pt x="2009" y="3273"/>
                      </a:cubicBezTo>
                      <a:cubicBezTo>
                        <a:pt x="1885" y="2777"/>
                        <a:pt x="1984" y="2281"/>
                        <a:pt x="2009" y="1760"/>
                      </a:cubicBezTo>
                      <a:cubicBezTo>
                        <a:pt x="2058" y="1240"/>
                        <a:pt x="2058" y="719"/>
                        <a:pt x="1761" y="273"/>
                      </a:cubicBezTo>
                      <a:cubicBezTo>
                        <a:pt x="1711" y="149"/>
                        <a:pt x="1563" y="0"/>
                        <a:pt x="134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2" name="Google Shape;13112;p41"/>
                <p:cNvSpPr/>
                <p:nvPr/>
              </p:nvSpPr>
              <p:spPr>
                <a:xfrm>
                  <a:off x="3907950" y="216225"/>
                  <a:ext cx="44025" cy="7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" h="3176" extrusionOk="0">
                      <a:moveTo>
                        <a:pt x="719" y="1"/>
                      </a:moveTo>
                      <a:cubicBezTo>
                        <a:pt x="521" y="298"/>
                        <a:pt x="471" y="596"/>
                        <a:pt x="496" y="918"/>
                      </a:cubicBezTo>
                      <a:cubicBezTo>
                        <a:pt x="298" y="720"/>
                        <a:pt x="149" y="571"/>
                        <a:pt x="0" y="372"/>
                      </a:cubicBezTo>
                      <a:lnTo>
                        <a:pt x="0" y="372"/>
                      </a:lnTo>
                      <a:cubicBezTo>
                        <a:pt x="174" y="918"/>
                        <a:pt x="347" y="1414"/>
                        <a:pt x="521" y="1934"/>
                      </a:cubicBezTo>
                      <a:cubicBezTo>
                        <a:pt x="620" y="2232"/>
                        <a:pt x="719" y="2529"/>
                        <a:pt x="892" y="2802"/>
                      </a:cubicBezTo>
                      <a:cubicBezTo>
                        <a:pt x="1010" y="2966"/>
                        <a:pt x="1217" y="3176"/>
                        <a:pt x="1492" y="3176"/>
                      </a:cubicBezTo>
                      <a:cubicBezTo>
                        <a:pt x="1506" y="3176"/>
                        <a:pt x="1522" y="3175"/>
                        <a:pt x="1537" y="3174"/>
                      </a:cubicBezTo>
                      <a:cubicBezTo>
                        <a:pt x="1611" y="3174"/>
                        <a:pt x="1661" y="3149"/>
                        <a:pt x="1711" y="3099"/>
                      </a:cubicBezTo>
                      <a:cubicBezTo>
                        <a:pt x="1760" y="3050"/>
                        <a:pt x="1760" y="2975"/>
                        <a:pt x="1760" y="2926"/>
                      </a:cubicBezTo>
                      <a:cubicBezTo>
                        <a:pt x="1735" y="2529"/>
                        <a:pt x="1711" y="2108"/>
                        <a:pt x="1587" y="1711"/>
                      </a:cubicBezTo>
                      <a:cubicBezTo>
                        <a:pt x="1487" y="1314"/>
                        <a:pt x="1512" y="843"/>
                        <a:pt x="1487" y="422"/>
                      </a:cubicBezTo>
                      <a:cubicBezTo>
                        <a:pt x="1487" y="298"/>
                        <a:pt x="1463" y="125"/>
                        <a:pt x="1339" y="75"/>
                      </a:cubicBezTo>
                      <a:cubicBezTo>
                        <a:pt x="1165" y="323"/>
                        <a:pt x="1091" y="596"/>
                        <a:pt x="992" y="843"/>
                      </a:cubicBezTo>
                      <a:cubicBezTo>
                        <a:pt x="868" y="670"/>
                        <a:pt x="793" y="447"/>
                        <a:pt x="769" y="224"/>
                      </a:cubicBezTo>
                      <a:cubicBezTo>
                        <a:pt x="769" y="174"/>
                        <a:pt x="744" y="75"/>
                        <a:pt x="719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3" name="Google Shape;13113;p41"/>
                <p:cNvSpPr/>
                <p:nvPr/>
              </p:nvSpPr>
              <p:spPr>
                <a:xfrm>
                  <a:off x="3930250" y="180275"/>
                  <a:ext cx="71925" cy="12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" h="4853" extrusionOk="0">
                      <a:moveTo>
                        <a:pt x="1711" y="1"/>
                      </a:moveTo>
                      <a:cubicBezTo>
                        <a:pt x="1587" y="26"/>
                        <a:pt x="1488" y="75"/>
                        <a:pt x="1438" y="174"/>
                      </a:cubicBezTo>
                      <a:cubicBezTo>
                        <a:pt x="323" y="1414"/>
                        <a:pt x="0" y="3000"/>
                        <a:pt x="620" y="4240"/>
                      </a:cubicBezTo>
                      <a:cubicBezTo>
                        <a:pt x="710" y="4374"/>
                        <a:pt x="820" y="4852"/>
                        <a:pt x="1059" y="4852"/>
                      </a:cubicBezTo>
                      <a:cubicBezTo>
                        <a:pt x="1085" y="4852"/>
                        <a:pt x="1112" y="4847"/>
                        <a:pt x="1141" y="4835"/>
                      </a:cubicBezTo>
                      <a:cubicBezTo>
                        <a:pt x="1438" y="4736"/>
                        <a:pt x="1637" y="4339"/>
                        <a:pt x="1761" y="4141"/>
                      </a:cubicBezTo>
                      <a:cubicBezTo>
                        <a:pt x="2256" y="3298"/>
                        <a:pt x="2752" y="2430"/>
                        <a:pt x="2851" y="1538"/>
                      </a:cubicBezTo>
                      <a:cubicBezTo>
                        <a:pt x="2876" y="1240"/>
                        <a:pt x="2851" y="893"/>
                        <a:pt x="2727" y="621"/>
                      </a:cubicBezTo>
                      <a:cubicBezTo>
                        <a:pt x="2579" y="323"/>
                        <a:pt x="2306" y="75"/>
                        <a:pt x="19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4" name="Google Shape;13114;p41"/>
                <p:cNvSpPr/>
                <p:nvPr/>
              </p:nvSpPr>
              <p:spPr>
                <a:xfrm>
                  <a:off x="3944500" y="206925"/>
                  <a:ext cx="47750" cy="9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0" h="3633" extrusionOk="0">
                      <a:moveTo>
                        <a:pt x="1414" y="1"/>
                      </a:moveTo>
                      <a:lnTo>
                        <a:pt x="1414" y="1"/>
                      </a:lnTo>
                      <a:cubicBezTo>
                        <a:pt x="1166" y="348"/>
                        <a:pt x="918" y="695"/>
                        <a:pt x="744" y="1042"/>
                      </a:cubicBezTo>
                      <a:cubicBezTo>
                        <a:pt x="695" y="720"/>
                        <a:pt x="645" y="447"/>
                        <a:pt x="620" y="125"/>
                      </a:cubicBezTo>
                      <a:cubicBezTo>
                        <a:pt x="620" y="199"/>
                        <a:pt x="447" y="373"/>
                        <a:pt x="397" y="472"/>
                      </a:cubicBezTo>
                      <a:cubicBezTo>
                        <a:pt x="323" y="596"/>
                        <a:pt x="273" y="720"/>
                        <a:pt x="249" y="844"/>
                      </a:cubicBezTo>
                      <a:cubicBezTo>
                        <a:pt x="149" y="1067"/>
                        <a:pt x="75" y="1315"/>
                        <a:pt x="50" y="1563"/>
                      </a:cubicBezTo>
                      <a:cubicBezTo>
                        <a:pt x="1" y="1984"/>
                        <a:pt x="25" y="2430"/>
                        <a:pt x="125" y="2827"/>
                      </a:cubicBezTo>
                      <a:cubicBezTo>
                        <a:pt x="174" y="3025"/>
                        <a:pt x="224" y="3223"/>
                        <a:pt x="323" y="3422"/>
                      </a:cubicBezTo>
                      <a:cubicBezTo>
                        <a:pt x="375" y="3527"/>
                        <a:pt x="416" y="3632"/>
                        <a:pt x="505" y="3632"/>
                      </a:cubicBezTo>
                      <a:cubicBezTo>
                        <a:pt x="542" y="3632"/>
                        <a:pt x="587" y="3614"/>
                        <a:pt x="645" y="3570"/>
                      </a:cubicBezTo>
                      <a:cubicBezTo>
                        <a:pt x="819" y="3422"/>
                        <a:pt x="943" y="3050"/>
                        <a:pt x="1042" y="2827"/>
                      </a:cubicBezTo>
                      <a:cubicBezTo>
                        <a:pt x="1166" y="2579"/>
                        <a:pt x="1290" y="2331"/>
                        <a:pt x="1389" y="2083"/>
                      </a:cubicBezTo>
                      <a:cubicBezTo>
                        <a:pt x="1587" y="1563"/>
                        <a:pt x="1785" y="1067"/>
                        <a:pt x="1909" y="546"/>
                      </a:cubicBezTo>
                      <a:lnTo>
                        <a:pt x="1909" y="546"/>
                      </a:lnTo>
                      <a:cubicBezTo>
                        <a:pt x="1686" y="670"/>
                        <a:pt x="1513" y="819"/>
                        <a:pt x="1314" y="992"/>
                      </a:cubicBezTo>
                      <a:cubicBezTo>
                        <a:pt x="1364" y="695"/>
                        <a:pt x="1389" y="348"/>
                        <a:pt x="141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5" name="Google Shape;13115;p41"/>
                <p:cNvSpPr/>
                <p:nvPr/>
              </p:nvSpPr>
              <p:spPr>
                <a:xfrm>
                  <a:off x="3761675" y="297625"/>
                  <a:ext cx="145675" cy="4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7" h="1951" extrusionOk="0">
                      <a:moveTo>
                        <a:pt x="853" y="0"/>
                      </a:moveTo>
                      <a:cubicBezTo>
                        <a:pt x="740" y="0"/>
                        <a:pt x="627" y="18"/>
                        <a:pt x="521" y="66"/>
                      </a:cubicBezTo>
                      <a:cubicBezTo>
                        <a:pt x="249" y="190"/>
                        <a:pt x="25" y="513"/>
                        <a:pt x="25" y="761"/>
                      </a:cubicBezTo>
                      <a:cubicBezTo>
                        <a:pt x="1" y="1008"/>
                        <a:pt x="149" y="1207"/>
                        <a:pt x="323" y="1331"/>
                      </a:cubicBezTo>
                      <a:cubicBezTo>
                        <a:pt x="521" y="1455"/>
                        <a:pt x="769" y="1554"/>
                        <a:pt x="1017" y="1628"/>
                      </a:cubicBezTo>
                      <a:cubicBezTo>
                        <a:pt x="1736" y="1802"/>
                        <a:pt x="2504" y="1950"/>
                        <a:pt x="3298" y="1950"/>
                      </a:cubicBezTo>
                      <a:cubicBezTo>
                        <a:pt x="3645" y="1950"/>
                        <a:pt x="5727" y="1826"/>
                        <a:pt x="5777" y="1331"/>
                      </a:cubicBezTo>
                      <a:cubicBezTo>
                        <a:pt x="5826" y="1033"/>
                        <a:pt x="5206" y="1033"/>
                        <a:pt x="4983" y="1033"/>
                      </a:cubicBezTo>
                      <a:cubicBezTo>
                        <a:pt x="4413" y="1008"/>
                        <a:pt x="3917" y="934"/>
                        <a:pt x="3471" y="810"/>
                      </a:cubicBezTo>
                      <a:cubicBezTo>
                        <a:pt x="2728" y="637"/>
                        <a:pt x="2033" y="339"/>
                        <a:pt x="1364" y="91"/>
                      </a:cubicBezTo>
                      <a:cubicBezTo>
                        <a:pt x="1212" y="46"/>
                        <a:pt x="1033" y="0"/>
                        <a:pt x="85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6" name="Google Shape;13116;p41"/>
                <p:cNvSpPr/>
                <p:nvPr/>
              </p:nvSpPr>
              <p:spPr>
                <a:xfrm>
                  <a:off x="3824900" y="320350"/>
                  <a:ext cx="75000" cy="1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790" extrusionOk="0">
                      <a:moveTo>
                        <a:pt x="25" y="0"/>
                      </a:moveTo>
                      <a:cubicBezTo>
                        <a:pt x="347" y="174"/>
                        <a:pt x="719" y="347"/>
                        <a:pt x="1116" y="471"/>
                      </a:cubicBezTo>
                      <a:cubicBezTo>
                        <a:pt x="744" y="496"/>
                        <a:pt x="372" y="496"/>
                        <a:pt x="0" y="521"/>
                      </a:cubicBezTo>
                      <a:cubicBezTo>
                        <a:pt x="573" y="689"/>
                        <a:pt x="1111" y="789"/>
                        <a:pt x="1701" y="789"/>
                      </a:cubicBezTo>
                      <a:cubicBezTo>
                        <a:pt x="1979" y="789"/>
                        <a:pt x="2268" y="767"/>
                        <a:pt x="2578" y="719"/>
                      </a:cubicBezTo>
                      <a:cubicBezTo>
                        <a:pt x="2677" y="670"/>
                        <a:pt x="2752" y="670"/>
                        <a:pt x="2851" y="620"/>
                      </a:cubicBezTo>
                      <a:cubicBezTo>
                        <a:pt x="2950" y="595"/>
                        <a:pt x="3000" y="496"/>
                        <a:pt x="2975" y="422"/>
                      </a:cubicBezTo>
                      <a:cubicBezTo>
                        <a:pt x="2950" y="347"/>
                        <a:pt x="2826" y="298"/>
                        <a:pt x="2702" y="273"/>
                      </a:cubicBezTo>
                      <a:cubicBezTo>
                        <a:pt x="2454" y="223"/>
                        <a:pt x="2256" y="174"/>
                        <a:pt x="2058" y="174"/>
                      </a:cubicBezTo>
                      <a:lnTo>
                        <a:pt x="1934" y="174"/>
                      </a:lnTo>
                      <a:cubicBezTo>
                        <a:pt x="1826" y="190"/>
                        <a:pt x="1722" y="196"/>
                        <a:pt x="1619" y="196"/>
                      </a:cubicBezTo>
                      <a:cubicBezTo>
                        <a:pt x="1413" y="196"/>
                        <a:pt x="1215" y="174"/>
                        <a:pt x="1017" y="174"/>
                      </a:cubicBezTo>
                      <a:cubicBezTo>
                        <a:pt x="694" y="149"/>
                        <a:pt x="347" y="99"/>
                        <a:pt x="25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7" name="Google Shape;13117;p41"/>
                <p:cNvSpPr/>
                <p:nvPr/>
              </p:nvSpPr>
              <p:spPr>
                <a:xfrm>
                  <a:off x="3820550" y="232725"/>
                  <a:ext cx="100425" cy="7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7" h="3184" extrusionOk="0">
                      <a:moveTo>
                        <a:pt x="572" y="0"/>
                      </a:moveTo>
                      <a:cubicBezTo>
                        <a:pt x="485" y="0"/>
                        <a:pt x="402" y="15"/>
                        <a:pt x="323" y="60"/>
                      </a:cubicBezTo>
                      <a:cubicBezTo>
                        <a:pt x="273" y="84"/>
                        <a:pt x="199" y="159"/>
                        <a:pt x="174" y="208"/>
                      </a:cubicBezTo>
                      <a:cubicBezTo>
                        <a:pt x="50" y="407"/>
                        <a:pt x="1" y="654"/>
                        <a:pt x="25" y="828"/>
                      </a:cubicBezTo>
                      <a:cubicBezTo>
                        <a:pt x="75" y="1051"/>
                        <a:pt x="249" y="1249"/>
                        <a:pt x="397" y="1423"/>
                      </a:cubicBezTo>
                      <a:cubicBezTo>
                        <a:pt x="1042" y="2117"/>
                        <a:pt x="1934" y="2613"/>
                        <a:pt x="2975" y="2985"/>
                      </a:cubicBezTo>
                      <a:cubicBezTo>
                        <a:pt x="3104" y="3017"/>
                        <a:pt x="3501" y="3184"/>
                        <a:pt x="3766" y="3184"/>
                      </a:cubicBezTo>
                      <a:cubicBezTo>
                        <a:pt x="3911" y="3184"/>
                        <a:pt x="4017" y="3134"/>
                        <a:pt x="4017" y="2985"/>
                      </a:cubicBezTo>
                      <a:cubicBezTo>
                        <a:pt x="4017" y="2786"/>
                        <a:pt x="3769" y="2638"/>
                        <a:pt x="3670" y="2514"/>
                      </a:cubicBezTo>
                      <a:lnTo>
                        <a:pt x="3223" y="1944"/>
                      </a:lnTo>
                      <a:cubicBezTo>
                        <a:pt x="2901" y="1572"/>
                        <a:pt x="2604" y="1150"/>
                        <a:pt x="2182" y="778"/>
                      </a:cubicBezTo>
                      <a:cubicBezTo>
                        <a:pt x="1860" y="431"/>
                        <a:pt x="1438" y="159"/>
                        <a:pt x="893" y="35"/>
                      </a:cubicBezTo>
                      <a:cubicBezTo>
                        <a:pt x="785" y="21"/>
                        <a:pt x="676" y="0"/>
                        <a:pt x="5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8" name="Google Shape;13118;p41"/>
                <p:cNvSpPr/>
                <p:nvPr/>
              </p:nvSpPr>
              <p:spPr>
                <a:xfrm>
                  <a:off x="3851550" y="255900"/>
                  <a:ext cx="64475" cy="5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9" h="2077" extrusionOk="0">
                      <a:moveTo>
                        <a:pt x="546" y="0"/>
                      </a:moveTo>
                      <a:cubicBezTo>
                        <a:pt x="546" y="347"/>
                        <a:pt x="793" y="645"/>
                        <a:pt x="1017" y="942"/>
                      </a:cubicBezTo>
                      <a:cubicBezTo>
                        <a:pt x="645" y="769"/>
                        <a:pt x="298" y="595"/>
                        <a:pt x="0" y="372"/>
                      </a:cubicBezTo>
                      <a:lnTo>
                        <a:pt x="0" y="372"/>
                      </a:lnTo>
                      <a:cubicBezTo>
                        <a:pt x="50" y="843"/>
                        <a:pt x="397" y="1240"/>
                        <a:pt x="818" y="1512"/>
                      </a:cubicBezTo>
                      <a:cubicBezTo>
                        <a:pt x="994" y="1610"/>
                        <a:pt x="1862" y="2077"/>
                        <a:pt x="2295" y="2077"/>
                      </a:cubicBezTo>
                      <a:cubicBezTo>
                        <a:pt x="2412" y="2077"/>
                        <a:pt x="2497" y="2043"/>
                        <a:pt x="2529" y="1959"/>
                      </a:cubicBezTo>
                      <a:cubicBezTo>
                        <a:pt x="2578" y="1735"/>
                        <a:pt x="2256" y="1463"/>
                        <a:pt x="2083" y="1314"/>
                      </a:cubicBezTo>
                      <a:cubicBezTo>
                        <a:pt x="1884" y="1091"/>
                        <a:pt x="1636" y="843"/>
                        <a:pt x="1388" y="620"/>
                      </a:cubicBezTo>
                      <a:cubicBezTo>
                        <a:pt x="1264" y="496"/>
                        <a:pt x="1091" y="397"/>
                        <a:pt x="942" y="273"/>
                      </a:cubicBezTo>
                      <a:cubicBezTo>
                        <a:pt x="917" y="248"/>
                        <a:pt x="546" y="75"/>
                        <a:pt x="546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9" name="Google Shape;13119;p41"/>
                <p:cNvSpPr/>
                <p:nvPr/>
              </p:nvSpPr>
              <p:spPr>
                <a:xfrm>
                  <a:off x="3788325" y="253150"/>
                  <a:ext cx="127075" cy="6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3" h="2773" extrusionOk="0">
                      <a:moveTo>
                        <a:pt x="949" y="0"/>
                      </a:moveTo>
                      <a:cubicBezTo>
                        <a:pt x="608" y="0"/>
                        <a:pt x="227" y="125"/>
                        <a:pt x="100" y="358"/>
                      </a:cubicBezTo>
                      <a:cubicBezTo>
                        <a:pt x="1" y="507"/>
                        <a:pt x="1" y="705"/>
                        <a:pt x="75" y="854"/>
                      </a:cubicBezTo>
                      <a:cubicBezTo>
                        <a:pt x="249" y="1275"/>
                        <a:pt x="744" y="1598"/>
                        <a:pt x="1215" y="1870"/>
                      </a:cubicBezTo>
                      <a:cubicBezTo>
                        <a:pt x="1686" y="2118"/>
                        <a:pt x="2133" y="2366"/>
                        <a:pt x="2628" y="2515"/>
                      </a:cubicBezTo>
                      <a:cubicBezTo>
                        <a:pt x="2975" y="2639"/>
                        <a:pt x="3322" y="2713"/>
                        <a:pt x="3694" y="2738"/>
                      </a:cubicBezTo>
                      <a:cubicBezTo>
                        <a:pt x="3823" y="2750"/>
                        <a:pt x="4023" y="2772"/>
                        <a:pt x="4224" y="2772"/>
                      </a:cubicBezTo>
                      <a:cubicBezTo>
                        <a:pt x="4450" y="2772"/>
                        <a:pt x="4679" y="2744"/>
                        <a:pt x="4810" y="2639"/>
                      </a:cubicBezTo>
                      <a:cubicBezTo>
                        <a:pt x="5083" y="2440"/>
                        <a:pt x="4686" y="2217"/>
                        <a:pt x="4488" y="2118"/>
                      </a:cubicBezTo>
                      <a:cubicBezTo>
                        <a:pt x="4190" y="1969"/>
                        <a:pt x="3917" y="1746"/>
                        <a:pt x="3595" y="1548"/>
                      </a:cubicBezTo>
                      <a:cubicBezTo>
                        <a:pt x="3075" y="1176"/>
                        <a:pt x="2579" y="804"/>
                        <a:pt x="2058" y="457"/>
                      </a:cubicBezTo>
                      <a:cubicBezTo>
                        <a:pt x="1785" y="259"/>
                        <a:pt x="1488" y="85"/>
                        <a:pt x="1116" y="11"/>
                      </a:cubicBezTo>
                      <a:cubicBezTo>
                        <a:pt x="1062" y="4"/>
                        <a:pt x="1006" y="0"/>
                        <a:pt x="94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0" name="Google Shape;13120;p41"/>
                <p:cNvSpPr/>
                <p:nvPr/>
              </p:nvSpPr>
              <p:spPr>
                <a:xfrm>
                  <a:off x="3832950" y="279450"/>
                  <a:ext cx="71650" cy="4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6" h="1639" extrusionOk="0">
                      <a:moveTo>
                        <a:pt x="571" y="0"/>
                      </a:moveTo>
                      <a:cubicBezTo>
                        <a:pt x="670" y="322"/>
                        <a:pt x="893" y="645"/>
                        <a:pt x="1190" y="868"/>
                      </a:cubicBezTo>
                      <a:cubicBezTo>
                        <a:pt x="769" y="793"/>
                        <a:pt x="323" y="645"/>
                        <a:pt x="0" y="446"/>
                      </a:cubicBezTo>
                      <a:lnTo>
                        <a:pt x="0" y="446"/>
                      </a:lnTo>
                      <a:cubicBezTo>
                        <a:pt x="149" y="669"/>
                        <a:pt x="298" y="893"/>
                        <a:pt x="546" y="1041"/>
                      </a:cubicBezTo>
                      <a:cubicBezTo>
                        <a:pt x="744" y="1165"/>
                        <a:pt x="942" y="1240"/>
                        <a:pt x="1166" y="1314"/>
                      </a:cubicBezTo>
                      <a:cubicBezTo>
                        <a:pt x="1562" y="1438"/>
                        <a:pt x="2008" y="1562"/>
                        <a:pt x="2430" y="1636"/>
                      </a:cubicBezTo>
                      <a:cubicBezTo>
                        <a:pt x="2449" y="1638"/>
                        <a:pt x="2467" y="1638"/>
                        <a:pt x="2485" y="1638"/>
                      </a:cubicBezTo>
                      <a:cubicBezTo>
                        <a:pt x="2809" y="1638"/>
                        <a:pt x="2866" y="1429"/>
                        <a:pt x="2678" y="1264"/>
                      </a:cubicBezTo>
                      <a:cubicBezTo>
                        <a:pt x="2430" y="1017"/>
                        <a:pt x="1984" y="818"/>
                        <a:pt x="1661" y="645"/>
                      </a:cubicBezTo>
                      <a:cubicBezTo>
                        <a:pt x="1314" y="422"/>
                        <a:pt x="942" y="198"/>
                        <a:pt x="571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1" name="Google Shape;13121;p41"/>
                <p:cNvSpPr/>
                <p:nvPr/>
              </p:nvSpPr>
              <p:spPr>
                <a:xfrm>
                  <a:off x="3863925" y="210375"/>
                  <a:ext cx="76875" cy="9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5" h="3960" extrusionOk="0">
                      <a:moveTo>
                        <a:pt x="735" y="0"/>
                      </a:moveTo>
                      <a:cubicBezTo>
                        <a:pt x="673" y="0"/>
                        <a:pt x="609" y="11"/>
                        <a:pt x="546" y="36"/>
                      </a:cubicBezTo>
                      <a:cubicBezTo>
                        <a:pt x="422" y="86"/>
                        <a:pt x="323" y="210"/>
                        <a:pt x="274" y="309"/>
                      </a:cubicBezTo>
                      <a:cubicBezTo>
                        <a:pt x="1" y="805"/>
                        <a:pt x="1" y="1201"/>
                        <a:pt x="174" y="1672"/>
                      </a:cubicBezTo>
                      <a:cubicBezTo>
                        <a:pt x="546" y="2540"/>
                        <a:pt x="1364" y="3383"/>
                        <a:pt x="2381" y="3879"/>
                      </a:cubicBezTo>
                      <a:cubicBezTo>
                        <a:pt x="2467" y="3913"/>
                        <a:pt x="2589" y="3960"/>
                        <a:pt x="2714" y="3960"/>
                      </a:cubicBezTo>
                      <a:cubicBezTo>
                        <a:pt x="2769" y="3960"/>
                        <a:pt x="2824" y="3951"/>
                        <a:pt x="2877" y="3928"/>
                      </a:cubicBezTo>
                      <a:cubicBezTo>
                        <a:pt x="3075" y="3829"/>
                        <a:pt x="3025" y="3581"/>
                        <a:pt x="3025" y="3432"/>
                      </a:cubicBezTo>
                      <a:cubicBezTo>
                        <a:pt x="3001" y="2937"/>
                        <a:pt x="2777" y="2416"/>
                        <a:pt x="2530" y="1945"/>
                      </a:cubicBezTo>
                      <a:cubicBezTo>
                        <a:pt x="2430" y="1772"/>
                        <a:pt x="2356" y="1598"/>
                        <a:pt x="2257" y="1425"/>
                      </a:cubicBezTo>
                      <a:cubicBezTo>
                        <a:pt x="2009" y="954"/>
                        <a:pt x="1736" y="557"/>
                        <a:pt x="1240" y="185"/>
                      </a:cubicBezTo>
                      <a:cubicBezTo>
                        <a:pt x="1093" y="93"/>
                        <a:pt x="917" y="0"/>
                        <a:pt x="7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2" name="Google Shape;13122;p41"/>
                <p:cNvSpPr/>
                <p:nvPr/>
              </p:nvSpPr>
              <p:spPr>
                <a:xfrm>
                  <a:off x="3887475" y="245350"/>
                  <a:ext cx="45625" cy="5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2345" extrusionOk="0">
                      <a:moveTo>
                        <a:pt x="1" y="620"/>
                      </a:moveTo>
                      <a:lnTo>
                        <a:pt x="1" y="620"/>
                      </a:lnTo>
                      <a:cubicBezTo>
                        <a:pt x="6" y="623"/>
                        <a:pt x="11" y="626"/>
                        <a:pt x="16" y="629"/>
                      </a:cubicBezTo>
                      <a:lnTo>
                        <a:pt x="16" y="629"/>
                      </a:lnTo>
                      <a:cubicBezTo>
                        <a:pt x="11" y="625"/>
                        <a:pt x="6" y="622"/>
                        <a:pt x="1" y="620"/>
                      </a:cubicBezTo>
                      <a:close/>
                      <a:moveTo>
                        <a:pt x="670" y="1"/>
                      </a:moveTo>
                      <a:lnTo>
                        <a:pt x="670" y="1"/>
                      </a:lnTo>
                      <a:cubicBezTo>
                        <a:pt x="695" y="397"/>
                        <a:pt x="720" y="794"/>
                        <a:pt x="918" y="1166"/>
                      </a:cubicBezTo>
                      <a:cubicBezTo>
                        <a:pt x="601" y="995"/>
                        <a:pt x="309" y="801"/>
                        <a:pt x="16" y="629"/>
                      </a:cubicBezTo>
                      <a:lnTo>
                        <a:pt x="16" y="629"/>
                      </a:lnTo>
                      <a:cubicBezTo>
                        <a:pt x="75" y="681"/>
                        <a:pt x="77" y="897"/>
                        <a:pt x="100" y="943"/>
                      </a:cubicBezTo>
                      <a:cubicBezTo>
                        <a:pt x="125" y="1067"/>
                        <a:pt x="199" y="1166"/>
                        <a:pt x="249" y="1265"/>
                      </a:cubicBezTo>
                      <a:cubicBezTo>
                        <a:pt x="373" y="1488"/>
                        <a:pt x="546" y="1662"/>
                        <a:pt x="720" y="1860"/>
                      </a:cubicBezTo>
                      <a:cubicBezTo>
                        <a:pt x="918" y="2033"/>
                        <a:pt x="1117" y="2182"/>
                        <a:pt x="1414" y="2306"/>
                      </a:cubicBezTo>
                      <a:cubicBezTo>
                        <a:pt x="1477" y="2332"/>
                        <a:pt x="1532" y="2344"/>
                        <a:pt x="1579" y="2344"/>
                      </a:cubicBezTo>
                      <a:cubicBezTo>
                        <a:pt x="1756" y="2344"/>
                        <a:pt x="1825" y="2179"/>
                        <a:pt x="1786" y="1984"/>
                      </a:cubicBezTo>
                      <a:cubicBezTo>
                        <a:pt x="1612" y="1240"/>
                        <a:pt x="1216" y="546"/>
                        <a:pt x="670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3" name="Google Shape;13123;p41"/>
                <p:cNvSpPr/>
                <p:nvPr/>
              </p:nvSpPr>
              <p:spPr>
                <a:xfrm>
                  <a:off x="3943275" y="194050"/>
                  <a:ext cx="132650" cy="11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06" h="4685" extrusionOk="0">
                      <a:moveTo>
                        <a:pt x="4819" y="1"/>
                      </a:moveTo>
                      <a:cubicBezTo>
                        <a:pt x="4640" y="1"/>
                        <a:pt x="4445" y="47"/>
                        <a:pt x="4264" y="119"/>
                      </a:cubicBezTo>
                      <a:cubicBezTo>
                        <a:pt x="3595" y="367"/>
                        <a:pt x="3074" y="838"/>
                        <a:pt x="2653" y="1309"/>
                      </a:cubicBezTo>
                      <a:cubicBezTo>
                        <a:pt x="2330" y="1607"/>
                        <a:pt x="0" y="4581"/>
                        <a:pt x="719" y="4680"/>
                      </a:cubicBezTo>
                      <a:cubicBezTo>
                        <a:pt x="735" y="4683"/>
                        <a:pt x="751" y="4684"/>
                        <a:pt x="767" y="4684"/>
                      </a:cubicBezTo>
                      <a:cubicBezTo>
                        <a:pt x="900" y="4684"/>
                        <a:pt x="1033" y="4601"/>
                        <a:pt x="1165" y="4556"/>
                      </a:cubicBezTo>
                      <a:cubicBezTo>
                        <a:pt x="2727" y="3714"/>
                        <a:pt x="4041" y="2573"/>
                        <a:pt x="4933" y="1309"/>
                      </a:cubicBezTo>
                      <a:cubicBezTo>
                        <a:pt x="5057" y="1111"/>
                        <a:pt x="5181" y="937"/>
                        <a:pt x="5231" y="739"/>
                      </a:cubicBezTo>
                      <a:cubicBezTo>
                        <a:pt x="5305" y="565"/>
                        <a:pt x="5305" y="342"/>
                        <a:pt x="5181" y="194"/>
                      </a:cubicBezTo>
                      <a:cubicBezTo>
                        <a:pt x="5156" y="119"/>
                        <a:pt x="5082" y="70"/>
                        <a:pt x="5008" y="20"/>
                      </a:cubicBezTo>
                      <a:cubicBezTo>
                        <a:pt x="4948" y="7"/>
                        <a:pt x="4884" y="1"/>
                        <a:pt x="481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4" name="Google Shape;13124;p41"/>
                <p:cNvSpPr/>
                <p:nvPr/>
              </p:nvSpPr>
              <p:spPr>
                <a:xfrm>
                  <a:off x="3964725" y="229875"/>
                  <a:ext cx="65325" cy="7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3" h="2977" extrusionOk="0">
                      <a:moveTo>
                        <a:pt x="2464" y="0"/>
                      </a:moveTo>
                      <a:lnTo>
                        <a:pt x="2464" y="0"/>
                      </a:lnTo>
                      <a:cubicBezTo>
                        <a:pt x="2365" y="124"/>
                        <a:pt x="2092" y="273"/>
                        <a:pt x="1993" y="397"/>
                      </a:cubicBezTo>
                      <a:cubicBezTo>
                        <a:pt x="1819" y="521"/>
                        <a:pt x="1695" y="669"/>
                        <a:pt x="1547" y="793"/>
                      </a:cubicBezTo>
                      <a:cubicBezTo>
                        <a:pt x="1249" y="1066"/>
                        <a:pt x="1001" y="1363"/>
                        <a:pt x="753" y="1661"/>
                      </a:cubicBezTo>
                      <a:cubicBezTo>
                        <a:pt x="505" y="1934"/>
                        <a:pt x="332" y="2206"/>
                        <a:pt x="134" y="2529"/>
                      </a:cubicBezTo>
                      <a:cubicBezTo>
                        <a:pt x="36" y="2684"/>
                        <a:pt x="0" y="2976"/>
                        <a:pt x="204" y="2976"/>
                      </a:cubicBezTo>
                      <a:cubicBezTo>
                        <a:pt x="260" y="2976"/>
                        <a:pt x="335" y="2954"/>
                        <a:pt x="431" y="2900"/>
                      </a:cubicBezTo>
                      <a:cubicBezTo>
                        <a:pt x="1224" y="2429"/>
                        <a:pt x="1943" y="1884"/>
                        <a:pt x="2538" y="1264"/>
                      </a:cubicBezTo>
                      <a:lnTo>
                        <a:pt x="2538" y="1264"/>
                      </a:lnTo>
                      <a:cubicBezTo>
                        <a:pt x="2216" y="1388"/>
                        <a:pt x="1869" y="1512"/>
                        <a:pt x="1571" y="1636"/>
                      </a:cubicBezTo>
                      <a:cubicBezTo>
                        <a:pt x="1943" y="1314"/>
                        <a:pt x="2315" y="967"/>
                        <a:pt x="2613" y="645"/>
                      </a:cubicBezTo>
                      <a:lnTo>
                        <a:pt x="2613" y="645"/>
                      </a:lnTo>
                      <a:cubicBezTo>
                        <a:pt x="2216" y="818"/>
                        <a:pt x="1844" y="1041"/>
                        <a:pt x="1497" y="1264"/>
                      </a:cubicBezTo>
                      <a:cubicBezTo>
                        <a:pt x="1869" y="868"/>
                        <a:pt x="2191" y="421"/>
                        <a:pt x="2464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5" name="Google Shape;13125;p41"/>
                <p:cNvSpPr/>
                <p:nvPr/>
              </p:nvSpPr>
              <p:spPr>
                <a:xfrm>
                  <a:off x="3979825" y="219250"/>
                  <a:ext cx="136375" cy="9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5" h="3844" extrusionOk="0">
                      <a:moveTo>
                        <a:pt x="4664" y="1"/>
                      </a:moveTo>
                      <a:cubicBezTo>
                        <a:pt x="4639" y="1"/>
                        <a:pt x="4614" y="2"/>
                        <a:pt x="4587" y="4"/>
                      </a:cubicBezTo>
                      <a:cubicBezTo>
                        <a:pt x="4240" y="53"/>
                        <a:pt x="4041" y="177"/>
                        <a:pt x="3793" y="375"/>
                      </a:cubicBezTo>
                      <a:cubicBezTo>
                        <a:pt x="3099" y="946"/>
                        <a:pt x="2430" y="1491"/>
                        <a:pt x="1761" y="2061"/>
                      </a:cubicBezTo>
                      <a:lnTo>
                        <a:pt x="744" y="2904"/>
                      </a:lnTo>
                      <a:cubicBezTo>
                        <a:pt x="496" y="3102"/>
                        <a:pt x="1" y="3350"/>
                        <a:pt x="75" y="3672"/>
                      </a:cubicBezTo>
                      <a:cubicBezTo>
                        <a:pt x="87" y="3804"/>
                        <a:pt x="208" y="3843"/>
                        <a:pt x="355" y="3843"/>
                      </a:cubicBezTo>
                      <a:cubicBezTo>
                        <a:pt x="514" y="3843"/>
                        <a:pt x="703" y="3797"/>
                        <a:pt x="819" y="3772"/>
                      </a:cubicBezTo>
                      <a:cubicBezTo>
                        <a:pt x="2058" y="3449"/>
                        <a:pt x="3223" y="2954"/>
                        <a:pt x="4240" y="2309"/>
                      </a:cubicBezTo>
                      <a:cubicBezTo>
                        <a:pt x="4537" y="2111"/>
                        <a:pt x="4810" y="1937"/>
                        <a:pt x="5033" y="1714"/>
                      </a:cubicBezTo>
                      <a:cubicBezTo>
                        <a:pt x="5454" y="1293"/>
                        <a:pt x="5430" y="822"/>
                        <a:pt x="5206" y="375"/>
                      </a:cubicBezTo>
                      <a:cubicBezTo>
                        <a:pt x="5114" y="146"/>
                        <a:pt x="4980" y="1"/>
                        <a:pt x="46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6" name="Google Shape;13126;p41"/>
                <p:cNvSpPr/>
                <p:nvPr/>
              </p:nvSpPr>
              <p:spPr>
                <a:xfrm>
                  <a:off x="3983900" y="256500"/>
                  <a:ext cx="86425" cy="5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7" h="2226" extrusionOk="0">
                      <a:moveTo>
                        <a:pt x="2961" y="1"/>
                      </a:moveTo>
                      <a:lnTo>
                        <a:pt x="2961" y="1"/>
                      </a:lnTo>
                      <a:cubicBezTo>
                        <a:pt x="2193" y="373"/>
                        <a:pt x="1523" y="869"/>
                        <a:pt x="804" y="1364"/>
                      </a:cubicBezTo>
                      <a:cubicBezTo>
                        <a:pt x="606" y="1538"/>
                        <a:pt x="110" y="1786"/>
                        <a:pt x="61" y="1959"/>
                      </a:cubicBezTo>
                      <a:cubicBezTo>
                        <a:pt x="1" y="2170"/>
                        <a:pt x="168" y="2225"/>
                        <a:pt x="365" y="2225"/>
                      </a:cubicBezTo>
                      <a:cubicBezTo>
                        <a:pt x="493" y="2225"/>
                        <a:pt x="633" y="2202"/>
                        <a:pt x="730" y="2182"/>
                      </a:cubicBezTo>
                      <a:cubicBezTo>
                        <a:pt x="1697" y="1860"/>
                        <a:pt x="2564" y="1439"/>
                        <a:pt x="3457" y="993"/>
                      </a:cubicBezTo>
                      <a:lnTo>
                        <a:pt x="3457" y="993"/>
                      </a:lnTo>
                      <a:cubicBezTo>
                        <a:pt x="2912" y="1092"/>
                        <a:pt x="2341" y="1216"/>
                        <a:pt x="1796" y="1364"/>
                      </a:cubicBezTo>
                      <a:cubicBezTo>
                        <a:pt x="2267" y="1092"/>
                        <a:pt x="2688" y="794"/>
                        <a:pt x="3135" y="472"/>
                      </a:cubicBezTo>
                      <a:lnTo>
                        <a:pt x="3135" y="472"/>
                      </a:lnTo>
                      <a:cubicBezTo>
                        <a:pt x="2589" y="720"/>
                        <a:pt x="2069" y="968"/>
                        <a:pt x="1523" y="1191"/>
                      </a:cubicBezTo>
                      <a:cubicBezTo>
                        <a:pt x="2019" y="794"/>
                        <a:pt x="2465" y="422"/>
                        <a:pt x="2961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7" name="Google Shape;13127;p41"/>
                <p:cNvSpPr/>
                <p:nvPr/>
              </p:nvSpPr>
              <p:spPr>
                <a:xfrm>
                  <a:off x="3881300" y="287075"/>
                  <a:ext cx="138825" cy="9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" h="3671" extrusionOk="0">
                      <a:moveTo>
                        <a:pt x="3255" y="0"/>
                      </a:moveTo>
                      <a:cubicBezTo>
                        <a:pt x="3149" y="0"/>
                        <a:pt x="3039" y="6"/>
                        <a:pt x="2925" y="17"/>
                      </a:cubicBezTo>
                      <a:cubicBezTo>
                        <a:pt x="2801" y="17"/>
                        <a:pt x="2677" y="67"/>
                        <a:pt x="2553" y="92"/>
                      </a:cubicBezTo>
                      <a:cubicBezTo>
                        <a:pt x="2033" y="191"/>
                        <a:pt x="1537" y="389"/>
                        <a:pt x="1165" y="712"/>
                      </a:cubicBezTo>
                      <a:cubicBezTo>
                        <a:pt x="744" y="984"/>
                        <a:pt x="446" y="1381"/>
                        <a:pt x="248" y="1728"/>
                      </a:cubicBezTo>
                      <a:cubicBezTo>
                        <a:pt x="74" y="2075"/>
                        <a:pt x="0" y="2447"/>
                        <a:pt x="174" y="2744"/>
                      </a:cubicBezTo>
                      <a:cubicBezTo>
                        <a:pt x="372" y="3190"/>
                        <a:pt x="868" y="3488"/>
                        <a:pt x="1463" y="3612"/>
                      </a:cubicBezTo>
                      <a:cubicBezTo>
                        <a:pt x="1660" y="3651"/>
                        <a:pt x="1878" y="3671"/>
                        <a:pt x="2102" y="3671"/>
                      </a:cubicBezTo>
                      <a:cubicBezTo>
                        <a:pt x="2579" y="3671"/>
                        <a:pt x="3082" y="3582"/>
                        <a:pt x="3471" y="3414"/>
                      </a:cubicBezTo>
                      <a:cubicBezTo>
                        <a:pt x="3768" y="3290"/>
                        <a:pt x="4016" y="3116"/>
                        <a:pt x="4264" y="2967"/>
                      </a:cubicBezTo>
                      <a:cubicBezTo>
                        <a:pt x="4661" y="2719"/>
                        <a:pt x="5032" y="2397"/>
                        <a:pt x="5280" y="2075"/>
                      </a:cubicBezTo>
                      <a:cubicBezTo>
                        <a:pt x="5503" y="1753"/>
                        <a:pt x="5553" y="1430"/>
                        <a:pt x="5454" y="1108"/>
                      </a:cubicBezTo>
                      <a:cubicBezTo>
                        <a:pt x="5330" y="811"/>
                        <a:pt x="5082" y="513"/>
                        <a:pt x="4760" y="364"/>
                      </a:cubicBezTo>
                      <a:cubicBezTo>
                        <a:pt x="4280" y="156"/>
                        <a:pt x="3818" y="0"/>
                        <a:pt x="32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8" name="Google Shape;13128;p41"/>
                <p:cNvSpPr/>
                <p:nvPr/>
              </p:nvSpPr>
              <p:spPr>
                <a:xfrm>
                  <a:off x="3892450" y="289975"/>
                  <a:ext cx="115300" cy="7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2" h="3145" extrusionOk="0">
                      <a:moveTo>
                        <a:pt x="2727" y="1"/>
                      </a:moveTo>
                      <a:cubicBezTo>
                        <a:pt x="2107" y="75"/>
                        <a:pt x="1661" y="323"/>
                        <a:pt x="1141" y="571"/>
                      </a:cubicBezTo>
                      <a:cubicBezTo>
                        <a:pt x="595" y="843"/>
                        <a:pt x="347" y="1240"/>
                        <a:pt x="124" y="1686"/>
                      </a:cubicBezTo>
                      <a:cubicBezTo>
                        <a:pt x="50" y="1810"/>
                        <a:pt x="0" y="1959"/>
                        <a:pt x="99" y="2058"/>
                      </a:cubicBezTo>
                      <a:cubicBezTo>
                        <a:pt x="149" y="2108"/>
                        <a:pt x="248" y="2132"/>
                        <a:pt x="273" y="2207"/>
                      </a:cubicBezTo>
                      <a:cubicBezTo>
                        <a:pt x="273" y="2256"/>
                        <a:pt x="273" y="2306"/>
                        <a:pt x="248" y="2331"/>
                      </a:cubicBezTo>
                      <a:cubicBezTo>
                        <a:pt x="174" y="2455"/>
                        <a:pt x="149" y="2603"/>
                        <a:pt x="298" y="2678"/>
                      </a:cubicBezTo>
                      <a:cubicBezTo>
                        <a:pt x="340" y="2699"/>
                        <a:pt x="390" y="2706"/>
                        <a:pt x="444" y="2706"/>
                      </a:cubicBezTo>
                      <a:cubicBezTo>
                        <a:pt x="518" y="2706"/>
                        <a:pt x="598" y="2692"/>
                        <a:pt x="670" y="2678"/>
                      </a:cubicBezTo>
                      <a:cubicBezTo>
                        <a:pt x="732" y="2678"/>
                        <a:pt x="806" y="2665"/>
                        <a:pt x="871" y="2665"/>
                      </a:cubicBezTo>
                      <a:cubicBezTo>
                        <a:pt x="936" y="2665"/>
                        <a:pt x="992" y="2678"/>
                        <a:pt x="1017" y="2727"/>
                      </a:cubicBezTo>
                      <a:cubicBezTo>
                        <a:pt x="1116" y="2827"/>
                        <a:pt x="1017" y="2951"/>
                        <a:pt x="1041" y="3050"/>
                      </a:cubicBezTo>
                      <a:cubicBezTo>
                        <a:pt x="1077" y="3103"/>
                        <a:pt x="1190" y="3144"/>
                        <a:pt x="1325" y="3144"/>
                      </a:cubicBezTo>
                      <a:cubicBezTo>
                        <a:pt x="1377" y="3144"/>
                        <a:pt x="1432" y="3138"/>
                        <a:pt x="1488" y="3124"/>
                      </a:cubicBezTo>
                      <a:cubicBezTo>
                        <a:pt x="2479" y="3000"/>
                        <a:pt x="3446" y="2579"/>
                        <a:pt x="4239" y="2058"/>
                      </a:cubicBezTo>
                      <a:cubicBezTo>
                        <a:pt x="4388" y="1959"/>
                        <a:pt x="4562" y="1810"/>
                        <a:pt x="4487" y="1686"/>
                      </a:cubicBezTo>
                      <a:cubicBezTo>
                        <a:pt x="4462" y="1612"/>
                        <a:pt x="4338" y="1587"/>
                        <a:pt x="4215" y="1562"/>
                      </a:cubicBezTo>
                      <a:cubicBezTo>
                        <a:pt x="4091" y="1513"/>
                        <a:pt x="3967" y="1488"/>
                        <a:pt x="3967" y="1389"/>
                      </a:cubicBezTo>
                      <a:cubicBezTo>
                        <a:pt x="3967" y="1314"/>
                        <a:pt x="4066" y="1240"/>
                        <a:pt x="4190" y="1190"/>
                      </a:cubicBezTo>
                      <a:cubicBezTo>
                        <a:pt x="4314" y="1141"/>
                        <a:pt x="4438" y="1116"/>
                        <a:pt x="4512" y="1017"/>
                      </a:cubicBezTo>
                      <a:cubicBezTo>
                        <a:pt x="4611" y="943"/>
                        <a:pt x="4586" y="769"/>
                        <a:pt x="4487" y="719"/>
                      </a:cubicBezTo>
                      <a:cubicBezTo>
                        <a:pt x="4438" y="695"/>
                        <a:pt x="4363" y="645"/>
                        <a:pt x="4314" y="645"/>
                      </a:cubicBezTo>
                      <a:cubicBezTo>
                        <a:pt x="4091" y="620"/>
                        <a:pt x="3892" y="571"/>
                        <a:pt x="3719" y="521"/>
                      </a:cubicBezTo>
                      <a:cubicBezTo>
                        <a:pt x="3644" y="521"/>
                        <a:pt x="3595" y="496"/>
                        <a:pt x="3595" y="472"/>
                      </a:cubicBezTo>
                      <a:cubicBezTo>
                        <a:pt x="3545" y="397"/>
                        <a:pt x="3744" y="348"/>
                        <a:pt x="3818" y="248"/>
                      </a:cubicBezTo>
                      <a:cubicBezTo>
                        <a:pt x="3843" y="149"/>
                        <a:pt x="3719" y="100"/>
                        <a:pt x="3595" y="75"/>
                      </a:cubicBezTo>
                      <a:cubicBezTo>
                        <a:pt x="3273" y="1"/>
                        <a:pt x="2975" y="1"/>
                        <a:pt x="27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9" name="Google Shape;13129;p41"/>
                <p:cNvSpPr/>
                <p:nvPr/>
              </p:nvSpPr>
              <p:spPr>
                <a:xfrm>
                  <a:off x="3935925" y="302250"/>
                  <a:ext cx="4275" cy="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132" extrusionOk="0">
                      <a:moveTo>
                        <a:pt x="93" y="1"/>
                      </a:moveTo>
                      <a:cubicBezTo>
                        <a:pt x="48" y="1"/>
                        <a:pt x="1" y="45"/>
                        <a:pt x="21" y="107"/>
                      </a:cubicBezTo>
                      <a:cubicBezTo>
                        <a:pt x="46" y="107"/>
                        <a:pt x="46" y="131"/>
                        <a:pt x="121" y="131"/>
                      </a:cubicBezTo>
                      <a:cubicBezTo>
                        <a:pt x="170" y="107"/>
                        <a:pt x="170" y="7"/>
                        <a:pt x="121" y="7"/>
                      </a:cubicBezTo>
                      <a:cubicBezTo>
                        <a:pt x="112" y="3"/>
                        <a:pt x="102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30" name="Google Shape;13130;p41"/>
                <p:cNvSpPr/>
                <p:nvPr/>
              </p:nvSpPr>
              <p:spPr>
                <a:xfrm>
                  <a:off x="3905100" y="326475"/>
                  <a:ext cx="3875" cy="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" h="98" extrusionOk="0">
                      <a:moveTo>
                        <a:pt x="73" y="1"/>
                      </a:moveTo>
                      <a:cubicBezTo>
                        <a:pt x="48" y="1"/>
                        <a:pt x="24" y="9"/>
                        <a:pt x="15" y="28"/>
                      </a:cubicBezTo>
                      <a:cubicBezTo>
                        <a:pt x="0" y="71"/>
                        <a:pt x="36" y="98"/>
                        <a:pt x="74" y="98"/>
                      </a:cubicBezTo>
                      <a:cubicBezTo>
                        <a:pt x="101" y="98"/>
                        <a:pt x="128" y="84"/>
                        <a:pt x="139" y="53"/>
                      </a:cubicBezTo>
                      <a:cubicBezTo>
                        <a:pt x="154" y="22"/>
                        <a:pt x="113" y="1"/>
                        <a:pt x="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31" name="Google Shape;13131;p41"/>
                <p:cNvSpPr/>
                <p:nvPr/>
              </p:nvSpPr>
              <p:spPr>
                <a:xfrm>
                  <a:off x="3958750" y="300775"/>
                  <a:ext cx="12425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" h="296" extrusionOk="0">
                      <a:moveTo>
                        <a:pt x="263" y="0"/>
                      </a:moveTo>
                      <a:cubicBezTo>
                        <a:pt x="172" y="0"/>
                        <a:pt x="94" y="53"/>
                        <a:pt x="75" y="91"/>
                      </a:cubicBezTo>
                      <a:cubicBezTo>
                        <a:pt x="1" y="166"/>
                        <a:pt x="75" y="265"/>
                        <a:pt x="174" y="289"/>
                      </a:cubicBezTo>
                      <a:cubicBezTo>
                        <a:pt x="196" y="294"/>
                        <a:pt x="218" y="296"/>
                        <a:pt x="240" y="296"/>
                      </a:cubicBezTo>
                      <a:cubicBezTo>
                        <a:pt x="339" y="296"/>
                        <a:pt x="427" y="252"/>
                        <a:pt x="447" y="190"/>
                      </a:cubicBezTo>
                      <a:cubicBezTo>
                        <a:pt x="497" y="91"/>
                        <a:pt x="447" y="42"/>
                        <a:pt x="348" y="17"/>
                      </a:cubicBezTo>
                      <a:cubicBezTo>
                        <a:pt x="319" y="5"/>
                        <a:pt x="290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32" name="Google Shape;13132;p41"/>
                <p:cNvSpPr/>
                <p:nvPr/>
              </p:nvSpPr>
              <p:spPr>
                <a:xfrm>
                  <a:off x="3915725" y="334075"/>
                  <a:ext cx="12350" cy="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" h="284" extrusionOk="0">
                      <a:moveTo>
                        <a:pt x="267" y="1"/>
                      </a:moveTo>
                      <a:cubicBezTo>
                        <a:pt x="190" y="1"/>
                        <a:pt x="109" y="31"/>
                        <a:pt x="61" y="98"/>
                      </a:cubicBezTo>
                      <a:cubicBezTo>
                        <a:pt x="1" y="218"/>
                        <a:pt x="113" y="283"/>
                        <a:pt x="234" y="283"/>
                      </a:cubicBezTo>
                      <a:cubicBezTo>
                        <a:pt x="312" y="283"/>
                        <a:pt x="394" y="256"/>
                        <a:pt x="433" y="197"/>
                      </a:cubicBezTo>
                      <a:cubicBezTo>
                        <a:pt x="493" y="75"/>
                        <a:pt x="387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33" name="Google Shape;13133;p41"/>
                <p:cNvSpPr/>
                <p:nvPr/>
              </p:nvSpPr>
              <p:spPr>
                <a:xfrm>
                  <a:off x="3914125" y="309100"/>
                  <a:ext cx="8700" cy="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" h="272" extrusionOk="0">
                      <a:moveTo>
                        <a:pt x="188" y="0"/>
                      </a:moveTo>
                      <a:cubicBezTo>
                        <a:pt x="176" y="0"/>
                        <a:pt x="163" y="1"/>
                        <a:pt x="150" y="4"/>
                      </a:cubicBezTo>
                      <a:cubicBezTo>
                        <a:pt x="51" y="54"/>
                        <a:pt x="1" y="103"/>
                        <a:pt x="1" y="178"/>
                      </a:cubicBezTo>
                      <a:cubicBezTo>
                        <a:pt x="19" y="231"/>
                        <a:pt x="75" y="272"/>
                        <a:pt x="143" y="272"/>
                      </a:cubicBezTo>
                      <a:cubicBezTo>
                        <a:pt x="169" y="272"/>
                        <a:pt x="196" y="266"/>
                        <a:pt x="224" y="252"/>
                      </a:cubicBezTo>
                      <a:cubicBezTo>
                        <a:pt x="274" y="227"/>
                        <a:pt x="348" y="202"/>
                        <a:pt x="348" y="128"/>
                      </a:cubicBezTo>
                      <a:cubicBezTo>
                        <a:pt x="348" y="84"/>
                        <a:pt x="289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34" name="Google Shape;13134;p41"/>
                <p:cNvSpPr/>
                <p:nvPr/>
              </p:nvSpPr>
              <p:spPr>
                <a:xfrm>
                  <a:off x="3949850" y="324525"/>
                  <a:ext cx="982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234" extrusionOk="0">
                      <a:moveTo>
                        <a:pt x="224" y="1"/>
                      </a:moveTo>
                      <a:cubicBezTo>
                        <a:pt x="164" y="1"/>
                        <a:pt x="98" y="25"/>
                        <a:pt x="59" y="83"/>
                      </a:cubicBezTo>
                      <a:cubicBezTo>
                        <a:pt x="1" y="171"/>
                        <a:pt x="89" y="233"/>
                        <a:pt x="182" y="233"/>
                      </a:cubicBezTo>
                      <a:cubicBezTo>
                        <a:pt x="246" y="233"/>
                        <a:pt x="312" y="204"/>
                        <a:pt x="332" y="133"/>
                      </a:cubicBezTo>
                      <a:cubicBezTo>
                        <a:pt x="392" y="58"/>
                        <a:pt x="316" y="1"/>
                        <a:pt x="2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35" name="Google Shape;13135;p41"/>
                <p:cNvSpPr/>
                <p:nvPr/>
              </p:nvSpPr>
              <p:spPr>
                <a:xfrm>
                  <a:off x="3987650" y="319600"/>
                  <a:ext cx="10700" cy="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245" extrusionOk="0">
                      <a:moveTo>
                        <a:pt x="228" y="1"/>
                      </a:moveTo>
                      <a:cubicBezTo>
                        <a:pt x="164" y="1"/>
                        <a:pt x="97" y="25"/>
                        <a:pt x="59" y="82"/>
                      </a:cubicBezTo>
                      <a:cubicBezTo>
                        <a:pt x="1" y="185"/>
                        <a:pt x="99" y="244"/>
                        <a:pt x="204" y="244"/>
                      </a:cubicBezTo>
                      <a:cubicBezTo>
                        <a:pt x="276" y="244"/>
                        <a:pt x="352" y="217"/>
                        <a:pt x="382" y="156"/>
                      </a:cubicBezTo>
                      <a:cubicBezTo>
                        <a:pt x="428" y="64"/>
                        <a:pt x="332" y="1"/>
                        <a:pt x="22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36" name="Google Shape;13136;p41"/>
                <p:cNvSpPr/>
                <p:nvPr/>
              </p:nvSpPr>
              <p:spPr>
                <a:xfrm>
                  <a:off x="3951475" y="347500"/>
                  <a:ext cx="10700" cy="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262" extrusionOk="0">
                      <a:moveTo>
                        <a:pt x="219" y="0"/>
                      </a:moveTo>
                      <a:cubicBezTo>
                        <a:pt x="152" y="0"/>
                        <a:pt x="82" y="25"/>
                        <a:pt x="44" y="81"/>
                      </a:cubicBezTo>
                      <a:cubicBezTo>
                        <a:pt x="1" y="197"/>
                        <a:pt x="83" y="262"/>
                        <a:pt x="179" y="262"/>
                      </a:cubicBezTo>
                      <a:cubicBezTo>
                        <a:pt x="249" y="262"/>
                        <a:pt x="325" y="228"/>
                        <a:pt x="366" y="156"/>
                      </a:cubicBezTo>
                      <a:cubicBezTo>
                        <a:pt x="427" y="64"/>
                        <a:pt x="328" y="0"/>
                        <a:pt x="2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37" name="Google Shape;13137;p41"/>
                <p:cNvSpPr/>
                <p:nvPr/>
              </p:nvSpPr>
              <p:spPr>
                <a:xfrm>
                  <a:off x="3934325" y="338725"/>
                  <a:ext cx="12700" cy="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295" extrusionOk="0">
                      <a:moveTo>
                        <a:pt x="275" y="1"/>
                      </a:moveTo>
                      <a:cubicBezTo>
                        <a:pt x="195" y="1"/>
                        <a:pt x="109" y="33"/>
                        <a:pt x="61" y="110"/>
                      </a:cubicBezTo>
                      <a:cubicBezTo>
                        <a:pt x="0" y="216"/>
                        <a:pt x="115" y="294"/>
                        <a:pt x="236" y="294"/>
                      </a:cubicBezTo>
                      <a:cubicBezTo>
                        <a:pt x="313" y="294"/>
                        <a:pt x="394" y="262"/>
                        <a:pt x="432" y="184"/>
                      </a:cubicBezTo>
                      <a:cubicBezTo>
                        <a:pt x="508" y="79"/>
                        <a:pt x="399" y="1"/>
                        <a:pt x="27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38" name="Google Shape;13138;p41"/>
                <p:cNvSpPr/>
                <p:nvPr/>
              </p:nvSpPr>
              <p:spPr>
                <a:xfrm>
                  <a:off x="3970375" y="334075"/>
                  <a:ext cx="11625" cy="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271" extrusionOk="0">
                      <a:moveTo>
                        <a:pt x="249" y="1"/>
                      </a:moveTo>
                      <a:cubicBezTo>
                        <a:pt x="180" y="1"/>
                        <a:pt x="110" y="31"/>
                        <a:pt x="81" y="98"/>
                      </a:cubicBezTo>
                      <a:cubicBezTo>
                        <a:pt x="0" y="195"/>
                        <a:pt x="109" y="271"/>
                        <a:pt x="229" y="271"/>
                      </a:cubicBezTo>
                      <a:cubicBezTo>
                        <a:pt x="293" y="271"/>
                        <a:pt x="360" y="249"/>
                        <a:pt x="403" y="197"/>
                      </a:cubicBezTo>
                      <a:cubicBezTo>
                        <a:pt x="464" y="75"/>
                        <a:pt x="358" y="1"/>
                        <a:pt x="24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39" name="Google Shape;13139;p41"/>
                <p:cNvSpPr/>
                <p:nvPr/>
              </p:nvSpPr>
              <p:spPr>
                <a:xfrm>
                  <a:off x="3922800" y="363375"/>
                  <a:ext cx="10575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96" extrusionOk="0">
                      <a:moveTo>
                        <a:pt x="229" y="0"/>
                      </a:moveTo>
                      <a:cubicBezTo>
                        <a:pt x="148" y="0"/>
                        <a:pt x="70" y="58"/>
                        <a:pt x="51" y="116"/>
                      </a:cubicBezTo>
                      <a:cubicBezTo>
                        <a:pt x="1" y="165"/>
                        <a:pt x="51" y="264"/>
                        <a:pt x="150" y="289"/>
                      </a:cubicBezTo>
                      <a:cubicBezTo>
                        <a:pt x="167" y="294"/>
                        <a:pt x="186" y="296"/>
                        <a:pt x="204" y="296"/>
                      </a:cubicBezTo>
                      <a:cubicBezTo>
                        <a:pt x="290" y="296"/>
                        <a:pt x="377" y="251"/>
                        <a:pt x="398" y="190"/>
                      </a:cubicBezTo>
                      <a:cubicBezTo>
                        <a:pt x="422" y="116"/>
                        <a:pt x="398" y="41"/>
                        <a:pt x="298" y="17"/>
                      </a:cubicBezTo>
                      <a:cubicBezTo>
                        <a:pt x="276" y="5"/>
                        <a:pt x="252" y="0"/>
                        <a:pt x="22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3140" name="Google Shape;13140;p41"/>
            <p:cNvGrpSpPr/>
            <p:nvPr/>
          </p:nvGrpSpPr>
          <p:grpSpPr>
            <a:xfrm>
              <a:off x="1602577" y="2032065"/>
              <a:ext cx="712398" cy="726230"/>
              <a:chOff x="3646250" y="1707050"/>
              <a:chExt cx="552375" cy="563100"/>
            </a:xfrm>
          </p:grpSpPr>
          <p:sp>
            <p:nvSpPr>
              <p:cNvPr id="13141" name="Google Shape;13141;p41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2" name="Google Shape;13142;p41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3" name="Google Shape;13143;p41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4" name="Google Shape;13144;p41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5" name="Google Shape;13145;p41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6" name="Google Shape;13146;p41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7" name="Google Shape;13147;p41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8" name="Google Shape;13148;p41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9" name="Google Shape;13149;p41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0" name="Google Shape;13150;p41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1" name="Google Shape;13151;p41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2" name="Google Shape;13152;p41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3" name="Google Shape;13153;p41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4" name="Google Shape;13154;p41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5" name="Google Shape;13155;p41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6" name="Google Shape;13156;p41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7" name="Google Shape;13157;p41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8" name="Google Shape;13158;p41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9" name="Google Shape;13159;p41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0" name="Google Shape;13160;p41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1" name="Google Shape;13161;p41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2" name="Google Shape;13162;p41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3" name="Google Shape;13163;p41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4" name="Google Shape;13164;p41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5" name="Google Shape;13165;p41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6" name="Google Shape;13166;p41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7" name="Google Shape;13167;p41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8" name="Google Shape;13168;p41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9" name="Google Shape;13169;p41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0" name="Google Shape;13170;p41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1" name="Google Shape;13171;p41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2" name="Google Shape;13172;p41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3" name="Google Shape;13173;p41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4" name="Google Shape;13174;p41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5" name="Google Shape;13175;p41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6" name="Google Shape;13176;p41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7" name="Google Shape;13177;p41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8" name="Google Shape;13178;p41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9" name="Google Shape;13179;p41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0" name="Google Shape;13180;p41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1" name="Google Shape;13181;p41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2" name="Google Shape;13182;p41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3" name="Google Shape;13183;p41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4" name="Google Shape;13184;p41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5" name="Google Shape;13185;p41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6" name="Google Shape;13186;p41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7" name="Google Shape;13187;p41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8" name="Google Shape;13188;p41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9" name="Google Shape;13189;p41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0" name="Google Shape;13190;p41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1" name="Google Shape;13191;p41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2" name="Google Shape;13192;p41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3" name="Google Shape;13193;p41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4" name="Google Shape;13194;p41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5" name="Google Shape;13195;p41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6" name="Google Shape;13196;p41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7" name="Google Shape;13197;p41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8" name="Google Shape;13198;p41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9" name="Google Shape;13199;p41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0" name="Google Shape;13200;p41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1" name="Google Shape;13201;p41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2" name="Google Shape;13202;p41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3" name="Google Shape;13203;p41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4" name="Google Shape;13204;p41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5" name="Google Shape;13205;p41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6" name="Google Shape;13206;p41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7" name="Google Shape;13207;p41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8" name="Google Shape;13208;p41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9" name="Google Shape;13209;p41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0" name="Google Shape;13210;p41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1" name="Google Shape;13211;p41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2" name="Google Shape;13212;p41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3" name="Google Shape;13213;p41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4" name="Google Shape;13214;p41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5" name="Google Shape;13215;p41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6" name="Google Shape;13216;p41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7" name="Google Shape;13217;p41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8" name="Google Shape;13218;p41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9" name="Google Shape;13219;p41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0" name="Google Shape;13220;p41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1" name="Google Shape;13221;p41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2" name="Google Shape;13222;p41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3" name="Google Shape;13223;p41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4" name="Google Shape;13224;p41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5" name="Google Shape;13225;p41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6" name="Google Shape;13226;p41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7" name="Google Shape;13227;p41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8" name="Google Shape;13228;p41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229" name="Google Shape;13229;p41"/>
            <p:cNvGrpSpPr/>
            <p:nvPr/>
          </p:nvGrpSpPr>
          <p:grpSpPr>
            <a:xfrm rot="2031634">
              <a:off x="2182413" y="1574907"/>
              <a:ext cx="816846" cy="605393"/>
              <a:chOff x="3748050" y="180275"/>
              <a:chExt cx="394800" cy="292600"/>
            </a:xfrm>
          </p:grpSpPr>
          <p:sp>
            <p:nvSpPr>
              <p:cNvPr id="13230" name="Google Shape;13230;p4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1" name="Google Shape;13231;p4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2" name="Google Shape;13232;p4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3" name="Google Shape;13233;p4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4" name="Google Shape;13234;p4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5" name="Google Shape;13235;p4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6" name="Google Shape;13236;p4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7" name="Google Shape;13237;p4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8" name="Google Shape;13238;p4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9" name="Google Shape;13239;p4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0" name="Google Shape;13240;p4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1" name="Google Shape;13241;p4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2" name="Google Shape;13242;p4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3" name="Google Shape;13243;p4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4" name="Google Shape;13244;p4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5" name="Google Shape;13245;p4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6" name="Google Shape;13246;p4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7" name="Google Shape;13247;p4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8" name="Google Shape;13248;p4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9" name="Google Shape;13249;p4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0" name="Google Shape;13250;p4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1" name="Google Shape;13251;p4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2" name="Google Shape;13252;p4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3" name="Google Shape;13253;p4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4" name="Google Shape;13254;p4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5" name="Google Shape;13255;p4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6" name="Google Shape;13256;p4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7" name="Google Shape;13257;p4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8" name="Google Shape;13258;p4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9" name="Google Shape;13259;p4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0" name="Google Shape;13260;p4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1" name="Google Shape;13261;p4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2" name="Google Shape;13262;p4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3" name="Google Shape;13263;p4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4" name="Google Shape;13264;p4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5" name="Google Shape;13265;p4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6" name="Google Shape;13266;p4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7" name="Google Shape;13267;p4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8" name="Google Shape;13268;p4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9" name="Google Shape;13269;p4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0" name="Google Shape;13270;p4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1" name="Google Shape;13271;p4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2" name="Google Shape;13272;p4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3" name="Google Shape;13273;p4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274" name="Google Shape;13274;p41"/>
            <p:cNvGrpSpPr/>
            <p:nvPr/>
          </p:nvGrpSpPr>
          <p:grpSpPr>
            <a:xfrm rot="-8400688">
              <a:off x="1957220" y="2713827"/>
              <a:ext cx="816835" cy="605385"/>
              <a:chOff x="3748050" y="180275"/>
              <a:chExt cx="394800" cy="292600"/>
            </a:xfrm>
          </p:grpSpPr>
          <p:sp>
            <p:nvSpPr>
              <p:cNvPr id="13275" name="Google Shape;13275;p4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6" name="Google Shape;13276;p4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7" name="Google Shape;13277;p4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8" name="Google Shape;13278;p4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9" name="Google Shape;13279;p4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0" name="Google Shape;13280;p4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1" name="Google Shape;13281;p4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2" name="Google Shape;13282;p4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3" name="Google Shape;13283;p4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4" name="Google Shape;13284;p4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5" name="Google Shape;13285;p4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6" name="Google Shape;13286;p4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7" name="Google Shape;13287;p4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8" name="Google Shape;13288;p4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9" name="Google Shape;13289;p4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0" name="Google Shape;13290;p4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1" name="Google Shape;13291;p4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2" name="Google Shape;13292;p4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3" name="Google Shape;13293;p4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4" name="Google Shape;13294;p4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5" name="Google Shape;13295;p4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6" name="Google Shape;13296;p4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7" name="Google Shape;13297;p4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8" name="Google Shape;13298;p4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9" name="Google Shape;13299;p4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0" name="Google Shape;13300;p4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1" name="Google Shape;13301;p4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2" name="Google Shape;13302;p4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3" name="Google Shape;13303;p4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4" name="Google Shape;13304;p4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5" name="Google Shape;13305;p4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6" name="Google Shape;13306;p4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7" name="Google Shape;13307;p4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8" name="Google Shape;13308;p4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9" name="Google Shape;13309;p4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0" name="Google Shape;13310;p4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1" name="Google Shape;13311;p4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2" name="Google Shape;13312;p4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3" name="Google Shape;13313;p4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4" name="Google Shape;13314;p4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5" name="Google Shape;13315;p4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6" name="Google Shape;13316;p4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7" name="Google Shape;13317;p4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8" name="Google Shape;13318;p4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19" name="Google Shape;13319;p41"/>
            <p:cNvGrpSpPr/>
            <p:nvPr/>
          </p:nvGrpSpPr>
          <p:grpSpPr>
            <a:xfrm>
              <a:off x="1692992" y="1356226"/>
              <a:ext cx="466757" cy="475819"/>
              <a:chOff x="3646250" y="1707050"/>
              <a:chExt cx="552375" cy="563100"/>
            </a:xfrm>
          </p:grpSpPr>
          <p:sp>
            <p:nvSpPr>
              <p:cNvPr id="13320" name="Google Shape;13320;p41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1" name="Google Shape;13321;p41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2" name="Google Shape;13322;p41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3" name="Google Shape;13323;p41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4" name="Google Shape;13324;p41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5" name="Google Shape;13325;p41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6" name="Google Shape;13326;p41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7" name="Google Shape;13327;p41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8" name="Google Shape;13328;p41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9" name="Google Shape;13329;p41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0" name="Google Shape;13330;p41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1" name="Google Shape;13331;p41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2" name="Google Shape;13332;p41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3" name="Google Shape;13333;p41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4" name="Google Shape;13334;p41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5" name="Google Shape;13335;p41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6" name="Google Shape;13336;p41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7" name="Google Shape;13337;p41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8" name="Google Shape;13338;p41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9" name="Google Shape;13339;p41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0" name="Google Shape;13340;p41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1" name="Google Shape;13341;p41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2" name="Google Shape;13342;p41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3" name="Google Shape;13343;p41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4" name="Google Shape;13344;p41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5" name="Google Shape;13345;p41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6" name="Google Shape;13346;p41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7" name="Google Shape;13347;p41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8" name="Google Shape;13348;p41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9" name="Google Shape;13349;p41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0" name="Google Shape;13350;p41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1" name="Google Shape;13351;p41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2" name="Google Shape;13352;p41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3" name="Google Shape;13353;p41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4" name="Google Shape;13354;p41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5" name="Google Shape;13355;p41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6" name="Google Shape;13356;p41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7" name="Google Shape;13357;p41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8" name="Google Shape;13358;p41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9" name="Google Shape;13359;p41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0" name="Google Shape;13360;p41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1" name="Google Shape;13361;p41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2" name="Google Shape;13362;p41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3" name="Google Shape;13363;p41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4" name="Google Shape;13364;p41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5" name="Google Shape;13365;p41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6" name="Google Shape;13366;p41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7" name="Google Shape;13367;p41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8" name="Google Shape;13368;p41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9" name="Google Shape;13369;p41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0" name="Google Shape;13370;p41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1" name="Google Shape;13371;p41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2" name="Google Shape;13372;p41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3" name="Google Shape;13373;p41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4" name="Google Shape;13374;p41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5" name="Google Shape;13375;p41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6" name="Google Shape;13376;p41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7" name="Google Shape;13377;p41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8" name="Google Shape;13378;p41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9" name="Google Shape;13379;p41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0" name="Google Shape;13380;p41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1" name="Google Shape;13381;p41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2" name="Google Shape;13382;p41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3" name="Google Shape;13383;p41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4" name="Google Shape;13384;p41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5" name="Google Shape;13385;p41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6" name="Google Shape;13386;p41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7" name="Google Shape;13387;p41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8" name="Google Shape;13388;p41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9" name="Google Shape;13389;p41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0" name="Google Shape;13390;p41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1" name="Google Shape;13391;p41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2" name="Google Shape;13392;p41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3" name="Google Shape;13393;p41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4" name="Google Shape;13394;p41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5" name="Google Shape;13395;p41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6" name="Google Shape;13396;p41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7" name="Google Shape;13397;p41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8" name="Google Shape;13398;p41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9" name="Google Shape;13399;p41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0" name="Google Shape;13400;p41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1" name="Google Shape;13401;p41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2" name="Google Shape;13402;p41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3" name="Google Shape;13403;p41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4" name="Google Shape;13404;p41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5" name="Google Shape;13405;p41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6" name="Google Shape;13406;p41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7" name="Google Shape;13407;p41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408" name="Google Shape;13408;p41"/>
            <p:cNvGrpSpPr/>
            <p:nvPr/>
          </p:nvGrpSpPr>
          <p:grpSpPr>
            <a:xfrm rot="3123824">
              <a:off x="2901384" y="2110295"/>
              <a:ext cx="621562" cy="460661"/>
              <a:chOff x="3748050" y="180275"/>
              <a:chExt cx="394800" cy="292600"/>
            </a:xfrm>
          </p:grpSpPr>
          <p:sp>
            <p:nvSpPr>
              <p:cNvPr id="13409" name="Google Shape;13409;p4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0" name="Google Shape;13410;p4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1" name="Google Shape;13411;p4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2" name="Google Shape;13412;p4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3" name="Google Shape;13413;p4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4" name="Google Shape;13414;p4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5" name="Google Shape;13415;p4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6" name="Google Shape;13416;p4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7" name="Google Shape;13417;p4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8" name="Google Shape;13418;p4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9" name="Google Shape;13419;p4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0" name="Google Shape;13420;p4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1" name="Google Shape;13421;p4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2" name="Google Shape;13422;p4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3" name="Google Shape;13423;p4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4" name="Google Shape;13424;p4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5" name="Google Shape;13425;p4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6" name="Google Shape;13426;p4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7" name="Google Shape;13427;p4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8" name="Google Shape;13428;p4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9" name="Google Shape;13429;p4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0" name="Google Shape;13430;p4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1" name="Google Shape;13431;p4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2" name="Google Shape;13432;p4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3" name="Google Shape;13433;p4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4" name="Google Shape;13434;p4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5" name="Google Shape;13435;p4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6" name="Google Shape;13436;p4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7" name="Google Shape;13437;p4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8" name="Google Shape;13438;p4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9" name="Google Shape;13439;p4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0" name="Google Shape;13440;p4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1" name="Google Shape;13441;p4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2" name="Google Shape;13442;p4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3" name="Google Shape;13443;p4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4" name="Google Shape;13444;p4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5" name="Google Shape;13445;p4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6" name="Google Shape;13446;p4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7" name="Google Shape;13447;p4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8" name="Google Shape;13448;p4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9" name="Google Shape;13449;p4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0" name="Google Shape;13450;p4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1" name="Google Shape;13451;p4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2" name="Google Shape;13452;p4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453" name="Google Shape;13453;p41"/>
            <p:cNvGrpSpPr/>
            <p:nvPr/>
          </p:nvGrpSpPr>
          <p:grpSpPr>
            <a:xfrm>
              <a:off x="2701400" y="2332775"/>
              <a:ext cx="552375" cy="563100"/>
              <a:chOff x="3646250" y="1707050"/>
              <a:chExt cx="552375" cy="563100"/>
            </a:xfrm>
          </p:grpSpPr>
          <p:sp>
            <p:nvSpPr>
              <p:cNvPr id="13454" name="Google Shape;13454;p41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5" name="Google Shape;13455;p41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6" name="Google Shape;13456;p41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7" name="Google Shape;13457;p41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8" name="Google Shape;13458;p41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9" name="Google Shape;13459;p41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0" name="Google Shape;13460;p41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1" name="Google Shape;13461;p41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2" name="Google Shape;13462;p41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3" name="Google Shape;13463;p41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4" name="Google Shape;13464;p41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5" name="Google Shape;13465;p41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6" name="Google Shape;13466;p41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7" name="Google Shape;13467;p41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8" name="Google Shape;13468;p41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9" name="Google Shape;13469;p41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0" name="Google Shape;13470;p41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1" name="Google Shape;13471;p41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2" name="Google Shape;13472;p41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3" name="Google Shape;13473;p41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4" name="Google Shape;13474;p41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5" name="Google Shape;13475;p41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6" name="Google Shape;13476;p41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7" name="Google Shape;13477;p41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8" name="Google Shape;13478;p41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9" name="Google Shape;13479;p41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0" name="Google Shape;13480;p41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1" name="Google Shape;13481;p41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2" name="Google Shape;13482;p41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3" name="Google Shape;13483;p41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4" name="Google Shape;13484;p41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5" name="Google Shape;13485;p41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6" name="Google Shape;13486;p41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7" name="Google Shape;13487;p41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8" name="Google Shape;13488;p41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9" name="Google Shape;13489;p41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0" name="Google Shape;13490;p41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1" name="Google Shape;13491;p41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2" name="Google Shape;13492;p41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3" name="Google Shape;13493;p41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4" name="Google Shape;13494;p41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5" name="Google Shape;13495;p41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6" name="Google Shape;13496;p41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7" name="Google Shape;13497;p41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8" name="Google Shape;13498;p41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9" name="Google Shape;13499;p41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0" name="Google Shape;13500;p41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1" name="Google Shape;13501;p41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2" name="Google Shape;13502;p41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3" name="Google Shape;13503;p41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4" name="Google Shape;13504;p41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5" name="Google Shape;13505;p41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6" name="Google Shape;13506;p41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7" name="Google Shape;13507;p41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8" name="Google Shape;13508;p41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9" name="Google Shape;13509;p41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0" name="Google Shape;13510;p41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1" name="Google Shape;13511;p41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2" name="Google Shape;13512;p41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3" name="Google Shape;13513;p41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4" name="Google Shape;13514;p41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5" name="Google Shape;13515;p41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6" name="Google Shape;13516;p41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7" name="Google Shape;13517;p41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8" name="Google Shape;13518;p41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9" name="Google Shape;13519;p41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0" name="Google Shape;13520;p41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1" name="Google Shape;13521;p41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2" name="Google Shape;13522;p41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3" name="Google Shape;13523;p41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4" name="Google Shape;13524;p41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5" name="Google Shape;13525;p41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6" name="Google Shape;13526;p41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7" name="Google Shape;13527;p41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8" name="Google Shape;13528;p41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9" name="Google Shape;13529;p41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0" name="Google Shape;13530;p41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1" name="Google Shape;13531;p41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2" name="Google Shape;13532;p41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3" name="Google Shape;13533;p41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4" name="Google Shape;13534;p41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5" name="Google Shape;13535;p41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6" name="Google Shape;13536;p41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7" name="Google Shape;13537;p41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8" name="Google Shape;13538;p41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9" name="Google Shape;13539;p41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0" name="Google Shape;13540;p41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1" name="Google Shape;13541;p41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542" name="Google Shape;13542;p41"/>
          <p:cNvGrpSpPr/>
          <p:nvPr/>
        </p:nvGrpSpPr>
        <p:grpSpPr>
          <a:xfrm rot="-4324693">
            <a:off x="1234646" y="3171306"/>
            <a:ext cx="1044644" cy="2482347"/>
            <a:chOff x="1852623" y="1281567"/>
            <a:chExt cx="412070" cy="979114"/>
          </a:xfrm>
        </p:grpSpPr>
        <p:sp>
          <p:nvSpPr>
            <p:cNvPr id="13543" name="Google Shape;13543;p41"/>
            <p:cNvSpPr/>
            <p:nvPr/>
          </p:nvSpPr>
          <p:spPr>
            <a:xfrm>
              <a:off x="1879717" y="1462463"/>
              <a:ext cx="134156" cy="127876"/>
            </a:xfrm>
            <a:custGeom>
              <a:avLst/>
              <a:gdLst/>
              <a:ahLst/>
              <a:cxnLst/>
              <a:rect l="l" t="t" r="r" b="b"/>
              <a:pathLst>
                <a:path w="3674" h="3502" extrusionOk="0">
                  <a:moveTo>
                    <a:pt x="1618" y="0"/>
                  </a:moveTo>
                  <a:lnTo>
                    <a:pt x="1868" y="782"/>
                  </a:lnTo>
                  <a:cubicBezTo>
                    <a:pt x="1798" y="727"/>
                    <a:pt x="1743" y="665"/>
                    <a:pt x="1673" y="610"/>
                  </a:cubicBezTo>
                  <a:lnTo>
                    <a:pt x="1673" y="610"/>
                  </a:lnTo>
                  <a:cubicBezTo>
                    <a:pt x="1634" y="1165"/>
                    <a:pt x="1782" y="1743"/>
                    <a:pt x="2103" y="2196"/>
                  </a:cubicBezTo>
                  <a:cubicBezTo>
                    <a:pt x="1665" y="2032"/>
                    <a:pt x="1227" y="1860"/>
                    <a:pt x="782" y="1688"/>
                  </a:cubicBezTo>
                  <a:lnTo>
                    <a:pt x="782" y="1688"/>
                  </a:lnTo>
                  <a:cubicBezTo>
                    <a:pt x="798" y="1743"/>
                    <a:pt x="813" y="1782"/>
                    <a:pt x="821" y="1821"/>
                  </a:cubicBezTo>
                  <a:cubicBezTo>
                    <a:pt x="587" y="1571"/>
                    <a:pt x="305" y="1376"/>
                    <a:pt x="0" y="1219"/>
                  </a:cubicBezTo>
                  <a:lnTo>
                    <a:pt x="0" y="1219"/>
                  </a:lnTo>
                  <a:cubicBezTo>
                    <a:pt x="63" y="1563"/>
                    <a:pt x="149" y="1899"/>
                    <a:pt x="274" y="2220"/>
                  </a:cubicBezTo>
                  <a:cubicBezTo>
                    <a:pt x="235" y="2212"/>
                    <a:pt x="211" y="2196"/>
                    <a:pt x="172" y="2188"/>
                  </a:cubicBezTo>
                  <a:lnTo>
                    <a:pt x="172" y="2188"/>
                  </a:lnTo>
                  <a:cubicBezTo>
                    <a:pt x="235" y="2446"/>
                    <a:pt x="376" y="2681"/>
                    <a:pt x="571" y="2860"/>
                  </a:cubicBezTo>
                  <a:lnTo>
                    <a:pt x="3197" y="3501"/>
                  </a:lnTo>
                  <a:cubicBezTo>
                    <a:pt x="3626" y="3095"/>
                    <a:pt x="3673" y="2423"/>
                    <a:pt x="3494" y="1876"/>
                  </a:cubicBezTo>
                  <a:cubicBezTo>
                    <a:pt x="3298" y="1329"/>
                    <a:pt x="2907" y="883"/>
                    <a:pt x="2525" y="438"/>
                  </a:cubicBezTo>
                  <a:cubicBezTo>
                    <a:pt x="2517" y="493"/>
                    <a:pt x="2517" y="532"/>
                    <a:pt x="2517" y="579"/>
                  </a:cubicBezTo>
                  <a:cubicBezTo>
                    <a:pt x="2290" y="297"/>
                    <a:pt x="1970" y="86"/>
                    <a:pt x="1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41"/>
            <p:cNvSpPr/>
            <p:nvPr/>
          </p:nvSpPr>
          <p:spPr>
            <a:xfrm>
              <a:off x="2005839" y="1304389"/>
              <a:ext cx="138720" cy="148397"/>
            </a:xfrm>
            <a:custGeom>
              <a:avLst/>
              <a:gdLst/>
              <a:ahLst/>
              <a:cxnLst/>
              <a:rect l="l" t="t" r="r" b="b"/>
              <a:pathLst>
                <a:path w="3799" h="4064" extrusionOk="0">
                  <a:moveTo>
                    <a:pt x="3032" y="0"/>
                  </a:moveTo>
                  <a:cubicBezTo>
                    <a:pt x="2759" y="414"/>
                    <a:pt x="2587" y="891"/>
                    <a:pt x="2548" y="1376"/>
                  </a:cubicBezTo>
                  <a:lnTo>
                    <a:pt x="2446" y="1243"/>
                  </a:lnTo>
                  <a:cubicBezTo>
                    <a:pt x="2360" y="1352"/>
                    <a:pt x="2321" y="1508"/>
                    <a:pt x="2353" y="1641"/>
                  </a:cubicBezTo>
                  <a:cubicBezTo>
                    <a:pt x="2344" y="1641"/>
                    <a:pt x="2335" y="1641"/>
                    <a:pt x="2327" y="1641"/>
                  </a:cubicBezTo>
                  <a:cubicBezTo>
                    <a:pt x="2147" y="1641"/>
                    <a:pt x="1964" y="1718"/>
                    <a:pt x="1852" y="1860"/>
                  </a:cubicBezTo>
                  <a:cubicBezTo>
                    <a:pt x="1813" y="1696"/>
                    <a:pt x="1665" y="1563"/>
                    <a:pt x="1501" y="1540"/>
                  </a:cubicBezTo>
                  <a:cubicBezTo>
                    <a:pt x="1467" y="1530"/>
                    <a:pt x="1431" y="1525"/>
                    <a:pt x="1396" y="1525"/>
                  </a:cubicBezTo>
                  <a:cubicBezTo>
                    <a:pt x="1263" y="1525"/>
                    <a:pt x="1130" y="1592"/>
                    <a:pt x="1055" y="1704"/>
                  </a:cubicBezTo>
                  <a:cubicBezTo>
                    <a:pt x="977" y="1180"/>
                    <a:pt x="798" y="680"/>
                    <a:pt x="547" y="219"/>
                  </a:cubicBezTo>
                  <a:cubicBezTo>
                    <a:pt x="313" y="618"/>
                    <a:pt x="235" y="1040"/>
                    <a:pt x="258" y="1462"/>
                  </a:cubicBezTo>
                  <a:cubicBezTo>
                    <a:pt x="196" y="1360"/>
                    <a:pt x="102" y="1266"/>
                    <a:pt x="8" y="1196"/>
                  </a:cubicBezTo>
                  <a:lnTo>
                    <a:pt x="8" y="1196"/>
                  </a:lnTo>
                  <a:cubicBezTo>
                    <a:pt x="0" y="1618"/>
                    <a:pt x="118" y="2032"/>
                    <a:pt x="336" y="2399"/>
                  </a:cubicBezTo>
                  <a:lnTo>
                    <a:pt x="2829" y="4064"/>
                  </a:lnTo>
                  <a:cubicBezTo>
                    <a:pt x="3533" y="3290"/>
                    <a:pt x="3798" y="2157"/>
                    <a:pt x="3517" y="1165"/>
                  </a:cubicBezTo>
                  <a:lnTo>
                    <a:pt x="3517" y="1165"/>
                  </a:lnTo>
                  <a:cubicBezTo>
                    <a:pt x="3462" y="1235"/>
                    <a:pt x="3423" y="1290"/>
                    <a:pt x="3384" y="1360"/>
                  </a:cubicBezTo>
                  <a:cubicBezTo>
                    <a:pt x="3329" y="899"/>
                    <a:pt x="3212" y="438"/>
                    <a:pt x="30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41"/>
            <p:cNvSpPr/>
            <p:nvPr/>
          </p:nvSpPr>
          <p:spPr>
            <a:xfrm>
              <a:off x="2107131" y="1562040"/>
              <a:ext cx="110750" cy="124443"/>
            </a:xfrm>
            <a:custGeom>
              <a:avLst/>
              <a:gdLst/>
              <a:ahLst/>
              <a:cxnLst/>
              <a:rect l="l" t="t" r="r" b="b"/>
              <a:pathLst>
                <a:path w="3033" h="3408" extrusionOk="0">
                  <a:moveTo>
                    <a:pt x="1259" y="1"/>
                  </a:moveTo>
                  <a:cubicBezTo>
                    <a:pt x="938" y="40"/>
                    <a:pt x="626" y="165"/>
                    <a:pt x="376" y="384"/>
                  </a:cubicBezTo>
                  <a:cubicBezTo>
                    <a:pt x="368" y="329"/>
                    <a:pt x="360" y="274"/>
                    <a:pt x="352" y="227"/>
                  </a:cubicBezTo>
                  <a:cubicBezTo>
                    <a:pt x="180" y="360"/>
                    <a:pt x="55" y="555"/>
                    <a:pt x="1" y="759"/>
                  </a:cubicBezTo>
                  <a:lnTo>
                    <a:pt x="1251" y="3408"/>
                  </a:lnTo>
                  <a:cubicBezTo>
                    <a:pt x="1743" y="3259"/>
                    <a:pt x="2228" y="3001"/>
                    <a:pt x="2618" y="2650"/>
                  </a:cubicBezTo>
                  <a:cubicBezTo>
                    <a:pt x="2829" y="2454"/>
                    <a:pt x="3033" y="2181"/>
                    <a:pt x="2970" y="1892"/>
                  </a:cubicBezTo>
                  <a:lnTo>
                    <a:pt x="2970" y="1892"/>
                  </a:lnTo>
                  <a:lnTo>
                    <a:pt x="2861" y="2001"/>
                  </a:lnTo>
                  <a:cubicBezTo>
                    <a:pt x="2939" y="1767"/>
                    <a:pt x="2993" y="1517"/>
                    <a:pt x="3009" y="1259"/>
                  </a:cubicBezTo>
                  <a:cubicBezTo>
                    <a:pt x="3000" y="1259"/>
                    <a:pt x="2992" y="1258"/>
                    <a:pt x="2983" y="1258"/>
                  </a:cubicBezTo>
                  <a:cubicBezTo>
                    <a:pt x="2648" y="1258"/>
                    <a:pt x="2316" y="1406"/>
                    <a:pt x="2095" y="1657"/>
                  </a:cubicBezTo>
                  <a:cubicBezTo>
                    <a:pt x="2095" y="1603"/>
                    <a:pt x="2087" y="1540"/>
                    <a:pt x="2087" y="1485"/>
                  </a:cubicBezTo>
                  <a:cubicBezTo>
                    <a:pt x="1978" y="1564"/>
                    <a:pt x="1884" y="1634"/>
                    <a:pt x="1782" y="1696"/>
                  </a:cubicBezTo>
                  <a:cubicBezTo>
                    <a:pt x="1462" y="1728"/>
                    <a:pt x="1134" y="1751"/>
                    <a:pt x="805" y="1767"/>
                  </a:cubicBezTo>
                  <a:cubicBezTo>
                    <a:pt x="915" y="1454"/>
                    <a:pt x="1032" y="1134"/>
                    <a:pt x="1141" y="821"/>
                  </a:cubicBezTo>
                  <a:cubicBezTo>
                    <a:pt x="1095" y="821"/>
                    <a:pt x="1032" y="829"/>
                    <a:pt x="985" y="837"/>
                  </a:cubicBezTo>
                  <a:cubicBezTo>
                    <a:pt x="1110" y="579"/>
                    <a:pt x="1196" y="290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41"/>
            <p:cNvSpPr/>
            <p:nvPr/>
          </p:nvSpPr>
          <p:spPr>
            <a:xfrm>
              <a:off x="1852623" y="1446469"/>
              <a:ext cx="170671" cy="179727"/>
            </a:xfrm>
            <a:custGeom>
              <a:avLst/>
              <a:gdLst/>
              <a:ahLst/>
              <a:cxnLst/>
              <a:rect l="l" t="t" r="r" b="b"/>
              <a:pathLst>
                <a:path w="4674" h="4922" extrusionOk="0">
                  <a:moveTo>
                    <a:pt x="3423" y="1"/>
                  </a:moveTo>
                  <a:cubicBezTo>
                    <a:pt x="3399" y="126"/>
                    <a:pt x="3384" y="243"/>
                    <a:pt x="3368" y="368"/>
                  </a:cubicBezTo>
                  <a:cubicBezTo>
                    <a:pt x="3368" y="399"/>
                    <a:pt x="3360" y="438"/>
                    <a:pt x="3360" y="470"/>
                  </a:cubicBezTo>
                  <a:cubicBezTo>
                    <a:pt x="3345" y="587"/>
                    <a:pt x="3345" y="704"/>
                    <a:pt x="3345" y="821"/>
                  </a:cubicBezTo>
                  <a:lnTo>
                    <a:pt x="3345" y="923"/>
                  </a:lnTo>
                  <a:cubicBezTo>
                    <a:pt x="3345" y="1110"/>
                    <a:pt x="3360" y="1290"/>
                    <a:pt x="3384" y="1470"/>
                  </a:cubicBezTo>
                  <a:cubicBezTo>
                    <a:pt x="3384" y="1501"/>
                    <a:pt x="3384" y="1540"/>
                    <a:pt x="3392" y="1571"/>
                  </a:cubicBezTo>
                  <a:cubicBezTo>
                    <a:pt x="3392" y="1603"/>
                    <a:pt x="3399" y="1618"/>
                    <a:pt x="3399" y="1642"/>
                  </a:cubicBezTo>
                  <a:cubicBezTo>
                    <a:pt x="3360" y="1603"/>
                    <a:pt x="3313" y="1571"/>
                    <a:pt x="3274" y="1540"/>
                  </a:cubicBezTo>
                  <a:lnTo>
                    <a:pt x="3274" y="1540"/>
                  </a:lnTo>
                  <a:lnTo>
                    <a:pt x="3329" y="2329"/>
                  </a:lnTo>
                  <a:lnTo>
                    <a:pt x="3540" y="3533"/>
                  </a:lnTo>
                  <a:cubicBezTo>
                    <a:pt x="3491" y="3538"/>
                    <a:pt x="3441" y="3540"/>
                    <a:pt x="3392" y="3540"/>
                  </a:cubicBezTo>
                  <a:cubicBezTo>
                    <a:pt x="2960" y="3540"/>
                    <a:pt x="2542" y="3365"/>
                    <a:pt x="2149" y="3189"/>
                  </a:cubicBezTo>
                  <a:lnTo>
                    <a:pt x="1274" y="2814"/>
                  </a:lnTo>
                  <a:cubicBezTo>
                    <a:pt x="1250" y="2806"/>
                    <a:pt x="1243" y="2806"/>
                    <a:pt x="1219" y="2791"/>
                  </a:cubicBezTo>
                  <a:lnTo>
                    <a:pt x="1219" y="2791"/>
                  </a:lnTo>
                  <a:cubicBezTo>
                    <a:pt x="1235" y="2853"/>
                    <a:pt x="1250" y="2900"/>
                    <a:pt x="1258" y="2955"/>
                  </a:cubicBezTo>
                  <a:cubicBezTo>
                    <a:pt x="1274" y="3002"/>
                    <a:pt x="1282" y="3048"/>
                    <a:pt x="1289" y="3087"/>
                  </a:cubicBezTo>
                  <a:cubicBezTo>
                    <a:pt x="1157" y="3002"/>
                    <a:pt x="1016" y="2923"/>
                    <a:pt x="868" y="2853"/>
                  </a:cubicBezTo>
                  <a:cubicBezTo>
                    <a:pt x="844" y="2830"/>
                    <a:pt x="813" y="2822"/>
                    <a:pt x="782" y="2814"/>
                  </a:cubicBezTo>
                  <a:cubicBezTo>
                    <a:pt x="657" y="2767"/>
                    <a:pt x="531" y="2712"/>
                    <a:pt x="391" y="2689"/>
                  </a:cubicBezTo>
                  <a:cubicBezTo>
                    <a:pt x="360" y="2673"/>
                    <a:pt x="344" y="2666"/>
                    <a:pt x="313" y="2666"/>
                  </a:cubicBezTo>
                  <a:cubicBezTo>
                    <a:pt x="203" y="2650"/>
                    <a:pt x="110" y="2626"/>
                    <a:pt x="0" y="2619"/>
                  </a:cubicBezTo>
                  <a:lnTo>
                    <a:pt x="0" y="2619"/>
                  </a:lnTo>
                  <a:cubicBezTo>
                    <a:pt x="219" y="3025"/>
                    <a:pt x="500" y="3400"/>
                    <a:pt x="844" y="3713"/>
                  </a:cubicBezTo>
                  <a:cubicBezTo>
                    <a:pt x="907" y="3783"/>
                    <a:pt x="985" y="3838"/>
                    <a:pt x="1055" y="3900"/>
                  </a:cubicBezTo>
                  <a:cubicBezTo>
                    <a:pt x="1430" y="4189"/>
                    <a:pt x="1836" y="4432"/>
                    <a:pt x="2274" y="4611"/>
                  </a:cubicBezTo>
                  <a:cubicBezTo>
                    <a:pt x="2344" y="4643"/>
                    <a:pt x="2415" y="4658"/>
                    <a:pt x="2485" y="4689"/>
                  </a:cubicBezTo>
                  <a:cubicBezTo>
                    <a:pt x="2821" y="4807"/>
                    <a:pt x="3181" y="4877"/>
                    <a:pt x="3532" y="4900"/>
                  </a:cubicBezTo>
                  <a:cubicBezTo>
                    <a:pt x="3579" y="4900"/>
                    <a:pt x="3626" y="4916"/>
                    <a:pt x="3673" y="4916"/>
                  </a:cubicBezTo>
                  <a:cubicBezTo>
                    <a:pt x="3731" y="4920"/>
                    <a:pt x="3794" y="4922"/>
                    <a:pt x="3857" y="4922"/>
                  </a:cubicBezTo>
                  <a:cubicBezTo>
                    <a:pt x="3919" y="4922"/>
                    <a:pt x="3982" y="4920"/>
                    <a:pt x="4040" y="4916"/>
                  </a:cubicBezTo>
                  <a:cubicBezTo>
                    <a:pt x="4118" y="4822"/>
                    <a:pt x="4181" y="4729"/>
                    <a:pt x="4251" y="4619"/>
                  </a:cubicBezTo>
                  <a:cubicBezTo>
                    <a:pt x="4275" y="4603"/>
                    <a:pt x="4282" y="4580"/>
                    <a:pt x="4290" y="4564"/>
                  </a:cubicBezTo>
                  <a:cubicBezTo>
                    <a:pt x="4376" y="4424"/>
                    <a:pt x="4447" y="4275"/>
                    <a:pt x="4493" y="4119"/>
                  </a:cubicBezTo>
                  <a:cubicBezTo>
                    <a:pt x="4509" y="4080"/>
                    <a:pt x="4525" y="4033"/>
                    <a:pt x="4532" y="3994"/>
                  </a:cubicBezTo>
                  <a:cubicBezTo>
                    <a:pt x="4611" y="3736"/>
                    <a:pt x="4650" y="3478"/>
                    <a:pt x="4665" y="3213"/>
                  </a:cubicBezTo>
                  <a:cubicBezTo>
                    <a:pt x="4673" y="3056"/>
                    <a:pt x="4665" y="2900"/>
                    <a:pt x="4642" y="2744"/>
                  </a:cubicBezTo>
                  <a:cubicBezTo>
                    <a:pt x="4634" y="2626"/>
                    <a:pt x="4611" y="2517"/>
                    <a:pt x="4595" y="2400"/>
                  </a:cubicBezTo>
                  <a:cubicBezTo>
                    <a:pt x="4423" y="1525"/>
                    <a:pt x="3954" y="720"/>
                    <a:pt x="3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41"/>
            <p:cNvSpPr/>
            <p:nvPr/>
          </p:nvSpPr>
          <p:spPr>
            <a:xfrm>
              <a:off x="1959319" y="1321223"/>
              <a:ext cx="205506" cy="183780"/>
            </a:xfrm>
            <a:custGeom>
              <a:avLst/>
              <a:gdLst/>
              <a:ahLst/>
              <a:cxnLst/>
              <a:rect l="l" t="t" r="r" b="b"/>
              <a:pathLst>
                <a:path w="5628" h="5033" extrusionOk="0">
                  <a:moveTo>
                    <a:pt x="5627" y="0"/>
                  </a:moveTo>
                  <a:cubicBezTo>
                    <a:pt x="5479" y="86"/>
                    <a:pt x="5354" y="188"/>
                    <a:pt x="5236" y="305"/>
                  </a:cubicBezTo>
                  <a:lnTo>
                    <a:pt x="5182" y="360"/>
                  </a:lnTo>
                  <a:cubicBezTo>
                    <a:pt x="5041" y="500"/>
                    <a:pt x="4924" y="641"/>
                    <a:pt x="4830" y="813"/>
                  </a:cubicBezTo>
                  <a:cubicBezTo>
                    <a:pt x="4814" y="852"/>
                    <a:pt x="4799" y="876"/>
                    <a:pt x="4775" y="907"/>
                  </a:cubicBezTo>
                  <a:cubicBezTo>
                    <a:pt x="4658" y="1133"/>
                    <a:pt x="4572" y="1376"/>
                    <a:pt x="4525" y="1634"/>
                  </a:cubicBezTo>
                  <a:cubicBezTo>
                    <a:pt x="4517" y="1618"/>
                    <a:pt x="4517" y="1602"/>
                    <a:pt x="4502" y="1594"/>
                  </a:cubicBezTo>
                  <a:cubicBezTo>
                    <a:pt x="4486" y="1555"/>
                    <a:pt x="4463" y="1524"/>
                    <a:pt x="4447" y="1493"/>
                  </a:cubicBezTo>
                  <a:cubicBezTo>
                    <a:pt x="4424" y="1454"/>
                    <a:pt x="4400" y="1415"/>
                    <a:pt x="4377" y="1383"/>
                  </a:cubicBezTo>
                  <a:cubicBezTo>
                    <a:pt x="4111" y="1805"/>
                    <a:pt x="3970" y="2298"/>
                    <a:pt x="3955" y="2782"/>
                  </a:cubicBezTo>
                  <a:cubicBezTo>
                    <a:pt x="3890" y="2866"/>
                    <a:pt x="3783" y="2886"/>
                    <a:pt x="3673" y="2886"/>
                  </a:cubicBezTo>
                  <a:cubicBezTo>
                    <a:pt x="3650" y="2886"/>
                    <a:pt x="3626" y="2885"/>
                    <a:pt x="3603" y="2884"/>
                  </a:cubicBezTo>
                  <a:cubicBezTo>
                    <a:pt x="3244" y="2860"/>
                    <a:pt x="2892" y="2853"/>
                    <a:pt x="2540" y="2829"/>
                  </a:cubicBezTo>
                  <a:cubicBezTo>
                    <a:pt x="2345" y="2298"/>
                    <a:pt x="2040" y="1813"/>
                    <a:pt x="1665" y="1423"/>
                  </a:cubicBezTo>
                  <a:lnTo>
                    <a:pt x="1595" y="1360"/>
                  </a:lnTo>
                  <a:cubicBezTo>
                    <a:pt x="1564" y="1329"/>
                    <a:pt x="1532" y="1305"/>
                    <a:pt x="1509" y="1282"/>
                  </a:cubicBezTo>
                  <a:cubicBezTo>
                    <a:pt x="1478" y="1368"/>
                    <a:pt x="1439" y="1446"/>
                    <a:pt x="1407" y="1532"/>
                  </a:cubicBezTo>
                  <a:cubicBezTo>
                    <a:pt x="1314" y="1305"/>
                    <a:pt x="1196" y="1102"/>
                    <a:pt x="1048" y="907"/>
                  </a:cubicBezTo>
                  <a:lnTo>
                    <a:pt x="962" y="790"/>
                  </a:lnTo>
                  <a:cubicBezTo>
                    <a:pt x="852" y="657"/>
                    <a:pt x="727" y="524"/>
                    <a:pt x="587" y="414"/>
                  </a:cubicBezTo>
                  <a:cubicBezTo>
                    <a:pt x="548" y="375"/>
                    <a:pt x="509" y="344"/>
                    <a:pt x="470" y="313"/>
                  </a:cubicBezTo>
                  <a:cubicBezTo>
                    <a:pt x="321" y="196"/>
                    <a:pt x="165" y="94"/>
                    <a:pt x="1" y="8"/>
                  </a:cubicBezTo>
                  <a:lnTo>
                    <a:pt x="1" y="8"/>
                  </a:lnTo>
                  <a:cubicBezTo>
                    <a:pt x="415" y="930"/>
                    <a:pt x="571" y="1946"/>
                    <a:pt x="931" y="2884"/>
                  </a:cubicBezTo>
                  <a:cubicBezTo>
                    <a:pt x="1103" y="3353"/>
                    <a:pt x="1360" y="3822"/>
                    <a:pt x="1681" y="4212"/>
                  </a:cubicBezTo>
                  <a:cubicBezTo>
                    <a:pt x="1751" y="4275"/>
                    <a:pt x="1821" y="4353"/>
                    <a:pt x="1884" y="4423"/>
                  </a:cubicBezTo>
                  <a:cubicBezTo>
                    <a:pt x="1954" y="4494"/>
                    <a:pt x="2040" y="4564"/>
                    <a:pt x="2118" y="4626"/>
                  </a:cubicBezTo>
                  <a:lnTo>
                    <a:pt x="2236" y="4720"/>
                  </a:lnTo>
                  <a:cubicBezTo>
                    <a:pt x="2431" y="4853"/>
                    <a:pt x="2642" y="4962"/>
                    <a:pt x="2876" y="5033"/>
                  </a:cubicBezTo>
                  <a:cubicBezTo>
                    <a:pt x="3033" y="5009"/>
                    <a:pt x="3173" y="4994"/>
                    <a:pt x="3314" y="4962"/>
                  </a:cubicBezTo>
                  <a:cubicBezTo>
                    <a:pt x="3345" y="4962"/>
                    <a:pt x="3384" y="4955"/>
                    <a:pt x="3408" y="4939"/>
                  </a:cubicBezTo>
                  <a:cubicBezTo>
                    <a:pt x="3580" y="4908"/>
                    <a:pt x="3720" y="4845"/>
                    <a:pt x="3869" y="4775"/>
                  </a:cubicBezTo>
                  <a:cubicBezTo>
                    <a:pt x="3900" y="4767"/>
                    <a:pt x="3916" y="4751"/>
                    <a:pt x="3947" y="4736"/>
                  </a:cubicBezTo>
                  <a:cubicBezTo>
                    <a:pt x="4064" y="4681"/>
                    <a:pt x="4174" y="4611"/>
                    <a:pt x="4283" y="4533"/>
                  </a:cubicBezTo>
                  <a:cubicBezTo>
                    <a:pt x="4306" y="4517"/>
                    <a:pt x="4338" y="4494"/>
                    <a:pt x="4369" y="4462"/>
                  </a:cubicBezTo>
                  <a:cubicBezTo>
                    <a:pt x="4650" y="4251"/>
                    <a:pt x="4853" y="3962"/>
                    <a:pt x="5002" y="3650"/>
                  </a:cubicBezTo>
                  <a:cubicBezTo>
                    <a:pt x="5518" y="2524"/>
                    <a:pt x="5119" y="1133"/>
                    <a:pt x="5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41"/>
            <p:cNvSpPr/>
            <p:nvPr/>
          </p:nvSpPr>
          <p:spPr>
            <a:xfrm>
              <a:off x="2074305" y="1539218"/>
              <a:ext cx="171547" cy="173227"/>
            </a:xfrm>
            <a:custGeom>
              <a:avLst/>
              <a:gdLst/>
              <a:ahLst/>
              <a:cxnLst/>
              <a:rect l="l" t="t" r="r" b="b"/>
              <a:pathLst>
                <a:path w="4698" h="4744" extrusionOk="0">
                  <a:moveTo>
                    <a:pt x="829" y="0"/>
                  </a:moveTo>
                  <a:cubicBezTo>
                    <a:pt x="743" y="516"/>
                    <a:pt x="532" y="1009"/>
                    <a:pt x="353" y="1493"/>
                  </a:cubicBezTo>
                  <a:cubicBezTo>
                    <a:pt x="165" y="1985"/>
                    <a:pt x="1" y="2493"/>
                    <a:pt x="1" y="3017"/>
                  </a:cubicBezTo>
                  <a:cubicBezTo>
                    <a:pt x="1" y="3126"/>
                    <a:pt x="9" y="3243"/>
                    <a:pt x="24" y="3353"/>
                  </a:cubicBezTo>
                  <a:cubicBezTo>
                    <a:pt x="40" y="3415"/>
                    <a:pt x="48" y="3486"/>
                    <a:pt x="63" y="3556"/>
                  </a:cubicBezTo>
                  <a:cubicBezTo>
                    <a:pt x="102" y="3712"/>
                    <a:pt x="157" y="3845"/>
                    <a:pt x="235" y="3986"/>
                  </a:cubicBezTo>
                  <a:cubicBezTo>
                    <a:pt x="243" y="4001"/>
                    <a:pt x="259" y="4033"/>
                    <a:pt x="274" y="4056"/>
                  </a:cubicBezTo>
                  <a:cubicBezTo>
                    <a:pt x="313" y="4119"/>
                    <a:pt x="360" y="4181"/>
                    <a:pt x="407" y="4236"/>
                  </a:cubicBezTo>
                  <a:cubicBezTo>
                    <a:pt x="415" y="4259"/>
                    <a:pt x="439" y="4275"/>
                    <a:pt x="454" y="4298"/>
                  </a:cubicBezTo>
                  <a:cubicBezTo>
                    <a:pt x="493" y="4345"/>
                    <a:pt x="548" y="4384"/>
                    <a:pt x="595" y="4423"/>
                  </a:cubicBezTo>
                  <a:cubicBezTo>
                    <a:pt x="790" y="4580"/>
                    <a:pt x="1025" y="4681"/>
                    <a:pt x="1267" y="4720"/>
                  </a:cubicBezTo>
                  <a:cubicBezTo>
                    <a:pt x="1306" y="4728"/>
                    <a:pt x="1345" y="4736"/>
                    <a:pt x="1384" y="4736"/>
                  </a:cubicBezTo>
                  <a:cubicBezTo>
                    <a:pt x="1470" y="4744"/>
                    <a:pt x="1572" y="4744"/>
                    <a:pt x="1658" y="4744"/>
                  </a:cubicBezTo>
                  <a:cubicBezTo>
                    <a:pt x="1704" y="4744"/>
                    <a:pt x="1744" y="4736"/>
                    <a:pt x="1798" y="4736"/>
                  </a:cubicBezTo>
                  <a:cubicBezTo>
                    <a:pt x="1931" y="4720"/>
                    <a:pt x="2056" y="4697"/>
                    <a:pt x="2173" y="4658"/>
                  </a:cubicBezTo>
                  <a:cubicBezTo>
                    <a:pt x="2697" y="4509"/>
                    <a:pt x="3142" y="4173"/>
                    <a:pt x="3533" y="3798"/>
                  </a:cubicBezTo>
                  <a:cubicBezTo>
                    <a:pt x="3924" y="3431"/>
                    <a:pt x="4275" y="3009"/>
                    <a:pt x="4697" y="2665"/>
                  </a:cubicBezTo>
                  <a:lnTo>
                    <a:pt x="4697" y="2665"/>
                  </a:lnTo>
                  <a:cubicBezTo>
                    <a:pt x="4314" y="2696"/>
                    <a:pt x="3932" y="2775"/>
                    <a:pt x="3556" y="2868"/>
                  </a:cubicBezTo>
                  <a:cubicBezTo>
                    <a:pt x="3525" y="2884"/>
                    <a:pt x="3486" y="2892"/>
                    <a:pt x="3455" y="2900"/>
                  </a:cubicBezTo>
                  <a:cubicBezTo>
                    <a:pt x="3385" y="2923"/>
                    <a:pt x="3322" y="2946"/>
                    <a:pt x="3252" y="2978"/>
                  </a:cubicBezTo>
                  <a:lnTo>
                    <a:pt x="3306" y="2712"/>
                  </a:lnTo>
                  <a:lnTo>
                    <a:pt x="3306" y="2712"/>
                  </a:lnTo>
                  <a:cubicBezTo>
                    <a:pt x="3291" y="2728"/>
                    <a:pt x="3267" y="2743"/>
                    <a:pt x="3252" y="2751"/>
                  </a:cubicBezTo>
                  <a:cubicBezTo>
                    <a:pt x="3205" y="2782"/>
                    <a:pt x="3142" y="2814"/>
                    <a:pt x="3095" y="2845"/>
                  </a:cubicBezTo>
                  <a:cubicBezTo>
                    <a:pt x="2744" y="3012"/>
                    <a:pt x="2361" y="3097"/>
                    <a:pt x="1974" y="3097"/>
                  </a:cubicBezTo>
                  <a:cubicBezTo>
                    <a:pt x="1853" y="3097"/>
                    <a:pt x="1732" y="3088"/>
                    <a:pt x="1611" y="3072"/>
                  </a:cubicBezTo>
                  <a:cubicBezTo>
                    <a:pt x="1533" y="3064"/>
                    <a:pt x="1447" y="3048"/>
                    <a:pt x="1384" y="2986"/>
                  </a:cubicBezTo>
                  <a:cubicBezTo>
                    <a:pt x="1329" y="2923"/>
                    <a:pt x="1314" y="2829"/>
                    <a:pt x="1306" y="2743"/>
                  </a:cubicBezTo>
                  <a:cubicBezTo>
                    <a:pt x="1267" y="2345"/>
                    <a:pt x="1228" y="1931"/>
                    <a:pt x="1189" y="1524"/>
                  </a:cubicBezTo>
                  <a:cubicBezTo>
                    <a:pt x="1181" y="1462"/>
                    <a:pt x="1181" y="1407"/>
                    <a:pt x="1173" y="1337"/>
                  </a:cubicBezTo>
                  <a:lnTo>
                    <a:pt x="1173" y="1298"/>
                  </a:lnTo>
                  <a:cubicBezTo>
                    <a:pt x="1111" y="1337"/>
                    <a:pt x="1064" y="1368"/>
                    <a:pt x="1017" y="1407"/>
                  </a:cubicBezTo>
                  <a:cubicBezTo>
                    <a:pt x="1025" y="1337"/>
                    <a:pt x="1025" y="1266"/>
                    <a:pt x="1025" y="1204"/>
                  </a:cubicBezTo>
                  <a:lnTo>
                    <a:pt x="1025" y="1063"/>
                  </a:lnTo>
                  <a:cubicBezTo>
                    <a:pt x="1025" y="930"/>
                    <a:pt x="1001" y="782"/>
                    <a:pt x="986" y="633"/>
                  </a:cubicBezTo>
                  <a:cubicBezTo>
                    <a:pt x="978" y="555"/>
                    <a:pt x="962" y="485"/>
                    <a:pt x="946" y="407"/>
                  </a:cubicBezTo>
                  <a:cubicBezTo>
                    <a:pt x="915" y="274"/>
                    <a:pt x="876" y="133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41"/>
            <p:cNvSpPr/>
            <p:nvPr/>
          </p:nvSpPr>
          <p:spPr>
            <a:xfrm>
              <a:off x="1977321" y="1344045"/>
              <a:ext cx="0" cy="329"/>
            </a:xfrm>
            <a:custGeom>
              <a:avLst/>
              <a:gdLst/>
              <a:ahLst/>
              <a:cxnLst/>
              <a:rect l="l" t="t" r="r" b="b"/>
              <a:pathLst>
                <a:path h="9" fill="none" extrusionOk="0">
                  <a:moveTo>
                    <a:pt x="0" y="8"/>
                  </a:moveTo>
                  <a:cubicBezTo>
                    <a:pt x="0" y="8"/>
                    <a:pt x="0" y="0"/>
                    <a:pt x="0" y="8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41"/>
            <p:cNvSpPr/>
            <p:nvPr/>
          </p:nvSpPr>
          <p:spPr>
            <a:xfrm>
              <a:off x="1982433" y="136971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41"/>
            <p:cNvSpPr/>
            <p:nvPr/>
          </p:nvSpPr>
          <p:spPr>
            <a:xfrm>
              <a:off x="1990430" y="139425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41"/>
            <p:cNvSpPr/>
            <p:nvPr/>
          </p:nvSpPr>
          <p:spPr>
            <a:xfrm>
              <a:off x="1976445" y="1332360"/>
              <a:ext cx="51669" cy="150113"/>
            </a:xfrm>
            <a:custGeom>
              <a:avLst/>
              <a:gdLst/>
              <a:ahLst/>
              <a:cxnLst/>
              <a:rect l="l" t="t" r="r" b="b"/>
              <a:pathLst>
                <a:path w="1415" h="4111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602"/>
                    <a:pt x="313" y="1211"/>
                    <a:pt x="462" y="1813"/>
                  </a:cubicBezTo>
                  <a:cubicBezTo>
                    <a:pt x="571" y="2266"/>
                    <a:pt x="727" y="2704"/>
                    <a:pt x="891" y="3134"/>
                  </a:cubicBezTo>
                  <a:cubicBezTo>
                    <a:pt x="985" y="3399"/>
                    <a:pt x="1095" y="3649"/>
                    <a:pt x="1212" y="3899"/>
                  </a:cubicBezTo>
                  <a:cubicBezTo>
                    <a:pt x="1282" y="3962"/>
                    <a:pt x="1352" y="4040"/>
                    <a:pt x="1415" y="4110"/>
                  </a:cubicBezTo>
                  <a:cubicBezTo>
                    <a:pt x="1360" y="4024"/>
                    <a:pt x="1313" y="3923"/>
                    <a:pt x="1259" y="3829"/>
                  </a:cubicBezTo>
                  <a:cubicBezTo>
                    <a:pt x="1165" y="3634"/>
                    <a:pt x="1087" y="3415"/>
                    <a:pt x="1009" y="3204"/>
                  </a:cubicBezTo>
                  <a:cubicBezTo>
                    <a:pt x="845" y="2774"/>
                    <a:pt x="688" y="2352"/>
                    <a:pt x="579" y="1915"/>
                  </a:cubicBezTo>
                  <a:cubicBezTo>
                    <a:pt x="469" y="1477"/>
                    <a:pt x="344" y="1024"/>
                    <a:pt x="235" y="586"/>
                  </a:cubicBezTo>
                  <a:cubicBezTo>
                    <a:pt x="196" y="422"/>
                    <a:pt x="157" y="266"/>
                    <a:pt x="118" y="94"/>
                  </a:cubicBezTo>
                  <a:cubicBezTo>
                    <a:pt x="79" y="55"/>
                    <a:pt x="40" y="3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41"/>
            <p:cNvSpPr/>
            <p:nvPr/>
          </p:nvSpPr>
          <p:spPr>
            <a:xfrm>
              <a:off x="1994410" y="1349741"/>
              <a:ext cx="46557" cy="143869"/>
            </a:xfrm>
            <a:custGeom>
              <a:avLst/>
              <a:gdLst/>
              <a:ahLst/>
              <a:cxnLst/>
              <a:rect l="l" t="t" r="r" b="b"/>
              <a:pathLst>
                <a:path w="1275" h="3940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26"/>
                    <a:pt x="40" y="188"/>
                  </a:cubicBezTo>
                  <a:cubicBezTo>
                    <a:pt x="126" y="618"/>
                    <a:pt x="243" y="1056"/>
                    <a:pt x="368" y="1485"/>
                  </a:cubicBezTo>
                  <a:cubicBezTo>
                    <a:pt x="595" y="2236"/>
                    <a:pt x="790" y="3001"/>
                    <a:pt x="1103" y="3713"/>
                  </a:cubicBezTo>
                  <a:cubicBezTo>
                    <a:pt x="1118" y="3759"/>
                    <a:pt x="1142" y="3814"/>
                    <a:pt x="1157" y="3853"/>
                  </a:cubicBezTo>
                  <a:lnTo>
                    <a:pt x="1275" y="3939"/>
                  </a:lnTo>
                  <a:cubicBezTo>
                    <a:pt x="1095" y="3541"/>
                    <a:pt x="939" y="3119"/>
                    <a:pt x="806" y="2689"/>
                  </a:cubicBezTo>
                  <a:cubicBezTo>
                    <a:pt x="689" y="2329"/>
                    <a:pt x="587" y="1954"/>
                    <a:pt x="478" y="1587"/>
                  </a:cubicBezTo>
                  <a:cubicBezTo>
                    <a:pt x="353" y="1165"/>
                    <a:pt x="235" y="751"/>
                    <a:pt x="134" y="321"/>
                  </a:cubicBezTo>
                  <a:cubicBezTo>
                    <a:pt x="110" y="259"/>
                    <a:pt x="95" y="188"/>
                    <a:pt x="87" y="1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41"/>
            <p:cNvSpPr/>
            <p:nvPr/>
          </p:nvSpPr>
          <p:spPr>
            <a:xfrm>
              <a:off x="2017524" y="1370591"/>
              <a:ext cx="25232" cy="122289"/>
            </a:xfrm>
            <a:custGeom>
              <a:avLst/>
              <a:gdLst/>
              <a:ahLst/>
              <a:cxnLst/>
              <a:rect l="l" t="t" r="r" b="b"/>
              <a:pathLst>
                <a:path w="691" h="3349" extrusionOk="0">
                  <a:moveTo>
                    <a:pt x="1" y="0"/>
                  </a:moveTo>
                  <a:lnTo>
                    <a:pt x="1" y="0"/>
                  </a:lnTo>
                  <a:cubicBezTo>
                    <a:pt x="79" y="797"/>
                    <a:pt x="165" y="1610"/>
                    <a:pt x="352" y="2391"/>
                  </a:cubicBezTo>
                  <a:cubicBezTo>
                    <a:pt x="431" y="2712"/>
                    <a:pt x="524" y="3032"/>
                    <a:pt x="657" y="3337"/>
                  </a:cubicBezTo>
                  <a:cubicBezTo>
                    <a:pt x="660" y="3346"/>
                    <a:pt x="666" y="3349"/>
                    <a:pt x="672" y="3349"/>
                  </a:cubicBezTo>
                  <a:cubicBezTo>
                    <a:pt x="682" y="3349"/>
                    <a:pt x="691" y="3339"/>
                    <a:pt x="681" y="3329"/>
                  </a:cubicBezTo>
                  <a:cubicBezTo>
                    <a:pt x="462" y="2774"/>
                    <a:pt x="352" y="2188"/>
                    <a:pt x="274" y="1602"/>
                  </a:cubicBezTo>
                  <a:cubicBezTo>
                    <a:pt x="196" y="1094"/>
                    <a:pt x="126" y="571"/>
                    <a:pt x="71" y="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41"/>
            <p:cNvSpPr/>
            <p:nvPr/>
          </p:nvSpPr>
          <p:spPr>
            <a:xfrm>
              <a:off x="2080329" y="1375995"/>
              <a:ext cx="42832" cy="127583"/>
            </a:xfrm>
            <a:custGeom>
              <a:avLst/>
              <a:gdLst/>
              <a:ahLst/>
              <a:cxnLst/>
              <a:rect l="l" t="t" r="r" b="b"/>
              <a:pathLst>
                <a:path w="1173" h="3494" extrusionOk="0">
                  <a:moveTo>
                    <a:pt x="1110" y="1"/>
                  </a:moveTo>
                  <a:cubicBezTo>
                    <a:pt x="1094" y="407"/>
                    <a:pt x="1047" y="806"/>
                    <a:pt x="977" y="1196"/>
                  </a:cubicBezTo>
                  <a:cubicBezTo>
                    <a:pt x="906" y="1579"/>
                    <a:pt x="836" y="1970"/>
                    <a:pt x="680" y="2322"/>
                  </a:cubicBezTo>
                  <a:cubicBezTo>
                    <a:pt x="555" y="2611"/>
                    <a:pt x="359" y="2876"/>
                    <a:pt x="195" y="3158"/>
                  </a:cubicBezTo>
                  <a:cubicBezTo>
                    <a:pt x="133" y="3267"/>
                    <a:pt x="70" y="3384"/>
                    <a:pt x="0" y="3494"/>
                  </a:cubicBezTo>
                  <a:cubicBezTo>
                    <a:pt x="31" y="3478"/>
                    <a:pt x="70" y="3470"/>
                    <a:pt x="94" y="3462"/>
                  </a:cubicBezTo>
                  <a:lnTo>
                    <a:pt x="156" y="3345"/>
                  </a:lnTo>
                  <a:cubicBezTo>
                    <a:pt x="227" y="3220"/>
                    <a:pt x="281" y="3080"/>
                    <a:pt x="359" y="2962"/>
                  </a:cubicBezTo>
                  <a:cubicBezTo>
                    <a:pt x="461" y="2798"/>
                    <a:pt x="563" y="2650"/>
                    <a:pt x="656" y="2486"/>
                  </a:cubicBezTo>
                  <a:cubicBezTo>
                    <a:pt x="836" y="2134"/>
                    <a:pt x="930" y="1767"/>
                    <a:pt x="992" y="1376"/>
                  </a:cubicBezTo>
                  <a:cubicBezTo>
                    <a:pt x="1071" y="962"/>
                    <a:pt x="1141" y="540"/>
                    <a:pt x="1172" y="126"/>
                  </a:cubicBezTo>
                  <a:lnTo>
                    <a:pt x="1172" y="87"/>
                  </a:lnTo>
                  <a:cubicBezTo>
                    <a:pt x="1149" y="48"/>
                    <a:pt x="1133" y="16"/>
                    <a:pt x="111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41"/>
            <p:cNvSpPr/>
            <p:nvPr/>
          </p:nvSpPr>
          <p:spPr>
            <a:xfrm>
              <a:off x="2100559" y="1350873"/>
              <a:ext cx="34580" cy="144709"/>
            </a:xfrm>
            <a:custGeom>
              <a:avLst/>
              <a:gdLst/>
              <a:ahLst/>
              <a:cxnLst/>
              <a:rect l="l" t="t" r="r" b="b"/>
              <a:pathLst>
                <a:path w="947" h="3963" extrusionOk="0">
                  <a:moveTo>
                    <a:pt x="946" y="1"/>
                  </a:moveTo>
                  <a:cubicBezTo>
                    <a:pt x="939" y="32"/>
                    <a:pt x="923" y="56"/>
                    <a:pt x="899" y="87"/>
                  </a:cubicBezTo>
                  <a:cubicBezTo>
                    <a:pt x="884" y="259"/>
                    <a:pt x="884" y="439"/>
                    <a:pt x="884" y="611"/>
                  </a:cubicBezTo>
                  <a:cubicBezTo>
                    <a:pt x="884" y="1032"/>
                    <a:pt x="860" y="1439"/>
                    <a:pt x="774" y="1845"/>
                  </a:cubicBezTo>
                  <a:cubicBezTo>
                    <a:pt x="610" y="2588"/>
                    <a:pt x="313" y="3283"/>
                    <a:pt x="1" y="3963"/>
                  </a:cubicBezTo>
                  <a:cubicBezTo>
                    <a:pt x="32" y="3955"/>
                    <a:pt x="48" y="3939"/>
                    <a:pt x="79" y="3924"/>
                  </a:cubicBezTo>
                  <a:cubicBezTo>
                    <a:pt x="188" y="3705"/>
                    <a:pt x="282" y="3471"/>
                    <a:pt x="384" y="3244"/>
                  </a:cubicBezTo>
                  <a:cubicBezTo>
                    <a:pt x="548" y="2861"/>
                    <a:pt x="673" y="2470"/>
                    <a:pt x="774" y="2056"/>
                  </a:cubicBezTo>
                  <a:cubicBezTo>
                    <a:pt x="860" y="1665"/>
                    <a:pt x="907" y="1275"/>
                    <a:pt x="923" y="868"/>
                  </a:cubicBezTo>
                  <a:cubicBezTo>
                    <a:pt x="931" y="587"/>
                    <a:pt x="923" y="290"/>
                    <a:pt x="94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41"/>
            <p:cNvSpPr/>
            <p:nvPr/>
          </p:nvSpPr>
          <p:spPr>
            <a:xfrm>
              <a:off x="2115712" y="1332360"/>
              <a:ext cx="34543" cy="154385"/>
            </a:xfrm>
            <a:custGeom>
              <a:avLst/>
              <a:gdLst/>
              <a:ahLst/>
              <a:cxnLst/>
              <a:rect l="l" t="t" r="r" b="b"/>
              <a:pathLst>
                <a:path w="946" h="4228" extrusionOk="0">
                  <a:moveTo>
                    <a:pt x="946" y="0"/>
                  </a:moveTo>
                  <a:lnTo>
                    <a:pt x="946" y="0"/>
                  </a:lnTo>
                  <a:cubicBezTo>
                    <a:pt x="922" y="16"/>
                    <a:pt x="906" y="39"/>
                    <a:pt x="883" y="47"/>
                  </a:cubicBezTo>
                  <a:cubicBezTo>
                    <a:pt x="789" y="664"/>
                    <a:pt x="844" y="1305"/>
                    <a:pt x="766" y="1922"/>
                  </a:cubicBezTo>
                  <a:cubicBezTo>
                    <a:pt x="664" y="2727"/>
                    <a:pt x="367" y="3485"/>
                    <a:pt x="8" y="4212"/>
                  </a:cubicBezTo>
                  <a:lnTo>
                    <a:pt x="0" y="4228"/>
                  </a:lnTo>
                  <a:cubicBezTo>
                    <a:pt x="23" y="4212"/>
                    <a:pt x="55" y="4189"/>
                    <a:pt x="86" y="4157"/>
                  </a:cubicBezTo>
                  <a:cubicBezTo>
                    <a:pt x="219" y="3876"/>
                    <a:pt x="359" y="3595"/>
                    <a:pt x="469" y="3298"/>
                  </a:cubicBezTo>
                  <a:cubicBezTo>
                    <a:pt x="610" y="2930"/>
                    <a:pt x="719" y="2540"/>
                    <a:pt x="789" y="2149"/>
                  </a:cubicBezTo>
                  <a:cubicBezTo>
                    <a:pt x="860" y="1758"/>
                    <a:pt x="867" y="1360"/>
                    <a:pt x="875" y="953"/>
                  </a:cubicBezTo>
                  <a:cubicBezTo>
                    <a:pt x="875" y="641"/>
                    <a:pt x="899" y="313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41"/>
            <p:cNvSpPr/>
            <p:nvPr/>
          </p:nvSpPr>
          <p:spPr>
            <a:xfrm>
              <a:off x="1976737" y="1500694"/>
              <a:ext cx="32571" cy="114730"/>
            </a:xfrm>
            <a:custGeom>
              <a:avLst/>
              <a:gdLst/>
              <a:ahLst/>
              <a:cxnLst/>
              <a:rect l="l" t="t" r="r" b="b"/>
              <a:pathLst>
                <a:path w="892" h="3142" extrusionOk="0">
                  <a:moveTo>
                    <a:pt x="0" y="1"/>
                  </a:moveTo>
                  <a:cubicBezTo>
                    <a:pt x="0" y="32"/>
                    <a:pt x="0" y="71"/>
                    <a:pt x="16" y="94"/>
                  </a:cubicBezTo>
                  <a:cubicBezTo>
                    <a:pt x="180" y="329"/>
                    <a:pt x="305" y="618"/>
                    <a:pt x="415" y="876"/>
                  </a:cubicBezTo>
                  <a:cubicBezTo>
                    <a:pt x="618" y="1407"/>
                    <a:pt x="743" y="1962"/>
                    <a:pt x="813" y="2532"/>
                  </a:cubicBezTo>
                  <a:cubicBezTo>
                    <a:pt x="837" y="2736"/>
                    <a:pt x="844" y="2939"/>
                    <a:pt x="852" y="3142"/>
                  </a:cubicBezTo>
                  <a:cubicBezTo>
                    <a:pt x="876" y="3126"/>
                    <a:pt x="883" y="3103"/>
                    <a:pt x="891" y="3087"/>
                  </a:cubicBezTo>
                  <a:cubicBezTo>
                    <a:pt x="883" y="2626"/>
                    <a:pt x="837" y="2181"/>
                    <a:pt x="735" y="1751"/>
                  </a:cubicBezTo>
                  <a:cubicBezTo>
                    <a:pt x="626" y="1243"/>
                    <a:pt x="454" y="704"/>
                    <a:pt x="180" y="251"/>
                  </a:cubicBezTo>
                  <a:cubicBezTo>
                    <a:pt x="133" y="165"/>
                    <a:pt x="71" y="7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41"/>
            <p:cNvSpPr/>
            <p:nvPr/>
          </p:nvSpPr>
          <p:spPr>
            <a:xfrm>
              <a:off x="1975313" y="1475572"/>
              <a:ext cx="42832" cy="121303"/>
            </a:xfrm>
            <a:custGeom>
              <a:avLst/>
              <a:gdLst/>
              <a:ahLst/>
              <a:cxnLst/>
              <a:rect l="l" t="t" r="r" b="b"/>
              <a:pathLst>
                <a:path w="1173" h="3322" extrusionOk="0">
                  <a:moveTo>
                    <a:pt x="0" y="1"/>
                  </a:moveTo>
                  <a:lnTo>
                    <a:pt x="0" y="110"/>
                  </a:lnTo>
                  <a:cubicBezTo>
                    <a:pt x="649" y="1017"/>
                    <a:pt x="993" y="2095"/>
                    <a:pt x="1126" y="3197"/>
                  </a:cubicBezTo>
                  <a:cubicBezTo>
                    <a:pt x="1126" y="3236"/>
                    <a:pt x="1133" y="3283"/>
                    <a:pt x="1133" y="3322"/>
                  </a:cubicBezTo>
                  <a:cubicBezTo>
                    <a:pt x="1149" y="3283"/>
                    <a:pt x="1165" y="3236"/>
                    <a:pt x="1172" y="3197"/>
                  </a:cubicBezTo>
                  <a:cubicBezTo>
                    <a:pt x="1079" y="2267"/>
                    <a:pt x="805" y="1361"/>
                    <a:pt x="352" y="540"/>
                  </a:cubicBezTo>
                  <a:cubicBezTo>
                    <a:pt x="250" y="353"/>
                    <a:pt x="133" y="18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41"/>
            <p:cNvSpPr/>
            <p:nvPr/>
          </p:nvSpPr>
          <p:spPr>
            <a:xfrm>
              <a:off x="1975861" y="1459615"/>
              <a:ext cx="47433" cy="104177"/>
            </a:xfrm>
            <a:custGeom>
              <a:avLst/>
              <a:gdLst/>
              <a:ahLst/>
              <a:cxnLst/>
              <a:rect l="l" t="t" r="r" b="b"/>
              <a:pathLst>
                <a:path w="1299" h="2853" extrusionOk="0">
                  <a:moveTo>
                    <a:pt x="9" y="0"/>
                  </a:moveTo>
                  <a:cubicBezTo>
                    <a:pt x="9" y="32"/>
                    <a:pt x="1" y="71"/>
                    <a:pt x="1" y="102"/>
                  </a:cubicBezTo>
                  <a:cubicBezTo>
                    <a:pt x="454" y="790"/>
                    <a:pt x="923" y="1485"/>
                    <a:pt x="1173" y="2290"/>
                  </a:cubicBezTo>
                  <a:cubicBezTo>
                    <a:pt x="1228" y="2470"/>
                    <a:pt x="1267" y="2657"/>
                    <a:pt x="1290" y="2853"/>
                  </a:cubicBezTo>
                  <a:cubicBezTo>
                    <a:pt x="1298" y="2696"/>
                    <a:pt x="1290" y="2540"/>
                    <a:pt x="1275" y="2376"/>
                  </a:cubicBezTo>
                  <a:cubicBezTo>
                    <a:pt x="1220" y="2141"/>
                    <a:pt x="1134" y="1915"/>
                    <a:pt x="1032" y="1688"/>
                  </a:cubicBezTo>
                  <a:cubicBezTo>
                    <a:pt x="806" y="1211"/>
                    <a:pt x="525" y="774"/>
                    <a:pt x="228" y="336"/>
                  </a:cubicBezTo>
                  <a:cubicBezTo>
                    <a:pt x="157" y="227"/>
                    <a:pt x="87" y="110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41"/>
            <p:cNvSpPr/>
            <p:nvPr/>
          </p:nvSpPr>
          <p:spPr>
            <a:xfrm>
              <a:off x="1864600" y="1544074"/>
              <a:ext cx="27131" cy="45096"/>
            </a:xfrm>
            <a:custGeom>
              <a:avLst/>
              <a:gdLst/>
              <a:ahLst/>
              <a:cxnLst/>
              <a:rect l="l" t="t" r="r" b="b"/>
              <a:pathLst>
                <a:path w="743" h="1235" extrusionOk="0">
                  <a:moveTo>
                    <a:pt x="0" y="0"/>
                  </a:moveTo>
                  <a:cubicBezTo>
                    <a:pt x="133" y="375"/>
                    <a:pt x="313" y="727"/>
                    <a:pt x="524" y="1047"/>
                  </a:cubicBezTo>
                  <a:cubicBezTo>
                    <a:pt x="594" y="1118"/>
                    <a:pt x="672" y="1172"/>
                    <a:pt x="743" y="1235"/>
                  </a:cubicBezTo>
                  <a:cubicBezTo>
                    <a:pt x="555" y="977"/>
                    <a:pt x="391" y="719"/>
                    <a:pt x="258" y="446"/>
                  </a:cubicBezTo>
                  <a:cubicBezTo>
                    <a:pt x="196" y="305"/>
                    <a:pt x="125" y="172"/>
                    <a:pt x="78" y="24"/>
                  </a:cubicBezTo>
                  <a:cubicBezTo>
                    <a:pt x="47" y="16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41"/>
            <p:cNvSpPr/>
            <p:nvPr/>
          </p:nvSpPr>
          <p:spPr>
            <a:xfrm>
              <a:off x="1881726" y="1549478"/>
              <a:ext cx="61929" cy="68539"/>
            </a:xfrm>
            <a:custGeom>
              <a:avLst/>
              <a:gdLst/>
              <a:ahLst/>
              <a:cxnLst/>
              <a:rect l="l" t="t" r="r" b="b"/>
              <a:pathLst>
                <a:path w="1696" h="1877" extrusionOk="0">
                  <a:moveTo>
                    <a:pt x="0" y="1"/>
                  </a:moveTo>
                  <a:lnTo>
                    <a:pt x="0" y="1"/>
                  </a:lnTo>
                  <a:cubicBezTo>
                    <a:pt x="156" y="298"/>
                    <a:pt x="360" y="579"/>
                    <a:pt x="563" y="853"/>
                  </a:cubicBezTo>
                  <a:cubicBezTo>
                    <a:pt x="750" y="1095"/>
                    <a:pt x="946" y="1329"/>
                    <a:pt x="1180" y="1548"/>
                  </a:cubicBezTo>
                  <a:cubicBezTo>
                    <a:pt x="1290" y="1634"/>
                    <a:pt x="1383" y="1720"/>
                    <a:pt x="1493" y="1798"/>
                  </a:cubicBezTo>
                  <a:cubicBezTo>
                    <a:pt x="1563" y="1829"/>
                    <a:pt x="1626" y="1845"/>
                    <a:pt x="1696" y="1876"/>
                  </a:cubicBezTo>
                  <a:cubicBezTo>
                    <a:pt x="1571" y="1782"/>
                    <a:pt x="1446" y="1681"/>
                    <a:pt x="1313" y="1595"/>
                  </a:cubicBezTo>
                  <a:cubicBezTo>
                    <a:pt x="1079" y="1392"/>
                    <a:pt x="875" y="1165"/>
                    <a:pt x="688" y="915"/>
                  </a:cubicBezTo>
                  <a:cubicBezTo>
                    <a:pt x="492" y="665"/>
                    <a:pt x="313" y="415"/>
                    <a:pt x="141" y="134"/>
                  </a:cubicBezTo>
                  <a:cubicBezTo>
                    <a:pt x="125" y="110"/>
                    <a:pt x="102" y="71"/>
                    <a:pt x="86" y="40"/>
                  </a:cubicBezTo>
                  <a:cubicBezTo>
                    <a:pt x="55" y="24"/>
                    <a:pt x="24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41"/>
            <p:cNvSpPr/>
            <p:nvPr/>
          </p:nvSpPr>
          <p:spPr>
            <a:xfrm>
              <a:off x="1897390" y="1548346"/>
              <a:ext cx="89352" cy="77923"/>
            </a:xfrm>
            <a:custGeom>
              <a:avLst/>
              <a:gdLst/>
              <a:ahLst/>
              <a:cxnLst/>
              <a:rect l="l" t="t" r="r" b="b"/>
              <a:pathLst>
                <a:path w="2447" h="2134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10"/>
                    <a:pt x="32" y="165"/>
                  </a:cubicBezTo>
                  <a:cubicBezTo>
                    <a:pt x="532" y="915"/>
                    <a:pt x="1251" y="1509"/>
                    <a:pt x="2009" y="1954"/>
                  </a:cubicBezTo>
                  <a:cubicBezTo>
                    <a:pt x="2111" y="2017"/>
                    <a:pt x="2205" y="2064"/>
                    <a:pt x="2306" y="2118"/>
                  </a:cubicBezTo>
                  <a:cubicBezTo>
                    <a:pt x="2353" y="2118"/>
                    <a:pt x="2400" y="2134"/>
                    <a:pt x="2447" y="2134"/>
                  </a:cubicBezTo>
                  <a:cubicBezTo>
                    <a:pt x="1540" y="1618"/>
                    <a:pt x="689" y="954"/>
                    <a:pt x="87" y="79"/>
                  </a:cubicBezTo>
                  <a:cubicBezTo>
                    <a:pt x="71" y="63"/>
                    <a:pt x="56" y="40"/>
                    <a:pt x="48" y="24"/>
                  </a:cubicBezTo>
                  <a:cubicBezTo>
                    <a:pt x="24" y="16"/>
                    <a:pt x="17" y="1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41"/>
            <p:cNvSpPr/>
            <p:nvPr/>
          </p:nvSpPr>
          <p:spPr>
            <a:xfrm>
              <a:off x="2075181" y="1554627"/>
              <a:ext cx="35127" cy="114730"/>
            </a:xfrm>
            <a:custGeom>
              <a:avLst/>
              <a:gdLst/>
              <a:ahLst/>
              <a:cxnLst/>
              <a:rect l="l" t="t" r="r" b="b"/>
              <a:pathLst>
                <a:path w="962" h="3142" extrusionOk="0">
                  <a:moveTo>
                    <a:pt x="930" y="0"/>
                  </a:moveTo>
                  <a:cubicBezTo>
                    <a:pt x="852" y="118"/>
                    <a:pt x="782" y="243"/>
                    <a:pt x="727" y="368"/>
                  </a:cubicBezTo>
                  <a:cubicBezTo>
                    <a:pt x="602" y="649"/>
                    <a:pt x="485" y="946"/>
                    <a:pt x="391" y="1235"/>
                  </a:cubicBezTo>
                  <a:cubicBezTo>
                    <a:pt x="219" y="1782"/>
                    <a:pt x="94" y="2360"/>
                    <a:pt x="0" y="2939"/>
                  </a:cubicBezTo>
                  <a:cubicBezTo>
                    <a:pt x="16" y="3009"/>
                    <a:pt x="24" y="3071"/>
                    <a:pt x="39" y="3142"/>
                  </a:cubicBezTo>
                  <a:cubicBezTo>
                    <a:pt x="94" y="2861"/>
                    <a:pt x="149" y="2579"/>
                    <a:pt x="219" y="2290"/>
                  </a:cubicBezTo>
                  <a:cubicBezTo>
                    <a:pt x="368" y="1681"/>
                    <a:pt x="540" y="1071"/>
                    <a:pt x="813" y="493"/>
                  </a:cubicBezTo>
                  <a:cubicBezTo>
                    <a:pt x="860" y="399"/>
                    <a:pt x="915" y="313"/>
                    <a:pt x="962" y="219"/>
                  </a:cubicBezTo>
                  <a:cubicBezTo>
                    <a:pt x="954" y="141"/>
                    <a:pt x="930" y="63"/>
                    <a:pt x="93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41"/>
            <p:cNvSpPr/>
            <p:nvPr/>
          </p:nvSpPr>
          <p:spPr>
            <a:xfrm>
              <a:off x="2082886" y="1578325"/>
              <a:ext cx="28847" cy="109289"/>
            </a:xfrm>
            <a:custGeom>
              <a:avLst/>
              <a:gdLst/>
              <a:ahLst/>
              <a:cxnLst/>
              <a:rect l="l" t="t" r="r" b="b"/>
              <a:pathLst>
                <a:path w="790" h="2993" extrusionOk="0">
                  <a:moveTo>
                    <a:pt x="790" y="0"/>
                  </a:moveTo>
                  <a:cubicBezTo>
                    <a:pt x="625" y="297"/>
                    <a:pt x="469" y="602"/>
                    <a:pt x="352" y="930"/>
                  </a:cubicBezTo>
                  <a:cubicBezTo>
                    <a:pt x="235" y="1250"/>
                    <a:pt x="164" y="1594"/>
                    <a:pt x="102" y="1922"/>
                  </a:cubicBezTo>
                  <a:cubicBezTo>
                    <a:pt x="55" y="2235"/>
                    <a:pt x="39" y="2563"/>
                    <a:pt x="0" y="2884"/>
                  </a:cubicBezTo>
                  <a:lnTo>
                    <a:pt x="0" y="2923"/>
                  </a:lnTo>
                  <a:cubicBezTo>
                    <a:pt x="8" y="2938"/>
                    <a:pt x="24" y="2970"/>
                    <a:pt x="39" y="2993"/>
                  </a:cubicBezTo>
                  <a:cubicBezTo>
                    <a:pt x="47" y="2977"/>
                    <a:pt x="47" y="2962"/>
                    <a:pt x="47" y="2954"/>
                  </a:cubicBezTo>
                  <a:cubicBezTo>
                    <a:pt x="94" y="2641"/>
                    <a:pt x="125" y="2329"/>
                    <a:pt x="172" y="2024"/>
                  </a:cubicBezTo>
                  <a:cubicBezTo>
                    <a:pt x="227" y="1688"/>
                    <a:pt x="297" y="1368"/>
                    <a:pt x="399" y="1047"/>
                  </a:cubicBezTo>
                  <a:cubicBezTo>
                    <a:pt x="485" y="742"/>
                    <a:pt x="618" y="461"/>
                    <a:pt x="766" y="180"/>
                  </a:cubicBezTo>
                  <a:cubicBezTo>
                    <a:pt x="782" y="172"/>
                    <a:pt x="782" y="149"/>
                    <a:pt x="790" y="14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41"/>
            <p:cNvSpPr/>
            <p:nvPr/>
          </p:nvSpPr>
          <p:spPr>
            <a:xfrm>
              <a:off x="2089166" y="1588002"/>
              <a:ext cx="28263" cy="108194"/>
            </a:xfrm>
            <a:custGeom>
              <a:avLst/>
              <a:gdLst/>
              <a:ahLst/>
              <a:cxnLst/>
              <a:rect l="l" t="t" r="r" b="b"/>
              <a:pathLst>
                <a:path w="774" h="2963" extrusionOk="0">
                  <a:moveTo>
                    <a:pt x="750" y="1"/>
                  </a:moveTo>
                  <a:cubicBezTo>
                    <a:pt x="633" y="196"/>
                    <a:pt x="547" y="399"/>
                    <a:pt x="461" y="610"/>
                  </a:cubicBezTo>
                  <a:cubicBezTo>
                    <a:pt x="235" y="1126"/>
                    <a:pt x="110" y="1673"/>
                    <a:pt x="39" y="2228"/>
                  </a:cubicBezTo>
                  <a:cubicBezTo>
                    <a:pt x="8" y="2454"/>
                    <a:pt x="0" y="2681"/>
                    <a:pt x="0" y="2900"/>
                  </a:cubicBezTo>
                  <a:cubicBezTo>
                    <a:pt x="8" y="2923"/>
                    <a:pt x="32" y="2939"/>
                    <a:pt x="47" y="2962"/>
                  </a:cubicBezTo>
                  <a:cubicBezTo>
                    <a:pt x="78" y="2001"/>
                    <a:pt x="321" y="1056"/>
                    <a:pt x="774" y="204"/>
                  </a:cubicBezTo>
                  <a:cubicBezTo>
                    <a:pt x="774" y="141"/>
                    <a:pt x="766" y="79"/>
                    <a:pt x="75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41"/>
            <p:cNvSpPr/>
            <p:nvPr/>
          </p:nvSpPr>
          <p:spPr>
            <a:xfrm>
              <a:off x="2120824" y="1640803"/>
              <a:ext cx="72227" cy="71350"/>
            </a:xfrm>
            <a:custGeom>
              <a:avLst/>
              <a:gdLst/>
              <a:ahLst/>
              <a:cxnLst/>
              <a:rect l="l" t="t" r="r" b="b"/>
              <a:pathLst>
                <a:path w="1978" h="1954" extrusionOk="0">
                  <a:moveTo>
                    <a:pt x="1978" y="0"/>
                  </a:moveTo>
                  <a:cubicBezTo>
                    <a:pt x="1931" y="32"/>
                    <a:pt x="1868" y="63"/>
                    <a:pt x="1821" y="86"/>
                  </a:cubicBezTo>
                  <a:cubicBezTo>
                    <a:pt x="1735" y="235"/>
                    <a:pt x="1642" y="375"/>
                    <a:pt x="1548" y="508"/>
                  </a:cubicBezTo>
                  <a:cubicBezTo>
                    <a:pt x="1321" y="829"/>
                    <a:pt x="1048" y="1118"/>
                    <a:pt x="759" y="1368"/>
                  </a:cubicBezTo>
                  <a:cubicBezTo>
                    <a:pt x="524" y="1571"/>
                    <a:pt x="266" y="1759"/>
                    <a:pt x="1" y="1938"/>
                  </a:cubicBezTo>
                  <a:cubicBezTo>
                    <a:pt x="40" y="1946"/>
                    <a:pt x="79" y="1954"/>
                    <a:pt x="118" y="1954"/>
                  </a:cubicBezTo>
                  <a:cubicBezTo>
                    <a:pt x="657" y="1595"/>
                    <a:pt x="1157" y="1173"/>
                    <a:pt x="1556" y="665"/>
                  </a:cubicBezTo>
                  <a:cubicBezTo>
                    <a:pt x="1720" y="461"/>
                    <a:pt x="1860" y="235"/>
                    <a:pt x="197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41"/>
            <p:cNvSpPr/>
            <p:nvPr/>
          </p:nvSpPr>
          <p:spPr>
            <a:xfrm>
              <a:off x="2135102" y="1644783"/>
              <a:ext cx="69378" cy="68247"/>
            </a:xfrm>
            <a:custGeom>
              <a:avLst/>
              <a:gdLst/>
              <a:ahLst/>
              <a:cxnLst/>
              <a:rect l="l" t="t" r="r" b="b"/>
              <a:pathLst>
                <a:path w="1900" h="1869" extrusionOk="0">
                  <a:moveTo>
                    <a:pt x="1899" y="1"/>
                  </a:moveTo>
                  <a:lnTo>
                    <a:pt x="1899" y="1"/>
                  </a:lnTo>
                  <a:cubicBezTo>
                    <a:pt x="1868" y="9"/>
                    <a:pt x="1829" y="16"/>
                    <a:pt x="1798" y="40"/>
                  </a:cubicBezTo>
                  <a:cubicBezTo>
                    <a:pt x="1665" y="306"/>
                    <a:pt x="1501" y="556"/>
                    <a:pt x="1305" y="782"/>
                  </a:cubicBezTo>
                  <a:cubicBezTo>
                    <a:pt x="930" y="1204"/>
                    <a:pt x="485" y="1571"/>
                    <a:pt x="0" y="1868"/>
                  </a:cubicBezTo>
                  <a:cubicBezTo>
                    <a:pt x="55" y="1868"/>
                    <a:pt x="94" y="1853"/>
                    <a:pt x="141" y="1853"/>
                  </a:cubicBezTo>
                  <a:cubicBezTo>
                    <a:pt x="297" y="1751"/>
                    <a:pt x="454" y="1642"/>
                    <a:pt x="602" y="1525"/>
                  </a:cubicBezTo>
                  <a:cubicBezTo>
                    <a:pt x="837" y="1337"/>
                    <a:pt x="1055" y="1134"/>
                    <a:pt x="1266" y="915"/>
                  </a:cubicBezTo>
                  <a:cubicBezTo>
                    <a:pt x="1462" y="696"/>
                    <a:pt x="1634" y="446"/>
                    <a:pt x="1782" y="196"/>
                  </a:cubicBezTo>
                  <a:cubicBezTo>
                    <a:pt x="1821" y="126"/>
                    <a:pt x="1860" y="71"/>
                    <a:pt x="189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41"/>
            <p:cNvSpPr/>
            <p:nvPr/>
          </p:nvSpPr>
          <p:spPr>
            <a:xfrm>
              <a:off x="1895419" y="1465603"/>
              <a:ext cx="113890" cy="169795"/>
            </a:xfrm>
            <a:custGeom>
              <a:avLst/>
              <a:gdLst/>
              <a:ahLst/>
              <a:cxnLst/>
              <a:rect l="l" t="t" r="r" b="b"/>
              <a:pathLst>
                <a:path w="3119" h="4650" extrusionOk="0">
                  <a:moveTo>
                    <a:pt x="0" y="0"/>
                  </a:moveTo>
                  <a:lnTo>
                    <a:pt x="0" y="0"/>
                  </a:lnTo>
                  <a:cubicBezTo>
                    <a:pt x="16" y="125"/>
                    <a:pt x="39" y="258"/>
                    <a:pt x="63" y="383"/>
                  </a:cubicBezTo>
                  <a:cubicBezTo>
                    <a:pt x="78" y="461"/>
                    <a:pt x="94" y="540"/>
                    <a:pt x="110" y="618"/>
                  </a:cubicBezTo>
                  <a:cubicBezTo>
                    <a:pt x="227" y="1165"/>
                    <a:pt x="422" y="1688"/>
                    <a:pt x="680" y="2188"/>
                  </a:cubicBezTo>
                  <a:lnTo>
                    <a:pt x="657" y="2188"/>
                  </a:lnTo>
                  <a:cubicBezTo>
                    <a:pt x="625" y="2188"/>
                    <a:pt x="602" y="2204"/>
                    <a:pt x="571" y="2204"/>
                  </a:cubicBezTo>
                  <a:cubicBezTo>
                    <a:pt x="539" y="2204"/>
                    <a:pt x="524" y="2212"/>
                    <a:pt x="500" y="2212"/>
                  </a:cubicBezTo>
                  <a:cubicBezTo>
                    <a:pt x="696" y="2767"/>
                    <a:pt x="1032" y="3267"/>
                    <a:pt x="1438" y="3673"/>
                  </a:cubicBezTo>
                  <a:cubicBezTo>
                    <a:pt x="1524" y="3767"/>
                    <a:pt x="1626" y="3853"/>
                    <a:pt x="1719" y="3931"/>
                  </a:cubicBezTo>
                  <a:cubicBezTo>
                    <a:pt x="1930" y="4103"/>
                    <a:pt x="2149" y="4251"/>
                    <a:pt x="2384" y="4376"/>
                  </a:cubicBezTo>
                  <a:cubicBezTo>
                    <a:pt x="2462" y="4431"/>
                    <a:pt x="2556" y="4470"/>
                    <a:pt x="2642" y="4509"/>
                  </a:cubicBezTo>
                  <a:cubicBezTo>
                    <a:pt x="2759" y="4564"/>
                    <a:pt x="2884" y="4611"/>
                    <a:pt x="3009" y="4650"/>
                  </a:cubicBezTo>
                  <a:lnTo>
                    <a:pt x="3024" y="4650"/>
                  </a:lnTo>
                  <a:cubicBezTo>
                    <a:pt x="3040" y="4595"/>
                    <a:pt x="3048" y="4548"/>
                    <a:pt x="3064" y="4494"/>
                  </a:cubicBezTo>
                  <a:cubicBezTo>
                    <a:pt x="3079" y="4376"/>
                    <a:pt x="3103" y="4259"/>
                    <a:pt x="3110" y="4142"/>
                  </a:cubicBezTo>
                  <a:cubicBezTo>
                    <a:pt x="3118" y="4079"/>
                    <a:pt x="3118" y="4017"/>
                    <a:pt x="3118" y="3947"/>
                  </a:cubicBezTo>
                  <a:cubicBezTo>
                    <a:pt x="3118" y="3806"/>
                    <a:pt x="3110" y="3657"/>
                    <a:pt x="3103" y="3517"/>
                  </a:cubicBezTo>
                  <a:cubicBezTo>
                    <a:pt x="3079" y="3392"/>
                    <a:pt x="3064" y="3259"/>
                    <a:pt x="3024" y="3126"/>
                  </a:cubicBezTo>
                  <a:cubicBezTo>
                    <a:pt x="2845" y="2478"/>
                    <a:pt x="2477" y="1852"/>
                    <a:pt x="1985" y="1329"/>
                  </a:cubicBezTo>
                  <a:cubicBezTo>
                    <a:pt x="1977" y="1384"/>
                    <a:pt x="1977" y="1430"/>
                    <a:pt x="1970" y="1477"/>
                  </a:cubicBezTo>
                  <a:cubicBezTo>
                    <a:pt x="1970" y="1509"/>
                    <a:pt x="1954" y="1524"/>
                    <a:pt x="1954" y="1548"/>
                  </a:cubicBezTo>
                  <a:cubicBezTo>
                    <a:pt x="1759" y="1227"/>
                    <a:pt x="1516" y="930"/>
                    <a:pt x="1227" y="688"/>
                  </a:cubicBezTo>
                  <a:cubicBezTo>
                    <a:pt x="1047" y="532"/>
                    <a:pt x="852" y="399"/>
                    <a:pt x="649" y="282"/>
                  </a:cubicBezTo>
                  <a:cubicBezTo>
                    <a:pt x="571" y="235"/>
                    <a:pt x="493" y="196"/>
                    <a:pt x="407" y="157"/>
                  </a:cubicBezTo>
                  <a:cubicBezTo>
                    <a:pt x="328" y="133"/>
                    <a:pt x="258" y="102"/>
                    <a:pt x="180" y="71"/>
                  </a:cubicBezTo>
                  <a:cubicBezTo>
                    <a:pt x="149" y="55"/>
                    <a:pt x="110" y="39"/>
                    <a:pt x="71" y="32"/>
                  </a:cubicBezTo>
                  <a:cubicBezTo>
                    <a:pt x="55" y="24"/>
                    <a:pt x="24" y="1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41"/>
            <p:cNvSpPr/>
            <p:nvPr/>
          </p:nvSpPr>
          <p:spPr>
            <a:xfrm>
              <a:off x="2027821" y="1282407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41"/>
            <p:cNvSpPr/>
            <p:nvPr/>
          </p:nvSpPr>
          <p:spPr>
            <a:xfrm>
              <a:off x="2091722" y="1562624"/>
              <a:ext cx="101329" cy="143833"/>
            </a:xfrm>
            <a:custGeom>
              <a:avLst/>
              <a:gdLst/>
              <a:ahLst/>
              <a:cxnLst/>
              <a:rect l="l" t="t" r="r" b="b"/>
              <a:pathLst>
                <a:path w="2775" h="3939" extrusionOk="0">
                  <a:moveTo>
                    <a:pt x="2775" y="0"/>
                  </a:moveTo>
                  <a:cubicBezTo>
                    <a:pt x="2733" y="28"/>
                    <a:pt x="2697" y="56"/>
                    <a:pt x="2651" y="56"/>
                  </a:cubicBezTo>
                  <a:cubicBezTo>
                    <a:pt x="2645" y="56"/>
                    <a:pt x="2640" y="56"/>
                    <a:pt x="2634" y="55"/>
                  </a:cubicBezTo>
                  <a:cubicBezTo>
                    <a:pt x="2329" y="235"/>
                    <a:pt x="2040" y="453"/>
                    <a:pt x="1759" y="680"/>
                  </a:cubicBezTo>
                  <a:cubicBezTo>
                    <a:pt x="1657" y="758"/>
                    <a:pt x="1548" y="844"/>
                    <a:pt x="1454" y="930"/>
                  </a:cubicBezTo>
                  <a:cubicBezTo>
                    <a:pt x="1306" y="1055"/>
                    <a:pt x="1157" y="1196"/>
                    <a:pt x="1024" y="1329"/>
                  </a:cubicBezTo>
                  <a:cubicBezTo>
                    <a:pt x="1016" y="1305"/>
                    <a:pt x="993" y="1274"/>
                    <a:pt x="985" y="1243"/>
                  </a:cubicBezTo>
                  <a:cubicBezTo>
                    <a:pt x="962" y="1204"/>
                    <a:pt x="946" y="1165"/>
                    <a:pt x="938" y="1126"/>
                  </a:cubicBezTo>
                  <a:cubicBezTo>
                    <a:pt x="923" y="1094"/>
                    <a:pt x="907" y="1071"/>
                    <a:pt x="899" y="1032"/>
                  </a:cubicBezTo>
                  <a:cubicBezTo>
                    <a:pt x="516" y="1540"/>
                    <a:pt x="243" y="2126"/>
                    <a:pt x="102" y="2735"/>
                  </a:cubicBezTo>
                  <a:cubicBezTo>
                    <a:pt x="63" y="2907"/>
                    <a:pt x="40" y="3079"/>
                    <a:pt x="16" y="3243"/>
                  </a:cubicBezTo>
                  <a:cubicBezTo>
                    <a:pt x="8" y="3353"/>
                    <a:pt x="1" y="3462"/>
                    <a:pt x="1" y="3571"/>
                  </a:cubicBezTo>
                  <a:lnTo>
                    <a:pt x="1" y="3829"/>
                  </a:lnTo>
                  <a:lnTo>
                    <a:pt x="1" y="3884"/>
                  </a:lnTo>
                  <a:lnTo>
                    <a:pt x="1" y="3939"/>
                  </a:lnTo>
                  <a:cubicBezTo>
                    <a:pt x="24" y="3939"/>
                    <a:pt x="55" y="3931"/>
                    <a:pt x="87" y="3931"/>
                  </a:cubicBezTo>
                  <a:cubicBezTo>
                    <a:pt x="126" y="3931"/>
                    <a:pt x="165" y="3931"/>
                    <a:pt x="204" y="3923"/>
                  </a:cubicBezTo>
                  <a:cubicBezTo>
                    <a:pt x="258" y="3907"/>
                    <a:pt x="313" y="3900"/>
                    <a:pt x="368" y="3892"/>
                  </a:cubicBezTo>
                  <a:cubicBezTo>
                    <a:pt x="532" y="3861"/>
                    <a:pt x="688" y="3814"/>
                    <a:pt x="845" y="3743"/>
                  </a:cubicBezTo>
                  <a:cubicBezTo>
                    <a:pt x="946" y="3704"/>
                    <a:pt x="1032" y="3657"/>
                    <a:pt x="1118" y="3610"/>
                  </a:cubicBezTo>
                  <a:cubicBezTo>
                    <a:pt x="1704" y="3274"/>
                    <a:pt x="2165" y="2727"/>
                    <a:pt x="2400" y="2087"/>
                  </a:cubicBezTo>
                  <a:cubicBezTo>
                    <a:pt x="2392" y="2071"/>
                    <a:pt x="2368" y="2071"/>
                    <a:pt x="2361" y="2071"/>
                  </a:cubicBezTo>
                  <a:cubicBezTo>
                    <a:pt x="2354" y="2070"/>
                    <a:pt x="2348" y="2070"/>
                    <a:pt x="2342" y="2070"/>
                  </a:cubicBezTo>
                  <a:cubicBezTo>
                    <a:pt x="2298" y="2070"/>
                    <a:pt x="2246" y="2092"/>
                    <a:pt x="2212" y="2126"/>
                  </a:cubicBezTo>
                  <a:cubicBezTo>
                    <a:pt x="2228" y="2102"/>
                    <a:pt x="2228" y="2095"/>
                    <a:pt x="2236" y="2071"/>
                  </a:cubicBezTo>
                  <a:cubicBezTo>
                    <a:pt x="2415" y="1680"/>
                    <a:pt x="2540" y="1274"/>
                    <a:pt x="2634" y="860"/>
                  </a:cubicBezTo>
                  <a:lnTo>
                    <a:pt x="2697" y="571"/>
                  </a:lnTo>
                  <a:cubicBezTo>
                    <a:pt x="2728" y="414"/>
                    <a:pt x="2743" y="266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41"/>
            <p:cNvSpPr/>
            <p:nvPr/>
          </p:nvSpPr>
          <p:spPr>
            <a:xfrm>
              <a:off x="2031509" y="1382276"/>
              <a:ext cx="10042" cy="88768"/>
            </a:xfrm>
            <a:custGeom>
              <a:avLst/>
              <a:gdLst/>
              <a:ahLst/>
              <a:cxnLst/>
              <a:rect l="l" t="t" r="r" b="b"/>
              <a:pathLst>
                <a:path w="275" h="2431" extrusionOk="0">
                  <a:moveTo>
                    <a:pt x="1" y="1"/>
                  </a:moveTo>
                  <a:cubicBezTo>
                    <a:pt x="1" y="266"/>
                    <a:pt x="9" y="524"/>
                    <a:pt x="16" y="790"/>
                  </a:cubicBezTo>
                  <a:cubicBezTo>
                    <a:pt x="24" y="1126"/>
                    <a:pt x="48" y="1446"/>
                    <a:pt x="79" y="1774"/>
                  </a:cubicBezTo>
                  <a:cubicBezTo>
                    <a:pt x="123" y="1987"/>
                    <a:pt x="187" y="2192"/>
                    <a:pt x="260" y="2391"/>
                  </a:cubicBezTo>
                  <a:lnTo>
                    <a:pt x="260" y="2391"/>
                  </a:lnTo>
                  <a:cubicBezTo>
                    <a:pt x="254" y="2368"/>
                    <a:pt x="251" y="2342"/>
                    <a:pt x="251" y="2314"/>
                  </a:cubicBezTo>
                  <a:cubicBezTo>
                    <a:pt x="204" y="2079"/>
                    <a:pt x="180" y="1845"/>
                    <a:pt x="165" y="1610"/>
                  </a:cubicBezTo>
                  <a:cubicBezTo>
                    <a:pt x="141" y="1384"/>
                    <a:pt x="118" y="1157"/>
                    <a:pt x="102" y="938"/>
                  </a:cubicBezTo>
                  <a:cubicBezTo>
                    <a:pt x="87" y="712"/>
                    <a:pt x="87" y="485"/>
                    <a:pt x="87" y="258"/>
                  </a:cubicBezTo>
                  <a:lnTo>
                    <a:pt x="87" y="47"/>
                  </a:lnTo>
                  <a:cubicBezTo>
                    <a:pt x="55" y="24"/>
                    <a:pt x="24" y="16"/>
                    <a:pt x="1" y="1"/>
                  </a:cubicBezTo>
                  <a:close/>
                  <a:moveTo>
                    <a:pt x="260" y="2391"/>
                  </a:moveTo>
                  <a:cubicBezTo>
                    <a:pt x="263" y="2405"/>
                    <a:pt x="268" y="2419"/>
                    <a:pt x="274" y="2431"/>
                  </a:cubicBezTo>
                  <a:cubicBezTo>
                    <a:pt x="269" y="2418"/>
                    <a:pt x="264" y="2404"/>
                    <a:pt x="260" y="239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41"/>
            <p:cNvSpPr/>
            <p:nvPr/>
          </p:nvSpPr>
          <p:spPr>
            <a:xfrm>
              <a:off x="2043778" y="1281567"/>
              <a:ext cx="28007" cy="233148"/>
            </a:xfrm>
            <a:custGeom>
              <a:avLst/>
              <a:gdLst/>
              <a:ahLst/>
              <a:cxnLst/>
              <a:rect l="l" t="t" r="r" b="b"/>
              <a:pathLst>
                <a:path w="767" h="6385" extrusionOk="0">
                  <a:moveTo>
                    <a:pt x="704" y="0"/>
                  </a:moveTo>
                  <a:lnTo>
                    <a:pt x="649" y="86"/>
                  </a:lnTo>
                  <a:cubicBezTo>
                    <a:pt x="649" y="149"/>
                    <a:pt x="657" y="195"/>
                    <a:pt x="657" y="242"/>
                  </a:cubicBezTo>
                  <a:cubicBezTo>
                    <a:pt x="665" y="485"/>
                    <a:pt x="649" y="703"/>
                    <a:pt x="626" y="938"/>
                  </a:cubicBezTo>
                  <a:cubicBezTo>
                    <a:pt x="610" y="1188"/>
                    <a:pt x="618" y="1438"/>
                    <a:pt x="618" y="1680"/>
                  </a:cubicBezTo>
                  <a:cubicBezTo>
                    <a:pt x="626" y="1930"/>
                    <a:pt x="618" y="2180"/>
                    <a:pt x="618" y="2423"/>
                  </a:cubicBezTo>
                  <a:cubicBezTo>
                    <a:pt x="618" y="2923"/>
                    <a:pt x="587" y="3423"/>
                    <a:pt x="579" y="3923"/>
                  </a:cubicBezTo>
                  <a:cubicBezTo>
                    <a:pt x="571" y="4431"/>
                    <a:pt x="579" y="4923"/>
                    <a:pt x="548" y="5431"/>
                  </a:cubicBezTo>
                  <a:cubicBezTo>
                    <a:pt x="540" y="5619"/>
                    <a:pt x="517" y="5798"/>
                    <a:pt x="509" y="5970"/>
                  </a:cubicBezTo>
                  <a:cubicBezTo>
                    <a:pt x="415" y="5564"/>
                    <a:pt x="337" y="5150"/>
                    <a:pt x="290" y="4743"/>
                  </a:cubicBezTo>
                  <a:cubicBezTo>
                    <a:pt x="227" y="4212"/>
                    <a:pt x="188" y="3696"/>
                    <a:pt x="149" y="3165"/>
                  </a:cubicBezTo>
                  <a:cubicBezTo>
                    <a:pt x="110" y="2657"/>
                    <a:pt x="95" y="2141"/>
                    <a:pt x="126" y="1633"/>
                  </a:cubicBezTo>
                  <a:cubicBezTo>
                    <a:pt x="149" y="1352"/>
                    <a:pt x="196" y="1078"/>
                    <a:pt x="251" y="797"/>
                  </a:cubicBezTo>
                  <a:lnTo>
                    <a:pt x="251" y="797"/>
                  </a:lnTo>
                  <a:cubicBezTo>
                    <a:pt x="196" y="891"/>
                    <a:pt x="157" y="993"/>
                    <a:pt x="118" y="1094"/>
                  </a:cubicBezTo>
                  <a:cubicBezTo>
                    <a:pt x="102" y="1211"/>
                    <a:pt x="95" y="1344"/>
                    <a:pt x="71" y="1461"/>
                  </a:cubicBezTo>
                  <a:cubicBezTo>
                    <a:pt x="1" y="1977"/>
                    <a:pt x="16" y="2493"/>
                    <a:pt x="40" y="3001"/>
                  </a:cubicBezTo>
                  <a:cubicBezTo>
                    <a:pt x="63" y="3267"/>
                    <a:pt x="79" y="3517"/>
                    <a:pt x="95" y="3782"/>
                  </a:cubicBezTo>
                  <a:cubicBezTo>
                    <a:pt x="110" y="4056"/>
                    <a:pt x="118" y="4321"/>
                    <a:pt x="141" y="4587"/>
                  </a:cubicBezTo>
                  <a:cubicBezTo>
                    <a:pt x="180" y="5103"/>
                    <a:pt x="274" y="5619"/>
                    <a:pt x="391" y="6127"/>
                  </a:cubicBezTo>
                  <a:lnTo>
                    <a:pt x="391" y="6150"/>
                  </a:lnTo>
                  <a:lnTo>
                    <a:pt x="540" y="6384"/>
                  </a:lnTo>
                  <a:lnTo>
                    <a:pt x="610" y="6314"/>
                  </a:lnTo>
                  <a:cubicBezTo>
                    <a:pt x="618" y="6095"/>
                    <a:pt x="642" y="5884"/>
                    <a:pt x="649" y="5666"/>
                  </a:cubicBezTo>
                  <a:cubicBezTo>
                    <a:pt x="681" y="5158"/>
                    <a:pt x="665" y="4657"/>
                    <a:pt x="681" y="4150"/>
                  </a:cubicBezTo>
                  <a:cubicBezTo>
                    <a:pt x="688" y="3649"/>
                    <a:pt x="720" y="3149"/>
                    <a:pt x="728" y="2649"/>
                  </a:cubicBezTo>
                  <a:cubicBezTo>
                    <a:pt x="735" y="2165"/>
                    <a:pt x="704" y="1665"/>
                    <a:pt x="704" y="1164"/>
                  </a:cubicBezTo>
                  <a:cubicBezTo>
                    <a:pt x="704" y="899"/>
                    <a:pt x="759" y="625"/>
                    <a:pt x="767" y="352"/>
                  </a:cubicBezTo>
                  <a:cubicBezTo>
                    <a:pt x="751" y="258"/>
                    <a:pt x="751" y="164"/>
                    <a:pt x="743" y="70"/>
                  </a:cubicBezTo>
                  <a:cubicBezTo>
                    <a:pt x="735" y="39"/>
                    <a:pt x="712" y="24"/>
                    <a:pt x="704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41"/>
            <p:cNvSpPr/>
            <p:nvPr/>
          </p:nvSpPr>
          <p:spPr>
            <a:xfrm>
              <a:off x="2070909" y="1304681"/>
              <a:ext cx="15701" cy="201745"/>
            </a:xfrm>
            <a:custGeom>
              <a:avLst/>
              <a:gdLst/>
              <a:ahLst/>
              <a:cxnLst/>
              <a:rect l="l" t="t" r="r" b="b"/>
              <a:pathLst>
                <a:path w="430" h="5525" extrusionOk="0">
                  <a:moveTo>
                    <a:pt x="258" y="0"/>
                  </a:moveTo>
                  <a:cubicBezTo>
                    <a:pt x="274" y="344"/>
                    <a:pt x="274" y="696"/>
                    <a:pt x="289" y="1039"/>
                  </a:cubicBezTo>
                  <a:cubicBezTo>
                    <a:pt x="297" y="1571"/>
                    <a:pt x="289" y="2102"/>
                    <a:pt x="266" y="2634"/>
                  </a:cubicBezTo>
                  <a:cubicBezTo>
                    <a:pt x="227" y="3602"/>
                    <a:pt x="156" y="4564"/>
                    <a:pt x="0" y="5525"/>
                  </a:cubicBezTo>
                  <a:cubicBezTo>
                    <a:pt x="63" y="5454"/>
                    <a:pt x="110" y="5384"/>
                    <a:pt x="172" y="5322"/>
                  </a:cubicBezTo>
                  <a:cubicBezTo>
                    <a:pt x="219" y="5009"/>
                    <a:pt x="266" y="4681"/>
                    <a:pt x="297" y="4360"/>
                  </a:cubicBezTo>
                  <a:cubicBezTo>
                    <a:pt x="406" y="3337"/>
                    <a:pt x="430" y="2297"/>
                    <a:pt x="383" y="1266"/>
                  </a:cubicBezTo>
                  <a:cubicBezTo>
                    <a:pt x="367" y="914"/>
                    <a:pt x="344" y="555"/>
                    <a:pt x="336" y="195"/>
                  </a:cubicBezTo>
                  <a:cubicBezTo>
                    <a:pt x="313" y="133"/>
                    <a:pt x="289" y="7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41"/>
            <p:cNvSpPr/>
            <p:nvPr/>
          </p:nvSpPr>
          <p:spPr>
            <a:xfrm>
              <a:off x="2080037" y="1378004"/>
              <a:ext cx="21982" cy="117323"/>
            </a:xfrm>
            <a:custGeom>
              <a:avLst/>
              <a:gdLst/>
              <a:ahLst/>
              <a:cxnLst/>
              <a:rect l="l" t="t" r="r" b="b"/>
              <a:pathLst>
                <a:path w="602" h="3213" extrusionOk="0">
                  <a:moveTo>
                    <a:pt x="602" y="0"/>
                  </a:moveTo>
                  <a:cubicBezTo>
                    <a:pt x="571" y="39"/>
                    <a:pt x="532" y="71"/>
                    <a:pt x="516" y="94"/>
                  </a:cubicBezTo>
                  <a:lnTo>
                    <a:pt x="485" y="626"/>
                  </a:lnTo>
                  <a:cubicBezTo>
                    <a:pt x="430" y="1516"/>
                    <a:pt x="274" y="2376"/>
                    <a:pt x="0" y="3212"/>
                  </a:cubicBezTo>
                  <a:cubicBezTo>
                    <a:pt x="94" y="3079"/>
                    <a:pt x="180" y="2931"/>
                    <a:pt x="258" y="2790"/>
                  </a:cubicBezTo>
                  <a:cubicBezTo>
                    <a:pt x="321" y="2587"/>
                    <a:pt x="375" y="2376"/>
                    <a:pt x="414" y="2157"/>
                  </a:cubicBezTo>
                  <a:cubicBezTo>
                    <a:pt x="508" y="1712"/>
                    <a:pt x="563" y="1251"/>
                    <a:pt x="594" y="790"/>
                  </a:cubicBezTo>
                  <a:cubicBezTo>
                    <a:pt x="602" y="555"/>
                    <a:pt x="602" y="329"/>
                    <a:pt x="602" y="94"/>
                  </a:cubicBezTo>
                  <a:lnTo>
                    <a:pt x="602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41"/>
            <p:cNvSpPr/>
            <p:nvPr/>
          </p:nvSpPr>
          <p:spPr>
            <a:xfrm>
              <a:off x="1897390" y="1478712"/>
              <a:ext cx="94501" cy="150990"/>
            </a:xfrm>
            <a:custGeom>
              <a:avLst/>
              <a:gdLst/>
              <a:ahLst/>
              <a:cxnLst/>
              <a:rect l="l" t="t" r="r" b="b"/>
              <a:pathLst>
                <a:path w="2588" h="4135" extrusionOk="0">
                  <a:moveTo>
                    <a:pt x="1" y="1"/>
                  </a:moveTo>
                  <a:cubicBezTo>
                    <a:pt x="17" y="79"/>
                    <a:pt x="24" y="157"/>
                    <a:pt x="48" y="235"/>
                  </a:cubicBezTo>
                  <a:cubicBezTo>
                    <a:pt x="196" y="493"/>
                    <a:pt x="314" y="774"/>
                    <a:pt x="439" y="1032"/>
                  </a:cubicBezTo>
                  <a:cubicBezTo>
                    <a:pt x="532" y="1236"/>
                    <a:pt x="665" y="1431"/>
                    <a:pt x="782" y="1626"/>
                  </a:cubicBezTo>
                  <a:cubicBezTo>
                    <a:pt x="907" y="1845"/>
                    <a:pt x="1025" y="2056"/>
                    <a:pt x="1150" y="2267"/>
                  </a:cubicBezTo>
                  <a:cubicBezTo>
                    <a:pt x="1408" y="2712"/>
                    <a:pt x="1705" y="3134"/>
                    <a:pt x="2001" y="3549"/>
                  </a:cubicBezTo>
                  <a:cubicBezTo>
                    <a:pt x="2111" y="3705"/>
                    <a:pt x="2212" y="3861"/>
                    <a:pt x="2330" y="4010"/>
                  </a:cubicBezTo>
                  <a:cubicBezTo>
                    <a:pt x="2408" y="4056"/>
                    <a:pt x="2502" y="4096"/>
                    <a:pt x="2588" y="4135"/>
                  </a:cubicBezTo>
                  <a:cubicBezTo>
                    <a:pt x="2423" y="3955"/>
                    <a:pt x="2267" y="3760"/>
                    <a:pt x="2126" y="3541"/>
                  </a:cubicBezTo>
                  <a:cubicBezTo>
                    <a:pt x="1837" y="3142"/>
                    <a:pt x="1564" y="2728"/>
                    <a:pt x="1290" y="2306"/>
                  </a:cubicBezTo>
                  <a:cubicBezTo>
                    <a:pt x="1150" y="2103"/>
                    <a:pt x="1025" y="1892"/>
                    <a:pt x="900" y="1673"/>
                  </a:cubicBezTo>
                  <a:cubicBezTo>
                    <a:pt x="767" y="1478"/>
                    <a:pt x="642" y="1282"/>
                    <a:pt x="525" y="1079"/>
                  </a:cubicBezTo>
                  <a:cubicBezTo>
                    <a:pt x="329" y="728"/>
                    <a:pt x="212" y="345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41"/>
            <p:cNvSpPr/>
            <p:nvPr/>
          </p:nvSpPr>
          <p:spPr>
            <a:xfrm>
              <a:off x="1897135" y="1466151"/>
              <a:ext cx="110166" cy="168991"/>
            </a:xfrm>
            <a:custGeom>
              <a:avLst/>
              <a:gdLst/>
              <a:ahLst/>
              <a:cxnLst/>
              <a:rect l="l" t="t" r="r" b="b"/>
              <a:pathLst>
                <a:path w="3017" h="462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48"/>
                    <a:pt x="78" y="87"/>
                    <a:pt x="117" y="134"/>
                  </a:cubicBezTo>
                  <a:cubicBezTo>
                    <a:pt x="203" y="235"/>
                    <a:pt x="266" y="337"/>
                    <a:pt x="336" y="446"/>
                  </a:cubicBezTo>
                  <a:cubicBezTo>
                    <a:pt x="594" y="845"/>
                    <a:pt x="821" y="1243"/>
                    <a:pt x="1071" y="1650"/>
                  </a:cubicBezTo>
                  <a:cubicBezTo>
                    <a:pt x="1555" y="2408"/>
                    <a:pt x="2008" y="3205"/>
                    <a:pt x="2509" y="3955"/>
                  </a:cubicBezTo>
                  <a:lnTo>
                    <a:pt x="2946" y="4596"/>
                  </a:lnTo>
                  <a:cubicBezTo>
                    <a:pt x="2954" y="4611"/>
                    <a:pt x="2954" y="4619"/>
                    <a:pt x="2962" y="4627"/>
                  </a:cubicBezTo>
                  <a:lnTo>
                    <a:pt x="2977" y="4627"/>
                  </a:lnTo>
                  <a:cubicBezTo>
                    <a:pt x="2993" y="4572"/>
                    <a:pt x="3001" y="4518"/>
                    <a:pt x="3017" y="4471"/>
                  </a:cubicBezTo>
                  <a:cubicBezTo>
                    <a:pt x="2899" y="4315"/>
                    <a:pt x="2790" y="4150"/>
                    <a:pt x="2673" y="3994"/>
                  </a:cubicBezTo>
                  <a:cubicBezTo>
                    <a:pt x="2415" y="3603"/>
                    <a:pt x="2173" y="3221"/>
                    <a:pt x="1930" y="2830"/>
                  </a:cubicBezTo>
                  <a:cubicBezTo>
                    <a:pt x="1430" y="2041"/>
                    <a:pt x="938" y="1251"/>
                    <a:pt x="422" y="470"/>
                  </a:cubicBezTo>
                  <a:cubicBezTo>
                    <a:pt x="344" y="360"/>
                    <a:pt x="274" y="251"/>
                    <a:pt x="196" y="142"/>
                  </a:cubicBezTo>
                  <a:cubicBezTo>
                    <a:pt x="172" y="103"/>
                    <a:pt x="141" y="64"/>
                    <a:pt x="110" y="40"/>
                  </a:cubicBezTo>
                  <a:cubicBezTo>
                    <a:pt x="78" y="17"/>
                    <a:pt x="39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41"/>
            <p:cNvSpPr/>
            <p:nvPr/>
          </p:nvSpPr>
          <p:spPr>
            <a:xfrm>
              <a:off x="1910244" y="1471008"/>
              <a:ext cx="99065" cy="145841"/>
            </a:xfrm>
            <a:custGeom>
              <a:avLst/>
              <a:gdLst/>
              <a:ahLst/>
              <a:cxnLst/>
              <a:rect l="l" t="t" r="r" b="b"/>
              <a:pathLst>
                <a:path w="2713" h="3994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71"/>
                    <a:pt x="94" y="134"/>
                    <a:pt x="157" y="196"/>
                  </a:cubicBezTo>
                  <a:cubicBezTo>
                    <a:pt x="290" y="352"/>
                    <a:pt x="407" y="517"/>
                    <a:pt x="524" y="696"/>
                  </a:cubicBezTo>
                  <a:cubicBezTo>
                    <a:pt x="782" y="1064"/>
                    <a:pt x="1056" y="1407"/>
                    <a:pt x="1298" y="1783"/>
                  </a:cubicBezTo>
                  <a:cubicBezTo>
                    <a:pt x="1423" y="1954"/>
                    <a:pt x="1532" y="2142"/>
                    <a:pt x="1657" y="2330"/>
                  </a:cubicBezTo>
                  <a:lnTo>
                    <a:pt x="2040" y="2884"/>
                  </a:lnTo>
                  <a:cubicBezTo>
                    <a:pt x="2282" y="3244"/>
                    <a:pt x="2501" y="3619"/>
                    <a:pt x="2704" y="3994"/>
                  </a:cubicBezTo>
                  <a:cubicBezTo>
                    <a:pt x="2712" y="3931"/>
                    <a:pt x="2712" y="3869"/>
                    <a:pt x="2712" y="3799"/>
                  </a:cubicBezTo>
                  <a:cubicBezTo>
                    <a:pt x="2564" y="3517"/>
                    <a:pt x="2407" y="3244"/>
                    <a:pt x="2243" y="2994"/>
                  </a:cubicBezTo>
                  <a:cubicBezTo>
                    <a:pt x="2009" y="2619"/>
                    <a:pt x="1759" y="2267"/>
                    <a:pt x="1509" y="1900"/>
                  </a:cubicBezTo>
                  <a:cubicBezTo>
                    <a:pt x="1267" y="1532"/>
                    <a:pt x="985" y="1181"/>
                    <a:pt x="743" y="821"/>
                  </a:cubicBezTo>
                  <a:cubicBezTo>
                    <a:pt x="602" y="626"/>
                    <a:pt x="485" y="415"/>
                    <a:pt x="329" y="227"/>
                  </a:cubicBezTo>
                  <a:cubicBezTo>
                    <a:pt x="298" y="196"/>
                    <a:pt x="274" y="157"/>
                    <a:pt x="243" y="126"/>
                  </a:cubicBezTo>
                  <a:cubicBezTo>
                    <a:pt x="165" y="79"/>
                    <a:pt x="87" y="40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41"/>
            <p:cNvSpPr/>
            <p:nvPr/>
          </p:nvSpPr>
          <p:spPr>
            <a:xfrm>
              <a:off x="1915940" y="1545206"/>
              <a:ext cx="42284" cy="63682"/>
            </a:xfrm>
            <a:custGeom>
              <a:avLst/>
              <a:gdLst/>
              <a:ahLst/>
              <a:cxnLst/>
              <a:rect l="l" t="t" r="r" b="b"/>
              <a:pathLst>
                <a:path w="1158" h="1744" extrusionOk="0">
                  <a:moveTo>
                    <a:pt x="87" y="1"/>
                  </a:moveTo>
                  <a:cubicBezTo>
                    <a:pt x="56" y="1"/>
                    <a:pt x="24" y="8"/>
                    <a:pt x="1" y="8"/>
                  </a:cubicBezTo>
                  <a:cubicBezTo>
                    <a:pt x="40" y="71"/>
                    <a:pt x="63" y="118"/>
                    <a:pt x="95" y="180"/>
                  </a:cubicBezTo>
                  <a:cubicBezTo>
                    <a:pt x="274" y="509"/>
                    <a:pt x="478" y="829"/>
                    <a:pt x="673" y="1157"/>
                  </a:cubicBezTo>
                  <a:cubicBezTo>
                    <a:pt x="743" y="1259"/>
                    <a:pt x="806" y="1376"/>
                    <a:pt x="876" y="1485"/>
                  </a:cubicBezTo>
                  <a:cubicBezTo>
                    <a:pt x="962" y="1571"/>
                    <a:pt x="1064" y="1665"/>
                    <a:pt x="1157" y="1743"/>
                  </a:cubicBezTo>
                  <a:cubicBezTo>
                    <a:pt x="1040" y="1556"/>
                    <a:pt x="939" y="1368"/>
                    <a:pt x="821" y="1181"/>
                  </a:cubicBezTo>
                  <a:cubicBezTo>
                    <a:pt x="610" y="868"/>
                    <a:pt x="407" y="555"/>
                    <a:pt x="220" y="235"/>
                  </a:cubicBezTo>
                  <a:cubicBezTo>
                    <a:pt x="181" y="157"/>
                    <a:pt x="134" y="79"/>
                    <a:pt x="87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41"/>
            <p:cNvSpPr/>
            <p:nvPr/>
          </p:nvSpPr>
          <p:spPr>
            <a:xfrm>
              <a:off x="1940222" y="1489849"/>
              <a:ext cx="67918" cy="103922"/>
            </a:xfrm>
            <a:custGeom>
              <a:avLst/>
              <a:gdLst/>
              <a:ahLst/>
              <a:cxnLst/>
              <a:rect l="l" t="t" r="r" b="b"/>
              <a:pathLst>
                <a:path w="1860" h="2846" extrusionOk="0">
                  <a:moveTo>
                    <a:pt x="0" y="1"/>
                  </a:moveTo>
                  <a:cubicBezTo>
                    <a:pt x="641" y="837"/>
                    <a:pt x="1266" y="1673"/>
                    <a:pt x="1743" y="2611"/>
                  </a:cubicBezTo>
                  <a:lnTo>
                    <a:pt x="1860" y="2845"/>
                  </a:lnTo>
                  <a:cubicBezTo>
                    <a:pt x="1844" y="2720"/>
                    <a:pt x="1821" y="2595"/>
                    <a:pt x="1790" y="2454"/>
                  </a:cubicBezTo>
                  <a:cubicBezTo>
                    <a:pt x="1696" y="2259"/>
                    <a:pt x="1586" y="2064"/>
                    <a:pt x="1469" y="1876"/>
                  </a:cubicBezTo>
                  <a:cubicBezTo>
                    <a:pt x="1250" y="1509"/>
                    <a:pt x="993" y="1149"/>
                    <a:pt x="743" y="798"/>
                  </a:cubicBezTo>
                  <a:cubicBezTo>
                    <a:pt x="743" y="821"/>
                    <a:pt x="727" y="845"/>
                    <a:pt x="727" y="860"/>
                  </a:cubicBezTo>
                  <a:cubicBezTo>
                    <a:pt x="532" y="540"/>
                    <a:pt x="289" y="25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41"/>
            <p:cNvSpPr/>
            <p:nvPr/>
          </p:nvSpPr>
          <p:spPr>
            <a:xfrm>
              <a:off x="2092854" y="1604835"/>
              <a:ext cx="35712" cy="77375"/>
            </a:xfrm>
            <a:custGeom>
              <a:avLst/>
              <a:gdLst/>
              <a:ahLst/>
              <a:cxnLst/>
              <a:rect l="l" t="t" r="r" b="b"/>
              <a:pathLst>
                <a:path w="978" h="2119" extrusionOk="0">
                  <a:moveTo>
                    <a:pt x="923" y="1"/>
                  </a:moveTo>
                  <a:cubicBezTo>
                    <a:pt x="900" y="40"/>
                    <a:pt x="868" y="87"/>
                    <a:pt x="845" y="126"/>
                  </a:cubicBezTo>
                  <a:cubicBezTo>
                    <a:pt x="704" y="368"/>
                    <a:pt x="571" y="626"/>
                    <a:pt x="446" y="876"/>
                  </a:cubicBezTo>
                  <a:cubicBezTo>
                    <a:pt x="321" y="1126"/>
                    <a:pt x="196" y="1368"/>
                    <a:pt x="87" y="1611"/>
                  </a:cubicBezTo>
                  <a:cubicBezTo>
                    <a:pt x="48" y="1775"/>
                    <a:pt x="16" y="1954"/>
                    <a:pt x="1" y="2118"/>
                  </a:cubicBezTo>
                  <a:cubicBezTo>
                    <a:pt x="48" y="1993"/>
                    <a:pt x="95" y="1868"/>
                    <a:pt x="142" y="1751"/>
                  </a:cubicBezTo>
                  <a:cubicBezTo>
                    <a:pt x="360" y="1243"/>
                    <a:pt x="626" y="759"/>
                    <a:pt x="884" y="274"/>
                  </a:cubicBezTo>
                  <a:cubicBezTo>
                    <a:pt x="915" y="227"/>
                    <a:pt x="946" y="165"/>
                    <a:pt x="978" y="118"/>
                  </a:cubicBezTo>
                  <a:cubicBezTo>
                    <a:pt x="954" y="79"/>
                    <a:pt x="939" y="40"/>
                    <a:pt x="923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41"/>
            <p:cNvSpPr/>
            <p:nvPr/>
          </p:nvSpPr>
          <p:spPr>
            <a:xfrm>
              <a:off x="2092014" y="1589134"/>
              <a:ext cx="64230" cy="114182"/>
            </a:xfrm>
            <a:custGeom>
              <a:avLst/>
              <a:gdLst/>
              <a:ahLst/>
              <a:cxnLst/>
              <a:rect l="l" t="t" r="r" b="b"/>
              <a:pathLst>
                <a:path w="1759" h="3127" extrusionOk="0">
                  <a:moveTo>
                    <a:pt x="1759" y="1"/>
                  </a:moveTo>
                  <a:cubicBezTo>
                    <a:pt x="1665" y="79"/>
                    <a:pt x="1555" y="165"/>
                    <a:pt x="1454" y="251"/>
                  </a:cubicBezTo>
                  <a:cubicBezTo>
                    <a:pt x="1235" y="548"/>
                    <a:pt x="1016" y="853"/>
                    <a:pt x="821" y="1165"/>
                  </a:cubicBezTo>
                  <a:cubicBezTo>
                    <a:pt x="493" y="1697"/>
                    <a:pt x="219" y="2267"/>
                    <a:pt x="0" y="2861"/>
                  </a:cubicBezTo>
                  <a:lnTo>
                    <a:pt x="0" y="3127"/>
                  </a:lnTo>
                  <a:cubicBezTo>
                    <a:pt x="79" y="2908"/>
                    <a:pt x="165" y="2697"/>
                    <a:pt x="258" y="2478"/>
                  </a:cubicBezTo>
                  <a:cubicBezTo>
                    <a:pt x="422" y="2080"/>
                    <a:pt x="618" y="1697"/>
                    <a:pt x="821" y="1337"/>
                  </a:cubicBezTo>
                  <a:cubicBezTo>
                    <a:pt x="1048" y="954"/>
                    <a:pt x="1290" y="603"/>
                    <a:pt x="1555" y="267"/>
                  </a:cubicBezTo>
                  <a:lnTo>
                    <a:pt x="1759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41"/>
            <p:cNvSpPr/>
            <p:nvPr/>
          </p:nvSpPr>
          <p:spPr>
            <a:xfrm>
              <a:off x="2099427" y="1583437"/>
              <a:ext cx="90776" cy="122727"/>
            </a:xfrm>
            <a:custGeom>
              <a:avLst/>
              <a:gdLst/>
              <a:ahLst/>
              <a:cxnLst/>
              <a:rect l="l" t="t" r="r" b="b"/>
              <a:pathLst>
                <a:path w="2486" h="3361" extrusionOk="0">
                  <a:moveTo>
                    <a:pt x="2486" y="1"/>
                  </a:moveTo>
                  <a:cubicBezTo>
                    <a:pt x="2407" y="118"/>
                    <a:pt x="2329" y="227"/>
                    <a:pt x="2251" y="345"/>
                  </a:cubicBezTo>
                  <a:cubicBezTo>
                    <a:pt x="2025" y="704"/>
                    <a:pt x="1798" y="1056"/>
                    <a:pt x="1563" y="1392"/>
                  </a:cubicBezTo>
                  <a:cubicBezTo>
                    <a:pt x="1329" y="1728"/>
                    <a:pt x="1095" y="2056"/>
                    <a:pt x="852" y="2384"/>
                  </a:cubicBezTo>
                  <a:cubicBezTo>
                    <a:pt x="610" y="2697"/>
                    <a:pt x="344" y="3001"/>
                    <a:pt x="71" y="3291"/>
                  </a:cubicBezTo>
                  <a:lnTo>
                    <a:pt x="1" y="3361"/>
                  </a:lnTo>
                  <a:cubicBezTo>
                    <a:pt x="63" y="3345"/>
                    <a:pt x="110" y="3337"/>
                    <a:pt x="165" y="3330"/>
                  </a:cubicBezTo>
                  <a:cubicBezTo>
                    <a:pt x="407" y="3087"/>
                    <a:pt x="618" y="2830"/>
                    <a:pt x="821" y="2579"/>
                  </a:cubicBezTo>
                  <a:cubicBezTo>
                    <a:pt x="1329" y="1939"/>
                    <a:pt x="1790" y="1267"/>
                    <a:pt x="2228" y="587"/>
                  </a:cubicBezTo>
                  <a:cubicBezTo>
                    <a:pt x="2290" y="485"/>
                    <a:pt x="2353" y="391"/>
                    <a:pt x="2423" y="290"/>
                  </a:cubicBezTo>
                  <a:lnTo>
                    <a:pt x="2486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41"/>
            <p:cNvSpPr/>
            <p:nvPr/>
          </p:nvSpPr>
          <p:spPr>
            <a:xfrm>
              <a:off x="2091722" y="1562624"/>
              <a:ext cx="101329" cy="144709"/>
            </a:xfrm>
            <a:custGeom>
              <a:avLst/>
              <a:gdLst/>
              <a:ahLst/>
              <a:cxnLst/>
              <a:rect l="l" t="t" r="r" b="b"/>
              <a:pathLst>
                <a:path w="2775" h="3963" extrusionOk="0">
                  <a:moveTo>
                    <a:pt x="2775" y="0"/>
                  </a:moveTo>
                  <a:cubicBezTo>
                    <a:pt x="2728" y="32"/>
                    <a:pt x="2689" y="63"/>
                    <a:pt x="2650" y="86"/>
                  </a:cubicBezTo>
                  <a:cubicBezTo>
                    <a:pt x="2579" y="180"/>
                    <a:pt x="2501" y="274"/>
                    <a:pt x="2431" y="360"/>
                  </a:cubicBezTo>
                  <a:cubicBezTo>
                    <a:pt x="2150" y="704"/>
                    <a:pt x="1876" y="1047"/>
                    <a:pt x="1603" y="1399"/>
                  </a:cubicBezTo>
                  <a:cubicBezTo>
                    <a:pt x="1048" y="2102"/>
                    <a:pt x="563" y="2845"/>
                    <a:pt x="149" y="3626"/>
                  </a:cubicBezTo>
                  <a:cubicBezTo>
                    <a:pt x="94" y="3712"/>
                    <a:pt x="47" y="3814"/>
                    <a:pt x="1" y="3900"/>
                  </a:cubicBezTo>
                  <a:lnTo>
                    <a:pt x="1" y="3962"/>
                  </a:lnTo>
                  <a:cubicBezTo>
                    <a:pt x="32" y="3962"/>
                    <a:pt x="55" y="3947"/>
                    <a:pt x="87" y="3947"/>
                  </a:cubicBezTo>
                  <a:lnTo>
                    <a:pt x="157" y="3806"/>
                  </a:lnTo>
                  <a:cubicBezTo>
                    <a:pt x="360" y="3400"/>
                    <a:pt x="587" y="2993"/>
                    <a:pt x="829" y="2610"/>
                  </a:cubicBezTo>
                  <a:cubicBezTo>
                    <a:pt x="1306" y="1868"/>
                    <a:pt x="1876" y="1196"/>
                    <a:pt x="2431" y="524"/>
                  </a:cubicBezTo>
                  <a:cubicBezTo>
                    <a:pt x="2548" y="383"/>
                    <a:pt x="2657" y="250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41"/>
            <p:cNvSpPr/>
            <p:nvPr/>
          </p:nvSpPr>
          <p:spPr>
            <a:xfrm>
              <a:off x="2123125" y="1638247"/>
              <a:ext cx="54809" cy="61382"/>
            </a:xfrm>
            <a:custGeom>
              <a:avLst/>
              <a:gdLst/>
              <a:ahLst/>
              <a:cxnLst/>
              <a:rect l="l" t="t" r="r" b="b"/>
              <a:pathLst>
                <a:path w="1501" h="1681" extrusionOk="0">
                  <a:moveTo>
                    <a:pt x="1376" y="0"/>
                  </a:moveTo>
                  <a:cubicBezTo>
                    <a:pt x="1250" y="164"/>
                    <a:pt x="1110" y="320"/>
                    <a:pt x="985" y="477"/>
                  </a:cubicBezTo>
                  <a:cubicBezTo>
                    <a:pt x="657" y="883"/>
                    <a:pt x="352" y="1305"/>
                    <a:pt x="0" y="1680"/>
                  </a:cubicBezTo>
                  <a:cubicBezTo>
                    <a:pt x="94" y="1641"/>
                    <a:pt x="188" y="1594"/>
                    <a:pt x="274" y="1547"/>
                  </a:cubicBezTo>
                  <a:cubicBezTo>
                    <a:pt x="297" y="1516"/>
                    <a:pt x="321" y="1477"/>
                    <a:pt x="352" y="1446"/>
                  </a:cubicBezTo>
                  <a:lnTo>
                    <a:pt x="993" y="625"/>
                  </a:lnTo>
                  <a:cubicBezTo>
                    <a:pt x="1172" y="422"/>
                    <a:pt x="1336" y="219"/>
                    <a:pt x="1501" y="16"/>
                  </a:cubicBezTo>
                  <a:cubicBezTo>
                    <a:pt x="1488" y="12"/>
                    <a:pt x="1476" y="11"/>
                    <a:pt x="1465" y="11"/>
                  </a:cubicBezTo>
                  <a:cubicBezTo>
                    <a:pt x="1425" y="11"/>
                    <a:pt x="1390" y="29"/>
                    <a:pt x="1360" y="47"/>
                  </a:cubicBezTo>
                  <a:cubicBezTo>
                    <a:pt x="1368" y="31"/>
                    <a:pt x="1368" y="24"/>
                    <a:pt x="137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41"/>
            <p:cNvSpPr/>
            <p:nvPr/>
          </p:nvSpPr>
          <p:spPr>
            <a:xfrm>
              <a:off x="2061780" y="153951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41"/>
            <p:cNvSpPr/>
            <p:nvPr/>
          </p:nvSpPr>
          <p:spPr>
            <a:xfrm>
              <a:off x="1993607" y="1498832"/>
              <a:ext cx="122398" cy="761849"/>
            </a:xfrm>
            <a:custGeom>
              <a:avLst/>
              <a:gdLst/>
              <a:ahLst/>
              <a:cxnLst/>
              <a:rect l="l" t="t" r="r" b="b"/>
              <a:pathLst>
                <a:path w="3352" h="20864" extrusionOk="0">
                  <a:moveTo>
                    <a:pt x="2766" y="12828"/>
                  </a:moveTo>
                  <a:lnTo>
                    <a:pt x="2766" y="12828"/>
                  </a:lnTo>
                  <a:cubicBezTo>
                    <a:pt x="2820" y="13195"/>
                    <a:pt x="2852" y="13570"/>
                    <a:pt x="2875" y="13938"/>
                  </a:cubicBezTo>
                  <a:cubicBezTo>
                    <a:pt x="2844" y="13852"/>
                    <a:pt x="2820" y="13774"/>
                    <a:pt x="2797" y="13695"/>
                  </a:cubicBezTo>
                  <a:cubicBezTo>
                    <a:pt x="2805" y="13477"/>
                    <a:pt x="2805" y="13266"/>
                    <a:pt x="2781" y="13039"/>
                  </a:cubicBezTo>
                  <a:cubicBezTo>
                    <a:pt x="2781" y="12969"/>
                    <a:pt x="2774" y="12906"/>
                    <a:pt x="2766" y="12828"/>
                  </a:cubicBezTo>
                  <a:close/>
                  <a:moveTo>
                    <a:pt x="2766" y="14328"/>
                  </a:moveTo>
                  <a:cubicBezTo>
                    <a:pt x="2813" y="14485"/>
                    <a:pt x="2852" y="14641"/>
                    <a:pt x="2891" y="14797"/>
                  </a:cubicBezTo>
                  <a:cubicBezTo>
                    <a:pt x="2883" y="15227"/>
                    <a:pt x="2860" y="15665"/>
                    <a:pt x="2813" y="16094"/>
                  </a:cubicBezTo>
                  <a:cubicBezTo>
                    <a:pt x="2719" y="16829"/>
                    <a:pt x="2570" y="17564"/>
                    <a:pt x="2453" y="18298"/>
                  </a:cubicBezTo>
                  <a:cubicBezTo>
                    <a:pt x="2430" y="18392"/>
                    <a:pt x="2422" y="18486"/>
                    <a:pt x="2414" y="18572"/>
                  </a:cubicBezTo>
                  <a:cubicBezTo>
                    <a:pt x="2414" y="18322"/>
                    <a:pt x="2422" y="18079"/>
                    <a:pt x="2453" y="17837"/>
                  </a:cubicBezTo>
                  <a:cubicBezTo>
                    <a:pt x="2492" y="17329"/>
                    <a:pt x="2570" y="16821"/>
                    <a:pt x="2617" y="16313"/>
                  </a:cubicBezTo>
                  <a:cubicBezTo>
                    <a:pt x="2664" y="15758"/>
                    <a:pt x="2719" y="15196"/>
                    <a:pt x="2742" y="14641"/>
                  </a:cubicBezTo>
                  <a:cubicBezTo>
                    <a:pt x="2758" y="14532"/>
                    <a:pt x="2758" y="14430"/>
                    <a:pt x="2766" y="14328"/>
                  </a:cubicBezTo>
                  <a:close/>
                  <a:moveTo>
                    <a:pt x="3039" y="15649"/>
                  </a:moveTo>
                  <a:cubicBezTo>
                    <a:pt x="3055" y="15774"/>
                    <a:pt x="3070" y="15891"/>
                    <a:pt x="3078" y="16016"/>
                  </a:cubicBezTo>
                  <a:cubicBezTo>
                    <a:pt x="3110" y="16337"/>
                    <a:pt x="3094" y="16641"/>
                    <a:pt x="3078" y="16946"/>
                  </a:cubicBezTo>
                  <a:cubicBezTo>
                    <a:pt x="3047" y="17540"/>
                    <a:pt x="2860" y="18118"/>
                    <a:pt x="2758" y="18697"/>
                  </a:cubicBezTo>
                  <a:cubicBezTo>
                    <a:pt x="2695" y="19017"/>
                    <a:pt x="2625" y="19361"/>
                    <a:pt x="2617" y="19705"/>
                  </a:cubicBezTo>
                  <a:cubicBezTo>
                    <a:pt x="2617" y="19689"/>
                    <a:pt x="2617" y="19681"/>
                    <a:pt x="2609" y="19681"/>
                  </a:cubicBezTo>
                  <a:cubicBezTo>
                    <a:pt x="2539" y="19361"/>
                    <a:pt x="2539" y="19025"/>
                    <a:pt x="2578" y="18697"/>
                  </a:cubicBezTo>
                  <a:cubicBezTo>
                    <a:pt x="2688" y="17954"/>
                    <a:pt x="2836" y="17212"/>
                    <a:pt x="2938" y="16470"/>
                  </a:cubicBezTo>
                  <a:cubicBezTo>
                    <a:pt x="2977" y="16196"/>
                    <a:pt x="3008" y="15923"/>
                    <a:pt x="3039" y="15649"/>
                  </a:cubicBezTo>
                  <a:close/>
                  <a:moveTo>
                    <a:pt x="1948" y="0"/>
                  </a:moveTo>
                  <a:cubicBezTo>
                    <a:pt x="1912" y="0"/>
                    <a:pt x="1873" y="29"/>
                    <a:pt x="1883" y="67"/>
                  </a:cubicBezTo>
                  <a:cubicBezTo>
                    <a:pt x="1976" y="372"/>
                    <a:pt x="1961" y="685"/>
                    <a:pt x="1945" y="997"/>
                  </a:cubicBezTo>
                  <a:cubicBezTo>
                    <a:pt x="1922" y="1310"/>
                    <a:pt x="1875" y="1622"/>
                    <a:pt x="1859" y="1943"/>
                  </a:cubicBezTo>
                  <a:cubicBezTo>
                    <a:pt x="1828" y="2318"/>
                    <a:pt x="1797" y="2685"/>
                    <a:pt x="1758" y="3060"/>
                  </a:cubicBezTo>
                  <a:cubicBezTo>
                    <a:pt x="1719" y="3427"/>
                    <a:pt x="1648" y="3802"/>
                    <a:pt x="1601" y="4162"/>
                  </a:cubicBezTo>
                  <a:cubicBezTo>
                    <a:pt x="1508" y="4889"/>
                    <a:pt x="1437" y="5608"/>
                    <a:pt x="1398" y="6342"/>
                  </a:cubicBezTo>
                  <a:cubicBezTo>
                    <a:pt x="1359" y="7045"/>
                    <a:pt x="1312" y="7757"/>
                    <a:pt x="1437" y="8452"/>
                  </a:cubicBezTo>
                  <a:cubicBezTo>
                    <a:pt x="1554" y="9077"/>
                    <a:pt x="1797" y="9671"/>
                    <a:pt x="2031" y="10257"/>
                  </a:cubicBezTo>
                  <a:cubicBezTo>
                    <a:pt x="2102" y="10437"/>
                    <a:pt x="2172" y="10601"/>
                    <a:pt x="2234" y="10773"/>
                  </a:cubicBezTo>
                  <a:cubicBezTo>
                    <a:pt x="2258" y="10890"/>
                    <a:pt x="2273" y="10999"/>
                    <a:pt x="2305" y="11117"/>
                  </a:cubicBezTo>
                  <a:cubicBezTo>
                    <a:pt x="2406" y="11625"/>
                    <a:pt x="2492" y="12133"/>
                    <a:pt x="2563" y="12648"/>
                  </a:cubicBezTo>
                  <a:cubicBezTo>
                    <a:pt x="2578" y="12789"/>
                    <a:pt x="2586" y="12937"/>
                    <a:pt x="2602" y="13070"/>
                  </a:cubicBezTo>
                  <a:cubicBezTo>
                    <a:pt x="2219" y="12047"/>
                    <a:pt x="1765" y="11046"/>
                    <a:pt x="1414" y="10015"/>
                  </a:cubicBezTo>
                  <a:cubicBezTo>
                    <a:pt x="1054" y="8921"/>
                    <a:pt x="1086" y="7780"/>
                    <a:pt x="1054" y="6647"/>
                  </a:cubicBezTo>
                  <a:cubicBezTo>
                    <a:pt x="1039" y="6084"/>
                    <a:pt x="1023" y="5529"/>
                    <a:pt x="906" y="4982"/>
                  </a:cubicBezTo>
                  <a:cubicBezTo>
                    <a:pt x="851" y="4709"/>
                    <a:pt x="781" y="4443"/>
                    <a:pt x="687" y="4193"/>
                  </a:cubicBezTo>
                  <a:cubicBezTo>
                    <a:pt x="586" y="3927"/>
                    <a:pt x="460" y="3693"/>
                    <a:pt x="320" y="3459"/>
                  </a:cubicBezTo>
                  <a:cubicBezTo>
                    <a:pt x="242" y="3334"/>
                    <a:pt x="164" y="3216"/>
                    <a:pt x="78" y="3099"/>
                  </a:cubicBezTo>
                  <a:cubicBezTo>
                    <a:pt x="68" y="3088"/>
                    <a:pt x="57" y="3083"/>
                    <a:pt x="47" y="3083"/>
                  </a:cubicBezTo>
                  <a:cubicBezTo>
                    <a:pt x="22" y="3083"/>
                    <a:pt x="1" y="3111"/>
                    <a:pt x="23" y="3138"/>
                  </a:cubicBezTo>
                  <a:cubicBezTo>
                    <a:pt x="687" y="4052"/>
                    <a:pt x="804" y="5248"/>
                    <a:pt x="828" y="6350"/>
                  </a:cubicBezTo>
                  <a:cubicBezTo>
                    <a:pt x="859" y="7475"/>
                    <a:pt x="804" y="8624"/>
                    <a:pt x="1101" y="9718"/>
                  </a:cubicBezTo>
                  <a:cubicBezTo>
                    <a:pt x="1437" y="10945"/>
                    <a:pt x="1976" y="12093"/>
                    <a:pt x="2414" y="13273"/>
                  </a:cubicBezTo>
                  <a:cubicBezTo>
                    <a:pt x="2469" y="13445"/>
                    <a:pt x="2539" y="13617"/>
                    <a:pt x="2586" y="13781"/>
                  </a:cubicBezTo>
                  <a:cubicBezTo>
                    <a:pt x="2586" y="13938"/>
                    <a:pt x="2578" y="14086"/>
                    <a:pt x="2570" y="14242"/>
                  </a:cubicBezTo>
                  <a:cubicBezTo>
                    <a:pt x="2539" y="14813"/>
                    <a:pt x="2508" y="15376"/>
                    <a:pt x="2461" y="15946"/>
                  </a:cubicBezTo>
                  <a:cubicBezTo>
                    <a:pt x="2414" y="16477"/>
                    <a:pt x="2352" y="17017"/>
                    <a:pt x="2281" y="17556"/>
                  </a:cubicBezTo>
                  <a:cubicBezTo>
                    <a:pt x="2180" y="18454"/>
                    <a:pt x="2078" y="19431"/>
                    <a:pt x="2469" y="20283"/>
                  </a:cubicBezTo>
                  <a:cubicBezTo>
                    <a:pt x="2516" y="20377"/>
                    <a:pt x="2570" y="20478"/>
                    <a:pt x="2625" y="20572"/>
                  </a:cubicBezTo>
                  <a:cubicBezTo>
                    <a:pt x="2652" y="20613"/>
                    <a:pt x="2692" y="20636"/>
                    <a:pt x="2732" y="20636"/>
                  </a:cubicBezTo>
                  <a:cubicBezTo>
                    <a:pt x="2738" y="20636"/>
                    <a:pt x="2744" y="20636"/>
                    <a:pt x="2750" y="20635"/>
                  </a:cubicBezTo>
                  <a:cubicBezTo>
                    <a:pt x="2750" y="20642"/>
                    <a:pt x="2766" y="20650"/>
                    <a:pt x="2766" y="20658"/>
                  </a:cubicBezTo>
                  <a:cubicBezTo>
                    <a:pt x="2774" y="20674"/>
                    <a:pt x="2774" y="20681"/>
                    <a:pt x="2781" y="20681"/>
                  </a:cubicBezTo>
                  <a:cubicBezTo>
                    <a:pt x="2805" y="20721"/>
                    <a:pt x="2820" y="20767"/>
                    <a:pt x="2844" y="20807"/>
                  </a:cubicBezTo>
                  <a:cubicBezTo>
                    <a:pt x="2861" y="20847"/>
                    <a:pt x="2892" y="20863"/>
                    <a:pt x="2925" y="20863"/>
                  </a:cubicBezTo>
                  <a:cubicBezTo>
                    <a:pt x="2994" y="20863"/>
                    <a:pt x="3069" y="20787"/>
                    <a:pt x="3031" y="20697"/>
                  </a:cubicBezTo>
                  <a:cubicBezTo>
                    <a:pt x="2906" y="20455"/>
                    <a:pt x="2867" y="20174"/>
                    <a:pt x="2860" y="19908"/>
                  </a:cubicBezTo>
                  <a:cubicBezTo>
                    <a:pt x="2852" y="19619"/>
                    <a:pt x="2867" y="19330"/>
                    <a:pt x="2930" y="19040"/>
                  </a:cubicBezTo>
                  <a:cubicBezTo>
                    <a:pt x="3039" y="18454"/>
                    <a:pt x="3203" y="17876"/>
                    <a:pt x="3289" y="17282"/>
                  </a:cubicBezTo>
                  <a:cubicBezTo>
                    <a:pt x="3328" y="16977"/>
                    <a:pt x="3352" y="16665"/>
                    <a:pt x="3328" y="16352"/>
                  </a:cubicBezTo>
                  <a:cubicBezTo>
                    <a:pt x="3313" y="16040"/>
                    <a:pt x="3289" y="15735"/>
                    <a:pt x="3242" y="15422"/>
                  </a:cubicBezTo>
                  <a:cubicBezTo>
                    <a:pt x="3203" y="15211"/>
                    <a:pt x="3164" y="15008"/>
                    <a:pt x="3117" y="14789"/>
                  </a:cubicBezTo>
                  <a:cubicBezTo>
                    <a:pt x="3117" y="14696"/>
                    <a:pt x="3125" y="14594"/>
                    <a:pt x="3125" y="14500"/>
                  </a:cubicBezTo>
                  <a:cubicBezTo>
                    <a:pt x="3133" y="13836"/>
                    <a:pt x="3078" y="13156"/>
                    <a:pt x="2961" y="12508"/>
                  </a:cubicBezTo>
                  <a:cubicBezTo>
                    <a:pt x="2852" y="11882"/>
                    <a:pt x="2680" y="11273"/>
                    <a:pt x="2445" y="10679"/>
                  </a:cubicBezTo>
                  <a:cubicBezTo>
                    <a:pt x="2305" y="9968"/>
                    <a:pt x="2187" y="9249"/>
                    <a:pt x="2187" y="8538"/>
                  </a:cubicBezTo>
                  <a:cubicBezTo>
                    <a:pt x="2187" y="8038"/>
                    <a:pt x="2234" y="7546"/>
                    <a:pt x="2352" y="7053"/>
                  </a:cubicBezTo>
                  <a:cubicBezTo>
                    <a:pt x="2406" y="6819"/>
                    <a:pt x="2469" y="6592"/>
                    <a:pt x="2563" y="6373"/>
                  </a:cubicBezTo>
                  <a:cubicBezTo>
                    <a:pt x="2649" y="6155"/>
                    <a:pt x="2758" y="5951"/>
                    <a:pt x="2860" y="5748"/>
                  </a:cubicBezTo>
                  <a:cubicBezTo>
                    <a:pt x="2922" y="5647"/>
                    <a:pt x="2969" y="5537"/>
                    <a:pt x="3031" y="5443"/>
                  </a:cubicBezTo>
                  <a:cubicBezTo>
                    <a:pt x="3043" y="5414"/>
                    <a:pt x="3020" y="5385"/>
                    <a:pt x="2991" y="5385"/>
                  </a:cubicBezTo>
                  <a:cubicBezTo>
                    <a:pt x="2982" y="5385"/>
                    <a:pt x="2971" y="5389"/>
                    <a:pt x="2961" y="5397"/>
                  </a:cubicBezTo>
                  <a:cubicBezTo>
                    <a:pt x="2617" y="5725"/>
                    <a:pt x="2422" y="6162"/>
                    <a:pt x="2289" y="6608"/>
                  </a:cubicBezTo>
                  <a:cubicBezTo>
                    <a:pt x="2133" y="7077"/>
                    <a:pt x="2039" y="7569"/>
                    <a:pt x="2000" y="8061"/>
                  </a:cubicBezTo>
                  <a:cubicBezTo>
                    <a:pt x="1953" y="8640"/>
                    <a:pt x="1992" y="9210"/>
                    <a:pt x="2070" y="9780"/>
                  </a:cubicBezTo>
                  <a:cubicBezTo>
                    <a:pt x="1953" y="9476"/>
                    <a:pt x="1836" y="9163"/>
                    <a:pt x="1750" y="8851"/>
                  </a:cubicBezTo>
                  <a:cubicBezTo>
                    <a:pt x="1664" y="8538"/>
                    <a:pt x="1594" y="8218"/>
                    <a:pt x="1570" y="7897"/>
                  </a:cubicBezTo>
                  <a:cubicBezTo>
                    <a:pt x="1554" y="7530"/>
                    <a:pt x="1570" y="7163"/>
                    <a:pt x="1586" y="6803"/>
                  </a:cubicBezTo>
                  <a:cubicBezTo>
                    <a:pt x="1601" y="6076"/>
                    <a:pt x="1672" y="5357"/>
                    <a:pt x="1758" y="4631"/>
                  </a:cubicBezTo>
                  <a:cubicBezTo>
                    <a:pt x="1844" y="3896"/>
                    <a:pt x="1945" y="3169"/>
                    <a:pt x="1992" y="2427"/>
                  </a:cubicBezTo>
                  <a:cubicBezTo>
                    <a:pt x="2016" y="2083"/>
                    <a:pt x="2016" y="1739"/>
                    <a:pt x="2039" y="1411"/>
                  </a:cubicBezTo>
                  <a:cubicBezTo>
                    <a:pt x="2070" y="1099"/>
                    <a:pt x="2094" y="770"/>
                    <a:pt x="2070" y="458"/>
                  </a:cubicBezTo>
                  <a:cubicBezTo>
                    <a:pt x="2062" y="317"/>
                    <a:pt x="2039" y="177"/>
                    <a:pt x="2000" y="44"/>
                  </a:cubicBezTo>
                  <a:cubicBezTo>
                    <a:pt x="1994" y="13"/>
                    <a:pt x="1972" y="0"/>
                    <a:pt x="19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41"/>
            <p:cNvSpPr/>
            <p:nvPr/>
          </p:nvSpPr>
          <p:spPr>
            <a:xfrm>
              <a:off x="1960451" y="1570876"/>
              <a:ext cx="63098" cy="87928"/>
            </a:xfrm>
            <a:custGeom>
              <a:avLst/>
              <a:gdLst/>
              <a:ahLst/>
              <a:cxnLst/>
              <a:rect l="l" t="t" r="r" b="b"/>
              <a:pathLst>
                <a:path w="1728" h="2408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564" y="282"/>
                    <a:pt x="1415" y="610"/>
                    <a:pt x="1165" y="751"/>
                  </a:cubicBezTo>
                  <a:cubicBezTo>
                    <a:pt x="1181" y="939"/>
                    <a:pt x="1032" y="1134"/>
                    <a:pt x="853" y="1157"/>
                  </a:cubicBezTo>
                  <a:cubicBezTo>
                    <a:pt x="751" y="1345"/>
                    <a:pt x="535" y="1453"/>
                    <a:pt x="323" y="1453"/>
                  </a:cubicBezTo>
                  <a:cubicBezTo>
                    <a:pt x="208" y="1453"/>
                    <a:pt x="94" y="1421"/>
                    <a:pt x="1" y="1353"/>
                  </a:cubicBezTo>
                  <a:lnTo>
                    <a:pt x="1" y="1353"/>
                  </a:lnTo>
                  <a:cubicBezTo>
                    <a:pt x="79" y="1509"/>
                    <a:pt x="251" y="1587"/>
                    <a:pt x="431" y="1611"/>
                  </a:cubicBezTo>
                  <a:cubicBezTo>
                    <a:pt x="603" y="1650"/>
                    <a:pt x="782" y="1650"/>
                    <a:pt x="939" y="1720"/>
                  </a:cubicBezTo>
                  <a:cubicBezTo>
                    <a:pt x="1251" y="1845"/>
                    <a:pt x="1415" y="2189"/>
                    <a:pt x="1564" y="2408"/>
                  </a:cubicBezTo>
                  <a:cubicBezTo>
                    <a:pt x="1408" y="2025"/>
                    <a:pt x="1494" y="1595"/>
                    <a:pt x="1579" y="1196"/>
                  </a:cubicBezTo>
                  <a:cubicBezTo>
                    <a:pt x="1658" y="790"/>
                    <a:pt x="1728" y="345"/>
                    <a:pt x="15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41"/>
            <p:cNvSpPr/>
            <p:nvPr/>
          </p:nvSpPr>
          <p:spPr>
            <a:xfrm>
              <a:off x="2032933" y="1475316"/>
              <a:ext cx="77960" cy="79639"/>
            </a:xfrm>
            <a:custGeom>
              <a:avLst/>
              <a:gdLst/>
              <a:ahLst/>
              <a:cxnLst/>
              <a:rect l="l" t="t" r="r" b="b"/>
              <a:pathLst>
                <a:path w="2135" h="2181" extrusionOk="0">
                  <a:moveTo>
                    <a:pt x="40" y="0"/>
                  </a:moveTo>
                  <a:lnTo>
                    <a:pt x="40" y="0"/>
                  </a:lnTo>
                  <a:cubicBezTo>
                    <a:pt x="1" y="274"/>
                    <a:pt x="118" y="539"/>
                    <a:pt x="274" y="750"/>
                  </a:cubicBezTo>
                  <a:cubicBezTo>
                    <a:pt x="415" y="977"/>
                    <a:pt x="610" y="1172"/>
                    <a:pt x="743" y="1407"/>
                  </a:cubicBezTo>
                  <a:cubicBezTo>
                    <a:pt x="845" y="1597"/>
                    <a:pt x="910" y="1829"/>
                    <a:pt x="868" y="2039"/>
                  </a:cubicBezTo>
                  <a:lnTo>
                    <a:pt x="868" y="2039"/>
                  </a:lnTo>
                  <a:cubicBezTo>
                    <a:pt x="973" y="1755"/>
                    <a:pt x="1183" y="1337"/>
                    <a:pt x="1532" y="1047"/>
                  </a:cubicBezTo>
                  <a:cubicBezTo>
                    <a:pt x="1689" y="914"/>
                    <a:pt x="1876" y="821"/>
                    <a:pt x="1978" y="656"/>
                  </a:cubicBezTo>
                  <a:cubicBezTo>
                    <a:pt x="2072" y="516"/>
                    <a:pt x="2111" y="344"/>
                    <a:pt x="2134" y="180"/>
                  </a:cubicBezTo>
                  <a:lnTo>
                    <a:pt x="2134" y="180"/>
                  </a:lnTo>
                  <a:cubicBezTo>
                    <a:pt x="2017" y="297"/>
                    <a:pt x="1876" y="414"/>
                    <a:pt x="1704" y="430"/>
                  </a:cubicBezTo>
                  <a:cubicBezTo>
                    <a:pt x="1693" y="431"/>
                    <a:pt x="1681" y="432"/>
                    <a:pt x="1669" y="432"/>
                  </a:cubicBezTo>
                  <a:cubicBezTo>
                    <a:pt x="1514" y="432"/>
                    <a:pt x="1347" y="293"/>
                    <a:pt x="1376" y="141"/>
                  </a:cubicBezTo>
                  <a:lnTo>
                    <a:pt x="1376" y="141"/>
                  </a:lnTo>
                  <a:cubicBezTo>
                    <a:pt x="1250" y="290"/>
                    <a:pt x="1051" y="371"/>
                    <a:pt x="854" y="371"/>
                  </a:cubicBezTo>
                  <a:cubicBezTo>
                    <a:pt x="710" y="371"/>
                    <a:pt x="566" y="327"/>
                    <a:pt x="454" y="234"/>
                  </a:cubicBezTo>
                  <a:cubicBezTo>
                    <a:pt x="428" y="242"/>
                    <a:pt x="402" y="245"/>
                    <a:pt x="375" y="245"/>
                  </a:cubicBezTo>
                  <a:cubicBezTo>
                    <a:pt x="227" y="245"/>
                    <a:pt x="80" y="139"/>
                    <a:pt x="40" y="0"/>
                  </a:cubicBezTo>
                  <a:close/>
                  <a:moveTo>
                    <a:pt x="868" y="2039"/>
                  </a:moveTo>
                  <a:lnTo>
                    <a:pt x="868" y="2039"/>
                  </a:lnTo>
                  <a:cubicBezTo>
                    <a:pt x="849" y="2091"/>
                    <a:pt x="834" y="2139"/>
                    <a:pt x="821" y="2180"/>
                  </a:cubicBezTo>
                  <a:cubicBezTo>
                    <a:pt x="843" y="2135"/>
                    <a:pt x="859" y="2087"/>
                    <a:pt x="868" y="20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41"/>
            <p:cNvSpPr/>
            <p:nvPr/>
          </p:nvSpPr>
          <p:spPr>
            <a:xfrm>
              <a:off x="2077189" y="1663040"/>
              <a:ext cx="68502" cy="78507"/>
            </a:xfrm>
            <a:custGeom>
              <a:avLst/>
              <a:gdLst/>
              <a:ahLst/>
              <a:cxnLst/>
              <a:rect l="l" t="t" r="r" b="b"/>
              <a:pathLst>
                <a:path w="1876" h="2150" extrusionOk="0">
                  <a:moveTo>
                    <a:pt x="1876" y="1220"/>
                  </a:moveTo>
                  <a:cubicBezTo>
                    <a:pt x="1840" y="1228"/>
                    <a:pt x="1807" y="1242"/>
                    <a:pt x="1776" y="1258"/>
                  </a:cubicBezTo>
                  <a:lnTo>
                    <a:pt x="1776" y="1258"/>
                  </a:lnTo>
                  <a:cubicBezTo>
                    <a:pt x="1810" y="1251"/>
                    <a:pt x="1844" y="1239"/>
                    <a:pt x="1876" y="1220"/>
                  </a:cubicBezTo>
                  <a:close/>
                  <a:moveTo>
                    <a:pt x="203" y="1"/>
                  </a:moveTo>
                  <a:lnTo>
                    <a:pt x="203" y="1"/>
                  </a:lnTo>
                  <a:cubicBezTo>
                    <a:pt x="0" y="298"/>
                    <a:pt x="55" y="712"/>
                    <a:pt x="117" y="1071"/>
                  </a:cubicBezTo>
                  <a:cubicBezTo>
                    <a:pt x="180" y="1445"/>
                    <a:pt x="219" y="1842"/>
                    <a:pt x="10" y="2146"/>
                  </a:cubicBezTo>
                  <a:lnTo>
                    <a:pt x="10" y="2146"/>
                  </a:lnTo>
                  <a:cubicBezTo>
                    <a:pt x="129" y="1976"/>
                    <a:pt x="400" y="1813"/>
                    <a:pt x="649" y="1759"/>
                  </a:cubicBezTo>
                  <a:cubicBezTo>
                    <a:pt x="907" y="1697"/>
                    <a:pt x="1180" y="1697"/>
                    <a:pt x="1391" y="1564"/>
                  </a:cubicBezTo>
                  <a:cubicBezTo>
                    <a:pt x="1532" y="1474"/>
                    <a:pt x="1636" y="1333"/>
                    <a:pt x="1776" y="1258"/>
                  </a:cubicBezTo>
                  <a:lnTo>
                    <a:pt x="1776" y="1258"/>
                  </a:lnTo>
                  <a:cubicBezTo>
                    <a:pt x="1753" y="1263"/>
                    <a:pt x="1731" y="1265"/>
                    <a:pt x="1708" y="1265"/>
                  </a:cubicBezTo>
                  <a:cubicBezTo>
                    <a:pt x="1545" y="1265"/>
                    <a:pt x="1379" y="1155"/>
                    <a:pt x="1344" y="993"/>
                  </a:cubicBezTo>
                  <a:cubicBezTo>
                    <a:pt x="1321" y="997"/>
                    <a:pt x="1299" y="998"/>
                    <a:pt x="1276" y="998"/>
                  </a:cubicBezTo>
                  <a:cubicBezTo>
                    <a:pt x="1027" y="998"/>
                    <a:pt x="793" y="807"/>
                    <a:pt x="750" y="564"/>
                  </a:cubicBezTo>
                  <a:cubicBezTo>
                    <a:pt x="704" y="626"/>
                    <a:pt x="634" y="654"/>
                    <a:pt x="560" y="654"/>
                  </a:cubicBezTo>
                  <a:cubicBezTo>
                    <a:pt x="460" y="654"/>
                    <a:pt x="352" y="602"/>
                    <a:pt x="289" y="517"/>
                  </a:cubicBezTo>
                  <a:cubicBezTo>
                    <a:pt x="180" y="368"/>
                    <a:pt x="180" y="173"/>
                    <a:pt x="203" y="1"/>
                  </a:cubicBezTo>
                  <a:close/>
                  <a:moveTo>
                    <a:pt x="10" y="2146"/>
                  </a:moveTo>
                  <a:cubicBezTo>
                    <a:pt x="9" y="2147"/>
                    <a:pt x="9" y="2149"/>
                    <a:pt x="8" y="2150"/>
                  </a:cubicBezTo>
                  <a:cubicBezTo>
                    <a:pt x="9" y="2149"/>
                    <a:pt x="10" y="2147"/>
                    <a:pt x="10" y="214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41"/>
            <p:cNvSpPr/>
            <p:nvPr/>
          </p:nvSpPr>
          <p:spPr>
            <a:xfrm>
              <a:off x="1923937" y="1671621"/>
              <a:ext cx="119331" cy="198349"/>
            </a:xfrm>
            <a:custGeom>
              <a:avLst/>
              <a:gdLst/>
              <a:ahLst/>
              <a:cxnLst/>
              <a:rect l="l" t="t" r="r" b="b"/>
              <a:pathLst>
                <a:path w="3268" h="5432" extrusionOk="0">
                  <a:moveTo>
                    <a:pt x="196" y="0"/>
                  </a:moveTo>
                  <a:cubicBezTo>
                    <a:pt x="94" y="829"/>
                    <a:pt x="1" y="1680"/>
                    <a:pt x="173" y="2501"/>
                  </a:cubicBezTo>
                  <a:cubicBezTo>
                    <a:pt x="337" y="3321"/>
                    <a:pt x="782" y="4119"/>
                    <a:pt x="1525" y="4517"/>
                  </a:cubicBezTo>
                  <a:cubicBezTo>
                    <a:pt x="1821" y="4673"/>
                    <a:pt x="2142" y="4775"/>
                    <a:pt x="2447" y="4892"/>
                  </a:cubicBezTo>
                  <a:cubicBezTo>
                    <a:pt x="2759" y="5009"/>
                    <a:pt x="3064" y="5173"/>
                    <a:pt x="3267" y="5431"/>
                  </a:cubicBezTo>
                  <a:lnTo>
                    <a:pt x="2915" y="4705"/>
                  </a:lnTo>
                  <a:cubicBezTo>
                    <a:pt x="2923" y="4181"/>
                    <a:pt x="2931" y="3642"/>
                    <a:pt x="2837" y="3110"/>
                  </a:cubicBezTo>
                  <a:cubicBezTo>
                    <a:pt x="2736" y="2587"/>
                    <a:pt x="2533" y="2079"/>
                    <a:pt x="2165" y="1696"/>
                  </a:cubicBezTo>
                  <a:cubicBezTo>
                    <a:pt x="1853" y="1383"/>
                    <a:pt x="1446" y="1180"/>
                    <a:pt x="1079" y="946"/>
                  </a:cubicBezTo>
                  <a:cubicBezTo>
                    <a:pt x="704" y="711"/>
                    <a:pt x="345" y="407"/>
                    <a:pt x="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41"/>
            <p:cNvSpPr/>
            <p:nvPr/>
          </p:nvSpPr>
          <p:spPr>
            <a:xfrm>
              <a:off x="2094862" y="1751516"/>
              <a:ext cx="169831" cy="265391"/>
            </a:xfrm>
            <a:custGeom>
              <a:avLst/>
              <a:gdLst/>
              <a:ahLst/>
              <a:cxnLst/>
              <a:rect l="l" t="t" r="r" b="b"/>
              <a:pathLst>
                <a:path w="4651" h="7268" extrusionOk="0">
                  <a:moveTo>
                    <a:pt x="4650" y="0"/>
                  </a:moveTo>
                  <a:cubicBezTo>
                    <a:pt x="4644" y="15"/>
                    <a:pt x="4638" y="30"/>
                    <a:pt x="4632" y="45"/>
                  </a:cubicBezTo>
                  <a:lnTo>
                    <a:pt x="4632" y="45"/>
                  </a:lnTo>
                  <a:cubicBezTo>
                    <a:pt x="4639" y="30"/>
                    <a:pt x="4644" y="15"/>
                    <a:pt x="4650" y="0"/>
                  </a:cubicBezTo>
                  <a:close/>
                  <a:moveTo>
                    <a:pt x="4632" y="45"/>
                  </a:moveTo>
                  <a:cubicBezTo>
                    <a:pt x="4438" y="517"/>
                    <a:pt x="4041" y="904"/>
                    <a:pt x="3548" y="1063"/>
                  </a:cubicBezTo>
                  <a:cubicBezTo>
                    <a:pt x="3119" y="1212"/>
                    <a:pt x="2650" y="1180"/>
                    <a:pt x="2212" y="1274"/>
                  </a:cubicBezTo>
                  <a:cubicBezTo>
                    <a:pt x="1517" y="1430"/>
                    <a:pt x="923" y="1931"/>
                    <a:pt x="555" y="2540"/>
                  </a:cubicBezTo>
                  <a:cubicBezTo>
                    <a:pt x="196" y="3150"/>
                    <a:pt x="40" y="3868"/>
                    <a:pt x="24" y="4580"/>
                  </a:cubicBezTo>
                  <a:cubicBezTo>
                    <a:pt x="1" y="5291"/>
                    <a:pt x="126" y="5994"/>
                    <a:pt x="274" y="6689"/>
                  </a:cubicBezTo>
                  <a:lnTo>
                    <a:pt x="271" y="6711"/>
                  </a:lnTo>
                  <a:lnTo>
                    <a:pt x="271" y="6711"/>
                  </a:lnTo>
                  <a:cubicBezTo>
                    <a:pt x="332" y="6571"/>
                    <a:pt x="420" y="6441"/>
                    <a:pt x="524" y="6330"/>
                  </a:cubicBezTo>
                  <a:cubicBezTo>
                    <a:pt x="759" y="6072"/>
                    <a:pt x="1071" y="5908"/>
                    <a:pt x="1384" y="5767"/>
                  </a:cubicBezTo>
                  <a:cubicBezTo>
                    <a:pt x="1712" y="5635"/>
                    <a:pt x="2032" y="5517"/>
                    <a:pt x="2321" y="5330"/>
                  </a:cubicBezTo>
                  <a:cubicBezTo>
                    <a:pt x="3165" y="4806"/>
                    <a:pt x="3634" y="3837"/>
                    <a:pt x="3900" y="2876"/>
                  </a:cubicBezTo>
                  <a:cubicBezTo>
                    <a:pt x="4169" y="1938"/>
                    <a:pt x="4279" y="947"/>
                    <a:pt x="4632" y="45"/>
                  </a:cubicBezTo>
                  <a:close/>
                  <a:moveTo>
                    <a:pt x="271" y="6711"/>
                  </a:moveTo>
                  <a:cubicBezTo>
                    <a:pt x="194" y="6888"/>
                    <a:pt x="161" y="7080"/>
                    <a:pt x="196" y="7268"/>
                  </a:cubicBezTo>
                  <a:lnTo>
                    <a:pt x="271" y="671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41"/>
            <p:cNvSpPr/>
            <p:nvPr/>
          </p:nvSpPr>
          <p:spPr>
            <a:xfrm>
              <a:off x="2027821" y="1282120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rgbClr val="FF8700">
                <a:alpha val="23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94" name="Google Shape;13594;p41"/>
          <p:cNvGrpSpPr/>
          <p:nvPr/>
        </p:nvGrpSpPr>
        <p:grpSpPr>
          <a:xfrm flipH="1">
            <a:off x="2599003" y="881285"/>
            <a:ext cx="1119581" cy="1120576"/>
            <a:chOff x="4408648" y="3039468"/>
            <a:chExt cx="841094" cy="841842"/>
          </a:xfrm>
        </p:grpSpPr>
        <p:sp>
          <p:nvSpPr>
            <p:cNvPr id="13595" name="Google Shape;13595;p41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41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41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41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41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41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41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41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41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41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41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41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41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41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41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41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41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41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41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14" name="Google Shape;13614;p41"/>
          <p:cNvGrpSpPr/>
          <p:nvPr/>
        </p:nvGrpSpPr>
        <p:grpSpPr>
          <a:xfrm rot="-550122">
            <a:off x="7987698" y="4025747"/>
            <a:ext cx="1043604" cy="773451"/>
            <a:chOff x="3748050" y="180275"/>
            <a:chExt cx="394800" cy="292600"/>
          </a:xfrm>
        </p:grpSpPr>
        <p:sp>
          <p:nvSpPr>
            <p:cNvPr id="13615" name="Google Shape;13615;p41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41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41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41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41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41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41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41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41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41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41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41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41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41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41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41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41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41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41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41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41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41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41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41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41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41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41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41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41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41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41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41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41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41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41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41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41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41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41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41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41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41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41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41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59" name="Google Shape;13659;p41"/>
          <p:cNvGrpSpPr/>
          <p:nvPr/>
        </p:nvGrpSpPr>
        <p:grpSpPr>
          <a:xfrm>
            <a:off x="722416" y="1122740"/>
            <a:ext cx="261975" cy="275936"/>
            <a:chOff x="9310391" y="2486565"/>
            <a:chExt cx="261975" cy="275936"/>
          </a:xfrm>
        </p:grpSpPr>
        <p:sp>
          <p:nvSpPr>
            <p:cNvPr id="13660" name="Google Shape;13660;p4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4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4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63" name="Google Shape;13663;p41"/>
          <p:cNvGrpSpPr/>
          <p:nvPr/>
        </p:nvGrpSpPr>
        <p:grpSpPr>
          <a:xfrm rot="5400000">
            <a:off x="8428554" y="2945640"/>
            <a:ext cx="261975" cy="275936"/>
            <a:chOff x="9310391" y="2486565"/>
            <a:chExt cx="261975" cy="275936"/>
          </a:xfrm>
        </p:grpSpPr>
        <p:sp>
          <p:nvSpPr>
            <p:cNvPr id="13664" name="Google Shape;13664;p4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4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4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67" name="Google Shape;13667;p41"/>
          <p:cNvGrpSpPr/>
          <p:nvPr/>
        </p:nvGrpSpPr>
        <p:grpSpPr>
          <a:xfrm rot="175696">
            <a:off x="3946784" y="301267"/>
            <a:ext cx="389226" cy="409996"/>
            <a:chOff x="9310391" y="2486565"/>
            <a:chExt cx="261975" cy="275936"/>
          </a:xfrm>
        </p:grpSpPr>
        <p:sp>
          <p:nvSpPr>
            <p:cNvPr id="13668" name="Google Shape;13668;p4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4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4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1" name="Google Shape;13671;p41"/>
          <p:cNvGrpSpPr/>
          <p:nvPr/>
        </p:nvGrpSpPr>
        <p:grpSpPr>
          <a:xfrm rot="5400000">
            <a:off x="350896" y="3149183"/>
            <a:ext cx="388902" cy="409654"/>
            <a:chOff x="9310391" y="2486565"/>
            <a:chExt cx="261975" cy="275936"/>
          </a:xfrm>
        </p:grpSpPr>
        <p:sp>
          <p:nvSpPr>
            <p:cNvPr id="13672" name="Google Shape;13672;p4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4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4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3675" name="Google Shape;13675;p41"/>
          <p:cNvPicPr preferRelativeResize="0"/>
          <p:nvPr/>
        </p:nvPicPr>
        <p:blipFill>
          <a:blip r:embed="rId3">
            <a:alphaModFix amt="70000"/>
          </a:blip>
          <a:stretch>
            <a:fillRect/>
          </a:stretch>
        </p:blipFill>
        <p:spPr>
          <a:xfrm>
            <a:off x="-12" y="-168262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3676" name="Google Shape;13676;p41"/>
          <p:cNvPicPr preferRelativeResize="0"/>
          <p:nvPr/>
        </p:nvPicPr>
        <p:blipFill>
          <a:blip r:embed="rId4">
            <a:alphaModFix amt="79000"/>
          </a:blip>
          <a:stretch>
            <a:fillRect/>
          </a:stretch>
        </p:blipFill>
        <p:spPr>
          <a:xfrm>
            <a:off x="8316276" y="1116696"/>
            <a:ext cx="827723" cy="7800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677" name="Google Shape;13677;p41"/>
          <p:cNvPicPr preferRelativeResize="0"/>
          <p:nvPr/>
        </p:nvPicPr>
        <p:blipFill>
          <a:blip r:embed="rId4">
            <a:alphaModFix amt="79000"/>
          </a:blip>
          <a:stretch>
            <a:fillRect/>
          </a:stretch>
        </p:blipFill>
        <p:spPr>
          <a:xfrm>
            <a:off x="1123751" y="3107746"/>
            <a:ext cx="827723" cy="78008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678" name="Google Shape;13678;p41"/>
          <p:cNvGrpSpPr/>
          <p:nvPr/>
        </p:nvGrpSpPr>
        <p:grpSpPr>
          <a:xfrm rot="4182559">
            <a:off x="3537589" y="3928333"/>
            <a:ext cx="814155" cy="968287"/>
            <a:chOff x="2810723" y="1009192"/>
            <a:chExt cx="1029293" cy="1224155"/>
          </a:xfrm>
        </p:grpSpPr>
        <p:sp>
          <p:nvSpPr>
            <p:cNvPr id="13679" name="Google Shape;13679;p41"/>
            <p:cNvSpPr/>
            <p:nvPr/>
          </p:nvSpPr>
          <p:spPr>
            <a:xfrm>
              <a:off x="2854125" y="1036100"/>
              <a:ext cx="979275" cy="719575"/>
            </a:xfrm>
            <a:custGeom>
              <a:avLst/>
              <a:gdLst/>
              <a:ahLst/>
              <a:cxnLst/>
              <a:rect l="l" t="t" r="r" b="b"/>
              <a:pathLst>
                <a:path w="39171" h="28783" extrusionOk="0">
                  <a:moveTo>
                    <a:pt x="11201" y="3128"/>
                  </a:moveTo>
                  <a:lnTo>
                    <a:pt x="3817" y="9135"/>
                  </a:lnTo>
                  <a:lnTo>
                    <a:pt x="876" y="13891"/>
                  </a:lnTo>
                  <a:lnTo>
                    <a:pt x="0" y="17708"/>
                  </a:lnTo>
                  <a:lnTo>
                    <a:pt x="626" y="21400"/>
                  </a:lnTo>
                  <a:lnTo>
                    <a:pt x="4443" y="24278"/>
                  </a:lnTo>
                  <a:lnTo>
                    <a:pt x="8573" y="25967"/>
                  </a:lnTo>
                  <a:lnTo>
                    <a:pt x="12452" y="26343"/>
                  </a:lnTo>
                  <a:lnTo>
                    <a:pt x="14142" y="27094"/>
                  </a:lnTo>
                  <a:lnTo>
                    <a:pt x="21400" y="28345"/>
                  </a:lnTo>
                  <a:lnTo>
                    <a:pt x="33477" y="28783"/>
                  </a:lnTo>
                  <a:lnTo>
                    <a:pt x="36981" y="27719"/>
                  </a:lnTo>
                  <a:lnTo>
                    <a:pt x="38608" y="25404"/>
                  </a:lnTo>
                  <a:lnTo>
                    <a:pt x="39171" y="24466"/>
                  </a:lnTo>
                  <a:lnTo>
                    <a:pt x="37982" y="16769"/>
                  </a:lnTo>
                  <a:lnTo>
                    <a:pt x="34854" y="8572"/>
                  </a:lnTo>
                  <a:lnTo>
                    <a:pt x="29973" y="3128"/>
                  </a:lnTo>
                  <a:lnTo>
                    <a:pt x="23841" y="1063"/>
                  </a:lnTo>
                  <a:lnTo>
                    <a:pt x="19836" y="0"/>
                  </a:lnTo>
                  <a:lnTo>
                    <a:pt x="14017" y="8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  <p:sp>
          <p:nvSpPr>
            <p:cNvPr id="13680" name="Google Shape;13680;p41"/>
            <p:cNvSpPr/>
            <p:nvPr/>
          </p:nvSpPr>
          <p:spPr>
            <a:xfrm>
              <a:off x="3037517" y="1750462"/>
              <a:ext cx="350674" cy="482885"/>
            </a:xfrm>
            <a:custGeom>
              <a:avLst/>
              <a:gdLst/>
              <a:ahLst/>
              <a:cxnLst/>
              <a:rect l="l" t="t" r="r" b="b"/>
              <a:pathLst>
                <a:path w="7745" h="10665" extrusionOk="0">
                  <a:moveTo>
                    <a:pt x="6615" y="4062"/>
                  </a:moveTo>
                  <a:cubicBezTo>
                    <a:pt x="6711" y="4062"/>
                    <a:pt x="6786" y="4102"/>
                    <a:pt x="6815" y="4188"/>
                  </a:cubicBezTo>
                  <a:cubicBezTo>
                    <a:pt x="6854" y="4329"/>
                    <a:pt x="6877" y="4462"/>
                    <a:pt x="6901" y="4602"/>
                  </a:cubicBezTo>
                  <a:cubicBezTo>
                    <a:pt x="7018" y="5306"/>
                    <a:pt x="7182" y="6009"/>
                    <a:pt x="7143" y="6751"/>
                  </a:cubicBezTo>
                  <a:lnTo>
                    <a:pt x="7143" y="7392"/>
                  </a:lnTo>
                  <a:cubicBezTo>
                    <a:pt x="7143" y="7642"/>
                    <a:pt x="7057" y="7884"/>
                    <a:pt x="6940" y="8103"/>
                  </a:cubicBezTo>
                  <a:cubicBezTo>
                    <a:pt x="6854" y="8259"/>
                    <a:pt x="6736" y="8377"/>
                    <a:pt x="6580" y="8470"/>
                  </a:cubicBezTo>
                  <a:cubicBezTo>
                    <a:pt x="6517" y="8505"/>
                    <a:pt x="6454" y="8522"/>
                    <a:pt x="6396" y="8522"/>
                  </a:cubicBezTo>
                  <a:cubicBezTo>
                    <a:pt x="6246" y="8522"/>
                    <a:pt x="6128" y="8412"/>
                    <a:pt x="6111" y="8220"/>
                  </a:cubicBezTo>
                  <a:cubicBezTo>
                    <a:pt x="6096" y="8119"/>
                    <a:pt x="6119" y="8009"/>
                    <a:pt x="6150" y="7900"/>
                  </a:cubicBezTo>
                  <a:cubicBezTo>
                    <a:pt x="6268" y="7494"/>
                    <a:pt x="6361" y="7087"/>
                    <a:pt x="6424" y="6673"/>
                  </a:cubicBezTo>
                  <a:cubicBezTo>
                    <a:pt x="6502" y="6142"/>
                    <a:pt x="6510" y="5618"/>
                    <a:pt x="6424" y="5087"/>
                  </a:cubicBezTo>
                  <a:cubicBezTo>
                    <a:pt x="6385" y="4852"/>
                    <a:pt x="6393" y="4618"/>
                    <a:pt x="6385" y="4384"/>
                  </a:cubicBezTo>
                  <a:cubicBezTo>
                    <a:pt x="6369" y="4313"/>
                    <a:pt x="6393" y="4258"/>
                    <a:pt x="6408" y="4196"/>
                  </a:cubicBezTo>
                  <a:cubicBezTo>
                    <a:pt x="6440" y="4118"/>
                    <a:pt x="6502" y="4071"/>
                    <a:pt x="6588" y="4063"/>
                  </a:cubicBezTo>
                  <a:cubicBezTo>
                    <a:pt x="6597" y="4062"/>
                    <a:pt x="6606" y="4062"/>
                    <a:pt x="6615" y="4062"/>
                  </a:cubicBezTo>
                  <a:close/>
                  <a:moveTo>
                    <a:pt x="1814" y="5814"/>
                  </a:moveTo>
                  <a:cubicBezTo>
                    <a:pt x="1953" y="5814"/>
                    <a:pt x="2059" y="5907"/>
                    <a:pt x="2071" y="6071"/>
                  </a:cubicBezTo>
                  <a:cubicBezTo>
                    <a:pt x="2087" y="6282"/>
                    <a:pt x="2071" y="6478"/>
                    <a:pt x="2071" y="6681"/>
                  </a:cubicBezTo>
                  <a:cubicBezTo>
                    <a:pt x="2071" y="6728"/>
                    <a:pt x="2071" y="6767"/>
                    <a:pt x="2063" y="6806"/>
                  </a:cubicBezTo>
                  <a:cubicBezTo>
                    <a:pt x="1993" y="7306"/>
                    <a:pt x="2212" y="7689"/>
                    <a:pt x="2540" y="8017"/>
                  </a:cubicBezTo>
                  <a:lnTo>
                    <a:pt x="2806" y="8283"/>
                  </a:lnTo>
                  <a:cubicBezTo>
                    <a:pt x="2861" y="8338"/>
                    <a:pt x="2923" y="8392"/>
                    <a:pt x="2962" y="8455"/>
                  </a:cubicBezTo>
                  <a:cubicBezTo>
                    <a:pt x="3134" y="8752"/>
                    <a:pt x="2962" y="9080"/>
                    <a:pt x="2618" y="9096"/>
                  </a:cubicBezTo>
                  <a:cubicBezTo>
                    <a:pt x="2548" y="9096"/>
                    <a:pt x="2462" y="9080"/>
                    <a:pt x="2392" y="9064"/>
                  </a:cubicBezTo>
                  <a:cubicBezTo>
                    <a:pt x="2235" y="9017"/>
                    <a:pt x="2071" y="8947"/>
                    <a:pt x="1915" y="8885"/>
                  </a:cubicBezTo>
                  <a:cubicBezTo>
                    <a:pt x="1243" y="8627"/>
                    <a:pt x="985" y="8088"/>
                    <a:pt x="946" y="7423"/>
                  </a:cubicBezTo>
                  <a:cubicBezTo>
                    <a:pt x="930" y="7087"/>
                    <a:pt x="938" y="6767"/>
                    <a:pt x="1063" y="6454"/>
                  </a:cubicBezTo>
                  <a:cubicBezTo>
                    <a:pt x="1157" y="6251"/>
                    <a:pt x="1274" y="6071"/>
                    <a:pt x="1454" y="5946"/>
                  </a:cubicBezTo>
                  <a:cubicBezTo>
                    <a:pt x="1540" y="5900"/>
                    <a:pt x="1626" y="5860"/>
                    <a:pt x="1712" y="5829"/>
                  </a:cubicBezTo>
                  <a:cubicBezTo>
                    <a:pt x="1747" y="5819"/>
                    <a:pt x="1782" y="5814"/>
                    <a:pt x="1814" y="5814"/>
                  </a:cubicBezTo>
                  <a:close/>
                  <a:moveTo>
                    <a:pt x="4920" y="1"/>
                  </a:moveTo>
                  <a:cubicBezTo>
                    <a:pt x="4886" y="1"/>
                    <a:pt x="4848" y="6"/>
                    <a:pt x="4806" y="15"/>
                  </a:cubicBezTo>
                  <a:cubicBezTo>
                    <a:pt x="4673" y="47"/>
                    <a:pt x="4541" y="117"/>
                    <a:pt x="4447" y="211"/>
                  </a:cubicBezTo>
                  <a:cubicBezTo>
                    <a:pt x="4258" y="395"/>
                    <a:pt x="4203" y="471"/>
                    <a:pt x="4074" y="471"/>
                  </a:cubicBezTo>
                  <a:cubicBezTo>
                    <a:pt x="3989" y="471"/>
                    <a:pt x="3872" y="438"/>
                    <a:pt x="3665" y="383"/>
                  </a:cubicBezTo>
                  <a:cubicBezTo>
                    <a:pt x="3634" y="437"/>
                    <a:pt x="3603" y="500"/>
                    <a:pt x="3595" y="554"/>
                  </a:cubicBezTo>
                  <a:cubicBezTo>
                    <a:pt x="3478" y="1250"/>
                    <a:pt x="3204" y="1875"/>
                    <a:pt x="2876" y="2477"/>
                  </a:cubicBezTo>
                  <a:cubicBezTo>
                    <a:pt x="2493" y="3180"/>
                    <a:pt x="2024" y="3829"/>
                    <a:pt x="1571" y="4485"/>
                  </a:cubicBezTo>
                  <a:cubicBezTo>
                    <a:pt x="1212" y="5001"/>
                    <a:pt x="868" y="5517"/>
                    <a:pt x="587" y="6071"/>
                  </a:cubicBezTo>
                  <a:cubicBezTo>
                    <a:pt x="415" y="6423"/>
                    <a:pt x="266" y="6775"/>
                    <a:pt x="157" y="7158"/>
                  </a:cubicBezTo>
                  <a:cubicBezTo>
                    <a:pt x="0" y="7712"/>
                    <a:pt x="86" y="8236"/>
                    <a:pt x="422" y="8713"/>
                  </a:cubicBezTo>
                  <a:cubicBezTo>
                    <a:pt x="805" y="9236"/>
                    <a:pt x="1282" y="9658"/>
                    <a:pt x="1845" y="9971"/>
                  </a:cubicBezTo>
                  <a:cubicBezTo>
                    <a:pt x="2603" y="10393"/>
                    <a:pt x="3408" y="10604"/>
                    <a:pt x="4259" y="10658"/>
                  </a:cubicBezTo>
                  <a:cubicBezTo>
                    <a:pt x="4325" y="10663"/>
                    <a:pt x="4389" y="10665"/>
                    <a:pt x="4453" y="10665"/>
                  </a:cubicBezTo>
                  <a:cubicBezTo>
                    <a:pt x="5110" y="10665"/>
                    <a:pt x="5702" y="10448"/>
                    <a:pt x="6236" y="10049"/>
                  </a:cubicBezTo>
                  <a:cubicBezTo>
                    <a:pt x="6862" y="9572"/>
                    <a:pt x="7260" y="8924"/>
                    <a:pt x="7494" y="8181"/>
                  </a:cubicBezTo>
                  <a:cubicBezTo>
                    <a:pt x="7745" y="7376"/>
                    <a:pt x="7745" y="6556"/>
                    <a:pt x="7651" y="5720"/>
                  </a:cubicBezTo>
                  <a:cubicBezTo>
                    <a:pt x="7580" y="5126"/>
                    <a:pt x="7463" y="4524"/>
                    <a:pt x="7369" y="3922"/>
                  </a:cubicBezTo>
                  <a:cubicBezTo>
                    <a:pt x="7221" y="3039"/>
                    <a:pt x="7088" y="2141"/>
                    <a:pt x="7221" y="1227"/>
                  </a:cubicBezTo>
                  <a:cubicBezTo>
                    <a:pt x="7229" y="1172"/>
                    <a:pt x="7221" y="1101"/>
                    <a:pt x="7221" y="1047"/>
                  </a:cubicBezTo>
                  <a:cubicBezTo>
                    <a:pt x="6901" y="1141"/>
                    <a:pt x="6713" y="1398"/>
                    <a:pt x="6557" y="1641"/>
                  </a:cubicBezTo>
                  <a:cubicBezTo>
                    <a:pt x="6455" y="1797"/>
                    <a:pt x="6361" y="1961"/>
                    <a:pt x="6213" y="2078"/>
                  </a:cubicBezTo>
                  <a:cubicBezTo>
                    <a:pt x="6155" y="2128"/>
                    <a:pt x="6098" y="2154"/>
                    <a:pt x="6043" y="2154"/>
                  </a:cubicBezTo>
                  <a:cubicBezTo>
                    <a:pt x="5986" y="2154"/>
                    <a:pt x="5932" y="2126"/>
                    <a:pt x="5885" y="2070"/>
                  </a:cubicBezTo>
                  <a:cubicBezTo>
                    <a:pt x="5768" y="1930"/>
                    <a:pt x="5627" y="1789"/>
                    <a:pt x="5557" y="1617"/>
                  </a:cubicBezTo>
                  <a:cubicBezTo>
                    <a:pt x="5416" y="1297"/>
                    <a:pt x="5260" y="976"/>
                    <a:pt x="5260" y="601"/>
                  </a:cubicBezTo>
                  <a:cubicBezTo>
                    <a:pt x="5260" y="476"/>
                    <a:pt x="5236" y="359"/>
                    <a:pt x="5189" y="242"/>
                  </a:cubicBezTo>
                  <a:cubicBezTo>
                    <a:pt x="5127" y="75"/>
                    <a:pt x="5050" y="1"/>
                    <a:pt x="49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41"/>
            <p:cNvSpPr/>
            <p:nvPr/>
          </p:nvSpPr>
          <p:spPr>
            <a:xfrm>
              <a:off x="2813213" y="1416048"/>
              <a:ext cx="1018653" cy="364620"/>
            </a:xfrm>
            <a:custGeom>
              <a:avLst/>
              <a:gdLst/>
              <a:ahLst/>
              <a:cxnLst/>
              <a:rect l="l" t="t" r="r" b="b"/>
              <a:pathLst>
                <a:path w="22498" h="8053" extrusionOk="0">
                  <a:moveTo>
                    <a:pt x="5127" y="1"/>
                  </a:moveTo>
                  <a:cubicBezTo>
                    <a:pt x="4755" y="1"/>
                    <a:pt x="4390" y="75"/>
                    <a:pt x="4032" y="150"/>
                  </a:cubicBezTo>
                  <a:cubicBezTo>
                    <a:pt x="3470" y="251"/>
                    <a:pt x="2938" y="431"/>
                    <a:pt x="2438" y="673"/>
                  </a:cubicBezTo>
                  <a:cubicBezTo>
                    <a:pt x="1657" y="1056"/>
                    <a:pt x="828" y="1361"/>
                    <a:pt x="188" y="1994"/>
                  </a:cubicBezTo>
                  <a:cubicBezTo>
                    <a:pt x="149" y="2041"/>
                    <a:pt x="86" y="2048"/>
                    <a:pt x="24" y="2072"/>
                  </a:cubicBezTo>
                  <a:cubicBezTo>
                    <a:pt x="16" y="2119"/>
                    <a:pt x="8" y="2158"/>
                    <a:pt x="0" y="2205"/>
                  </a:cubicBezTo>
                  <a:cubicBezTo>
                    <a:pt x="110" y="3549"/>
                    <a:pt x="664" y="4588"/>
                    <a:pt x="1907" y="5213"/>
                  </a:cubicBezTo>
                  <a:cubicBezTo>
                    <a:pt x="2454" y="5487"/>
                    <a:pt x="3032" y="5666"/>
                    <a:pt x="3626" y="5815"/>
                  </a:cubicBezTo>
                  <a:cubicBezTo>
                    <a:pt x="4908" y="6128"/>
                    <a:pt x="6205" y="6260"/>
                    <a:pt x="7502" y="6464"/>
                  </a:cubicBezTo>
                  <a:cubicBezTo>
                    <a:pt x="7877" y="6526"/>
                    <a:pt x="8260" y="6526"/>
                    <a:pt x="8612" y="6675"/>
                  </a:cubicBezTo>
                  <a:cubicBezTo>
                    <a:pt x="8549" y="6346"/>
                    <a:pt x="8479" y="6026"/>
                    <a:pt x="8424" y="5706"/>
                  </a:cubicBezTo>
                  <a:cubicBezTo>
                    <a:pt x="7815" y="5643"/>
                    <a:pt x="7221" y="5604"/>
                    <a:pt x="6619" y="5526"/>
                  </a:cubicBezTo>
                  <a:cubicBezTo>
                    <a:pt x="5744" y="5424"/>
                    <a:pt x="4884" y="5284"/>
                    <a:pt x="4056" y="5002"/>
                  </a:cubicBezTo>
                  <a:cubicBezTo>
                    <a:pt x="3438" y="4783"/>
                    <a:pt x="2884" y="4494"/>
                    <a:pt x="2376" y="4096"/>
                  </a:cubicBezTo>
                  <a:cubicBezTo>
                    <a:pt x="1969" y="3768"/>
                    <a:pt x="1696" y="3353"/>
                    <a:pt x="1540" y="2869"/>
                  </a:cubicBezTo>
                  <a:cubicBezTo>
                    <a:pt x="1383" y="2392"/>
                    <a:pt x="1540" y="2064"/>
                    <a:pt x="1907" y="1806"/>
                  </a:cubicBezTo>
                  <a:cubicBezTo>
                    <a:pt x="2126" y="1658"/>
                    <a:pt x="2376" y="1564"/>
                    <a:pt x="2641" y="1517"/>
                  </a:cubicBezTo>
                  <a:cubicBezTo>
                    <a:pt x="3461" y="1359"/>
                    <a:pt x="4274" y="1201"/>
                    <a:pt x="5110" y="1201"/>
                  </a:cubicBezTo>
                  <a:cubicBezTo>
                    <a:pt x="5183" y="1201"/>
                    <a:pt x="5256" y="1202"/>
                    <a:pt x="5330" y="1204"/>
                  </a:cubicBezTo>
                  <a:cubicBezTo>
                    <a:pt x="5494" y="1204"/>
                    <a:pt x="5666" y="1204"/>
                    <a:pt x="5837" y="1150"/>
                  </a:cubicBezTo>
                  <a:cubicBezTo>
                    <a:pt x="5886" y="1140"/>
                    <a:pt x="5937" y="1133"/>
                    <a:pt x="5986" y="1133"/>
                  </a:cubicBezTo>
                  <a:cubicBezTo>
                    <a:pt x="6016" y="1133"/>
                    <a:pt x="6045" y="1136"/>
                    <a:pt x="6072" y="1142"/>
                  </a:cubicBezTo>
                  <a:cubicBezTo>
                    <a:pt x="6264" y="1198"/>
                    <a:pt x="6463" y="1207"/>
                    <a:pt x="6664" y="1207"/>
                  </a:cubicBezTo>
                  <a:cubicBezTo>
                    <a:pt x="6773" y="1207"/>
                    <a:pt x="6884" y="1204"/>
                    <a:pt x="6994" y="1204"/>
                  </a:cubicBezTo>
                  <a:cubicBezTo>
                    <a:pt x="7643" y="1204"/>
                    <a:pt x="8268" y="1298"/>
                    <a:pt x="8901" y="1376"/>
                  </a:cubicBezTo>
                  <a:cubicBezTo>
                    <a:pt x="9565" y="1455"/>
                    <a:pt x="10229" y="1564"/>
                    <a:pt x="10886" y="1697"/>
                  </a:cubicBezTo>
                  <a:cubicBezTo>
                    <a:pt x="11956" y="1923"/>
                    <a:pt x="13035" y="2189"/>
                    <a:pt x="14105" y="2455"/>
                  </a:cubicBezTo>
                  <a:cubicBezTo>
                    <a:pt x="15379" y="2767"/>
                    <a:pt x="16645" y="3096"/>
                    <a:pt x="17919" y="3400"/>
                  </a:cubicBezTo>
                  <a:cubicBezTo>
                    <a:pt x="18419" y="3525"/>
                    <a:pt x="18911" y="3643"/>
                    <a:pt x="19403" y="3807"/>
                  </a:cubicBezTo>
                  <a:cubicBezTo>
                    <a:pt x="19872" y="3979"/>
                    <a:pt x="20279" y="4229"/>
                    <a:pt x="20607" y="4604"/>
                  </a:cubicBezTo>
                  <a:cubicBezTo>
                    <a:pt x="20958" y="5010"/>
                    <a:pt x="21123" y="5479"/>
                    <a:pt x="21091" y="6018"/>
                  </a:cubicBezTo>
                  <a:cubicBezTo>
                    <a:pt x="21083" y="6253"/>
                    <a:pt x="20982" y="6424"/>
                    <a:pt x="20786" y="6565"/>
                  </a:cubicBezTo>
                  <a:cubicBezTo>
                    <a:pt x="20474" y="6776"/>
                    <a:pt x="20146" y="6878"/>
                    <a:pt x="19786" y="6925"/>
                  </a:cubicBezTo>
                  <a:cubicBezTo>
                    <a:pt x="19150" y="7016"/>
                    <a:pt x="18513" y="7028"/>
                    <a:pt x="17880" y="7028"/>
                  </a:cubicBezTo>
                  <a:cubicBezTo>
                    <a:pt x="17642" y="7028"/>
                    <a:pt x="17405" y="7026"/>
                    <a:pt x="17168" y="7026"/>
                  </a:cubicBezTo>
                  <a:cubicBezTo>
                    <a:pt x="16559" y="7026"/>
                    <a:pt x="15965" y="6925"/>
                    <a:pt x="15355" y="6870"/>
                  </a:cubicBezTo>
                  <a:cubicBezTo>
                    <a:pt x="14863" y="6815"/>
                    <a:pt x="14371" y="6729"/>
                    <a:pt x="13886" y="6651"/>
                  </a:cubicBezTo>
                  <a:cubicBezTo>
                    <a:pt x="13535" y="6604"/>
                    <a:pt x="13183" y="6526"/>
                    <a:pt x="12831" y="6464"/>
                  </a:cubicBezTo>
                  <a:cubicBezTo>
                    <a:pt x="12683" y="6690"/>
                    <a:pt x="12636" y="6956"/>
                    <a:pt x="12558" y="7206"/>
                  </a:cubicBezTo>
                  <a:cubicBezTo>
                    <a:pt x="12870" y="7245"/>
                    <a:pt x="13167" y="7276"/>
                    <a:pt x="13480" y="7323"/>
                  </a:cubicBezTo>
                  <a:cubicBezTo>
                    <a:pt x="15082" y="7558"/>
                    <a:pt x="16676" y="7815"/>
                    <a:pt x="18286" y="8011"/>
                  </a:cubicBezTo>
                  <a:cubicBezTo>
                    <a:pt x="18523" y="8039"/>
                    <a:pt x="18759" y="8053"/>
                    <a:pt x="18992" y="8053"/>
                  </a:cubicBezTo>
                  <a:cubicBezTo>
                    <a:pt x="19350" y="8053"/>
                    <a:pt x="19705" y="8019"/>
                    <a:pt x="20060" y="7948"/>
                  </a:cubicBezTo>
                  <a:cubicBezTo>
                    <a:pt x="20701" y="7815"/>
                    <a:pt x="21271" y="7534"/>
                    <a:pt x="21693" y="7011"/>
                  </a:cubicBezTo>
                  <a:cubicBezTo>
                    <a:pt x="22154" y="6448"/>
                    <a:pt x="22443" y="5792"/>
                    <a:pt x="22498" y="5057"/>
                  </a:cubicBezTo>
                  <a:cubicBezTo>
                    <a:pt x="22388" y="5057"/>
                    <a:pt x="22334" y="4994"/>
                    <a:pt x="22302" y="4893"/>
                  </a:cubicBezTo>
                  <a:cubicBezTo>
                    <a:pt x="22185" y="4541"/>
                    <a:pt x="21990" y="4252"/>
                    <a:pt x="21677" y="4041"/>
                  </a:cubicBezTo>
                  <a:cubicBezTo>
                    <a:pt x="21521" y="3947"/>
                    <a:pt x="21365" y="3838"/>
                    <a:pt x="21201" y="3760"/>
                  </a:cubicBezTo>
                  <a:cubicBezTo>
                    <a:pt x="20685" y="3510"/>
                    <a:pt x="20177" y="3244"/>
                    <a:pt x="19638" y="3017"/>
                  </a:cubicBezTo>
                  <a:cubicBezTo>
                    <a:pt x="18809" y="2666"/>
                    <a:pt x="17965" y="2345"/>
                    <a:pt x="17122" y="2041"/>
                  </a:cubicBezTo>
                  <a:cubicBezTo>
                    <a:pt x="16582" y="1845"/>
                    <a:pt x="16012" y="1712"/>
                    <a:pt x="15465" y="1541"/>
                  </a:cubicBezTo>
                  <a:cubicBezTo>
                    <a:pt x="14613" y="1283"/>
                    <a:pt x="13746" y="1111"/>
                    <a:pt x="12878" y="939"/>
                  </a:cubicBezTo>
                  <a:cubicBezTo>
                    <a:pt x="12292" y="822"/>
                    <a:pt x="11698" y="697"/>
                    <a:pt x="11097" y="595"/>
                  </a:cubicBezTo>
                  <a:cubicBezTo>
                    <a:pt x="10534" y="501"/>
                    <a:pt x="9971" y="431"/>
                    <a:pt x="9409" y="290"/>
                  </a:cubicBezTo>
                  <a:cubicBezTo>
                    <a:pt x="9389" y="286"/>
                    <a:pt x="9368" y="286"/>
                    <a:pt x="9345" y="286"/>
                  </a:cubicBezTo>
                  <a:cubicBezTo>
                    <a:pt x="9323" y="286"/>
                    <a:pt x="9299" y="286"/>
                    <a:pt x="9276" y="282"/>
                  </a:cubicBezTo>
                  <a:cubicBezTo>
                    <a:pt x="8963" y="243"/>
                    <a:pt x="8651" y="212"/>
                    <a:pt x="8346" y="165"/>
                  </a:cubicBezTo>
                  <a:cubicBezTo>
                    <a:pt x="7807" y="83"/>
                    <a:pt x="7261" y="1"/>
                    <a:pt x="6708" y="1"/>
                  </a:cubicBezTo>
                  <a:cubicBezTo>
                    <a:pt x="6684" y="1"/>
                    <a:pt x="6659" y="1"/>
                    <a:pt x="6635" y="1"/>
                  </a:cubicBezTo>
                  <a:cubicBezTo>
                    <a:pt x="6355" y="6"/>
                    <a:pt x="6073" y="10"/>
                    <a:pt x="5792" y="10"/>
                  </a:cubicBezTo>
                  <a:cubicBezTo>
                    <a:pt x="5587" y="10"/>
                    <a:pt x="5383" y="8"/>
                    <a:pt x="5181" y="1"/>
                  </a:cubicBezTo>
                  <a:cubicBezTo>
                    <a:pt x="5163" y="1"/>
                    <a:pt x="5145" y="1"/>
                    <a:pt x="51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41"/>
            <p:cNvSpPr/>
            <p:nvPr/>
          </p:nvSpPr>
          <p:spPr>
            <a:xfrm>
              <a:off x="3191414" y="1565008"/>
              <a:ext cx="224033" cy="283618"/>
            </a:xfrm>
            <a:custGeom>
              <a:avLst/>
              <a:gdLst/>
              <a:ahLst/>
              <a:cxnLst/>
              <a:rect l="l" t="t" r="r" b="b"/>
              <a:pathLst>
                <a:path w="4948" h="6264" extrusionOk="0">
                  <a:moveTo>
                    <a:pt x="1876" y="1"/>
                  </a:moveTo>
                  <a:cubicBezTo>
                    <a:pt x="1650" y="1"/>
                    <a:pt x="1439" y="9"/>
                    <a:pt x="1220" y="9"/>
                  </a:cubicBezTo>
                  <a:cubicBezTo>
                    <a:pt x="1040" y="71"/>
                    <a:pt x="845" y="126"/>
                    <a:pt x="657" y="188"/>
                  </a:cubicBezTo>
                  <a:cubicBezTo>
                    <a:pt x="563" y="274"/>
                    <a:pt x="462" y="376"/>
                    <a:pt x="368" y="462"/>
                  </a:cubicBezTo>
                  <a:cubicBezTo>
                    <a:pt x="204" y="712"/>
                    <a:pt x="95" y="978"/>
                    <a:pt x="71" y="1282"/>
                  </a:cubicBezTo>
                  <a:cubicBezTo>
                    <a:pt x="63" y="1322"/>
                    <a:pt x="24" y="1361"/>
                    <a:pt x="1" y="1400"/>
                  </a:cubicBezTo>
                  <a:cubicBezTo>
                    <a:pt x="24" y="1744"/>
                    <a:pt x="48" y="2072"/>
                    <a:pt x="71" y="2416"/>
                  </a:cubicBezTo>
                  <a:cubicBezTo>
                    <a:pt x="134" y="2736"/>
                    <a:pt x="196" y="3056"/>
                    <a:pt x="259" y="3385"/>
                  </a:cubicBezTo>
                  <a:cubicBezTo>
                    <a:pt x="259" y="3752"/>
                    <a:pt x="266" y="4127"/>
                    <a:pt x="274" y="4494"/>
                  </a:cubicBezTo>
                  <a:cubicBezTo>
                    <a:pt x="488" y="4554"/>
                    <a:pt x="606" y="4588"/>
                    <a:pt x="690" y="4588"/>
                  </a:cubicBezTo>
                  <a:cubicBezTo>
                    <a:pt x="816" y="4588"/>
                    <a:pt x="869" y="4512"/>
                    <a:pt x="1056" y="4330"/>
                  </a:cubicBezTo>
                  <a:cubicBezTo>
                    <a:pt x="1157" y="4228"/>
                    <a:pt x="1282" y="4166"/>
                    <a:pt x="1423" y="4135"/>
                  </a:cubicBezTo>
                  <a:cubicBezTo>
                    <a:pt x="1467" y="4125"/>
                    <a:pt x="1506" y="4119"/>
                    <a:pt x="1540" y="4119"/>
                  </a:cubicBezTo>
                  <a:cubicBezTo>
                    <a:pt x="1666" y="4119"/>
                    <a:pt x="1737" y="4190"/>
                    <a:pt x="1798" y="4361"/>
                  </a:cubicBezTo>
                  <a:cubicBezTo>
                    <a:pt x="1853" y="4479"/>
                    <a:pt x="1868" y="4596"/>
                    <a:pt x="1868" y="4721"/>
                  </a:cubicBezTo>
                  <a:cubicBezTo>
                    <a:pt x="1868" y="5088"/>
                    <a:pt x="2025" y="5416"/>
                    <a:pt x="2173" y="5737"/>
                  </a:cubicBezTo>
                  <a:cubicBezTo>
                    <a:pt x="2243" y="5901"/>
                    <a:pt x="2376" y="6049"/>
                    <a:pt x="2494" y="6182"/>
                  </a:cubicBezTo>
                  <a:cubicBezTo>
                    <a:pt x="2545" y="6238"/>
                    <a:pt x="2601" y="6263"/>
                    <a:pt x="2659" y="6263"/>
                  </a:cubicBezTo>
                  <a:cubicBezTo>
                    <a:pt x="2715" y="6263"/>
                    <a:pt x="2772" y="6240"/>
                    <a:pt x="2830" y="6198"/>
                  </a:cubicBezTo>
                  <a:cubicBezTo>
                    <a:pt x="2986" y="6081"/>
                    <a:pt x="3072" y="5909"/>
                    <a:pt x="3166" y="5752"/>
                  </a:cubicBezTo>
                  <a:cubicBezTo>
                    <a:pt x="3322" y="5494"/>
                    <a:pt x="3509" y="5229"/>
                    <a:pt x="3830" y="5143"/>
                  </a:cubicBezTo>
                  <a:cubicBezTo>
                    <a:pt x="3869" y="5026"/>
                    <a:pt x="3908" y="4908"/>
                    <a:pt x="3939" y="4791"/>
                  </a:cubicBezTo>
                  <a:cubicBezTo>
                    <a:pt x="4017" y="4494"/>
                    <a:pt x="4080" y="4189"/>
                    <a:pt x="4213" y="3916"/>
                  </a:cubicBezTo>
                  <a:cubicBezTo>
                    <a:pt x="4291" y="3666"/>
                    <a:pt x="4338" y="3400"/>
                    <a:pt x="4486" y="3174"/>
                  </a:cubicBezTo>
                  <a:cubicBezTo>
                    <a:pt x="4564" y="2877"/>
                    <a:pt x="4682" y="2572"/>
                    <a:pt x="4838" y="2298"/>
                  </a:cubicBezTo>
                  <a:cubicBezTo>
                    <a:pt x="4846" y="2236"/>
                    <a:pt x="4869" y="2189"/>
                    <a:pt x="4877" y="2142"/>
                  </a:cubicBezTo>
                  <a:cubicBezTo>
                    <a:pt x="4869" y="2033"/>
                    <a:pt x="4853" y="1939"/>
                    <a:pt x="4924" y="1837"/>
                  </a:cubicBezTo>
                  <a:cubicBezTo>
                    <a:pt x="4932" y="1704"/>
                    <a:pt x="4932" y="1556"/>
                    <a:pt x="4947" y="1415"/>
                  </a:cubicBezTo>
                  <a:cubicBezTo>
                    <a:pt x="4893" y="1400"/>
                    <a:pt x="4877" y="1361"/>
                    <a:pt x="4877" y="1314"/>
                  </a:cubicBezTo>
                  <a:cubicBezTo>
                    <a:pt x="4869" y="1251"/>
                    <a:pt x="4846" y="1181"/>
                    <a:pt x="4838" y="1126"/>
                  </a:cubicBezTo>
                  <a:cubicBezTo>
                    <a:pt x="4752" y="1001"/>
                    <a:pt x="4674" y="884"/>
                    <a:pt x="4580" y="751"/>
                  </a:cubicBezTo>
                  <a:cubicBezTo>
                    <a:pt x="4557" y="728"/>
                    <a:pt x="4517" y="696"/>
                    <a:pt x="4486" y="665"/>
                  </a:cubicBezTo>
                  <a:cubicBezTo>
                    <a:pt x="4299" y="532"/>
                    <a:pt x="4111" y="399"/>
                    <a:pt x="3931" y="274"/>
                  </a:cubicBezTo>
                  <a:cubicBezTo>
                    <a:pt x="3869" y="267"/>
                    <a:pt x="3799" y="267"/>
                    <a:pt x="3744" y="259"/>
                  </a:cubicBezTo>
                  <a:cubicBezTo>
                    <a:pt x="3724" y="265"/>
                    <a:pt x="3704" y="268"/>
                    <a:pt x="3686" y="268"/>
                  </a:cubicBezTo>
                  <a:cubicBezTo>
                    <a:pt x="3631" y="268"/>
                    <a:pt x="3583" y="243"/>
                    <a:pt x="3548" y="196"/>
                  </a:cubicBezTo>
                  <a:cubicBezTo>
                    <a:pt x="3494" y="188"/>
                    <a:pt x="3431" y="188"/>
                    <a:pt x="3369" y="181"/>
                  </a:cubicBezTo>
                  <a:cubicBezTo>
                    <a:pt x="3333" y="184"/>
                    <a:pt x="3298" y="186"/>
                    <a:pt x="3264" y="186"/>
                  </a:cubicBezTo>
                  <a:cubicBezTo>
                    <a:pt x="3138" y="186"/>
                    <a:pt x="3018" y="160"/>
                    <a:pt x="2908" y="87"/>
                  </a:cubicBezTo>
                  <a:cubicBezTo>
                    <a:pt x="2751" y="79"/>
                    <a:pt x="2595" y="79"/>
                    <a:pt x="2439" y="79"/>
                  </a:cubicBezTo>
                  <a:cubicBezTo>
                    <a:pt x="2402" y="87"/>
                    <a:pt x="2365" y="90"/>
                    <a:pt x="2328" y="90"/>
                  </a:cubicBezTo>
                  <a:cubicBezTo>
                    <a:pt x="2175" y="90"/>
                    <a:pt x="2028" y="33"/>
                    <a:pt x="18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41"/>
            <p:cNvSpPr/>
            <p:nvPr/>
          </p:nvSpPr>
          <p:spPr>
            <a:xfrm>
              <a:off x="2810723" y="1009192"/>
              <a:ext cx="1029293" cy="635515"/>
            </a:xfrm>
            <a:custGeom>
              <a:avLst/>
              <a:gdLst/>
              <a:ahLst/>
              <a:cxnLst/>
              <a:rect l="l" t="t" r="r" b="b"/>
              <a:pathLst>
                <a:path w="22733" h="14036" extrusionOk="0">
                  <a:moveTo>
                    <a:pt x="14518" y="1233"/>
                  </a:moveTo>
                  <a:cubicBezTo>
                    <a:pt x="14547" y="1233"/>
                    <a:pt x="14576" y="1237"/>
                    <a:pt x="14606" y="1243"/>
                  </a:cubicBezTo>
                  <a:cubicBezTo>
                    <a:pt x="14692" y="1259"/>
                    <a:pt x="14777" y="1290"/>
                    <a:pt x="14863" y="1329"/>
                  </a:cubicBezTo>
                  <a:cubicBezTo>
                    <a:pt x="15082" y="1415"/>
                    <a:pt x="15176" y="1587"/>
                    <a:pt x="15153" y="1806"/>
                  </a:cubicBezTo>
                  <a:cubicBezTo>
                    <a:pt x="15114" y="2009"/>
                    <a:pt x="14957" y="2134"/>
                    <a:pt x="14723" y="2157"/>
                  </a:cubicBezTo>
                  <a:lnTo>
                    <a:pt x="14645" y="2157"/>
                  </a:lnTo>
                  <a:cubicBezTo>
                    <a:pt x="14622" y="2159"/>
                    <a:pt x="14600" y="2160"/>
                    <a:pt x="14578" y="2160"/>
                  </a:cubicBezTo>
                  <a:cubicBezTo>
                    <a:pt x="14277" y="2160"/>
                    <a:pt x="14069" y="1960"/>
                    <a:pt x="14105" y="1610"/>
                  </a:cubicBezTo>
                  <a:cubicBezTo>
                    <a:pt x="14133" y="1404"/>
                    <a:pt x="14306" y="1233"/>
                    <a:pt x="14518" y="1233"/>
                  </a:cubicBezTo>
                  <a:close/>
                  <a:moveTo>
                    <a:pt x="8479" y="1493"/>
                  </a:moveTo>
                  <a:cubicBezTo>
                    <a:pt x="8737" y="1493"/>
                    <a:pt x="8995" y="1712"/>
                    <a:pt x="9050" y="1962"/>
                  </a:cubicBezTo>
                  <a:lnTo>
                    <a:pt x="9050" y="2009"/>
                  </a:lnTo>
                  <a:cubicBezTo>
                    <a:pt x="9050" y="2213"/>
                    <a:pt x="8650" y="2512"/>
                    <a:pt x="8416" y="2512"/>
                  </a:cubicBezTo>
                  <a:cubicBezTo>
                    <a:pt x="8391" y="2512"/>
                    <a:pt x="8367" y="2509"/>
                    <a:pt x="8346" y="2501"/>
                  </a:cubicBezTo>
                  <a:cubicBezTo>
                    <a:pt x="8049" y="2384"/>
                    <a:pt x="7909" y="2048"/>
                    <a:pt x="8081" y="1774"/>
                  </a:cubicBezTo>
                  <a:cubicBezTo>
                    <a:pt x="8166" y="1618"/>
                    <a:pt x="8346" y="1493"/>
                    <a:pt x="8479" y="1493"/>
                  </a:cubicBezTo>
                  <a:close/>
                  <a:moveTo>
                    <a:pt x="11362" y="847"/>
                  </a:moveTo>
                  <a:cubicBezTo>
                    <a:pt x="11683" y="847"/>
                    <a:pt x="12001" y="1010"/>
                    <a:pt x="12199" y="1290"/>
                  </a:cubicBezTo>
                  <a:cubicBezTo>
                    <a:pt x="12324" y="1477"/>
                    <a:pt x="12339" y="1493"/>
                    <a:pt x="12339" y="1720"/>
                  </a:cubicBezTo>
                  <a:cubicBezTo>
                    <a:pt x="12347" y="2259"/>
                    <a:pt x="11964" y="2665"/>
                    <a:pt x="11441" y="2712"/>
                  </a:cubicBezTo>
                  <a:cubicBezTo>
                    <a:pt x="11421" y="2714"/>
                    <a:pt x="11401" y="2714"/>
                    <a:pt x="11381" y="2714"/>
                  </a:cubicBezTo>
                  <a:cubicBezTo>
                    <a:pt x="10884" y="2714"/>
                    <a:pt x="10385" y="2255"/>
                    <a:pt x="10370" y="1759"/>
                  </a:cubicBezTo>
                  <a:cubicBezTo>
                    <a:pt x="10362" y="1384"/>
                    <a:pt x="10597" y="1141"/>
                    <a:pt x="10886" y="977"/>
                  </a:cubicBezTo>
                  <a:cubicBezTo>
                    <a:pt x="11035" y="888"/>
                    <a:pt x="11199" y="847"/>
                    <a:pt x="11362" y="847"/>
                  </a:cubicBezTo>
                  <a:close/>
                  <a:moveTo>
                    <a:pt x="14968" y="2907"/>
                  </a:moveTo>
                  <a:cubicBezTo>
                    <a:pt x="14975" y="2907"/>
                    <a:pt x="14982" y="2907"/>
                    <a:pt x="14988" y="2907"/>
                  </a:cubicBezTo>
                  <a:cubicBezTo>
                    <a:pt x="15231" y="2931"/>
                    <a:pt x="15434" y="3197"/>
                    <a:pt x="15434" y="3470"/>
                  </a:cubicBezTo>
                  <a:cubicBezTo>
                    <a:pt x="15426" y="3776"/>
                    <a:pt x="15262" y="3939"/>
                    <a:pt x="14955" y="3939"/>
                  </a:cubicBezTo>
                  <a:cubicBezTo>
                    <a:pt x="14948" y="3939"/>
                    <a:pt x="14941" y="3939"/>
                    <a:pt x="14934" y="3939"/>
                  </a:cubicBezTo>
                  <a:cubicBezTo>
                    <a:pt x="14645" y="3939"/>
                    <a:pt x="14488" y="3767"/>
                    <a:pt x="14488" y="3470"/>
                  </a:cubicBezTo>
                  <a:cubicBezTo>
                    <a:pt x="14488" y="3181"/>
                    <a:pt x="14725" y="2907"/>
                    <a:pt x="14968" y="2907"/>
                  </a:cubicBezTo>
                  <a:close/>
                  <a:moveTo>
                    <a:pt x="7447" y="3178"/>
                  </a:moveTo>
                  <a:cubicBezTo>
                    <a:pt x="7589" y="3178"/>
                    <a:pt x="7707" y="3272"/>
                    <a:pt x="7784" y="3455"/>
                  </a:cubicBezTo>
                  <a:cubicBezTo>
                    <a:pt x="7914" y="3776"/>
                    <a:pt x="7714" y="4119"/>
                    <a:pt x="7406" y="4119"/>
                  </a:cubicBezTo>
                  <a:cubicBezTo>
                    <a:pt x="7399" y="4119"/>
                    <a:pt x="7392" y="4119"/>
                    <a:pt x="7385" y="4119"/>
                  </a:cubicBezTo>
                  <a:cubicBezTo>
                    <a:pt x="7213" y="4111"/>
                    <a:pt x="7049" y="3994"/>
                    <a:pt x="7002" y="3837"/>
                  </a:cubicBezTo>
                  <a:cubicBezTo>
                    <a:pt x="6947" y="3665"/>
                    <a:pt x="7018" y="3400"/>
                    <a:pt x="7158" y="3290"/>
                  </a:cubicBezTo>
                  <a:cubicBezTo>
                    <a:pt x="7261" y="3215"/>
                    <a:pt x="7359" y="3178"/>
                    <a:pt x="7447" y="3178"/>
                  </a:cubicBezTo>
                  <a:close/>
                  <a:moveTo>
                    <a:pt x="17144" y="3001"/>
                  </a:moveTo>
                  <a:cubicBezTo>
                    <a:pt x="17155" y="3001"/>
                    <a:pt x="17165" y="3001"/>
                    <a:pt x="17177" y="3001"/>
                  </a:cubicBezTo>
                  <a:cubicBezTo>
                    <a:pt x="17528" y="3001"/>
                    <a:pt x="17786" y="3275"/>
                    <a:pt x="17778" y="3626"/>
                  </a:cubicBezTo>
                  <a:cubicBezTo>
                    <a:pt x="17770" y="3978"/>
                    <a:pt x="17505" y="4220"/>
                    <a:pt x="17137" y="4220"/>
                  </a:cubicBezTo>
                  <a:cubicBezTo>
                    <a:pt x="16747" y="4220"/>
                    <a:pt x="16551" y="4025"/>
                    <a:pt x="16551" y="3603"/>
                  </a:cubicBezTo>
                  <a:cubicBezTo>
                    <a:pt x="16551" y="3254"/>
                    <a:pt x="16780" y="3001"/>
                    <a:pt x="17144" y="3001"/>
                  </a:cubicBezTo>
                  <a:close/>
                  <a:moveTo>
                    <a:pt x="12893" y="2723"/>
                  </a:moveTo>
                  <a:cubicBezTo>
                    <a:pt x="13342" y="2723"/>
                    <a:pt x="13716" y="2999"/>
                    <a:pt x="13934" y="3470"/>
                  </a:cubicBezTo>
                  <a:cubicBezTo>
                    <a:pt x="14012" y="3634"/>
                    <a:pt x="14019" y="3791"/>
                    <a:pt x="13957" y="3962"/>
                  </a:cubicBezTo>
                  <a:cubicBezTo>
                    <a:pt x="13855" y="4283"/>
                    <a:pt x="13676" y="4541"/>
                    <a:pt x="13355" y="4689"/>
                  </a:cubicBezTo>
                  <a:cubicBezTo>
                    <a:pt x="13235" y="4744"/>
                    <a:pt x="13109" y="4777"/>
                    <a:pt x="12982" y="4777"/>
                  </a:cubicBezTo>
                  <a:cubicBezTo>
                    <a:pt x="12911" y="4777"/>
                    <a:pt x="12840" y="4766"/>
                    <a:pt x="12769" y="4744"/>
                  </a:cubicBezTo>
                  <a:cubicBezTo>
                    <a:pt x="12605" y="4705"/>
                    <a:pt x="12449" y="4642"/>
                    <a:pt x="12293" y="4572"/>
                  </a:cubicBezTo>
                  <a:cubicBezTo>
                    <a:pt x="11925" y="4392"/>
                    <a:pt x="11753" y="4111"/>
                    <a:pt x="11761" y="3681"/>
                  </a:cubicBezTo>
                  <a:cubicBezTo>
                    <a:pt x="11738" y="3197"/>
                    <a:pt x="12097" y="2947"/>
                    <a:pt x="12433" y="2814"/>
                  </a:cubicBezTo>
                  <a:cubicBezTo>
                    <a:pt x="12593" y="2752"/>
                    <a:pt x="12747" y="2723"/>
                    <a:pt x="12893" y="2723"/>
                  </a:cubicBezTo>
                  <a:close/>
                  <a:moveTo>
                    <a:pt x="9072" y="3271"/>
                  </a:moveTo>
                  <a:cubicBezTo>
                    <a:pt x="9221" y="3271"/>
                    <a:pt x="9370" y="3317"/>
                    <a:pt x="9495" y="3415"/>
                  </a:cubicBezTo>
                  <a:cubicBezTo>
                    <a:pt x="9729" y="3603"/>
                    <a:pt x="9878" y="4072"/>
                    <a:pt x="9776" y="4353"/>
                  </a:cubicBezTo>
                  <a:cubicBezTo>
                    <a:pt x="9690" y="4603"/>
                    <a:pt x="9526" y="4783"/>
                    <a:pt x="9307" y="4924"/>
                  </a:cubicBezTo>
                  <a:cubicBezTo>
                    <a:pt x="9237" y="4968"/>
                    <a:pt x="9150" y="4989"/>
                    <a:pt x="9058" y="4989"/>
                  </a:cubicBezTo>
                  <a:cubicBezTo>
                    <a:pt x="8847" y="4989"/>
                    <a:pt x="8608" y="4879"/>
                    <a:pt x="8471" y="4705"/>
                  </a:cubicBezTo>
                  <a:cubicBezTo>
                    <a:pt x="8346" y="4549"/>
                    <a:pt x="8276" y="4384"/>
                    <a:pt x="8292" y="4181"/>
                  </a:cubicBezTo>
                  <a:cubicBezTo>
                    <a:pt x="8284" y="4025"/>
                    <a:pt x="8323" y="3876"/>
                    <a:pt x="8385" y="3744"/>
                  </a:cubicBezTo>
                  <a:cubicBezTo>
                    <a:pt x="8494" y="3444"/>
                    <a:pt x="8782" y="3271"/>
                    <a:pt x="9072" y="3271"/>
                  </a:cubicBezTo>
                  <a:close/>
                  <a:moveTo>
                    <a:pt x="5417" y="4568"/>
                  </a:moveTo>
                  <a:cubicBezTo>
                    <a:pt x="5437" y="4568"/>
                    <a:pt x="5457" y="4569"/>
                    <a:pt x="5478" y="4572"/>
                  </a:cubicBezTo>
                  <a:cubicBezTo>
                    <a:pt x="5767" y="4580"/>
                    <a:pt x="5869" y="4689"/>
                    <a:pt x="5869" y="4939"/>
                  </a:cubicBezTo>
                  <a:cubicBezTo>
                    <a:pt x="5869" y="5033"/>
                    <a:pt x="5861" y="5127"/>
                    <a:pt x="5830" y="5213"/>
                  </a:cubicBezTo>
                  <a:cubicBezTo>
                    <a:pt x="5762" y="5421"/>
                    <a:pt x="5577" y="5544"/>
                    <a:pt x="5380" y="5544"/>
                  </a:cubicBezTo>
                  <a:cubicBezTo>
                    <a:pt x="5303" y="5544"/>
                    <a:pt x="5224" y="5526"/>
                    <a:pt x="5150" y="5486"/>
                  </a:cubicBezTo>
                  <a:cubicBezTo>
                    <a:pt x="4947" y="5385"/>
                    <a:pt x="4845" y="5080"/>
                    <a:pt x="4970" y="4885"/>
                  </a:cubicBezTo>
                  <a:cubicBezTo>
                    <a:pt x="5077" y="4707"/>
                    <a:pt x="5216" y="4568"/>
                    <a:pt x="5417" y="4568"/>
                  </a:cubicBezTo>
                  <a:close/>
                  <a:moveTo>
                    <a:pt x="19660" y="5330"/>
                  </a:moveTo>
                  <a:cubicBezTo>
                    <a:pt x="19665" y="5330"/>
                    <a:pt x="19671" y="5330"/>
                    <a:pt x="19677" y="5330"/>
                  </a:cubicBezTo>
                  <a:cubicBezTo>
                    <a:pt x="19841" y="5353"/>
                    <a:pt x="20005" y="5557"/>
                    <a:pt x="19998" y="5736"/>
                  </a:cubicBezTo>
                  <a:cubicBezTo>
                    <a:pt x="19998" y="5865"/>
                    <a:pt x="19858" y="5987"/>
                    <a:pt x="19735" y="5987"/>
                  </a:cubicBezTo>
                  <a:cubicBezTo>
                    <a:pt x="19732" y="5987"/>
                    <a:pt x="19728" y="5987"/>
                    <a:pt x="19724" y="5986"/>
                  </a:cubicBezTo>
                  <a:cubicBezTo>
                    <a:pt x="19482" y="5971"/>
                    <a:pt x="19349" y="5838"/>
                    <a:pt x="19357" y="5643"/>
                  </a:cubicBezTo>
                  <a:cubicBezTo>
                    <a:pt x="19357" y="5446"/>
                    <a:pt x="19481" y="5330"/>
                    <a:pt x="19660" y="5330"/>
                  </a:cubicBezTo>
                  <a:close/>
                  <a:moveTo>
                    <a:pt x="11117" y="4952"/>
                  </a:moveTo>
                  <a:cubicBezTo>
                    <a:pt x="11138" y="4952"/>
                    <a:pt x="11160" y="4953"/>
                    <a:pt x="11183" y="4955"/>
                  </a:cubicBezTo>
                  <a:cubicBezTo>
                    <a:pt x="11292" y="4963"/>
                    <a:pt x="11402" y="5002"/>
                    <a:pt x="11488" y="5056"/>
                  </a:cubicBezTo>
                  <a:cubicBezTo>
                    <a:pt x="11675" y="5166"/>
                    <a:pt x="11777" y="5400"/>
                    <a:pt x="11730" y="5564"/>
                  </a:cubicBezTo>
                  <a:cubicBezTo>
                    <a:pt x="11667" y="5822"/>
                    <a:pt x="11488" y="5979"/>
                    <a:pt x="11253" y="5994"/>
                  </a:cubicBezTo>
                  <a:lnTo>
                    <a:pt x="11120" y="5994"/>
                  </a:lnTo>
                  <a:cubicBezTo>
                    <a:pt x="10800" y="5986"/>
                    <a:pt x="10550" y="5752"/>
                    <a:pt x="10566" y="5486"/>
                  </a:cubicBezTo>
                  <a:cubicBezTo>
                    <a:pt x="10595" y="5158"/>
                    <a:pt x="10808" y="4952"/>
                    <a:pt x="11117" y="4952"/>
                  </a:cubicBezTo>
                  <a:close/>
                  <a:moveTo>
                    <a:pt x="14885" y="4765"/>
                  </a:moveTo>
                  <a:cubicBezTo>
                    <a:pt x="14919" y="4765"/>
                    <a:pt x="14953" y="4766"/>
                    <a:pt x="14988" y="4767"/>
                  </a:cubicBezTo>
                  <a:cubicBezTo>
                    <a:pt x="15325" y="4783"/>
                    <a:pt x="15629" y="5096"/>
                    <a:pt x="15621" y="5439"/>
                  </a:cubicBezTo>
                  <a:cubicBezTo>
                    <a:pt x="15590" y="5932"/>
                    <a:pt x="15340" y="6088"/>
                    <a:pt x="14965" y="6150"/>
                  </a:cubicBezTo>
                  <a:cubicBezTo>
                    <a:pt x="14939" y="6156"/>
                    <a:pt x="14913" y="6159"/>
                    <a:pt x="14889" y="6159"/>
                  </a:cubicBezTo>
                  <a:cubicBezTo>
                    <a:pt x="14738" y="6159"/>
                    <a:pt x="14618" y="6063"/>
                    <a:pt x="14504" y="5955"/>
                  </a:cubicBezTo>
                  <a:cubicBezTo>
                    <a:pt x="14230" y="5674"/>
                    <a:pt x="14230" y="5189"/>
                    <a:pt x="14504" y="4892"/>
                  </a:cubicBezTo>
                  <a:cubicBezTo>
                    <a:pt x="14617" y="4785"/>
                    <a:pt x="14746" y="4765"/>
                    <a:pt x="14885" y="4765"/>
                  </a:cubicBezTo>
                  <a:close/>
                  <a:moveTo>
                    <a:pt x="17726" y="4864"/>
                  </a:moveTo>
                  <a:cubicBezTo>
                    <a:pt x="17794" y="4864"/>
                    <a:pt x="17864" y="4873"/>
                    <a:pt x="17935" y="4892"/>
                  </a:cubicBezTo>
                  <a:cubicBezTo>
                    <a:pt x="18075" y="4931"/>
                    <a:pt x="18200" y="4978"/>
                    <a:pt x="18325" y="5041"/>
                  </a:cubicBezTo>
                  <a:cubicBezTo>
                    <a:pt x="18622" y="5174"/>
                    <a:pt x="18825" y="5635"/>
                    <a:pt x="18583" y="6049"/>
                  </a:cubicBezTo>
                  <a:cubicBezTo>
                    <a:pt x="18496" y="6173"/>
                    <a:pt x="18300" y="6269"/>
                    <a:pt x="18033" y="6269"/>
                  </a:cubicBezTo>
                  <a:cubicBezTo>
                    <a:pt x="18014" y="6269"/>
                    <a:pt x="17994" y="6269"/>
                    <a:pt x="17974" y="6268"/>
                  </a:cubicBezTo>
                  <a:cubicBezTo>
                    <a:pt x="17747" y="6260"/>
                    <a:pt x="17497" y="6135"/>
                    <a:pt x="17309" y="5916"/>
                  </a:cubicBezTo>
                  <a:cubicBezTo>
                    <a:pt x="17083" y="5697"/>
                    <a:pt x="17067" y="5361"/>
                    <a:pt x="17231" y="5111"/>
                  </a:cubicBezTo>
                  <a:cubicBezTo>
                    <a:pt x="17337" y="4952"/>
                    <a:pt x="17519" y="4864"/>
                    <a:pt x="17726" y="4864"/>
                  </a:cubicBezTo>
                  <a:close/>
                  <a:moveTo>
                    <a:pt x="8506" y="5642"/>
                  </a:moveTo>
                  <a:cubicBezTo>
                    <a:pt x="8528" y="5642"/>
                    <a:pt x="8548" y="5644"/>
                    <a:pt x="8565" y="5650"/>
                  </a:cubicBezTo>
                  <a:cubicBezTo>
                    <a:pt x="8807" y="5736"/>
                    <a:pt x="8956" y="5900"/>
                    <a:pt x="8956" y="6111"/>
                  </a:cubicBezTo>
                  <a:cubicBezTo>
                    <a:pt x="8971" y="6346"/>
                    <a:pt x="8823" y="6526"/>
                    <a:pt x="8534" y="6612"/>
                  </a:cubicBezTo>
                  <a:cubicBezTo>
                    <a:pt x="8491" y="6628"/>
                    <a:pt x="8441" y="6636"/>
                    <a:pt x="8390" y="6636"/>
                  </a:cubicBezTo>
                  <a:cubicBezTo>
                    <a:pt x="8226" y="6636"/>
                    <a:pt x="8041" y="6557"/>
                    <a:pt x="7963" y="6432"/>
                  </a:cubicBezTo>
                  <a:cubicBezTo>
                    <a:pt x="7885" y="6307"/>
                    <a:pt x="7901" y="6065"/>
                    <a:pt x="8010" y="5908"/>
                  </a:cubicBezTo>
                  <a:cubicBezTo>
                    <a:pt x="8106" y="5772"/>
                    <a:pt x="8356" y="5642"/>
                    <a:pt x="8506" y="5642"/>
                  </a:cubicBezTo>
                  <a:close/>
                  <a:moveTo>
                    <a:pt x="12841" y="6278"/>
                  </a:moveTo>
                  <a:cubicBezTo>
                    <a:pt x="12919" y="6278"/>
                    <a:pt x="12998" y="6292"/>
                    <a:pt x="13074" y="6322"/>
                  </a:cubicBezTo>
                  <a:cubicBezTo>
                    <a:pt x="13230" y="6377"/>
                    <a:pt x="13371" y="6447"/>
                    <a:pt x="13480" y="6604"/>
                  </a:cubicBezTo>
                  <a:cubicBezTo>
                    <a:pt x="13629" y="6815"/>
                    <a:pt x="13621" y="7033"/>
                    <a:pt x="13512" y="7260"/>
                  </a:cubicBezTo>
                  <a:cubicBezTo>
                    <a:pt x="13426" y="7455"/>
                    <a:pt x="13160" y="7588"/>
                    <a:pt x="12933" y="7588"/>
                  </a:cubicBezTo>
                  <a:cubicBezTo>
                    <a:pt x="12613" y="7580"/>
                    <a:pt x="12230" y="7268"/>
                    <a:pt x="12160" y="6948"/>
                  </a:cubicBezTo>
                  <a:cubicBezTo>
                    <a:pt x="12152" y="6908"/>
                    <a:pt x="12152" y="6854"/>
                    <a:pt x="12160" y="6807"/>
                  </a:cubicBezTo>
                  <a:cubicBezTo>
                    <a:pt x="12234" y="6495"/>
                    <a:pt x="12533" y="6278"/>
                    <a:pt x="12841" y="6278"/>
                  </a:cubicBezTo>
                  <a:close/>
                  <a:moveTo>
                    <a:pt x="20209" y="6830"/>
                  </a:moveTo>
                  <a:cubicBezTo>
                    <a:pt x="20466" y="6830"/>
                    <a:pt x="20662" y="7010"/>
                    <a:pt x="20662" y="7260"/>
                  </a:cubicBezTo>
                  <a:cubicBezTo>
                    <a:pt x="20662" y="7495"/>
                    <a:pt x="20365" y="7823"/>
                    <a:pt x="20130" y="7846"/>
                  </a:cubicBezTo>
                  <a:cubicBezTo>
                    <a:pt x="20125" y="7847"/>
                    <a:pt x="20119" y="7847"/>
                    <a:pt x="20114" y="7847"/>
                  </a:cubicBezTo>
                  <a:cubicBezTo>
                    <a:pt x="19913" y="7847"/>
                    <a:pt x="19654" y="7574"/>
                    <a:pt x="19654" y="7354"/>
                  </a:cubicBezTo>
                  <a:cubicBezTo>
                    <a:pt x="19654" y="7080"/>
                    <a:pt x="19927" y="6830"/>
                    <a:pt x="20209" y="6830"/>
                  </a:cubicBezTo>
                  <a:close/>
                  <a:moveTo>
                    <a:pt x="6389" y="6358"/>
                  </a:moveTo>
                  <a:cubicBezTo>
                    <a:pt x="6408" y="6358"/>
                    <a:pt x="6428" y="6359"/>
                    <a:pt x="6447" y="6361"/>
                  </a:cubicBezTo>
                  <a:cubicBezTo>
                    <a:pt x="6458" y="6361"/>
                    <a:pt x="6469" y="6361"/>
                    <a:pt x="6479" y="6361"/>
                  </a:cubicBezTo>
                  <a:cubicBezTo>
                    <a:pt x="6932" y="6361"/>
                    <a:pt x="7268" y="6684"/>
                    <a:pt x="7268" y="7119"/>
                  </a:cubicBezTo>
                  <a:cubicBezTo>
                    <a:pt x="7268" y="7541"/>
                    <a:pt x="6963" y="7862"/>
                    <a:pt x="6549" y="7870"/>
                  </a:cubicBezTo>
                  <a:cubicBezTo>
                    <a:pt x="6532" y="7870"/>
                    <a:pt x="6515" y="7871"/>
                    <a:pt x="6498" y="7871"/>
                  </a:cubicBezTo>
                  <a:cubicBezTo>
                    <a:pt x="6038" y="7871"/>
                    <a:pt x="5688" y="7566"/>
                    <a:pt x="5666" y="7159"/>
                  </a:cubicBezTo>
                  <a:cubicBezTo>
                    <a:pt x="5651" y="6685"/>
                    <a:pt x="6036" y="6358"/>
                    <a:pt x="6389" y="6358"/>
                  </a:cubicBezTo>
                  <a:close/>
                  <a:moveTo>
                    <a:pt x="10073" y="6632"/>
                  </a:moveTo>
                  <a:cubicBezTo>
                    <a:pt x="10135" y="6632"/>
                    <a:pt x="10200" y="6641"/>
                    <a:pt x="10269" y="6658"/>
                  </a:cubicBezTo>
                  <a:cubicBezTo>
                    <a:pt x="10597" y="6737"/>
                    <a:pt x="10902" y="7104"/>
                    <a:pt x="10933" y="7432"/>
                  </a:cubicBezTo>
                  <a:cubicBezTo>
                    <a:pt x="10980" y="7979"/>
                    <a:pt x="10636" y="8338"/>
                    <a:pt x="10065" y="8338"/>
                  </a:cubicBezTo>
                  <a:cubicBezTo>
                    <a:pt x="10046" y="8339"/>
                    <a:pt x="10027" y="8340"/>
                    <a:pt x="10009" y="8340"/>
                  </a:cubicBezTo>
                  <a:cubicBezTo>
                    <a:pt x="9708" y="8340"/>
                    <a:pt x="9477" y="8221"/>
                    <a:pt x="9307" y="7963"/>
                  </a:cubicBezTo>
                  <a:cubicBezTo>
                    <a:pt x="9167" y="7666"/>
                    <a:pt x="9206" y="7385"/>
                    <a:pt x="9378" y="7119"/>
                  </a:cubicBezTo>
                  <a:cubicBezTo>
                    <a:pt x="9401" y="7088"/>
                    <a:pt x="9417" y="7073"/>
                    <a:pt x="9440" y="7041"/>
                  </a:cubicBezTo>
                  <a:cubicBezTo>
                    <a:pt x="9627" y="6767"/>
                    <a:pt x="9829" y="6632"/>
                    <a:pt x="10073" y="6632"/>
                  </a:cubicBezTo>
                  <a:close/>
                  <a:moveTo>
                    <a:pt x="3168" y="6534"/>
                  </a:moveTo>
                  <a:cubicBezTo>
                    <a:pt x="3203" y="6534"/>
                    <a:pt x="3239" y="6536"/>
                    <a:pt x="3275" y="6541"/>
                  </a:cubicBezTo>
                  <a:cubicBezTo>
                    <a:pt x="3293" y="6540"/>
                    <a:pt x="3311" y="6539"/>
                    <a:pt x="3329" y="6539"/>
                  </a:cubicBezTo>
                  <a:cubicBezTo>
                    <a:pt x="3886" y="6539"/>
                    <a:pt x="4274" y="7121"/>
                    <a:pt x="3986" y="7674"/>
                  </a:cubicBezTo>
                  <a:cubicBezTo>
                    <a:pt x="3892" y="7870"/>
                    <a:pt x="3759" y="8049"/>
                    <a:pt x="3618" y="8206"/>
                  </a:cubicBezTo>
                  <a:cubicBezTo>
                    <a:pt x="3462" y="8370"/>
                    <a:pt x="3275" y="8432"/>
                    <a:pt x="3040" y="8440"/>
                  </a:cubicBezTo>
                  <a:cubicBezTo>
                    <a:pt x="3020" y="8441"/>
                    <a:pt x="3000" y="8442"/>
                    <a:pt x="2981" y="8442"/>
                  </a:cubicBezTo>
                  <a:cubicBezTo>
                    <a:pt x="2503" y="8442"/>
                    <a:pt x="2249" y="8078"/>
                    <a:pt x="2212" y="7627"/>
                  </a:cubicBezTo>
                  <a:cubicBezTo>
                    <a:pt x="2161" y="7070"/>
                    <a:pt x="2632" y="6534"/>
                    <a:pt x="3168" y="6534"/>
                  </a:cubicBezTo>
                  <a:close/>
                  <a:moveTo>
                    <a:pt x="8168" y="7880"/>
                  </a:moveTo>
                  <a:cubicBezTo>
                    <a:pt x="8199" y="7880"/>
                    <a:pt x="8232" y="7887"/>
                    <a:pt x="8268" y="7901"/>
                  </a:cubicBezTo>
                  <a:cubicBezTo>
                    <a:pt x="8401" y="7963"/>
                    <a:pt x="8503" y="8120"/>
                    <a:pt x="8479" y="8221"/>
                  </a:cubicBezTo>
                  <a:cubicBezTo>
                    <a:pt x="8448" y="8370"/>
                    <a:pt x="8354" y="8471"/>
                    <a:pt x="8213" y="8518"/>
                  </a:cubicBezTo>
                  <a:cubicBezTo>
                    <a:pt x="8166" y="8534"/>
                    <a:pt x="8120" y="8526"/>
                    <a:pt x="8057" y="8534"/>
                  </a:cubicBezTo>
                  <a:cubicBezTo>
                    <a:pt x="8010" y="8526"/>
                    <a:pt x="7956" y="8518"/>
                    <a:pt x="7893" y="8510"/>
                  </a:cubicBezTo>
                  <a:cubicBezTo>
                    <a:pt x="7760" y="8456"/>
                    <a:pt x="7698" y="8284"/>
                    <a:pt x="7776" y="8167"/>
                  </a:cubicBezTo>
                  <a:cubicBezTo>
                    <a:pt x="7823" y="8104"/>
                    <a:pt x="7877" y="8049"/>
                    <a:pt x="7932" y="8002"/>
                  </a:cubicBezTo>
                  <a:cubicBezTo>
                    <a:pt x="8007" y="7933"/>
                    <a:pt x="8079" y="7880"/>
                    <a:pt x="8168" y="7880"/>
                  </a:cubicBezTo>
                  <a:close/>
                  <a:moveTo>
                    <a:pt x="18652" y="7421"/>
                  </a:moveTo>
                  <a:cubicBezTo>
                    <a:pt x="18734" y="7421"/>
                    <a:pt x="18819" y="7449"/>
                    <a:pt x="18911" y="7502"/>
                  </a:cubicBezTo>
                  <a:cubicBezTo>
                    <a:pt x="19271" y="7713"/>
                    <a:pt x="19372" y="8174"/>
                    <a:pt x="19114" y="8510"/>
                  </a:cubicBezTo>
                  <a:cubicBezTo>
                    <a:pt x="19005" y="8643"/>
                    <a:pt x="18857" y="8714"/>
                    <a:pt x="18638" y="8714"/>
                  </a:cubicBezTo>
                  <a:cubicBezTo>
                    <a:pt x="18599" y="8706"/>
                    <a:pt x="18521" y="8690"/>
                    <a:pt x="18442" y="8674"/>
                  </a:cubicBezTo>
                  <a:cubicBezTo>
                    <a:pt x="18067" y="8471"/>
                    <a:pt x="18020" y="7807"/>
                    <a:pt x="18357" y="7541"/>
                  </a:cubicBezTo>
                  <a:cubicBezTo>
                    <a:pt x="18459" y="7461"/>
                    <a:pt x="18554" y="7421"/>
                    <a:pt x="18652" y="7421"/>
                  </a:cubicBezTo>
                  <a:close/>
                  <a:moveTo>
                    <a:pt x="16134" y="6383"/>
                  </a:moveTo>
                  <a:cubicBezTo>
                    <a:pt x="16459" y="6383"/>
                    <a:pt x="16767" y="6558"/>
                    <a:pt x="17005" y="6791"/>
                  </a:cubicBezTo>
                  <a:cubicBezTo>
                    <a:pt x="17262" y="7041"/>
                    <a:pt x="17419" y="7377"/>
                    <a:pt x="17395" y="7752"/>
                  </a:cubicBezTo>
                  <a:cubicBezTo>
                    <a:pt x="17403" y="8555"/>
                    <a:pt x="16801" y="9183"/>
                    <a:pt x="16033" y="9183"/>
                  </a:cubicBezTo>
                  <a:cubicBezTo>
                    <a:pt x="16023" y="9183"/>
                    <a:pt x="16014" y="9183"/>
                    <a:pt x="16004" y="9182"/>
                  </a:cubicBezTo>
                  <a:cubicBezTo>
                    <a:pt x="15707" y="9175"/>
                    <a:pt x="15457" y="9073"/>
                    <a:pt x="15239" y="8870"/>
                  </a:cubicBezTo>
                  <a:cubicBezTo>
                    <a:pt x="14910" y="8557"/>
                    <a:pt x="14684" y="8206"/>
                    <a:pt x="14676" y="7737"/>
                  </a:cubicBezTo>
                  <a:cubicBezTo>
                    <a:pt x="14660" y="7495"/>
                    <a:pt x="14754" y="7284"/>
                    <a:pt x="14918" y="7104"/>
                  </a:cubicBezTo>
                  <a:cubicBezTo>
                    <a:pt x="15074" y="6916"/>
                    <a:pt x="15285" y="6815"/>
                    <a:pt x="15465" y="6658"/>
                  </a:cubicBezTo>
                  <a:cubicBezTo>
                    <a:pt x="15686" y="6463"/>
                    <a:pt x="15914" y="6383"/>
                    <a:pt x="16134" y="6383"/>
                  </a:cubicBezTo>
                  <a:close/>
                  <a:moveTo>
                    <a:pt x="13793" y="8706"/>
                  </a:moveTo>
                  <a:cubicBezTo>
                    <a:pt x="13996" y="8706"/>
                    <a:pt x="14129" y="8807"/>
                    <a:pt x="14113" y="9003"/>
                  </a:cubicBezTo>
                  <a:cubicBezTo>
                    <a:pt x="14106" y="9183"/>
                    <a:pt x="13940" y="9355"/>
                    <a:pt x="13782" y="9355"/>
                  </a:cubicBezTo>
                  <a:cubicBezTo>
                    <a:pt x="13775" y="9355"/>
                    <a:pt x="13768" y="9355"/>
                    <a:pt x="13762" y="9354"/>
                  </a:cubicBezTo>
                  <a:cubicBezTo>
                    <a:pt x="13590" y="9339"/>
                    <a:pt x="13402" y="9159"/>
                    <a:pt x="13394" y="9003"/>
                  </a:cubicBezTo>
                  <a:cubicBezTo>
                    <a:pt x="13394" y="8862"/>
                    <a:pt x="13590" y="8706"/>
                    <a:pt x="13793" y="8706"/>
                  </a:cubicBezTo>
                  <a:close/>
                  <a:moveTo>
                    <a:pt x="20625" y="9542"/>
                  </a:moveTo>
                  <a:cubicBezTo>
                    <a:pt x="20629" y="9542"/>
                    <a:pt x="20634" y="9542"/>
                    <a:pt x="20638" y="9542"/>
                  </a:cubicBezTo>
                  <a:cubicBezTo>
                    <a:pt x="20927" y="9550"/>
                    <a:pt x="21146" y="9808"/>
                    <a:pt x="21146" y="10112"/>
                  </a:cubicBezTo>
                  <a:cubicBezTo>
                    <a:pt x="21146" y="10365"/>
                    <a:pt x="20973" y="10558"/>
                    <a:pt x="20731" y="10558"/>
                  </a:cubicBezTo>
                  <a:cubicBezTo>
                    <a:pt x="20726" y="10558"/>
                    <a:pt x="20721" y="10558"/>
                    <a:pt x="20716" y="10558"/>
                  </a:cubicBezTo>
                  <a:cubicBezTo>
                    <a:pt x="20713" y="10558"/>
                    <a:pt x="20710" y="10558"/>
                    <a:pt x="20707" y="10558"/>
                  </a:cubicBezTo>
                  <a:cubicBezTo>
                    <a:pt x="20460" y="10558"/>
                    <a:pt x="20201" y="10265"/>
                    <a:pt x="20209" y="9995"/>
                  </a:cubicBezTo>
                  <a:cubicBezTo>
                    <a:pt x="20224" y="9735"/>
                    <a:pt x="20397" y="9542"/>
                    <a:pt x="20625" y="9542"/>
                  </a:cubicBezTo>
                  <a:close/>
                  <a:moveTo>
                    <a:pt x="18504" y="9533"/>
                  </a:moveTo>
                  <a:cubicBezTo>
                    <a:pt x="18666" y="9533"/>
                    <a:pt x="18823" y="9576"/>
                    <a:pt x="18966" y="9683"/>
                  </a:cubicBezTo>
                  <a:cubicBezTo>
                    <a:pt x="19255" y="9886"/>
                    <a:pt x="19419" y="10159"/>
                    <a:pt x="19380" y="10480"/>
                  </a:cubicBezTo>
                  <a:cubicBezTo>
                    <a:pt x="19373" y="10892"/>
                    <a:pt x="19140" y="11136"/>
                    <a:pt x="18787" y="11136"/>
                  </a:cubicBezTo>
                  <a:cubicBezTo>
                    <a:pt x="18751" y="11136"/>
                    <a:pt x="18715" y="11133"/>
                    <a:pt x="18677" y="11128"/>
                  </a:cubicBezTo>
                  <a:cubicBezTo>
                    <a:pt x="18513" y="11105"/>
                    <a:pt x="18333" y="11066"/>
                    <a:pt x="18177" y="11011"/>
                  </a:cubicBezTo>
                  <a:cubicBezTo>
                    <a:pt x="17849" y="10894"/>
                    <a:pt x="17669" y="10511"/>
                    <a:pt x="17731" y="10151"/>
                  </a:cubicBezTo>
                  <a:cubicBezTo>
                    <a:pt x="17778" y="9878"/>
                    <a:pt x="17895" y="9683"/>
                    <a:pt x="18161" y="9589"/>
                  </a:cubicBezTo>
                  <a:cubicBezTo>
                    <a:pt x="18276" y="9554"/>
                    <a:pt x="18391" y="9533"/>
                    <a:pt x="18504" y="9533"/>
                  </a:cubicBezTo>
                  <a:close/>
                  <a:moveTo>
                    <a:pt x="12222" y="1"/>
                  </a:moveTo>
                  <a:cubicBezTo>
                    <a:pt x="11760" y="1"/>
                    <a:pt x="11300" y="44"/>
                    <a:pt x="10847" y="118"/>
                  </a:cubicBezTo>
                  <a:cubicBezTo>
                    <a:pt x="9886" y="274"/>
                    <a:pt x="9010" y="634"/>
                    <a:pt x="8206" y="1173"/>
                  </a:cubicBezTo>
                  <a:cubicBezTo>
                    <a:pt x="7526" y="1634"/>
                    <a:pt x="6877" y="2157"/>
                    <a:pt x="6283" y="2736"/>
                  </a:cubicBezTo>
                  <a:cubicBezTo>
                    <a:pt x="5299" y="3689"/>
                    <a:pt x="4244" y="4572"/>
                    <a:pt x="3197" y="5471"/>
                  </a:cubicBezTo>
                  <a:cubicBezTo>
                    <a:pt x="2524" y="6057"/>
                    <a:pt x="1884" y="6674"/>
                    <a:pt x="1337" y="7385"/>
                  </a:cubicBezTo>
                  <a:cubicBezTo>
                    <a:pt x="821" y="8057"/>
                    <a:pt x="399" y="8776"/>
                    <a:pt x="204" y="9620"/>
                  </a:cubicBezTo>
                  <a:cubicBezTo>
                    <a:pt x="102" y="10089"/>
                    <a:pt x="0" y="10566"/>
                    <a:pt x="79" y="11058"/>
                  </a:cubicBezTo>
                  <a:cubicBezTo>
                    <a:pt x="141" y="11027"/>
                    <a:pt x="204" y="11027"/>
                    <a:pt x="243" y="10964"/>
                  </a:cubicBezTo>
                  <a:cubicBezTo>
                    <a:pt x="883" y="10331"/>
                    <a:pt x="1712" y="10026"/>
                    <a:pt x="2493" y="9651"/>
                  </a:cubicBezTo>
                  <a:cubicBezTo>
                    <a:pt x="3001" y="9401"/>
                    <a:pt x="3525" y="9229"/>
                    <a:pt x="4087" y="9120"/>
                  </a:cubicBezTo>
                  <a:cubicBezTo>
                    <a:pt x="4445" y="9045"/>
                    <a:pt x="4810" y="8971"/>
                    <a:pt x="5182" y="8971"/>
                  </a:cubicBezTo>
                  <a:cubicBezTo>
                    <a:pt x="5200" y="8971"/>
                    <a:pt x="5218" y="8971"/>
                    <a:pt x="5236" y="8971"/>
                  </a:cubicBezTo>
                  <a:cubicBezTo>
                    <a:pt x="5482" y="8979"/>
                    <a:pt x="5724" y="8983"/>
                    <a:pt x="5966" y="8983"/>
                  </a:cubicBezTo>
                  <a:cubicBezTo>
                    <a:pt x="6207" y="8983"/>
                    <a:pt x="6447" y="8979"/>
                    <a:pt x="6690" y="8971"/>
                  </a:cubicBezTo>
                  <a:cubicBezTo>
                    <a:pt x="6716" y="8971"/>
                    <a:pt x="6743" y="8971"/>
                    <a:pt x="6770" y="8971"/>
                  </a:cubicBezTo>
                  <a:cubicBezTo>
                    <a:pt x="7321" y="8971"/>
                    <a:pt x="7864" y="9046"/>
                    <a:pt x="8401" y="9143"/>
                  </a:cubicBezTo>
                  <a:cubicBezTo>
                    <a:pt x="8714" y="9198"/>
                    <a:pt x="9018" y="9222"/>
                    <a:pt x="9331" y="9261"/>
                  </a:cubicBezTo>
                  <a:cubicBezTo>
                    <a:pt x="9350" y="9264"/>
                    <a:pt x="9372" y="9264"/>
                    <a:pt x="9394" y="9264"/>
                  </a:cubicBezTo>
                  <a:cubicBezTo>
                    <a:pt x="9417" y="9264"/>
                    <a:pt x="9440" y="9264"/>
                    <a:pt x="9464" y="9268"/>
                  </a:cubicBezTo>
                  <a:cubicBezTo>
                    <a:pt x="10019" y="9401"/>
                    <a:pt x="10589" y="9472"/>
                    <a:pt x="11152" y="9573"/>
                  </a:cubicBezTo>
                  <a:cubicBezTo>
                    <a:pt x="11753" y="9667"/>
                    <a:pt x="12339" y="9792"/>
                    <a:pt x="12933" y="9909"/>
                  </a:cubicBezTo>
                  <a:cubicBezTo>
                    <a:pt x="13801" y="10097"/>
                    <a:pt x="14668" y="10261"/>
                    <a:pt x="15520" y="10519"/>
                  </a:cubicBezTo>
                  <a:cubicBezTo>
                    <a:pt x="16067" y="10683"/>
                    <a:pt x="16622" y="10823"/>
                    <a:pt x="17177" y="11019"/>
                  </a:cubicBezTo>
                  <a:cubicBezTo>
                    <a:pt x="18020" y="11316"/>
                    <a:pt x="18864" y="11644"/>
                    <a:pt x="19693" y="11996"/>
                  </a:cubicBezTo>
                  <a:cubicBezTo>
                    <a:pt x="20232" y="12214"/>
                    <a:pt x="20740" y="12480"/>
                    <a:pt x="21256" y="12738"/>
                  </a:cubicBezTo>
                  <a:cubicBezTo>
                    <a:pt x="21420" y="12816"/>
                    <a:pt x="21576" y="12918"/>
                    <a:pt x="21732" y="13019"/>
                  </a:cubicBezTo>
                  <a:cubicBezTo>
                    <a:pt x="22045" y="13222"/>
                    <a:pt x="22240" y="13519"/>
                    <a:pt x="22357" y="13871"/>
                  </a:cubicBezTo>
                  <a:cubicBezTo>
                    <a:pt x="22397" y="13965"/>
                    <a:pt x="22443" y="14027"/>
                    <a:pt x="22553" y="14035"/>
                  </a:cubicBezTo>
                  <a:cubicBezTo>
                    <a:pt x="22576" y="13988"/>
                    <a:pt x="22615" y="13926"/>
                    <a:pt x="22623" y="13871"/>
                  </a:cubicBezTo>
                  <a:cubicBezTo>
                    <a:pt x="22662" y="13496"/>
                    <a:pt x="22709" y="13129"/>
                    <a:pt x="22725" y="12754"/>
                  </a:cubicBezTo>
                  <a:cubicBezTo>
                    <a:pt x="22733" y="12050"/>
                    <a:pt x="22647" y="11347"/>
                    <a:pt x="22498" y="10667"/>
                  </a:cubicBezTo>
                  <a:cubicBezTo>
                    <a:pt x="22084" y="8753"/>
                    <a:pt x="21381" y="6963"/>
                    <a:pt x="20404" y="5275"/>
                  </a:cubicBezTo>
                  <a:cubicBezTo>
                    <a:pt x="19802" y="4205"/>
                    <a:pt x="19060" y="3244"/>
                    <a:pt x="18169" y="2400"/>
                  </a:cubicBezTo>
                  <a:cubicBezTo>
                    <a:pt x="17262" y="1540"/>
                    <a:pt x="16223" y="876"/>
                    <a:pt x="15043" y="469"/>
                  </a:cubicBezTo>
                  <a:cubicBezTo>
                    <a:pt x="14387" y="243"/>
                    <a:pt x="13715" y="126"/>
                    <a:pt x="13035" y="47"/>
                  </a:cubicBezTo>
                  <a:cubicBezTo>
                    <a:pt x="12764" y="16"/>
                    <a:pt x="12492" y="1"/>
                    <a:pt x="122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684" name="Google Shape;13684;p41"/>
            <p:cNvGrpSpPr/>
            <p:nvPr/>
          </p:nvGrpSpPr>
          <p:grpSpPr>
            <a:xfrm>
              <a:off x="2908567" y="1047360"/>
              <a:ext cx="859633" cy="466668"/>
              <a:chOff x="2908567" y="1047360"/>
              <a:chExt cx="859633" cy="466668"/>
            </a:xfrm>
          </p:grpSpPr>
          <p:sp>
            <p:nvSpPr>
              <p:cNvPr id="13685" name="Google Shape;13685;p41"/>
              <p:cNvSpPr/>
              <p:nvPr/>
            </p:nvSpPr>
            <p:spPr>
              <a:xfrm>
                <a:off x="3416803" y="1403325"/>
                <a:ext cx="33324" cy="29113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43" extrusionOk="0">
                    <a:moveTo>
                      <a:pt x="407" y="1"/>
                    </a:moveTo>
                    <a:cubicBezTo>
                      <a:pt x="204" y="1"/>
                      <a:pt x="1" y="141"/>
                      <a:pt x="8" y="290"/>
                    </a:cubicBezTo>
                    <a:cubicBezTo>
                      <a:pt x="16" y="446"/>
                      <a:pt x="204" y="634"/>
                      <a:pt x="376" y="642"/>
                    </a:cubicBezTo>
                    <a:cubicBezTo>
                      <a:pt x="382" y="642"/>
                      <a:pt x="389" y="642"/>
                      <a:pt x="396" y="642"/>
                    </a:cubicBezTo>
                    <a:cubicBezTo>
                      <a:pt x="554" y="642"/>
                      <a:pt x="720" y="470"/>
                      <a:pt x="727" y="290"/>
                    </a:cubicBezTo>
                    <a:cubicBezTo>
                      <a:pt x="735" y="118"/>
                      <a:pt x="610" y="1"/>
                      <a:pt x="4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6" name="Google Shape;13686;p41"/>
              <p:cNvSpPr/>
              <p:nvPr/>
            </p:nvSpPr>
            <p:spPr>
              <a:xfrm>
                <a:off x="3474124" y="1298193"/>
                <a:ext cx="125283" cy="126777"/>
              </a:xfrm>
              <a:custGeom>
                <a:avLst/>
                <a:gdLst/>
                <a:ahLst/>
                <a:cxnLst/>
                <a:rect l="l" t="t" r="r" b="b"/>
                <a:pathLst>
                  <a:path w="2767" h="2800" extrusionOk="0">
                    <a:moveTo>
                      <a:pt x="1474" y="0"/>
                    </a:moveTo>
                    <a:cubicBezTo>
                      <a:pt x="1254" y="0"/>
                      <a:pt x="1026" y="80"/>
                      <a:pt x="805" y="275"/>
                    </a:cubicBezTo>
                    <a:cubicBezTo>
                      <a:pt x="626" y="432"/>
                      <a:pt x="415" y="541"/>
                      <a:pt x="258" y="721"/>
                    </a:cubicBezTo>
                    <a:cubicBezTo>
                      <a:pt x="86" y="901"/>
                      <a:pt x="0" y="1112"/>
                      <a:pt x="8" y="1354"/>
                    </a:cubicBezTo>
                    <a:cubicBezTo>
                      <a:pt x="24" y="1823"/>
                      <a:pt x="243" y="2174"/>
                      <a:pt x="579" y="2487"/>
                    </a:cubicBezTo>
                    <a:cubicBezTo>
                      <a:pt x="805" y="2690"/>
                      <a:pt x="1048" y="2792"/>
                      <a:pt x="1337" y="2799"/>
                    </a:cubicBezTo>
                    <a:cubicBezTo>
                      <a:pt x="1346" y="2800"/>
                      <a:pt x="1356" y="2800"/>
                      <a:pt x="1366" y="2800"/>
                    </a:cubicBezTo>
                    <a:cubicBezTo>
                      <a:pt x="2149" y="2800"/>
                      <a:pt x="2759" y="2180"/>
                      <a:pt x="2743" y="1369"/>
                    </a:cubicBezTo>
                    <a:cubicBezTo>
                      <a:pt x="2767" y="994"/>
                      <a:pt x="2610" y="658"/>
                      <a:pt x="2345" y="408"/>
                    </a:cubicBezTo>
                    <a:cubicBezTo>
                      <a:pt x="2107" y="175"/>
                      <a:pt x="1799" y="0"/>
                      <a:pt x="14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7" name="Google Shape;13687;p41"/>
              <p:cNvSpPr/>
              <p:nvPr/>
            </p:nvSpPr>
            <p:spPr>
              <a:xfrm>
                <a:off x="3342141" y="1133114"/>
                <a:ext cx="103731" cy="92683"/>
              </a:xfrm>
              <a:custGeom>
                <a:avLst/>
                <a:gdLst/>
                <a:ahLst/>
                <a:cxnLst/>
                <a:rect l="l" t="t" r="r" b="b"/>
                <a:pathLst>
                  <a:path w="2291" h="2047" extrusionOk="0">
                    <a:moveTo>
                      <a:pt x="1159" y="0"/>
                    </a:moveTo>
                    <a:cubicBezTo>
                      <a:pt x="1016" y="0"/>
                      <a:pt x="865" y="28"/>
                      <a:pt x="712" y="85"/>
                    </a:cubicBezTo>
                    <a:cubicBezTo>
                      <a:pt x="360" y="210"/>
                      <a:pt x="1" y="460"/>
                      <a:pt x="24" y="944"/>
                    </a:cubicBezTo>
                    <a:cubicBezTo>
                      <a:pt x="16" y="1374"/>
                      <a:pt x="188" y="1655"/>
                      <a:pt x="563" y="1843"/>
                    </a:cubicBezTo>
                    <a:cubicBezTo>
                      <a:pt x="720" y="1913"/>
                      <a:pt x="876" y="1968"/>
                      <a:pt x="1040" y="2023"/>
                    </a:cubicBezTo>
                    <a:cubicBezTo>
                      <a:pt x="1106" y="2038"/>
                      <a:pt x="1173" y="2046"/>
                      <a:pt x="1239" y="2046"/>
                    </a:cubicBezTo>
                    <a:cubicBezTo>
                      <a:pt x="1368" y="2046"/>
                      <a:pt x="1497" y="2017"/>
                      <a:pt x="1626" y="1960"/>
                    </a:cubicBezTo>
                    <a:cubicBezTo>
                      <a:pt x="1946" y="1812"/>
                      <a:pt x="2126" y="1561"/>
                      <a:pt x="2228" y="1241"/>
                    </a:cubicBezTo>
                    <a:cubicBezTo>
                      <a:pt x="2290" y="1061"/>
                      <a:pt x="2282" y="905"/>
                      <a:pt x="2204" y="741"/>
                    </a:cubicBezTo>
                    <a:cubicBezTo>
                      <a:pt x="1991" y="267"/>
                      <a:pt x="1608" y="0"/>
                      <a:pt x="115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8" name="Google Shape;13688;p41"/>
              <p:cNvSpPr/>
              <p:nvPr/>
            </p:nvSpPr>
            <p:spPr>
              <a:xfrm>
                <a:off x="3279523" y="1047360"/>
                <a:ext cx="90283" cy="8439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1864" extrusionOk="0">
                    <a:moveTo>
                      <a:pt x="991" y="1"/>
                    </a:moveTo>
                    <a:cubicBezTo>
                      <a:pt x="829" y="1"/>
                      <a:pt x="667" y="41"/>
                      <a:pt x="516" y="127"/>
                    </a:cubicBezTo>
                    <a:cubicBezTo>
                      <a:pt x="235" y="291"/>
                      <a:pt x="1" y="533"/>
                      <a:pt x="8" y="908"/>
                    </a:cubicBezTo>
                    <a:cubicBezTo>
                      <a:pt x="23" y="1404"/>
                      <a:pt x="515" y="1864"/>
                      <a:pt x="1018" y="1864"/>
                    </a:cubicBezTo>
                    <a:cubicBezTo>
                      <a:pt x="1039" y="1864"/>
                      <a:pt x="1059" y="1863"/>
                      <a:pt x="1079" y="1861"/>
                    </a:cubicBezTo>
                    <a:cubicBezTo>
                      <a:pt x="1610" y="1822"/>
                      <a:pt x="1993" y="1416"/>
                      <a:pt x="1985" y="877"/>
                    </a:cubicBezTo>
                    <a:cubicBezTo>
                      <a:pt x="1985" y="650"/>
                      <a:pt x="1970" y="634"/>
                      <a:pt x="1837" y="439"/>
                    </a:cubicBezTo>
                    <a:cubicBezTo>
                      <a:pt x="1633" y="163"/>
                      <a:pt x="1315" y="1"/>
                      <a:pt x="9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9" name="Google Shape;13689;p41"/>
              <p:cNvSpPr/>
              <p:nvPr/>
            </p:nvSpPr>
            <p:spPr>
              <a:xfrm>
                <a:off x="2908567" y="1304984"/>
                <a:ext cx="95671" cy="86435"/>
              </a:xfrm>
              <a:custGeom>
                <a:avLst/>
                <a:gdLst/>
                <a:ahLst/>
                <a:cxnLst/>
                <a:rect l="l" t="t" r="r" b="b"/>
                <a:pathLst>
                  <a:path w="2113" h="1909" extrusionOk="0">
                    <a:moveTo>
                      <a:pt x="1008" y="1"/>
                    </a:moveTo>
                    <a:cubicBezTo>
                      <a:pt x="478" y="1"/>
                      <a:pt x="0" y="537"/>
                      <a:pt x="59" y="1094"/>
                    </a:cubicBezTo>
                    <a:cubicBezTo>
                      <a:pt x="96" y="1545"/>
                      <a:pt x="350" y="1909"/>
                      <a:pt x="828" y="1909"/>
                    </a:cubicBezTo>
                    <a:cubicBezTo>
                      <a:pt x="847" y="1909"/>
                      <a:pt x="867" y="1908"/>
                      <a:pt x="887" y="1907"/>
                    </a:cubicBezTo>
                    <a:cubicBezTo>
                      <a:pt x="1114" y="1899"/>
                      <a:pt x="1301" y="1845"/>
                      <a:pt x="1465" y="1673"/>
                    </a:cubicBezTo>
                    <a:cubicBezTo>
                      <a:pt x="1614" y="1516"/>
                      <a:pt x="1739" y="1337"/>
                      <a:pt x="1833" y="1141"/>
                    </a:cubicBezTo>
                    <a:cubicBezTo>
                      <a:pt x="2113" y="588"/>
                      <a:pt x="1718" y="6"/>
                      <a:pt x="1167" y="6"/>
                    </a:cubicBezTo>
                    <a:cubicBezTo>
                      <a:pt x="1149" y="6"/>
                      <a:pt x="1132" y="7"/>
                      <a:pt x="1114" y="8"/>
                    </a:cubicBezTo>
                    <a:cubicBezTo>
                      <a:pt x="1078" y="3"/>
                      <a:pt x="1043" y="1"/>
                      <a:pt x="10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0" name="Google Shape;13690;p41"/>
              <p:cNvSpPr/>
              <p:nvPr/>
            </p:nvSpPr>
            <p:spPr>
              <a:xfrm>
                <a:off x="3225734" y="1309240"/>
                <a:ext cx="82133" cy="7756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713" extrusionOk="0">
                    <a:moveTo>
                      <a:pt x="918" y="0"/>
                    </a:moveTo>
                    <a:cubicBezTo>
                      <a:pt x="669" y="0"/>
                      <a:pt x="470" y="130"/>
                      <a:pt x="282" y="406"/>
                    </a:cubicBezTo>
                    <a:cubicBezTo>
                      <a:pt x="259" y="438"/>
                      <a:pt x="243" y="453"/>
                      <a:pt x="220" y="485"/>
                    </a:cubicBezTo>
                    <a:cubicBezTo>
                      <a:pt x="32" y="758"/>
                      <a:pt x="1" y="1032"/>
                      <a:pt x="157" y="1321"/>
                    </a:cubicBezTo>
                    <a:cubicBezTo>
                      <a:pt x="304" y="1593"/>
                      <a:pt x="541" y="1713"/>
                      <a:pt x="843" y="1713"/>
                    </a:cubicBezTo>
                    <a:cubicBezTo>
                      <a:pt x="861" y="1713"/>
                      <a:pt x="880" y="1712"/>
                      <a:pt x="899" y="1711"/>
                    </a:cubicBezTo>
                    <a:cubicBezTo>
                      <a:pt x="1470" y="1711"/>
                      <a:pt x="1814" y="1352"/>
                      <a:pt x="1775" y="797"/>
                    </a:cubicBezTo>
                    <a:cubicBezTo>
                      <a:pt x="1736" y="461"/>
                      <a:pt x="1431" y="102"/>
                      <a:pt x="1110" y="24"/>
                    </a:cubicBezTo>
                    <a:cubicBezTo>
                      <a:pt x="1043" y="8"/>
                      <a:pt x="979" y="0"/>
                      <a:pt x="9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1" name="Google Shape;13691;p41"/>
              <p:cNvSpPr/>
              <p:nvPr/>
            </p:nvSpPr>
            <p:spPr>
              <a:xfrm>
                <a:off x="3610680" y="1441810"/>
                <a:ext cx="78964" cy="72218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595" extrusionOk="0">
                    <a:moveTo>
                      <a:pt x="846" y="1"/>
                    </a:moveTo>
                    <a:cubicBezTo>
                      <a:pt x="733" y="1"/>
                      <a:pt x="617" y="22"/>
                      <a:pt x="501" y="57"/>
                    </a:cubicBezTo>
                    <a:cubicBezTo>
                      <a:pt x="227" y="143"/>
                      <a:pt x="118" y="339"/>
                      <a:pt x="71" y="612"/>
                    </a:cubicBezTo>
                    <a:cubicBezTo>
                      <a:pt x="1" y="972"/>
                      <a:pt x="181" y="1354"/>
                      <a:pt x="517" y="1472"/>
                    </a:cubicBezTo>
                    <a:cubicBezTo>
                      <a:pt x="681" y="1519"/>
                      <a:pt x="853" y="1565"/>
                      <a:pt x="1017" y="1589"/>
                    </a:cubicBezTo>
                    <a:cubicBezTo>
                      <a:pt x="1048" y="1592"/>
                      <a:pt x="1079" y="1594"/>
                      <a:pt x="1109" y="1594"/>
                    </a:cubicBezTo>
                    <a:cubicBezTo>
                      <a:pt x="1465" y="1594"/>
                      <a:pt x="1705" y="1342"/>
                      <a:pt x="1712" y="925"/>
                    </a:cubicBezTo>
                    <a:cubicBezTo>
                      <a:pt x="1743" y="596"/>
                      <a:pt x="1587" y="331"/>
                      <a:pt x="1314" y="143"/>
                    </a:cubicBezTo>
                    <a:cubicBezTo>
                      <a:pt x="1163" y="42"/>
                      <a:pt x="1006" y="1"/>
                      <a:pt x="8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2" name="Google Shape;13692;p41"/>
              <p:cNvSpPr/>
              <p:nvPr/>
            </p:nvSpPr>
            <p:spPr>
              <a:xfrm>
                <a:off x="3185392" y="1156929"/>
                <a:ext cx="71901" cy="77741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717" extrusionOk="0">
                    <a:moveTo>
                      <a:pt x="795" y="0"/>
                    </a:moveTo>
                    <a:cubicBezTo>
                      <a:pt x="506" y="0"/>
                      <a:pt x="218" y="171"/>
                      <a:pt x="110" y="465"/>
                    </a:cubicBezTo>
                    <a:cubicBezTo>
                      <a:pt x="48" y="613"/>
                      <a:pt x="9" y="762"/>
                      <a:pt x="17" y="918"/>
                    </a:cubicBezTo>
                    <a:cubicBezTo>
                      <a:pt x="1" y="1114"/>
                      <a:pt x="79" y="1286"/>
                      <a:pt x="196" y="1434"/>
                    </a:cubicBezTo>
                    <a:cubicBezTo>
                      <a:pt x="332" y="1613"/>
                      <a:pt x="568" y="1716"/>
                      <a:pt x="779" y="1716"/>
                    </a:cubicBezTo>
                    <a:cubicBezTo>
                      <a:pt x="872" y="1716"/>
                      <a:pt x="960" y="1696"/>
                      <a:pt x="1032" y="1653"/>
                    </a:cubicBezTo>
                    <a:cubicBezTo>
                      <a:pt x="1251" y="1512"/>
                      <a:pt x="1423" y="1325"/>
                      <a:pt x="1501" y="1082"/>
                    </a:cubicBezTo>
                    <a:cubicBezTo>
                      <a:pt x="1587" y="801"/>
                      <a:pt x="1447" y="332"/>
                      <a:pt x="1220" y="145"/>
                    </a:cubicBezTo>
                    <a:cubicBezTo>
                      <a:pt x="1095" y="46"/>
                      <a:pt x="945" y="0"/>
                      <a:pt x="7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3" name="Google Shape;13693;p41"/>
              <p:cNvSpPr/>
              <p:nvPr/>
            </p:nvSpPr>
            <p:spPr>
              <a:xfrm>
                <a:off x="3066584" y="1297061"/>
                <a:ext cx="73214" cy="68505"/>
              </a:xfrm>
              <a:custGeom>
                <a:avLst/>
                <a:gdLst/>
                <a:ahLst/>
                <a:cxnLst/>
                <a:rect l="l" t="t" r="r" b="b"/>
                <a:pathLst>
                  <a:path w="1617" h="1513" extrusionOk="0">
                    <a:moveTo>
                      <a:pt x="737" y="0"/>
                    </a:moveTo>
                    <a:cubicBezTo>
                      <a:pt x="378" y="0"/>
                      <a:pt x="0" y="327"/>
                      <a:pt x="15" y="801"/>
                    </a:cubicBezTo>
                    <a:cubicBezTo>
                      <a:pt x="37" y="1208"/>
                      <a:pt x="387" y="1513"/>
                      <a:pt x="847" y="1513"/>
                    </a:cubicBezTo>
                    <a:cubicBezTo>
                      <a:pt x="864" y="1513"/>
                      <a:pt x="881" y="1512"/>
                      <a:pt x="898" y="1512"/>
                    </a:cubicBezTo>
                    <a:cubicBezTo>
                      <a:pt x="1312" y="1504"/>
                      <a:pt x="1617" y="1183"/>
                      <a:pt x="1617" y="761"/>
                    </a:cubicBezTo>
                    <a:cubicBezTo>
                      <a:pt x="1617" y="326"/>
                      <a:pt x="1281" y="3"/>
                      <a:pt x="828" y="3"/>
                    </a:cubicBezTo>
                    <a:cubicBezTo>
                      <a:pt x="818" y="3"/>
                      <a:pt x="807" y="3"/>
                      <a:pt x="796" y="3"/>
                    </a:cubicBezTo>
                    <a:cubicBezTo>
                      <a:pt x="776" y="1"/>
                      <a:pt x="757" y="0"/>
                      <a:pt x="7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4" name="Google Shape;13694;p41"/>
              <p:cNvSpPr/>
              <p:nvPr/>
            </p:nvSpPr>
            <p:spPr>
              <a:xfrm>
                <a:off x="3583106" y="1229553"/>
                <a:ext cx="80005" cy="63524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1403" extrusionOk="0">
                    <a:moveTo>
                      <a:pt x="645" y="0"/>
                    </a:moveTo>
                    <a:cubicBezTo>
                      <a:pt x="439" y="0"/>
                      <a:pt x="263" y="90"/>
                      <a:pt x="164" y="252"/>
                    </a:cubicBezTo>
                    <a:cubicBezTo>
                      <a:pt x="0" y="502"/>
                      <a:pt x="16" y="830"/>
                      <a:pt x="243" y="1065"/>
                    </a:cubicBezTo>
                    <a:cubicBezTo>
                      <a:pt x="438" y="1268"/>
                      <a:pt x="688" y="1385"/>
                      <a:pt x="915" y="1401"/>
                    </a:cubicBezTo>
                    <a:cubicBezTo>
                      <a:pt x="936" y="1402"/>
                      <a:pt x="958" y="1402"/>
                      <a:pt x="978" y="1402"/>
                    </a:cubicBezTo>
                    <a:cubicBezTo>
                      <a:pt x="1243" y="1402"/>
                      <a:pt x="1436" y="1313"/>
                      <a:pt x="1508" y="1190"/>
                    </a:cubicBezTo>
                    <a:cubicBezTo>
                      <a:pt x="1766" y="768"/>
                      <a:pt x="1563" y="307"/>
                      <a:pt x="1258" y="182"/>
                    </a:cubicBezTo>
                    <a:cubicBezTo>
                      <a:pt x="1133" y="127"/>
                      <a:pt x="1001" y="72"/>
                      <a:pt x="868" y="33"/>
                    </a:cubicBezTo>
                    <a:cubicBezTo>
                      <a:pt x="791" y="11"/>
                      <a:pt x="716" y="0"/>
                      <a:pt x="6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5" name="Google Shape;13695;p41"/>
              <p:cNvSpPr/>
              <p:nvPr/>
            </p:nvSpPr>
            <p:spPr>
              <a:xfrm>
                <a:off x="3454655" y="1224799"/>
                <a:ext cx="63389" cy="63117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1394" extrusionOk="0">
                    <a:moveTo>
                      <a:pt x="625" y="1"/>
                    </a:moveTo>
                    <a:cubicBezTo>
                      <a:pt x="502" y="1"/>
                      <a:pt x="386" y="21"/>
                      <a:pt x="282" y="130"/>
                    </a:cubicBezTo>
                    <a:cubicBezTo>
                      <a:pt x="8" y="427"/>
                      <a:pt x="1" y="912"/>
                      <a:pt x="282" y="1193"/>
                    </a:cubicBezTo>
                    <a:cubicBezTo>
                      <a:pt x="399" y="1297"/>
                      <a:pt x="535" y="1394"/>
                      <a:pt x="683" y="1394"/>
                    </a:cubicBezTo>
                    <a:cubicBezTo>
                      <a:pt x="703" y="1394"/>
                      <a:pt x="723" y="1392"/>
                      <a:pt x="743" y="1388"/>
                    </a:cubicBezTo>
                    <a:cubicBezTo>
                      <a:pt x="1118" y="1326"/>
                      <a:pt x="1368" y="1170"/>
                      <a:pt x="1399" y="677"/>
                    </a:cubicBezTo>
                    <a:cubicBezTo>
                      <a:pt x="1399" y="334"/>
                      <a:pt x="1103" y="21"/>
                      <a:pt x="759" y="5"/>
                    </a:cubicBezTo>
                    <a:cubicBezTo>
                      <a:pt x="713" y="3"/>
                      <a:pt x="669" y="1"/>
                      <a:pt x="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6" name="Google Shape;13696;p41"/>
              <p:cNvSpPr/>
              <p:nvPr/>
            </p:nvSpPr>
            <p:spPr>
              <a:xfrm>
                <a:off x="3360886" y="1293801"/>
                <a:ext cx="66920" cy="58997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303" extrusionOk="0">
                    <a:moveTo>
                      <a:pt x="690" y="0"/>
                    </a:moveTo>
                    <a:cubicBezTo>
                      <a:pt x="382" y="0"/>
                      <a:pt x="83" y="217"/>
                      <a:pt x="9" y="529"/>
                    </a:cubicBezTo>
                    <a:cubicBezTo>
                      <a:pt x="1" y="568"/>
                      <a:pt x="1" y="622"/>
                      <a:pt x="9" y="669"/>
                    </a:cubicBezTo>
                    <a:cubicBezTo>
                      <a:pt x="71" y="982"/>
                      <a:pt x="462" y="1302"/>
                      <a:pt x="782" y="1302"/>
                    </a:cubicBezTo>
                    <a:cubicBezTo>
                      <a:pt x="1017" y="1302"/>
                      <a:pt x="1275" y="1154"/>
                      <a:pt x="1361" y="982"/>
                    </a:cubicBezTo>
                    <a:cubicBezTo>
                      <a:pt x="1478" y="755"/>
                      <a:pt x="1478" y="544"/>
                      <a:pt x="1329" y="326"/>
                    </a:cubicBezTo>
                    <a:cubicBezTo>
                      <a:pt x="1236" y="169"/>
                      <a:pt x="1079" y="99"/>
                      <a:pt x="923" y="44"/>
                    </a:cubicBezTo>
                    <a:cubicBezTo>
                      <a:pt x="847" y="14"/>
                      <a:pt x="768" y="0"/>
                      <a:pt x="69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7" name="Google Shape;13697;p41"/>
              <p:cNvSpPr/>
              <p:nvPr/>
            </p:nvSpPr>
            <p:spPr>
              <a:xfrm>
                <a:off x="3559381" y="1145067"/>
                <a:ext cx="56325" cy="55239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1220" extrusionOk="0">
                    <a:moveTo>
                      <a:pt x="626" y="0"/>
                    </a:moveTo>
                    <a:cubicBezTo>
                      <a:pt x="266" y="0"/>
                      <a:pt x="16" y="243"/>
                      <a:pt x="16" y="602"/>
                    </a:cubicBezTo>
                    <a:cubicBezTo>
                      <a:pt x="1" y="1016"/>
                      <a:pt x="196" y="1219"/>
                      <a:pt x="587" y="1219"/>
                    </a:cubicBezTo>
                    <a:cubicBezTo>
                      <a:pt x="970" y="1219"/>
                      <a:pt x="1228" y="977"/>
                      <a:pt x="1235" y="625"/>
                    </a:cubicBezTo>
                    <a:cubicBezTo>
                      <a:pt x="1243" y="274"/>
                      <a:pt x="978" y="0"/>
                      <a:pt x="6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8" name="Google Shape;13698;p41"/>
              <p:cNvSpPr/>
              <p:nvPr/>
            </p:nvSpPr>
            <p:spPr>
              <a:xfrm>
                <a:off x="3627342" y="1344828"/>
                <a:ext cx="60898" cy="58906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301" extrusionOk="0">
                    <a:moveTo>
                      <a:pt x="624" y="1"/>
                    </a:moveTo>
                    <a:cubicBezTo>
                      <a:pt x="526" y="1"/>
                      <a:pt x="430" y="40"/>
                      <a:pt x="328" y="121"/>
                    </a:cubicBezTo>
                    <a:cubicBezTo>
                      <a:pt x="0" y="394"/>
                      <a:pt x="47" y="1043"/>
                      <a:pt x="414" y="1254"/>
                    </a:cubicBezTo>
                    <a:cubicBezTo>
                      <a:pt x="477" y="1277"/>
                      <a:pt x="563" y="1293"/>
                      <a:pt x="602" y="1301"/>
                    </a:cubicBezTo>
                    <a:cubicBezTo>
                      <a:pt x="821" y="1301"/>
                      <a:pt x="985" y="1230"/>
                      <a:pt x="1094" y="1082"/>
                    </a:cubicBezTo>
                    <a:cubicBezTo>
                      <a:pt x="1344" y="754"/>
                      <a:pt x="1250" y="293"/>
                      <a:pt x="883" y="82"/>
                    </a:cubicBezTo>
                    <a:cubicBezTo>
                      <a:pt x="791" y="28"/>
                      <a:pt x="706" y="1"/>
                      <a:pt x="6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9" name="Google Shape;13699;p41"/>
              <p:cNvSpPr/>
              <p:nvPr/>
            </p:nvSpPr>
            <p:spPr>
              <a:xfrm>
                <a:off x="3288352" y="1233356"/>
                <a:ext cx="55601" cy="4727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044" extrusionOk="0">
                    <a:moveTo>
                      <a:pt x="568" y="1"/>
                    </a:moveTo>
                    <a:cubicBezTo>
                      <a:pt x="259" y="1"/>
                      <a:pt x="46" y="207"/>
                      <a:pt x="17" y="535"/>
                    </a:cubicBezTo>
                    <a:cubicBezTo>
                      <a:pt x="1" y="793"/>
                      <a:pt x="267" y="1035"/>
                      <a:pt x="571" y="1043"/>
                    </a:cubicBezTo>
                    <a:lnTo>
                      <a:pt x="704" y="1043"/>
                    </a:lnTo>
                    <a:cubicBezTo>
                      <a:pt x="939" y="1028"/>
                      <a:pt x="1111" y="871"/>
                      <a:pt x="1181" y="613"/>
                    </a:cubicBezTo>
                    <a:cubicBezTo>
                      <a:pt x="1228" y="449"/>
                      <a:pt x="1126" y="215"/>
                      <a:pt x="939" y="105"/>
                    </a:cubicBezTo>
                    <a:cubicBezTo>
                      <a:pt x="853" y="51"/>
                      <a:pt x="751" y="12"/>
                      <a:pt x="634" y="4"/>
                    </a:cubicBezTo>
                    <a:cubicBezTo>
                      <a:pt x="611" y="2"/>
                      <a:pt x="589" y="1"/>
                      <a:pt x="56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0" name="Google Shape;13700;p41"/>
              <p:cNvSpPr/>
              <p:nvPr/>
            </p:nvSpPr>
            <p:spPr>
              <a:xfrm>
                <a:off x="3168051" y="1265050"/>
                <a:ext cx="48175" cy="44644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986" extrusionOk="0">
                    <a:moveTo>
                      <a:pt x="631" y="0"/>
                    </a:moveTo>
                    <a:cubicBezTo>
                      <a:pt x="476" y="0"/>
                      <a:pt x="222" y="120"/>
                      <a:pt x="126" y="257"/>
                    </a:cubicBezTo>
                    <a:cubicBezTo>
                      <a:pt x="17" y="414"/>
                      <a:pt x="1" y="656"/>
                      <a:pt x="79" y="789"/>
                    </a:cubicBezTo>
                    <a:cubicBezTo>
                      <a:pt x="150" y="907"/>
                      <a:pt x="339" y="985"/>
                      <a:pt x="507" y="985"/>
                    </a:cubicBezTo>
                    <a:cubicBezTo>
                      <a:pt x="561" y="985"/>
                      <a:pt x="612" y="977"/>
                      <a:pt x="657" y="961"/>
                    </a:cubicBezTo>
                    <a:cubicBezTo>
                      <a:pt x="915" y="867"/>
                      <a:pt x="1064" y="687"/>
                      <a:pt x="1064" y="460"/>
                    </a:cubicBezTo>
                    <a:cubicBezTo>
                      <a:pt x="1064" y="257"/>
                      <a:pt x="915" y="85"/>
                      <a:pt x="689" y="7"/>
                    </a:cubicBezTo>
                    <a:cubicBezTo>
                      <a:pt x="672" y="2"/>
                      <a:pt x="652" y="0"/>
                      <a:pt x="6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1" name="Google Shape;13701;p41"/>
              <p:cNvSpPr/>
              <p:nvPr/>
            </p:nvSpPr>
            <p:spPr>
              <a:xfrm>
                <a:off x="3466699" y="1140766"/>
                <a:ext cx="42833" cy="46817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034" extrusionOk="0">
                    <a:moveTo>
                      <a:pt x="470" y="0"/>
                    </a:moveTo>
                    <a:cubicBezTo>
                      <a:pt x="224" y="0"/>
                      <a:pt x="0" y="271"/>
                      <a:pt x="0" y="564"/>
                    </a:cubicBezTo>
                    <a:cubicBezTo>
                      <a:pt x="0" y="861"/>
                      <a:pt x="157" y="1017"/>
                      <a:pt x="446" y="1033"/>
                    </a:cubicBezTo>
                    <a:cubicBezTo>
                      <a:pt x="453" y="1033"/>
                      <a:pt x="461" y="1033"/>
                      <a:pt x="468" y="1033"/>
                    </a:cubicBezTo>
                    <a:cubicBezTo>
                      <a:pt x="782" y="1033"/>
                      <a:pt x="946" y="870"/>
                      <a:pt x="946" y="564"/>
                    </a:cubicBezTo>
                    <a:cubicBezTo>
                      <a:pt x="946" y="291"/>
                      <a:pt x="743" y="17"/>
                      <a:pt x="500" y="1"/>
                    </a:cubicBezTo>
                    <a:cubicBezTo>
                      <a:pt x="490" y="1"/>
                      <a:pt x="480" y="0"/>
                      <a:pt x="4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2" name="Google Shape;13702;p41"/>
              <p:cNvSpPr/>
              <p:nvPr/>
            </p:nvSpPr>
            <p:spPr>
              <a:xfrm>
                <a:off x="3447728" y="1065018"/>
                <a:ext cx="50484" cy="42018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928" extrusionOk="0">
                    <a:moveTo>
                      <a:pt x="451" y="0"/>
                    </a:moveTo>
                    <a:cubicBezTo>
                      <a:pt x="242" y="0"/>
                      <a:pt x="57" y="171"/>
                      <a:pt x="36" y="377"/>
                    </a:cubicBezTo>
                    <a:cubicBezTo>
                      <a:pt x="0" y="734"/>
                      <a:pt x="221" y="928"/>
                      <a:pt x="510" y="928"/>
                    </a:cubicBezTo>
                    <a:cubicBezTo>
                      <a:pt x="531" y="928"/>
                      <a:pt x="553" y="926"/>
                      <a:pt x="576" y="924"/>
                    </a:cubicBezTo>
                    <a:lnTo>
                      <a:pt x="654" y="924"/>
                    </a:lnTo>
                    <a:cubicBezTo>
                      <a:pt x="896" y="917"/>
                      <a:pt x="1052" y="776"/>
                      <a:pt x="1084" y="573"/>
                    </a:cubicBezTo>
                    <a:cubicBezTo>
                      <a:pt x="1115" y="362"/>
                      <a:pt x="1013" y="182"/>
                      <a:pt x="802" y="96"/>
                    </a:cubicBezTo>
                    <a:cubicBezTo>
                      <a:pt x="724" y="57"/>
                      <a:pt x="623" y="26"/>
                      <a:pt x="537" y="10"/>
                    </a:cubicBezTo>
                    <a:cubicBezTo>
                      <a:pt x="508" y="4"/>
                      <a:pt x="479" y="0"/>
                      <a:pt x="4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3" name="Google Shape;13703;p41"/>
              <p:cNvSpPr/>
              <p:nvPr/>
            </p:nvSpPr>
            <p:spPr>
              <a:xfrm>
                <a:off x="3168413" y="1076744"/>
                <a:ext cx="51345" cy="46228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1021" extrusionOk="0">
                    <a:moveTo>
                      <a:pt x="592" y="1"/>
                    </a:moveTo>
                    <a:cubicBezTo>
                      <a:pt x="588" y="1"/>
                      <a:pt x="583" y="1"/>
                      <a:pt x="579" y="1"/>
                    </a:cubicBezTo>
                    <a:cubicBezTo>
                      <a:pt x="446" y="9"/>
                      <a:pt x="266" y="126"/>
                      <a:pt x="165" y="282"/>
                    </a:cubicBezTo>
                    <a:cubicBezTo>
                      <a:pt x="1" y="572"/>
                      <a:pt x="141" y="900"/>
                      <a:pt x="431" y="1009"/>
                    </a:cubicBezTo>
                    <a:cubicBezTo>
                      <a:pt x="452" y="1017"/>
                      <a:pt x="476" y="1020"/>
                      <a:pt x="503" y="1020"/>
                    </a:cubicBezTo>
                    <a:cubicBezTo>
                      <a:pt x="740" y="1020"/>
                      <a:pt x="1134" y="721"/>
                      <a:pt x="1134" y="517"/>
                    </a:cubicBezTo>
                    <a:lnTo>
                      <a:pt x="1134" y="470"/>
                    </a:lnTo>
                    <a:cubicBezTo>
                      <a:pt x="1095" y="224"/>
                      <a:pt x="846" y="1"/>
                      <a:pt x="5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4" name="Google Shape;13704;p41"/>
              <p:cNvSpPr/>
              <p:nvPr/>
            </p:nvSpPr>
            <p:spPr>
              <a:xfrm>
                <a:off x="3700555" y="1318431"/>
                <a:ext cx="46047" cy="45368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1002" extrusionOk="0">
                    <a:moveTo>
                      <a:pt x="556" y="0"/>
                    </a:moveTo>
                    <a:cubicBezTo>
                      <a:pt x="266" y="0"/>
                      <a:pt x="1" y="250"/>
                      <a:pt x="9" y="516"/>
                    </a:cubicBezTo>
                    <a:cubicBezTo>
                      <a:pt x="9" y="734"/>
                      <a:pt x="261" y="1002"/>
                      <a:pt x="468" y="1002"/>
                    </a:cubicBezTo>
                    <a:cubicBezTo>
                      <a:pt x="476" y="1002"/>
                      <a:pt x="485" y="1001"/>
                      <a:pt x="493" y="1001"/>
                    </a:cubicBezTo>
                    <a:cubicBezTo>
                      <a:pt x="727" y="985"/>
                      <a:pt x="1017" y="649"/>
                      <a:pt x="1017" y="414"/>
                    </a:cubicBezTo>
                    <a:cubicBezTo>
                      <a:pt x="1017" y="180"/>
                      <a:pt x="813" y="0"/>
                      <a:pt x="5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5" name="Google Shape;13705;p41"/>
              <p:cNvSpPr/>
              <p:nvPr/>
            </p:nvSpPr>
            <p:spPr>
              <a:xfrm>
                <a:off x="3725322" y="1441539"/>
                <a:ext cx="42878" cy="46047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017" extrusionOk="0">
                    <a:moveTo>
                      <a:pt x="440" y="0"/>
                    </a:moveTo>
                    <a:cubicBezTo>
                      <a:pt x="212" y="0"/>
                      <a:pt x="32" y="193"/>
                      <a:pt x="24" y="454"/>
                    </a:cubicBezTo>
                    <a:cubicBezTo>
                      <a:pt x="1" y="727"/>
                      <a:pt x="274" y="1017"/>
                      <a:pt x="532" y="1017"/>
                    </a:cubicBezTo>
                    <a:cubicBezTo>
                      <a:pt x="767" y="1017"/>
                      <a:pt x="946" y="813"/>
                      <a:pt x="946" y="563"/>
                    </a:cubicBezTo>
                    <a:cubicBezTo>
                      <a:pt x="946" y="259"/>
                      <a:pt x="727" y="1"/>
                      <a:pt x="454" y="1"/>
                    </a:cubicBezTo>
                    <a:cubicBezTo>
                      <a:pt x="449" y="1"/>
                      <a:pt x="445" y="0"/>
                      <a:pt x="4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6" name="Google Shape;13706;p41"/>
              <p:cNvSpPr/>
              <p:nvPr/>
            </p:nvSpPr>
            <p:spPr>
              <a:xfrm>
                <a:off x="3030453" y="1215970"/>
                <a:ext cx="46047" cy="44055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973" extrusionOk="0">
                    <a:moveTo>
                      <a:pt x="566" y="1"/>
                    </a:moveTo>
                    <a:cubicBezTo>
                      <a:pt x="364" y="1"/>
                      <a:pt x="224" y="146"/>
                      <a:pt x="117" y="318"/>
                    </a:cubicBezTo>
                    <a:cubicBezTo>
                      <a:pt x="0" y="513"/>
                      <a:pt x="94" y="825"/>
                      <a:pt x="297" y="919"/>
                    </a:cubicBezTo>
                    <a:cubicBezTo>
                      <a:pt x="372" y="955"/>
                      <a:pt x="449" y="972"/>
                      <a:pt x="524" y="972"/>
                    </a:cubicBezTo>
                    <a:cubicBezTo>
                      <a:pt x="725" y="972"/>
                      <a:pt x="909" y="850"/>
                      <a:pt x="977" y="646"/>
                    </a:cubicBezTo>
                    <a:cubicBezTo>
                      <a:pt x="1008" y="560"/>
                      <a:pt x="1016" y="466"/>
                      <a:pt x="1016" y="372"/>
                    </a:cubicBezTo>
                    <a:cubicBezTo>
                      <a:pt x="1016" y="114"/>
                      <a:pt x="914" y="13"/>
                      <a:pt x="625" y="5"/>
                    </a:cubicBezTo>
                    <a:cubicBezTo>
                      <a:pt x="605" y="2"/>
                      <a:pt x="585" y="1"/>
                      <a:pt x="5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7" name="Google Shape;13707;p41"/>
              <p:cNvSpPr/>
              <p:nvPr/>
            </p:nvSpPr>
            <p:spPr>
              <a:xfrm>
                <a:off x="3124901" y="1153353"/>
                <a:ext cx="44146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975" h="936" extrusionOk="0">
                    <a:moveTo>
                      <a:pt x="508" y="0"/>
                    </a:moveTo>
                    <a:cubicBezTo>
                      <a:pt x="418" y="0"/>
                      <a:pt x="318" y="38"/>
                      <a:pt x="212" y="114"/>
                    </a:cubicBezTo>
                    <a:cubicBezTo>
                      <a:pt x="63" y="224"/>
                      <a:pt x="1" y="489"/>
                      <a:pt x="55" y="661"/>
                    </a:cubicBezTo>
                    <a:cubicBezTo>
                      <a:pt x="102" y="810"/>
                      <a:pt x="274" y="927"/>
                      <a:pt x="446" y="935"/>
                    </a:cubicBezTo>
                    <a:cubicBezTo>
                      <a:pt x="453" y="935"/>
                      <a:pt x="460" y="935"/>
                      <a:pt x="467" y="935"/>
                    </a:cubicBezTo>
                    <a:cubicBezTo>
                      <a:pt x="775" y="935"/>
                      <a:pt x="974" y="592"/>
                      <a:pt x="837" y="286"/>
                    </a:cubicBezTo>
                    <a:cubicBezTo>
                      <a:pt x="765" y="95"/>
                      <a:pt x="649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8" name="Google Shape;13708;p41"/>
              <p:cNvSpPr/>
              <p:nvPr/>
            </p:nvSpPr>
            <p:spPr>
              <a:xfrm>
                <a:off x="3159222" y="1365972"/>
                <a:ext cx="36131" cy="29611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54" extrusionOk="0">
                    <a:moveTo>
                      <a:pt x="465" y="0"/>
                    </a:moveTo>
                    <a:cubicBezTo>
                      <a:pt x="376" y="0"/>
                      <a:pt x="299" y="53"/>
                      <a:pt x="235" y="122"/>
                    </a:cubicBezTo>
                    <a:cubicBezTo>
                      <a:pt x="173" y="169"/>
                      <a:pt x="118" y="224"/>
                      <a:pt x="79" y="287"/>
                    </a:cubicBezTo>
                    <a:cubicBezTo>
                      <a:pt x="1" y="404"/>
                      <a:pt x="63" y="576"/>
                      <a:pt x="196" y="630"/>
                    </a:cubicBezTo>
                    <a:cubicBezTo>
                      <a:pt x="259" y="646"/>
                      <a:pt x="313" y="646"/>
                      <a:pt x="360" y="654"/>
                    </a:cubicBezTo>
                    <a:cubicBezTo>
                      <a:pt x="423" y="646"/>
                      <a:pt x="469" y="646"/>
                      <a:pt x="516" y="638"/>
                    </a:cubicBezTo>
                    <a:cubicBezTo>
                      <a:pt x="657" y="591"/>
                      <a:pt x="751" y="490"/>
                      <a:pt x="782" y="341"/>
                    </a:cubicBezTo>
                    <a:cubicBezTo>
                      <a:pt x="798" y="240"/>
                      <a:pt x="696" y="83"/>
                      <a:pt x="563" y="21"/>
                    </a:cubicBezTo>
                    <a:cubicBezTo>
                      <a:pt x="529" y="7"/>
                      <a:pt x="496" y="0"/>
                      <a:pt x="4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9" name="Google Shape;13709;p41"/>
              <p:cNvSpPr/>
              <p:nvPr/>
            </p:nvSpPr>
            <p:spPr>
              <a:xfrm>
                <a:off x="3686746" y="1250426"/>
                <a:ext cx="29793" cy="2983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59" extrusionOk="0">
                    <a:moveTo>
                      <a:pt x="298" y="1"/>
                    </a:moveTo>
                    <a:cubicBezTo>
                      <a:pt x="129" y="1"/>
                      <a:pt x="23" y="123"/>
                      <a:pt x="9" y="315"/>
                    </a:cubicBezTo>
                    <a:cubicBezTo>
                      <a:pt x="1" y="526"/>
                      <a:pt x="134" y="643"/>
                      <a:pt x="376" y="658"/>
                    </a:cubicBezTo>
                    <a:cubicBezTo>
                      <a:pt x="380" y="659"/>
                      <a:pt x="383" y="659"/>
                      <a:pt x="387" y="659"/>
                    </a:cubicBezTo>
                    <a:cubicBezTo>
                      <a:pt x="509" y="659"/>
                      <a:pt x="642" y="537"/>
                      <a:pt x="650" y="408"/>
                    </a:cubicBezTo>
                    <a:cubicBezTo>
                      <a:pt x="657" y="221"/>
                      <a:pt x="493" y="25"/>
                      <a:pt x="329" y="2"/>
                    </a:cubicBezTo>
                    <a:cubicBezTo>
                      <a:pt x="319" y="1"/>
                      <a:pt x="308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710" name="Google Shape;13710;p41"/>
            <p:cNvSpPr/>
            <p:nvPr/>
          </p:nvSpPr>
          <p:spPr>
            <a:xfrm>
              <a:off x="3079987" y="2014017"/>
              <a:ext cx="100154" cy="148646"/>
            </a:xfrm>
            <a:custGeom>
              <a:avLst/>
              <a:gdLst/>
              <a:ahLst/>
              <a:cxnLst/>
              <a:rect l="l" t="t" r="r" b="b"/>
              <a:pathLst>
                <a:path w="2212" h="3283" extrusionOk="0">
                  <a:moveTo>
                    <a:pt x="887" y="1"/>
                  </a:moveTo>
                  <a:cubicBezTo>
                    <a:pt x="854" y="1"/>
                    <a:pt x="818" y="6"/>
                    <a:pt x="782" y="16"/>
                  </a:cubicBezTo>
                  <a:cubicBezTo>
                    <a:pt x="696" y="39"/>
                    <a:pt x="610" y="86"/>
                    <a:pt x="532" y="133"/>
                  </a:cubicBezTo>
                  <a:cubicBezTo>
                    <a:pt x="344" y="266"/>
                    <a:pt x="227" y="438"/>
                    <a:pt x="141" y="641"/>
                  </a:cubicBezTo>
                  <a:cubicBezTo>
                    <a:pt x="0" y="954"/>
                    <a:pt x="0" y="1290"/>
                    <a:pt x="24" y="1610"/>
                  </a:cubicBezTo>
                  <a:cubicBezTo>
                    <a:pt x="63" y="2282"/>
                    <a:pt x="328" y="2821"/>
                    <a:pt x="993" y="3079"/>
                  </a:cubicBezTo>
                  <a:cubicBezTo>
                    <a:pt x="1149" y="3134"/>
                    <a:pt x="1305" y="3204"/>
                    <a:pt x="1469" y="3251"/>
                  </a:cubicBezTo>
                  <a:cubicBezTo>
                    <a:pt x="1540" y="3275"/>
                    <a:pt x="1618" y="3282"/>
                    <a:pt x="1696" y="3282"/>
                  </a:cubicBezTo>
                  <a:cubicBezTo>
                    <a:pt x="2032" y="3275"/>
                    <a:pt x="2212" y="2939"/>
                    <a:pt x="2032" y="2649"/>
                  </a:cubicBezTo>
                  <a:cubicBezTo>
                    <a:pt x="1985" y="2579"/>
                    <a:pt x="1938" y="2532"/>
                    <a:pt x="1876" y="2470"/>
                  </a:cubicBezTo>
                  <a:lnTo>
                    <a:pt x="1618" y="2204"/>
                  </a:lnTo>
                  <a:cubicBezTo>
                    <a:pt x="1274" y="1876"/>
                    <a:pt x="1055" y="1493"/>
                    <a:pt x="1133" y="993"/>
                  </a:cubicBezTo>
                  <a:cubicBezTo>
                    <a:pt x="1149" y="954"/>
                    <a:pt x="1133" y="907"/>
                    <a:pt x="1133" y="860"/>
                  </a:cubicBezTo>
                  <a:cubicBezTo>
                    <a:pt x="1133" y="657"/>
                    <a:pt x="1149" y="446"/>
                    <a:pt x="1149" y="266"/>
                  </a:cubicBezTo>
                  <a:cubicBezTo>
                    <a:pt x="1136" y="95"/>
                    <a:pt x="1031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41"/>
            <p:cNvSpPr/>
            <p:nvPr/>
          </p:nvSpPr>
          <p:spPr>
            <a:xfrm>
              <a:off x="3313481" y="1933878"/>
              <a:ext cx="49217" cy="201983"/>
            </a:xfrm>
            <a:custGeom>
              <a:avLst/>
              <a:gdLst/>
              <a:ahLst/>
              <a:cxnLst/>
              <a:rect l="l" t="t" r="r" b="b"/>
              <a:pathLst>
                <a:path w="1087" h="4461" extrusionOk="0">
                  <a:moveTo>
                    <a:pt x="535" y="1"/>
                  </a:moveTo>
                  <a:cubicBezTo>
                    <a:pt x="522" y="1"/>
                    <a:pt x="507" y="2"/>
                    <a:pt x="493" y="4"/>
                  </a:cubicBezTo>
                  <a:cubicBezTo>
                    <a:pt x="399" y="12"/>
                    <a:pt x="345" y="59"/>
                    <a:pt x="313" y="137"/>
                  </a:cubicBezTo>
                  <a:cubicBezTo>
                    <a:pt x="298" y="200"/>
                    <a:pt x="282" y="262"/>
                    <a:pt x="282" y="325"/>
                  </a:cubicBezTo>
                  <a:cubicBezTo>
                    <a:pt x="298" y="559"/>
                    <a:pt x="282" y="801"/>
                    <a:pt x="321" y="1028"/>
                  </a:cubicBezTo>
                  <a:cubicBezTo>
                    <a:pt x="415" y="1552"/>
                    <a:pt x="391" y="2083"/>
                    <a:pt x="321" y="2606"/>
                  </a:cubicBezTo>
                  <a:cubicBezTo>
                    <a:pt x="266" y="3028"/>
                    <a:pt x="157" y="3443"/>
                    <a:pt x="48" y="3841"/>
                  </a:cubicBezTo>
                  <a:cubicBezTo>
                    <a:pt x="24" y="3951"/>
                    <a:pt x="1" y="4052"/>
                    <a:pt x="16" y="4162"/>
                  </a:cubicBezTo>
                  <a:cubicBezTo>
                    <a:pt x="33" y="4350"/>
                    <a:pt x="148" y="4460"/>
                    <a:pt x="292" y="4460"/>
                  </a:cubicBezTo>
                  <a:cubicBezTo>
                    <a:pt x="351" y="4460"/>
                    <a:pt x="414" y="4442"/>
                    <a:pt x="477" y="4404"/>
                  </a:cubicBezTo>
                  <a:cubicBezTo>
                    <a:pt x="634" y="4318"/>
                    <a:pt x="767" y="4201"/>
                    <a:pt x="845" y="4044"/>
                  </a:cubicBezTo>
                  <a:cubicBezTo>
                    <a:pt x="962" y="3818"/>
                    <a:pt x="1048" y="3583"/>
                    <a:pt x="1048" y="3333"/>
                  </a:cubicBezTo>
                  <a:lnTo>
                    <a:pt x="1048" y="2700"/>
                  </a:lnTo>
                  <a:cubicBezTo>
                    <a:pt x="1087" y="1942"/>
                    <a:pt x="915" y="1255"/>
                    <a:pt x="806" y="536"/>
                  </a:cubicBezTo>
                  <a:cubicBezTo>
                    <a:pt x="782" y="403"/>
                    <a:pt x="751" y="254"/>
                    <a:pt x="712" y="129"/>
                  </a:cubicBezTo>
                  <a:cubicBezTo>
                    <a:pt x="692" y="42"/>
                    <a:pt x="620" y="1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41"/>
            <p:cNvSpPr/>
            <p:nvPr/>
          </p:nvSpPr>
          <p:spPr>
            <a:xfrm>
              <a:off x="2875832" y="1467346"/>
              <a:ext cx="894140" cy="266911"/>
            </a:xfrm>
            <a:custGeom>
              <a:avLst/>
              <a:gdLst/>
              <a:ahLst/>
              <a:cxnLst/>
              <a:rect l="l" t="t" r="r" b="b"/>
              <a:pathLst>
                <a:path w="19748" h="5895" extrusionOk="0">
                  <a:moveTo>
                    <a:pt x="4597" y="0"/>
                  </a:moveTo>
                  <a:cubicBezTo>
                    <a:pt x="4547" y="0"/>
                    <a:pt x="4498" y="7"/>
                    <a:pt x="4454" y="17"/>
                  </a:cubicBezTo>
                  <a:cubicBezTo>
                    <a:pt x="4333" y="63"/>
                    <a:pt x="4203" y="75"/>
                    <a:pt x="4078" y="75"/>
                  </a:cubicBezTo>
                  <a:cubicBezTo>
                    <a:pt x="4033" y="75"/>
                    <a:pt x="3989" y="74"/>
                    <a:pt x="3947" y="71"/>
                  </a:cubicBezTo>
                  <a:cubicBezTo>
                    <a:pt x="3874" y="69"/>
                    <a:pt x="3801" y="68"/>
                    <a:pt x="3729" y="68"/>
                  </a:cubicBezTo>
                  <a:cubicBezTo>
                    <a:pt x="2897" y="68"/>
                    <a:pt x="2078" y="226"/>
                    <a:pt x="1258" y="384"/>
                  </a:cubicBezTo>
                  <a:cubicBezTo>
                    <a:pt x="1008" y="431"/>
                    <a:pt x="750" y="525"/>
                    <a:pt x="524" y="673"/>
                  </a:cubicBezTo>
                  <a:cubicBezTo>
                    <a:pt x="157" y="931"/>
                    <a:pt x="0" y="1259"/>
                    <a:pt x="157" y="1736"/>
                  </a:cubicBezTo>
                  <a:cubicBezTo>
                    <a:pt x="313" y="2220"/>
                    <a:pt x="586" y="2650"/>
                    <a:pt x="993" y="2963"/>
                  </a:cubicBezTo>
                  <a:cubicBezTo>
                    <a:pt x="1501" y="3361"/>
                    <a:pt x="2063" y="3650"/>
                    <a:pt x="2673" y="3869"/>
                  </a:cubicBezTo>
                  <a:cubicBezTo>
                    <a:pt x="3509" y="4158"/>
                    <a:pt x="4369" y="4291"/>
                    <a:pt x="5236" y="4393"/>
                  </a:cubicBezTo>
                  <a:cubicBezTo>
                    <a:pt x="5830" y="4463"/>
                    <a:pt x="6439" y="4510"/>
                    <a:pt x="7041" y="4573"/>
                  </a:cubicBezTo>
                  <a:cubicBezTo>
                    <a:pt x="7025" y="4229"/>
                    <a:pt x="6994" y="3901"/>
                    <a:pt x="6971" y="3557"/>
                  </a:cubicBezTo>
                  <a:cubicBezTo>
                    <a:pt x="6908" y="3558"/>
                    <a:pt x="6845" y="3558"/>
                    <a:pt x="6781" y="3558"/>
                  </a:cubicBezTo>
                  <a:cubicBezTo>
                    <a:pt x="6581" y="3558"/>
                    <a:pt x="6380" y="3554"/>
                    <a:pt x="6181" y="3554"/>
                  </a:cubicBezTo>
                  <a:cubicBezTo>
                    <a:pt x="6037" y="3554"/>
                    <a:pt x="5893" y="3556"/>
                    <a:pt x="5752" y="3565"/>
                  </a:cubicBezTo>
                  <a:cubicBezTo>
                    <a:pt x="5698" y="3567"/>
                    <a:pt x="5645" y="3568"/>
                    <a:pt x="5591" y="3568"/>
                  </a:cubicBezTo>
                  <a:cubicBezTo>
                    <a:pt x="5094" y="3568"/>
                    <a:pt x="4615" y="3472"/>
                    <a:pt x="4142" y="3338"/>
                  </a:cubicBezTo>
                  <a:cubicBezTo>
                    <a:pt x="4158" y="3236"/>
                    <a:pt x="4236" y="3213"/>
                    <a:pt x="4306" y="3205"/>
                  </a:cubicBezTo>
                  <a:cubicBezTo>
                    <a:pt x="4521" y="3161"/>
                    <a:pt x="4743" y="3095"/>
                    <a:pt x="4958" y="3095"/>
                  </a:cubicBezTo>
                  <a:cubicBezTo>
                    <a:pt x="4970" y="3095"/>
                    <a:pt x="4982" y="3095"/>
                    <a:pt x="4994" y="3096"/>
                  </a:cubicBezTo>
                  <a:cubicBezTo>
                    <a:pt x="5007" y="3096"/>
                    <a:pt x="5020" y="3096"/>
                    <a:pt x="5034" y="3096"/>
                  </a:cubicBezTo>
                  <a:cubicBezTo>
                    <a:pt x="5519" y="3096"/>
                    <a:pt x="6005" y="2978"/>
                    <a:pt x="6496" y="2978"/>
                  </a:cubicBezTo>
                  <a:cubicBezTo>
                    <a:pt x="6568" y="2978"/>
                    <a:pt x="6640" y="2980"/>
                    <a:pt x="6713" y="2986"/>
                  </a:cubicBezTo>
                  <a:cubicBezTo>
                    <a:pt x="6775" y="2986"/>
                    <a:pt x="6854" y="2978"/>
                    <a:pt x="6947" y="2932"/>
                  </a:cubicBezTo>
                  <a:cubicBezTo>
                    <a:pt x="6643" y="2853"/>
                    <a:pt x="6338" y="2767"/>
                    <a:pt x="6025" y="2705"/>
                  </a:cubicBezTo>
                  <a:cubicBezTo>
                    <a:pt x="5048" y="2533"/>
                    <a:pt x="4095" y="2260"/>
                    <a:pt x="3142" y="1947"/>
                  </a:cubicBezTo>
                  <a:cubicBezTo>
                    <a:pt x="2923" y="1877"/>
                    <a:pt x="2704" y="1791"/>
                    <a:pt x="2540" y="1611"/>
                  </a:cubicBezTo>
                  <a:cubicBezTo>
                    <a:pt x="2493" y="1556"/>
                    <a:pt x="2509" y="1455"/>
                    <a:pt x="2587" y="1423"/>
                  </a:cubicBezTo>
                  <a:cubicBezTo>
                    <a:pt x="2642" y="1406"/>
                    <a:pt x="2695" y="1400"/>
                    <a:pt x="2749" y="1400"/>
                  </a:cubicBezTo>
                  <a:cubicBezTo>
                    <a:pt x="2818" y="1400"/>
                    <a:pt x="2888" y="1410"/>
                    <a:pt x="2962" y="1423"/>
                  </a:cubicBezTo>
                  <a:cubicBezTo>
                    <a:pt x="3759" y="1619"/>
                    <a:pt x="4548" y="1853"/>
                    <a:pt x="5345" y="2088"/>
                  </a:cubicBezTo>
                  <a:cubicBezTo>
                    <a:pt x="5877" y="2260"/>
                    <a:pt x="6416" y="2400"/>
                    <a:pt x="6955" y="2572"/>
                  </a:cubicBezTo>
                  <a:cubicBezTo>
                    <a:pt x="7080" y="2611"/>
                    <a:pt x="7197" y="2611"/>
                    <a:pt x="7322" y="2611"/>
                  </a:cubicBezTo>
                  <a:cubicBezTo>
                    <a:pt x="7424" y="2517"/>
                    <a:pt x="7518" y="2424"/>
                    <a:pt x="7619" y="2338"/>
                  </a:cubicBezTo>
                  <a:cubicBezTo>
                    <a:pt x="7612" y="2275"/>
                    <a:pt x="7596" y="2205"/>
                    <a:pt x="7510" y="2174"/>
                  </a:cubicBezTo>
                  <a:cubicBezTo>
                    <a:pt x="7307" y="2095"/>
                    <a:pt x="7111" y="2009"/>
                    <a:pt x="6908" y="1939"/>
                  </a:cubicBezTo>
                  <a:cubicBezTo>
                    <a:pt x="6369" y="1759"/>
                    <a:pt x="5830" y="1541"/>
                    <a:pt x="5353" y="1220"/>
                  </a:cubicBezTo>
                  <a:cubicBezTo>
                    <a:pt x="5150" y="1080"/>
                    <a:pt x="5017" y="962"/>
                    <a:pt x="4845" y="673"/>
                  </a:cubicBezTo>
                  <a:cubicBezTo>
                    <a:pt x="4952" y="651"/>
                    <a:pt x="5056" y="639"/>
                    <a:pt x="5158" y="639"/>
                  </a:cubicBezTo>
                  <a:cubicBezTo>
                    <a:pt x="5345" y="639"/>
                    <a:pt x="5524" y="681"/>
                    <a:pt x="5697" y="783"/>
                  </a:cubicBezTo>
                  <a:cubicBezTo>
                    <a:pt x="6150" y="1056"/>
                    <a:pt x="6611" y="1306"/>
                    <a:pt x="7065" y="1580"/>
                  </a:cubicBezTo>
                  <a:cubicBezTo>
                    <a:pt x="7315" y="1728"/>
                    <a:pt x="7572" y="1884"/>
                    <a:pt x="7815" y="2049"/>
                  </a:cubicBezTo>
                  <a:cubicBezTo>
                    <a:pt x="7924" y="2119"/>
                    <a:pt x="8049" y="2134"/>
                    <a:pt x="8166" y="2158"/>
                  </a:cubicBezTo>
                  <a:cubicBezTo>
                    <a:pt x="8393" y="2158"/>
                    <a:pt x="8604" y="2150"/>
                    <a:pt x="8823" y="2150"/>
                  </a:cubicBezTo>
                  <a:cubicBezTo>
                    <a:pt x="8807" y="2049"/>
                    <a:pt x="8768" y="1970"/>
                    <a:pt x="8713" y="1892"/>
                  </a:cubicBezTo>
                  <a:cubicBezTo>
                    <a:pt x="8557" y="1666"/>
                    <a:pt x="8455" y="1423"/>
                    <a:pt x="8377" y="1173"/>
                  </a:cubicBezTo>
                  <a:cubicBezTo>
                    <a:pt x="8354" y="1064"/>
                    <a:pt x="8338" y="955"/>
                    <a:pt x="8362" y="845"/>
                  </a:cubicBezTo>
                  <a:cubicBezTo>
                    <a:pt x="8370" y="767"/>
                    <a:pt x="8416" y="704"/>
                    <a:pt x="8495" y="673"/>
                  </a:cubicBezTo>
                  <a:cubicBezTo>
                    <a:pt x="8523" y="661"/>
                    <a:pt x="8551" y="656"/>
                    <a:pt x="8578" y="656"/>
                  </a:cubicBezTo>
                  <a:cubicBezTo>
                    <a:pt x="8640" y="656"/>
                    <a:pt x="8698" y="684"/>
                    <a:pt x="8752" y="728"/>
                  </a:cubicBezTo>
                  <a:cubicBezTo>
                    <a:pt x="8838" y="798"/>
                    <a:pt x="8885" y="900"/>
                    <a:pt x="8917" y="1001"/>
                  </a:cubicBezTo>
                  <a:cubicBezTo>
                    <a:pt x="8995" y="1259"/>
                    <a:pt x="9096" y="1502"/>
                    <a:pt x="9174" y="1759"/>
                  </a:cubicBezTo>
                  <a:cubicBezTo>
                    <a:pt x="9221" y="1923"/>
                    <a:pt x="9292" y="2080"/>
                    <a:pt x="9378" y="2228"/>
                  </a:cubicBezTo>
                  <a:cubicBezTo>
                    <a:pt x="9534" y="2236"/>
                    <a:pt x="9690" y="2236"/>
                    <a:pt x="9846" y="2236"/>
                  </a:cubicBezTo>
                  <a:cubicBezTo>
                    <a:pt x="9854" y="2158"/>
                    <a:pt x="9846" y="2072"/>
                    <a:pt x="9886" y="2009"/>
                  </a:cubicBezTo>
                  <a:cubicBezTo>
                    <a:pt x="10034" y="1767"/>
                    <a:pt x="10190" y="1541"/>
                    <a:pt x="10323" y="1298"/>
                  </a:cubicBezTo>
                  <a:cubicBezTo>
                    <a:pt x="10401" y="1158"/>
                    <a:pt x="10518" y="1103"/>
                    <a:pt x="10659" y="1056"/>
                  </a:cubicBezTo>
                  <a:cubicBezTo>
                    <a:pt x="10667" y="1053"/>
                    <a:pt x="10674" y="1051"/>
                    <a:pt x="10682" y="1051"/>
                  </a:cubicBezTo>
                  <a:cubicBezTo>
                    <a:pt x="10733" y="1051"/>
                    <a:pt x="10790" y="1110"/>
                    <a:pt x="10776" y="1158"/>
                  </a:cubicBezTo>
                  <a:cubicBezTo>
                    <a:pt x="10753" y="1228"/>
                    <a:pt x="10722" y="1306"/>
                    <a:pt x="10698" y="1376"/>
                  </a:cubicBezTo>
                  <a:lnTo>
                    <a:pt x="10401" y="1963"/>
                  </a:lnTo>
                  <a:cubicBezTo>
                    <a:pt x="10347" y="2072"/>
                    <a:pt x="10307" y="2189"/>
                    <a:pt x="10323" y="2314"/>
                  </a:cubicBezTo>
                  <a:cubicBezTo>
                    <a:pt x="10386" y="2322"/>
                    <a:pt x="10440" y="2322"/>
                    <a:pt x="10503" y="2330"/>
                  </a:cubicBezTo>
                  <a:cubicBezTo>
                    <a:pt x="10521" y="2326"/>
                    <a:pt x="10539" y="2324"/>
                    <a:pt x="10556" y="2324"/>
                  </a:cubicBezTo>
                  <a:cubicBezTo>
                    <a:pt x="10610" y="2324"/>
                    <a:pt x="10656" y="2345"/>
                    <a:pt x="10698" y="2392"/>
                  </a:cubicBezTo>
                  <a:cubicBezTo>
                    <a:pt x="10753" y="2400"/>
                    <a:pt x="10823" y="2400"/>
                    <a:pt x="10878" y="2408"/>
                  </a:cubicBezTo>
                  <a:cubicBezTo>
                    <a:pt x="10878" y="2314"/>
                    <a:pt x="10917" y="2228"/>
                    <a:pt x="11011" y="2174"/>
                  </a:cubicBezTo>
                  <a:cubicBezTo>
                    <a:pt x="11347" y="2002"/>
                    <a:pt x="11683" y="1806"/>
                    <a:pt x="12066" y="1697"/>
                  </a:cubicBezTo>
                  <a:cubicBezTo>
                    <a:pt x="12093" y="1689"/>
                    <a:pt x="12124" y="1687"/>
                    <a:pt x="12156" y="1687"/>
                  </a:cubicBezTo>
                  <a:cubicBezTo>
                    <a:pt x="12187" y="1687"/>
                    <a:pt x="12218" y="1689"/>
                    <a:pt x="12245" y="1689"/>
                  </a:cubicBezTo>
                  <a:cubicBezTo>
                    <a:pt x="12308" y="1689"/>
                    <a:pt x="12355" y="1775"/>
                    <a:pt x="12324" y="1822"/>
                  </a:cubicBezTo>
                  <a:cubicBezTo>
                    <a:pt x="12300" y="1877"/>
                    <a:pt x="12261" y="1931"/>
                    <a:pt x="12222" y="1970"/>
                  </a:cubicBezTo>
                  <a:cubicBezTo>
                    <a:pt x="11995" y="2189"/>
                    <a:pt x="11792" y="2431"/>
                    <a:pt x="11534" y="2603"/>
                  </a:cubicBezTo>
                  <a:cubicBezTo>
                    <a:pt x="11464" y="2658"/>
                    <a:pt x="11441" y="2728"/>
                    <a:pt x="11425" y="2799"/>
                  </a:cubicBezTo>
                  <a:cubicBezTo>
                    <a:pt x="11456" y="2830"/>
                    <a:pt x="11495" y="2861"/>
                    <a:pt x="11527" y="2892"/>
                  </a:cubicBezTo>
                  <a:cubicBezTo>
                    <a:pt x="11753" y="2822"/>
                    <a:pt x="11988" y="2799"/>
                    <a:pt x="12222" y="2791"/>
                  </a:cubicBezTo>
                  <a:cubicBezTo>
                    <a:pt x="12530" y="2784"/>
                    <a:pt x="12838" y="2699"/>
                    <a:pt x="13151" y="2699"/>
                  </a:cubicBezTo>
                  <a:cubicBezTo>
                    <a:pt x="13195" y="2699"/>
                    <a:pt x="13240" y="2701"/>
                    <a:pt x="13285" y="2705"/>
                  </a:cubicBezTo>
                  <a:cubicBezTo>
                    <a:pt x="13472" y="2713"/>
                    <a:pt x="13652" y="2705"/>
                    <a:pt x="13840" y="2760"/>
                  </a:cubicBezTo>
                  <a:cubicBezTo>
                    <a:pt x="13980" y="2799"/>
                    <a:pt x="14121" y="2775"/>
                    <a:pt x="14262" y="2791"/>
                  </a:cubicBezTo>
                  <a:cubicBezTo>
                    <a:pt x="15004" y="2869"/>
                    <a:pt x="15739" y="3018"/>
                    <a:pt x="16442" y="3299"/>
                  </a:cubicBezTo>
                  <a:cubicBezTo>
                    <a:pt x="16309" y="3424"/>
                    <a:pt x="16176" y="3447"/>
                    <a:pt x="16028" y="3447"/>
                  </a:cubicBezTo>
                  <a:cubicBezTo>
                    <a:pt x="15728" y="3447"/>
                    <a:pt x="15424" y="3463"/>
                    <a:pt x="15119" y="3463"/>
                  </a:cubicBezTo>
                  <a:cubicBezTo>
                    <a:pt x="14890" y="3463"/>
                    <a:pt x="14661" y="3454"/>
                    <a:pt x="14434" y="3424"/>
                  </a:cubicBezTo>
                  <a:cubicBezTo>
                    <a:pt x="13847" y="3361"/>
                    <a:pt x="13254" y="3369"/>
                    <a:pt x="12667" y="3346"/>
                  </a:cubicBezTo>
                  <a:cubicBezTo>
                    <a:pt x="12419" y="3339"/>
                    <a:pt x="12171" y="3252"/>
                    <a:pt x="11918" y="3252"/>
                  </a:cubicBezTo>
                  <a:cubicBezTo>
                    <a:pt x="11877" y="3252"/>
                    <a:pt x="11834" y="3254"/>
                    <a:pt x="11792" y="3260"/>
                  </a:cubicBezTo>
                  <a:cubicBezTo>
                    <a:pt x="11800" y="3322"/>
                    <a:pt x="11816" y="3385"/>
                    <a:pt x="11831" y="3447"/>
                  </a:cubicBezTo>
                  <a:cubicBezTo>
                    <a:pt x="11870" y="3471"/>
                    <a:pt x="11894" y="3510"/>
                    <a:pt x="11894" y="3557"/>
                  </a:cubicBezTo>
                  <a:cubicBezTo>
                    <a:pt x="11952" y="3550"/>
                    <a:pt x="12011" y="3547"/>
                    <a:pt x="12068" y="3547"/>
                  </a:cubicBezTo>
                  <a:cubicBezTo>
                    <a:pt x="12226" y="3547"/>
                    <a:pt x="12382" y="3569"/>
                    <a:pt x="12542" y="3604"/>
                  </a:cubicBezTo>
                  <a:cubicBezTo>
                    <a:pt x="12792" y="3674"/>
                    <a:pt x="13058" y="3690"/>
                    <a:pt x="13324" y="3721"/>
                  </a:cubicBezTo>
                  <a:cubicBezTo>
                    <a:pt x="14113" y="3807"/>
                    <a:pt x="14887" y="3986"/>
                    <a:pt x="15660" y="4135"/>
                  </a:cubicBezTo>
                  <a:cubicBezTo>
                    <a:pt x="15856" y="4174"/>
                    <a:pt x="16051" y="4252"/>
                    <a:pt x="16231" y="4315"/>
                  </a:cubicBezTo>
                  <a:cubicBezTo>
                    <a:pt x="16293" y="4338"/>
                    <a:pt x="16340" y="4385"/>
                    <a:pt x="16387" y="4424"/>
                  </a:cubicBezTo>
                  <a:cubicBezTo>
                    <a:pt x="16450" y="4487"/>
                    <a:pt x="16504" y="4541"/>
                    <a:pt x="16465" y="4627"/>
                  </a:cubicBezTo>
                  <a:cubicBezTo>
                    <a:pt x="16430" y="4711"/>
                    <a:pt x="16376" y="4735"/>
                    <a:pt x="16304" y="4735"/>
                  </a:cubicBezTo>
                  <a:cubicBezTo>
                    <a:pt x="16281" y="4735"/>
                    <a:pt x="16257" y="4733"/>
                    <a:pt x="16231" y="4729"/>
                  </a:cubicBezTo>
                  <a:cubicBezTo>
                    <a:pt x="15363" y="4580"/>
                    <a:pt x="14496" y="4448"/>
                    <a:pt x="13629" y="4291"/>
                  </a:cubicBezTo>
                  <a:cubicBezTo>
                    <a:pt x="13214" y="4221"/>
                    <a:pt x="12808" y="4119"/>
                    <a:pt x="12394" y="4041"/>
                  </a:cubicBezTo>
                  <a:cubicBezTo>
                    <a:pt x="12230" y="4018"/>
                    <a:pt x="12050" y="4018"/>
                    <a:pt x="11886" y="3994"/>
                  </a:cubicBezTo>
                  <a:cubicBezTo>
                    <a:pt x="11831" y="4080"/>
                    <a:pt x="11831" y="4190"/>
                    <a:pt x="11839" y="4299"/>
                  </a:cubicBezTo>
                  <a:cubicBezTo>
                    <a:pt x="12285" y="4330"/>
                    <a:pt x="12621" y="4588"/>
                    <a:pt x="12964" y="4838"/>
                  </a:cubicBezTo>
                  <a:cubicBezTo>
                    <a:pt x="12558" y="4744"/>
                    <a:pt x="12160" y="4651"/>
                    <a:pt x="11800" y="4455"/>
                  </a:cubicBezTo>
                  <a:cubicBezTo>
                    <a:pt x="11644" y="4729"/>
                    <a:pt x="11527" y="5018"/>
                    <a:pt x="11448" y="5331"/>
                  </a:cubicBezTo>
                  <a:cubicBezTo>
                    <a:pt x="11800" y="5393"/>
                    <a:pt x="12152" y="5463"/>
                    <a:pt x="12503" y="5518"/>
                  </a:cubicBezTo>
                  <a:cubicBezTo>
                    <a:pt x="12988" y="5596"/>
                    <a:pt x="13480" y="5682"/>
                    <a:pt x="13980" y="5737"/>
                  </a:cubicBezTo>
                  <a:cubicBezTo>
                    <a:pt x="14574" y="5792"/>
                    <a:pt x="15176" y="5893"/>
                    <a:pt x="15785" y="5893"/>
                  </a:cubicBezTo>
                  <a:cubicBezTo>
                    <a:pt x="16024" y="5893"/>
                    <a:pt x="16263" y="5895"/>
                    <a:pt x="16501" y="5895"/>
                  </a:cubicBezTo>
                  <a:cubicBezTo>
                    <a:pt x="17137" y="5895"/>
                    <a:pt x="17772" y="5883"/>
                    <a:pt x="18403" y="5792"/>
                  </a:cubicBezTo>
                  <a:cubicBezTo>
                    <a:pt x="18763" y="5737"/>
                    <a:pt x="19107" y="5635"/>
                    <a:pt x="19411" y="5432"/>
                  </a:cubicBezTo>
                  <a:cubicBezTo>
                    <a:pt x="19607" y="5291"/>
                    <a:pt x="19700" y="5120"/>
                    <a:pt x="19708" y="4885"/>
                  </a:cubicBezTo>
                  <a:cubicBezTo>
                    <a:pt x="19747" y="4346"/>
                    <a:pt x="19575" y="3877"/>
                    <a:pt x="19224" y="3471"/>
                  </a:cubicBezTo>
                  <a:cubicBezTo>
                    <a:pt x="18888" y="3088"/>
                    <a:pt x="18489" y="2846"/>
                    <a:pt x="18020" y="2674"/>
                  </a:cubicBezTo>
                  <a:cubicBezTo>
                    <a:pt x="17536" y="2502"/>
                    <a:pt x="17036" y="2385"/>
                    <a:pt x="16536" y="2267"/>
                  </a:cubicBezTo>
                  <a:cubicBezTo>
                    <a:pt x="15270" y="1963"/>
                    <a:pt x="13996" y="1634"/>
                    <a:pt x="12730" y="1322"/>
                  </a:cubicBezTo>
                  <a:cubicBezTo>
                    <a:pt x="11659" y="1056"/>
                    <a:pt x="10589" y="790"/>
                    <a:pt x="9503" y="564"/>
                  </a:cubicBezTo>
                  <a:cubicBezTo>
                    <a:pt x="8846" y="431"/>
                    <a:pt x="8182" y="322"/>
                    <a:pt x="7518" y="243"/>
                  </a:cubicBezTo>
                  <a:cubicBezTo>
                    <a:pt x="6885" y="173"/>
                    <a:pt x="6260" y="79"/>
                    <a:pt x="5619" y="71"/>
                  </a:cubicBezTo>
                  <a:cubicBezTo>
                    <a:pt x="5511" y="71"/>
                    <a:pt x="5402" y="74"/>
                    <a:pt x="5292" y="74"/>
                  </a:cubicBezTo>
                  <a:cubicBezTo>
                    <a:pt x="5090" y="74"/>
                    <a:pt x="4886" y="65"/>
                    <a:pt x="4689" y="9"/>
                  </a:cubicBezTo>
                  <a:cubicBezTo>
                    <a:pt x="4659" y="3"/>
                    <a:pt x="4628" y="0"/>
                    <a:pt x="4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41"/>
            <p:cNvSpPr/>
            <p:nvPr/>
          </p:nvSpPr>
          <p:spPr>
            <a:xfrm>
              <a:off x="2987983" y="1530689"/>
              <a:ext cx="219415" cy="98207"/>
            </a:xfrm>
            <a:custGeom>
              <a:avLst/>
              <a:gdLst/>
              <a:ahLst/>
              <a:cxnLst/>
              <a:rect l="l" t="t" r="r" b="b"/>
              <a:pathLst>
                <a:path w="4846" h="2169" extrusionOk="0">
                  <a:moveTo>
                    <a:pt x="272" y="1"/>
                  </a:moveTo>
                  <a:cubicBezTo>
                    <a:pt x="218" y="1"/>
                    <a:pt x="165" y="7"/>
                    <a:pt x="110" y="24"/>
                  </a:cubicBezTo>
                  <a:cubicBezTo>
                    <a:pt x="32" y="48"/>
                    <a:pt x="0" y="157"/>
                    <a:pt x="63" y="212"/>
                  </a:cubicBezTo>
                  <a:cubicBezTo>
                    <a:pt x="227" y="392"/>
                    <a:pt x="446" y="478"/>
                    <a:pt x="665" y="548"/>
                  </a:cubicBezTo>
                  <a:cubicBezTo>
                    <a:pt x="1618" y="861"/>
                    <a:pt x="2571" y="1134"/>
                    <a:pt x="3548" y="1306"/>
                  </a:cubicBezTo>
                  <a:cubicBezTo>
                    <a:pt x="3861" y="1368"/>
                    <a:pt x="4166" y="1454"/>
                    <a:pt x="4470" y="1533"/>
                  </a:cubicBezTo>
                  <a:cubicBezTo>
                    <a:pt x="4408" y="1570"/>
                    <a:pt x="4347" y="1592"/>
                    <a:pt x="4285" y="1592"/>
                  </a:cubicBezTo>
                  <a:cubicBezTo>
                    <a:pt x="4268" y="1592"/>
                    <a:pt x="4252" y="1591"/>
                    <a:pt x="4236" y="1587"/>
                  </a:cubicBezTo>
                  <a:cubicBezTo>
                    <a:pt x="4169" y="1582"/>
                    <a:pt x="4102" y="1579"/>
                    <a:pt x="4034" y="1579"/>
                  </a:cubicBezTo>
                  <a:cubicBezTo>
                    <a:pt x="3561" y="1579"/>
                    <a:pt x="3091" y="1699"/>
                    <a:pt x="2622" y="1699"/>
                  </a:cubicBezTo>
                  <a:cubicBezTo>
                    <a:pt x="2587" y="1699"/>
                    <a:pt x="2552" y="1698"/>
                    <a:pt x="2517" y="1697"/>
                  </a:cubicBezTo>
                  <a:cubicBezTo>
                    <a:pt x="2505" y="1696"/>
                    <a:pt x="2493" y="1696"/>
                    <a:pt x="2481" y="1696"/>
                  </a:cubicBezTo>
                  <a:cubicBezTo>
                    <a:pt x="2266" y="1696"/>
                    <a:pt x="2044" y="1762"/>
                    <a:pt x="1829" y="1806"/>
                  </a:cubicBezTo>
                  <a:cubicBezTo>
                    <a:pt x="1759" y="1822"/>
                    <a:pt x="1681" y="1845"/>
                    <a:pt x="1665" y="1939"/>
                  </a:cubicBezTo>
                  <a:cubicBezTo>
                    <a:pt x="2138" y="2073"/>
                    <a:pt x="2624" y="2169"/>
                    <a:pt x="3116" y="2169"/>
                  </a:cubicBezTo>
                  <a:cubicBezTo>
                    <a:pt x="3169" y="2169"/>
                    <a:pt x="3222" y="2168"/>
                    <a:pt x="3275" y="2166"/>
                  </a:cubicBezTo>
                  <a:cubicBezTo>
                    <a:pt x="3482" y="2158"/>
                    <a:pt x="3685" y="2156"/>
                    <a:pt x="3887" y="2156"/>
                  </a:cubicBezTo>
                  <a:cubicBezTo>
                    <a:pt x="4089" y="2156"/>
                    <a:pt x="4291" y="2158"/>
                    <a:pt x="4494" y="2158"/>
                  </a:cubicBezTo>
                  <a:cubicBezTo>
                    <a:pt x="4517" y="2119"/>
                    <a:pt x="4556" y="2080"/>
                    <a:pt x="4556" y="2033"/>
                  </a:cubicBezTo>
                  <a:cubicBezTo>
                    <a:pt x="4572" y="1728"/>
                    <a:pt x="4689" y="1462"/>
                    <a:pt x="4845" y="1212"/>
                  </a:cubicBezTo>
                  <a:cubicBezTo>
                    <a:pt x="4720" y="1212"/>
                    <a:pt x="4603" y="1212"/>
                    <a:pt x="4478" y="1173"/>
                  </a:cubicBezTo>
                  <a:cubicBezTo>
                    <a:pt x="3939" y="1001"/>
                    <a:pt x="3400" y="861"/>
                    <a:pt x="2868" y="689"/>
                  </a:cubicBezTo>
                  <a:cubicBezTo>
                    <a:pt x="2071" y="454"/>
                    <a:pt x="1282" y="220"/>
                    <a:pt x="485" y="24"/>
                  </a:cubicBezTo>
                  <a:cubicBezTo>
                    <a:pt x="411" y="11"/>
                    <a:pt x="341" y="1"/>
                    <a:pt x="2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41"/>
            <p:cNvSpPr/>
            <p:nvPr/>
          </p:nvSpPr>
          <p:spPr>
            <a:xfrm>
              <a:off x="3398421" y="1590001"/>
              <a:ext cx="222584" cy="34728"/>
            </a:xfrm>
            <a:custGeom>
              <a:avLst/>
              <a:gdLst/>
              <a:ahLst/>
              <a:cxnLst/>
              <a:rect l="l" t="t" r="r" b="b"/>
              <a:pathLst>
                <a:path w="4916" h="767" extrusionOk="0">
                  <a:moveTo>
                    <a:pt x="1648" y="0"/>
                  </a:moveTo>
                  <a:cubicBezTo>
                    <a:pt x="1327" y="0"/>
                    <a:pt x="1011" y="83"/>
                    <a:pt x="696" y="98"/>
                  </a:cubicBezTo>
                  <a:cubicBezTo>
                    <a:pt x="461" y="105"/>
                    <a:pt x="227" y="113"/>
                    <a:pt x="0" y="191"/>
                  </a:cubicBezTo>
                  <a:cubicBezTo>
                    <a:pt x="94" y="316"/>
                    <a:pt x="180" y="434"/>
                    <a:pt x="266" y="566"/>
                  </a:cubicBezTo>
                  <a:cubicBezTo>
                    <a:pt x="309" y="561"/>
                    <a:pt x="352" y="558"/>
                    <a:pt x="395" y="558"/>
                  </a:cubicBezTo>
                  <a:cubicBezTo>
                    <a:pt x="651" y="558"/>
                    <a:pt x="893" y="646"/>
                    <a:pt x="1141" y="652"/>
                  </a:cubicBezTo>
                  <a:cubicBezTo>
                    <a:pt x="1727" y="668"/>
                    <a:pt x="2313" y="652"/>
                    <a:pt x="2915" y="730"/>
                  </a:cubicBezTo>
                  <a:cubicBezTo>
                    <a:pt x="3120" y="758"/>
                    <a:pt x="3327" y="766"/>
                    <a:pt x="3535" y="766"/>
                  </a:cubicBezTo>
                  <a:cubicBezTo>
                    <a:pt x="3858" y="766"/>
                    <a:pt x="4183" y="746"/>
                    <a:pt x="4501" y="746"/>
                  </a:cubicBezTo>
                  <a:cubicBezTo>
                    <a:pt x="4650" y="746"/>
                    <a:pt x="4790" y="730"/>
                    <a:pt x="4915" y="605"/>
                  </a:cubicBezTo>
                  <a:cubicBezTo>
                    <a:pt x="4204" y="316"/>
                    <a:pt x="3478" y="176"/>
                    <a:pt x="2735" y="98"/>
                  </a:cubicBezTo>
                  <a:cubicBezTo>
                    <a:pt x="2602" y="82"/>
                    <a:pt x="2446" y="105"/>
                    <a:pt x="2321" y="66"/>
                  </a:cubicBezTo>
                  <a:cubicBezTo>
                    <a:pt x="2134" y="19"/>
                    <a:pt x="1946" y="27"/>
                    <a:pt x="1758" y="4"/>
                  </a:cubicBezTo>
                  <a:cubicBezTo>
                    <a:pt x="1722" y="1"/>
                    <a:pt x="1685" y="0"/>
                    <a:pt x="16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41"/>
            <p:cNvSpPr/>
            <p:nvPr/>
          </p:nvSpPr>
          <p:spPr>
            <a:xfrm>
              <a:off x="3414313" y="1628305"/>
              <a:ext cx="209499" cy="53926"/>
            </a:xfrm>
            <a:custGeom>
              <a:avLst/>
              <a:gdLst/>
              <a:ahLst/>
              <a:cxnLst/>
              <a:rect l="l" t="t" r="r" b="b"/>
              <a:pathLst>
                <a:path w="4627" h="1191" extrusionOk="0">
                  <a:moveTo>
                    <a:pt x="195" y="0"/>
                  </a:moveTo>
                  <a:cubicBezTo>
                    <a:pt x="138" y="0"/>
                    <a:pt x="81" y="3"/>
                    <a:pt x="24" y="10"/>
                  </a:cubicBezTo>
                  <a:cubicBezTo>
                    <a:pt x="16" y="158"/>
                    <a:pt x="1" y="291"/>
                    <a:pt x="9" y="447"/>
                  </a:cubicBezTo>
                  <a:cubicBezTo>
                    <a:pt x="181" y="471"/>
                    <a:pt x="352" y="471"/>
                    <a:pt x="517" y="502"/>
                  </a:cubicBezTo>
                  <a:cubicBezTo>
                    <a:pt x="931" y="580"/>
                    <a:pt x="1337" y="674"/>
                    <a:pt x="1751" y="744"/>
                  </a:cubicBezTo>
                  <a:lnTo>
                    <a:pt x="4361" y="1182"/>
                  </a:lnTo>
                  <a:cubicBezTo>
                    <a:pt x="4385" y="1187"/>
                    <a:pt x="4409" y="1190"/>
                    <a:pt x="4431" y="1190"/>
                  </a:cubicBezTo>
                  <a:cubicBezTo>
                    <a:pt x="4504" y="1190"/>
                    <a:pt x="4566" y="1160"/>
                    <a:pt x="4596" y="1088"/>
                  </a:cubicBezTo>
                  <a:cubicBezTo>
                    <a:pt x="4627" y="994"/>
                    <a:pt x="4572" y="932"/>
                    <a:pt x="4518" y="877"/>
                  </a:cubicBezTo>
                  <a:cubicBezTo>
                    <a:pt x="4463" y="838"/>
                    <a:pt x="4416" y="791"/>
                    <a:pt x="4361" y="775"/>
                  </a:cubicBezTo>
                  <a:cubicBezTo>
                    <a:pt x="4174" y="705"/>
                    <a:pt x="3978" y="627"/>
                    <a:pt x="3783" y="588"/>
                  </a:cubicBezTo>
                  <a:cubicBezTo>
                    <a:pt x="3009" y="439"/>
                    <a:pt x="2244" y="267"/>
                    <a:pt x="1446" y="174"/>
                  </a:cubicBezTo>
                  <a:cubicBezTo>
                    <a:pt x="1181" y="150"/>
                    <a:pt x="923" y="119"/>
                    <a:pt x="665" y="56"/>
                  </a:cubicBezTo>
                  <a:cubicBezTo>
                    <a:pt x="511" y="22"/>
                    <a:pt x="352" y="0"/>
                    <a:pt x="1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41"/>
            <p:cNvSpPr/>
            <p:nvPr/>
          </p:nvSpPr>
          <p:spPr>
            <a:xfrm>
              <a:off x="3096241" y="1496550"/>
              <a:ext cx="150774" cy="76655"/>
            </a:xfrm>
            <a:custGeom>
              <a:avLst/>
              <a:gdLst/>
              <a:ahLst/>
              <a:cxnLst/>
              <a:rect l="l" t="t" r="r" b="b"/>
              <a:pathLst>
                <a:path w="3330" h="1693" extrusionOk="0">
                  <a:moveTo>
                    <a:pt x="316" y="1"/>
                  </a:moveTo>
                  <a:cubicBezTo>
                    <a:pt x="213" y="1"/>
                    <a:pt x="109" y="12"/>
                    <a:pt x="1" y="28"/>
                  </a:cubicBezTo>
                  <a:cubicBezTo>
                    <a:pt x="188" y="325"/>
                    <a:pt x="305" y="442"/>
                    <a:pt x="516" y="575"/>
                  </a:cubicBezTo>
                  <a:cubicBezTo>
                    <a:pt x="993" y="888"/>
                    <a:pt x="1524" y="1107"/>
                    <a:pt x="2064" y="1302"/>
                  </a:cubicBezTo>
                  <a:cubicBezTo>
                    <a:pt x="2275" y="1364"/>
                    <a:pt x="2478" y="1458"/>
                    <a:pt x="2673" y="1536"/>
                  </a:cubicBezTo>
                  <a:cubicBezTo>
                    <a:pt x="2736" y="1552"/>
                    <a:pt x="2736" y="1630"/>
                    <a:pt x="2751" y="1693"/>
                  </a:cubicBezTo>
                  <a:cubicBezTo>
                    <a:pt x="2939" y="1638"/>
                    <a:pt x="3134" y="1583"/>
                    <a:pt x="3330" y="1513"/>
                  </a:cubicBezTo>
                  <a:cubicBezTo>
                    <a:pt x="3197" y="1497"/>
                    <a:pt x="3080" y="1482"/>
                    <a:pt x="2978" y="1404"/>
                  </a:cubicBezTo>
                  <a:cubicBezTo>
                    <a:pt x="2728" y="1239"/>
                    <a:pt x="2478" y="1083"/>
                    <a:pt x="2220" y="935"/>
                  </a:cubicBezTo>
                  <a:cubicBezTo>
                    <a:pt x="1759" y="661"/>
                    <a:pt x="1306" y="403"/>
                    <a:pt x="852" y="138"/>
                  </a:cubicBezTo>
                  <a:cubicBezTo>
                    <a:pt x="681" y="37"/>
                    <a:pt x="503" y="1"/>
                    <a:pt x="3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41"/>
            <p:cNvSpPr/>
            <p:nvPr/>
          </p:nvSpPr>
          <p:spPr>
            <a:xfrm>
              <a:off x="3254394" y="1497365"/>
              <a:ext cx="46772" cy="71584"/>
            </a:xfrm>
            <a:custGeom>
              <a:avLst/>
              <a:gdLst/>
              <a:ahLst/>
              <a:cxnLst/>
              <a:rect l="l" t="t" r="r" b="b"/>
              <a:pathLst>
                <a:path w="1033" h="1581" extrusionOk="0">
                  <a:moveTo>
                    <a:pt x="238" y="1"/>
                  </a:moveTo>
                  <a:cubicBezTo>
                    <a:pt x="212" y="1"/>
                    <a:pt x="185" y="6"/>
                    <a:pt x="157" y="18"/>
                  </a:cubicBezTo>
                  <a:cubicBezTo>
                    <a:pt x="79" y="49"/>
                    <a:pt x="24" y="120"/>
                    <a:pt x="16" y="198"/>
                  </a:cubicBezTo>
                  <a:cubicBezTo>
                    <a:pt x="1" y="307"/>
                    <a:pt x="9" y="409"/>
                    <a:pt x="40" y="518"/>
                  </a:cubicBezTo>
                  <a:cubicBezTo>
                    <a:pt x="118" y="776"/>
                    <a:pt x="212" y="1026"/>
                    <a:pt x="368" y="1245"/>
                  </a:cubicBezTo>
                  <a:cubicBezTo>
                    <a:pt x="430" y="1323"/>
                    <a:pt x="477" y="1401"/>
                    <a:pt x="477" y="1495"/>
                  </a:cubicBezTo>
                  <a:cubicBezTo>
                    <a:pt x="635" y="1521"/>
                    <a:pt x="781" y="1580"/>
                    <a:pt x="939" y="1580"/>
                  </a:cubicBezTo>
                  <a:cubicBezTo>
                    <a:pt x="970" y="1580"/>
                    <a:pt x="1001" y="1578"/>
                    <a:pt x="1032" y="1573"/>
                  </a:cubicBezTo>
                  <a:cubicBezTo>
                    <a:pt x="954" y="1425"/>
                    <a:pt x="876" y="1268"/>
                    <a:pt x="829" y="1104"/>
                  </a:cubicBezTo>
                  <a:cubicBezTo>
                    <a:pt x="751" y="854"/>
                    <a:pt x="649" y="604"/>
                    <a:pt x="571" y="354"/>
                  </a:cubicBezTo>
                  <a:cubicBezTo>
                    <a:pt x="532" y="245"/>
                    <a:pt x="493" y="159"/>
                    <a:pt x="407" y="81"/>
                  </a:cubicBezTo>
                  <a:cubicBezTo>
                    <a:pt x="358" y="31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41"/>
            <p:cNvSpPr/>
            <p:nvPr/>
          </p:nvSpPr>
          <p:spPr>
            <a:xfrm>
              <a:off x="3368674" y="1544090"/>
              <a:ext cx="67282" cy="50711"/>
            </a:xfrm>
            <a:custGeom>
              <a:avLst/>
              <a:gdLst/>
              <a:ahLst/>
              <a:cxnLst/>
              <a:rect l="l" t="t" r="r" b="b"/>
              <a:pathLst>
                <a:path w="1486" h="1120" extrusionOk="0">
                  <a:moveTo>
                    <a:pt x="1297" y="1"/>
                  </a:moveTo>
                  <a:cubicBezTo>
                    <a:pt x="1260" y="1"/>
                    <a:pt x="1221" y="3"/>
                    <a:pt x="1189" y="18"/>
                  </a:cubicBezTo>
                  <a:cubicBezTo>
                    <a:pt x="813" y="119"/>
                    <a:pt x="470" y="307"/>
                    <a:pt x="134" y="494"/>
                  </a:cubicBezTo>
                  <a:cubicBezTo>
                    <a:pt x="40" y="541"/>
                    <a:pt x="1" y="627"/>
                    <a:pt x="1" y="729"/>
                  </a:cubicBezTo>
                  <a:cubicBezTo>
                    <a:pt x="188" y="854"/>
                    <a:pt x="376" y="994"/>
                    <a:pt x="548" y="1119"/>
                  </a:cubicBezTo>
                  <a:cubicBezTo>
                    <a:pt x="563" y="1041"/>
                    <a:pt x="587" y="971"/>
                    <a:pt x="657" y="924"/>
                  </a:cubicBezTo>
                  <a:cubicBezTo>
                    <a:pt x="923" y="744"/>
                    <a:pt x="1118" y="502"/>
                    <a:pt x="1345" y="291"/>
                  </a:cubicBezTo>
                  <a:cubicBezTo>
                    <a:pt x="1384" y="252"/>
                    <a:pt x="1423" y="189"/>
                    <a:pt x="1446" y="143"/>
                  </a:cubicBezTo>
                  <a:cubicBezTo>
                    <a:pt x="1486" y="96"/>
                    <a:pt x="1431" y="2"/>
                    <a:pt x="1368" y="2"/>
                  </a:cubicBezTo>
                  <a:cubicBezTo>
                    <a:pt x="1346" y="2"/>
                    <a:pt x="1322" y="1"/>
                    <a:pt x="12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41"/>
            <p:cNvSpPr/>
            <p:nvPr/>
          </p:nvSpPr>
          <p:spPr>
            <a:xfrm>
              <a:off x="3322355" y="1515385"/>
              <a:ext cx="42742" cy="57502"/>
            </a:xfrm>
            <a:custGeom>
              <a:avLst/>
              <a:gdLst/>
              <a:ahLst/>
              <a:cxnLst/>
              <a:rect l="l" t="t" r="r" b="b"/>
              <a:pathLst>
                <a:path w="944" h="1270" extrusionOk="0">
                  <a:moveTo>
                    <a:pt x="831" y="0"/>
                  </a:moveTo>
                  <a:cubicBezTo>
                    <a:pt x="825" y="0"/>
                    <a:pt x="819" y="1"/>
                    <a:pt x="813" y="3"/>
                  </a:cubicBezTo>
                  <a:cubicBezTo>
                    <a:pt x="672" y="50"/>
                    <a:pt x="555" y="120"/>
                    <a:pt x="477" y="245"/>
                  </a:cubicBezTo>
                  <a:cubicBezTo>
                    <a:pt x="336" y="480"/>
                    <a:pt x="180" y="714"/>
                    <a:pt x="39" y="964"/>
                  </a:cubicBezTo>
                  <a:cubicBezTo>
                    <a:pt x="0" y="1019"/>
                    <a:pt x="16" y="1105"/>
                    <a:pt x="0" y="1183"/>
                  </a:cubicBezTo>
                  <a:cubicBezTo>
                    <a:pt x="112" y="1242"/>
                    <a:pt x="229" y="1270"/>
                    <a:pt x="356" y="1270"/>
                  </a:cubicBezTo>
                  <a:cubicBezTo>
                    <a:pt x="398" y="1270"/>
                    <a:pt x="441" y="1267"/>
                    <a:pt x="485" y="1261"/>
                  </a:cubicBezTo>
                  <a:cubicBezTo>
                    <a:pt x="461" y="1136"/>
                    <a:pt x="500" y="1027"/>
                    <a:pt x="563" y="909"/>
                  </a:cubicBezTo>
                  <a:cubicBezTo>
                    <a:pt x="664" y="714"/>
                    <a:pt x="758" y="519"/>
                    <a:pt x="852" y="323"/>
                  </a:cubicBezTo>
                  <a:cubicBezTo>
                    <a:pt x="883" y="261"/>
                    <a:pt x="907" y="190"/>
                    <a:pt x="930" y="112"/>
                  </a:cubicBezTo>
                  <a:cubicBezTo>
                    <a:pt x="944" y="56"/>
                    <a:pt x="883" y="0"/>
                    <a:pt x="8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41"/>
            <p:cNvSpPr/>
            <p:nvPr/>
          </p:nvSpPr>
          <p:spPr>
            <a:xfrm>
              <a:off x="3410102" y="1661991"/>
              <a:ext cx="52748" cy="24450"/>
            </a:xfrm>
            <a:custGeom>
              <a:avLst/>
              <a:gdLst/>
              <a:ahLst/>
              <a:cxnLst/>
              <a:rect l="l" t="t" r="r" b="b"/>
              <a:pathLst>
                <a:path w="1165" h="540" extrusionOk="0">
                  <a:moveTo>
                    <a:pt x="39" y="0"/>
                  </a:moveTo>
                  <a:cubicBezTo>
                    <a:pt x="31" y="47"/>
                    <a:pt x="16" y="109"/>
                    <a:pt x="0" y="156"/>
                  </a:cubicBezTo>
                  <a:cubicBezTo>
                    <a:pt x="360" y="352"/>
                    <a:pt x="758" y="445"/>
                    <a:pt x="1164" y="539"/>
                  </a:cubicBezTo>
                  <a:cubicBezTo>
                    <a:pt x="813" y="289"/>
                    <a:pt x="485" y="24"/>
                    <a:pt x="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41"/>
            <p:cNvSpPr/>
            <p:nvPr/>
          </p:nvSpPr>
          <p:spPr>
            <a:xfrm>
              <a:off x="3351695" y="1573113"/>
              <a:ext cx="8920" cy="3622"/>
            </a:xfrm>
            <a:custGeom>
              <a:avLst/>
              <a:gdLst/>
              <a:ahLst/>
              <a:cxnLst/>
              <a:rect l="l" t="t" r="r" b="b"/>
              <a:pathLst>
                <a:path w="197" h="80" extrusionOk="0">
                  <a:moveTo>
                    <a:pt x="60" y="0"/>
                  </a:moveTo>
                  <a:cubicBezTo>
                    <a:pt x="41" y="0"/>
                    <a:pt x="21" y="3"/>
                    <a:pt x="1" y="9"/>
                  </a:cubicBezTo>
                  <a:cubicBezTo>
                    <a:pt x="38" y="57"/>
                    <a:pt x="78" y="80"/>
                    <a:pt x="125" y="80"/>
                  </a:cubicBezTo>
                  <a:cubicBezTo>
                    <a:pt x="147" y="80"/>
                    <a:pt x="171" y="74"/>
                    <a:pt x="196" y="64"/>
                  </a:cubicBezTo>
                  <a:cubicBezTo>
                    <a:pt x="161" y="24"/>
                    <a:pt x="114" y="0"/>
                    <a:pt x="60" y="0"/>
                  </a:cubicBezTo>
                  <a:close/>
                </a:path>
              </a:pathLst>
            </a:custGeom>
            <a:solidFill>
              <a:srgbClr val="976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41"/>
            <p:cNvSpPr/>
            <p:nvPr/>
          </p:nvSpPr>
          <p:spPr>
            <a:xfrm>
              <a:off x="3411868" y="1623777"/>
              <a:ext cx="3577" cy="4981"/>
            </a:xfrm>
            <a:custGeom>
              <a:avLst/>
              <a:gdLst/>
              <a:ahLst/>
              <a:cxnLst/>
              <a:rect l="l" t="t" r="r" b="b"/>
              <a:pathLst>
                <a:path w="79" h="110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55"/>
                    <a:pt x="16" y="94"/>
                    <a:pt x="78" y="110"/>
                  </a:cubicBezTo>
                  <a:cubicBezTo>
                    <a:pt x="78" y="63"/>
                    <a:pt x="47" y="24"/>
                    <a:pt x="8" y="0"/>
                  </a:cubicBezTo>
                  <a:close/>
                </a:path>
              </a:pathLst>
            </a:custGeom>
            <a:solidFill>
              <a:srgbClr val="976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723" name="Google Shape;13723;p41"/>
            <p:cNvGrpSpPr/>
            <p:nvPr/>
          </p:nvGrpSpPr>
          <p:grpSpPr>
            <a:xfrm>
              <a:off x="2908580" y="1048460"/>
              <a:ext cx="859633" cy="466668"/>
              <a:chOff x="2908567" y="1047360"/>
              <a:chExt cx="859633" cy="466668"/>
            </a:xfrm>
          </p:grpSpPr>
          <p:sp>
            <p:nvSpPr>
              <p:cNvPr id="13724" name="Google Shape;13724;p41"/>
              <p:cNvSpPr/>
              <p:nvPr/>
            </p:nvSpPr>
            <p:spPr>
              <a:xfrm>
                <a:off x="3416803" y="1403325"/>
                <a:ext cx="33324" cy="29113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43" extrusionOk="0">
                    <a:moveTo>
                      <a:pt x="407" y="1"/>
                    </a:moveTo>
                    <a:cubicBezTo>
                      <a:pt x="204" y="1"/>
                      <a:pt x="1" y="141"/>
                      <a:pt x="8" y="290"/>
                    </a:cubicBezTo>
                    <a:cubicBezTo>
                      <a:pt x="16" y="446"/>
                      <a:pt x="204" y="634"/>
                      <a:pt x="376" y="642"/>
                    </a:cubicBezTo>
                    <a:cubicBezTo>
                      <a:pt x="382" y="642"/>
                      <a:pt x="389" y="642"/>
                      <a:pt x="396" y="642"/>
                    </a:cubicBezTo>
                    <a:cubicBezTo>
                      <a:pt x="554" y="642"/>
                      <a:pt x="720" y="470"/>
                      <a:pt x="727" y="290"/>
                    </a:cubicBezTo>
                    <a:cubicBezTo>
                      <a:pt x="735" y="118"/>
                      <a:pt x="610" y="1"/>
                      <a:pt x="407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5" name="Google Shape;13725;p41"/>
              <p:cNvSpPr/>
              <p:nvPr/>
            </p:nvSpPr>
            <p:spPr>
              <a:xfrm>
                <a:off x="3474124" y="1298193"/>
                <a:ext cx="125283" cy="126777"/>
              </a:xfrm>
              <a:custGeom>
                <a:avLst/>
                <a:gdLst/>
                <a:ahLst/>
                <a:cxnLst/>
                <a:rect l="l" t="t" r="r" b="b"/>
                <a:pathLst>
                  <a:path w="2767" h="2800" extrusionOk="0">
                    <a:moveTo>
                      <a:pt x="1474" y="0"/>
                    </a:moveTo>
                    <a:cubicBezTo>
                      <a:pt x="1254" y="0"/>
                      <a:pt x="1026" y="80"/>
                      <a:pt x="805" y="275"/>
                    </a:cubicBezTo>
                    <a:cubicBezTo>
                      <a:pt x="626" y="432"/>
                      <a:pt x="415" y="541"/>
                      <a:pt x="258" y="721"/>
                    </a:cubicBezTo>
                    <a:cubicBezTo>
                      <a:pt x="86" y="901"/>
                      <a:pt x="0" y="1112"/>
                      <a:pt x="8" y="1354"/>
                    </a:cubicBezTo>
                    <a:cubicBezTo>
                      <a:pt x="24" y="1823"/>
                      <a:pt x="243" y="2174"/>
                      <a:pt x="579" y="2487"/>
                    </a:cubicBezTo>
                    <a:cubicBezTo>
                      <a:pt x="805" y="2690"/>
                      <a:pt x="1048" y="2792"/>
                      <a:pt x="1337" y="2799"/>
                    </a:cubicBezTo>
                    <a:cubicBezTo>
                      <a:pt x="1346" y="2800"/>
                      <a:pt x="1356" y="2800"/>
                      <a:pt x="1366" y="2800"/>
                    </a:cubicBezTo>
                    <a:cubicBezTo>
                      <a:pt x="2149" y="2800"/>
                      <a:pt x="2759" y="2180"/>
                      <a:pt x="2743" y="1369"/>
                    </a:cubicBezTo>
                    <a:cubicBezTo>
                      <a:pt x="2767" y="994"/>
                      <a:pt x="2610" y="658"/>
                      <a:pt x="2345" y="408"/>
                    </a:cubicBezTo>
                    <a:cubicBezTo>
                      <a:pt x="2107" y="175"/>
                      <a:pt x="1799" y="0"/>
                      <a:pt x="1474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6" name="Google Shape;13726;p41"/>
              <p:cNvSpPr/>
              <p:nvPr/>
            </p:nvSpPr>
            <p:spPr>
              <a:xfrm>
                <a:off x="3342141" y="1133114"/>
                <a:ext cx="103731" cy="92683"/>
              </a:xfrm>
              <a:custGeom>
                <a:avLst/>
                <a:gdLst/>
                <a:ahLst/>
                <a:cxnLst/>
                <a:rect l="l" t="t" r="r" b="b"/>
                <a:pathLst>
                  <a:path w="2291" h="2047" extrusionOk="0">
                    <a:moveTo>
                      <a:pt x="1159" y="0"/>
                    </a:moveTo>
                    <a:cubicBezTo>
                      <a:pt x="1016" y="0"/>
                      <a:pt x="865" y="28"/>
                      <a:pt x="712" y="85"/>
                    </a:cubicBezTo>
                    <a:cubicBezTo>
                      <a:pt x="360" y="210"/>
                      <a:pt x="1" y="460"/>
                      <a:pt x="24" y="944"/>
                    </a:cubicBezTo>
                    <a:cubicBezTo>
                      <a:pt x="16" y="1374"/>
                      <a:pt x="188" y="1655"/>
                      <a:pt x="563" y="1843"/>
                    </a:cubicBezTo>
                    <a:cubicBezTo>
                      <a:pt x="720" y="1913"/>
                      <a:pt x="876" y="1968"/>
                      <a:pt x="1040" y="2023"/>
                    </a:cubicBezTo>
                    <a:cubicBezTo>
                      <a:pt x="1106" y="2038"/>
                      <a:pt x="1173" y="2046"/>
                      <a:pt x="1239" y="2046"/>
                    </a:cubicBezTo>
                    <a:cubicBezTo>
                      <a:pt x="1368" y="2046"/>
                      <a:pt x="1497" y="2017"/>
                      <a:pt x="1626" y="1960"/>
                    </a:cubicBezTo>
                    <a:cubicBezTo>
                      <a:pt x="1946" y="1812"/>
                      <a:pt x="2126" y="1561"/>
                      <a:pt x="2228" y="1241"/>
                    </a:cubicBezTo>
                    <a:cubicBezTo>
                      <a:pt x="2290" y="1061"/>
                      <a:pt x="2282" y="905"/>
                      <a:pt x="2204" y="741"/>
                    </a:cubicBezTo>
                    <a:cubicBezTo>
                      <a:pt x="1991" y="267"/>
                      <a:pt x="1608" y="0"/>
                      <a:pt x="1159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7" name="Google Shape;13727;p41"/>
              <p:cNvSpPr/>
              <p:nvPr/>
            </p:nvSpPr>
            <p:spPr>
              <a:xfrm>
                <a:off x="3279523" y="1047360"/>
                <a:ext cx="90283" cy="8439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1864" extrusionOk="0">
                    <a:moveTo>
                      <a:pt x="991" y="1"/>
                    </a:moveTo>
                    <a:cubicBezTo>
                      <a:pt x="829" y="1"/>
                      <a:pt x="667" y="41"/>
                      <a:pt x="516" y="127"/>
                    </a:cubicBezTo>
                    <a:cubicBezTo>
                      <a:pt x="235" y="291"/>
                      <a:pt x="1" y="533"/>
                      <a:pt x="8" y="908"/>
                    </a:cubicBezTo>
                    <a:cubicBezTo>
                      <a:pt x="23" y="1404"/>
                      <a:pt x="515" y="1864"/>
                      <a:pt x="1018" y="1864"/>
                    </a:cubicBezTo>
                    <a:cubicBezTo>
                      <a:pt x="1039" y="1864"/>
                      <a:pt x="1059" y="1863"/>
                      <a:pt x="1079" y="1861"/>
                    </a:cubicBezTo>
                    <a:cubicBezTo>
                      <a:pt x="1610" y="1822"/>
                      <a:pt x="1993" y="1416"/>
                      <a:pt x="1985" y="877"/>
                    </a:cubicBezTo>
                    <a:cubicBezTo>
                      <a:pt x="1985" y="650"/>
                      <a:pt x="1970" y="634"/>
                      <a:pt x="1837" y="439"/>
                    </a:cubicBezTo>
                    <a:cubicBezTo>
                      <a:pt x="1633" y="163"/>
                      <a:pt x="1315" y="1"/>
                      <a:pt x="991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8" name="Google Shape;13728;p41"/>
              <p:cNvSpPr/>
              <p:nvPr/>
            </p:nvSpPr>
            <p:spPr>
              <a:xfrm>
                <a:off x="2908567" y="1304984"/>
                <a:ext cx="95671" cy="86435"/>
              </a:xfrm>
              <a:custGeom>
                <a:avLst/>
                <a:gdLst/>
                <a:ahLst/>
                <a:cxnLst/>
                <a:rect l="l" t="t" r="r" b="b"/>
                <a:pathLst>
                  <a:path w="2113" h="1909" extrusionOk="0">
                    <a:moveTo>
                      <a:pt x="1008" y="1"/>
                    </a:moveTo>
                    <a:cubicBezTo>
                      <a:pt x="478" y="1"/>
                      <a:pt x="0" y="537"/>
                      <a:pt x="59" y="1094"/>
                    </a:cubicBezTo>
                    <a:cubicBezTo>
                      <a:pt x="96" y="1545"/>
                      <a:pt x="350" y="1909"/>
                      <a:pt x="828" y="1909"/>
                    </a:cubicBezTo>
                    <a:cubicBezTo>
                      <a:pt x="847" y="1909"/>
                      <a:pt x="867" y="1908"/>
                      <a:pt x="887" y="1907"/>
                    </a:cubicBezTo>
                    <a:cubicBezTo>
                      <a:pt x="1114" y="1899"/>
                      <a:pt x="1301" y="1845"/>
                      <a:pt x="1465" y="1673"/>
                    </a:cubicBezTo>
                    <a:cubicBezTo>
                      <a:pt x="1614" y="1516"/>
                      <a:pt x="1739" y="1337"/>
                      <a:pt x="1833" y="1141"/>
                    </a:cubicBezTo>
                    <a:cubicBezTo>
                      <a:pt x="2113" y="588"/>
                      <a:pt x="1718" y="6"/>
                      <a:pt x="1167" y="6"/>
                    </a:cubicBezTo>
                    <a:cubicBezTo>
                      <a:pt x="1149" y="6"/>
                      <a:pt x="1132" y="7"/>
                      <a:pt x="1114" y="8"/>
                    </a:cubicBezTo>
                    <a:cubicBezTo>
                      <a:pt x="1078" y="3"/>
                      <a:pt x="1043" y="1"/>
                      <a:pt x="1008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9" name="Google Shape;13729;p41"/>
              <p:cNvSpPr/>
              <p:nvPr/>
            </p:nvSpPr>
            <p:spPr>
              <a:xfrm>
                <a:off x="3225734" y="1309240"/>
                <a:ext cx="82133" cy="7756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713" extrusionOk="0">
                    <a:moveTo>
                      <a:pt x="918" y="0"/>
                    </a:moveTo>
                    <a:cubicBezTo>
                      <a:pt x="669" y="0"/>
                      <a:pt x="470" y="130"/>
                      <a:pt x="282" y="406"/>
                    </a:cubicBezTo>
                    <a:cubicBezTo>
                      <a:pt x="259" y="438"/>
                      <a:pt x="243" y="453"/>
                      <a:pt x="220" y="485"/>
                    </a:cubicBezTo>
                    <a:cubicBezTo>
                      <a:pt x="32" y="758"/>
                      <a:pt x="1" y="1032"/>
                      <a:pt x="157" y="1321"/>
                    </a:cubicBezTo>
                    <a:cubicBezTo>
                      <a:pt x="304" y="1593"/>
                      <a:pt x="541" y="1713"/>
                      <a:pt x="843" y="1713"/>
                    </a:cubicBezTo>
                    <a:cubicBezTo>
                      <a:pt x="861" y="1713"/>
                      <a:pt x="880" y="1712"/>
                      <a:pt x="899" y="1711"/>
                    </a:cubicBezTo>
                    <a:cubicBezTo>
                      <a:pt x="1470" y="1711"/>
                      <a:pt x="1814" y="1352"/>
                      <a:pt x="1775" y="797"/>
                    </a:cubicBezTo>
                    <a:cubicBezTo>
                      <a:pt x="1736" y="461"/>
                      <a:pt x="1431" y="102"/>
                      <a:pt x="1110" y="24"/>
                    </a:cubicBezTo>
                    <a:cubicBezTo>
                      <a:pt x="1043" y="8"/>
                      <a:pt x="979" y="0"/>
                      <a:pt x="918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0" name="Google Shape;13730;p41"/>
              <p:cNvSpPr/>
              <p:nvPr/>
            </p:nvSpPr>
            <p:spPr>
              <a:xfrm>
                <a:off x="3610680" y="1441810"/>
                <a:ext cx="78964" cy="72218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595" extrusionOk="0">
                    <a:moveTo>
                      <a:pt x="846" y="1"/>
                    </a:moveTo>
                    <a:cubicBezTo>
                      <a:pt x="733" y="1"/>
                      <a:pt x="617" y="22"/>
                      <a:pt x="501" y="57"/>
                    </a:cubicBezTo>
                    <a:cubicBezTo>
                      <a:pt x="227" y="143"/>
                      <a:pt x="118" y="339"/>
                      <a:pt x="71" y="612"/>
                    </a:cubicBezTo>
                    <a:cubicBezTo>
                      <a:pt x="1" y="972"/>
                      <a:pt x="181" y="1354"/>
                      <a:pt x="517" y="1472"/>
                    </a:cubicBezTo>
                    <a:cubicBezTo>
                      <a:pt x="681" y="1519"/>
                      <a:pt x="853" y="1565"/>
                      <a:pt x="1017" y="1589"/>
                    </a:cubicBezTo>
                    <a:cubicBezTo>
                      <a:pt x="1048" y="1592"/>
                      <a:pt x="1079" y="1594"/>
                      <a:pt x="1109" y="1594"/>
                    </a:cubicBezTo>
                    <a:cubicBezTo>
                      <a:pt x="1465" y="1594"/>
                      <a:pt x="1705" y="1342"/>
                      <a:pt x="1712" y="925"/>
                    </a:cubicBezTo>
                    <a:cubicBezTo>
                      <a:pt x="1743" y="596"/>
                      <a:pt x="1587" y="331"/>
                      <a:pt x="1314" y="143"/>
                    </a:cubicBezTo>
                    <a:cubicBezTo>
                      <a:pt x="1163" y="42"/>
                      <a:pt x="1006" y="1"/>
                      <a:pt x="846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1" name="Google Shape;13731;p41"/>
              <p:cNvSpPr/>
              <p:nvPr/>
            </p:nvSpPr>
            <p:spPr>
              <a:xfrm>
                <a:off x="3185392" y="1156929"/>
                <a:ext cx="71901" cy="77741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717" extrusionOk="0">
                    <a:moveTo>
                      <a:pt x="795" y="0"/>
                    </a:moveTo>
                    <a:cubicBezTo>
                      <a:pt x="506" y="0"/>
                      <a:pt x="218" y="171"/>
                      <a:pt x="110" y="465"/>
                    </a:cubicBezTo>
                    <a:cubicBezTo>
                      <a:pt x="48" y="613"/>
                      <a:pt x="9" y="762"/>
                      <a:pt x="17" y="918"/>
                    </a:cubicBezTo>
                    <a:cubicBezTo>
                      <a:pt x="1" y="1114"/>
                      <a:pt x="79" y="1286"/>
                      <a:pt x="196" y="1434"/>
                    </a:cubicBezTo>
                    <a:cubicBezTo>
                      <a:pt x="332" y="1613"/>
                      <a:pt x="568" y="1716"/>
                      <a:pt x="779" y="1716"/>
                    </a:cubicBezTo>
                    <a:cubicBezTo>
                      <a:pt x="872" y="1716"/>
                      <a:pt x="960" y="1696"/>
                      <a:pt x="1032" y="1653"/>
                    </a:cubicBezTo>
                    <a:cubicBezTo>
                      <a:pt x="1251" y="1512"/>
                      <a:pt x="1423" y="1325"/>
                      <a:pt x="1501" y="1082"/>
                    </a:cubicBezTo>
                    <a:cubicBezTo>
                      <a:pt x="1587" y="801"/>
                      <a:pt x="1447" y="332"/>
                      <a:pt x="1220" y="145"/>
                    </a:cubicBezTo>
                    <a:cubicBezTo>
                      <a:pt x="1095" y="46"/>
                      <a:pt x="945" y="0"/>
                      <a:pt x="795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2" name="Google Shape;13732;p41"/>
              <p:cNvSpPr/>
              <p:nvPr/>
            </p:nvSpPr>
            <p:spPr>
              <a:xfrm>
                <a:off x="3066584" y="1297061"/>
                <a:ext cx="73214" cy="68505"/>
              </a:xfrm>
              <a:custGeom>
                <a:avLst/>
                <a:gdLst/>
                <a:ahLst/>
                <a:cxnLst/>
                <a:rect l="l" t="t" r="r" b="b"/>
                <a:pathLst>
                  <a:path w="1617" h="1513" extrusionOk="0">
                    <a:moveTo>
                      <a:pt x="737" y="0"/>
                    </a:moveTo>
                    <a:cubicBezTo>
                      <a:pt x="378" y="0"/>
                      <a:pt x="0" y="327"/>
                      <a:pt x="15" y="801"/>
                    </a:cubicBezTo>
                    <a:cubicBezTo>
                      <a:pt x="37" y="1208"/>
                      <a:pt x="387" y="1513"/>
                      <a:pt x="847" y="1513"/>
                    </a:cubicBezTo>
                    <a:cubicBezTo>
                      <a:pt x="864" y="1513"/>
                      <a:pt x="881" y="1512"/>
                      <a:pt x="898" y="1512"/>
                    </a:cubicBezTo>
                    <a:cubicBezTo>
                      <a:pt x="1312" y="1504"/>
                      <a:pt x="1617" y="1183"/>
                      <a:pt x="1617" y="761"/>
                    </a:cubicBezTo>
                    <a:cubicBezTo>
                      <a:pt x="1617" y="326"/>
                      <a:pt x="1281" y="3"/>
                      <a:pt x="828" y="3"/>
                    </a:cubicBezTo>
                    <a:cubicBezTo>
                      <a:pt x="818" y="3"/>
                      <a:pt x="807" y="3"/>
                      <a:pt x="796" y="3"/>
                    </a:cubicBezTo>
                    <a:cubicBezTo>
                      <a:pt x="776" y="1"/>
                      <a:pt x="757" y="0"/>
                      <a:pt x="737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3" name="Google Shape;13733;p41"/>
              <p:cNvSpPr/>
              <p:nvPr/>
            </p:nvSpPr>
            <p:spPr>
              <a:xfrm>
                <a:off x="3583106" y="1229553"/>
                <a:ext cx="80005" cy="63524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1403" extrusionOk="0">
                    <a:moveTo>
                      <a:pt x="645" y="0"/>
                    </a:moveTo>
                    <a:cubicBezTo>
                      <a:pt x="439" y="0"/>
                      <a:pt x="263" y="90"/>
                      <a:pt x="164" y="252"/>
                    </a:cubicBezTo>
                    <a:cubicBezTo>
                      <a:pt x="0" y="502"/>
                      <a:pt x="16" y="830"/>
                      <a:pt x="243" y="1065"/>
                    </a:cubicBezTo>
                    <a:cubicBezTo>
                      <a:pt x="438" y="1268"/>
                      <a:pt x="688" y="1385"/>
                      <a:pt x="915" y="1401"/>
                    </a:cubicBezTo>
                    <a:cubicBezTo>
                      <a:pt x="936" y="1402"/>
                      <a:pt x="958" y="1402"/>
                      <a:pt x="978" y="1402"/>
                    </a:cubicBezTo>
                    <a:cubicBezTo>
                      <a:pt x="1243" y="1402"/>
                      <a:pt x="1436" y="1313"/>
                      <a:pt x="1508" y="1190"/>
                    </a:cubicBezTo>
                    <a:cubicBezTo>
                      <a:pt x="1766" y="768"/>
                      <a:pt x="1563" y="307"/>
                      <a:pt x="1258" y="182"/>
                    </a:cubicBezTo>
                    <a:cubicBezTo>
                      <a:pt x="1133" y="127"/>
                      <a:pt x="1001" y="72"/>
                      <a:pt x="868" y="33"/>
                    </a:cubicBezTo>
                    <a:cubicBezTo>
                      <a:pt x="791" y="11"/>
                      <a:pt x="716" y="0"/>
                      <a:pt x="645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4" name="Google Shape;13734;p41"/>
              <p:cNvSpPr/>
              <p:nvPr/>
            </p:nvSpPr>
            <p:spPr>
              <a:xfrm>
                <a:off x="3454655" y="1224799"/>
                <a:ext cx="63389" cy="63117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1394" extrusionOk="0">
                    <a:moveTo>
                      <a:pt x="625" y="1"/>
                    </a:moveTo>
                    <a:cubicBezTo>
                      <a:pt x="502" y="1"/>
                      <a:pt x="386" y="21"/>
                      <a:pt x="282" y="130"/>
                    </a:cubicBezTo>
                    <a:cubicBezTo>
                      <a:pt x="8" y="427"/>
                      <a:pt x="1" y="912"/>
                      <a:pt x="282" y="1193"/>
                    </a:cubicBezTo>
                    <a:cubicBezTo>
                      <a:pt x="399" y="1297"/>
                      <a:pt x="535" y="1394"/>
                      <a:pt x="683" y="1394"/>
                    </a:cubicBezTo>
                    <a:cubicBezTo>
                      <a:pt x="703" y="1394"/>
                      <a:pt x="723" y="1392"/>
                      <a:pt x="743" y="1388"/>
                    </a:cubicBezTo>
                    <a:cubicBezTo>
                      <a:pt x="1118" y="1326"/>
                      <a:pt x="1368" y="1170"/>
                      <a:pt x="1399" y="677"/>
                    </a:cubicBezTo>
                    <a:cubicBezTo>
                      <a:pt x="1399" y="334"/>
                      <a:pt x="1103" y="21"/>
                      <a:pt x="759" y="5"/>
                    </a:cubicBezTo>
                    <a:cubicBezTo>
                      <a:pt x="713" y="3"/>
                      <a:pt x="669" y="1"/>
                      <a:pt x="625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5" name="Google Shape;13735;p41"/>
              <p:cNvSpPr/>
              <p:nvPr/>
            </p:nvSpPr>
            <p:spPr>
              <a:xfrm>
                <a:off x="3360886" y="1293801"/>
                <a:ext cx="66920" cy="58997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303" extrusionOk="0">
                    <a:moveTo>
                      <a:pt x="690" y="0"/>
                    </a:moveTo>
                    <a:cubicBezTo>
                      <a:pt x="382" y="0"/>
                      <a:pt x="83" y="217"/>
                      <a:pt x="9" y="529"/>
                    </a:cubicBezTo>
                    <a:cubicBezTo>
                      <a:pt x="1" y="568"/>
                      <a:pt x="1" y="622"/>
                      <a:pt x="9" y="669"/>
                    </a:cubicBezTo>
                    <a:cubicBezTo>
                      <a:pt x="71" y="982"/>
                      <a:pt x="462" y="1302"/>
                      <a:pt x="782" y="1302"/>
                    </a:cubicBezTo>
                    <a:cubicBezTo>
                      <a:pt x="1017" y="1302"/>
                      <a:pt x="1275" y="1154"/>
                      <a:pt x="1361" y="982"/>
                    </a:cubicBezTo>
                    <a:cubicBezTo>
                      <a:pt x="1478" y="755"/>
                      <a:pt x="1478" y="544"/>
                      <a:pt x="1329" y="326"/>
                    </a:cubicBezTo>
                    <a:cubicBezTo>
                      <a:pt x="1236" y="169"/>
                      <a:pt x="1079" y="99"/>
                      <a:pt x="923" y="44"/>
                    </a:cubicBezTo>
                    <a:cubicBezTo>
                      <a:pt x="847" y="14"/>
                      <a:pt x="768" y="0"/>
                      <a:pt x="690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6" name="Google Shape;13736;p41"/>
              <p:cNvSpPr/>
              <p:nvPr/>
            </p:nvSpPr>
            <p:spPr>
              <a:xfrm>
                <a:off x="3559381" y="1145067"/>
                <a:ext cx="56325" cy="55239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1220" extrusionOk="0">
                    <a:moveTo>
                      <a:pt x="626" y="0"/>
                    </a:moveTo>
                    <a:cubicBezTo>
                      <a:pt x="266" y="0"/>
                      <a:pt x="16" y="243"/>
                      <a:pt x="16" y="602"/>
                    </a:cubicBezTo>
                    <a:cubicBezTo>
                      <a:pt x="1" y="1016"/>
                      <a:pt x="196" y="1219"/>
                      <a:pt x="587" y="1219"/>
                    </a:cubicBezTo>
                    <a:cubicBezTo>
                      <a:pt x="970" y="1219"/>
                      <a:pt x="1228" y="977"/>
                      <a:pt x="1235" y="625"/>
                    </a:cubicBezTo>
                    <a:cubicBezTo>
                      <a:pt x="1243" y="274"/>
                      <a:pt x="978" y="0"/>
                      <a:pt x="626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7" name="Google Shape;13737;p41"/>
              <p:cNvSpPr/>
              <p:nvPr/>
            </p:nvSpPr>
            <p:spPr>
              <a:xfrm>
                <a:off x="3627342" y="1344828"/>
                <a:ext cx="60898" cy="58906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301" extrusionOk="0">
                    <a:moveTo>
                      <a:pt x="624" y="1"/>
                    </a:moveTo>
                    <a:cubicBezTo>
                      <a:pt x="526" y="1"/>
                      <a:pt x="430" y="40"/>
                      <a:pt x="328" y="121"/>
                    </a:cubicBezTo>
                    <a:cubicBezTo>
                      <a:pt x="0" y="394"/>
                      <a:pt x="47" y="1043"/>
                      <a:pt x="414" y="1254"/>
                    </a:cubicBezTo>
                    <a:cubicBezTo>
                      <a:pt x="477" y="1277"/>
                      <a:pt x="563" y="1293"/>
                      <a:pt x="602" y="1301"/>
                    </a:cubicBezTo>
                    <a:cubicBezTo>
                      <a:pt x="821" y="1301"/>
                      <a:pt x="985" y="1230"/>
                      <a:pt x="1094" y="1082"/>
                    </a:cubicBezTo>
                    <a:cubicBezTo>
                      <a:pt x="1344" y="754"/>
                      <a:pt x="1250" y="293"/>
                      <a:pt x="883" y="82"/>
                    </a:cubicBezTo>
                    <a:cubicBezTo>
                      <a:pt x="791" y="28"/>
                      <a:pt x="706" y="1"/>
                      <a:pt x="624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8" name="Google Shape;13738;p41"/>
              <p:cNvSpPr/>
              <p:nvPr/>
            </p:nvSpPr>
            <p:spPr>
              <a:xfrm>
                <a:off x="3288352" y="1233356"/>
                <a:ext cx="55601" cy="4727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044" extrusionOk="0">
                    <a:moveTo>
                      <a:pt x="568" y="1"/>
                    </a:moveTo>
                    <a:cubicBezTo>
                      <a:pt x="259" y="1"/>
                      <a:pt x="46" y="207"/>
                      <a:pt x="17" y="535"/>
                    </a:cubicBezTo>
                    <a:cubicBezTo>
                      <a:pt x="1" y="793"/>
                      <a:pt x="267" y="1035"/>
                      <a:pt x="571" y="1043"/>
                    </a:cubicBezTo>
                    <a:lnTo>
                      <a:pt x="704" y="1043"/>
                    </a:lnTo>
                    <a:cubicBezTo>
                      <a:pt x="939" y="1028"/>
                      <a:pt x="1111" y="871"/>
                      <a:pt x="1181" y="613"/>
                    </a:cubicBezTo>
                    <a:cubicBezTo>
                      <a:pt x="1228" y="449"/>
                      <a:pt x="1126" y="215"/>
                      <a:pt x="939" y="105"/>
                    </a:cubicBezTo>
                    <a:cubicBezTo>
                      <a:pt x="853" y="51"/>
                      <a:pt x="751" y="12"/>
                      <a:pt x="634" y="4"/>
                    </a:cubicBezTo>
                    <a:cubicBezTo>
                      <a:pt x="611" y="2"/>
                      <a:pt x="589" y="1"/>
                      <a:pt x="568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9" name="Google Shape;13739;p41"/>
              <p:cNvSpPr/>
              <p:nvPr/>
            </p:nvSpPr>
            <p:spPr>
              <a:xfrm>
                <a:off x="3168051" y="1265050"/>
                <a:ext cx="48175" cy="44644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986" extrusionOk="0">
                    <a:moveTo>
                      <a:pt x="631" y="0"/>
                    </a:moveTo>
                    <a:cubicBezTo>
                      <a:pt x="476" y="0"/>
                      <a:pt x="222" y="120"/>
                      <a:pt x="126" y="257"/>
                    </a:cubicBezTo>
                    <a:cubicBezTo>
                      <a:pt x="17" y="414"/>
                      <a:pt x="1" y="656"/>
                      <a:pt x="79" y="789"/>
                    </a:cubicBezTo>
                    <a:cubicBezTo>
                      <a:pt x="150" y="907"/>
                      <a:pt x="339" y="985"/>
                      <a:pt x="507" y="985"/>
                    </a:cubicBezTo>
                    <a:cubicBezTo>
                      <a:pt x="561" y="985"/>
                      <a:pt x="612" y="977"/>
                      <a:pt x="657" y="961"/>
                    </a:cubicBezTo>
                    <a:cubicBezTo>
                      <a:pt x="915" y="867"/>
                      <a:pt x="1064" y="687"/>
                      <a:pt x="1064" y="460"/>
                    </a:cubicBezTo>
                    <a:cubicBezTo>
                      <a:pt x="1064" y="257"/>
                      <a:pt x="915" y="85"/>
                      <a:pt x="689" y="7"/>
                    </a:cubicBezTo>
                    <a:cubicBezTo>
                      <a:pt x="672" y="2"/>
                      <a:pt x="652" y="0"/>
                      <a:pt x="631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0" name="Google Shape;13740;p41"/>
              <p:cNvSpPr/>
              <p:nvPr/>
            </p:nvSpPr>
            <p:spPr>
              <a:xfrm>
                <a:off x="3466699" y="1140766"/>
                <a:ext cx="42833" cy="46817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034" extrusionOk="0">
                    <a:moveTo>
                      <a:pt x="470" y="0"/>
                    </a:moveTo>
                    <a:cubicBezTo>
                      <a:pt x="224" y="0"/>
                      <a:pt x="0" y="271"/>
                      <a:pt x="0" y="564"/>
                    </a:cubicBezTo>
                    <a:cubicBezTo>
                      <a:pt x="0" y="861"/>
                      <a:pt x="157" y="1017"/>
                      <a:pt x="446" y="1033"/>
                    </a:cubicBezTo>
                    <a:cubicBezTo>
                      <a:pt x="453" y="1033"/>
                      <a:pt x="461" y="1033"/>
                      <a:pt x="468" y="1033"/>
                    </a:cubicBezTo>
                    <a:cubicBezTo>
                      <a:pt x="782" y="1033"/>
                      <a:pt x="946" y="870"/>
                      <a:pt x="946" y="564"/>
                    </a:cubicBezTo>
                    <a:cubicBezTo>
                      <a:pt x="946" y="291"/>
                      <a:pt x="743" y="17"/>
                      <a:pt x="500" y="1"/>
                    </a:cubicBezTo>
                    <a:cubicBezTo>
                      <a:pt x="490" y="1"/>
                      <a:pt x="480" y="0"/>
                      <a:pt x="470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1" name="Google Shape;13741;p41"/>
              <p:cNvSpPr/>
              <p:nvPr/>
            </p:nvSpPr>
            <p:spPr>
              <a:xfrm>
                <a:off x="3447728" y="1065018"/>
                <a:ext cx="50484" cy="42018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928" extrusionOk="0">
                    <a:moveTo>
                      <a:pt x="451" y="0"/>
                    </a:moveTo>
                    <a:cubicBezTo>
                      <a:pt x="242" y="0"/>
                      <a:pt x="57" y="171"/>
                      <a:pt x="36" y="377"/>
                    </a:cubicBezTo>
                    <a:cubicBezTo>
                      <a:pt x="0" y="734"/>
                      <a:pt x="221" y="928"/>
                      <a:pt x="510" y="928"/>
                    </a:cubicBezTo>
                    <a:cubicBezTo>
                      <a:pt x="531" y="928"/>
                      <a:pt x="553" y="926"/>
                      <a:pt x="576" y="924"/>
                    </a:cubicBezTo>
                    <a:lnTo>
                      <a:pt x="654" y="924"/>
                    </a:lnTo>
                    <a:cubicBezTo>
                      <a:pt x="896" y="917"/>
                      <a:pt x="1052" y="776"/>
                      <a:pt x="1084" y="573"/>
                    </a:cubicBezTo>
                    <a:cubicBezTo>
                      <a:pt x="1115" y="362"/>
                      <a:pt x="1013" y="182"/>
                      <a:pt x="802" y="96"/>
                    </a:cubicBezTo>
                    <a:cubicBezTo>
                      <a:pt x="724" y="57"/>
                      <a:pt x="623" y="26"/>
                      <a:pt x="537" y="10"/>
                    </a:cubicBezTo>
                    <a:cubicBezTo>
                      <a:pt x="508" y="4"/>
                      <a:pt x="479" y="0"/>
                      <a:pt x="451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2" name="Google Shape;13742;p41"/>
              <p:cNvSpPr/>
              <p:nvPr/>
            </p:nvSpPr>
            <p:spPr>
              <a:xfrm>
                <a:off x="3168413" y="1076744"/>
                <a:ext cx="51345" cy="46228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1021" extrusionOk="0">
                    <a:moveTo>
                      <a:pt x="592" y="1"/>
                    </a:moveTo>
                    <a:cubicBezTo>
                      <a:pt x="588" y="1"/>
                      <a:pt x="583" y="1"/>
                      <a:pt x="579" y="1"/>
                    </a:cubicBezTo>
                    <a:cubicBezTo>
                      <a:pt x="446" y="9"/>
                      <a:pt x="266" y="126"/>
                      <a:pt x="165" y="282"/>
                    </a:cubicBezTo>
                    <a:cubicBezTo>
                      <a:pt x="1" y="572"/>
                      <a:pt x="141" y="900"/>
                      <a:pt x="431" y="1009"/>
                    </a:cubicBezTo>
                    <a:cubicBezTo>
                      <a:pt x="452" y="1017"/>
                      <a:pt x="476" y="1020"/>
                      <a:pt x="503" y="1020"/>
                    </a:cubicBezTo>
                    <a:cubicBezTo>
                      <a:pt x="740" y="1020"/>
                      <a:pt x="1134" y="721"/>
                      <a:pt x="1134" y="517"/>
                    </a:cubicBezTo>
                    <a:lnTo>
                      <a:pt x="1134" y="470"/>
                    </a:lnTo>
                    <a:cubicBezTo>
                      <a:pt x="1095" y="224"/>
                      <a:pt x="846" y="1"/>
                      <a:pt x="592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3" name="Google Shape;13743;p41"/>
              <p:cNvSpPr/>
              <p:nvPr/>
            </p:nvSpPr>
            <p:spPr>
              <a:xfrm>
                <a:off x="3700555" y="1318431"/>
                <a:ext cx="46047" cy="45368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1002" extrusionOk="0">
                    <a:moveTo>
                      <a:pt x="556" y="0"/>
                    </a:moveTo>
                    <a:cubicBezTo>
                      <a:pt x="266" y="0"/>
                      <a:pt x="1" y="250"/>
                      <a:pt x="9" y="516"/>
                    </a:cubicBezTo>
                    <a:cubicBezTo>
                      <a:pt x="9" y="734"/>
                      <a:pt x="261" y="1002"/>
                      <a:pt x="468" y="1002"/>
                    </a:cubicBezTo>
                    <a:cubicBezTo>
                      <a:pt x="476" y="1002"/>
                      <a:pt x="485" y="1001"/>
                      <a:pt x="493" y="1001"/>
                    </a:cubicBezTo>
                    <a:cubicBezTo>
                      <a:pt x="727" y="985"/>
                      <a:pt x="1017" y="649"/>
                      <a:pt x="1017" y="414"/>
                    </a:cubicBezTo>
                    <a:cubicBezTo>
                      <a:pt x="1017" y="180"/>
                      <a:pt x="813" y="0"/>
                      <a:pt x="556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4" name="Google Shape;13744;p41"/>
              <p:cNvSpPr/>
              <p:nvPr/>
            </p:nvSpPr>
            <p:spPr>
              <a:xfrm>
                <a:off x="3725322" y="1441539"/>
                <a:ext cx="42878" cy="46047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017" extrusionOk="0">
                    <a:moveTo>
                      <a:pt x="440" y="0"/>
                    </a:moveTo>
                    <a:cubicBezTo>
                      <a:pt x="212" y="0"/>
                      <a:pt x="32" y="193"/>
                      <a:pt x="24" y="454"/>
                    </a:cubicBezTo>
                    <a:cubicBezTo>
                      <a:pt x="1" y="727"/>
                      <a:pt x="274" y="1017"/>
                      <a:pt x="532" y="1017"/>
                    </a:cubicBezTo>
                    <a:cubicBezTo>
                      <a:pt x="767" y="1017"/>
                      <a:pt x="946" y="813"/>
                      <a:pt x="946" y="563"/>
                    </a:cubicBezTo>
                    <a:cubicBezTo>
                      <a:pt x="946" y="259"/>
                      <a:pt x="727" y="1"/>
                      <a:pt x="454" y="1"/>
                    </a:cubicBezTo>
                    <a:cubicBezTo>
                      <a:pt x="449" y="1"/>
                      <a:pt x="445" y="0"/>
                      <a:pt x="440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5" name="Google Shape;13745;p41"/>
              <p:cNvSpPr/>
              <p:nvPr/>
            </p:nvSpPr>
            <p:spPr>
              <a:xfrm>
                <a:off x="3030453" y="1215970"/>
                <a:ext cx="46047" cy="44055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973" extrusionOk="0">
                    <a:moveTo>
                      <a:pt x="566" y="1"/>
                    </a:moveTo>
                    <a:cubicBezTo>
                      <a:pt x="364" y="1"/>
                      <a:pt x="224" y="146"/>
                      <a:pt x="117" y="318"/>
                    </a:cubicBezTo>
                    <a:cubicBezTo>
                      <a:pt x="0" y="513"/>
                      <a:pt x="94" y="825"/>
                      <a:pt x="297" y="919"/>
                    </a:cubicBezTo>
                    <a:cubicBezTo>
                      <a:pt x="372" y="955"/>
                      <a:pt x="449" y="972"/>
                      <a:pt x="524" y="972"/>
                    </a:cubicBezTo>
                    <a:cubicBezTo>
                      <a:pt x="725" y="972"/>
                      <a:pt x="909" y="850"/>
                      <a:pt x="977" y="646"/>
                    </a:cubicBezTo>
                    <a:cubicBezTo>
                      <a:pt x="1008" y="560"/>
                      <a:pt x="1016" y="466"/>
                      <a:pt x="1016" y="372"/>
                    </a:cubicBezTo>
                    <a:cubicBezTo>
                      <a:pt x="1016" y="114"/>
                      <a:pt x="914" y="13"/>
                      <a:pt x="625" y="5"/>
                    </a:cubicBezTo>
                    <a:cubicBezTo>
                      <a:pt x="605" y="2"/>
                      <a:pt x="585" y="1"/>
                      <a:pt x="566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6" name="Google Shape;13746;p41"/>
              <p:cNvSpPr/>
              <p:nvPr/>
            </p:nvSpPr>
            <p:spPr>
              <a:xfrm>
                <a:off x="3124901" y="1153353"/>
                <a:ext cx="44146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975" h="936" extrusionOk="0">
                    <a:moveTo>
                      <a:pt x="508" y="0"/>
                    </a:moveTo>
                    <a:cubicBezTo>
                      <a:pt x="418" y="0"/>
                      <a:pt x="318" y="38"/>
                      <a:pt x="212" y="114"/>
                    </a:cubicBezTo>
                    <a:cubicBezTo>
                      <a:pt x="63" y="224"/>
                      <a:pt x="1" y="489"/>
                      <a:pt x="55" y="661"/>
                    </a:cubicBezTo>
                    <a:cubicBezTo>
                      <a:pt x="102" y="810"/>
                      <a:pt x="274" y="927"/>
                      <a:pt x="446" y="935"/>
                    </a:cubicBezTo>
                    <a:cubicBezTo>
                      <a:pt x="453" y="935"/>
                      <a:pt x="460" y="935"/>
                      <a:pt x="467" y="935"/>
                    </a:cubicBezTo>
                    <a:cubicBezTo>
                      <a:pt x="775" y="935"/>
                      <a:pt x="974" y="592"/>
                      <a:pt x="837" y="286"/>
                    </a:cubicBezTo>
                    <a:cubicBezTo>
                      <a:pt x="765" y="95"/>
                      <a:pt x="649" y="0"/>
                      <a:pt x="508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7" name="Google Shape;13747;p41"/>
              <p:cNvSpPr/>
              <p:nvPr/>
            </p:nvSpPr>
            <p:spPr>
              <a:xfrm>
                <a:off x="3159222" y="1365972"/>
                <a:ext cx="36131" cy="29611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54" extrusionOk="0">
                    <a:moveTo>
                      <a:pt x="465" y="0"/>
                    </a:moveTo>
                    <a:cubicBezTo>
                      <a:pt x="376" y="0"/>
                      <a:pt x="299" y="53"/>
                      <a:pt x="235" y="122"/>
                    </a:cubicBezTo>
                    <a:cubicBezTo>
                      <a:pt x="173" y="169"/>
                      <a:pt x="118" y="224"/>
                      <a:pt x="79" y="287"/>
                    </a:cubicBezTo>
                    <a:cubicBezTo>
                      <a:pt x="1" y="404"/>
                      <a:pt x="63" y="576"/>
                      <a:pt x="196" y="630"/>
                    </a:cubicBezTo>
                    <a:cubicBezTo>
                      <a:pt x="259" y="646"/>
                      <a:pt x="313" y="646"/>
                      <a:pt x="360" y="654"/>
                    </a:cubicBezTo>
                    <a:cubicBezTo>
                      <a:pt x="423" y="646"/>
                      <a:pt x="469" y="646"/>
                      <a:pt x="516" y="638"/>
                    </a:cubicBezTo>
                    <a:cubicBezTo>
                      <a:pt x="657" y="591"/>
                      <a:pt x="751" y="490"/>
                      <a:pt x="782" y="341"/>
                    </a:cubicBezTo>
                    <a:cubicBezTo>
                      <a:pt x="798" y="240"/>
                      <a:pt x="696" y="83"/>
                      <a:pt x="563" y="21"/>
                    </a:cubicBezTo>
                    <a:cubicBezTo>
                      <a:pt x="529" y="7"/>
                      <a:pt x="496" y="0"/>
                      <a:pt x="465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8" name="Google Shape;13748;p41"/>
              <p:cNvSpPr/>
              <p:nvPr/>
            </p:nvSpPr>
            <p:spPr>
              <a:xfrm>
                <a:off x="3686746" y="1250426"/>
                <a:ext cx="29793" cy="2983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59" extrusionOk="0">
                    <a:moveTo>
                      <a:pt x="298" y="1"/>
                    </a:moveTo>
                    <a:cubicBezTo>
                      <a:pt x="129" y="1"/>
                      <a:pt x="23" y="123"/>
                      <a:pt x="9" y="315"/>
                    </a:cubicBezTo>
                    <a:cubicBezTo>
                      <a:pt x="1" y="526"/>
                      <a:pt x="134" y="643"/>
                      <a:pt x="376" y="658"/>
                    </a:cubicBezTo>
                    <a:cubicBezTo>
                      <a:pt x="380" y="659"/>
                      <a:pt x="383" y="659"/>
                      <a:pt x="387" y="659"/>
                    </a:cubicBezTo>
                    <a:cubicBezTo>
                      <a:pt x="509" y="659"/>
                      <a:pt x="642" y="537"/>
                      <a:pt x="650" y="408"/>
                    </a:cubicBezTo>
                    <a:cubicBezTo>
                      <a:pt x="657" y="221"/>
                      <a:pt x="493" y="25"/>
                      <a:pt x="329" y="2"/>
                    </a:cubicBezTo>
                    <a:cubicBezTo>
                      <a:pt x="319" y="1"/>
                      <a:pt x="308" y="1"/>
                      <a:pt x="298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749" name="Google Shape;13749;p41"/>
            <p:cNvSpPr/>
            <p:nvPr/>
          </p:nvSpPr>
          <p:spPr>
            <a:xfrm>
              <a:off x="2813226" y="1416048"/>
              <a:ext cx="1018653" cy="364620"/>
            </a:xfrm>
            <a:custGeom>
              <a:avLst/>
              <a:gdLst/>
              <a:ahLst/>
              <a:cxnLst/>
              <a:rect l="l" t="t" r="r" b="b"/>
              <a:pathLst>
                <a:path w="22498" h="8053" extrusionOk="0">
                  <a:moveTo>
                    <a:pt x="5127" y="1"/>
                  </a:moveTo>
                  <a:cubicBezTo>
                    <a:pt x="4755" y="1"/>
                    <a:pt x="4390" y="75"/>
                    <a:pt x="4032" y="150"/>
                  </a:cubicBezTo>
                  <a:cubicBezTo>
                    <a:pt x="3470" y="251"/>
                    <a:pt x="2938" y="431"/>
                    <a:pt x="2438" y="673"/>
                  </a:cubicBezTo>
                  <a:cubicBezTo>
                    <a:pt x="1657" y="1056"/>
                    <a:pt x="828" y="1361"/>
                    <a:pt x="188" y="1994"/>
                  </a:cubicBezTo>
                  <a:cubicBezTo>
                    <a:pt x="149" y="2041"/>
                    <a:pt x="86" y="2048"/>
                    <a:pt x="24" y="2072"/>
                  </a:cubicBezTo>
                  <a:cubicBezTo>
                    <a:pt x="16" y="2119"/>
                    <a:pt x="8" y="2158"/>
                    <a:pt x="0" y="2205"/>
                  </a:cubicBezTo>
                  <a:cubicBezTo>
                    <a:pt x="110" y="3549"/>
                    <a:pt x="664" y="4588"/>
                    <a:pt x="1907" y="5213"/>
                  </a:cubicBezTo>
                  <a:cubicBezTo>
                    <a:pt x="2454" y="5487"/>
                    <a:pt x="3032" y="5666"/>
                    <a:pt x="3626" y="5815"/>
                  </a:cubicBezTo>
                  <a:cubicBezTo>
                    <a:pt x="4908" y="6128"/>
                    <a:pt x="6205" y="6260"/>
                    <a:pt x="7502" y="6464"/>
                  </a:cubicBezTo>
                  <a:cubicBezTo>
                    <a:pt x="7877" y="6526"/>
                    <a:pt x="8260" y="6526"/>
                    <a:pt x="8612" y="6675"/>
                  </a:cubicBezTo>
                  <a:cubicBezTo>
                    <a:pt x="8549" y="6346"/>
                    <a:pt x="8479" y="6026"/>
                    <a:pt x="8424" y="5706"/>
                  </a:cubicBezTo>
                  <a:cubicBezTo>
                    <a:pt x="7815" y="5643"/>
                    <a:pt x="7221" y="5604"/>
                    <a:pt x="6619" y="5526"/>
                  </a:cubicBezTo>
                  <a:cubicBezTo>
                    <a:pt x="5744" y="5424"/>
                    <a:pt x="4884" y="5284"/>
                    <a:pt x="4056" y="5002"/>
                  </a:cubicBezTo>
                  <a:cubicBezTo>
                    <a:pt x="3438" y="4783"/>
                    <a:pt x="2884" y="4494"/>
                    <a:pt x="2376" y="4096"/>
                  </a:cubicBezTo>
                  <a:cubicBezTo>
                    <a:pt x="1969" y="3768"/>
                    <a:pt x="1696" y="3353"/>
                    <a:pt x="1540" y="2869"/>
                  </a:cubicBezTo>
                  <a:cubicBezTo>
                    <a:pt x="1383" y="2392"/>
                    <a:pt x="1540" y="2064"/>
                    <a:pt x="1907" y="1806"/>
                  </a:cubicBezTo>
                  <a:cubicBezTo>
                    <a:pt x="2126" y="1658"/>
                    <a:pt x="2376" y="1564"/>
                    <a:pt x="2641" y="1517"/>
                  </a:cubicBezTo>
                  <a:cubicBezTo>
                    <a:pt x="3461" y="1359"/>
                    <a:pt x="4274" y="1201"/>
                    <a:pt x="5110" y="1201"/>
                  </a:cubicBezTo>
                  <a:cubicBezTo>
                    <a:pt x="5183" y="1201"/>
                    <a:pt x="5256" y="1202"/>
                    <a:pt x="5330" y="1204"/>
                  </a:cubicBezTo>
                  <a:cubicBezTo>
                    <a:pt x="5494" y="1204"/>
                    <a:pt x="5666" y="1204"/>
                    <a:pt x="5837" y="1150"/>
                  </a:cubicBezTo>
                  <a:cubicBezTo>
                    <a:pt x="5886" y="1140"/>
                    <a:pt x="5937" y="1133"/>
                    <a:pt x="5986" y="1133"/>
                  </a:cubicBezTo>
                  <a:cubicBezTo>
                    <a:pt x="6016" y="1133"/>
                    <a:pt x="6045" y="1136"/>
                    <a:pt x="6072" y="1142"/>
                  </a:cubicBezTo>
                  <a:cubicBezTo>
                    <a:pt x="6264" y="1198"/>
                    <a:pt x="6463" y="1207"/>
                    <a:pt x="6664" y="1207"/>
                  </a:cubicBezTo>
                  <a:cubicBezTo>
                    <a:pt x="6773" y="1207"/>
                    <a:pt x="6884" y="1204"/>
                    <a:pt x="6994" y="1204"/>
                  </a:cubicBezTo>
                  <a:cubicBezTo>
                    <a:pt x="7643" y="1204"/>
                    <a:pt x="8268" y="1298"/>
                    <a:pt x="8901" y="1376"/>
                  </a:cubicBezTo>
                  <a:cubicBezTo>
                    <a:pt x="9565" y="1455"/>
                    <a:pt x="10229" y="1564"/>
                    <a:pt x="10886" y="1697"/>
                  </a:cubicBezTo>
                  <a:cubicBezTo>
                    <a:pt x="11956" y="1923"/>
                    <a:pt x="13035" y="2189"/>
                    <a:pt x="14105" y="2455"/>
                  </a:cubicBezTo>
                  <a:cubicBezTo>
                    <a:pt x="15379" y="2767"/>
                    <a:pt x="16645" y="3096"/>
                    <a:pt x="17919" y="3400"/>
                  </a:cubicBezTo>
                  <a:cubicBezTo>
                    <a:pt x="18419" y="3525"/>
                    <a:pt x="18911" y="3643"/>
                    <a:pt x="19403" y="3807"/>
                  </a:cubicBezTo>
                  <a:cubicBezTo>
                    <a:pt x="19872" y="3979"/>
                    <a:pt x="20279" y="4229"/>
                    <a:pt x="20607" y="4604"/>
                  </a:cubicBezTo>
                  <a:cubicBezTo>
                    <a:pt x="20958" y="5010"/>
                    <a:pt x="21123" y="5479"/>
                    <a:pt x="21091" y="6018"/>
                  </a:cubicBezTo>
                  <a:cubicBezTo>
                    <a:pt x="21083" y="6253"/>
                    <a:pt x="20982" y="6424"/>
                    <a:pt x="20786" y="6565"/>
                  </a:cubicBezTo>
                  <a:cubicBezTo>
                    <a:pt x="20474" y="6776"/>
                    <a:pt x="20146" y="6878"/>
                    <a:pt x="19786" y="6925"/>
                  </a:cubicBezTo>
                  <a:cubicBezTo>
                    <a:pt x="19150" y="7016"/>
                    <a:pt x="18513" y="7028"/>
                    <a:pt x="17880" y="7028"/>
                  </a:cubicBezTo>
                  <a:cubicBezTo>
                    <a:pt x="17642" y="7028"/>
                    <a:pt x="17405" y="7026"/>
                    <a:pt x="17168" y="7026"/>
                  </a:cubicBezTo>
                  <a:cubicBezTo>
                    <a:pt x="16559" y="7026"/>
                    <a:pt x="15965" y="6925"/>
                    <a:pt x="15355" y="6870"/>
                  </a:cubicBezTo>
                  <a:cubicBezTo>
                    <a:pt x="14863" y="6815"/>
                    <a:pt x="14371" y="6729"/>
                    <a:pt x="13886" y="6651"/>
                  </a:cubicBezTo>
                  <a:cubicBezTo>
                    <a:pt x="13535" y="6604"/>
                    <a:pt x="13183" y="6526"/>
                    <a:pt x="12831" y="6464"/>
                  </a:cubicBezTo>
                  <a:cubicBezTo>
                    <a:pt x="12683" y="6690"/>
                    <a:pt x="12636" y="6956"/>
                    <a:pt x="12558" y="7206"/>
                  </a:cubicBezTo>
                  <a:cubicBezTo>
                    <a:pt x="12870" y="7245"/>
                    <a:pt x="13167" y="7276"/>
                    <a:pt x="13480" y="7323"/>
                  </a:cubicBezTo>
                  <a:cubicBezTo>
                    <a:pt x="15082" y="7558"/>
                    <a:pt x="16676" y="7815"/>
                    <a:pt x="18286" y="8011"/>
                  </a:cubicBezTo>
                  <a:cubicBezTo>
                    <a:pt x="18523" y="8039"/>
                    <a:pt x="18759" y="8053"/>
                    <a:pt x="18992" y="8053"/>
                  </a:cubicBezTo>
                  <a:cubicBezTo>
                    <a:pt x="19350" y="8053"/>
                    <a:pt x="19705" y="8019"/>
                    <a:pt x="20060" y="7948"/>
                  </a:cubicBezTo>
                  <a:cubicBezTo>
                    <a:pt x="20701" y="7815"/>
                    <a:pt x="21271" y="7534"/>
                    <a:pt x="21693" y="7011"/>
                  </a:cubicBezTo>
                  <a:cubicBezTo>
                    <a:pt x="22154" y="6448"/>
                    <a:pt x="22443" y="5792"/>
                    <a:pt x="22498" y="5057"/>
                  </a:cubicBezTo>
                  <a:cubicBezTo>
                    <a:pt x="22388" y="5057"/>
                    <a:pt x="22334" y="4994"/>
                    <a:pt x="22302" y="4893"/>
                  </a:cubicBezTo>
                  <a:cubicBezTo>
                    <a:pt x="22185" y="4541"/>
                    <a:pt x="21990" y="4252"/>
                    <a:pt x="21677" y="4041"/>
                  </a:cubicBezTo>
                  <a:cubicBezTo>
                    <a:pt x="21521" y="3947"/>
                    <a:pt x="21365" y="3838"/>
                    <a:pt x="21201" y="3760"/>
                  </a:cubicBezTo>
                  <a:cubicBezTo>
                    <a:pt x="20685" y="3510"/>
                    <a:pt x="20177" y="3244"/>
                    <a:pt x="19638" y="3017"/>
                  </a:cubicBezTo>
                  <a:cubicBezTo>
                    <a:pt x="18809" y="2666"/>
                    <a:pt x="17965" y="2345"/>
                    <a:pt x="17122" y="2041"/>
                  </a:cubicBezTo>
                  <a:cubicBezTo>
                    <a:pt x="16582" y="1845"/>
                    <a:pt x="16012" y="1712"/>
                    <a:pt x="15465" y="1541"/>
                  </a:cubicBezTo>
                  <a:cubicBezTo>
                    <a:pt x="14613" y="1283"/>
                    <a:pt x="13746" y="1111"/>
                    <a:pt x="12878" y="939"/>
                  </a:cubicBezTo>
                  <a:cubicBezTo>
                    <a:pt x="12292" y="822"/>
                    <a:pt x="11698" y="697"/>
                    <a:pt x="11097" y="595"/>
                  </a:cubicBezTo>
                  <a:cubicBezTo>
                    <a:pt x="10534" y="501"/>
                    <a:pt x="9971" y="431"/>
                    <a:pt x="9409" y="290"/>
                  </a:cubicBezTo>
                  <a:cubicBezTo>
                    <a:pt x="9389" y="286"/>
                    <a:pt x="9368" y="286"/>
                    <a:pt x="9345" y="286"/>
                  </a:cubicBezTo>
                  <a:cubicBezTo>
                    <a:pt x="9323" y="286"/>
                    <a:pt x="9299" y="286"/>
                    <a:pt x="9276" y="282"/>
                  </a:cubicBezTo>
                  <a:cubicBezTo>
                    <a:pt x="8963" y="243"/>
                    <a:pt x="8651" y="212"/>
                    <a:pt x="8346" y="165"/>
                  </a:cubicBezTo>
                  <a:cubicBezTo>
                    <a:pt x="7807" y="83"/>
                    <a:pt x="7261" y="1"/>
                    <a:pt x="6708" y="1"/>
                  </a:cubicBezTo>
                  <a:cubicBezTo>
                    <a:pt x="6684" y="1"/>
                    <a:pt x="6659" y="1"/>
                    <a:pt x="6635" y="1"/>
                  </a:cubicBezTo>
                  <a:cubicBezTo>
                    <a:pt x="6355" y="6"/>
                    <a:pt x="6073" y="10"/>
                    <a:pt x="5792" y="10"/>
                  </a:cubicBezTo>
                  <a:cubicBezTo>
                    <a:pt x="5587" y="10"/>
                    <a:pt x="5383" y="8"/>
                    <a:pt x="5181" y="1"/>
                  </a:cubicBezTo>
                  <a:cubicBezTo>
                    <a:pt x="5163" y="1"/>
                    <a:pt x="5145" y="1"/>
                    <a:pt x="5127" y="1"/>
                  </a:cubicBezTo>
                  <a:close/>
                </a:path>
              </a:pathLst>
            </a:custGeom>
            <a:solidFill>
              <a:srgbClr val="272626">
                <a:alpha val="2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41"/>
            <p:cNvSpPr/>
            <p:nvPr/>
          </p:nvSpPr>
          <p:spPr>
            <a:xfrm>
              <a:off x="2875482" y="1467346"/>
              <a:ext cx="894140" cy="266911"/>
            </a:xfrm>
            <a:custGeom>
              <a:avLst/>
              <a:gdLst/>
              <a:ahLst/>
              <a:cxnLst/>
              <a:rect l="l" t="t" r="r" b="b"/>
              <a:pathLst>
                <a:path w="19748" h="5895" extrusionOk="0">
                  <a:moveTo>
                    <a:pt x="4597" y="0"/>
                  </a:moveTo>
                  <a:cubicBezTo>
                    <a:pt x="4547" y="0"/>
                    <a:pt x="4498" y="7"/>
                    <a:pt x="4454" y="17"/>
                  </a:cubicBezTo>
                  <a:cubicBezTo>
                    <a:pt x="4333" y="63"/>
                    <a:pt x="4203" y="75"/>
                    <a:pt x="4078" y="75"/>
                  </a:cubicBezTo>
                  <a:cubicBezTo>
                    <a:pt x="4033" y="75"/>
                    <a:pt x="3989" y="74"/>
                    <a:pt x="3947" y="71"/>
                  </a:cubicBezTo>
                  <a:cubicBezTo>
                    <a:pt x="3874" y="69"/>
                    <a:pt x="3801" y="68"/>
                    <a:pt x="3729" y="68"/>
                  </a:cubicBezTo>
                  <a:cubicBezTo>
                    <a:pt x="2897" y="68"/>
                    <a:pt x="2078" y="226"/>
                    <a:pt x="1258" y="384"/>
                  </a:cubicBezTo>
                  <a:cubicBezTo>
                    <a:pt x="1008" y="431"/>
                    <a:pt x="750" y="525"/>
                    <a:pt x="524" y="673"/>
                  </a:cubicBezTo>
                  <a:cubicBezTo>
                    <a:pt x="157" y="931"/>
                    <a:pt x="0" y="1259"/>
                    <a:pt x="157" y="1736"/>
                  </a:cubicBezTo>
                  <a:cubicBezTo>
                    <a:pt x="313" y="2220"/>
                    <a:pt x="586" y="2650"/>
                    <a:pt x="993" y="2963"/>
                  </a:cubicBezTo>
                  <a:cubicBezTo>
                    <a:pt x="1501" y="3361"/>
                    <a:pt x="2063" y="3650"/>
                    <a:pt x="2673" y="3869"/>
                  </a:cubicBezTo>
                  <a:cubicBezTo>
                    <a:pt x="3509" y="4158"/>
                    <a:pt x="4369" y="4291"/>
                    <a:pt x="5236" y="4393"/>
                  </a:cubicBezTo>
                  <a:cubicBezTo>
                    <a:pt x="5830" y="4463"/>
                    <a:pt x="6439" y="4510"/>
                    <a:pt x="7041" y="4573"/>
                  </a:cubicBezTo>
                  <a:cubicBezTo>
                    <a:pt x="7025" y="4229"/>
                    <a:pt x="6994" y="3901"/>
                    <a:pt x="6971" y="3557"/>
                  </a:cubicBezTo>
                  <a:cubicBezTo>
                    <a:pt x="6908" y="3558"/>
                    <a:pt x="6845" y="3558"/>
                    <a:pt x="6781" y="3558"/>
                  </a:cubicBezTo>
                  <a:cubicBezTo>
                    <a:pt x="6581" y="3558"/>
                    <a:pt x="6380" y="3554"/>
                    <a:pt x="6181" y="3554"/>
                  </a:cubicBezTo>
                  <a:cubicBezTo>
                    <a:pt x="6037" y="3554"/>
                    <a:pt x="5893" y="3556"/>
                    <a:pt x="5752" y="3565"/>
                  </a:cubicBezTo>
                  <a:cubicBezTo>
                    <a:pt x="5698" y="3567"/>
                    <a:pt x="5645" y="3568"/>
                    <a:pt x="5591" y="3568"/>
                  </a:cubicBezTo>
                  <a:cubicBezTo>
                    <a:pt x="5094" y="3568"/>
                    <a:pt x="4615" y="3472"/>
                    <a:pt x="4142" y="3338"/>
                  </a:cubicBezTo>
                  <a:cubicBezTo>
                    <a:pt x="4158" y="3236"/>
                    <a:pt x="4236" y="3213"/>
                    <a:pt x="4306" y="3205"/>
                  </a:cubicBezTo>
                  <a:cubicBezTo>
                    <a:pt x="4521" y="3161"/>
                    <a:pt x="4743" y="3095"/>
                    <a:pt x="4958" y="3095"/>
                  </a:cubicBezTo>
                  <a:cubicBezTo>
                    <a:pt x="4970" y="3095"/>
                    <a:pt x="4982" y="3095"/>
                    <a:pt x="4994" y="3096"/>
                  </a:cubicBezTo>
                  <a:cubicBezTo>
                    <a:pt x="5007" y="3096"/>
                    <a:pt x="5020" y="3096"/>
                    <a:pt x="5034" y="3096"/>
                  </a:cubicBezTo>
                  <a:cubicBezTo>
                    <a:pt x="5519" y="3096"/>
                    <a:pt x="6005" y="2978"/>
                    <a:pt x="6496" y="2978"/>
                  </a:cubicBezTo>
                  <a:cubicBezTo>
                    <a:pt x="6568" y="2978"/>
                    <a:pt x="6640" y="2980"/>
                    <a:pt x="6713" y="2986"/>
                  </a:cubicBezTo>
                  <a:cubicBezTo>
                    <a:pt x="6775" y="2986"/>
                    <a:pt x="6854" y="2978"/>
                    <a:pt x="6947" y="2932"/>
                  </a:cubicBezTo>
                  <a:cubicBezTo>
                    <a:pt x="6643" y="2853"/>
                    <a:pt x="6338" y="2767"/>
                    <a:pt x="6025" y="2705"/>
                  </a:cubicBezTo>
                  <a:cubicBezTo>
                    <a:pt x="5048" y="2533"/>
                    <a:pt x="4095" y="2260"/>
                    <a:pt x="3142" y="1947"/>
                  </a:cubicBezTo>
                  <a:cubicBezTo>
                    <a:pt x="2923" y="1877"/>
                    <a:pt x="2704" y="1791"/>
                    <a:pt x="2540" y="1611"/>
                  </a:cubicBezTo>
                  <a:cubicBezTo>
                    <a:pt x="2493" y="1556"/>
                    <a:pt x="2509" y="1455"/>
                    <a:pt x="2587" y="1423"/>
                  </a:cubicBezTo>
                  <a:cubicBezTo>
                    <a:pt x="2642" y="1406"/>
                    <a:pt x="2695" y="1400"/>
                    <a:pt x="2749" y="1400"/>
                  </a:cubicBezTo>
                  <a:cubicBezTo>
                    <a:pt x="2818" y="1400"/>
                    <a:pt x="2888" y="1410"/>
                    <a:pt x="2962" y="1423"/>
                  </a:cubicBezTo>
                  <a:cubicBezTo>
                    <a:pt x="3759" y="1619"/>
                    <a:pt x="4548" y="1853"/>
                    <a:pt x="5345" y="2088"/>
                  </a:cubicBezTo>
                  <a:cubicBezTo>
                    <a:pt x="5877" y="2260"/>
                    <a:pt x="6416" y="2400"/>
                    <a:pt x="6955" y="2572"/>
                  </a:cubicBezTo>
                  <a:cubicBezTo>
                    <a:pt x="7080" y="2611"/>
                    <a:pt x="7197" y="2611"/>
                    <a:pt x="7322" y="2611"/>
                  </a:cubicBezTo>
                  <a:cubicBezTo>
                    <a:pt x="7424" y="2517"/>
                    <a:pt x="7518" y="2424"/>
                    <a:pt x="7619" y="2338"/>
                  </a:cubicBezTo>
                  <a:cubicBezTo>
                    <a:pt x="7612" y="2275"/>
                    <a:pt x="7596" y="2205"/>
                    <a:pt x="7510" y="2174"/>
                  </a:cubicBezTo>
                  <a:cubicBezTo>
                    <a:pt x="7307" y="2095"/>
                    <a:pt x="7111" y="2009"/>
                    <a:pt x="6908" y="1939"/>
                  </a:cubicBezTo>
                  <a:cubicBezTo>
                    <a:pt x="6369" y="1759"/>
                    <a:pt x="5830" y="1541"/>
                    <a:pt x="5353" y="1220"/>
                  </a:cubicBezTo>
                  <a:cubicBezTo>
                    <a:pt x="5150" y="1080"/>
                    <a:pt x="5017" y="962"/>
                    <a:pt x="4845" y="673"/>
                  </a:cubicBezTo>
                  <a:cubicBezTo>
                    <a:pt x="4952" y="651"/>
                    <a:pt x="5056" y="639"/>
                    <a:pt x="5158" y="639"/>
                  </a:cubicBezTo>
                  <a:cubicBezTo>
                    <a:pt x="5345" y="639"/>
                    <a:pt x="5524" y="681"/>
                    <a:pt x="5697" y="783"/>
                  </a:cubicBezTo>
                  <a:cubicBezTo>
                    <a:pt x="6150" y="1056"/>
                    <a:pt x="6611" y="1306"/>
                    <a:pt x="7065" y="1580"/>
                  </a:cubicBezTo>
                  <a:cubicBezTo>
                    <a:pt x="7315" y="1728"/>
                    <a:pt x="7572" y="1884"/>
                    <a:pt x="7815" y="2049"/>
                  </a:cubicBezTo>
                  <a:cubicBezTo>
                    <a:pt x="7924" y="2119"/>
                    <a:pt x="8049" y="2134"/>
                    <a:pt x="8166" y="2158"/>
                  </a:cubicBezTo>
                  <a:cubicBezTo>
                    <a:pt x="8393" y="2158"/>
                    <a:pt x="8604" y="2150"/>
                    <a:pt x="8823" y="2150"/>
                  </a:cubicBezTo>
                  <a:cubicBezTo>
                    <a:pt x="8807" y="2049"/>
                    <a:pt x="8768" y="1970"/>
                    <a:pt x="8713" y="1892"/>
                  </a:cubicBezTo>
                  <a:cubicBezTo>
                    <a:pt x="8557" y="1666"/>
                    <a:pt x="8455" y="1423"/>
                    <a:pt x="8377" y="1173"/>
                  </a:cubicBezTo>
                  <a:cubicBezTo>
                    <a:pt x="8354" y="1064"/>
                    <a:pt x="8338" y="955"/>
                    <a:pt x="8362" y="845"/>
                  </a:cubicBezTo>
                  <a:cubicBezTo>
                    <a:pt x="8370" y="767"/>
                    <a:pt x="8416" y="704"/>
                    <a:pt x="8495" y="673"/>
                  </a:cubicBezTo>
                  <a:cubicBezTo>
                    <a:pt x="8523" y="661"/>
                    <a:pt x="8551" y="656"/>
                    <a:pt x="8578" y="656"/>
                  </a:cubicBezTo>
                  <a:cubicBezTo>
                    <a:pt x="8640" y="656"/>
                    <a:pt x="8698" y="684"/>
                    <a:pt x="8752" y="728"/>
                  </a:cubicBezTo>
                  <a:cubicBezTo>
                    <a:pt x="8838" y="798"/>
                    <a:pt x="8885" y="900"/>
                    <a:pt x="8917" y="1001"/>
                  </a:cubicBezTo>
                  <a:cubicBezTo>
                    <a:pt x="8995" y="1259"/>
                    <a:pt x="9096" y="1502"/>
                    <a:pt x="9174" y="1759"/>
                  </a:cubicBezTo>
                  <a:cubicBezTo>
                    <a:pt x="9221" y="1923"/>
                    <a:pt x="9292" y="2080"/>
                    <a:pt x="9378" y="2228"/>
                  </a:cubicBezTo>
                  <a:cubicBezTo>
                    <a:pt x="9534" y="2236"/>
                    <a:pt x="9690" y="2236"/>
                    <a:pt x="9846" y="2236"/>
                  </a:cubicBezTo>
                  <a:cubicBezTo>
                    <a:pt x="9854" y="2158"/>
                    <a:pt x="9846" y="2072"/>
                    <a:pt x="9886" y="2009"/>
                  </a:cubicBezTo>
                  <a:cubicBezTo>
                    <a:pt x="10034" y="1767"/>
                    <a:pt x="10190" y="1541"/>
                    <a:pt x="10323" y="1298"/>
                  </a:cubicBezTo>
                  <a:cubicBezTo>
                    <a:pt x="10401" y="1158"/>
                    <a:pt x="10518" y="1103"/>
                    <a:pt x="10659" y="1056"/>
                  </a:cubicBezTo>
                  <a:cubicBezTo>
                    <a:pt x="10667" y="1053"/>
                    <a:pt x="10674" y="1051"/>
                    <a:pt x="10682" y="1051"/>
                  </a:cubicBezTo>
                  <a:cubicBezTo>
                    <a:pt x="10733" y="1051"/>
                    <a:pt x="10790" y="1110"/>
                    <a:pt x="10776" y="1158"/>
                  </a:cubicBezTo>
                  <a:cubicBezTo>
                    <a:pt x="10753" y="1228"/>
                    <a:pt x="10722" y="1306"/>
                    <a:pt x="10698" y="1376"/>
                  </a:cubicBezTo>
                  <a:lnTo>
                    <a:pt x="10401" y="1963"/>
                  </a:lnTo>
                  <a:cubicBezTo>
                    <a:pt x="10347" y="2072"/>
                    <a:pt x="10307" y="2189"/>
                    <a:pt x="10323" y="2314"/>
                  </a:cubicBezTo>
                  <a:cubicBezTo>
                    <a:pt x="10386" y="2322"/>
                    <a:pt x="10440" y="2322"/>
                    <a:pt x="10503" y="2330"/>
                  </a:cubicBezTo>
                  <a:cubicBezTo>
                    <a:pt x="10521" y="2326"/>
                    <a:pt x="10539" y="2324"/>
                    <a:pt x="10556" y="2324"/>
                  </a:cubicBezTo>
                  <a:cubicBezTo>
                    <a:pt x="10610" y="2324"/>
                    <a:pt x="10656" y="2345"/>
                    <a:pt x="10698" y="2392"/>
                  </a:cubicBezTo>
                  <a:cubicBezTo>
                    <a:pt x="10753" y="2400"/>
                    <a:pt x="10823" y="2400"/>
                    <a:pt x="10878" y="2408"/>
                  </a:cubicBezTo>
                  <a:cubicBezTo>
                    <a:pt x="10878" y="2314"/>
                    <a:pt x="10917" y="2228"/>
                    <a:pt x="11011" y="2174"/>
                  </a:cubicBezTo>
                  <a:cubicBezTo>
                    <a:pt x="11347" y="2002"/>
                    <a:pt x="11683" y="1806"/>
                    <a:pt x="12066" y="1697"/>
                  </a:cubicBezTo>
                  <a:cubicBezTo>
                    <a:pt x="12093" y="1689"/>
                    <a:pt x="12124" y="1687"/>
                    <a:pt x="12156" y="1687"/>
                  </a:cubicBezTo>
                  <a:cubicBezTo>
                    <a:pt x="12187" y="1687"/>
                    <a:pt x="12218" y="1689"/>
                    <a:pt x="12245" y="1689"/>
                  </a:cubicBezTo>
                  <a:cubicBezTo>
                    <a:pt x="12308" y="1689"/>
                    <a:pt x="12355" y="1775"/>
                    <a:pt x="12324" y="1822"/>
                  </a:cubicBezTo>
                  <a:cubicBezTo>
                    <a:pt x="12300" y="1877"/>
                    <a:pt x="12261" y="1931"/>
                    <a:pt x="12222" y="1970"/>
                  </a:cubicBezTo>
                  <a:cubicBezTo>
                    <a:pt x="11995" y="2189"/>
                    <a:pt x="11792" y="2431"/>
                    <a:pt x="11534" y="2603"/>
                  </a:cubicBezTo>
                  <a:cubicBezTo>
                    <a:pt x="11464" y="2658"/>
                    <a:pt x="11441" y="2728"/>
                    <a:pt x="11425" y="2799"/>
                  </a:cubicBezTo>
                  <a:cubicBezTo>
                    <a:pt x="11456" y="2830"/>
                    <a:pt x="11495" y="2861"/>
                    <a:pt x="11527" y="2892"/>
                  </a:cubicBezTo>
                  <a:cubicBezTo>
                    <a:pt x="11753" y="2822"/>
                    <a:pt x="11988" y="2799"/>
                    <a:pt x="12222" y="2791"/>
                  </a:cubicBezTo>
                  <a:cubicBezTo>
                    <a:pt x="12530" y="2784"/>
                    <a:pt x="12838" y="2699"/>
                    <a:pt x="13151" y="2699"/>
                  </a:cubicBezTo>
                  <a:cubicBezTo>
                    <a:pt x="13195" y="2699"/>
                    <a:pt x="13240" y="2701"/>
                    <a:pt x="13285" y="2705"/>
                  </a:cubicBezTo>
                  <a:cubicBezTo>
                    <a:pt x="13472" y="2713"/>
                    <a:pt x="13652" y="2705"/>
                    <a:pt x="13840" y="2760"/>
                  </a:cubicBezTo>
                  <a:cubicBezTo>
                    <a:pt x="13980" y="2799"/>
                    <a:pt x="14121" y="2775"/>
                    <a:pt x="14262" y="2791"/>
                  </a:cubicBezTo>
                  <a:cubicBezTo>
                    <a:pt x="15004" y="2869"/>
                    <a:pt x="15739" y="3018"/>
                    <a:pt x="16442" y="3299"/>
                  </a:cubicBezTo>
                  <a:cubicBezTo>
                    <a:pt x="16309" y="3424"/>
                    <a:pt x="16176" y="3447"/>
                    <a:pt x="16028" y="3447"/>
                  </a:cubicBezTo>
                  <a:cubicBezTo>
                    <a:pt x="15728" y="3447"/>
                    <a:pt x="15424" y="3463"/>
                    <a:pt x="15119" y="3463"/>
                  </a:cubicBezTo>
                  <a:cubicBezTo>
                    <a:pt x="14890" y="3463"/>
                    <a:pt x="14661" y="3454"/>
                    <a:pt x="14434" y="3424"/>
                  </a:cubicBezTo>
                  <a:cubicBezTo>
                    <a:pt x="13847" y="3361"/>
                    <a:pt x="13254" y="3369"/>
                    <a:pt x="12667" y="3346"/>
                  </a:cubicBezTo>
                  <a:cubicBezTo>
                    <a:pt x="12419" y="3339"/>
                    <a:pt x="12171" y="3252"/>
                    <a:pt x="11918" y="3252"/>
                  </a:cubicBezTo>
                  <a:cubicBezTo>
                    <a:pt x="11877" y="3252"/>
                    <a:pt x="11834" y="3254"/>
                    <a:pt x="11792" y="3260"/>
                  </a:cubicBezTo>
                  <a:cubicBezTo>
                    <a:pt x="11800" y="3322"/>
                    <a:pt x="11816" y="3385"/>
                    <a:pt x="11831" y="3447"/>
                  </a:cubicBezTo>
                  <a:cubicBezTo>
                    <a:pt x="11870" y="3471"/>
                    <a:pt x="11894" y="3510"/>
                    <a:pt x="11894" y="3557"/>
                  </a:cubicBezTo>
                  <a:cubicBezTo>
                    <a:pt x="11952" y="3550"/>
                    <a:pt x="12011" y="3547"/>
                    <a:pt x="12068" y="3547"/>
                  </a:cubicBezTo>
                  <a:cubicBezTo>
                    <a:pt x="12226" y="3547"/>
                    <a:pt x="12382" y="3569"/>
                    <a:pt x="12542" y="3604"/>
                  </a:cubicBezTo>
                  <a:cubicBezTo>
                    <a:pt x="12792" y="3674"/>
                    <a:pt x="13058" y="3690"/>
                    <a:pt x="13324" y="3721"/>
                  </a:cubicBezTo>
                  <a:cubicBezTo>
                    <a:pt x="14113" y="3807"/>
                    <a:pt x="14887" y="3986"/>
                    <a:pt x="15660" y="4135"/>
                  </a:cubicBezTo>
                  <a:cubicBezTo>
                    <a:pt x="15856" y="4174"/>
                    <a:pt x="16051" y="4252"/>
                    <a:pt x="16231" y="4315"/>
                  </a:cubicBezTo>
                  <a:cubicBezTo>
                    <a:pt x="16293" y="4338"/>
                    <a:pt x="16340" y="4385"/>
                    <a:pt x="16387" y="4424"/>
                  </a:cubicBezTo>
                  <a:cubicBezTo>
                    <a:pt x="16450" y="4487"/>
                    <a:pt x="16504" y="4541"/>
                    <a:pt x="16465" y="4627"/>
                  </a:cubicBezTo>
                  <a:cubicBezTo>
                    <a:pt x="16430" y="4711"/>
                    <a:pt x="16376" y="4735"/>
                    <a:pt x="16304" y="4735"/>
                  </a:cubicBezTo>
                  <a:cubicBezTo>
                    <a:pt x="16281" y="4735"/>
                    <a:pt x="16257" y="4733"/>
                    <a:pt x="16231" y="4729"/>
                  </a:cubicBezTo>
                  <a:cubicBezTo>
                    <a:pt x="15363" y="4580"/>
                    <a:pt x="14496" y="4448"/>
                    <a:pt x="13629" y="4291"/>
                  </a:cubicBezTo>
                  <a:cubicBezTo>
                    <a:pt x="13214" y="4221"/>
                    <a:pt x="12808" y="4119"/>
                    <a:pt x="12394" y="4041"/>
                  </a:cubicBezTo>
                  <a:cubicBezTo>
                    <a:pt x="12230" y="4018"/>
                    <a:pt x="12050" y="4018"/>
                    <a:pt x="11886" y="3994"/>
                  </a:cubicBezTo>
                  <a:cubicBezTo>
                    <a:pt x="11831" y="4080"/>
                    <a:pt x="11831" y="4190"/>
                    <a:pt x="11839" y="4299"/>
                  </a:cubicBezTo>
                  <a:cubicBezTo>
                    <a:pt x="12285" y="4330"/>
                    <a:pt x="12621" y="4588"/>
                    <a:pt x="12964" y="4838"/>
                  </a:cubicBezTo>
                  <a:cubicBezTo>
                    <a:pt x="12558" y="4744"/>
                    <a:pt x="12160" y="4651"/>
                    <a:pt x="11800" y="4455"/>
                  </a:cubicBezTo>
                  <a:cubicBezTo>
                    <a:pt x="11644" y="4729"/>
                    <a:pt x="11527" y="5018"/>
                    <a:pt x="11448" y="5331"/>
                  </a:cubicBezTo>
                  <a:cubicBezTo>
                    <a:pt x="11800" y="5393"/>
                    <a:pt x="12152" y="5463"/>
                    <a:pt x="12503" y="5518"/>
                  </a:cubicBezTo>
                  <a:cubicBezTo>
                    <a:pt x="12988" y="5596"/>
                    <a:pt x="13480" y="5682"/>
                    <a:pt x="13980" y="5737"/>
                  </a:cubicBezTo>
                  <a:cubicBezTo>
                    <a:pt x="14574" y="5792"/>
                    <a:pt x="15176" y="5893"/>
                    <a:pt x="15785" y="5893"/>
                  </a:cubicBezTo>
                  <a:cubicBezTo>
                    <a:pt x="16024" y="5893"/>
                    <a:pt x="16263" y="5895"/>
                    <a:pt x="16501" y="5895"/>
                  </a:cubicBezTo>
                  <a:cubicBezTo>
                    <a:pt x="17137" y="5895"/>
                    <a:pt x="17772" y="5883"/>
                    <a:pt x="18403" y="5792"/>
                  </a:cubicBezTo>
                  <a:cubicBezTo>
                    <a:pt x="18763" y="5737"/>
                    <a:pt x="19107" y="5635"/>
                    <a:pt x="19411" y="5432"/>
                  </a:cubicBezTo>
                  <a:cubicBezTo>
                    <a:pt x="19607" y="5291"/>
                    <a:pt x="19700" y="5120"/>
                    <a:pt x="19708" y="4885"/>
                  </a:cubicBezTo>
                  <a:cubicBezTo>
                    <a:pt x="19747" y="4346"/>
                    <a:pt x="19575" y="3877"/>
                    <a:pt x="19224" y="3471"/>
                  </a:cubicBezTo>
                  <a:cubicBezTo>
                    <a:pt x="18888" y="3088"/>
                    <a:pt x="18489" y="2846"/>
                    <a:pt x="18020" y="2674"/>
                  </a:cubicBezTo>
                  <a:cubicBezTo>
                    <a:pt x="17536" y="2502"/>
                    <a:pt x="17036" y="2385"/>
                    <a:pt x="16536" y="2267"/>
                  </a:cubicBezTo>
                  <a:cubicBezTo>
                    <a:pt x="15270" y="1963"/>
                    <a:pt x="13996" y="1634"/>
                    <a:pt x="12730" y="1322"/>
                  </a:cubicBezTo>
                  <a:cubicBezTo>
                    <a:pt x="11659" y="1056"/>
                    <a:pt x="10589" y="790"/>
                    <a:pt x="9503" y="564"/>
                  </a:cubicBezTo>
                  <a:cubicBezTo>
                    <a:pt x="8846" y="431"/>
                    <a:pt x="8182" y="322"/>
                    <a:pt x="7518" y="243"/>
                  </a:cubicBezTo>
                  <a:cubicBezTo>
                    <a:pt x="6885" y="173"/>
                    <a:pt x="6260" y="79"/>
                    <a:pt x="5619" y="71"/>
                  </a:cubicBezTo>
                  <a:cubicBezTo>
                    <a:pt x="5511" y="71"/>
                    <a:pt x="5402" y="74"/>
                    <a:pt x="5292" y="74"/>
                  </a:cubicBezTo>
                  <a:cubicBezTo>
                    <a:pt x="5090" y="74"/>
                    <a:pt x="4886" y="65"/>
                    <a:pt x="4689" y="9"/>
                  </a:cubicBezTo>
                  <a:cubicBezTo>
                    <a:pt x="4659" y="3"/>
                    <a:pt x="4628" y="0"/>
                    <a:pt x="4597" y="0"/>
                  </a:cubicBezTo>
                  <a:close/>
                </a:path>
              </a:pathLst>
            </a:custGeom>
            <a:solidFill>
              <a:srgbClr val="272626">
                <a:alpha val="430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51" name="Google Shape;13751;p41"/>
          <p:cNvGrpSpPr/>
          <p:nvPr/>
        </p:nvGrpSpPr>
        <p:grpSpPr>
          <a:xfrm rot="5080180">
            <a:off x="2962336" y="3778243"/>
            <a:ext cx="787667" cy="1050953"/>
            <a:chOff x="1133323" y="1478966"/>
            <a:chExt cx="787647" cy="1050927"/>
          </a:xfrm>
        </p:grpSpPr>
        <p:sp>
          <p:nvSpPr>
            <p:cNvPr id="13752" name="Google Shape;13752;p41"/>
            <p:cNvSpPr/>
            <p:nvPr/>
          </p:nvSpPr>
          <p:spPr>
            <a:xfrm>
              <a:off x="1263000" y="1757775"/>
              <a:ext cx="645300" cy="453650"/>
            </a:xfrm>
            <a:custGeom>
              <a:avLst/>
              <a:gdLst/>
              <a:ahLst/>
              <a:cxnLst/>
              <a:rect l="l" t="t" r="r" b="b"/>
              <a:pathLst>
                <a:path w="25812" h="18146" extrusionOk="0">
                  <a:moveTo>
                    <a:pt x="22151" y="0"/>
                  </a:moveTo>
                  <a:lnTo>
                    <a:pt x="24154" y="3035"/>
                  </a:lnTo>
                  <a:lnTo>
                    <a:pt x="25812" y="6977"/>
                  </a:lnTo>
                  <a:lnTo>
                    <a:pt x="24904" y="9730"/>
                  </a:lnTo>
                  <a:lnTo>
                    <a:pt x="22683" y="12452"/>
                  </a:lnTo>
                  <a:lnTo>
                    <a:pt x="20368" y="13985"/>
                  </a:lnTo>
                  <a:lnTo>
                    <a:pt x="18366" y="15393"/>
                  </a:lnTo>
                  <a:lnTo>
                    <a:pt x="12359" y="17458"/>
                  </a:lnTo>
                  <a:lnTo>
                    <a:pt x="2910" y="18146"/>
                  </a:lnTo>
                  <a:lnTo>
                    <a:pt x="251" y="16112"/>
                  </a:lnTo>
                  <a:lnTo>
                    <a:pt x="0" y="12984"/>
                  </a:lnTo>
                  <a:lnTo>
                    <a:pt x="1721" y="9261"/>
                  </a:lnTo>
                  <a:lnTo>
                    <a:pt x="11044" y="5381"/>
                  </a:lnTo>
                  <a:lnTo>
                    <a:pt x="19179" y="29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3753" name="Google Shape;13753;p41"/>
            <p:cNvSpPr/>
            <p:nvPr/>
          </p:nvSpPr>
          <p:spPr>
            <a:xfrm>
              <a:off x="1162300" y="1478966"/>
              <a:ext cx="682241" cy="490582"/>
            </a:xfrm>
            <a:custGeom>
              <a:avLst/>
              <a:gdLst/>
              <a:ahLst/>
              <a:cxnLst/>
              <a:rect l="l" t="t" r="r" b="b"/>
              <a:pathLst>
                <a:path w="15068" h="10835" extrusionOk="0">
                  <a:moveTo>
                    <a:pt x="4812" y="690"/>
                  </a:moveTo>
                  <a:cubicBezTo>
                    <a:pt x="4823" y="690"/>
                    <a:pt x="4835" y="690"/>
                    <a:pt x="4846" y="691"/>
                  </a:cubicBezTo>
                  <a:cubicBezTo>
                    <a:pt x="5104" y="722"/>
                    <a:pt x="5268" y="926"/>
                    <a:pt x="5237" y="1176"/>
                  </a:cubicBezTo>
                  <a:cubicBezTo>
                    <a:pt x="5207" y="1377"/>
                    <a:pt x="5027" y="1536"/>
                    <a:pt x="4840" y="1536"/>
                  </a:cubicBezTo>
                  <a:cubicBezTo>
                    <a:pt x="4832" y="1536"/>
                    <a:pt x="4823" y="1536"/>
                    <a:pt x="4815" y="1535"/>
                  </a:cubicBezTo>
                  <a:cubicBezTo>
                    <a:pt x="4557" y="1512"/>
                    <a:pt x="4369" y="1332"/>
                    <a:pt x="4377" y="1097"/>
                  </a:cubicBezTo>
                  <a:cubicBezTo>
                    <a:pt x="4392" y="851"/>
                    <a:pt x="4571" y="690"/>
                    <a:pt x="4812" y="690"/>
                  </a:cubicBezTo>
                  <a:close/>
                  <a:moveTo>
                    <a:pt x="7045" y="706"/>
                  </a:moveTo>
                  <a:cubicBezTo>
                    <a:pt x="7316" y="706"/>
                    <a:pt x="7566" y="935"/>
                    <a:pt x="7573" y="1215"/>
                  </a:cubicBezTo>
                  <a:cubicBezTo>
                    <a:pt x="7581" y="1512"/>
                    <a:pt x="7386" y="1738"/>
                    <a:pt x="7104" y="1738"/>
                  </a:cubicBezTo>
                  <a:cubicBezTo>
                    <a:pt x="7098" y="1738"/>
                    <a:pt x="7092" y="1738"/>
                    <a:pt x="7086" y="1738"/>
                  </a:cubicBezTo>
                  <a:cubicBezTo>
                    <a:pt x="6751" y="1738"/>
                    <a:pt x="6487" y="1522"/>
                    <a:pt x="6479" y="1238"/>
                  </a:cubicBezTo>
                  <a:cubicBezTo>
                    <a:pt x="6463" y="972"/>
                    <a:pt x="6721" y="715"/>
                    <a:pt x="7018" y="707"/>
                  </a:cubicBezTo>
                  <a:cubicBezTo>
                    <a:pt x="7027" y="706"/>
                    <a:pt x="7036" y="706"/>
                    <a:pt x="7045" y="706"/>
                  </a:cubicBezTo>
                  <a:close/>
                  <a:moveTo>
                    <a:pt x="2911" y="1355"/>
                  </a:moveTo>
                  <a:cubicBezTo>
                    <a:pt x="2918" y="1355"/>
                    <a:pt x="2925" y="1355"/>
                    <a:pt x="2931" y="1355"/>
                  </a:cubicBezTo>
                  <a:cubicBezTo>
                    <a:pt x="3361" y="1371"/>
                    <a:pt x="3697" y="1660"/>
                    <a:pt x="3689" y="2035"/>
                  </a:cubicBezTo>
                  <a:cubicBezTo>
                    <a:pt x="3674" y="2410"/>
                    <a:pt x="3299" y="2754"/>
                    <a:pt x="2892" y="2754"/>
                  </a:cubicBezTo>
                  <a:cubicBezTo>
                    <a:pt x="2533" y="2746"/>
                    <a:pt x="2212" y="2395"/>
                    <a:pt x="2220" y="1996"/>
                  </a:cubicBezTo>
                  <a:cubicBezTo>
                    <a:pt x="2228" y="1596"/>
                    <a:pt x="2493" y="1355"/>
                    <a:pt x="2911" y="1355"/>
                  </a:cubicBezTo>
                  <a:close/>
                  <a:moveTo>
                    <a:pt x="930" y="2579"/>
                  </a:moveTo>
                  <a:cubicBezTo>
                    <a:pt x="945" y="2579"/>
                    <a:pt x="961" y="2580"/>
                    <a:pt x="978" y="2582"/>
                  </a:cubicBezTo>
                  <a:cubicBezTo>
                    <a:pt x="1157" y="2598"/>
                    <a:pt x="1282" y="2715"/>
                    <a:pt x="1275" y="2879"/>
                  </a:cubicBezTo>
                  <a:cubicBezTo>
                    <a:pt x="1275" y="3046"/>
                    <a:pt x="1134" y="3184"/>
                    <a:pt x="990" y="3184"/>
                  </a:cubicBezTo>
                  <a:cubicBezTo>
                    <a:pt x="986" y="3184"/>
                    <a:pt x="982" y="3184"/>
                    <a:pt x="978" y="3184"/>
                  </a:cubicBezTo>
                  <a:cubicBezTo>
                    <a:pt x="782" y="3168"/>
                    <a:pt x="642" y="3028"/>
                    <a:pt x="642" y="2863"/>
                  </a:cubicBezTo>
                  <a:cubicBezTo>
                    <a:pt x="642" y="2698"/>
                    <a:pt x="754" y="2579"/>
                    <a:pt x="930" y="2579"/>
                  </a:cubicBezTo>
                  <a:close/>
                  <a:moveTo>
                    <a:pt x="5541" y="1926"/>
                  </a:moveTo>
                  <a:cubicBezTo>
                    <a:pt x="5955" y="1934"/>
                    <a:pt x="6331" y="2293"/>
                    <a:pt x="6323" y="2637"/>
                  </a:cubicBezTo>
                  <a:cubicBezTo>
                    <a:pt x="6315" y="2973"/>
                    <a:pt x="5901" y="3325"/>
                    <a:pt x="5549" y="3325"/>
                  </a:cubicBezTo>
                  <a:cubicBezTo>
                    <a:pt x="5174" y="3325"/>
                    <a:pt x="4869" y="2996"/>
                    <a:pt x="4846" y="2598"/>
                  </a:cubicBezTo>
                  <a:cubicBezTo>
                    <a:pt x="4830" y="2199"/>
                    <a:pt x="5252" y="1926"/>
                    <a:pt x="5541" y="1926"/>
                  </a:cubicBezTo>
                  <a:close/>
                  <a:moveTo>
                    <a:pt x="9871" y="2684"/>
                  </a:moveTo>
                  <a:cubicBezTo>
                    <a:pt x="10105" y="2684"/>
                    <a:pt x="10316" y="2879"/>
                    <a:pt x="10339" y="3114"/>
                  </a:cubicBezTo>
                  <a:cubicBezTo>
                    <a:pt x="10355" y="3332"/>
                    <a:pt x="10175" y="3528"/>
                    <a:pt x="9925" y="3528"/>
                  </a:cubicBezTo>
                  <a:cubicBezTo>
                    <a:pt x="9644" y="3528"/>
                    <a:pt x="9449" y="3379"/>
                    <a:pt x="9441" y="3137"/>
                  </a:cubicBezTo>
                  <a:cubicBezTo>
                    <a:pt x="9425" y="2879"/>
                    <a:pt x="9613" y="2684"/>
                    <a:pt x="9871" y="2684"/>
                  </a:cubicBezTo>
                  <a:close/>
                  <a:moveTo>
                    <a:pt x="8037" y="2299"/>
                  </a:moveTo>
                  <a:cubicBezTo>
                    <a:pt x="8109" y="2299"/>
                    <a:pt x="8184" y="2310"/>
                    <a:pt x="8261" y="2332"/>
                  </a:cubicBezTo>
                  <a:cubicBezTo>
                    <a:pt x="8620" y="2449"/>
                    <a:pt x="8925" y="2817"/>
                    <a:pt x="8894" y="3215"/>
                  </a:cubicBezTo>
                  <a:cubicBezTo>
                    <a:pt x="8886" y="3575"/>
                    <a:pt x="8651" y="3879"/>
                    <a:pt x="8315" y="3965"/>
                  </a:cubicBezTo>
                  <a:cubicBezTo>
                    <a:pt x="8255" y="3980"/>
                    <a:pt x="8194" y="3987"/>
                    <a:pt x="8134" y="3987"/>
                  </a:cubicBezTo>
                  <a:cubicBezTo>
                    <a:pt x="7874" y="3987"/>
                    <a:pt x="7625" y="3853"/>
                    <a:pt x="7479" y="3606"/>
                  </a:cubicBezTo>
                  <a:cubicBezTo>
                    <a:pt x="7292" y="3301"/>
                    <a:pt x="7245" y="2996"/>
                    <a:pt x="7425" y="2676"/>
                  </a:cubicBezTo>
                  <a:cubicBezTo>
                    <a:pt x="7564" y="2433"/>
                    <a:pt x="7784" y="2299"/>
                    <a:pt x="8037" y="2299"/>
                  </a:cubicBezTo>
                  <a:close/>
                  <a:moveTo>
                    <a:pt x="1805" y="3636"/>
                  </a:moveTo>
                  <a:cubicBezTo>
                    <a:pt x="1813" y="3636"/>
                    <a:pt x="1821" y="3637"/>
                    <a:pt x="1829" y="3637"/>
                  </a:cubicBezTo>
                  <a:cubicBezTo>
                    <a:pt x="2095" y="3645"/>
                    <a:pt x="2384" y="3918"/>
                    <a:pt x="2400" y="4161"/>
                  </a:cubicBezTo>
                  <a:cubicBezTo>
                    <a:pt x="2415" y="4430"/>
                    <a:pt x="2149" y="4708"/>
                    <a:pt x="1887" y="4708"/>
                  </a:cubicBezTo>
                  <a:cubicBezTo>
                    <a:pt x="1884" y="4708"/>
                    <a:pt x="1880" y="4708"/>
                    <a:pt x="1876" y="4708"/>
                  </a:cubicBezTo>
                  <a:cubicBezTo>
                    <a:pt x="1540" y="4684"/>
                    <a:pt x="1290" y="4465"/>
                    <a:pt x="1290" y="4168"/>
                  </a:cubicBezTo>
                  <a:cubicBezTo>
                    <a:pt x="1290" y="3888"/>
                    <a:pt x="1533" y="3636"/>
                    <a:pt x="1805" y="3636"/>
                  </a:cubicBezTo>
                  <a:close/>
                  <a:moveTo>
                    <a:pt x="11410" y="3700"/>
                  </a:moveTo>
                  <a:cubicBezTo>
                    <a:pt x="11715" y="3700"/>
                    <a:pt x="11973" y="3965"/>
                    <a:pt x="11973" y="4262"/>
                  </a:cubicBezTo>
                  <a:cubicBezTo>
                    <a:pt x="11957" y="4497"/>
                    <a:pt x="11715" y="4731"/>
                    <a:pt x="11472" y="4731"/>
                  </a:cubicBezTo>
                  <a:cubicBezTo>
                    <a:pt x="11136" y="4731"/>
                    <a:pt x="10863" y="4497"/>
                    <a:pt x="10863" y="4208"/>
                  </a:cubicBezTo>
                  <a:cubicBezTo>
                    <a:pt x="10863" y="3926"/>
                    <a:pt x="11113" y="3700"/>
                    <a:pt x="11410" y="3700"/>
                  </a:cubicBezTo>
                  <a:close/>
                  <a:moveTo>
                    <a:pt x="4100" y="4017"/>
                  </a:moveTo>
                  <a:cubicBezTo>
                    <a:pt x="4314" y="4017"/>
                    <a:pt x="4528" y="4082"/>
                    <a:pt x="4736" y="4208"/>
                  </a:cubicBezTo>
                  <a:cubicBezTo>
                    <a:pt x="4908" y="4309"/>
                    <a:pt x="5041" y="4442"/>
                    <a:pt x="5143" y="4598"/>
                  </a:cubicBezTo>
                  <a:cubicBezTo>
                    <a:pt x="5276" y="4825"/>
                    <a:pt x="5323" y="5052"/>
                    <a:pt x="5237" y="5317"/>
                  </a:cubicBezTo>
                  <a:cubicBezTo>
                    <a:pt x="5050" y="5854"/>
                    <a:pt x="4565" y="6234"/>
                    <a:pt x="4046" y="6234"/>
                  </a:cubicBezTo>
                  <a:cubicBezTo>
                    <a:pt x="4021" y="6234"/>
                    <a:pt x="3996" y="6233"/>
                    <a:pt x="3971" y="6231"/>
                  </a:cubicBezTo>
                  <a:cubicBezTo>
                    <a:pt x="3377" y="6192"/>
                    <a:pt x="2916" y="5692"/>
                    <a:pt x="2955" y="5145"/>
                  </a:cubicBezTo>
                  <a:cubicBezTo>
                    <a:pt x="2931" y="4700"/>
                    <a:pt x="3166" y="4387"/>
                    <a:pt x="3541" y="4168"/>
                  </a:cubicBezTo>
                  <a:cubicBezTo>
                    <a:pt x="3726" y="4067"/>
                    <a:pt x="3914" y="4017"/>
                    <a:pt x="4100" y="4017"/>
                  </a:cubicBezTo>
                  <a:close/>
                  <a:moveTo>
                    <a:pt x="7409" y="4434"/>
                  </a:moveTo>
                  <a:cubicBezTo>
                    <a:pt x="7604" y="4434"/>
                    <a:pt x="7776" y="4497"/>
                    <a:pt x="7956" y="4583"/>
                  </a:cubicBezTo>
                  <a:cubicBezTo>
                    <a:pt x="8308" y="4778"/>
                    <a:pt x="8472" y="5091"/>
                    <a:pt x="8401" y="5473"/>
                  </a:cubicBezTo>
                  <a:cubicBezTo>
                    <a:pt x="8315" y="5927"/>
                    <a:pt x="8026" y="6255"/>
                    <a:pt x="7675" y="6278"/>
                  </a:cubicBezTo>
                  <a:cubicBezTo>
                    <a:pt x="7644" y="6281"/>
                    <a:pt x="7614" y="6282"/>
                    <a:pt x="7583" y="6282"/>
                  </a:cubicBezTo>
                  <a:cubicBezTo>
                    <a:pt x="7085" y="6282"/>
                    <a:pt x="6563" y="5983"/>
                    <a:pt x="6526" y="5380"/>
                  </a:cubicBezTo>
                  <a:cubicBezTo>
                    <a:pt x="6503" y="4864"/>
                    <a:pt x="6721" y="4614"/>
                    <a:pt x="7050" y="4497"/>
                  </a:cubicBezTo>
                  <a:cubicBezTo>
                    <a:pt x="7151" y="4458"/>
                    <a:pt x="7292" y="4458"/>
                    <a:pt x="7409" y="4434"/>
                  </a:cubicBezTo>
                  <a:close/>
                  <a:moveTo>
                    <a:pt x="10135" y="5312"/>
                  </a:moveTo>
                  <a:cubicBezTo>
                    <a:pt x="10523" y="5312"/>
                    <a:pt x="10848" y="5613"/>
                    <a:pt x="10855" y="6020"/>
                  </a:cubicBezTo>
                  <a:cubicBezTo>
                    <a:pt x="10863" y="6505"/>
                    <a:pt x="10488" y="6724"/>
                    <a:pt x="10128" y="6778"/>
                  </a:cubicBezTo>
                  <a:cubicBezTo>
                    <a:pt x="10077" y="6790"/>
                    <a:pt x="10025" y="6795"/>
                    <a:pt x="9974" y="6795"/>
                  </a:cubicBezTo>
                  <a:cubicBezTo>
                    <a:pt x="9815" y="6795"/>
                    <a:pt x="9659" y="6744"/>
                    <a:pt x="9511" y="6661"/>
                  </a:cubicBezTo>
                  <a:cubicBezTo>
                    <a:pt x="9136" y="6466"/>
                    <a:pt x="9066" y="6036"/>
                    <a:pt x="9339" y="5724"/>
                  </a:cubicBezTo>
                  <a:cubicBezTo>
                    <a:pt x="9511" y="5528"/>
                    <a:pt x="9706" y="5395"/>
                    <a:pt x="9956" y="5333"/>
                  </a:cubicBezTo>
                  <a:cubicBezTo>
                    <a:pt x="10017" y="5319"/>
                    <a:pt x="10077" y="5312"/>
                    <a:pt x="10135" y="5312"/>
                  </a:cubicBezTo>
                  <a:close/>
                  <a:moveTo>
                    <a:pt x="6189" y="6454"/>
                  </a:moveTo>
                  <a:cubicBezTo>
                    <a:pt x="6331" y="6454"/>
                    <a:pt x="6496" y="6604"/>
                    <a:pt x="6510" y="6747"/>
                  </a:cubicBezTo>
                  <a:cubicBezTo>
                    <a:pt x="6518" y="6888"/>
                    <a:pt x="6385" y="7044"/>
                    <a:pt x="6229" y="7060"/>
                  </a:cubicBezTo>
                  <a:cubicBezTo>
                    <a:pt x="6209" y="7063"/>
                    <a:pt x="6189" y="7065"/>
                    <a:pt x="6170" y="7065"/>
                  </a:cubicBezTo>
                  <a:cubicBezTo>
                    <a:pt x="6004" y="7065"/>
                    <a:pt x="5884" y="6947"/>
                    <a:pt x="5870" y="6778"/>
                  </a:cubicBezTo>
                  <a:cubicBezTo>
                    <a:pt x="5870" y="6614"/>
                    <a:pt x="5979" y="6489"/>
                    <a:pt x="6151" y="6458"/>
                  </a:cubicBezTo>
                  <a:cubicBezTo>
                    <a:pt x="6163" y="6455"/>
                    <a:pt x="6176" y="6454"/>
                    <a:pt x="6189" y="6454"/>
                  </a:cubicBezTo>
                  <a:close/>
                  <a:moveTo>
                    <a:pt x="1895" y="6349"/>
                  </a:moveTo>
                  <a:cubicBezTo>
                    <a:pt x="2306" y="6349"/>
                    <a:pt x="2767" y="6790"/>
                    <a:pt x="2775" y="7208"/>
                  </a:cubicBezTo>
                  <a:cubicBezTo>
                    <a:pt x="2791" y="7669"/>
                    <a:pt x="2447" y="8021"/>
                    <a:pt x="1994" y="8021"/>
                  </a:cubicBezTo>
                  <a:cubicBezTo>
                    <a:pt x="1989" y="8021"/>
                    <a:pt x="1984" y="8021"/>
                    <a:pt x="1979" y="8021"/>
                  </a:cubicBezTo>
                  <a:cubicBezTo>
                    <a:pt x="1510" y="8021"/>
                    <a:pt x="1181" y="7656"/>
                    <a:pt x="1197" y="7130"/>
                  </a:cubicBezTo>
                  <a:cubicBezTo>
                    <a:pt x="1197" y="6685"/>
                    <a:pt x="1486" y="6357"/>
                    <a:pt x="1884" y="6349"/>
                  </a:cubicBezTo>
                  <a:cubicBezTo>
                    <a:pt x="1888" y="6349"/>
                    <a:pt x="1891" y="6349"/>
                    <a:pt x="1895" y="6349"/>
                  </a:cubicBezTo>
                  <a:close/>
                  <a:moveTo>
                    <a:pt x="4669" y="7173"/>
                  </a:moveTo>
                  <a:cubicBezTo>
                    <a:pt x="5128" y="7173"/>
                    <a:pt x="5562" y="7645"/>
                    <a:pt x="5510" y="8068"/>
                  </a:cubicBezTo>
                  <a:cubicBezTo>
                    <a:pt x="5510" y="8466"/>
                    <a:pt x="5229" y="8795"/>
                    <a:pt x="4861" y="8849"/>
                  </a:cubicBezTo>
                  <a:cubicBezTo>
                    <a:pt x="4818" y="8857"/>
                    <a:pt x="4776" y="8860"/>
                    <a:pt x="4734" y="8860"/>
                  </a:cubicBezTo>
                  <a:cubicBezTo>
                    <a:pt x="4418" y="8860"/>
                    <a:pt x="4141" y="8659"/>
                    <a:pt x="4010" y="8341"/>
                  </a:cubicBezTo>
                  <a:cubicBezTo>
                    <a:pt x="3908" y="8099"/>
                    <a:pt x="3900" y="7865"/>
                    <a:pt x="4002" y="7622"/>
                  </a:cubicBezTo>
                  <a:cubicBezTo>
                    <a:pt x="4103" y="7349"/>
                    <a:pt x="4314" y="7208"/>
                    <a:pt x="4596" y="7177"/>
                  </a:cubicBezTo>
                  <a:cubicBezTo>
                    <a:pt x="4620" y="7174"/>
                    <a:pt x="4645" y="7173"/>
                    <a:pt x="4669" y="7173"/>
                  </a:cubicBezTo>
                  <a:close/>
                  <a:moveTo>
                    <a:pt x="5428" y="1"/>
                  </a:moveTo>
                  <a:cubicBezTo>
                    <a:pt x="5177" y="1"/>
                    <a:pt x="4924" y="14"/>
                    <a:pt x="4666" y="43"/>
                  </a:cubicBezTo>
                  <a:cubicBezTo>
                    <a:pt x="3439" y="175"/>
                    <a:pt x="2330" y="566"/>
                    <a:pt x="1361" y="1332"/>
                  </a:cubicBezTo>
                  <a:cubicBezTo>
                    <a:pt x="915" y="1684"/>
                    <a:pt x="524" y="2082"/>
                    <a:pt x="267" y="2590"/>
                  </a:cubicBezTo>
                  <a:cubicBezTo>
                    <a:pt x="368" y="2668"/>
                    <a:pt x="368" y="2785"/>
                    <a:pt x="337" y="2910"/>
                  </a:cubicBezTo>
                  <a:cubicBezTo>
                    <a:pt x="188" y="3442"/>
                    <a:pt x="181" y="3973"/>
                    <a:pt x="95" y="4512"/>
                  </a:cubicBezTo>
                  <a:cubicBezTo>
                    <a:pt x="32" y="4895"/>
                    <a:pt x="71" y="5286"/>
                    <a:pt x="79" y="5677"/>
                  </a:cubicBezTo>
                  <a:cubicBezTo>
                    <a:pt x="79" y="5708"/>
                    <a:pt x="126" y="5747"/>
                    <a:pt x="157" y="5786"/>
                  </a:cubicBezTo>
                  <a:cubicBezTo>
                    <a:pt x="220" y="5716"/>
                    <a:pt x="267" y="5630"/>
                    <a:pt x="345" y="5575"/>
                  </a:cubicBezTo>
                  <a:cubicBezTo>
                    <a:pt x="423" y="5522"/>
                    <a:pt x="508" y="5498"/>
                    <a:pt x="590" y="5498"/>
                  </a:cubicBezTo>
                  <a:cubicBezTo>
                    <a:pt x="808" y="5498"/>
                    <a:pt x="1005" y="5671"/>
                    <a:pt x="1017" y="5927"/>
                  </a:cubicBezTo>
                  <a:cubicBezTo>
                    <a:pt x="1040" y="6208"/>
                    <a:pt x="892" y="6349"/>
                    <a:pt x="617" y="6349"/>
                  </a:cubicBezTo>
                  <a:cubicBezTo>
                    <a:pt x="610" y="6349"/>
                    <a:pt x="602" y="6349"/>
                    <a:pt x="595" y="6349"/>
                  </a:cubicBezTo>
                  <a:cubicBezTo>
                    <a:pt x="384" y="6349"/>
                    <a:pt x="243" y="6239"/>
                    <a:pt x="149" y="6067"/>
                  </a:cubicBezTo>
                  <a:cubicBezTo>
                    <a:pt x="1" y="6333"/>
                    <a:pt x="79" y="6607"/>
                    <a:pt x="110" y="6880"/>
                  </a:cubicBezTo>
                  <a:cubicBezTo>
                    <a:pt x="157" y="7286"/>
                    <a:pt x="220" y="7708"/>
                    <a:pt x="267" y="8115"/>
                  </a:cubicBezTo>
                  <a:cubicBezTo>
                    <a:pt x="431" y="8146"/>
                    <a:pt x="540" y="8248"/>
                    <a:pt x="587" y="8404"/>
                  </a:cubicBezTo>
                  <a:cubicBezTo>
                    <a:pt x="650" y="8560"/>
                    <a:pt x="509" y="8646"/>
                    <a:pt x="439" y="8756"/>
                  </a:cubicBezTo>
                  <a:cubicBezTo>
                    <a:pt x="517" y="8990"/>
                    <a:pt x="587" y="9209"/>
                    <a:pt x="665" y="9443"/>
                  </a:cubicBezTo>
                  <a:cubicBezTo>
                    <a:pt x="704" y="9545"/>
                    <a:pt x="743" y="9654"/>
                    <a:pt x="845" y="9709"/>
                  </a:cubicBezTo>
                  <a:cubicBezTo>
                    <a:pt x="907" y="9654"/>
                    <a:pt x="986" y="9592"/>
                    <a:pt x="1056" y="9537"/>
                  </a:cubicBezTo>
                  <a:cubicBezTo>
                    <a:pt x="1275" y="9357"/>
                    <a:pt x="1517" y="9310"/>
                    <a:pt x="1790" y="9310"/>
                  </a:cubicBezTo>
                  <a:cubicBezTo>
                    <a:pt x="1793" y="9310"/>
                    <a:pt x="1796" y="9310"/>
                    <a:pt x="1799" y="9310"/>
                  </a:cubicBezTo>
                  <a:cubicBezTo>
                    <a:pt x="2156" y="9310"/>
                    <a:pt x="2570" y="9822"/>
                    <a:pt x="2376" y="10256"/>
                  </a:cubicBezTo>
                  <a:cubicBezTo>
                    <a:pt x="2306" y="10412"/>
                    <a:pt x="2197" y="10537"/>
                    <a:pt x="2056" y="10639"/>
                  </a:cubicBezTo>
                  <a:cubicBezTo>
                    <a:pt x="2064" y="10725"/>
                    <a:pt x="2095" y="10803"/>
                    <a:pt x="2181" y="10811"/>
                  </a:cubicBezTo>
                  <a:cubicBezTo>
                    <a:pt x="2316" y="10825"/>
                    <a:pt x="2451" y="10834"/>
                    <a:pt x="2584" y="10834"/>
                  </a:cubicBezTo>
                  <a:cubicBezTo>
                    <a:pt x="2954" y="10834"/>
                    <a:pt x="3315" y="10765"/>
                    <a:pt x="3642" y="10553"/>
                  </a:cubicBezTo>
                  <a:cubicBezTo>
                    <a:pt x="3556" y="10514"/>
                    <a:pt x="3471" y="10475"/>
                    <a:pt x="3400" y="10412"/>
                  </a:cubicBezTo>
                  <a:cubicBezTo>
                    <a:pt x="3252" y="10287"/>
                    <a:pt x="3220" y="10068"/>
                    <a:pt x="3314" y="9904"/>
                  </a:cubicBezTo>
                  <a:cubicBezTo>
                    <a:pt x="3406" y="9761"/>
                    <a:pt x="3535" y="9693"/>
                    <a:pt x="3694" y="9693"/>
                  </a:cubicBezTo>
                  <a:cubicBezTo>
                    <a:pt x="3725" y="9693"/>
                    <a:pt x="3757" y="9696"/>
                    <a:pt x="3791" y="9701"/>
                  </a:cubicBezTo>
                  <a:cubicBezTo>
                    <a:pt x="3986" y="9732"/>
                    <a:pt x="4088" y="9818"/>
                    <a:pt x="4127" y="10029"/>
                  </a:cubicBezTo>
                  <a:cubicBezTo>
                    <a:pt x="4135" y="10107"/>
                    <a:pt x="4135" y="10186"/>
                    <a:pt x="4135" y="10264"/>
                  </a:cubicBezTo>
                  <a:cubicBezTo>
                    <a:pt x="4153" y="10267"/>
                    <a:pt x="4170" y="10268"/>
                    <a:pt x="4187" y="10268"/>
                  </a:cubicBezTo>
                  <a:cubicBezTo>
                    <a:pt x="4295" y="10268"/>
                    <a:pt x="4384" y="10207"/>
                    <a:pt x="4479" y="10146"/>
                  </a:cubicBezTo>
                  <a:cubicBezTo>
                    <a:pt x="5104" y="9732"/>
                    <a:pt x="5729" y="9326"/>
                    <a:pt x="6346" y="8912"/>
                  </a:cubicBezTo>
                  <a:cubicBezTo>
                    <a:pt x="6542" y="8779"/>
                    <a:pt x="6745" y="8662"/>
                    <a:pt x="6956" y="8576"/>
                  </a:cubicBezTo>
                  <a:cubicBezTo>
                    <a:pt x="6932" y="8505"/>
                    <a:pt x="6901" y="8427"/>
                    <a:pt x="6870" y="8365"/>
                  </a:cubicBezTo>
                  <a:cubicBezTo>
                    <a:pt x="6792" y="8138"/>
                    <a:pt x="6854" y="7943"/>
                    <a:pt x="7026" y="7787"/>
                  </a:cubicBezTo>
                  <a:cubicBezTo>
                    <a:pt x="7123" y="7695"/>
                    <a:pt x="7230" y="7649"/>
                    <a:pt x="7350" y="7649"/>
                  </a:cubicBezTo>
                  <a:cubicBezTo>
                    <a:pt x="7434" y="7649"/>
                    <a:pt x="7523" y="7671"/>
                    <a:pt x="7620" y="7716"/>
                  </a:cubicBezTo>
                  <a:cubicBezTo>
                    <a:pt x="7729" y="7763"/>
                    <a:pt x="7808" y="7833"/>
                    <a:pt x="7870" y="7919"/>
                  </a:cubicBezTo>
                  <a:cubicBezTo>
                    <a:pt x="7894" y="7923"/>
                    <a:pt x="7918" y="7925"/>
                    <a:pt x="7941" y="7925"/>
                  </a:cubicBezTo>
                  <a:cubicBezTo>
                    <a:pt x="8111" y="7925"/>
                    <a:pt x="8249" y="7831"/>
                    <a:pt x="8394" y="7755"/>
                  </a:cubicBezTo>
                  <a:cubicBezTo>
                    <a:pt x="9222" y="7325"/>
                    <a:pt x="10082" y="6966"/>
                    <a:pt x="10972" y="6693"/>
                  </a:cubicBezTo>
                  <a:cubicBezTo>
                    <a:pt x="11254" y="6607"/>
                    <a:pt x="11527" y="6513"/>
                    <a:pt x="11816" y="6427"/>
                  </a:cubicBezTo>
                  <a:cubicBezTo>
                    <a:pt x="11816" y="6419"/>
                    <a:pt x="11824" y="6396"/>
                    <a:pt x="11832" y="6388"/>
                  </a:cubicBezTo>
                  <a:cubicBezTo>
                    <a:pt x="12020" y="6064"/>
                    <a:pt x="12299" y="5869"/>
                    <a:pt x="12652" y="5869"/>
                  </a:cubicBezTo>
                  <a:cubicBezTo>
                    <a:pt x="12828" y="5869"/>
                    <a:pt x="13021" y="5917"/>
                    <a:pt x="13231" y="6020"/>
                  </a:cubicBezTo>
                  <a:lnTo>
                    <a:pt x="13465" y="6161"/>
                  </a:lnTo>
                  <a:cubicBezTo>
                    <a:pt x="13989" y="6161"/>
                    <a:pt x="14528" y="6153"/>
                    <a:pt x="15067" y="6153"/>
                  </a:cubicBezTo>
                  <a:cubicBezTo>
                    <a:pt x="14880" y="5864"/>
                    <a:pt x="14645" y="5606"/>
                    <a:pt x="14419" y="5356"/>
                  </a:cubicBezTo>
                  <a:cubicBezTo>
                    <a:pt x="13746" y="4598"/>
                    <a:pt x="13028" y="3887"/>
                    <a:pt x="12270" y="3207"/>
                  </a:cubicBezTo>
                  <a:cubicBezTo>
                    <a:pt x="11449" y="2465"/>
                    <a:pt x="10582" y="1777"/>
                    <a:pt x="9613" y="1230"/>
                  </a:cubicBezTo>
                  <a:cubicBezTo>
                    <a:pt x="8301" y="481"/>
                    <a:pt x="6921" y="1"/>
                    <a:pt x="5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41"/>
            <p:cNvSpPr/>
            <p:nvPr/>
          </p:nvSpPr>
          <p:spPr>
            <a:xfrm>
              <a:off x="1133323" y="1596187"/>
              <a:ext cx="787647" cy="630716"/>
            </a:xfrm>
            <a:custGeom>
              <a:avLst/>
              <a:gdLst/>
              <a:ahLst/>
              <a:cxnLst/>
              <a:rect l="l" t="t" r="r" b="b"/>
              <a:pathLst>
                <a:path w="17396" h="13930" extrusionOk="0">
                  <a:moveTo>
                    <a:pt x="15412" y="4587"/>
                  </a:moveTo>
                  <a:cubicBezTo>
                    <a:pt x="15578" y="4587"/>
                    <a:pt x="15763" y="4729"/>
                    <a:pt x="15785" y="4893"/>
                  </a:cubicBezTo>
                  <a:cubicBezTo>
                    <a:pt x="15793" y="5033"/>
                    <a:pt x="15645" y="5198"/>
                    <a:pt x="15512" y="5205"/>
                  </a:cubicBezTo>
                  <a:cubicBezTo>
                    <a:pt x="15497" y="5208"/>
                    <a:pt x="15482" y="5210"/>
                    <a:pt x="15467" y="5210"/>
                  </a:cubicBezTo>
                  <a:cubicBezTo>
                    <a:pt x="15315" y="5210"/>
                    <a:pt x="15159" y="5074"/>
                    <a:pt x="15152" y="4932"/>
                  </a:cubicBezTo>
                  <a:cubicBezTo>
                    <a:pt x="15137" y="4744"/>
                    <a:pt x="15230" y="4611"/>
                    <a:pt x="15387" y="4588"/>
                  </a:cubicBezTo>
                  <a:cubicBezTo>
                    <a:pt x="15395" y="4587"/>
                    <a:pt x="15404" y="4587"/>
                    <a:pt x="15412" y="4587"/>
                  </a:cubicBezTo>
                  <a:close/>
                  <a:moveTo>
                    <a:pt x="10370" y="4768"/>
                  </a:moveTo>
                  <a:cubicBezTo>
                    <a:pt x="10682" y="4768"/>
                    <a:pt x="10901" y="5073"/>
                    <a:pt x="10784" y="5330"/>
                  </a:cubicBezTo>
                  <a:cubicBezTo>
                    <a:pt x="10715" y="5500"/>
                    <a:pt x="10565" y="5599"/>
                    <a:pt x="10408" y="5599"/>
                  </a:cubicBezTo>
                  <a:cubicBezTo>
                    <a:pt x="10369" y="5599"/>
                    <a:pt x="10330" y="5593"/>
                    <a:pt x="10292" y="5580"/>
                  </a:cubicBezTo>
                  <a:cubicBezTo>
                    <a:pt x="10034" y="5487"/>
                    <a:pt x="9885" y="5315"/>
                    <a:pt x="9901" y="5119"/>
                  </a:cubicBezTo>
                  <a:cubicBezTo>
                    <a:pt x="9924" y="4901"/>
                    <a:pt x="10120" y="4768"/>
                    <a:pt x="10370" y="4768"/>
                  </a:cubicBezTo>
                  <a:close/>
                  <a:moveTo>
                    <a:pt x="6757" y="6758"/>
                  </a:moveTo>
                  <a:cubicBezTo>
                    <a:pt x="6766" y="6758"/>
                    <a:pt x="6774" y="6759"/>
                    <a:pt x="6783" y="6760"/>
                  </a:cubicBezTo>
                  <a:cubicBezTo>
                    <a:pt x="6978" y="6776"/>
                    <a:pt x="7096" y="6909"/>
                    <a:pt x="7088" y="7089"/>
                  </a:cubicBezTo>
                  <a:cubicBezTo>
                    <a:pt x="7080" y="7276"/>
                    <a:pt x="6971" y="7386"/>
                    <a:pt x="6806" y="7386"/>
                  </a:cubicBezTo>
                  <a:cubicBezTo>
                    <a:pt x="6635" y="7386"/>
                    <a:pt x="6447" y="7221"/>
                    <a:pt x="6463" y="7081"/>
                  </a:cubicBezTo>
                  <a:cubicBezTo>
                    <a:pt x="6485" y="6920"/>
                    <a:pt x="6624" y="6758"/>
                    <a:pt x="6757" y="6758"/>
                  </a:cubicBezTo>
                  <a:close/>
                  <a:moveTo>
                    <a:pt x="2972" y="8714"/>
                  </a:moveTo>
                  <a:cubicBezTo>
                    <a:pt x="3140" y="8714"/>
                    <a:pt x="3301" y="8787"/>
                    <a:pt x="3454" y="8886"/>
                  </a:cubicBezTo>
                  <a:cubicBezTo>
                    <a:pt x="3642" y="9019"/>
                    <a:pt x="3759" y="9199"/>
                    <a:pt x="3798" y="9425"/>
                  </a:cubicBezTo>
                  <a:cubicBezTo>
                    <a:pt x="3871" y="9910"/>
                    <a:pt x="3521" y="10282"/>
                    <a:pt x="3073" y="10282"/>
                  </a:cubicBezTo>
                  <a:cubicBezTo>
                    <a:pt x="2994" y="10282"/>
                    <a:pt x="2912" y="10270"/>
                    <a:pt x="2829" y="10246"/>
                  </a:cubicBezTo>
                  <a:cubicBezTo>
                    <a:pt x="2665" y="10199"/>
                    <a:pt x="2516" y="10121"/>
                    <a:pt x="2399" y="9996"/>
                  </a:cubicBezTo>
                  <a:cubicBezTo>
                    <a:pt x="2227" y="9808"/>
                    <a:pt x="2204" y="9746"/>
                    <a:pt x="2204" y="9495"/>
                  </a:cubicBezTo>
                  <a:cubicBezTo>
                    <a:pt x="2188" y="9144"/>
                    <a:pt x="2423" y="8956"/>
                    <a:pt x="2673" y="8800"/>
                  </a:cubicBezTo>
                  <a:cubicBezTo>
                    <a:pt x="2774" y="8739"/>
                    <a:pt x="2874" y="8714"/>
                    <a:pt x="2972" y="8714"/>
                  </a:cubicBezTo>
                  <a:close/>
                  <a:moveTo>
                    <a:pt x="907" y="1"/>
                  </a:moveTo>
                  <a:cubicBezTo>
                    <a:pt x="680" y="345"/>
                    <a:pt x="539" y="712"/>
                    <a:pt x="430" y="1079"/>
                  </a:cubicBezTo>
                  <a:cubicBezTo>
                    <a:pt x="195" y="1861"/>
                    <a:pt x="117" y="2674"/>
                    <a:pt x="78" y="3486"/>
                  </a:cubicBezTo>
                  <a:cubicBezTo>
                    <a:pt x="0" y="5205"/>
                    <a:pt x="47" y="6917"/>
                    <a:pt x="352" y="8612"/>
                  </a:cubicBezTo>
                  <a:cubicBezTo>
                    <a:pt x="508" y="9519"/>
                    <a:pt x="711" y="10418"/>
                    <a:pt x="1102" y="11261"/>
                  </a:cubicBezTo>
                  <a:cubicBezTo>
                    <a:pt x="1477" y="12051"/>
                    <a:pt x="1993" y="12723"/>
                    <a:pt x="2735" y="13207"/>
                  </a:cubicBezTo>
                  <a:cubicBezTo>
                    <a:pt x="3438" y="13653"/>
                    <a:pt x="4212" y="13871"/>
                    <a:pt x="5033" y="13918"/>
                  </a:cubicBezTo>
                  <a:cubicBezTo>
                    <a:pt x="5163" y="13926"/>
                    <a:pt x="5293" y="13929"/>
                    <a:pt x="5423" y="13929"/>
                  </a:cubicBezTo>
                  <a:cubicBezTo>
                    <a:pt x="6119" y="13929"/>
                    <a:pt x="6809" y="13829"/>
                    <a:pt x="7494" y="13684"/>
                  </a:cubicBezTo>
                  <a:cubicBezTo>
                    <a:pt x="8237" y="13520"/>
                    <a:pt x="8979" y="13332"/>
                    <a:pt x="9721" y="13153"/>
                  </a:cubicBezTo>
                  <a:cubicBezTo>
                    <a:pt x="9768" y="13059"/>
                    <a:pt x="9862" y="12957"/>
                    <a:pt x="9698" y="12879"/>
                  </a:cubicBezTo>
                  <a:cubicBezTo>
                    <a:pt x="9291" y="12957"/>
                    <a:pt x="8869" y="13035"/>
                    <a:pt x="8455" y="13106"/>
                  </a:cubicBezTo>
                  <a:cubicBezTo>
                    <a:pt x="8002" y="13184"/>
                    <a:pt x="7541" y="13254"/>
                    <a:pt x="7072" y="13262"/>
                  </a:cubicBezTo>
                  <a:cubicBezTo>
                    <a:pt x="6996" y="13264"/>
                    <a:pt x="6921" y="13264"/>
                    <a:pt x="6846" y="13264"/>
                  </a:cubicBezTo>
                  <a:cubicBezTo>
                    <a:pt x="6713" y="13264"/>
                    <a:pt x="6581" y="13263"/>
                    <a:pt x="6449" y="13263"/>
                  </a:cubicBezTo>
                  <a:cubicBezTo>
                    <a:pt x="6329" y="13263"/>
                    <a:pt x="6209" y="13264"/>
                    <a:pt x="6088" y="13270"/>
                  </a:cubicBezTo>
                  <a:cubicBezTo>
                    <a:pt x="6043" y="13273"/>
                    <a:pt x="5998" y="13274"/>
                    <a:pt x="5954" y="13274"/>
                  </a:cubicBezTo>
                  <a:cubicBezTo>
                    <a:pt x="5666" y="13274"/>
                    <a:pt x="5390" y="13213"/>
                    <a:pt x="5119" y="13145"/>
                  </a:cubicBezTo>
                  <a:cubicBezTo>
                    <a:pt x="4665" y="13035"/>
                    <a:pt x="4290" y="12817"/>
                    <a:pt x="4017" y="12410"/>
                  </a:cubicBezTo>
                  <a:cubicBezTo>
                    <a:pt x="3689" y="11941"/>
                    <a:pt x="3649" y="11465"/>
                    <a:pt x="3884" y="10957"/>
                  </a:cubicBezTo>
                  <a:cubicBezTo>
                    <a:pt x="4017" y="10683"/>
                    <a:pt x="4181" y="10441"/>
                    <a:pt x="4376" y="10214"/>
                  </a:cubicBezTo>
                  <a:cubicBezTo>
                    <a:pt x="4806" y="9738"/>
                    <a:pt x="5306" y="9339"/>
                    <a:pt x="5837" y="8988"/>
                  </a:cubicBezTo>
                  <a:cubicBezTo>
                    <a:pt x="6541" y="8526"/>
                    <a:pt x="7268" y="8097"/>
                    <a:pt x="8026" y="7737"/>
                  </a:cubicBezTo>
                  <a:cubicBezTo>
                    <a:pt x="9112" y="7214"/>
                    <a:pt x="10245" y="6839"/>
                    <a:pt x="11425" y="6589"/>
                  </a:cubicBezTo>
                  <a:cubicBezTo>
                    <a:pt x="11909" y="6495"/>
                    <a:pt x="12386" y="6432"/>
                    <a:pt x="12855" y="6346"/>
                  </a:cubicBezTo>
                  <a:cubicBezTo>
                    <a:pt x="12929" y="6333"/>
                    <a:pt x="13008" y="6329"/>
                    <a:pt x="13089" y="6329"/>
                  </a:cubicBezTo>
                  <a:cubicBezTo>
                    <a:pt x="13165" y="6329"/>
                    <a:pt x="13242" y="6332"/>
                    <a:pt x="13319" y="6332"/>
                  </a:cubicBezTo>
                  <a:cubicBezTo>
                    <a:pt x="13349" y="6332"/>
                    <a:pt x="13380" y="6332"/>
                    <a:pt x="13410" y="6331"/>
                  </a:cubicBezTo>
                  <a:cubicBezTo>
                    <a:pt x="13467" y="6331"/>
                    <a:pt x="13525" y="6332"/>
                    <a:pt x="13583" y="6332"/>
                  </a:cubicBezTo>
                  <a:cubicBezTo>
                    <a:pt x="13712" y="6332"/>
                    <a:pt x="13840" y="6325"/>
                    <a:pt x="13964" y="6276"/>
                  </a:cubicBezTo>
                  <a:cubicBezTo>
                    <a:pt x="13996" y="6268"/>
                    <a:pt x="14027" y="6260"/>
                    <a:pt x="14058" y="6260"/>
                  </a:cubicBezTo>
                  <a:cubicBezTo>
                    <a:pt x="14558" y="6331"/>
                    <a:pt x="15090" y="6331"/>
                    <a:pt x="15535" y="6620"/>
                  </a:cubicBezTo>
                  <a:cubicBezTo>
                    <a:pt x="15887" y="6854"/>
                    <a:pt x="16145" y="7159"/>
                    <a:pt x="16238" y="7581"/>
                  </a:cubicBezTo>
                  <a:cubicBezTo>
                    <a:pt x="16278" y="7753"/>
                    <a:pt x="16293" y="7917"/>
                    <a:pt x="16238" y="8089"/>
                  </a:cubicBezTo>
                  <a:cubicBezTo>
                    <a:pt x="16153" y="8401"/>
                    <a:pt x="16035" y="8691"/>
                    <a:pt x="15848" y="8933"/>
                  </a:cubicBezTo>
                  <a:cubicBezTo>
                    <a:pt x="15527" y="9378"/>
                    <a:pt x="15176" y="9785"/>
                    <a:pt x="14738" y="10128"/>
                  </a:cubicBezTo>
                  <a:cubicBezTo>
                    <a:pt x="14418" y="10371"/>
                    <a:pt x="14121" y="10636"/>
                    <a:pt x="13793" y="10879"/>
                  </a:cubicBezTo>
                  <a:cubicBezTo>
                    <a:pt x="13527" y="11074"/>
                    <a:pt x="13261" y="11269"/>
                    <a:pt x="12972" y="11426"/>
                  </a:cubicBezTo>
                  <a:cubicBezTo>
                    <a:pt x="12870" y="11472"/>
                    <a:pt x="12792" y="11551"/>
                    <a:pt x="12706" y="11621"/>
                  </a:cubicBezTo>
                  <a:cubicBezTo>
                    <a:pt x="12730" y="11824"/>
                    <a:pt x="12769" y="12019"/>
                    <a:pt x="13011" y="12074"/>
                  </a:cubicBezTo>
                  <a:cubicBezTo>
                    <a:pt x="13886" y="11699"/>
                    <a:pt x="14699" y="11199"/>
                    <a:pt x="15434" y="10597"/>
                  </a:cubicBezTo>
                  <a:cubicBezTo>
                    <a:pt x="15973" y="10160"/>
                    <a:pt x="16442" y="9660"/>
                    <a:pt x="16778" y="9050"/>
                  </a:cubicBezTo>
                  <a:cubicBezTo>
                    <a:pt x="17200" y="8300"/>
                    <a:pt x="17395" y="7503"/>
                    <a:pt x="17247" y="6628"/>
                  </a:cubicBezTo>
                  <a:cubicBezTo>
                    <a:pt x="17043" y="5440"/>
                    <a:pt x="16481" y="4440"/>
                    <a:pt x="15715" y="3533"/>
                  </a:cubicBezTo>
                  <a:cubicBezTo>
                    <a:pt x="15191" y="3533"/>
                    <a:pt x="14652" y="3541"/>
                    <a:pt x="14113" y="3541"/>
                  </a:cubicBezTo>
                  <a:cubicBezTo>
                    <a:pt x="14371" y="3877"/>
                    <a:pt x="14386" y="4229"/>
                    <a:pt x="14230" y="4596"/>
                  </a:cubicBezTo>
                  <a:cubicBezTo>
                    <a:pt x="14097" y="4930"/>
                    <a:pt x="13798" y="5121"/>
                    <a:pt x="13465" y="5121"/>
                  </a:cubicBezTo>
                  <a:cubicBezTo>
                    <a:pt x="13408" y="5121"/>
                    <a:pt x="13351" y="5115"/>
                    <a:pt x="13292" y="5104"/>
                  </a:cubicBezTo>
                  <a:cubicBezTo>
                    <a:pt x="12753" y="5002"/>
                    <a:pt x="12441" y="4611"/>
                    <a:pt x="12441" y="4049"/>
                  </a:cubicBezTo>
                  <a:cubicBezTo>
                    <a:pt x="12441" y="3979"/>
                    <a:pt x="12456" y="3893"/>
                    <a:pt x="12456" y="3822"/>
                  </a:cubicBezTo>
                  <a:lnTo>
                    <a:pt x="12456" y="3822"/>
                  </a:lnTo>
                  <a:cubicBezTo>
                    <a:pt x="12167" y="3908"/>
                    <a:pt x="11894" y="3994"/>
                    <a:pt x="11612" y="4080"/>
                  </a:cubicBezTo>
                  <a:cubicBezTo>
                    <a:pt x="10722" y="4369"/>
                    <a:pt x="9862" y="4721"/>
                    <a:pt x="9034" y="5151"/>
                  </a:cubicBezTo>
                  <a:cubicBezTo>
                    <a:pt x="8881" y="5223"/>
                    <a:pt x="8728" y="5316"/>
                    <a:pt x="8550" y="5316"/>
                  </a:cubicBezTo>
                  <a:cubicBezTo>
                    <a:pt x="8537" y="5316"/>
                    <a:pt x="8524" y="5316"/>
                    <a:pt x="8510" y="5315"/>
                  </a:cubicBezTo>
                  <a:lnTo>
                    <a:pt x="8510" y="5315"/>
                  </a:lnTo>
                  <a:cubicBezTo>
                    <a:pt x="8526" y="5369"/>
                    <a:pt x="8565" y="5432"/>
                    <a:pt x="8573" y="5487"/>
                  </a:cubicBezTo>
                  <a:cubicBezTo>
                    <a:pt x="8635" y="5838"/>
                    <a:pt x="8440" y="6057"/>
                    <a:pt x="8096" y="6073"/>
                  </a:cubicBezTo>
                  <a:cubicBezTo>
                    <a:pt x="8080" y="6074"/>
                    <a:pt x="8065" y="6075"/>
                    <a:pt x="8051" y="6075"/>
                  </a:cubicBezTo>
                  <a:cubicBezTo>
                    <a:pt x="7885" y="6075"/>
                    <a:pt x="7754" y="6000"/>
                    <a:pt x="7596" y="5971"/>
                  </a:cubicBezTo>
                  <a:cubicBezTo>
                    <a:pt x="7385" y="6057"/>
                    <a:pt x="7182" y="6174"/>
                    <a:pt x="6986" y="6299"/>
                  </a:cubicBezTo>
                  <a:cubicBezTo>
                    <a:pt x="6361" y="6721"/>
                    <a:pt x="5736" y="7120"/>
                    <a:pt x="5119" y="7542"/>
                  </a:cubicBezTo>
                  <a:cubicBezTo>
                    <a:pt x="5022" y="7611"/>
                    <a:pt x="4937" y="7662"/>
                    <a:pt x="4822" y="7662"/>
                  </a:cubicBezTo>
                  <a:cubicBezTo>
                    <a:pt x="4807" y="7662"/>
                    <a:pt x="4791" y="7661"/>
                    <a:pt x="4775" y="7659"/>
                  </a:cubicBezTo>
                  <a:cubicBezTo>
                    <a:pt x="4689" y="7894"/>
                    <a:pt x="4493" y="7948"/>
                    <a:pt x="4275" y="7948"/>
                  </a:cubicBezTo>
                  <a:cubicBezTo>
                    <a:pt x="3944" y="8168"/>
                    <a:pt x="3584" y="8234"/>
                    <a:pt x="3209" y="8234"/>
                  </a:cubicBezTo>
                  <a:cubicBezTo>
                    <a:pt x="3079" y="8234"/>
                    <a:pt x="2947" y="8226"/>
                    <a:pt x="2813" y="8214"/>
                  </a:cubicBezTo>
                  <a:cubicBezTo>
                    <a:pt x="2727" y="8206"/>
                    <a:pt x="2696" y="8120"/>
                    <a:pt x="2688" y="8042"/>
                  </a:cubicBezTo>
                  <a:cubicBezTo>
                    <a:pt x="2535" y="8119"/>
                    <a:pt x="2371" y="8135"/>
                    <a:pt x="2208" y="8135"/>
                  </a:cubicBezTo>
                  <a:cubicBezTo>
                    <a:pt x="2123" y="8135"/>
                    <a:pt x="2037" y="8131"/>
                    <a:pt x="1954" y="8128"/>
                  </a:cubicBezTo>
                  <a:cubicBezTo>
                    <a:pt x="1852" y="8128"/>
                    <a:pt x="1774" y="8089"/>
                    <a:pt x="1696" y="8026"/>
                  </a:cubicBezTo>
                  <a:cubicBezTo>
                    <a:pt x="1344" y="7776"/>
                    <a:pt x="1297" y="7573"/>
                    <a:pt x="1477" y="7104"/>
                  </a:cubicBezTo>
                  <a:cubicBezTo>
                    <a:pt x="1368" y="7042"/>
                    <a:pt x="1336" y="6932"/>
                    <a:pt x="1297" y="6839"/>
                  </a:cubicBezTo>
                  <a:cubicBezTo>
                    <a:pt x="1219" y="6612"/>
                    <a:pt x="1149" y="6378"/>
                    <a:pt x="1071" y="6143"/>
                  </a:cubicBezTo>
                  <a:cubicBezTo>
                    <a:pt x="1047" y="6151"/>
                    <a:pt x="1016" y="6151"/>
                    <a:pt x="985" y="6151"/>
                  </a:cubicBezTo>
                  <a:cubicBezTo>
                    <a:pt x="735" y="6135"/>
                    <a:pt x="641" y="6073"/>
                    <a:pt x="625" y="5901"/>
                  </a:cubicBezTo>
                  <a:cubicBezTo>
                    <a:pt x="594" y="5698"/>
                    <a:pt x="641" y="5635"/>
                    <a:pt x="907" y="5510"/>
                  </a:cubicBezTo>
                  <a:cubicBezTo>
                    <a:pt x="844" y="5096"/>
                    <a:pt x="797" y="4682"/>
                    <a:pt x="750" y="4268"/>
                  </a:cubicBezTo>
                  <a:cubicBezTo>
                    <a:pt x="711" y="3994"/>
                    <a:pt x="633" y="3721"/>
                    <a:pt x="789" y="3455"/>
                  </a:cubicBezTo>
                  <a:cubicBezTo>
                    <a:pt x="789" y="3369"/>
                    <a:pt x="797" y="3275"/>
                    <a:pt x="797" y="3174"/>
                  </a:cubicBezTo>
                  <a:cubicBezTo>
                    <a:pt x="766" y="3142"/>
                    <a:pt x="719" y="3103"/>
                    <a:pt x="719" y="3064"/>
                  </a:cubicBezTo>
                  <a:cubicBezTo>
                    <a:pt x="719" y="2674"/>
                    <a:pt x="672" y="2283"/>
                    <a:pt x="735" y="1908"/>
                  </a:cubicBezTo>
                  <a:cubicBezTo>
                    <a:pt x="813" y="1369"/>
                    <a:pt x="821" y="829"/>
                    <a:pt x="977" y="306"/>
                  </a:cubicBezTo>
                  <a:cubicBezTo>
                    <a:pt x="1008" y="204"/>
                    <a:pt x="1008" y="79"/>
                    <a:pt x="9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41"/>
            <p:cNvSpPr/>
            <p:nvPr/>
          </p:nvSpPr>
          <p:spPr>
            <a:xfrm>
              <a:off x="1476841" y="1994939"/>
              <a:ext cx="372996" cy="534954"/>
            </a:xfrm>
            <a:custGeom>
              <a:avLst/>
              <a:gdLst/>
              <a:ahLst/>
              <a:cxnLst/>
              <a:rect l="l" t="t" r="r" b="b"/>
              <a:pathLst>
                <a:path w="8238" h="11815" extrusionOk="0">
                  <a:moveTo>
                    <a:pt x="2810" y="450"/>
                  </a:moveTo>
                  <a:cubicBezTo>
                    <a:pt x="3096" y="450"/>
                    <a:pt x="3323" y="586"/>
                    <a:pt x="3486" y="806"/>
                  </a:cubicBezTo>
                  <a:cubicBezTo>
                    <a:pt x="3697" y="1079"/>
                    <a:pt x="3893" y="1353"/>
                    <a:pt x="4010" y="1681"/>
                  </a:cubicBezTo>
                  <a:cubicBezTo>
                    <a:pt x="4174" y="2150"/>
                    <a:pt x="4369" y="2611"/>
                    <a:pt x="4565" y="3072"/>
                  </a:cubicBezTo>
                  <a:cubicBezTo>
                    <a:pt x="4721" y="3431"/>
                    <a:pt x="4924" y="3767"/>
                    <a:pt x="5158" y="4080"/>
                  </a:cubicBezTo>
                  <a:cubicBezTo>
                    <a:pt x="5432" y="4455"/>
                    <a:pt x="5737" y="4807"/>
                    <a:pt x="6041" y="5174"/>
                  </a:cubicBezTo>
                  <a:cubicBezTo>
                    <a:pt x="6440" y="5651"/>
                    <a:pt x="6846" y="6119"/>
                    <a:pt x="7159" y="6666"/>
                  </a:cubicBezTo>
                  <a:cubicBezTo>
                    <a:pt x="7487" y="7213"/>
                    <a:pt x="7690" y="7792"/>
                    <a:pt x="7659" y="8464"/>
                  </a:cubicBezTo>
                  <a:cubicBezTo>
                    <a:pt x="7722" y="9128"/>
                    <a:pt x="7456" y="9691"/>
                    <a:pt x="6987" y="10159"/>
                  </a:cubicBezTo>
                  <a:cubicBezTo>
                    <a:pt x="6667" y="10480"/>
                    <a:pt x="6260" y="10714"/>
                    <a:pt x="5830" y="10863"/>
                  </a:cubicBezTo>
                  <a:cubicBezTo>
                    <a:pt x="5729" y="10894"/>
                    <a:pt x="5627" y="10933"/>
                    <a:pt x="5518" y="10964"/>
                  </a:cubicBezTo>
                  <a:cubicBezTo>
                    <a:pt x="5306" y="11031"/>
                    <a:pt x="5123" y="11060"/>
                    <a:pt x="4960" y="11060"/>
                  </a:cubicBezTo>
                  <a:cubicBezTo>
                    <a:pt x="4432" y="11060"/>
                    <a:pt x="4131" y="10745"/>
                    <a:pt x="3838" y="10339"/>
                  </a:cubicBezTo>
                  <a:cubicBezTo>
                    <a:pt x="3642" y="10074"/>
                    <a:pt x="3564" y="9753"/>
                    <a:pt x="3517" y="9417"/>
                  </a:cubicBezTo>
                  <a:cubicBezTo>
                    <a:pt x="3424" y="8792"/>
                    <a:pt x="3439" y="8175"/>
                    <a:pt x="3431" y="7549"/>
                  </a:cubicBezTo>
                  <a:cubicBezTo>
                    <a:pt x="3431" y="7268"/>
                    <a:pt x="3408" y="6995"/>
                    <a:pt x="3369" y="6713"/>
                  </a:cubicBezTo>
                  <a:cubicBezTo>
                    <a:pt x="3322" y="6346"/>
                    <a:pt x="3361" y="5963"/>
                    <a:pt x="3346" y="5588"/>
                  </a:cubicBezTo>
                  <a:cubicBezTo>
                    <a:pt x="3314" y="4963"/>
                    <a:pt x="3189" y="4361"/>
                    <a:pt x="2900" y="3791"/>
                  </a:cubicBezTo>
                  <a:cubicBezTo>
                    <a:pt x="2736" y="3463"/>
                    <a:pt x="2502" y="3197"/>
                    <a:pt x="2212" y="2986"/>
                  </a:cubicBezTo>
                  <a:cubicBezTo>
                    <a:pt x="1955" y="2798"/>
                    <a:pt x="1689" y="2634"/>
                    <a:pt x="1478" y="2408"/>
                  </a:cubicBezTo>
                  <a:cubicBezTo>
                    <a:pt x="1361" y="2290"/>
                    <a:pt x="1282" y="2165"/>
                    <a:pt x="1204" y="2025"/>
                  </a:cubicBezTo>
                  <a:cubicBezTo>
                    <a:pt x="1048" y="1782"/>
                    <a:pt x="1087" y="1525"/>
                    <a:pt x="1236" y="1321"/>
                  </a:cubicBezTo>
                  <a:cubicBezTo>
                    <a:pt x="1595" y="821"/>
                    <a:pt x="2080" y="509"/>
                    <a:pt x="2720" y="454"/>
                  </a:cubicBezTo>
                  <a:cubicBezTo>
                    <a:pt x="2751" y="451"/>
                    <a:pt x="2781" y="450"/>
                    <a:pt x="2810" y="450"/>
                  </a:cubicBezTo>
                  <a:close/>
                  <a:moveTo>
                    <a:pt x="2653" y="1"/>
                  </a:moveTo>
                  <a:cubicBezTo>
                    <a:pt x="2531" y="1"/>
                    <a:pt x="2405" y="11"/>
                    <a:pt x="2275" y="32"/>
                  </a:cubicBezTo>
                  <a:cubicBezTo>
                    <a:pt x="1493" y="149"/>
                    <a:pt x="900" y="579"/>
                    <a:pt x="423" y="1189"/>
                  </a:cubicBezTo>
                  <a:cubicBezTo>
                    <a:pt x="399" y="1212"/>
                    <a:pt x="392" y="1235"/>
                    <a:pt x="376" y="1267"/>
                  </a:cubicBezTo>
                  <a:cubicBezTo>
                    <a:pt x="1" y="1837"/>
                    <a:pt x="103" y="2283"/>
                    <a:pt x="704" y="2611"/>
                  </a:cubicBezTo>
                  <a:cubicBezTo>
                    <a:pt x="1275" y="2923"/>
                    <a:pt x="1712" y="3345"/>
                    <a:pt x="2033" y="3892"/>
                  </a:cubicBezTo>
                  <a:cubicBezTo>
                    <a:pt x="2072" y="3963"/>
                    <a:pt x="2111" y="4025"/>
                    <a:pt x="2103" y="4103"/>
                  </a:cubicBezTo>
                  <a:cubicBezTo>
                    <a:pt x="2267" y="4181"/>
                    <a:pt x="2173" y="4283"/>
                    <a:pt x="2119" y="4377"/>
                  </a:cubicBezTo>
                  <a:cubicBezTo>
                    <a:pt x="2220" y="4400"/>
                    <a:pt x="2298" y="4432"/>
                    <a:pt x="2306" y="4549"/>
                  </a:cubicBezTo>
                  <a:cubicBezTo>
                    <a:pt x="2353" y="4713"/>
                    <a:pt x="2416" y="4869"/>
                    <a:pt x="2462" y="5033"/>
                  </a:cubicBezTo>
                  <a:cubicBezTo>
                    <a:pt x="2650" y="5697"/>
                    <a:pt x="2720" y="6385"/>
                    <a:pt x="2736" y="7065"/>
                  </a:cubicBezTo>
                  <a:cubicBezTo>
                    <a:pt x="2759" y="7846"/>
                    <a:pt x="2806" y="8620"/>
                    <a:pt x="2931" y="9394"/>
                  </a:cubicBezTo>
                  <a:cubicBezTo>
                    <a:pt x="3002" y="9823"/>
                    <a:pt x="3127" y="10238"/>
                    <a:pt x="3306" y="10644"/>
                  </a:cubicBezTo>
                  <a:cubicBezTo>
                    <a:pt x="3439" y="10957"/>
                    <a:pt x="3635" y="11238"/>
                    <a:pt x="3908" y="11449"/>
                  </a:cubicBezTo>
                  <a:cubicBezTo>
                    <a:pt x="4239" y="11714"/>
                    <a:pt x="4611" y="11815"/>
                    <a:pt x="4995" y="11815"/>
                  </a:cubicBezTo>
                  <a:cubicBezTo>
                    <a:pt x="5165" y="11815"/>
                    <a:pt x="5338" y="11795"/>
                    <a:pt x="5510" y="11761"/>
                  </a:cubicBezTo>
                  <a:cubicBezTo>
                    <a:pt x="6213" y="11629"/>
                    <a:pt x="6784" y="11253"/>
                    <a:pt x="7261" y="10738"/>
                  </a:cubicBezTo>
                  <a:cubicBezTo>
                    <a:pt x="8011" y="9941"/>
                    <a:pt x="8237" y="8979"/>
                    <a:pt x="8058" y="7925"/>
                  </a:cubicBezTo>
                  <a:cubicBezTo>
                    <a:pt x="7964" y="7338"/>
                    <a:pt x="7729" y="6791"/>
                    <a:pt x="7417" y="6284"/>
                  </a:cubicBezTo>
                  <a:cubicBezTo>
                    <a:pt x="7175" y="5885"/>
                    <a:pt x="6909" y="5502"/>
                    <a:pt x="6628" y="5135"/>
                  </a:cubicBezTo>
                  <a:cubicBezTo>
                    <a:pt x="6252" y="4635"/>
                    <a:pt x="5885" y="4135"/>
                    <a:pt x="5502" y="3634"/>
                  </a:cubicBezTo>
                  <a:cubicBezTo>
                    <a:pt x="5424" y="3533"/>
                    <a:pt x="5354" y="3431"/>
                    <a:pt x="5393" y="3298"/>
                  </a:cubicBezTo>
                  <a:cubicBezTo>
                    <a:pt x="5151" y="3236"/>
                    <a:pt x="5119" y="3048"/>
                    <a:pt x="5088" y="2845"/>
                  </a:cubicBezTo>
                  <a:cubicBezTo>
                    <a:pt x="4877" y="2697"/>
                    <a:pt x="4838" y="2454"/>
                    <a:pt x="4736" y="2251"/>
                  </a:cubicBezTo>
                  <a:cubicBezTo>
                    <a:pt x="4604" y="1939"/>
                    <a:pt x="4486" y="1618"/>
                    <a:pt x="4346" y="1306"/>
                  </a:cubicBezTo>
                  <a:cubicBezTo>
                    <a:pt x="4268" y="1118"/>
                    <a:pt x="4166" y="939"/>
                    <a:pt x="4057" y="774"/>
                  </a:cubicBezTo>
                  <a:cubicBezTo>
                    <a:pt x="3709" y="234"/>
                    <a:pt x="3224" y="1"/>
                    <a:pt x="2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41"/>
            <p:cNvSpPr/>
            <p:nvPr/>
          </p:nvSpPr>
          <p:spPr>
            <a:xfrm>
              <a:off x="1299581" y="1880298"/>
              <a:ext cx="571493" cy="317893"/>
            </a:xfrm>
            <a:custGeom>
              <a:avLst/>
              <a:gdLst/>
              <a:ahLst/>
              <a:cxnLst/>
              <a:rect l="l" t="t" r="r" b="b"/>
              <a:pathLst>
                <a:path w="12622" h="7021" extrusionOk="0">
                  <a:moveTo>
                    <a:pt x="10394" y="1"/>
                  </a:moveTo>
                  <a:cubicBezTo>
                    <a:pt x="10363" y="1"/>
                    <a:pt x="10332" y="17"/>
                    <a:pt x="10300" y="24"/>
                  </a:cubicBezTo>
                  <a:cubicBezTo>
                    <a:pt x="10121" y="79"/>
                    <a:pt x="9933" y="63"/>
                    <a:pt x="9745" y="71"/>
                  </a:cubicBezTo>
                  <a:cubicBezTo>
                    <a:pt x="9666" y="71"/>
                    <a:pt x="9584" y="68"/>
                    <a:pt x="9502" y="68"/>
                  </a:cubicBezTo>
                  <a:cubicBezTo>
                    <a:pt x="9399" y="68"/>
                    <a:pt x="9295" y="73"/>
                    <a:pt x="9191" y="95"/>
                  </a:cubicBezTo>
                  <a:cubicBezTo>
                    <a:pt x="8714" y="181"/>
                    <a:pt x="8237" y="235"/>
                    <a:pt x="7761" y="337"/>
                  </a:cubicBezTo>
                  <a:cubicBezTo>
                    <a:pt x="6588" y="587"/>
                    <a:pt x="5448" y="962"/>
                    <a:pt x="4361" y="1478"/>
                  </a:cubicBezTo>
                  <a:cubicBezTo>
                    <a:pt x="3603" y="1837"/>
                    <a:pt x="2877" y="2267"/>
                    <a:pt x="2173" y="2728"/>
                  </a:cubicBezTo>
                  <a:cubicBezTo>
                    <a:pt x="1642" y="3080"/>
                    <a:pt x="1142" y="3478"/>
                    <a:pt x="712" y="3963"/>
                  </a:cubicBezTo>
                  <a:cubicBezTo>
                    <a:pt x="517" y="4189"/>
                    <a:pt x="353" y="4432"/>
                    <a:pt x="220" y="4705"/>
                  </a:cubicBezTo>
                  <a:cubicBezTo>
                    <a:pt x="1" y="5213"/>
                    <a:pt x="24" y="5690"/>
                    <a:pt x="353" y="6159"/>
                  </a:cubicBezTo>
                  <a:cubicBezTo>
                    <a:pt x="626" y="6557"/>
                    <a:pt x="1001" y="6784"/>
                    <a:pt x="1454" y="6893"/>
                  </a:cubicBezTo>
                  <a:cubicBezTo>
                    <a:pt x="1734" y="6963"/>
                    <a:pt x="2021" y="7021"/>
                    <a:pt x="2319" y="7021"/>
                  </a:cubicBezTo>
                  <a:cubicBezTo>
                    <a:pt x="2353" y="7021"/>
                    <a:pt x="2388" y="7020"/>
                    <a:pt x="2423" y="7018"/>
                  </a:cubicBezTo>
                  <a:cubicBezTo>
                    <a:pt x="2564" y="7008"/>
                    <a:pt x="2705" y="7005"/>
                    <a:pt x="2845" y="7005"/>
                  </a:cubicBezTo>
                  <a:cubicBezTo>
                    <a:pt x="3033" y="7005"/>
                    <a:pt x="3220" y="7010"/>
                    <a:pt x="3408" y="7010"/>
                  </a:cubicBezTo>
                  <a:cubicBezTo>
                    <a:pt x="3877" y="6995"/>
                    <a:pt x="4338" y="6932"/>
                    <a:pt x="4799" y="6854"/>
                  </a:cubicBezTo>
                  <a:cubicBezTo>
                    <a:pt x="5205" y="6776"/>
                    <a:pt x="5627" y="6706"/>
                    <a:pt x="6034" y="6628"/>
                  </a:cubicBezTo>
                  <a:cubicBezTo>
                    <a:pt x="6034" y="6549"/>
                    <a:pt x="6002" y="6479"/>
                    <a:pt x="5971" y="6409"/>
                  </a:cubicBezTo>
                  <a:cubicBezTo>
                    <a:pt x="5635" y="5862"/>
                    <a:pt x="5197" y="5448"/>
                    <a:pt x="4635" y="5135"/>
                  </a:cubicBezTo>
                  <a:cubicBezTo>
                    <a:pt x="4033" y="4799"/>
                    <a:pt x="3939" y="4361"/>
                    <a:pt x="4307" y="3783"/>
                  </a:cubicBezTo>
                  <a:cubicBezTo>
                    <a:pt x="4314" y="3752"/>
                    <a:pt x="4338" y="3728"/>
                    <a:pt x="4354" y="3705"/>
                  </a:cubicBezTo>
                  <a:cubicBezTo>
                    <a:pt x="4846" y="3111"/>
                    <a:pt x="5432" y="2673"/>
                    <a:pt x="6213" y="2556"/>
                  </a:cubicBezTo>
                  <a:cubicBezTo>
                    <a:pt x="6343" y="2536"/>
                    <a:pt x="6469" y="2525"/>
                    <a:pt x="6591" y="2525"/>
                  </a:cubicBezTo>
                  <a:cubicBezTo>
                    <a:pt x="7160" y="2525"/>
                    <a:pt x="7640" y="2758"/>
                    <a:pt x="7987" y="3299"/>
                  </a:cubicBezTo>
                  <a:cubicBezTo>
                    <a:pt x="8097" y="3463"/>
                    <a:pt x="8206" y="3635"/>
                    <a:pt x="8284" y="3822"/>
                  </a:cubicBezTo>
                  <a:cubicBezTo>
                    <a:pt x="8417" y="4135"/>
                    <a:pt x="8534" y="4455"/>
                    <a:pt x="8675" y="4776"/>
                  </a:cubicBezTo>
                  <a:cubicBezTo>
                    <a:pt x="8769" y="4986"/>
                    <a:pt x="8823" y="5221"/>
                    <a:pt x="9027" y="5369"/>
                  </a:cubicBezTo>
                  <a:cubicBezTo>
                    <a:pt x="9113" y="5299"/>
                    <a:pt x="9191" y="5229"/>
                    <a:pt x="9308" y="5174"/>
                  </a:cubicBezTo>
                  <a:cubicBezTo>
                    <a:pt x="9605" y="5018"/>
                    <a:pt x="9863" y="4822"/>
                    <a:pt x="10128" y="4627"/>
                  </a:cubicBezTo>
                  <a:cubicBezTo>
                    <a:pt x="10449" y="4393"/>
                    <a:pt x="10754" y="4119"/>
                    <a:pt x="11074" y="3869"/>
                  </a:cubicBezTo>
                  <a:cubicBezTo>
                    <a:pt x="11504" y="3533"/>
                    <a:pt x="11855" y="3111"/>
                    <a:pt x="12191" y="2681"/>
                  </a:cubicBezTo>
                  <a:cubicBezTo>
                    <a:pt x="12371" y="2423"/>
                    <a:pt x="12504" y="2134"/>
                    <a:pt x="12582" y="1829"/>
                  </a:cubicBezTo>
                  <a:cubicBezTo>
                    <a:pt x="12621" y="1665"/>
                    <a:pt x="12621" y="1501"/>
                    <a:pt x="12582" y="1322"/>
                  </a:cubicBezTo>
                  <a:cubicBezTo>
                    <a:pt x="12481" y="900"/>
                    <a:pt x="12230" y="603"/>
                    <a:pt x="11879" y="368"/>
                  </a:cubicBezTo>
                  <a:cubicBezTo>
                    <a:pt x="11426" y="71"/>
                    <a:pt x="10902" y="71"/>
                    <a:pt x="10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757" name="Google Shape;13757;p41"/>
            <p:cNvGrpSpPr/>
            <p:nvPr/>
          </p:nvGrpSpPr>
          <p:grpSpPr>
            <a:xfrm>
              <a:off x="1160217" y="1510206"/>
              <a:ext cx="688213" cy="552015"/>
              <a:chOff x="1160217" y="1510206"/>
              <a:chExt cx="688213" cy="552015"/>
            </a:xfrm>
          </p:grpSpPr>
          <p:sp>
            <p:nvSpPr>
              <p:cNvPr id="13758" name="Google Shape;13758;p41"/>
              <p:cNvSpPr/>
              <p:nvPr/>
            </p:nvSpPr>
            <p:spPr>
              <a:xfrm>
                <a:off x="1294283" y="1660842"/>
                <a:ext cx="109390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2218" extrusionOk="0">
                    <a:moveTo>
                      <a:pt x="1189" y="0"/>
                    </a:moveTo>
                    <a:cubicBezTo>
                      <a:pt x="1000" y="0"/>
                      <a:pt x="811" y="50"/>
                      <a:pt x="626" y="151"/>
                    </a:cubicBezTo>
                    <a:cubicBezTo>
                      <a:pt x="251" y="370"/>
                      <a:pt x="9" y="683"/>
                      <a:pt x="40" y="1128"/>
                    </a:cubicBezTo>
                    <a:cubicBezTo>
                      <a:pt x="1" y="1675"/>
                      <a:pt x="462" y="2175"/>
                      <a:pt x="1056" y="2214"/>
                    </a:cubicBezTo>
                    <a:cubicBezTo>
                      <a:pt x="1081" y="2216"/>
                      <a:pt x="1106" y="2217"/>
                      <a:pt x="1131" y="2217"/>
                    </a:cubicBezTo>
                    <a:cubicBezTo>
                      <a:pt x="1650" y="2217"/>
                      <a:pt x="2135" y="1837"/>
                      <a:pt x="2322" y="1292"/>
                    </a:cubicBezTo>
                    <a:cubicBezTo>
                      <a:pt x="2415" y="1035"/>
                      <a:pt x="2361" y="800"/>
                      <a:pt x="2228" y="581"/>
                    </a:cubicBezTo>
                    <a:cubicBezTo>
                      <a:pt x="2118" y="425"/>
                      <a:pt x="1986" y="292"/>
                      <a:pt x="1829" y="191"/>
                    </a:cubicBezTo>
                    <a:cubicBezTo>
                      <a:pt x="1620" y="65"/>
                      <a:pt x="1405" y="0"/>
                      <a:pt x="11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9" name="Google Shape;13759;p41"/>
              <p:cNvSpPr/>
              <p:nvPr/>
            </p:nvSpPr>
            <p:spPr>
              <a:xfrm>
                <a:off x="1696209" y="1745193"/>
                <a:ext cx="87793" cy="84261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861" extrusionOk="0">
                    <a:moveTo>
                      <a:pt x="849" y="0"/>
                    </a:moveTo>
                    <a:cubicBezTo>
                      <a:pt x="496" y="0"/>
                      <a:pt x="220" y="192"/>
                      <a:pt x="32" y="516"/>
                    </a:cubicBezTo>
                    <a:cubicBezTo>
                      <a:pt x="24" y="531"/>
                      <a:pt x="24" y="547"/>
                      <a:pt x="9" y="555"/>
                    </a:cubicBezTo>
                    <a:cubicBezTo>
                      <a:pt x="9" y="633"/>
                      <a:pt x="1" y="711"/>
                      <a:pt x="1" y="789"/>
                    </a:cubicBezTo>
                    <a:cubicBezTo>
                      <a:pt x="1" y="1352"/>
                      <a:pt x="313" y="1742"/>
                      <a:pt x="853" y="1844"/>
                    </a:cubicBezTo>
                    <a:cubicBezTo>
                      <a:pt x="909" y="1855"/>
                      <a:pt x="966" y="1861"/>
                      <a:pt x="1022" y="1861"/>
                    </a:cubicBezTo>
                    <a:cubicBezTo>
                      <a:pt x="1356" y="1861"/>
                      <a:pt x="1656" y="1664"/>
                      <a:pt x="1790" y="1336"/>
                    </a:cubicBezTo>
                    <a:cubicBezTo>
                      <a:pt x="1939" y="969"/>
                      <a:pt x="1923" y="617"/>
                      <a:pt x="1673" y="281"/>
                    </a:cubicBezTo>
                    <a:cubicBezTo>
                      <a:pt x="1587" y="234"/>
                      <a:pt x="1517" y="180"/>
                      <a:pt x="1431" y="148"/>
                    </a:cubicBezTo>
                    <a:cubicBezTo>
                      <a:pt x="1219" y="47"/>
                      <a:pt x="1024" y="0"/>
                      <a:pt x="8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0" name="Google Shape;13760;p41"/>
              <p:cNvSpPr/>
              <p:nvPr/>
            </p:nvSpPr>
            <p:spPr>
              <a:xfrm>
                <a:off x="1455968" y="1679722"/>
                <a:ext cx="89921" cy="83809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1851" extrusionOk="0">
                    <a:moveTo>
                      <a:pt x="923" y="0"/>
                    </a:moveTo>
                    <a:cubicBezTo>
                      <a:pt x="806" y="24"/>
                      <a:pt x="665" y="24"/>
                      <a:pt x="548" y="55"/>
                    </a:cubicBezTo>
                    <a:cubicBezTo>
                      <a:pt x="227" y="180"/>
                      <a:pt x="1" y="430"/>
                      <a:pt x="32" y="946"/>
                    </a:cubicBezTo>
                    <a:cubicBezTo>
                      <a:pt x="68" y="1545"/>
                      <a:pt x="571" y="1851"/>
                      <a:pt x="1054" y="1851"/>
                    </a:cubicBezTo>
                    <a:cubicBezTo>
                      <a:pt x="1094" y="1851"/>
                      <a:pt x="1134" y="1849"/>
                      <a:pt x="1173" y="1844"/>
                    </a:cubicBezTo>
                    <a:cubicBezTo>
                      <a:pt x="1540" y="1805"/>
                      <a:pt x="1822" y="1493"/>
                      <a:pt x="1908" y="1039"/>
                    </a:cubicBezTo>
                    <a:cubicBezTo>
                      <a:pt x="1986" y="657"/>
                      <a:pt x="1814" y="336"/>
                      <a:pt x="1462" y="149"/>
                    </a:cubicBezTo>
                    <a:cubicBezTo>
                      <a:pt x="1290" y="63"/>
                      <a:pt x="1118" y="0"/>
                      <a:pt x="9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1" name="Google Shape;13761;p41"/>
              <p:cNvSpPr/>
              <p:nvPr/>
            </p:nvSpPr>
            <p:spPr>
              <a:xfrm>
                <a:off x="1338519" y="1804279"/>
                <a:ext cx="75613" cy="76247"/>
              </a:xfrm>
              <a:custGeom>
                <a:avLst/>
                <a:gdLst/>
                <a:ahLst/>
                <a:cxnLst/>
                <a:rect l="l" t="t" r="r" b="b"/>
                <a:pathLst>
                  <a:path w="1670" h="1684" extrusionOk="0">
                    <a:moveTo>
                      <a:pt x="793" y="1"/>
                    </a:moveTo>
                    <a:cubicBezTo>
                      <a:pt x="761" y="1"/>
                      <a:pt x="728" y="3"/>
                      <a:pt x="696" y="8"/>
                    </a:cubicBezTo>
                    <a:cubicBezTo>
                      <a:pt x="407" y="31"/>
                      <a:pt x="204" y="172"/>
                      <a:pt x="94" y="445"/>
                    </a:cubicBezTo>
                    <a:cubicBezTo>
                      <a:pt x="0" y="688"/>
                      <a:pt x="8" y="922"/>
                      <a:pt x="110" y="1164"/>
                    </a:cubicBezTo>
                    <a:cubicBezTo>
                      <a:pt x="234" y="1487"/>
                      <a:pt x="515" y="1683"/>
                      <a:pt x="825" y="1683"/>
                    </a:cubicBezTo>
                    <a:cubicBezTo>
                      <a:pt x="868" y="1683"/>
                      <a:pt x="911" y="1680"/>
                      <a:pt x="954" y="1672"/>
                    </a:cubicBezTo>
                    <a:cubicBezTo>
                      <a:pt x="1337" y="1617"/>
                      <a:pt x="1610" y="1281"/>
                      <a:pt x="1618" y="883"/>
                    </a:cubicBezTo>
                    <a:cubicBezTo>
                      <a:pt x="1669" y="452"/>
                      <a:pt x="1250" y="1"/>
                      <a:pt x="7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2" name="Google Shape;13762;p41"/>
              <p:cNvSpPr/>
              <p:nvPr/>
            </p:nvSpPr>
            <p:spPr>
              <a:xfrm>
                <a:off x="1489609" y="1583011"/>
                <a:ext cx="76791" cy="76519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690" extrusionOk="0">
                    <a:moveTo>
                      <a:pt x="797" y="1"/>
                    </a:moveTo>
                    <a:cubicBezTo>
                      <a:pt x="548" y="1"/>
                      <a:pt x="328" y="135"/>
                      <a:pt x="188" y="378"/>
                    </a:cubicBezTo>
                    <a:cubicBezTo>
                      <a:pt x="0" y="698"/>
                      <a:pt x="55" y="1003"/>
                      <a:pt x="235" y="1308"/>
                    </a:cubicBezTo>
                    <a:cubicBezTo>
                      <a:pt x="387" y="1555"/>
                      <a:pt x="637" y="1689"/>
                      <a:pt x="897" y="1689"/>
                    </a:cubicBezTo>
                    <a:cubicBezTo>
                      <a:pt x="957" y="1689"/>
                      <a:pt x="1018" y="1682"/>
                      <a:pt x="1079" y="1667"/>
                    </a:cubicBezTo>
                    <a:cubicBezTo>
                      <a:pt x="1422" y="1581"/>
                      <a:pt x="1657" y="1277"/>
                      <a:pt x="1665" y="917"/>
                    </a:cubicBezTo>
                    <a:cubicBezTo>
                      <a:pt x="1696" y="503"/>
                      <a:pt x="1383" y="151"/>
                      <a:pt x="1016" y="34"/>
                    </a:cubicBezTo>
                    <a:cubicBezTo>
                      <a:pt x="941" y="12"/>
                      <a:pt x="868" y="1"/>
                      <a:pt x="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3" name="Google Shape;13763;p41"/>
              <p:cNvSpPr/>
              <p:nvPr/>
            </p:nvSpPr>
            <p:spPr>
              <a:xfrm>
                <a:off x="1215727" y="1766382"/>
                <a:ext cx="72942" cy="75749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673" extrusionOk="0">
                    <a:moveTo>
                      <a:pt x="723" y="1"/>
                    </a:moveTo>
                    <a:cubicBezTo>
                      <a:pt x="719" y="1"/>
                      <a:pt x="716" y="1"/>
                      <a:pt x="712" y="1"/>
                    </a:cubicBezTo>
                    <a:cubicBezTo>
                      <a:pt x="306" y="9"/>
                      <a:pt x="17" y="345"/>
                      <a:pt x="17" y="782"/>
                    </a:cubicBezTo>
                    <a:cubicBezTo>
                      <a:pt x="1" y="1314"/>
                      <a:pt x="337" y="1673"/>
                      <a:pt x="814" y="1673"/>
                    </a:cubicBezTo>
                    <a:cubicBezTo>
                      <a:pt x="1267" y="1673"/>
                      <a:pt x="1611" y="1321"/>
                      <a:pt x="1595" y="860"/>
                    </a:cubicBezTo>
                    <a:cubicBezTo>
                      <a:pt x="1587" y="442"/>
                      <a:pt x="1134" y="1"/>
                      <a:pt x="7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4" name="Google Shape;13764;p41"/>
              <p:cNvSpPr/>
              <p:nvPr/>
            </p:nvSpPr>
            <p:spPr>
              <a:xfrm>
                <a:off x="1572738" y="1719611"/>
                <a:ext cx="82133" cy="67192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484" extrusionOk="0">
                    <a:moveTo>
                      <a:pt x="1085" y="1"/>
                    </a:moveTo>
                    <a:cubicBezTo>
                      <a:pt x="1022" y="1"/>
                      <a:pt x="957" y="9"/>
                      <a:pt x="891" y="26"/>
                    </a:cubicBezTo>
                    <a:cubicBezTo>
                      <a:pt x="641" y="88"/>
                      <a:pt x="446" y="237"/>
                      <a:pt x="274" y="416"/>
                    </a:cubicBezTo>
                    <a:cubicBezTo>
                      <a:pt x="1" y="729"/>
                      <a:pt x="71" y="1159"/>
                      <a:pt x="446" y="1354"/>
                    </a:cubicBezTo>
                    <a:cubicBezTo>
                      <a:pt x="586" y="1433"/>
                      <a:pt x="750" y="1484"/>
                      <a:pt x="923" y="1484"/>
                    </a:cubicBezTo>
                    <a:cubicBezTo>
                      <a:pt x="972" y="1484"/>
                      <a:pt x="1021" y="1480"/>
                      <a:pt x="1071" y="1471"/>
                    </a:cubicBezTo>
                    <a:cubicBezTo>
                      <a:pt x="1423" y="1409"/>
                      <a:pt x="1814" y="1190"/>
                      <a:pt x="1790" y="705"/>
                    </a:cubicBezTo>
                    <a:cubicBezTo>
                      <a:pt x="1783" y="290"/>
                      <a:pt x="1466" y="1"/>
                      <a:pt x="10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5" name="Google Shape;13765;p41"/>
              <p:cNvSpPr/>
              <p:nvPr/>
            </p:nvSpPr>
            <p:spPr>
              <a:xfrm>
                <a:off x="1191323" y="1900129"/>
                <a:ext cx="86254" cy="65154"/>
              </a:xfrm>
              <a:custGeom>
                <a:avLst/>
                <a:gdLst/>
                <a:ahLst/>
                <a:cxnLst/>
                <a:rect l="l" t="t" r="r" b="b"/>
                <a:pathLst>
                  <a:path w="1905" h="1439" extrusionOk="0">
                    <a:moveTo>
                      <a:pt x="1142" y="0"/>
                    </a:moveTo>
                    <a:cubicBezTo>
                      <a:pt x="1137" y="0"/>
                      <a:pt x="1131" y="0"/>
                      <a:pt x="1126" y="1"/>
                    </a:cubicBezTo>
                    <a:cubicBezTo>
                      <a:pt x="852" y="8"/>
                      <a:pt x="610" y="47"/>
                      <a:pt x="399" y="219"/>
                    </a:cubicBezTo>
                    <a:cubicBezTo>
                      <a:pt x="329" y="282"/>
                      <a:pt x="251" y="337"/>
                      <a:pt x="180" y="399"/>
                    </a:cubicBezTo>
                    <a:cubicBezTo>
                      <a:pt x="1" y="868"/>
                      <a:pt x="48" y="1071"/>
                      <a:pt x="407" y="1329"/>
                    </a:cubicBezTo>
                    <a:cubicBezTo>
                      <a:pt x="485" y="1384"/>
                      <a:pt x="563" y="1415"/>
                      <a:pt x="665" y="1423"/>
                    </a:cubicBezTo>
                    <a:cubicBezTo>
                      <a:pt x="756" y="1431"/>
                      <a:pt x="847" y="1439"/>
                      <a:pt x="936" y="1439"/>
                    </a:cubicBezTo>
                    <a:cubicBezTo>
                      <a:pt x="1091" y="1439"/>
                      <a:pt x="1243" y="1416"/>
                      <a:pt x="1392" y="1337"/>
                    </a:cubicBezTo>
                    <a:cubicBezTo>
                      <a:pt x="1540" y="1251"/>
                      <a:pt x="1650" y="1118"/>
                      <a:pt x="1712" y="946"/>
                    </a:cubicBezTo>
                    <a:cubicBezTo>
                      <a:pt x="1905" y="515"/>
                      <a:pt x="1513" y="0"/>
                      <a:pt x="11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6" name="Google Shape;13766;p41"/>
              <p:cNvSpPr/>
              <p:nvPr/>
            </p:nvSpPr>
            <p:spPr>
              <a:xfrm>
                <a:off x="1262453" y="1540315"/>
                <a:ext cx="67282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486" h="1400" extrusionOk="0">
                    <a:moveTo>
                      <a:pt x="699" y="0"/>
                    </a:moveTo>
                    <a:cubicBezTo>
                      <a:pt x="281" y="0"/>
                      <a:pt x="16" y="241"/>
                      <a:pt x="8" y="641"/>
                    </a:cubicBezTo>
                    <a:cubicBezTo>
                      <a:pt x="0" y="1040"/>
                      <a:pt x="321" y="1399"/>
                      <a:pt x="680" y="1399"/>
                    </a:cubicBezTo>
                    <a:cubicBezTo>
                      <a:pt x="1087" y="1399"/>
                      <a:pt x="1462" y="1047"/>
                      <a:pt x="1477" y="680"/>
                    </a:cubicBezTo>
                    <a:cubicBezTo>
                      <a:pt x="1485" y="305"/>
                      <a:pt x="1149" y="16"/>
                      <a:pt x="719" y="0"/>
                    </a:cubicBezTo>
                    <a:cubicBezTo>
                      <a:pt x="713" y="0"/>
                      <a:pt x="706" y="0"/>
                      <a:pt x="6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7" name="Google Shape;13767;p41"/>
              <p:cNvSpPr/>
              <p:nvPr/>
            </p:nvSpPr>
            <p:spPr>
              <a:xfrm>
                <a:off x="1380989" y="1566123"/>
                <a:ext cx="67962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00" extrusionOk="0">
                    <a:moveTo>
                      <a:pt x="711" y="1"/>
                    </a:moveTo>
                    <a:cubicBezTo>
                      <a:pt x="422" y="1"/>
                      <a:pt x="0" y="282"/>
                      <a:pt x="16" y="673"/>
                    </a:cubicBezTo>
                    <a:cubicBezTo>
                      <a:pt x="39" y="1071"/>
                      <a:pt x="344" y="1400"/>
                      <a:pt x="719" y="1400"/>
                    </a:cubicBezTo>
                    <a:cubicBezTo>
                      <a:pt x="723" y="1400"/>
                      <a:pt x="727" y="1400"/>
                      <a:pt x="731" y="1400"/>
                    </a:cubicBezTo>
                    <a:cubicBezTo>
                      <a:pt x="1080" y="1400"/>
                      <a:pt x="1485" y="1052"/>
                      <a:pt x="1493" y="712"/>
                    </a:cubicBezTo>
                    <a:cubicBezTo>
                      <a:pt x="1501" y="368"/>
                      <a:pt x="1133" y="9"/>
                      <a:pt x="71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8" name="Google Shape;13768;p41"/>
              <p:cNvSpPr/>
              <p:nvPr/>
            </p:nvSpPr>
            <p:spPr>
              <a:xfrm>
                <a:off x="1220346" y="1643954"/>
                <a:ext cx="50982" cy="48583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73" extrusionOk="0">
                    <a:moveTo>
                      <a:pt x="535" y="1"/>
                    </a:moveTo>
                    <a:cubicBezTo>
                      <a:pt x="266" y="1"/>
                      <a:pt x="8" y="247"/>
                      <a:pt x="8" y="524"/>
                    </a:cubicBezTo>
                    <a:cubicBezTo>
                      <a:pt x="0" y="821"/>
                      <a:pt x="243" y="1048"/>
                      <a:pt x="594" y="1071"/>
                    </a:cubicBezTo>
                    <a:cubicBezTo>
                      <a:pt x="601" y="1072"/>
                      <a:pt x="608" y="1072"/>
                      <a:pt x="615" y="1072"/>
                    </a:cubicBezTo>
                    <a:cubicBezTo>
                      <a:pt x="866" y="1072"/>
                      <a:pt x="1126" y="791"/>
                      <a:pt x="1118" y="524"/>
                    </a:cubicBezTo>
                    <a:cubicBezTo>
                      <a:pt x="1102" y="282"/>
                      <a:pt x="813" y="9"/>
                      <a:pt x="547" y="1"/>
                    </a:cubicBezTo>
                    <a:cubicBezTo>
                      <a:pt x="543" y="1"/>
                      <a:pt x="539" y="1"/>
                      <a:pt x="5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9" name="Google Shape;13769;p41"/>
              <p:cNvSpPr/>
              <p:nvPr/>
            </p:nvSpPr>
            <p:spPr>
              <a:xfrm>
                <a:off x="1469098" y="1825242"/>
                <a:ext cx="54152" cy="46998"/>
              </a:xfrm>
              <a:custGeom>
                <a:avLst/>
                <a:gdLst/>
                <a:ahLst/>
                <a:cxnLst/>
                <a:rect l="l" t="t" r="r" b="b"/>
                <a:pathLst>
                  <a:path w="1196" h="1038" extrusionOk="0">
                    <a:moveTo>
                      <a:pt x="558" y="1"/>
                    </a:moveTo>
                    <a:cubicBezTo>
                      <a:pt x="438" y="1"/>
                      <a:pt x="331" y="47"/>
                      <a:pt x="234" y="139"/>
                    </a:cubicBezTo>
                    <a:cubicBezTo>
                      <a:pt x="55" y="295"/>
                      <a:pt x="0" y="490"/>
                      <a:pt x="78" y="717"/>
                    </a:cubicBezTo>
                    <a:cubicBezTo>
                      <a:pt x="102" y="795"/>
                      <a:pt x="133" y="857"/>
                      <a:pt x="164" y="928"/>
                    </a:cubicBezTo>
                    <a:cubicBezTo>
                      <a:pt x="320" y="965"/>
                      <a:pt x="470" y="1038"/>
                      <a:pt x="639" y="1038"/>
                    </a:cubicBezTo>
                    <a:cubicBezTo>
                      <a:pt x="647" y="1038"/>
                      <a:pt x="656" y="1038"/>
                      <a:pt x="664" y="1037"/>
                    </a:cubicBezTo>
                    <a:cubicBezTo>
                      <a:pt x="1000" y="1014"/>
                      <a:pt x="1196" y="803"/>
                      <a:pt x="1141" y="451"/>
                    </a:cubicBezTo>
                    <a:cubicBezTo>
                      <a:pt x="1133" y="389"/>
                      <a:pt x="1094" y="334"/>
                      <a:pt x="1071" y="271"/>
                    </a:cubicBezTo>
                    <a:cubicBezTo>
                      <a:pt x="1016" y="185"/>
                      <a:pt x="938" y="115"/>
                      <a:pt x="828" y="68"/>
                    </a:cubicBezTo>
                    <a:cubicBezTo>
                      <a:pt x="732" y="23"/>
                      <a:pt x="642" y="1"/>
                      <a:pt x="5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0" name="Google Shape;13770;p41"/>
              <p:cNvSpPr/>
              <p:nvPr/>
            </p:nvSpPr>
            <p:spPr>
              <a:xfrm>
                <a:off x="1654101" y="1646444"/>
                <a:ext cx="50666" cy="47089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40" extrusionOk="0">
                    <a:moveTo>
                      <a:pt x="534" y="0"/>
                    </a:moveTo>
                    <a:cubicBezTo>
                      <a:pt x="243" y="0"/>
                      <a:pt x="1" y="232"/>
                      <a:pt x="1" y="524"/>
                    </a:cubicBezTo>
                    <a:cubicBezTo>
                      <a:pt x="1" y="806"/>
                      <a:pt x="290" y="1040"/>
                      <a:pt x="610" y="1040"/>
                    </a:cubicBezTo>
                    <a:cubicBezTo>
                      <a:pt x="853" y="1032"/>
                      <a:pt x="1095" y="806"/>
                      <a:pt x="1111" y="571"/>
                    </a:cubicBezTo>
                    <a:cubicBezTo>
                      <a:pt x="1118" y="266"/>
                      <a:pt x="861" y="1"/>
                      <a:pt x="548" y="1"/>
                    </a:cubicBezTo>
                    <a:cubicBezTo>
                      <a:pt x="543" y="1"/>
                      <a:pt x="538" y="0"/>
                      <a:pt x="5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1" name="Google Shape;13771;p41"/>
              <p:cNvSpPr/>
              <p:nvPr/>
            </p:nvSpPr>
            <p:spPr>
              <a:xfrm>
                <a:off x="1454564" y="1510886"/>
                <a:ext cx="50982" cy="46817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34" extrusionOk="0">
                    <a:moveTo>
                      <a:pt x="583" y="1"/>
                    </a:moveTo>
                    <a:cubicBezTo>
                      <a:pt x="574" y="1"/>
                      <a:pt x="565" y="1"/>
                      <a:pt x="555" y="2"/>
                    </a:cubicBezTo>
                    <a:cubicBezTo>
                      <a:pt x="258" y="10"/>
                      <a:pt x="1" y="267"/>
                      <a:pt x="16" y="533"/>
                    </a:cubicBezTo>
                    <a:cubicBezTo>
                      <a:pt x="32" y="817"/>
                      <a:pt x="296" y="1033"/>
                      <a:pt x="631" y="1033"/>
                    </a:cubicBezTo>
                    <a:cubicBezTo>
                      <a:pt x="637" y="1033"/>
                      <a:pt x="643" y="1033"/>
                      <a:pt x="649" y="1033"/>
                    </a:cubicBezTo>
                    <a:cubicBezTo>
                      <a:pt x="923" y="1033"/>
                      <a:pt x="1126" y="807"/>
                      <a:pt x="1110" y="510"/>
                    </a:cubicBezTo>
                    <a:cubicBezTo>
                      <a:pt x="1103" y="230"/>
                      <a:pt x="861" y="1"/>
                      <a:pt x="5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2" name="Google Shape;13772;p41"/>
              <p:cNvSpPr/>
              <p:nvPr/>
            </p:nvSpPr>
            <p:spPr>
              <a:xfrm>
                <a:off x="1589038" y="1600443"/>
                <a:ext cx="42153" cy="38259"/>
              </a:xfrm>
              <a:custGeom>
                <a:avLst/>
                <a:gdLst/>
                <a:ahLst/>
                <a:cxnLst/>
                <a:rect l="l" t="t" r="r" b="b"/>
                <a:pathLst>
                  <a:path w="931" h="845" extrusionOk="0">
                    <a:moveTo>
                      <a:pt x="446" y="1"/>
                    </a:moveTo>
                    <a:cubicBezTo>
                      <a:pt x="188" y="1"/>
                      <a:pt x="0" y="196"/>
                      <a:pt x="16" y="454"/>
                    </a:cubicBezTo>
                    <a:cubicBezTo>
                      <a:pt x="24" y="696"/>
                      <a:pt x="219" y="845"/>
                      <a:pt x="500" y="845"/>
                    </a:cubicBezTo>
                    <a:cubicBezTo>
                      <a:pt x="750" y="845"/>
                      <a:pt x="930" y="649"/>
                      <a:pt x="914" y="431"/>
                    </a:cubicBezTo>
                    <a:cubicBezTo>
                      <a:pt x="891" y="212"/>
                      <a:pt x="680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3" name="Google Shape;13773;p41"/>
              <p:cNvSpPr/>
              <p:nvPr/>
            </p:nvSpPr>
            <p:spPr>
              <a:xfrm>
                <a:off x="1307051" y="1917787"/>
                <a:ext cx="42108" cy="38984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61" extrusionOk="0">
                    <a:moveTo>
                      <a:pt x="468" y="0"/>
                    </a:moveTo>
                    <a:cubicBezTo>
                      <a:pt x="314" y="0"/>
                      <a:pt x="184" y="60"/>
                      <a:pt x="102" y="212"/>
                    </a:cubicBezTo>
                    <a:cubicBezTo>
                      <a:pt x="0" y="376"/>
                      <a:pt x="39" y="603"/>
                      <a:pt x="188" y="720"/>
                    </a:cubicBezTo>
                    <a:cubicBezTo>
                      <a:pt x="266" y="783"/>
                      <a:pt x="352" y="806"/>
                      <a:pt x="430" y="861"/>
                    </a:cubicBezTo>
                    <a:cubicBezTo>
                      <a:pt x="656" y="845"/>
                      <a:pt x="844" y="798"/>
                      <a:pt x="930" y="564"/>
                    </a:cubicBezTo>
                    <a:cubicBezTo>
                      <a:pt x="930" y="486"/>
                      <a:pt x="930" y="408"/>
                      <a:pt x="906" y="337"/>
                    </a:cubicBezTo>
                    <a:cubicBezTo>
                      <a:pt x="860" y="126"/>
                      <a:pt x="774" y="40"/>
                      <a:pt x="578" y="9"/>
                    </a:cubicBezTo>
                    <a:cubicBezTo>
                      <a:pt x="540" y="3"/>
                      <a:pt x="504" y="0"/>
                      <a:pt x="4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4" name="Google Shape;13774;p41"/>
              <p:cNvSpPr/>
              <p:nvPr/>
            </p:nvSpPr>
            <p:spPr>
              <a:xfrm>
                <a:off x="1169046" y="1727716"/>
                <a:ext cx="40025" cy="38395"/>
              </a:xfrm>
              <a:custGeom>
                <a:avLst/>
                <a:gdLst/>
                <a:ahLst/>
                <a:cxnLst/>
                <a:rect l="l" t="t" r="r" b="b"/>
                <a:pathLst>
                  <a:path w="884" h="848" extrusionOk="0">
                    <a:moveTo>
                      <a:pt x="439" y="0"/>
                    </a:moveTo>
                    <a:cubicBezTo>
                      <a:pt x="359" y="0"/>
                      <a:pt x="275" y="23"/>
                      <a:pt x="196" y="73"/>
                    </a:cubicBezTo>
                    <a:cubicBezTo>
                      <a:pt x="118" y="120"/>
                      <a:pt x="71" y="214"/>
                      <a:pt x="8" y="276"/>
                    </a:cubicBezTo>
                    <a:cubicBezTo>
                      <a:pt x="8" y="370"/>
                      <a:pt x="0" y="464"/>
                      <a:pt x="0" y="566"/>
                    </a:cubicBezTo>
                    <a:cubicBezTo>
                      <a:pt x="102" y="730"/>
                      <a:pt x="235" y="839"/>
                      <a:pt x="446" y="847"/>
                    </a:cubicBezTo>
                    <a:cubicBezTo>
                      <a:pt x="453" y="847"/>
                      <a:pt x="460" y="847"/>
                      <a:pt x="467" y="847"/>
                    </a:cubicBezTo>
                    <a:cubicBezTo>
                      <a:pt x="742" y="847"/>
                      <a:pt x="883" y="699"/>
                      <a:pt x="868" y="425"/>
                    </a:cubicBezTo>
                    <a:cubicBezTo>
                      <a:pt x="856" y="173"/>
                      <a:pt x="660" y="0"/>
                      <a:pt x="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5" name="Google Shape;13775;p41"/>
              <p:cNvSpPr/>
              <p:nvPr/>
            </p:nvSpPr>
            <p:spPr>
              <a:xfrm>
                <a:off x="1359754" y="1510206"/>
                <a:ext cx="40750" cy="386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54" extrusionOk="0">
                    <a:moveTo>
                      <a:pt x="451" y="0"/>
                    </a:moveTo>
                    <a:cubicBezTo>
                      <a:pt x="210" y="0"/>
                      <a:pt x="31" y="161"/>
                      <a:pt x="16" y="415"/>
                    </a:cubicBezTo>
                    <a:cubicBezTo>
                      <a:pt x="0" y="650"/>
                      <a:pt x="196" y="837"/>
                      <a:pt x="454" y="853"/>
                    </a:cubicBezTo>
                    <a:cubicBezTo>
                      <a:pt x="458" y="853"/>
                      <a:pt x="463" y="853"/>
                      <a:pt x="468" y="853"/>
                    </a:cubicBezTo>
                    <a:cubicBezTo>
                      <a:pt x="673" y="853"/>
                      <a:pt x="860" y="692"/>
                      <a:pt x="876" y="493"/>
                    </a:cubicBezTo>
                    <a:cubicBezTo>
                      <a:pt x="899" y="228"/>
                      <a:pt x="743" y="25"/>
                      <a:pt x="485" y="1"/>
                    </a:cubicBezTo>
                    <a:cubicBezTo>
                      <a:pt x="474" y="0"/>
                      <a:pt x="462" y="0"/>
                      <a:pt x="4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6" name="Google Shape;13776;p41"/>
              <p:cNvSpPr/>
              <p:nvPr/>
            </p:nvSpPr>
            <p:spPr>
              <a:xfrm>
                <a:off x="1160217" y="1846341"/>
                <a:ext cx="30472" cy="29430"/>
              </a:xfrm>
              <a:custGeom>
                <a:avLst/>
                <a:gdLst/>
                <a:ahLst/>
                <a:cxnLst/>
                <a:rect l="l" t="t" r="r" b="b"/>
                <a:pathLst>
                  <a:path w="673" h="650" extrusionOk="0">
                    <a:moveTo>
                      <a:pt x="313" y="1"/>
                    </a:moveTo>
                    <a:cubicBezTo>
                      <a:pt x="47" y="118"/>
                      <a:pt x="0" y="188"/>
                      <a:pt x="31" y="391"/>
                    </a:cubicBezTo>
                    <a:cubicBezTo>
                      <a:pt x="47" y="571"/>
                      <a:pt x="125" y="626"/>
                      <a:pt x="391" y="649"/>
                    </a:cubicBezTo>
                    <a:cubicBezTo>
                      <a:pt x="422" y="649"/>
                      <a:pt x="445" y="642"/>
                      <a:pt x="477" y="642"/>
                    </a:cubicBezTo>
                    <a:cubicBezTo>
                      <a:pt x="547" y="524"/>
                      <a:pt x="672" y="446"/>
                      <a:pt x="633" y="290"/>
                    </a:cubicBezTo>
                    <a:cubicBezTo>
                      <a:pt x="578" y="134"/>
                      <a:pt x="477" y="32"/>
                      <a:pt x="3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7" name="Google Shape;13777;p41"/>
              <p:cNvSpPr/>
              <p:nvPr/>
            </p:nvSpPr>
            <p:spPr>
              <a:xfrm>
                <a:off x="1191323" y="1595734"/>
                <a:ext cx="29068" cy="27438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06" extrusionOk="0">
                    <a:moveTo>
                      <a:pt x="288" y="0"/>
                    </a:moveTo>
                    <a:cubicBezTo>
                      <a:pt x="118" y="0"/>
                      <a:pt x="1" y="113"/>
                      <a:pt x="1" y="284"/>
                    </a:cubicBezTo>
                    <a:cubicBezTo>
                      <a:pt x="1" y="449"/>
                      <a:pt x="141" y="597"/>
                      <a:pt x="337" y="605"/>
                    </a:cubicBezTo>
                    <a:cubicBezTo>
                      <a:pt x="340" y="605"/>
                      <a:pt x="344" y="605"/>
                      <a:pt x="348" y="605"/>
                    </a:cubicBezTo>
                    <a:cubicBezTo>
                      <a:pt x="485" y="605"/>
                      <a:pt x="626" y="467"/>
                      <a:pt x="634" y="300"/>
                    </a:cubicBezTo>
                    <a:cubicBezTo>
                      <a:pt x="641" y="136"/>
                      <a:pt x="524" y="19"/>
                      <a:pt x="337" y="3"/>
                    </a:cubicBezTo>
                    <a:cubicBezTo>
                      <a:pt x="320" y="1"/>
                      <a:pt x="304" y="0"/>
                      <a:pt x="2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8" name="Google Shape;13778;p41"/>
              <p:cNvSpPr/>
              <p:nvPr/>
            </p:nvSpPr>
            <p:spPr>
              <a:xfrm>
                <a:off x="1427670" y="1771408"/>
                <a:ext cx="29793" cy="28072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20" extrusionOk="0">
                    <a:moveTo>
                      <a:pt x="340" y="1"/>
                    </a:moveTo>
                    <a:cubicBezTo>
                      <a:pt x="323" y="1"/>
                      <a:pt x="306" y="3"/>
                      <a:pt x="290" y="7"/>
                    </a:cubicBezTo>
                    <a:cubicBezTo>
                      <a:pt x="118" y="38"/>
                      <a:pt x="1" y="163"/>
                      <a:pt x="9" y="327"/>
                    </a:cubicBezTo>
                    <a:cubicBezTo>
                      <a:pt x="23" y="500"/>
                      <a:pt x="156" y="619"/>
                      <a:pt x="323" y="619"/>
                    </a:cubicBezTo>
                    <a:cubicBezTo>
                      <a:pt x="338" y="619"/>
                      <a:pt x="353" y="618"/>
                      <a:pt x="368" y="616"/>
                    </a:cubicBezTo>
                    <a:cubicBezTo>
                      <a:pt x="509" y="585"/>
                      <a:pt x="657" y="429"/>
                      <a:pt x="649" y="288"/>
                    </a:cubicBezTo>
                    <a:cubicBezTo>
                      <a:pt x="642" y="141"/>
                      <a:pt x="485" y="1"/>
                      <a:pt x="3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9" name="Google Shape;13779;p41"/>
              <p:cNvSpPr/>
              <p:nvPr/>
            </p:nvSpPr>
            <p:spPr>
              <a:xfrm>
                <a:off x="1232389" y="1990909"/>
                <a:ext cx="76202" cy="7131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75" extrusionOk="0">
                    <a:moveTo>
                      <a:pt x="783" y="1"/>
                    </a:moveTo>
                    <a:cubicBezTo>
                      <a:pt x="685" y="1"/>
                      <a:pt x="585" y="27"/>
                      <a:pt x="485" y="90"/>
                    </a:cubicBezTo>
                    <a:cubicBezTo>
                      <a:pt x="235" y="246"/>
                      <a:pt x="0" y="426"/>
                      <a:pt x="16" y="777"/>
                    </a:cubicBezTo>
                    <a:cubicBezTo>
                      <a:pt x="8" y="1028"/>
                      <a:pt x="39" y="1090"/>
                      <a:pt x="211" y="1285"/>
                    </a:cubicBezTo>
                    <a:cubicBezTo>
                      <a:pt x="328" y="1410"/>
                      <a:pt x="477" y="1489"/>
                      <a:pt x="641" y="1535"/>
                    </a:cubicBezTo>
                    <a:cubicBezTo>
                      <a:pt x="727" y="1562"/>
                      <a:pt x="812" y="1574"/>
                      <a:pt x="893" y="1574"/>
                    </a:cubicBezTo>
                    <a:cubicBezTo>
                      <a:pt x="1341" y="1574"/>
                      <a:pt x="1683" y="1198"/>
                      <a:pt x="1610" y="715"/>
                    </a:cubicBezTo>
                    <a:cubicBezTo>
                      <a:pt x="1571" y="481"/>
                      <a:pt x="1454" y="301"/>
                      <a:pt x="1266" y="184"/>
                    </a:cubicBezTo>
                    <a:cubicBezTo>
                      <a:pt x="1117" y="80"/>
                      <a:pt x="953" y="1"/>
                      <a:pt x="7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0" name="Google Shape;13780;p41"/>
              <p:cNvSpPr/>
              <p:nvPr/>
            </p:nvSpPr>
            <p:spPr>
              <a:xfrm>
                <a:off x="1580888" y="1812021"/>
                <a:ext cx="46047" cy="37671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832" extrusionOk="0">
                    <a:moveTo>
                      <a:pt x="465" y="0"/>
                    </a:moveTo>
                    <a:cubicBezTo>
                      <a:pt x="225" y="0"/>
                      <a:pt x="46" y="139"/>
                      <a:pt x="16" y="352"/>
                    </a:cubicBezTo>
                    <a:cubicBezTo>
                      <a:pt x="0" y="548"/>
                      <a:pt x="157" y="720"/>
                      <a:pt x="407" y="813"/>
                    </a:cubicBezTo>
                    <a:cubicBezTo>
                      <a:pt x="444" y="826"/>
                      <a:pt x="482" y="832"/>
                      <a:pt x="520" y="832"/>
                    </a:cubicBezTo>
                    <a:cubicBezTo>
                      <a:pt x="675" y="832"/>
                      <a:pt x="830" y="733"/>
                      <a:pt x="899" y="563"/>
                    </a:cubicBezTo>
                    <a:cubicBezTo>
                      <a:pt x="1016" y="306"/>
                      <a:pt x="797" y="1"/>
                      <a:pt x="485" y="1"/>
                    </a:cubicBezTo>
                    <a:cubicBezTo>
                      <a:pt x="478" y="1"/>
                      <a:pt x="472" y="0"/>
                      <a:pt x="46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1" name="Google Shape;13781;p41"/>
              <p:cNvSpPr/>
              <p:nvPr/>
            </p:nvSpPr>
            <p:spPr>
              <a:xfrm>
                <a:off x="1818638" y="1804414"/>
                <a:ext cx="29793" cy="27936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17" extrusionOk="0">
                    <a:moveTo>
                      <a:pt x="296" y="1"/>
                    </a:moveTo>
                    <a:cubicBezTo>
                      <a:pt x="281" y="1"/>
                      <a:pt x="266" y="2"/>
                      <a:pt x="251" y="5"/>
                    </a:cubicBezTo>
                    <a:cubicBezTo>
                      <a:pt x="94" y="20"/>
                      <a:pt x="1" y="161"/>
                      <a:pt x="16" y="341"/>
                    </a:cubicBezTo>
                    <a:cubicBezTo>
                      <a:pt x="24" y="485"/>
                      <a:pt x="185" y="617"/>
                      <a:pt x="339" y="617"/>
                    </a:cubicBezTo>
                    <a:cubicBezTo>
                      <a:pt x="351" y="617"/>
                      <a:pt x="364" y="616"/>
                      <a:pt x="376" y="614"/>
                    </a:cubicBezTo>
                    <a:cubicBezTo>
                      <a:pt x="509" y="599"/>
                      <a:pt x="657" y="419"/>
                      <a:pt x="649" y="294"/>
                    </a:cubicBezTo>
                    <a:cubicBezTo>
                      <a:pt x="628" y="144"/>
                      <a:pt x="457" y="1"/>
                      <a:pt x="2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2" name="Google Shape;13782;p41"/>
              <p:cNvSpPr/>
              <p:nvPr/>
            </p:nvSpPr>
            <p:spPr>
              <a:xfrm>
                <a:off x="1425225" y="1902167"/>
                <a:ext cx="29023" cy="28434"/>
              </a:xfrm>
              <a:custGeom>
                <a:avLst/>
                <a:gdLst/>
                <a:ahLst/>
                <a:cxnLst/>
                <a:rect l="l" t="t" r="r" b="b"/>
                <a:pathLst>
                  <a:path w="641" h="628" extrusionOk="0">
                    <a:moveTo>
                      <a:pt x="317" y="0"/>
                    </a:moveTo>
                    <a:cubicBezTo>
                      <a:pt x="183" y="0"/>
                      <a:pt x="38" y="162"/>
                      <a:pt x="16" y="323"/>
                    </a:cubicBezTo>
                    <a:cubicBezTo>
                      <a:pt x="0" y="463"/>
                      <a:pt x="180" y="628"/>
                      <a:pt x="359" y="628"/>
                    </a:cubicBezTo>
                    <a:cubicBezTo>
                      <a:pt x="524" y="628"/>
                      <a:pt x="633" y="518"/>
                      <a:pt x="641" y="331"/>
                    </a:cubicBezTo>
                    <a:cubicBezTo>
                      <a:pt x="641" y="151"/>
                      <a:pt x="539" y="18"/>
                      <a:pt x="344" y="2"/>
                    </a:cubicBezTo>
                    <a:cubicBezTo>
                      <a:pt x="335" y="1"/>
                      <a:pt x="326" y="0"/>
                      <a:pt x="3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783" name="Google Shape;13783;p41"/>
            <p:cNvSpPr/>
            <p:nvPr/>
          </p:nvSpPr>
          <p:spPr>
            <a:xfrm>
              <a:off x="1523567" y="2015268"/>
              <a:ext cx="302906" cy="480440"/>
            </a:xfrm>
            <a:custGeom>
              <a:avLst/>
              <a:gdLst/>
              <a:ahLst/>
              <a:cxnLst/>
              <a:rect l="l" t="t" r="r" b="b"/>
              <a:pathLst>
                <a:path w="6690" h="10611" extrusionOk="0">
                  <a:moveTo>
                    <a:pt x="5254" y="5915"/>
                  </a:moveTo>
                  <a:cubicBezTo>
                    <a:pt x="5281" y="5915"/>
                    <a:pt x="5309" y="5917"/>
                    <a:pt x="5338" y="5920"/>
                  </a:cubicBezTo>
                  <a:cubicBezTo>
                    <a:pt x="5416" y="5928"/>
                    <a:pt x="5486" y="5960"/>
                    <a:pt x="5533" y="6030"/>
                  </a:cubicBezTo>
                  <a:cubicBezTo>
                    <a:pt x="5682" y="6233"/>
                    <a:pt x="5791" y="6452"/>
                    <a:pt x="5775" y="6710"/>
                  </a:cubicBezTo>
                  <a:cubicBezTo>
                    <a:pt x="5768" y="6971"/>
                    <a:pt x="5615" y="7130"/>
                    <a:pt x="5373" y="7130"/>
                  </a:cubicBezTo>
                  <a:cubicBezTo>
                    <a:pt x="5346" y="7130"/>
                    <a:pt x="5319" y="7128"/>
                    <a:pt x="5291" y="7124"/>
                  </a:cubicBezTo>
                  <a:cubicBezTo>
                    <a:pt x="4947" y="7085"/>
                    <a:pt x="4838" y="6929"/>
                    <a:pt x="4838" y="6507"/>
                  </a:cubicBezTo>
                  <a:cubicBezTo>
                    <a:pt x="4838" y="6452"/>
                    <a:pt x="4830" y="6389"/>
                    <a:pt x="4838" y="6319"/>
                  </a:cubicBezTo>
                  <a:cubicBezTo>
                    <a:pt x="4859" y="6066"/>
                    <a:pt x="5018" y="5915"/>
                    <a:pt x="5254" y="5915"/>
                  </a:cubicBezTo>
                  <a:close/>
                  <a:moveTo>
                    <a:pt x="4845" y="7514"/>
                  </a:moveTo>
                  <a:cubicBezTo>
                    <a:pt x="4855" y="7514"/>
                    <a:pt x="4866" y="7514"/>
                    <a:pt x="4877" y="7515"/>
                  </a:cubicBezTo>
                  <a:cubicBezTo>
                    <a:pt x="4889" y="7514"/>
                    <a:pt x="4901" y="7514"/>
                    <a:pt x="4914" y="7514"/>
                  </a:cubicBezTo>
                  <a:cubicBezTo>
                    <a:pt x="5342" y="7514"/>
                    <a:pt x="5690" y="7647"/>
                    <a:pt x="6002" y="7898"/>
                  </a:cubicBezTo>
                  <a:cubicBezTo>
                    <a:pt x="6385" y="8187"/>
                    <a:pt x="6361" y="8804"/>
                    <a:pt x="5986" y="9109"/>
                  </a:cubicBezTo>
                  <a:cubicBezTo>
                    <a:pt x="5635" y="9390"/>
                    <a:pt x="5213" y="9523"/>
                    <a:pt x="4783" y="9546"/>
                  </a:cubicBezTo>
                  <a:cubicBezTo>
                    <a:pt x="4755" y="9548"/>
                    <a:pt x="4728" y="9548"/>
                    <a:pt x="4700" y="9548"/>
                  </a:cubicBezTo>
                  <a:cubicBezTo>
                    <a:pt x="4374" y="9548"/>
                    <a:pt x="4039" y="9458"/>
                    <a:pt x="3837" y="9148"/>
                  </a:cubicBezTo>
                  <a:cubicBezTo>
                    <a:pt x="3384" y="8460"/>
                    <a:pt x="3704" y="7991"/>
                    <a:pt x="4205" y="7702"/>
                  </a:cubicBezTo>
                  <a:cubicBezTo>
                    <a:pt x="4412" y="7583"/>
                    <a:pt x="4641" y="7514"/>
                    <a:pt x="4845" y="7514"/>
                  </a:cubicBezTo>
                  <a:close/>
                  <a:moveTo>
                    <a:pt x="1764" y="1"/>
                  </a:moveTo>
                  <a:cubicBezTo>
                    <a:pt x="1734" y="1"/>
                    <a:pt x="1704" y="2"/>
                    <a:pt x="1673" y="5"/>
                  </a:cubicBezTo>
                  <a:cubicBezTo>
                    <a:pt x="1048" y="60"/>
                    <a:pt x="563" y="388"/>
                    <a:pt x="188" y="872"/>
                  </a:cubicBezTo>
                  <a:cubicBezTo>
                    <a:pt x="47" y="1076"/>
                    <a:pt x="0" y="1333"/>
                    <a:pt x="165" y="1576"/>
                  </a:cubicBezTo>
                  <a:cubicBezTo>
                    <a:pt x="250" y="1716"/>
                    <a:pt x="329" y="1841"/>
                    <a:pt x="438" y="1959"/>
                  </a:cubicBezTo>
                  <a:cubicBezTo>
                    <a:pt x="649" y="2185"/>
                    <a:pt x="915" y="2349"/>
                    <a:pt x="1165" y="2537"/>
                  </a:cubicBezTo>
                  <a:cubicBezTo>
                    <a:pt x="1462" y="2756"/>
                    <a:pt x="1696" y="3014"/>
                    <a:pt x="1860" y="3342"/>
                  </a:cubicBezTo>
                  <a:cubicBezTo>
                    <a:pt x="2142" y="3912"/>
                    <a:pt x="2274" y="4514"/>
                    <a:pt x="2298" y="5139"/>
                  </a:cubicBezTo>
                  <a:cubicBezTo>
                    <a:pt x="2314" y="5514"/>
                    <a:pt x="2282" y="5897"/>
                    <a:pt x="2329" y="6264"/>
                  </a:cubicBezTo>
                  <a:cubicBezTo>
                    <a:pt x="2368" y="6546"/>
                    <a:pt x="2392" y="6819"/>
                    <a:pt x="2392" y="7108"/>
                  </a:cubicBezTo>
                  <a:cubicBezTo>
                    <a:pt x="2399" y="7733"/>
                    <a:pt x="2376" y="8343"/>
                    <a:pt x="2478" y="8968"/>
                  </a:cubicBezTo>
                  <a:cubicBezTo>
                    <a:pt x="2532" y="9304"/>
                    <a:pt x="2610" y="9625"/>
                    <a:pt x="2798" y="9890"/>
                  </a:cubicBezTo>
                  <a:cubicBezTo>
                    <a:pt x="3092" y="10292"/>
                    <a:pt x="3394" y="10610"/>
                    <a:pt x="3925" y="10610"/>
                  </a:cubicBezTo>
                  <a:cubicBezTo>
                    <a:pt x="4086" y="10610"/>
                    <a:pt x="4269" y="10581"/>
                    <a:pt x="4478" y="10515"/>
                  </a:cubicBezTo>
                  <a:cubicBezTo>
                    <a:pt x="4587" y="10484"/>
                    <a:pt x="4681" y="10453"/>
                    <a:pt x="4791" y="10414"/>
                  </a:cubicBezTo>
                  <a:cubicBezTo>
                    <a:pt x="5228" y="10273"/>
                    <a:pt x="5619" y="10031"/>
                    <a:pt x="5947" y="9710"/>
                  </a:cubicBezTo>
                  <a:cubicBezTo>
                    <a:pt x="6416" y="9242"/>
                    <a:pt x="6690" y="8679"/>
                    <a:pt x="6627" y="8015"/>
                  </a:cubicBezTo>
                  <a:cubicBezTo>
                    <a:pt x="6666" y="7343"/>
                    <a:pt x="6455" y="6764"/>
                    <a:pt x="6119" y="6217"/>
                  </a:cubicBezTo>
                  <a:cubicBezTo>
                    <a:pt x="5807" y="5670"/>
                    <a:pt x="5400" y="5202"/>
                    <a:pt x="4994" y="4725"/>
                  </a:cubicBezTo>
                  <a:cubicBezTo>
                    <a:pt x="4689" y="4358"/>
                    <a:pt x="4392" y="4006"/>
                    <a:pt x="4119" y="3631"/>
                  </a:cubicBezTo>
                  <a:cubicBezTo>
                    <a:pt x="3884" y="3318"/>
                    <a:pt x="3681" y="2982"/>
                    <a:pt x="3517" y="2623"/>
                  </a:cubicBezTo>
                  <a:cubicBezTo>
                    <a:pt x="3322" y="2162"/>
                    <a:pt x="3126" y="1701"/>
                    <a:pt x="2962" y="1232"/>
                  </a:cubicBezTo>
                  <a:cubicBezTo>
                    <a:pt x="2845" y="904"/>
                    <a:pt x="2650" y="630"/>
                    <a:pt x="2446" y="357"/>
                  </a:cubicBezTo>
                  <a:cubicBezTo>
                    <a:pt x="2276" y="137"/>
                    <a:pt x="2055" y="1"/>
                    <a:pt x="17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41"/>
            <p:cNvSpPr/>
            <p:nvPr/>
          </p:nvSpPr>
          <p:spPr>
            <a:xfrm>
              <a:off x="1676422" y="2355387"/>
              <a:ext cx="135561" cy="91868"/>
            </a:xfrm>
            <a:custGeom>
              <a:avLst/>
              <a:gdLst/>
              <a:ahLst/>
              <a:cxnLst/>
              <a:rect l="l" t="t" r="r" b="b"/>
              <a:pathLst>
                <a:path w="2994" h="2029" extrusionOk="0">
                  <a:moveTo>
                    <a:pt x="1446" y="1"/>
                  </a:moveTo>
                  <a:cubicBezTo>
                    <a:pt x="1248" y="1"/>
                    <a:pt x="1028" y="75"/>
                    <a:pt x="821" y="175"/>
                  </a:cubicBezTo>
                  <a:cubicBezTo>
                    <a:pt x="321" y="471"/>
                    <a:pt x="0" y="940"/>
                    <a:pt x="446" y="1620"/>
                  </a:cubicBezTo>
                  <a:cubicBezTo>
                    <a:pt x="656" y="1932"/>
                    <a:pt x="1000" y="2028"/>
                    <a:pt x="1317" y="2028"/>
                  </a:cubicBezTo>
                  <a:cubicBezTo>
                    <a:pt x="1342" y="2028"/>
                    <a:pt x="1367" y="2028"/>
                    <a:pt x="1391" y="2027"/>
                  </a:cubicBezTo>
                  <a:cubicBezTo>
                    <a:pt x="1829" y="2003"/>
                    <a:pt x="2243" y="1870"/>
                    <a:pt x="2595" y="1581"/>
                  </a:cubicBezTo>
                  <a:cubicBezTo>
                    <a:pt x="2978" y="1284"/>
                    <a:pt x="2993" y="667"/>
                    <a:pt x="2618" y="370"/>
                  </a:cubicBezTo>
                  <a:cubicBezTo>
                    <a:pt x="2306" y="128"/>
                    <a:pt x="1946" y="3"/>
                    <a:pt x="1501" y="3"/>
                  </a:cubicBezTo>
                  <a:cubicBezTo>
                    <a:pt x="1483" y="1"/>
                    <a:pt x="1464" y="1"/>
                    <a:pt x="1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41"/>
            <p:cNvSpPr/>
            <p:nvPr/>
          </p:nvSpPr>
          <p:spPr>
            <a:xfrm>
              <a:off x="1742210" y="2283034"/>
              <a:ext cx="43557" cy="55057"/>
            </a:xfrm>
            <a:custGeom>
              <a:avLst/>
              <a:gdLst/>
              <a:ahLst/>
              <a:cxnLst/>
              <a:rect l="l" t="t" r="r" b="b"/>
              <a:pathLst>
                <a:path w="962" h="1216" extrusionOk="0">
                  <a:moveTo>
                    <a:pt x="425" y="0"/>
                  </a:moveTo>
                  <a:cubicBezTo>
                    <a:pt x="194" y="0"/>
                    <a:pt x="30" y="147"/>
                    <a:pt x="9" y="413"/>
                  </a:cubicBezTo>
                  <a:lnTo>
                    <a:pt x="9" y="593"/>
                  </a:lnTo>
                  <a:cubicBezTo>
                    <a:pt x="1" y="1015"/>
                    <a:pt x="118" y="1171"/>
                    <a:pt x="462" y="1210"/>
                  </a:cubicBezTo>
                  <a:cubicBezTo>
                    <a:pt x="491" y="1214"/>
                    <a:pt x="519" y="1216"/>
                    <a:pt x="547" y="1216"/>
                  </a:cubicBezTo>
                  <a:cubicBezTo>
                    <a:pt x="786" y="1216"/>
                    <a:pt x="932" y="1063"/>
                    <a:pt x="946" y="804"/>
                  </a:cubicBezTo>
                  <a:cubicBezTo>
                    <a:pt x="962" y="538"/>
                    <a:pt x="845" y="319"/>
                    <a:pt x="704" y="116"/>
                  </a:cubicBezTo>
                  <a:cubicBezTo>
                    <a:pt x="665" y="46"/>
                    <a:pt x="587" y="22"/>
                    <a:pt x="509" y="6"/>
                  </a:cubicBezTo>
                  <a:cubicBezTo>
                    <a:pt x="480" y="2"/>
                    <a:pt x="452" y="0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786" name="Google Shape;13786;p41"/>
            <p:cNvGrpSpPr/>
            <p:nvPr/>
          </p:nvGrpSpPr>
          <p:grpSpPr>
            <a:xfrm>
              <a:off x="1159317" y="1510206"/>
              <a:ext cx="688213" cy="552015"/>
              <a:chOff x="1160217" y="1510206"/>
              <a:chExt cx="688213" cy="552015"/>
            </a:xfrm>
          </p:grpSpPr>
          <p:sp>
            <p:nvSpPr>
              <p:cNvPr id="13787" name="Google Shape;13787;p41"/>
              <p:cNvSpPr/>
              <p:nvPr/>
            </p:nvSpPr>
            <p:spPr>
              <a:xfrm>
                <a:off x="1294283" y="1660842"/>
                <a:ext cx="109390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2218" extrusionOk="0">
                    <a:moveTo>
                      <a:pt x="1189" y="0"/>
                    </a:moveTo>
                    <a:cubicBezTo>
                      <a:pt x="1000" y="0"/>
                      <a:pt x="811" y="50"/>
                      <a:pt x="626" y="151"/>
                    </a:cubicBezTo>
                    <a:cubicBezTo>
                      <a:pt x="251" y="370"/>
                      <a:pt x="9" y="683"/>
                      <a:pt x="40" y="1128"/>
                    </a:cubicBezTo>
                    <a:cubicBezTo>
                      <a:pt x="1" y="1675"/>
                      <a:pt x="462" y="2175"/>
                      <a:pt x="1056" y="2214"/>
                    </a:cubicBezTo>
                    <a:cubicBezTo>
                      <a:pt x="1081" y="2216"/>
                      <a:pt x="1106" y="2217"/>
                      <a:pt x="1131" y="2217"/>
                    </a:cubicBezTo>
                    <a:cubicBezTo>
                      <a:pt x="1650" y="2217"/>
                      <a:pt x="2135" y="1837"/>
                      <a:pt x="2322" y="1292"/>
                    </a:cubicBezTo>
                    <a:cubicBezTo>
                      <a:pt x="2415" y="1035"/>
                      <a:pt x="2361" y="800"/>
                      <a:pt x="2228" y="581"/>
                    </a:cubicBezTo>
                    <a:cubicBezTo>
                      <a:pt x="2118" y="425"/>
                      <a:pt x="1986" y="292"/>
                      <a:pt x="1829" y="191"/>
                    </a:cubicBezTo>
                    <a:cubicBezTo>
                      <a:pt x="1620" y="65"/>
                      <a:pt x="1405" y="0"/>
                      <a:pt x="1189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8" name="Google Shape;13788;p41"/>
              <p:cNvSpPr/>
              <p:nvPr/>
            </p:nvSpPr>
            <p:spPr>
              <a:xfrm>
                <a:off x="1696209" y="1745193"/>
                <a:ext cx="87793" cy="84261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861" extrusionOk="0">
                    <a:moveTo>
                      <a:pt x="849" y="0"/>
                    </a:moveTo>
                    <a:cubicBezTo>
                      <a:pt x="496" y="0"/>
                      <a:pt x="220" y="192"/>
                      <a:pt x="32" y="516"/>
                    </a:cubicBezTo>
                    <a:cubicBezTo>
                      <a:pt x="24" y="531"/>
                      <a:pt x="24" y="547"/>
                      <a:pt x="9" y="555"/>
                    </a:cubicBezTo>
                    <a:cubicBezTo>
                      <a:pt x="9" y="633"/>
                      <a:pt x="1" y="711"/>
                      <a:pt x="1" y="789"/>
                    </a:cubicBezTo>
                    <a:cubicBezTo>
                      <a:pt x="1" y="1352"/>
                      <a:pt x="313" y="1742"/>
                      <a:pt x="853" y="1844"/>
                    </a:cubicBezTo>
                    <a:cubicBezTo>
                      <a:pt x="909" y="1855"/>
                      <a:pt x="966" y="1861"/>
                      <a:pt x="1022" y="1861"/>
                    </a:cubicBezTo>
                    <a:cubicBezTo>
                      <a:pt x="1356" y="1861"/>
                      <a:pt x="1656" y="1664"/>
                      <a:pt x="1790" y="1336"/>
                    </a:cubicBezTo>
                    <a:cubicBezTo>
                      <a:pt x="1939" y="969"/>
                      <a:pt x="1923" y="617"/>
                      <a:pt x="1673" y="281"/>
                    </a:cubicBezTo>
                    <a:cubicBezTo>
                      <a:pt x="1587" y="234"/>
                      <a:pt x="1517" y="180"/>
                      <a:pt x="1431" y="148"/>
                    </a:cubicBezTo>
                    <a:cubicBezTo>
                      <a:pt x="1219" y="47"/>
                      <a:pt x="1024" y="0"/>
                      <a:pt x="849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9" name="Google Shape;13789;p41"/>
              <p:cNvSpPr/>
              <p:nvPr/>
            </p:nvSpPr>
            <p:spPr>
              <a:xfrm>
                <a:off x="1455968" y="1679722"/>
                <a:ext cx="89921" cy="83809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1851" extrusionOk="0">
                    <a:moveTo>
                      <a:pt x="923" y="0"/>
                    </a:moveTo>
                    <a:cubicBezTo>
                      <a:pt x="806" y="24"/>
                      <a:pt x="665" y="24"/>
                      <a:pt x="548" y="55"/>
                    </a:cubicBezTo>
                    <a:cubicBezTo>
                      <a:pt x="227" y="180"/>
                      <a:pt x="1" y="430"/>
                      <a:pt x="32" y="946"/>
                    </a:cubicBezTo>
                    <a:cubicBezTo>
                      <a:pt x="68" y="1545"/>
                      <a:pt x="571" y="1851"/>
                      <a:pt x="1054" y="1851"/>
                    </a:cubicBezTo>
                    <a:cubicBezTo>
                      <a:pt x="1094" y="1851"/>
                      <a:pt x="1134" y="1849"/>
                      <a:pt x="1173" y="1844"/>
                    </a:cubicBezTo>
                    <a:cubicBezTo>
                      <a:pt x="1540" y="1805"/>
                      <a:pt x="1822" y="1493"/>
                      <a:pt x="1908" y="1039"/>
                    </a:cubicBezTo>
                    <a:cubicBezTo>
                      <a:pt x="1986" y="657"/>
                      <a:pt x="1814" y="336"/>
                      <a:pt x="1462" y="149"/>
                    </a:cubicBezTo>
                    <a:cubicBezTo>
                      <a:pt x="1290" y="63"/>
                      <a:pt x="1118" y="0"/>
                      <a:pt x="923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0" name="Google Shape;13790;p41"/>
              <p:cNvSpPr/>
              <p:nvPr/>
            </p:nvSpPr>
            <p:spPr>
              <a:xfrm>
                <a:off x="1338519" y="1804279"/>
                <a:ext cx="75613" cy="76247"/>
              </a:xfrm>
              <a:custGeom>
                <a:avLst/>
                <a:gdLst/>
                <a:ahLst/>
                <a:cxnLst/>
                <a:rect l="l" t="t" r="r" b="b"/>
                <a:pathLst>
                  <a:path w="1670" h="1684" extrusionOk="0">
                    <a:moveTo>
                      <a:pt x="793" y="1"/>
                    </a:moveTo>
                    <a:cubicBezTo>
                      <a:pt x="761" y="1"/>
                      <a:pt x="728" y="3"/>
                      <a:pt x="696" y="8"/>
                    </a:cubicBezTo>
                    <a:cubicBezTo>
                      <a:pt x="407" y="31"/>
                      <a:pt x="204" y="172"/>
                      <a:pt x="94" y="445"/>
                    </a:cubicBezTo>
                    <a:cubicBezTo>
                      <a:pt x="0" y="688"/>
                      <a:pt x="8" y="922"/>
                      <a:pt x="110" y="1164"/>
                    </a:cubicBezTo>
                    <a:cubicBezTo>
                      <a:pt x="234" y="1487"/>
                      <a:pt x="515" y="1683"/>
                      <a:pt x="825" y="1683"/>
                    </a:cubicBezTo>
                    <a:cubicBezTo>
                      <a:pt x="868" y="1683"/>
                      <a:pt x="911" y="1680"/>
                      <a:pt x="954" y="1672"/>
                    </a:cubicBezTo>
                    <a:cubicBezTo>
                      <a:pt x="1337" y="1617"/>
                      <a:pt x="1610" y="1281"/>
                      <a:pt x="1618" y="883"/>
                    </a:cubicBezTo>
                    <a:cubicBezTo>
                      <a:pt x="1669" y="452"/>
                      <a:pt x="1250" y="1"/>
                      <a:pt x="79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1" name="Google Shape;13791;p41"/>
              <p:cNvSpPr/>
              <p:nvPr/>
            </p:nvSpPr>
            <p:spPr>
              <a:xfrm>
                <a:off x="1489609" y="1583011"/>
                <a:ext cx="76791" cy="76519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690" extrusionOk="0">
                    <a:moveTo>
                      <a:pt x="797" y="1"/>
                    </a:moveTo>
                    <a:cubicBezTo>
                      <a:pt x="548" y="1"/>
                      <a:pt x="328" y="135"/>
                      <a:pt x="188" y="378"/>
                    </a:cubicBezTo>
                    <a:cubicBezTo>
                      <a:pt x="0" y="698"/>
                      <a:pt x="55" y="1003"/>
                      <a:pt x="235" y="1308"/>
                    </a:cubicBezTo>
                    <a:cubicBezTo>
                      <a:pt x="387" y="1555"/>
                      <a:pt x="637" y="1689"/>
                      <a:pt x="897" y="1689"/>
                    </a:cubicBezTo>
                    <a:cubicBezTo>
                      <a:pt x="957" y="1689"/>
                      <a:pt x="1018" y="1682"/>
                      <a:pt x="1079" y="1667"/>
                    </a:cubicBezTo>
                    <a:cubicBezTo>
                      <a:pt x="1422" y="1581"/>
                      <a:pt x="1657" y="1277"/>
                      <a:pt x="1665" y="917"/>
                    </a:cubicBezTo>
                    <a:cubicBezTo>
                      <a:pt x="1696" y="503"/>
                      <a:pt x="1383" y="151"/>
                      <a:pt x="1016" y="34"/>
                    </a:cubicBezTo>
                    <a:cubicBezTo>
                      <a:pt x="941" y="12"/>
                      <a:pt x="868" y="1"/>
                      <a:pt x="797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2" name="Google Shape;13792;p41"/>
              <p:cNvSpPr/>
              <p:nvPr/>
            </p:nvSpPr>
            <p:spPr>
              <a:xfrm>
                <a:off x="1215727" y="1766382"/>
                <a:ext cx="72942" cy="75749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673" extrusionOk="0">
                    <a:moveTo>
                      <a:pt x="723" y="1"/>
                    </a:moveTo>
                    <a:cubicBezTo>
                      <a:pt x="719" y="1"/>
                      <a:pt x="716" y="1"/>
                      <a:pt x="712" y="1"/>
                    </a:cubicBezTo>
                    <a:cubicBezTo>
                      <a:pt x="306" y="9"/>
                      <a:pt x="17" y="345"/>
                      <a:pt x="17" y="782"/>
                    </a:cubicBezTo>
                    <a:cubicBezTo>
                      <a:pt x="1" y="1314"/>
                      <a:pt x="337" y="1673"/>
                      <a:pt x="814" y="1673"/>
                    </a:cubicBezTo>
                    <a:cubicBezTo>
                      <a:pt x="1267" y="1673"/>
                      <a:pt x="1611" y="1321"/>
                      <a:pt x="1595" y="860"/>
                    </a:cubicBezTo>
                    <a:cubicBezTo>
                      <a:pt x="1587" y="442"/>
                      <a:pt x="1134" y="1"/>
                      <a:pt x="72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3" name="Google Shape;13793;p41"/>
              <p:cNvSpPr/>
              <p:nvPr/>
            </p:nvSpPr>
            <p:spPr>
              <a:xfrm>
                <a:off x="1572738" y="1719611"/>
                <a:ext cx="82133" cy="67192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484" extrusionOk="0">
                    <a:moveTo>
                      <a:pt x="1085" y="1"/>
                    </a:moveTo>
                    <a:cubicBezTo>
                      <a:pt x="1022" y="1"/>
                      <a:pt x="957" y="9"/>
                      <a:pt x="891" y="26"/>
                    </a:cubicBezTo>
                    <a:cubicBezTo>
                      <a:pt x="641" y="88"/>
                      <a:pt x="446" y="237"/>
                      <a:pt x="274" y="416"/>
                    </a:cubicBezTo>
                    <a:cubicBezTo>
                      <a:pt x="1" y="729"/>
                      <a:pt x="71" y="1159"/>
                      <a:pt x="446" y="1354"/>
                    </a:cubicBezTo>
                    <a:cubicBezTo>
                      <a:pt x="586" y="1433"/>
                      <a:pt x="750" y="1484"/>
                      <a:pt x="923" y="1484"/>
                    </a:cubicBezTo>
                    <a:cubicBezTo>
                      <a:pt x="972" y="1484"/>
                      <a:pt x="1021" y="1480"/>
                      <a:pt x="1071" y="1471"/>
                    </a:cubicBezTo>
                    <a:cubicBezTo>
                      <a:pt x="1423" y="1409"/>
                      <a:pt x="1814" y="1190"/>
                      <a:pt x="1790" y="705"/>
                    </a:cubicBezTo>
                    <a:cubicBezTo>
                      <a:pt x="1783" y="290"/>
                      <a:pt x="1466" y="1"/>
                      <a:pt x="1085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4" name="Google Shape;13794;p41"/>
              <p:cNvSpPr/>
              <p:nvPr/>
            </p:nvSpPr>
            <p:spPr>
              <a:xfrm>
                <a:off x="1191323" y="1900129"/>
                <a:ext cx="86254" cy="65154"/>
              </a:xfrm>
              <a:custGeom>
                <a:avLst/>
                <a:gdLst/>
                <a:ahLst/>
                <a:cxnLst/>
                <a:rect l="l" t="t" r="r" b="b"/>
                <a:pathLst>
                  <a:path w="1905" h="1439" extrusionOk="0">
                    <a:moveTo>
                      <a:pt x="1142" y="0"/>
                    </a:moveTo>
                    <a:cubicBezTo>
                      <a:pt x="1137" y="0"/>
                      <a:pt x="1131" y="0"/>
                      <a:pt x="1126" y="1"/>
                    </a:cubicBezTo>
                    <a:cubicBezTo>
                      <a:pt x="852" y="8"/>
                      <a:pt x="610" y="47"/>
                      <a:pt x="399" y="219"/>
                    </a:cubicBezTo>
                    <a:cubicBezTo>
                      <a:pt x="329" y="282"/>
                      <a:pt x="251" y="337"/>
                      <a:pt x="180" y="399"/>
                    </a:cubicBezTo>
                    <a:cubicBezTo>
                      <a:pt x="1" y="868"/>
                      <a:pt x="48" y="1071"/>
                      <a:pt x="407" y="1329"/>
                    </a:cubicBezTo>
                    <a:cubicBezTo>
                      <a:pt x="485" y="1384"/>
                      <a:pt x="563" y="1415"/>
                      <a:pt x="665" y="1423"/>
                    </a:cubicBezTo>
                    <a:cubicBezTo>
                      <a:pt x="756" y="1431"/>
                      <a:pt x="847" y="1439"/>
                      <a:pt x="936" y="1439"/>
                    </a:cubicBezTo>
                    <a:cubicBezTo>
                      <a:pt x="1091" y="1439"/>
                      <a:pt x="1243" y="1416"/>
                      <a:pt x="1392" y="1337"/>
                    </a:cubicBezTo>
                    <a:cubicBezTo>
                      <a:pt x="1540" y="1251"/>
                      <a:pt x="1650" y="1118"/>
                      <a:pt x="1712" y="946"/>
                    </a:cubicBezTo>
                    <a:cubicBezTo>
                      <a:pt x="1905" y="515"/>
                      <a:pt x="1513" y="0"/>
                      <a:pt x="1142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5" name="Google Shape;13795;p41"/>
              <p:cNvSpPr/>
              <p:nvPr/>
            </p:nvSpPr>
            <p:spPr>
              <a:xfrm>
                <a:off x="1262453" y="1540315"/>
                <a:ext cx="67282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486" h="1400" extrusionOk="0">
                    <a:moveTo>
                      <a:pt x="699" y="0"/>
                    </a:moveTo>
                    <a:cubicBezTo>
                      <a:pt x="281" y="0"/>
                      <a:pt x="16" y="241"/>
                      <a:pt x="8" y="641"/>
                    </a:cubicBezTo>
                    <a:cubicBezTo>
                      <a:pt x="0" y="1040"/>
                      <a:pt x="321" y="1399"/>
                      <a:pt x="680" y="1399"/>
                    </a:cubicBezTo>
                    <a:cubicBezTo>
                      <a:pt x="1087" y="1399"/>
                      <a:pt x="1462" y="1047"/>
                      <a:pt x="1477" y="680"/>
                    </a:cubicBezTo>
                    <a:cubicBezTo>
                      <a:pt x="1485" y="305"/>
                      <a:pt x="1149" y="16"/>
                      <a:pt x="719" y="0"/>
                    </a:cubicBezTo>
                    <a:cubicBezTo>
                      <a:pt x="713" y="0"/>
                      <a:pt x="706" y="0"/>
                      <a:pt x="699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6" name="Google Shape;13796;p41"/>
              <p:cNvSpPr/>
              <p:nvPr/>
            </p:nvSpPr>
            <p:spPr>
              <a:xfrm>
                <a:off x="1380989" y="1566123"/>
                <a:ext cx="67962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00" extrusionOk="0">
                    <a:moveTo>
                      <a:pt x="711" y="1"/>
                    </a:moveTo>
                    <a:cubicBezTo>
                      <a:pt x="422" y="1"/>
                      <a:pt x="0" y="282"/>
                      <a:pt x="16" y="673"/>
                    </a:cubicBezTo>
                    <a:cubicBezTo>
                      <a:pt x="39" y="1071"/>
                      <a:pt x="344" y="1400"/>
                      <a:pt x="719" y="1400"/>
                    </a:cubicBezTo>
                    <a:cubicBezTo>
                      <a:pt x="723" y="1400"/>
                      <a:pt x="727" y="1400"/>
                      <a:pt x="731" y="1400"/>
                    </a:cubicBezTo>
                    <a:cubicBezTo>
                      <a:pt x="1080" y="1400"/>
                      <a:pt x="1485" y="1052"/>
                      <a:pt x="1493" y="712"/>
                    </a:cubicBezTo>
                    <a:cubicBezTo>
                      <a:pt x="1501" y="368"/>
                      <a:pt x="1133" y="9"/>
                      <a:pt x="711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7" name="Google Shape;13797;p41"/>
              <p:cNvSpPr/>
              <p:nvPr/>
            </p:nvSpPr>
            <p:spPr>
              <a:xfrm>
                <a:off x="1220346" y="1643954"/>
                <a:ext cx="50982" cy="48583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73" extrusionOk="0">
                    <a:moveTo>
                      <a:pt x="535" y="1"/>
                    </a:moveTo>
                    <a:cubicBezTo>
                      <a:pt x="266" y="1"/>
                      <a:pt x="8" y="247"/>
                      <a:pt x="8" y="524"/>
                    </a:cubicBezTo>
                    <a:cubicBezTo>
                      <a:pt x="0" y="821"/>
                      <a:pt x="243" y="1048"/>
                      <a:pt x="594" y="1071"/>
                    </a:cubicBezTo>
                    <a:cubicBezTo>
                      <a:pt x="601" y="1072"/>
                      <a:pt x="608" y="1072"/>
                      <a:pt x="615" y="1072"/>
                    </a:cubicBezTo>
                    <a:cubicBezTo>
                      <a:pt x="866" y="1072"/>
                      <a:pt x="1126" y="791"/>
                      <a:pt x="1118" y="524"/>
                    </a:cubicBezTo>
                    <a:cubicBezTo>
                      <a:pt x="1102" y="282"/>
                      <a:pt x="813" y="9"/>
                      <a:pt x="547" y="1"/>
                    </a:cubicBezTo>
                    <a:cubicBezTo>
                      <a:pt x="543" y="1"/>
                      <a:pt x="539" y="1"/>
                      <a:pt x="535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8" name="Google Shape;13798;p41"/>
              <p:cNvSpPr/>
              <p:nvPr/>
            </p:nvSpPr>
            <p:spPr>
              <a:xfrm>
                <a:off x="1469098" y="1825242"/>
                <a:ext cx="54152" cy="46998"/>
              </a:xfrm>
              <a:custGeom>
                <a:avLst/>
                <a:gdLst/>
                <a:ahLst/>
                <a:cxnLst/>
                <a:rect l="l" t="t" r="r" b="b"/>
                <a:pathLst>
                  <a:path w="1196" h="1038" extrusionOk="0">
                    <a:moveTo>
                      <a:pt x="558" y="1"/>
                    </a:moveTo>
                    <a:cubicBezTo>
                      <a:pt x="438" y="1"/>
                      <a:pt x="331" y="47"/>
                      <a:pt x="234" y="139"/>
                    </a:cubicBezTo>
                    <a:cubicBezTo>
                      <a:pt x="55" y="295"/>
                      <a:pt x="0" y="490"/>
                      <a:pt x="78" y="717"/>
                    </a:cubicBezTo>
                    <a:cubicBezTo>
                      <a:pt x="102" y="795"/>
                      <a:pt x="133" y="857"/>
                      <a:pt x="164" y="928"/>
                    </a:cubicBezTo>
                    <a:cubicBezTo>
                      <a:pt x="320" y="965"/>
                      <a:pt x="470" y="1038"/>
                      <a:pt x="639" y="1038"/>
                    </a:cubicBezTo>
                    <a:cubicBezTo>
                      <a:pt x="647" y="1038"/>
                      <a:pt x="656" y="1038"/>
                      <a:pt x="664" y="1037"/>
                    </a:cubicBezTo>
                    <a:cubicBezTo>
                      <a:pt x="1000" y="1014"/>
                      <a:pt x="1196" y="803"/>
                      <a:pt x="1141" y="451"/>
                    </a:cubicBezTo>
                    <a:cubicBezTo>
                      <a:pt x="1133" y="389"/>
                      <a:pt x="1094" y="334"/>
                      <a:pt x="1071" y="271"/>
                    </a:cubicBezTo>
                    <a:cubicBezTo>
                      <a:pt x="1016" y="185"/>
                      <a:pt x="938" y="115"/>
                      <a:pt x="828" y="68"/>
                    </a:cubicBezTo>
                    <a:cubicBezTo>
                      <a:pt x="732" y="23"/>
                      <a:pt x="642" y="1"/>
                      <a:pt x="558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9" name="Google Shape;13799;p41"/>
              <p:cNvSpPr/>
              <p:nvPr/>
            </p:nvSpPr>
            <p:spPr>
              <a:xfrm>
                <a:off x="1654101" y="1646444"/>
                <a:ext cx="50666" cy="47089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40" extrusionOk="0">
                    <a:moveTo>
                      <a:pt x="534" y="0"/>
                    </a:moveTo>
                    <a:cubicBezTo>
                      <a:pt x="243" y="0"/>
                      <a:pt x="1" y="232"/>
                      <a:pt x="1" y="524"/>
                    </a:cubicBezTo>
                    <a:cubicBezTo>
                      <a:pt x="1" y="806"/>
                      <a:pt x="290" y="1040"/>
                      <a:pt x="610" y="1040"/>
                    </a:cubicBezTo>
                    <a:cubicBezTo>
                      <a:pt x="853" y="1032"/>
                      <a:pt x="1095" y="806"/>
                      <a:pt x="1111" y="571"/>
                    </a:cubicBezTo>
                    <a:cubicBezTo>
                      <a:pt x="1118" y="266"/>
                      <a:pt x="861" y="1"/>
                      <a:pt x="548" y="1"/>
                    </a:cubicBezTo>
                    <a:cubicBezTo>
                      <a:pt x="543" y="1"/>
                      <a:pt x="538" y="0"/>
                      <a:pt x="534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0" name="Google Shape;13800;p41"/>
              <p:cNvSpPr/>
              <p:nvPr/>
            </p:nvSpPr>
            <p:spPr>
              <a:xfrm>
                <a:off x="1454564" y="1510886"/>
                <a:ext cx="50982" cy="46817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34" extrusionOk="0">
                    <a:moveTo>
                      <a:pt x="583" y="1"/>
                    </a:moveTo>
                    <a:cubicBezTo>
                      <a:pt x="574" y="1"/>
                      <a:pt x="565" y="1"/>
                      <a:pt x="555" y="2"/>
                    </a:cubicBezTo>
                    <a:cubicBezTo>
                      <a:pt x="258" y="10"/>
                      <a:pt x="1" y="267"/>
                      <a:pt x="16" y="533"/>
                    </a:cubicBezTo>
                    <a:cubicBezTo>
                      <a:pt x="32" y="817"/>
                      <a:pt x="296" y="1033"/>
                      <a:pt x="631" y="1033"/>
                    </a:cubicBezTo>
                    <a:cubicBezTo>
                      <a:pt x="637" y="1033"/>
                      <a:pt x="643" y="1033"/>
                      <a:pt x="649" y="1033"/>
                    </a:cubicBezTo>
                    <a:cubicBezTo>
                      <a:pt x="923" y="1033"/>
                      <a:pt x="1126" y="807"/>
                      <a:pt x="1110" y="510"/>
                    </a:cubicBezTo>
                    <a:cubicBezTo>
                      <a:pt x="1103" y="230"/>
                      <a:pt x="861" y="1"/>
                      <a:pt x="58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1" name="Google Shape;13801;p41"/>
              <p:cNvSpPr/>
              <p:nvPr/>
            </p:nvSpPr>
            <p:spPr>
              <a:xfrm>
                <a:off x="1589038" y="1600443"/>
                <a:ext cx="42153" cy="38259"/>
              </a:xfrm>
              <a:custGeom>
                <a:avLst/>
                <a:gdLst/>
                <a:ahLst/>
                <a:cxnLst/>
                <a:rect l="l" t="t" r="r" b="b"/>
                <a:pathLst>
                  <a:path w="931" h="845" extrusionOk="0">
                    <a:moveTo>
                      <a:pt x="446" y="1"/>
                    </a:moveTo>
                    <a:cubicBezTo>
                      <a:pt x="188" y="1"/>
                      <a:pt x="0" y="196"/>
                      <a:pt x="16" y="454"/>
                    </a:cubicBezTo>
                    <a:cubicBezTo>
                      <a:pt x="24" y="696"/>
                      <a:pt x="219" y="845"/>
                      <a:pt x="500" y="845"/>
                    </a:cubicBezTo>
                    <a:cubicBezTo>
                      <a:pt x="750" y="845"/>
                      <a:pt x="930" y="649"/>
                      <a:pt x="914" y="431"/>
                    </a:cubicBezTo>
                    <a:cubicBezTo>
                      <a:pt x="891" y="212"/>
                      <a:pt x="680" y="1"/>
                      <a:pt x="446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2" name="Google Shape;13802;p41"/>
              <p:cNvSpPr/>
              <p:nvPr/>
            </p:nvSpPr>
            <p:spPr>
              <a:xfrm>
                <a:off x="1307051" y="1917787"/>
                <a:ext cx="42108" cy="38984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61" extrusionOk="0">
                    <a:moveTo>
                      <a:pt x="468" y="0"/>
                    </a:moveTo>
                    <a:cubicBezTo>
                      <a:pt x="314" y="0"/>
                      <a:pt x="184" y="60"/>
                      <a:pt x="102" y="212"/>
                    </a:cubicBezTo>
                    <a:cubicBezTo>
                      <a:pt x="0" y="376"/>
                      <a:pt x="39" y="603"/>
                      <a:pt x="188" y="720"/>
                    </a:cubicBezTo>
                    <a:cubicBezTo>
                      <a:pt x="266" y="783"/>
                      <a:pt x="352" y="806"/>
                      <a:pt x="430" y="861"/>
                    </a:cubicBezTo>
                    <a:cubicBezTo>
                      <a:pt x="656" y="845"/>
                      <a:pt x="844" y="798"/>
                      <a:pt x="930" y="564"/>
                    </a:cubicBezTo>
                    <a:cubicBezTo>
                      <a:pt x="930" y="486"/>
                      <a:pt x="930" y="408"/>
                      <a:pt x="906" y="337"/>
                    </a:cubicBezTo>
                    <a:cubicBezTo>
                      <a:pt x="860" y="126"/>
                      <a:pt x="774" y="40"/>
                      <a:pt x="578" y="9"/>
                    </a:cubicBezTo>
                    <a:cubicBezTo>
                      <a:pt x="540" y="3"/>
                      <a:pt x="504" y="0"/>
                      <a:pt x="468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3" name="Google Shape;13803;p41"/>
              <p:cNvSpPr/>
              <p:nvPr/>
            </p:nvSpPr>
            <p:spPr>
              <a:xfrm>
                <a:off x="1169046" y="1727716"/>
                <a:ext cx="40025" cy="38395"/>
              </a:xfrm>
              <a:custGeom>
                <a:avLst/>
                <a:gdLst/>
                <a:ahLst/>
                <a:cxnLst/>
                <a:rect l="l" t="t" r="r" b="b"/>
                <a:pathLst>
                  <a:path w="884" h="848" extrusionOk="0">
                    <a:moveTo>
                      <a:pt x="439" y="0"/>
                    </a:moveTo>
                    <a:cubicBezTo>
                      <a:pt x="359" y="0"/>
                      <a:pt x="275" y="23"/>
                      <a:pt x="196" y="73"/>
                    </a:cubicBezTo>
                    <a:cubicBezTo>
                      <a:pt x="118" y="120"/>
                      <a:pt x="71" y="214"/>
                      <a:pt x="8" y="276"/>
                    </a:cubicBezTo>
                    <a:cubicBezTo>
                      <a:pt x="8" y="370"/>
                      <a:pt x="0" y="464"/>
                      <a:pt x="0" y="566"/>
                    </a:cubicBezTo>
                    <a:cubicBezTo>
                      <a:pt x="102" y="730"/>
                      <a:pt x="235" y="839"/>
                      <a:pt x="446" y="847"/>
                    </a:cubicBezTo>
                    <a:cubicBezTo>
                      <a:pt x="453" y="847"/>
                      <a:pt x="460" y="847"/>
                      <a:pt x="467" y="847"/>
                    </a:cubicBezTo>
                    <a:cubicBezTo>
                      <a:pt x="742" y="847"/>
                      <a:pt x="883" y="699"/>
                      <a:pt x="868" y="425"/>
                    </a:cubicBezTo>
                    <a:cubicBezTo>
                      <a:pt x="856" y="173"/>
                      <a:pt x="660" y="0"/>
                      <a:pt x="439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4" name="Google Shape;13804;p41"/>
              <p:cNvSpPr/>
              <p:nvPr/>
            </p:nvSpPr>
            <p:spPr>
              <a:xfrm>
                <a:off x="1359754" y="1510206"/>
                <a:ext cx="40750" cy="386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54" extrusionOk="0">
                    <a:moveTo>
                      <a:pt x="451" y="0"/>
                    </a:moveTo>
                    <a:cubicBezTo>
                      <a:pt x="210" y="0"/>
                      <a:pt x="31" y="161"/>
                      <a:pt x="16" y="415"/>
                    </a:cubicBezTo>
                    <a:cubicBezTo>
                      <a:pt x="0" y="650"/>
                      <a:pt x="196" y="837"/>
                      <a:pt x="454" y="853"/>
                    </a:cubicBezTo>
                    <a:cubicBezTo>
                      <a:pt x="458" y="853"/>
                      <a:pt x="463" y="853"/>
                      <a:pt x="468" y="853"/>
                    </a:cubicBezTo>
                    <a:cubicBezTo>
                      <a:pt x="673" y="853"/>
                      <a:pt x="860" y="692"/>
                      <a:pt x="876" y="493"/>
                    </a:cubicBezTo>
                    <a:cubicBezTo>
                      <a:pt x="899" y="228"/>
                      <a:pt x="743" y="25"/>
                      <a:pt x="485" y="1"/>
                    </a:cubicBezTo>
                    <a:cubicBezTo>
                      <a:pt x="474" y="0"/>
                      <a:pt x="462" y="0"/>
                      <a:pt x="451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5" name="Google Shape;13805;p41"/>
              <p:cNvSpPr/>
              <p:nvPr/>
            </p:nvSpPr>
            <p:spPr>
              <a:xfrm>
                <a:off x="1160217" y="1846341"/>
                <a:ext cx="30472" cy="29430"/>
              </a:xfrm>
              <a:custGeom>
                <a:avLst/>
                <a:gdLst/>
                <a:ahLst/>
                <a:cxnLst/>
                <a:rect l="l" t="t" r="r" b="b"/>
                <a:pathLst>
                  <a:path w="673" h="650" extrusionOk="0">
                    <a:moveTo>
                      <a:pt x="313" y="1"/>
                    </a:moveTo>
                    <a:cubicBezTo>
                      <a:pt x="47" y="118"/>
                      <a:pt x="0" y="188"/>
                      <a:pt x="31" y="391"/>
                    </a:cubicBezTo>
                    <a:cubicBezTo>
                      <a:pt x="47" y="571"/>
                      <a:pt x="125" y="626"/>
                      <a:pt x="391" y="649"/>
                    </a:cubicBezTo>
                    <a:cubicBezTo>
                      <a:pt x="422" y="649"/>
                      <a:pt x="445" y="642"/>
                      <a:pt x="477" y="642"/>
                    </a:cubicBezTo>
                    <a:cubicBezTo>
                      <a:pt x="547" y="524"/>
                      <a:pt x="672" y="446"/>
                      <a:pt x="633" y="290"/>
                    </a:cubicBezTo>
                    <a:cubicBezTo>
                      <a:pt x="578" y="134"/>
                      <a:pt x="477" y="32"/>
                      <a:pt x="31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6" name="Google Shape;13806;p41"/>
              <p:cNvSpPr/>
              <p:nvPr/>
            </p:nvSpPr>
            <p:spPr>
              <a:xfrm>
                <a:off x="1191323" y="1595734"/>
                <a:ext cx="29068" cy="27438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06" extrusionOk="0">
                    <a:moveTo>
                      <a:pt x="288" y="0"/>
                    </a:moveTo>
                    <a:cubicBezTo>
                      <a:pt x="118" y="0"/>
                      <a:pt x="1" y="113"/>
                      <a:pt x="1" y="284"/>
                    </a:cubicBezTo>
                    <a:cubicBezTo>
                      <a:pt x="1" y="449"/>
                      <a:pt x="141" y="597"/>
                      <a:pt x="337" y="605"/>
                    </a:cubicBezTo>
                    <a:cubicBezTo>
                      <a:pt x="340" y="605"/>
                      <a:pt x="344" y="605"/>
                      <a:pt x="348" y="605"/>
                    </a:cubicBezTo>
                    <a:cubicBezTo>
                      <a:pt x="485" y="605"/>
                      <a:pt x="626" y="467"/>
                      <a:pt x="634" y="300"/>
                    </a:cubicBezTo>
                    <a:cubicBezTo>
                      <a:pt x="641" y="136"/>
                      <a:pt x="524" y="19"/>
                      <a:pt x="337" y="3"/>
                    </a:cubicBezTo>
                    <a:cubicBezTo>
                      <a:pt x="320" y="1"/>
                      <a:pt x="304" y="0"/>
                      <a:pt x="288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7" name="Google Shape;13807;p41"/>
              <p:cNvSpPr/>
              <p:nvPr/>
            </p:nvSpPr>
            <p:spPr>
              <a:xfrm>
                <a:off x="1427670" y="1771408"/>
                <a:ext cx="29793" cy="28072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20" extrusionOk="0">
                    <a:moveTo>
                      <a:pt x="340" y="1"/>
                    </a:moveTo>
                    <a:cubicBezTo>
                      <a:pt x="323" y="1"/>
                      <a:pt x="306" y="3"/>
                      <a:pt x="290" y="7"/>
                    </a:cubicBezTo>
                    <a:cubicBezTo>
                      <a:pt x="118" y="38"/>
                      <a:pt x="1" y="163"/>
                      <a:pt x="9" y="327"/>
                    </a:cubicBezTo>
                    <a:cubicBezTo>
                      <a:pt x="23" y="500"/>
                      <a:pt x="156" y="619"/>
                      <a:pt x="323" y="619"/>
                    </a:cubicBezTo>
                    <a:cubicBezTo>
                      <a:pt x="338" y="619"/>
                      <a:pt x="353" y="618"/>
                      <a:pt x="368" y="616"/>
                    </a:cubicBezTo>
                    <a:cubicBezTo>
                      <a:pt x="509" y="585"/>
                      <a:pt x="657" y="429"/>
                      <a:pt x="649" y="288"/>
                    </a:cubicBezTo>
                    <a:cubicBezTo>
                      <a:pt x="642" y="141"/>
                      <a:pt x="485" y="1"/>
                      <a:pt x="340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8" name="Google Shape;13808;p41"/>
              <p:cNvSpPr/>
              <p:nvPr/>
            </p:nvSpPr>
            <p:spPr>
              <a:xfrm>
                <a:off x="1232389" y="1990909"/>
                <a:ext cx="76202" cy="7131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75" extrusionOk="0">
                    <a:moveTo>
                      <a:pt x="783" y="1"/>
                    </a:moveTo>
                    <a:cubicBezTo>
                      <a:pt x="685" y="1"/>
                      <a:pt x="585" y="27"/>
                      <a:pt x="485" y="90"/>
                    </a:cubicBezTo>
                    <a:cubicBezTo>
                      <a:pt x="235" y="246"/>
                      <a:pt x="0" y="426"/>
                      <a:pt x="16" y="777"/>
                    </a:cubicBezTo>
                    <a:cubicBezTo>
                      <a:pt x="8" y="1028"/>
                      <a:pt x="39" y="1090"/>
                      <a:pt x="211" y="1285"/>
                    </a:cubicBezTo>
                    <a:cubicBezTo>
                      <a:pt x="328" y="1410"/>
                      <a:pt x="477" y="1489"/>
                      <a:pt x="641" y="1535"/>
                    </a:cubicBezTo>
                    <a:cubicBezTo>
                      <a:pt x="727" y="1562"/>
                      <a:pt x="812" y="1574"/>
                      <a:pt x="893" y="1574"/>
                    </a:cubicBezTo>
                    <a:cubicBezTo>
                      <a:pt x="1341" y="1574"/>
                      <a:pt x="1683" y="1198"/>
                      <a:pt x="1610" y="715"/>
                    </a:cubicBezTo>
                    <a:cubicBezTo>
                      <a:pt x="1571" y="481"/>
                      <a:pt x="1454" y="301"/>
                      <a:pt x="1266" y="184"/>
                    </a:cubicBezTo>
                    <a:cubicBezTo>
                      <a:pt x="1117" y="80"/>
                      <a:pt x="953" y="1"/>
                      <a:pt x="78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9" name="Google Shape;13809;p41"/>
              <p:cNvSpPr/>
              <p:nvPr/>
            </p:nvSpPr>
            <p:spPr>
              <a:xfrm>
                <a:off x="1580888" y="1812021"/>
                <a:ext cx="46047" cy="37671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832" extrusionOk="0">
                    <a:moveTo>
                      <a:pt x="465" y="0"/>
                    </a:moveTo>
                    <a:cubicBezTo>
                      <a:pt x="225" y="0"/>
                      <a:pt x="46" y="139"/>
                      <a:pt x="16" y="352"/>
                    </a:cubicBezTo>
                    <a:cubicBezTo>
                      <a:pt x="0" y="548"/>
                      <a:pt x="157" y="720"/>
                      <a:pt x="407" y="813"/>
                    </a:cubicBezTo>
                    <a:cubicBezTo>
                      <a:pt x="444" y="826"/>
                      <a:pt x="482" y="832"/>
                      <a:pt x="520" y="832"/>
                    </a:cubicBezTo>
                    <a:cubicBezTo>
                      <a:pt x="675" y="832"/>
                      <a:pt x="830" y="733"/>
                      <a:pt x="899" y="563"/>
                    </a:cubicBezTo>
                    <a:cubicBezTo>
                      <a:pt x="1016" y="306"/>
                      <a:pt x="797" y="1"/>
                      <a:pt x="485" y="1"/>
                    </a:cubicBezTo>
                    <a:cubicBezTo>
                      <a:pt x="478" y="1"/>
                      <a:pt x="472" y="0"/>
                      <a:pt x="465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0" name="Google Shape;13810;p41"/>
              <p:cNvSpPr/>
              <p:nvPr/>
            </p:nvSpPr>
            <p:spPr>
              <a:xfrm>
                <a:off x="1818638" y="1804414"/>
                <a:ext cx="29793" cy="27936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17" extrusionOk="0">
                    <a:moveTo>
                      <a:pt x="296" y="1"/>
                    </a:moveTo>
                    <a:cubicBezTo>
                      <a:pt x="281" y="1"/>
                      <a:pt x="266" y="2"/>
                      <a:pt x="251" y="5"/>
                    </a:cubicBezTo>
                    <a:cubicBezTo>
                      <a:pt x="94" y="20"/>
                      <a:pt x="1" y="161"/>
                      <a:pt x="16" y="341"/>
                    </a:cubicBezTo>
                    <a:cubicBezTo>
                      <a:pt x="24" y="485"/>
                      <a:pt x="185" y="617"/>
                      <a:pt x="339" y="617"/>
                    </a:cubicBezTo>
                    <a:cubicBezTo>
                      <a:pt x="351" y="617"/>
                      <a:pt x="364" y="616"/>
                      <a:pt x="376" y="614"/>
                    </a:cubicBezTo>
                    <a:cubicBezTo>
                      <a:pt x="509" y="599"/>
                      <a:pt x="657" y="419"/>
                      <a:pt x="649" y="294"/>
                    </a:cubicBezTo>
                    <a:cubicBezTo>
                      <a:pt x="628" y="144"/>
                      <a:pt x="457" y="1"/>
                      <a:pt x="296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1" name="Google Shape;13811;p41"/>
              <p:cNvSpPr/>
              <p:nvPr/>
            </p:nvSpPr>
            <p:spPr>
              <a:xfrm>
                <a:off x="1425225" y="1902167"/>
                <a:ext cx="29023" cy="28434"/>
              </a:xfrm>
              <a:custGeom>
                <a:avLst/>
                <a:gdLst/>
                <a:ahLst/>
                <a:cxnLst/>
                <a:rect l="l" t="t" r="r" b="b"/>
                <a:pathLst>
                  <a:path w="641" h="628" extrusionOk="0">
                    <a:moveTo>
                      <a:pt x="317" y="0"/>
                    </a:moveTo>
                    <a:cubicBezTo>
                      <a:pt x="183" y="0"/>
                      <a:pt x="38" y="162"/>
                      <a:pt x="16" y="323"/>
                    </a:cubicBezTo>
                    <a:cubicBezTo>
                      <a:pt x="0" y="463"/>
                      <a:pt x="180" y="628"/>
                      <a:pt x="359" y="628"/>
                    </a:cubicBezTo>
                    <a:cubicBezTo>
                      <a:pt x="524" y="628"/>
                      <a:pt x="633" y="518"/>
                      <a:pt x="641" y="331"/>
                    </a:cubicBezTo>
                    <a:cubicBezTo>
                      <a:pt x="641" y="151"/>
                      <a:pt x="539" y="18"/>
                      <a:pt x="344" y="2"/>
                    </a:cubicBezTo>
                    <a:cubicBezTo>
                      <a:pt x="335" y="1"/>
                      <a:pt x="326" y="0"/>
                      <a:pt x="317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812" name="Google Shape;13812;p41"/>
            <p:cNvSpPr/>
            <p:nvPr/>
          </p:nvSpPr>
          <p:spPr>
            <a:xfrm>
              <a:off x="1299581" y="1880298"/>
              <a:ext cx="571493" cy="317893"/>
            </a:xfrm>
            <a:custGeom>
              <a:avLst/>
              <a:gdLst/>
              <a:ahLst/>
              <a:cxnLst/>
              <a:rect l="l" t="t" r="r" b="b"/>
              <a:pathLst>
                <a:path w="12622" h="7021" extrusionOk="0">
                  <a:moveTo>
                    <a:pt x="10394" y="1"/>
                  </a:moveTo>
                  <a:cubicBezTo>
                    <a:pt x="10363" y="1"/>
                    <a:pt x="10332" y="17"/>
                    <a:pt x="10300" y="24"/>
                  </a:cubicBezTo>
                  <a:cubicBezTo>
                    <a:pt x="10121" y="79"/>
                    <a:pt x="9933" y="63"/>
                    <a:pt x="9745" y="71"/>
                  </a:cubicBezTo>
                  <a:cubicBezTo>
                    <a:pt x="9666" y="71"/>
                    <a:pt x="9584" y="68"/>
                    <a:pt x="9502" y="68"/>
                  </a:cubicBezTo>
                  <a:cubicBezTo>
                    <a:pt x="9399" y="68"/>
                    <a:pt x="9295" y="73"/>
                    <a:pt x="9191" y="95"/>
                  </a:cubicBezTo>
                  <a:cubicBezTo>
                    <a:pt x="8714" y="181"/>
                    <a:pt x="8237" y="235"/>
                    <a:pt x="7761" y="337"/>
                  </a:cubicBezTo>
                  <a:cubicBezTo>
                    <a:pt x="6588" y="587"/>
                    <a:pt x="5448" y="962"/>
                    <a:pt x="4361" y="1478"/>
                  </a:cubicBezTo>
                  <a:cubicBezTo>
                    <a:pt x="3603" y="1837"/>
                    <a:pt x="2877" y="2267"/>
                    <a:pt x="2173" y="2728"/>
                  </a:cubicBezTo>
                  <a:cubicBezTo>
                    <a:pt x="1642" y="3080"/>
                    <a:pt x="1142" y="3478"/>
                    <a:pt x="712" y="3963"/>
                  </a:cubicBezTo>
                  <a:cubicBezTo>
                    <a:pt x="517" y="4189"/>
                    <a:pt x="353" y="4432"/>
                    <a:pt x="220" y="4705"/>
                  </a:cubicBezTo>
                  <a:cubicBezTo>
                    <a:pt x="1" y="5213"/>
                    <a:pt x="24" y="5690"/>
                    <a:pt x="353" y="6159"/>
                  </a:cubicBezTo>
                  <a:cubicBezTo>
                    <a:pt x="626" y="6557"/>
                    <a:pt x="1001" y="6784"/>
                    <a:pt x="1454" y="6893"/>
                  </a:cubicBezTo>
                  <a:cubicBezTo>
                    <a:pt x="1734" y="6963"/>
                    <a:pt x="2021" y="7021"/>
                    <a:pt x="2319" y="7021"/>
                  </a:cubicBezTo>
                  <a:cubicBezTo>
                    <a:pt x="2353" y="7021"/>
                    <a:pt x="2388" y="7020"/>
                    <a:pt x="2423" y="7018"/>
                  </a:cubicBezTo>
                  <a:cubicBezTo>
                    <a:pt x="2564" y="7008"/>
                    <a:pt x="2705" y="7005"/>
                    <a:pt x="2845" y="7005"/>
                  </a:cubicBezTo>
                  <a:cubicBezTo>
                    <a:pt x="3033" y="7005"/>
                    <a:pt x="3220" y="7010"/>
                    <a:pt x="3408" y="7010"/>
                  </a:cubicBezTo>
                  <a:cubicBezTo>
                    <a:pt x="3877" y="6995"/>
                    <a:pt x="4338" y="6932"/>
                    <a:pt x="4799" y="6854"/>
                  </a:cubicBezTo>
                  <a:cubicBezTo>
                    <a:pt x="5205" y="6776"/>
                    <a:pt x="5627" y="6706"/>
                    <a:pt x="6034" y="6628"/>
                  </a:cubicBezTo>
                  <a:cubicBezTo>
                    <a:pt x="6034" y="6549"/>
                    <a:pt x="6002" y="6479"/>
                    <a:pt x="5971" y="6409"/>
                  </a:cubicBezTo>
                  <a:cubicBezTo>
                    <a:pt x="5635" y="5862"/>
                    <a:pt x="5197" y="5448"/>
                    <a:pt x="4635" y="5135"/>
                  </a:cubicBezTo>
                  <a:cubicBezTo>
                    <a:pt x="4033" y="4799"/>
                    <a:pt x="3939" y="4361"/>
                    <a:pt x="4307" y="3783"/>
                  </a:cubicBezTo>
                  <a:cubicBezTo>
                    <a:pt x="4314" y="3752"/>
                    <a:pt x="4338" y="3728"/>
                    <a:pt x="4354" y="3705"/>
                  </a:cubicBezTo>
                  <a:cubicBezTo>
                    <a:pt x="4846" y="3111"/>
                    <a:pt x="5432" y="2673"/>
                    <a:pt x="6213" y="2556"/>
                  </a:cubicBezTo>
                  <a:cubicBezTo>
                    <a:pt x="6343" y="2536"/>
                    <a:pt x="6469" y="2525"/>
                    <a:pt x="6591" y="2525"/>
                  </a:cubicBezTo>
                  <a:cubicBezTo>
                    <a:pt x="7160" y="2525"/>
                    <a:pt x="7640" y="2758"/>
                    <a:pt x="7987" y="3299"/>
                  </a:cubicBezTo>
                  <a:cubicBezTo>
                    <a:pt x="8097" y="3463"/>
                    <a:pt x="8206" y="3635"/>
                    <a:pt x="8284" y="3822"/>
                  </a:cubicBezTo>
                  <a:cubicBezTo>
                    <a:pt x="8417" y="4135"/>
                    <a:pt x="8534" y="4455"/>
                    <a:pt x="8675" y="4776"/>
                  </a:cubicBezTo>
                  <a:cubicBezTo>
                    <a:pt x="8769" y="4986"/>
                    <a:pt x="8823" y="5221"/>
                    <a:pt x="9027" y="5369"/>
                  </a:cubicBezTo>
                  <a:cubicBezTo>
                    <a:pt x="9113" y="5299"/>
                    <a:pt x="9191" y="5229"/>
                    <a:pt x="9308" y="5174"/>
                  </a:cubicBezTo>
                  <a:cubicBezTo>
                    <a:pt x="9605" y="5018"/>
                    <a:pt x="9863" y="4822"/>
                    <a:pt x="10128" y="4627"/>
                  </a:cubicBezTo>
                  <a:cubicBezTo>
                    <a:pt x="10449" y="4393"/>
                    <a:pt x="10754" y="4119"/>
                    <a:pt x="11074" y="3869"/>
                  </a:cubicBezTo>
                  <a:cubicBezTo>
                    <a:pt x="11504" y="3533"/>
                    <a:pt x="11855" y="3111"/>
                    <a:pt x="12191" y="2681"/>
                  </a:cubicBezTo>
                  <a:cubicBezTo>
                    <a:pt x="12371" y="2423"/>
                    <a:pt x="12504" y="2134"/>
                    <a:pt x="12582" y="1829"/>
                  </a:cubicBezTo>
                  <a:cubicBezTo>
                    <a:pt x="12621" y="1665"/>
                    <a:pt x="12621" y="1501"/>
                    <a:pt x="12582" y="1322"/>
                  </a:cubicBezTo>
                  <a:cubicBezTo>
                    <a:pt x="12481" y="900"/>
                    <a:pt x="12230" y="603"/>
                    <a:pt x="11879" y="368"/>
                  </a:cubicBezTo>
                  <a:cubicBezTo>
                    <a:pt x="11426" y="71"/>
                    <a:pt x="10902" y="71"/>
                    <a:pt x="103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0489313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19" name="Google Shape;18619;p62"/>
          <p:cNvSpPr txBox="1">
            <a:spLocks noGrp="1"/>
          </p:cNvSpPr>
          <p:nvPr>
            <p:ph type="title"/>
          </p:nvPr>
        </p:nvSpPr>
        <p:spPr>
          <a:xfrm>
            <a:off x="709500" y="787538"/>
            <a:ext cx="7707000" cy="13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/>
              <a:t>Hoạt động 4:</a:t>
            </a:r>
            <a:endParaRPr sz="4000" dirty="0"/>
          </a:p>
        </p:txBody>
      </p:sp>
      <p:grpSp>
        <p:nvGrpSpPr>
          <p:cNvPr id="18621" name="Google Shape;18621;p62"/>
          <p:cNvGrpSpPr/>
          <p:nvPr/>
        </p:nvGrpSpPr>
        <p:grpSpPr>
          <a:xfrm flipH="1">
            <a:off x="8211413" y="2586787"/>
            <a:ext cx="827984" cy="2184582"/>
            <a:chOff x="1308735" y="1429636"/>
            <a:chExt cx="326479" cy="861462"/>
          </a:xfrm>
        </p:grpSpPr>
        <p:sp>
          <p:nvSpPr>
            <p:cNvPr id="18622" name="Google Shape;18622;p62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62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62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62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62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62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62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62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62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62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62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62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62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62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62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62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62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62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62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62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62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62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62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5" name="Google Shape;18645;p62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6" name="Google Shape;18646;p62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7" name="Google Shape;18647;p62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8" name="Google Shape;18648;p62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9" name="Google Shape;18649;p62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50" name="Google Shape;18650;p62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62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62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62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62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62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62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62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62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62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62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62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62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62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62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62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62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62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62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62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62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62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62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62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62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62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62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62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62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62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62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62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62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62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62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62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62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62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62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62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62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62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62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62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62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62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62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62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62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62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62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62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62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62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62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62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62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62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62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62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62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62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62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62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62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62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16" name="Google Shape;18716;p62"/>
          <p:cNvGrpSpPr/>
          <p:nvPr/>
        </p:nvGrpSpPr>
        <p:grpSpPr>
          <a:xfrm>
            <a:off x="7457357" y="3854599"/>
            <a:ext cx="1418437" cy="917198"/>
            <a:chOff x="3686901" y="3591190"/>
            <a:chExt cx="1770170" cy="1144637"/>
          </a:xfrm>
        </p:grpSpPr>
        <p:sp>
          <p:nvSpPr>
            <p:cNvPr id="18717" name="Google Shape;18717;p62"/>
            <p:cNvSpPr/>
            <p:nvPr/>
          </p:nvSpPr>
          <p:spPr>
            <a:xfrm>
              <a:off x="3686901" y="4614439"/>
              <a:ext cx="1624707" cy="121388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62"/>
            <p:cNvSpPr/>
            <p:nvPr/>
          </p:nvSpPr>
          <p:spPr>
            <a:xfrm>
              <a:off x="4547685" y="3855488"/>
              <a:ext cx="909386" cy="628168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62"/>
            <p:cNvSpPr/>
            <p:nvPr/>
          </p:nvSpPr>
          <p:spPr>
            <a:xfrm>
              <a:off x="4547685" y="3855488"/>
              <a:ext cx="839057" cy="628168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62"/>
            <p:cNvSpPr/>
            <p:nvPr/>
          </p:nvSpPr>
          <p:spPr>
            <a:xfrm>
              <a:off x="3774153" y="3591190"/>
              <a:ext cx="1442869" cy="1117928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62"/>
            <p:cNvSpPr/>
            <p:nvPr/>
          </p:nvSpPr>
          <p:spPr>
            <a:xfrm>
              <a:off x="3965678" y="3736739"/>
              <a:ext cx="1241664" cy="972379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62"/>
            <p:cNvSpPr/>
            <p:nvPr/>
          </p:nvSpPr>
          <p:spPr>
            <a:xfrm>
              <a:off x="3883316" y="3630023"/>
              <a:ext cx="1231882" cy="206194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62"/>
            <p:cNvSpPr/>
            <p:nvPr/>
          </p:nvSpPr>
          <p:spPr>
            <a:xfrm>
              <a:off x="3885664" y="3673648"/>
              <a:ext cx="128627" cy="123736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62"/>
            <p:cNvSpPr/>
            <p:nvPr/>
          </p:nvSpPr>
          <p:spPr>
            <a:xfrm>
              <a:off x="4986587" y="3668855"/>
              <a:ext cx="128627" cy="126181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25" name="Google Shape;18725;p62"/>
          <p:cNvGrpSpPr/>
          <p:nvPr/>
        </p:nvGrpSpPr>
        <p:grpSpPr>
          <a:xfrm rot="-2049603">
            <a:off x="6786943" y="4159742"/>
            <a:ext cx="1017728" cy="715938"/>
            <a:chOff x="9221475" y="2460200"/>
            <a:chExt cx="2104828" cy="1480678"/>
          </a:xfrm>
        </p:grpSpPr>
        <p:sp>
          <p:nvSpPr>
            <p:cNvPr id="18726" name="Google Shape;18726;p62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62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62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62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62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62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62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62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62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62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62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62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62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62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62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62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62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62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62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62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62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62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62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62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62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62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62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62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62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62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62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62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62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62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62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62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62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3" name="Google Shape;18763;p62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62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62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62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62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768" name="Google Shape;18768;p6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7518197" y="40600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769" name="Google Shape;18769;p62"/>
          <p:cNvGrpSpPr/>
          <p:nvPr/>
        </p:nvGrpSpPr>
        <p:grpSpPr>
          <a:xfrm rot="5400000">
            <a:off x="634968" y="2751936"/>
            <a:ext cx="347326" cy="365836"/>
            <a:chOff x="9310391" y="2486565"/>
            <a:chExt cx="261975" cy="275936"/>
          </a:xfrm>
        </p:grpSpPr>
        <p:sp>
          <p:nvSpPr>
            <p:cNvPr id="18770" name="Google Shape;18770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73" name="Google Shape;18773;p62"/>
          <p:cNvGrpSpPr/>
          <p:nvPr/>
        </p:nvGrpSpPr>
        <p:grpSpPr>
          <a:xfrm rot="-5543167">
            <a:off x="1620137" y="393011"/>
            <a:ext cx="347339" cy="365849"/>
            <a:chOff x="9310391" y="2486565"/>
            <a:chExt cx="261975" cy="275936"/>
          </a:xfrm>
        </p:grpSpPr>
        <p:sp>
          <p:nvSpPr>
            <p:cNvPr id="18774" name="Google Shape;18774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77" name="Google Shape;18777;p62"/>
          <p:cNvGrpSpPr/>
          <p:nvPr/>
        </p:nvGrpSpPr>
        <p:grpSpPr>
          <a:xfrm rot="-1677867">
            <a:off x="8102239" y="1171345"/>
            <a:ext cx="347327" cy="365836"/>
            <a:chOff x="9310391" y="2486565"/>
            <a:chExt cx="261975" cy="275936"/>
          </a:xfrm>
        </p:grpSpPr>
        <p:sp>
          <p:nvSpPr>
            <p:cNvPr id="18778" name="Google Shape;18778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81" name="Google Shape;18781;p62"/>
          <p:cNvGrpSpPr/>
          <p:nvPr/>
        </p:nvGrpSpPr>
        <p:grpSpPr>
          <a:xfrm flipH="1">
            <a:off x="7676597" y="68281"/>
            <a:ext cx="1198644" cy="1199709"/>
            <a:chOff x="4408648" y="3039468"/>
            <a:chExt cx="841094" cy="841842"/>
          </a:xfrm>
        </p:grpSpPr>
        <p:sp>
          <p:nvSpPr>
            <p:cNvPr id="18782" name="Google Shape;18782;p62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62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62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62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62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62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62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62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62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62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62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62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62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62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62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62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62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62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62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801" name="Google Shape;18801;p6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8169873" y="-349212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8802" name="Google Shape;18802;p6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7012548" y="3373888"/>
            <a:ext cx="1198874" cy="11988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28" name="Google Shape;16228;p54"/>
          <p:cNvGrpSpPr/>
          <p:nvPr/>
        </p:nvGrpSpPr>
        <p:grpSpPr>
          <a:xfrm rot="5400000">
            <a:off x="2986281" y="3691236"/>
            <a:ext cx="629677" cy="1736756"/>
            <a:chOff x="1967316" y="192980"/>
            <a:chExt cx="301065" cy="830388"/>
          </a:xfrm>
        </p:grpSpPr>
        <p:sp>
          <p:nvSpPr>
            <p:cNvPr id="16229" name="Google Shape;16229;p54"/>
            <p:cNvSpPr/>
            <p:nvPr/>
          </p:nvSpPr>
          <p:spPr>
            <a:xfrm>
              <a:off x="1967316" y="472320"/>
              <a:ext cx="82232" cy="101986"/>
            </a:xfrm>
            <a:custGeom>
              <a:avLst/>
              <a:gdLst/>
              <a:ahLst/>
              <a:cxnLst/>
              <a:rect l="l" t="t" r="r" b="b"/>
              <a:pathLst>
                <a:path w="2252" h="2793" extrusionOk="0">
                  <a:moveTo>
                    <a:pt x="219" y="1"/>
                  </a:moveTo>
                  <a:cubicBezTo>
                    <a:pt x="243" y="71"/>
                    <a:pt x="266" y="149"/>
                    <a:pt x="290" y="212"/>
                  </a:cubicBezTo>
                  <a:cubicBezTo>
                    <a:pt x="196" y="157"/>
                    <a:pt x="94" y="110"/>
                    <a:pt x="1" y="47"/>
                  </a:cubicBezTo>
                  <a:lnTo>
                    <a:pt x="1" y="47"/>
                  </a:lnTo>
                  <a:cubicBezTo>
                    <a:pt x="94" y="1141"/>
                    <a:pt x="766" y="2181"/>
                    <a:pt x="1743" y="2689"/>
                  </a:cubicBezTo>
                  <a:cubicBezTo>
                    <a:pt x="1855" y="2745"/>
                    <a:pt x="1982" y="2792"/>
                    <a:pt x="2106" y="2792"/>
                  </a:cubicBezTo>
                  <a:cubicBezTo>
                    <a:pt x="2155" y="2792"/>
                    <a:pt x="2204" y="2785"/>
                    <a:pt x="2251" y="2767"/>
                  </a:cubicBezTo>
                  <a:cubicBezTo>
                    <a:pt x="2189" y="1993"/>
                    <a:pt x="1978" y="1415"/>
                    <a:pt x="1634" y="970"/>
                  </a:cubicBezTo>
                  <a:cubicBezTo>
                    <a:pt x="1274" y="508"/>
                    <a:pt x="782" y="165"/>
                    <a:pt x="2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54"/>
            <p:cNvSpPr/>
            <p:nvPr/>
          </p:nvSpPr>
          <p:spPr>
            <a:xfrm>
              <a:off x="1967900" y="366171"/>
              <a:ext cx="92456" cy="131308"/>
            </a:xfrm>
            <a:custGeom>
              <a:avLst/>
              <a:gdLst/>
              <a:ahLst/>
              <a:cxnLst/>
              <a:rect l="l" t="t" r="r" b="b"/>
              <a:pathLst>
                <a:path w="2532" h="3596" extrusionOk="0">
                  <a:moveTo>
                    <a:pt x="156" y="1"/>
                  </a:moveTo>
                  <a:lnTo>
                    <a:pt x="180" y="157"/>
                  </a:lnTo>
                  <a:lnTo>
                    <a:pt x="0" y="63"/>
                  </a:lnTo>
                  <a:lnTo>
                    <a:pt x="0" y="63"/>
                  </a:lnTo>
                  <a:cubicBezTo>
                    <a:pt x="219" y="665"/>
                    <a:pt x="125" y="1337"/>
                    <a:pt x="360" y="1923"/>
                  </a:cubicBezTo>
                  <a:cubicBezTo>
                    <a:pt x="532" y="2321"/>
                    <a:pt x="828" y="2665"/>
                    <a:pt x="1172" y="2931"/>
                  </a:cubicBezTo>
                  <a:cubicBezTo>
                    <a:pt x="1524" y="3189"/>
                    <a:pt x="1907" y="3384"/>
                    <a:pt x="2298" y="3595"/>
                  </a:cubicBezTo>
                  <a:cubicBezTo>
                    <a:pt x="2532" y="3025"/>
                    <a:pt x="2173" y="2009"/>
                    <a:pt x="1805" y="1368"/>
                  </a:cubicBezTo>
                  <a:cubicBezTo>
                    <a:pt x="1461" y="712"/>
                    <a:pt x="875" y="14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54"/>
            <p:cNvSpPr/>
            <p:nvPr/>
          </p:nvSpPr>
          <p:spPr>
            <a:xfrm>
              <a:off x="2016392" y="277147"/>
              <a:ext cx="88220" cy="156941"/>
            </a:xfrm>
            <a:custGeom>
              <a:avLst/>
              <a:gdLst/>
              <a:ahLst/>
              <a:cxnLst/>
              <a:rect l="l" t="t" r="r" b="b"/>
              <a:pathLst>
                <a:path w="2416" h="4298" extrusionOk="0">
                  <a:moveTo>
                    <a:pt x="352" y="1"/>
                  </a:moveTo>
                  <a:cubicBezTo>
                    <a:pt x="352" y="102"/>
                    <a:pt x="344" y="204"/>
                    <a:pt x="344" y="305"/>
                  </a:cubicBezTo>
                  <a:cubicBezTo>
                    <a:pt x="258" y="282"/>
                    <a:pt x="180" y="204"/>
                    <a:pt x="149" y="118"/>
                  </a:cubicBezTo>
                  <a:cubicBezTo>
                    <a:pt x="71" y="649"/>
                    <a:pt x="1" y="1188"/>
                    <a:pt x="102" y="1704"/>
                  </a:cubicBezTo>
                  <a:cubicBezTo>
                    <a:pt x="243" y="2525"/>
                    <a:pt x="782" y="3197"/>
                    <a:pt x="1321" y="3830"/>
                  </a:cubicBezTo>
                  <a:cubicBezTo>
                    <a:pt x="1438" y="3978"/>
                    <a:pt x="1556" y="4127"/>
                    <a:pt x="1720" y="4212"/>
                  </a:cubicBezTo>
                  <a:cubicBezTo>
                    <a:pt x="1813" y="4263"/>
                    <a:pt x="1927" y="4298"/>
                    <a:pt x="2038" y="4298"/>
                  </a:cubicBezTo>
                  <a:cubicBezTo>
                    <a:pt x="2114" y="4298"/>
                    <a:pt x="2188" y="4282"/>
                    <a:pt x="2251" y="4244"/>
                  </a:cubicBezTo>
                  <a:cubicBezTo>
                    <a:pt x="2415" y="3470"/>
                    <a:pt x="2314" y="2603"/>
                    <a:pt x="1985" y="1837"/>
                  </a:cubicBezTo>
                  <a:cubicBezTo>
                    <a:pt x="1649" y="1079"/>
                    <a:pt x="1063" y="422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54"/>
            <p:cNvSpPr/>
            <p:nvPr/>
          </p:nvSpPr>
          <p:spPr>
            <a:xfrm>
              <a:off x="2090882" y="192980"/>
              <a:ext cx="66238" cy="122800"/>
            </a:xfrm>
            <a:custGeom>
              <a:avLst/>
              <a:gdLst/>
              <a:ahLst/>
              <a:cxnLst/>
              <a:rect l="l" t="t" r="r" b="b"/>
              <a:pathLst>
                <a:path w="1814" h="3363" extrusionOk="0">
                  <a:moveTo>
                    <a:pt x="0" y="0"/>
                  </a:moveTo>
                  <a:cubicBezTo>
                    <a:pt x="235" y="641"/>
                    <a:pt x="0" y="1368"/>
                    <a:pt x="250" y="1993"/>
                  </a:cubicBezTo>
                  <a:cubicBezTo>
                    <a:pt x="406" y="2407"/>
                    <a:pt x="743" y="2712"/>
                    <a:pt x="1079" y="3001"/>
                  </a:cubicBezTo>
                  <a:cubicBezTo>
                    <a:pt x="1278" y="3178"/>
                    <a:pt x="1512" y="3362"/>
                    <a:pt x="1768" y="3362"/>
                  </a:cubicBezTo>
                  <a:cubicBezTo>
                    <a:pt x="1783" y="3362"/>
                    <a:pt x="1798" y="3362"/>
                    <a:pt x="1813" y="3360"/>
                  </a:cubicBezTo>
                  <a:cubicBezTo>
                    <a:pt x="1797" y="2946"/>
                    <a:pt x="1758" y="2759"/>
                    <a:pt x="1704" y="2579"/>
                  </a:cubicBezTo>
                  <a:cubicBezTo>
                    <a:pt x="1641" y="2407"/>
                    <a:pt x="1555" y="2251"/>
                    <a:pt x="1501" y="2071"/>
                  </a:cubicBezTo>
                  <a:cubicBezTo>
                    <a:pt x="1383" y="1743"/>
                    <a:pt x="1360" y="1368"/>
                    <a:pt x="1235" y="1040"/>
                  </a:cubicBezTo>
                  <a:cubicBezTo>
                    <a:pt x="1032" y="524"/>
                    <a:pt x="547" y="11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54"/>
            <p:cNvSpPr/>
            <p:nvPr/>
          </p:nvSpPr>
          <p:spPr>
            <a:xfrm>
              <a:off x="2177605" y="239500"/>
              <a:ext cx="37136" cy="99029"/>
            </a:xfrm>
            <a:custGeom>
              <a:avLst/>
              <a:gdLst/>
              <a:ahLst/>
              <a:cxnLst/>
              <a:rect l="l" t="t" r="r" b="b"/>
              <a:pathLst>
                <a:path w="1017" h="2712" extrusionOk="0">
                  <a:moveTo>
                    <a:pt x="743" y="0"/>
                  </a:moveTo>
                  <a:cubicBezTo>
                    <a:pt x="493" y="422"/>
                    <a:pt x="235" y="852"/>
                    <a:pt x="118" y="1321"/>
                  </a:cubicBezTo>
                  <a:cubicBezTo>
                    <a:pt x="1" y="1790"/>
                    <a:pt x="32" y="2321"/>
                    <a:pt x="321" y="2712"/>
                  </a:cubicBezTo>
                  <a:cubicBezTo>
                    <a:pt x="884" y="1891"/>
                    <a:pt x="1017" y="977"/>
                    <a:pt x="860" y="109"/>
                  </a:cubicBezTo>
                  <a:lnTo>
                    <a:pt x="860" y="109"/>
                  </a:lnTo>
                  <a:lnTo>
                    <a:pt x="782" y="188"/>
                  </a:lnTo>
                  <a:cubicBezTo>
                    <a:pt x="767" y="125"/>
                    <a:pt x="751" y="55"/>
                    <a:pt x="7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54"/>
            <p:cNvSpPr/>
            <p:nvPr/>
          </p:nvSpPr>
          <p:spPr>
            <a:xfrm>
              <a:off x="2226389" y="204373"/>
              <a:ext cx="41992" cy="93369"/>
            </a:xfrm>
            <a:custGeom>
              <a:avLst/>
              <a:gdLst/>
              <a:ahLst/>
              <a:cxnLst/>
              <a:rect l="l" t="t" r="r" b="b"/>
              <a:pathLst>
                <a:path w="1150" h="2557" extrusionOk="0">
                  <a:moveTo>
                    <a:pt x="1111" y="1"/>
                  </a:moveTo>
                  <a:cubicBezTo>
                    <a:pt x="1017" y="95"/>
                    <a:pt x="939" y="188"/>
                    <a:pt x="853" y="274"/>
                  </a:cubicBezTo>
                  <a:cubicBezTo>
                    <a:pt x="853" y="220"/>
                    <a:pt x="845" y="157"/>
                    <a:pt x="845" y="102"/>
                  </a:cubicBezTo>
                  <a:cubicBezTo>
                    <a:pt x="259" y="759"/>
                    <a:pt x="1" y="1697"/>
                    <a:pt x="173" y="2556"/>
                  </a:cubicBezTo>
                  <a:cubicBezTo>
                    <a:pt x="743" y="1743"/>
                    <a:pt x="1150" y="892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54"/>
            <p:cNvSpPr/>
            <p:nvPr/>
          </p:nvSpPr>
          <p:spPr>
            <a:xfrm>
              <a:off x="2179029" y="381288"/>
              <a:ext cx="87088" cy="59994"/>
            </a:xfrm>
            <a:custGeom>
              <a:avLst/>
              <a:gdLst/>
              <a:ahLst/>
              <a:cxnLst/>
              <a:rect l="l" t="t" r="r" b="b"/>
              <a:pathLst>
                <a:path w="2385" h="1643" extrusionOk="0">
                  <a:moveTo>
                    <a:pt x="2384" y="1"/>
                  </a:moveTo>
                  <a:cubicBezTo>
                    <a:pt x="2251" y="63"/>
                    <a:pt x="2095" y="40"/>
                    <a:pt x="1939" y="63"/>
                  </a:cubicBezTo>
                  <a:cubicBezTo>
                    <a:pt x="1650" y="95"/>
                    <a:pt x="1392" y="251"/>
                    <a:pt x="1142" y="391"/>
                  </a:cubicBezTo>
                  <a:cubicBezTo>
                    <a:pt x="939" y="509"/>
                    <a:pt x="728" y="642"/>
                    <a:pt x="540" y="782"/>
                  </a:cubicBezTo>
                  <a:cubicBezTo>
                    <a:pt x="352" y="938"/>
                    <a:pt x="188" y="1118"/>
                    <a:pt x="87" y="1345"/>
                  </a:cubicBezTo>
                  <a:cubicBezTo>
                    <a:pt x="1" y="1548"/>
                    <a:pt x="110" y="1618"/>
                    <a:pt x="165" y="1634"/>
                  </a:cubicBezTo>
                  <a:cubicBezTo>
                    <a:pt x="186" y="1640"/>
                    <a:pt x="207" y="1642"/>
                    <a:pt x="227" y="1642"/>
                  </a:cubicBezTo>
                  <a:cubicBezTo>
                    <a:pt x="260" y="1642"/>
                    <a:pt x="292" y="1636"/>
                    <a:pt x="321" y="1626"/>
                  </a:cubicBezTo>
                  <a:cubicBezTo>
                    <a:pt x="634" y="1525"/>
                    <a:pt x="931" y="1368"/>
                    <a:pt x="1196" y="1173"/>
                  </a:cubicBezTo>
                  <a:cubicBezTo>
                    <a:pt x="1400" y="1032"/>
                    <a:pt x="1587" y="860"/>
                    <a:pt x="1782" y="696"/>
                  </a:cubicBezTo>
                  <a:cubicBezTo>
                    <a:pt x="1962" y="532"/>
                    <a:pt x="2158" y="368"/>
                    <a:pt x="2345" y="196"/>
                  </a:cubicBezTo>
                  <a:cubicBezTo>
                    <a:pt x="2325" y="185"/>
                    <a:pt x="2303" y="181"/>
                    <a:pt x="2279" y="181"/>
                  </a:cubicBezTo>
                  <a:cubicBezTo>
                    <a:pt x="2236" y="181"/>
                    <a:pt x="2190" y="194"/>
                    <a:pt x="2150" y="204"/>
                  </a:cubicBezTo>
                  <a:cubicBezTo>
                    <a:pt x="2236" y="149"/>
                    <a:pt x="2330" y="79"/>
                    <a:pt x="23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54"/>
            <p:cNvSpPr/>
            <p:nvPr/>
          </p:nvSpPr>
          <p:spPr>
            <a:xfrm>
              <a:off x="2167052" y="462753"/>
              <a:ext cx="91908" cy="33886"/>
            </a:xfrm>
            <a:custGeom>
              <a:avLst/>
              <a:gdLst/>
              <a:ahLst/>
              <a:cxnLst/>
              <a:rect l="l" t="t" r="r" b="b"/>
              <a:pathLst>
                <a:path w="2517" h="928" extrusionOk="0">
                  <a:moveTo>
                    <a:pt x="1663" y="0"/>
                  </a:moveTo>
                  <a:cubicBezTo>
                    <a:pt x="1547" y="0"/>
                    <a:pt x="1426" y="25"/>
                    <a:pt x="1306" y="44"/>
                  </a:cubicBezTo>
                  <a:cubicBezTo>
                    <a:pt x="1063" y="98"/>
                    <a:pt x="821" y="145"/>
                    <a:pt x="594" y="239"/>
                  </a:cubicBezTo>
                  <a:cubicBezTo>
                    <a:pt x="368" y="341"/>
                    <a:pt x="157" y="481"/>
                    <a:pt x="1" y="677"/>
                  </a:cubicBezTo>
                  <a:cubicBezTo>
                    <a:pt x="97" y="861"/>
                    <a:pt x="270" y="927"/>
                    <a:pt x="427" y="927"/>
                  </a:cubicBezTo>
                  <a:cubicBezTo>
                    <a:pt x="436" y="927"/>
                    <a:pt x="445" y="927"/>
                    <a:pt x="454" y="927"/>
                  </a:cubicBezTo>
                  <a:cubicBezTo>
                    <a:pt x="641" y="927"/>
                    <a:pt x="805" y="864"/>
                    <a:pt x="977" y="786"/>
                  </a:cubicBezTo>
                  <a:cubicBezTo>
                    <a:pt x="1134" y="708"/>
                    <a:pt x="1282" y="614"/>
                    <a:pt x="1454" y="544"/>
                  </a:cubicBezTo>
                  <a:cubicBezTo>
                    <a:pt x="1806" y="388"/>
                    <a:pt x="2196" y="333"/>
                    <a:pt x="2517" y="122"/>
                  </a:cubicBezTo>
                  <a:cubicBezTo>
                    <a:pt x="2400" y="122"/>
                    <a:pt x="2275" y="138"/>
                    <a:pt x="2157" y="145"/>
                  </a:cubicBezTo>
                  <a:cubicBezTo>
                    <a:pt x="2204" y="122"/>
                    <a:pt x="2243" y="83"/>
                    <a:pt x="2275" y="36"/>
                  </a:cubicBezTo>
                  <a:lnTo>
                    <a:pt x="2275" y="36"/>
                  </a:lnTo>
                  <a:cubicBezTo>
                    <a:pt x="2226" y="54"/>
                    <a:pt x="2176" y="61"/>
                    <a:pt x="2125" y="61"/>
                  </a:cubicBezTo>
                  <a:cubicBezTo>
                    <a:pt x="2001" y="61"/>
                    <a:pt x="1870" y="21"/>
                    <a:pt x="1743" y="5"/>
                  </a:cubicBezTo>
                  <a:cubicBezTo>
                    <a:pt x="1717" y="2"/>
                    <a:pt x="1690" y="0"/>
                    <a:pt x="1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54"/>
            <p:cNvSpPr/>
            <p:nvPr/>
          </p:nvSpPr>
          <p:spPr>
            <a:xfrm>
              <a:off x="1970456" y="481157"/>
              <a:ext cx="64522" cy="76791"/>
            </a:xfrm>
            <a:custGeom>
              <a:avLst/>
              <a:gdLst/>
              <a:ahLst/>
              <a:cxnLst/>
              <a:rect l="l" t="t" r="r" b="b"/>
              <a:pathLst>
                <a:path w="1767" h="2103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85"/>
                    <a:pt x="243" y="884"/>
                    <a:pt x="477" y="1259"/>
                  </a:cubicBezTo>
                  <a:cubicBezTo>
                    <a:pt x="633" y="1525"/>
                    <a:pt x="821" y="1782"/>
                    <a:pt x="1094" y="1931"/>
                  </a:cubicBezTo>
                  <a:cubicBezTo>
                    <a:pt x="1298" y="2025"/>
                    <a:pt x="1524" y="2064"/>
                    <a:pt x="1735" y="2103"/>
                  </a:cubicBezTo>
                  <a:cubicBezTo>
                    <a:pt x="1641" y="1837"/>
                    <a:pt x="1767" y="1525"/>
                    <a:pt x="1673" y="1267"/>
                  </a:cubicBezTo>
                  <a:cubicBezTo>
                    <a:pt x="1610" y="1126"/>
                    <a:pt x="1501" y="1009"/>
                    <a:pt x="1384" y="899"/>
                  </a:cubicBezTo>
                  <a:cubicBezTo>
                    <a:pt x="977" y="532"/>
                    <a:pt x="508" y="22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54"/>
            <p:cNvSpPr/>
            <p:nvPr/>
          </p:nvSpPr>
          <p:spPr>
            <a:xfrm>
              <a:off x="1975021" y="379024"/>
              <a:ext cx="66822" cy="100745"/>
            </a:xfrm>
            <a:custGeom>
              <a:avLst/>
              <a:gdLst/>
              <a:ahLst/>
              <a:cxnLst/>
              <a:rect l="l" t="t" r="r" b="b"/>
              <a:pathLst>
                <a:path w="1830" h="2759" extrusionOk="0">
                  <a:moveTo>
                    <a:pt x="0" y="0"/>
                  </a:moveTo>
                  <a:lnTo>
                    <a:pt x="0" y="0"/>
                  </a:lnTo>
                  <a:cubicBezTo>
                    <a:pt x="47" y="399"/>
                    <a:pt x="110" y="797"/>
                    <a:pt x="227" y="1188"/>
                  </a:cubicBezTo>
                  <a:cubicBezTo>
                    <a:pt x="344" y="1579"/>
                    <a:pt x="540" y="1954"/>
                    <a:pt x="829" y="2227"/>
                  </a:cubicBezTo>
                  <a:cubicBezTo>
                    <a:pt x="1095" y="2470"/>
                    <a:pt x="1431" y="2634"/>
                    <a:pt x="1767" y="2759"/>
                  </a:cubicBezTo>
                  <a:cubicBezTo>
                    <a:pt x="1829" y="2501"/>
                    <a:pt x="1782" y="2274"/>
                    <a:pt x="1704" y="2087"/>
                  </a:cubicBezTo>
                  <a:cubicBezTo>
                    <a:pt x="1610" y="1899"/>
                    <a:pt x="1493" y="1735"/>
                    <a:pt x="1399" y="1563"/>
                  </a:cubicBezTo>
                  <a:cubicBezTo>
                    <a:pt x="1220" y="1219"/>
                    <a:pt x="1134" y="821"/>
                    <a:pt x="884" y="524"/>
                  </a:cubicBezTo>
                  <a:cubicBezTo>
                    <a:pt x="657" y="258"/>
                    <a:pt x="321" y="125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54"/>
            <p:cNvSpPr/>
            <p:nvPr/>
          </p:nvSpPr>
          <p:spPr>
            <a:xfrm>
              <a:off x="2016392" y="289708"/>
              <a:ext cx="72811" cy="123567"/>
            </a:xfrm>
            <a:custGeom>
              <a:avLst/>
              <a:gdLst/>
              <a:ahLst/>
              <a:cxnLst/>
              <a:rect l="l" t="t" r="r" b="b"/>
              <a:pathLst>
                <a:path w="1994" h="3384" extrusionOk="0">
                  <a:moveTo>
                    <a:pt x="243" y="0"/>
                  </a:moveTo>
                  <a:lnTo>
                    <a:pt x="243" y="0"/>
                  </a:lnTo>
                  <a:cubicBezTo>
                    <a:pt x="1" y="704"/>
                    <a:pt x="87" y="1407"/>
                    <a:pt x="391" y="2024"/>
                  </a:cubicBezTo>
                  <a:cubicBezTo>
                    <a:pt x="454" y="2141"/>
                    <a:pt x="532" y="2259"/>
                    <a:pt x="626" y="2352"/>
                  </a:cubicBezTo>
                  <a:cubicBezTo>
                    <a:pt x="766" y="2470"/>
                    <a:pt x="930" y="2540"/>
                    <a:pt x="1095" y="2626"/>
                  </a:cubicBezTo>
                  <a:cubicBezTo>
                    <a:pt x="1446" y="2806"/>
                    <a:pt x="1751" y="3071"/>
                    <a:pt x="1993" y="3384"/>
                  </a:cubicBezTo>
                  <a:cubicBezTo>
                    <a:pt x="1923" y="2876"/>
                    <a:pt x="1829" y="2352"/>
                    <a:pt x="1626" y="1884"/>
                  </a:cubicBezTo>
                  <a:cubicBezTo>
                    <a:pt x="1454" y="1524"/>
                    <a:pt x="1220" y="1196"/>
                    <a:pt x="1001" y="868"/>
                  </a:cubicBezTo>
                  <a:cubicBezTo>
                    <a:pt x="774" y="555"/>
                    <a:pt x="548" y="235"/>
                    <a:pt x="243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54"/>
            <p:cNvSpPr/>
            <p:nvPr/>
          </p:nvSpPr>
          <p:spPr>
            <a:xfrm>
              <a:off x="2093730" y="197252"/>
              <a:ext cx="48236" cy="95049"/>
            </a:xfrm>
            <a:custGeom>
              <a:avLst/>
              <a:gdLst/>
              <a:ahLst/>
              <a:cxnLst/>
              <a:rect l="l" t="t" r="r" b="b"/>
              <a:pathLst>
                <a:path w="1321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540"/>
                    <a:pt x="110" y="837"/>
                    <a:pt x="125" y="1126"/>
                  </a:cubicBezTo>
                  <a:cubicBezTo>
                    <a:pt x="141" y="1415"/>
                    <a:pt x="180" y="1712"/>
                    <a:pt x="305" y="1978"/>
                  </a:cubicBezTo>
                  <a:cubicBezTo>
                    <a:pt x="360" y="2095"/>
                    <a:pt x="430" y="2196"/>
                    <a:pt x="547" y="2251"/>
                  </a:cubicBezTo>
                  <a:cubicBezTo>
                    <a:pt x="625" y="2290"/>
                    <a:pt x="711" y="2290"/>
                    <a:pt x="805" y="2306"/>
                  </a:cubicBezTo>
                  <a:cubicBezTo>
                    <a:pt x="1001" y="2345"/>
                    <a:pt x="1172" y="2454"/>
                    <a:pt x="1313" y="2603"/>
                  </a:cubicBezTo>
                  <a:cubicBezTo>
                    <a:pt x="1321" y="2220"/>
                    <a:pt x="1047" y="1884"/>
                    <a:pt x="969" y="1509"/>
                  </a:cubicBezTo>
                  <a:cubicBezTo>
                    <a:pt x="930" y="1313"/>
                    <a:pt x="938" y="1118"/>
                    <a:pt x="891" y="930"/>
                  </a:cubicBezTo>
                  <a:cubicBezTo>
                    <a:pt x="836" y="712"/>
                    <a:pt x="704" y="532"/>
                    <a:pt x="539" y="383"/>
                  </a:cubicBezTo>
                  <a:cubicBezTo>
                    <a:pt x="375" y="235"/>
                    <a:pt x="188" y="118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54"/>
            <p:cNvSpPr/>
            <p:nvPr/>
          </p:nvSpPr>
          <p:spPr>
            <a:xfrm>
              <a:off x="2181622" y="246913"/>
              <a:ext cx="24575" cy="79055"/>
            </a:xfrm>
            <a:custGeom>
              <a:avLst/>
              <a:gdLst/>
              <a:ahLst/>
              <a:cxnLst/>
              <a:rect l="l" t="t" r="r" b="b"/>
              <a:pathLst>
                <a:path w="673" h="2165" extrusionOk="0">
                  <a:moveTo>
                    <a:pt x="578" y="0"/>
                  </a:moveTo>
                  <a:lnTo>
                    <a:pt x="578" y="0"/>
                  </a:lnTo>
                  <a:cubicBezTo>
                    <a:pt x="313" y="508"/>
                    <a:pt x="31" y="1047"/>
                    <a:pt x="0" y="1626"/>
                  </a:cubicBezTo>
                  <a:cubicBezTo>
                    <a:pt x="188" y="1790"/>
                    <a:pt x="266" y="1977"/>
                    <a:pt x="281" y="2165"/>
                  </a:cubicBezTo>
                  <a:cubicBezTo>
                    <a:pt x="266" y="1798"/>
                    <a:pt x="383" y="1438"/>
                    <a:pt x="485" y="1086"/>
                  </a:cubicBezTo>
                  <a:cubicBezTo>
                    <a:pt x="586" y="735"/>
                    <a:pt x="672" y="352"/>
                    <a:pt x="578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54"/>
            <p:cNvSpPr/>
            <p:nvPr/>
          </p:nvSpPr>
          <p:spPr>
            <a:xfrm>
              <a:off x="2236978" y="209521"/>
              <a:ext cx="28847" cy="59118"/>
            </a:xfrm>
            <a:custGeom>
              <a:avLst/>
              <a:gdLst/>
              <a:ahLst/>
              <a:cxnLst/>
              <a:rect l="l" t="t" r="r" b="b"/>
              <a:pathLst>
                <a:path w="790" h="1619" extrusionOk="0">
                  <a:moveTo>
                    <a:pt x="789" y="1"/>
                  </a:moveTo>
                  <a:cubicBezTo>
                    <a:pt x="399" y="266"/>
                    <a:pt x="117" y="665"/>
                    <a:pt x="0" y="1102"/>
                  </a:cubicBezTo>
                  <a:cubicBezTo>
                    <a:pt x="102" y="1360"/>
                    <a:pt x="125" y="1493"/>
                    <a:pt x="133" y="1618"/>
                  </a:cubicBezTo>
                  <a:cubicBezTo>
                    <a:pt x="133" y="1493"/>
                    <a:pt x="250" y="1399"/>
                    <a:pt x="336" y="1298"/>
                  </a:cubicBezTo>
                  <a:cubicBezTo>
                    <a:pt x="492" y="1126"/>
                    <a:pt x="594" y="907"/>
                    <a:pt x="664" y="680"/>
                  </a:cubicBezTo>
                  <a:cubicBezTo>
                    <a:pt x="727" y="462"/>
                    <a:pt x="758" y="235"/>
                    <a:pt x="789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54"/>
            <p:cNvSpPr/>
            <p:nvPr/>
          </p:nvSpPr>
          <p:spPr>
            <a:xfrm>
              <a:off x="2204991" y="385305"/>
              <a:ext cx="52837" cy="34251"/>
            </a:xfrm>
            <a:custGeom>
              <a:avLst/>
              <a:gdLst/>
              <a:ahLst/>
              <a:cxnLst/>
              <a:rect l="l" t="t" r="r" b="b"/>
              <a:pathLst>
                <a:path w="1447" h="938" extrusionOk="0">
                  <a:moveTo>
                    <a:pt x="1447" y="0"/>
                  </a:moveTo>
                  <a:lnTo>
                    <a:pt x="1447" y="0"/>
                  </a:lnTo>
                  <a:cubicBezTo>
                    <a:pt x="939" y="16"/>
                    <a:pt x="501" y="313"/>
                    <a:pt x="79" y="594"/>
                  </a:cubicBezTo>
                  <a:cubicBezTo>
                    <a:pt x="63" y="711"/>
                    <a:pt x="40" y="821"/>
                    <a:pt x="1" y="938"/>
                  </a:cubicBezTo>
                  <a:cubicBezTo>
                    <a:pt x="532" y="696"/>
                    <a:pt x="1017" y="383"/>
                    <a:pt x="1447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54"/>
            <p:cNvSpPr/>
            <p:nvPr/>
          </p:nvSpPr>
          <p:spPr>
            <a:xfrm>
              <a:off x="2188742" y="465419"/>
              <a:ext cx="56233" cy="17199"/>
            </a:xfrm>
            <a:custGeom>
              <a:avLst/>
              <a:gdLst/>
              <a:ahLst/>
              <a:cxnLst/>
              <a:rect l="l" t="t" r="r" b="b"/>
              <a:pathLst>
                <a:path w="1540" h="471" extrusionOk="0">
                  <a:moveTo>
                    <a:pt x="1025" y="0"/>
                  </a:moveTo>
                  <a:cubicBezTo>
                    <a:pt x="893" y="0"/>
                    <a:pt x="763" y="9"/>
                    <a:pt x="633" y="33"/>
                  </a:cubicBezTo>
                  <a:cubicBezTo>
                    <a:pt x="555" y="57"/>
                    <a:pt x="477" y="72"/>
                    <a:pt x="422" y="119"/>
                  </a:cubicBezTo>
                  <a:cubicBezTo>
                    <a:pt x="360" y="174"/>
                    <a:pt x="321" y="229"/>
                    <a:pt x="282" y="291"/>
                  </a:cubicBezTo>
                  <a:cubicBezTo>
                    <a:pt x="243" y="343"/>
                    <a:pt x="193" y="389"/>
                    <a:pt x="80" y="439"/>
                  </a:cubicBezTo>
                  <a:lnTo>
                    <a:pt x="80" y="439"/>
                  </a:lnTo>
                  <a:cubicBezTo>
                    <a:pt x="223" y="392"/>
                    <a:pt x="379" y="389"/>
                    <a:pt x="524" y="369"/>
                  </a:cubicBezTo>
                  <a:cubicBezTo>
                    <a:pt x="868" y="330"/>
                    <a:pt x="1188" y="197"/>
                    <a:pt x="1501" y="80"/>
                  </a:cubicBezTo>
                  <a:cubicBezTo>
                    <a:pt x="1494" y="66"/>
                    <a:pt x="1511" y="35"/>
                    <a:pt x="1531" y="32"/>
                  </a:cubicBezTo>
                  <a:lnTo>
                    <a:pt x="1531" y="32"/>
                  </a:lnTo>
                  <a:cubicBezTo>
                    <a:pt x="1534" y="33"/>
                    <a:pt x="1537" y="33"/>
                    <a:pt x="1540" y="33"/>
                  </a:cubicBezTo>
                  <a:cubicBezTo>
                    <a:pt x="1538" y="33"/>
                    <a:pt x="1536" y="32"/>
                    <a:pt x="1534" y="32"/>
                  </a:cubicBezTo>
                  <a:cubicBezTo>
                    <a:pt x="1533" y="32"/>
                    <a:pt x="1532" y="32"/>
                    <a:pt x="1531" y="32"/>
                  </a:cubicBezTo>
                  <a:lnTo>
                    <a:pt x="1531" y="32"/>
                  </a:lnTo>
                  <a:cubicBezTo>
                    <a:pt x="1362" y="15"/>
                    <a:pt x="1193" y="0"/>
                    <a:pt x="1025" y="0"/>
                  </a:cubicBezTo>
                  <a:close/>
                  <a:moveTo>
                    <a:pt x="80" y="439"/>
                  </a:moveTo>
                  <a:cubicBezTo>
                    <a:pt x="53" y="448"/>
                    <a:pt x="26" y="459"/>
                    <a:pt x="0" y="471"/>
                  </a:cubicBezTo>
                  <a:cubicBezTo>
                    <a:pt x="30" y="460"/>
                    <a:pt x="56" y="450"/>
                    <a:pt x="80" y="439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54"/>
            <p:cNvSpPr/>
            <p:nvPr/>
          </p:nvSpPr>
          <p:spPr>
            <a:xfrm>
              <a:off x="2011536" y="442926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54"/>
            <p:cNvSpPr/>
            <p:nvPr/>
          </p:nvSpPr>
          <p:spPr>
            <a:xfrm>
              <a:off x="1992438" y="4135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54"/>
            <p:cNvSpPr/>
            <p:nvPr/>
          </p:nvSpPr>
          <p:spPr>
            <a:xfrm>
              <a:off x="1979585" y="390782"/>
              <a:ext cx="53677" cy="83291"/>
            </a:xfrm>
            <a:custGeom>
              <a:avLst/>
              <a:gdLst/>
              <a:ahLst/>
              <a:cxnLst/>
              <a:rect l="l" t="t" r="r" b="b"/>
              <a:pathLst>
                <a:path w="1470" h="2281" extrusionOk="0">
                  <a:moveTo>
                    <a:pt x="12" y="1"/>
                  </a:moveTo>
                  <a:cubicBezTo>
                    <a:pt x="6" y="1"/>
                    <a:pt x="1" y="3"/>
                    <a:pt x="1" y="6"/>
                  </a:cubicBezTo>
                  <a:cubicBezTo>
                    <a:pt x="40" y="389"/>
                    <a:pt x="141" y="780"/>
                    <a:pt x="266" y="1132"/>
                  </a:cubicBezTo>
                  <a:cubicBezTo>
                    <a:pt x="329" y="1288"/>
                    <a:pt x="407" y="1429"/>
                    <a:pt x="501" y="1569"/>
                  </a:cubicBezTo>
                  <a:cubicBezTo>
                    <a:pt x="610" y="1718"/>
                    <a:pt x="735" y="1819"/>
                    <a:pt x="876" y="1929"/>
                  </a:cubicBezTo>
                  <a:cubicBezTo>
                    <a:pt x="1048" y="2077"/>
                    <a:pt x="1243" y="2187"/>
                    <a:pt x="1446" y="2280"/>
                  </a:cubicBezTo>
                  <a:cubicBezTo>
                    <a:pt x="1462" y="2280"/>
                    <a:pt x="1470" y="2273"/>
                    <a:pt x="1462" y="2273"/>
                  </a:cubicBezTo>
                  <a:cubicBezTo>
                    <a:pt x="1290" y="2163"/>
                    <a:pt x="1126" y="2069"/>
                    <a:pt x="977" y="1944"/>
                  </a:cubicBezTo>
                  <a:cubicBezTo>
                    <a:pt x="852" y="1835"/>
                    <a:pt x="735" y="1702"/>
                    <a:pt x="626" y="1577"/>
                  </a:cubicBezTo>
                  <a:cubicBezTo>
                    <a:pt x="391" y="1311"/>
                    <a:pt x="258" y="991"/>
                    <a:pt x="149" y="647"/>
                  </a:cubicBezTo>
                  <a:cubicBezTo>
                    <a:pt x="79" y="444"/>
                    <a:pt x="40" y="217"/>
                    <a:pt x="24" y="6"/>
                  </a:cubicBezTo>
                  <a:cubicBezTo>
                    <a:pt x="24" y="3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54"/>
            <p:cNvSpPr/>
            <p:nvPr/>
          </p:nvSpPr>
          <p:spPr>
            <a:xfrm>
              <a:off x="1973597" y="488569"/>
              <a:ext cx="55977" cy="67954"/>
            </a:xfrm>
            <a:custGeom>
              <a:avLst/>
              <a:gdLst/>
              <a:ahLst/>
              <a:cxnLst/>
              <a:rect l="l" t="t" r="r" b="b"/>
              <a:pathLst>
                <a:path w="1533" h="1861" extrusionOk="0">
                  <a:moveTo>
                    <a:pt x="0" y="1"/>
                  </a:moveTo>
                  <a:cubicBezTo>
                    <a:pt x="297" y="548"/>
                    <a:pt x="383" y="1251"/>
                    <a:pt x="938" y="1619"/>
                  </a:cubicBezTo>
                  <a:cubicBezTo>
                    <a:pt x="1024" y="1673"/>
                    <a:pt x="1134" y="1712"/>
                    <a:pt x="1235" y="1767"/>
                  </a:cubicBezTo>
                  <a:cubicBezTo>
                    <a:pt x="1321" y="1806"/>
                    <a:pt x="1415" y="1853"/>
                    <a:pt x="1516" y="1861"/>
                  </a:cubicBezTo>
                  <a:cubicBezTo>
                    <a:pt x="1532" y="1853"/>
                    <a:pt x="1532" y="1830"/>
                    <a:pt x="1524" y="1830"/>
                  </a:cubicBezTo>
                  <a:cubicBezTo>
                    <a:pt x="1430" y="1798"/>
                    <a:pt x="1337" y="1767"/>
                    <a:pt x="1251" y="1705"/>
                  </a:cubicBezTo>
                  <a:cubicBezTo>
                    <a:pt x="1173" y="1658"/>
                    <a:pt x="1102" y="1603"/>
                    <a:pt x="1024" y="1556"/>
                  </a:cubicBezTo>
                  <a:cubicBezTo>
                    <a:pt x="891" y="1478"/>
                    <a:pt x="782" y="1361"/>
                    <a:pt x="688" y="1243"/>
                  </a:cubicBezTo>
                  <a:cubicBezTo>
                    <a:pt x="493" y="1009"/>
                    <a:pt x="360" y="736"/>
                    <a:pt x="243" y="462"/>
                  </a:cubicBezTo>
                  <a:cubicBezTo>
                    <a:pt x="180" y="306"/>
                    <a:pt x="102" y="149"/>
                    <a:pt x="8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54"/>
            <p:cNvSpPr/>
            <p:nvPr/>
          </p:nvSpPr>
          <p:spPr>
            <a:xfrm>
              <a:off x="2023257" y="298034"/>
              <a:ext cx="57365" cy="98408"/>
            </a:xfrm>
            <a:custGeom>
              <a:avLst/>
              <a:gdLst/>
              <a:ahLst/>
              <a:cxnLst/>
              <a:rect l="l" t="t" r="r" b="b"/>
              <a:pathLst>
                <a:path w="1571" h="2695" extrusionOk="0">
                  <a:moveTo>
                    <a:pt x="43" y="1"/>
                  </a:moveTo>
                  <a:cubicBezTo>
                    <a:pt x="41" y="1"/>
                    <a:pt x="39" y="3"/>
                    <a:pt x="39" y="7"/>
                  </a:cubicBezTo>
                  <a:cubicBezTo>
                    <a:pt x="0" y="226"/>
                    <a:pt x="0" y="437"/>
                    <a:pt x="8" y="655"/>
                  </a:cubicBezTo>
                  <a:cubicBezTo>
                    <a:pt x="16" y="866"/>
                    <a:pt x="70" y="1085"/>
                    <a:pt x="125" y="1296"/>
                  </a:cubicBezTo>
                  <a:cubicBezTo>
                    <a:pt x="195" y="1499"/>
                    <a:pt x="266" y="1726"/>
                    <a:pt x="399" y="1906"/>
                  </a:cubicBezTo>
                  <a:cubicBezTo>
                    <a:pt x="524" y="2070"/>
                    <a:pt x="703" y="2203"/>
                    <a:pt x="891" y="2304"/>
                  </a:cubicBezTo>
                  <a:cubicBezTo>
                    <a:pt x="993" y="2359"/>
                    <a:pt x="1094" y="2406"/>
                    <a:pt x="1204" y="2468"/>
                  </a:cubicBezTo>
                  <a:cubicBezTo>
                    <a:pt x="1321" y="2531"/>
                    <a:pt x="1415" y="2617"/>
                    <a:pt x="1524" y="2695"/>
                  </a:cubicBezTo>
                  <a:cubicBezTo>
                    <a:pt x="1555" y="2695"/>
                    <a:pt x="1571" y="2687"/>
                    <a:pt x="1563" y="2671"/>
                  </a:cubicBezTo>
                  <a:cubicBezTo>
                    <a:pt x="1446" y="2515"/>
                    <a:pt x="1258" y="2414"/>
                    <a:pt x="1094" y="2320"/>
                  </a:cubicBezTo>
                  <a:cubicBezTo>
                    <a:pt x="907" y="2218"/>
                    <a:pt x="742" y="2101"/>
                    <a:pt x="586" y="1953"/>
                  </a:cubicBezTo>
                  <a:cubicBezTo>
                    <a:pt x="422" y="1796"/>
                    <a:pt x="313" y="1593"/>
                    <a:pt x="235" y="1374"/>
                  </a:cubicBezTo>
                  <a:cubicBezTo>
                    <a:pt x="164" y="1179"/>
                    <a:pt x="94" y="976"/>
                    <a:pt x="55" y="773"/>
                  </a:cubicBezTo>
                  <a:cubicBezTo>
                    <a:pt x="8" y="515"/>
                    <a:pt x="0" y="265"/>
                    <a:pt x="47" y="7"/>
                  </a:cubicBezTo>
                  <a:cubicBezTo>
                    <a:pt x="47" y="3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54"/>
            <p:cNvSpPr/>
            <p:nvPr/>
          </p:nvSpPr>
          <p:spPr>
            <a:xfrm>
              <a:off x="2098295" y="207659"/>
              <a:ext cx="37172" cy="76426"/>
            </a:xfrm>
            <a:custGeom>
              <a:avLst/>
              <a:gdLst/>
              <a:ahLst/>
              <a:cxnLst/>
              <a:rect l="l" t="t" r="r" b="b"/>
              <a:pathLst>
                <a:path w="1018" h="2093" extrusionOk="0">
                  <a:moveTo>
                    <a:pt x="12" y="1"/>
                  </a:moveTo>
                  <a:cubicBezTo>
                    <a:pt x="6" y="1"/>
                    <a:pt x="0" y="5"/>
                    <a:pt x="0" y="12"/>
                  </a:cubicBezTo>
                  <a:cubicBezTo>
                    <a:pt x="110" y="380"/>
                    <a:pt x="63" y="763"/>
                    <a:pt x="110" y="1146"/>
                  </a:cubicBezTo>
                  <a:cubicBezTo>
                    <a:pt x="141" y="1388"/>
                    <a:pt x="211" y="1716"/>
                    <a:pt x="454" y="1849"/>
                  </a:cubicBezTo>
                  <a:cubicBezTo>
                    <a:pt x="493" y="1864"/>
                    <a:pt x="532" y="1872"/>
                    <a:pt x="579" y="1888"/>
                  </a:cubicBezTo>
                  <a:cubicBezTo>
                    <a:pt x="625" y="1896"/>
                    <a:pt x="680" y="1911"/>
                    <a:pt x="719" y="1927"/>
                  </a:cubicBezTo>
                  <a:cubicBezTo>
                    <a:pt x="821" y="1966"/>
                    <a:pt x="922" y="2013"/>
                    <a:pt x="1008" y="2083"/>
                  </a:cubicBezTo>
                  <a:cubicBezTo>
                    <a:pt x="891" y="1943"/>
                    <a:pt x="719" y="1927"/>
                    <a:pt x="579" y="1825"/>
                  </a:cubicBezTo>
                  <a:cubicBezTo>
                    <a:pt x="524" y="1786"/>
                    <a:pt x="461" y="1763"/>
                    <a:pt x="414" y="1708"/>
                  </a:cubicBezTo>
                  <a:cubicBezTo>
                    <a:pt x="368" y="1661"/>
                    <a:pt x="336" y="1599"/>
                    <a:pt x="305" y="1544"/>
                  </a:cubicBezTo>
                  <a:cubicBezTo>
                    <a:pt x="188" y="1278"/>
                    <a:pt x="180" y="981"/>
                    <a:pt x="141" y="700"/>
                  </a:cubicBezTo>
                  <a:cubicBezTo>
                    <a:pt x="102" y="466"/>
                    <a:pt x="94" y="231"/>
                    <a:pt x="24" y="12"/>
                  </a:cubicBezTo>
                  <a:cubicBezTo>
                    <a:pt x="24" y="5"/>
                    <a:pt x="18" y="1"/>
                    <a:pt x="12" y="1"/>
                  </a:cubicBezTo>
                  <a:close/>
                  <a:moveTo>
                    <a:pt x="1008" y="2083"/>
                  </a:moveTo>
                  <a:cubicBezTo>
                    <a:pt x="1008" y="2090"/>
                    <a:pt x="1011" y="2092"/>
                    <a:pt x="1013" y="2092"/>
                  </a:cubicBezTo>
                  <a:cubicBezTo>
                    <a:pt x="1016" y="2092"/>
                    <a:pt x="1017" y="2088"/>
                    <a:pt x="1008" y="2083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54"/>
            <p:cNvSpPr/>
            <p:nvPr/>
          </p:nvSpPr>
          <p:spPr>
            <a:xfrm>
              <a:off x="2181877" y="262760"/>
              <a:ext cx="15190" cy="49660"/>
            </a:xfrm>
            <a:custGeom>
              <a:avLst/>
              <a:gdLst/>
              <a:ahLst/>
              <a:cxnLst/>
              <a:rect l="l" t="t" r="r" b="b"/>
              <a:pathLst>
                <a:path w="416" h="1360" extrusionOk="0">
                  <a:moveTo>
                    <a:pt x="410" y="0"/>
                  </a:moveTo>
                  <a:cubicBezTo>
                    <a:pt x="408" y="0"/>
                    <a:pt x="405" y="1"/>
                    <a:pt x="399" y="4"/>
                  </a:cubicBezTo>
                  <a:cubicBezTo>
                    <a:pt x="329" y="113"/>
                    <a:pt x="306" y="238"/>
                    <a:pt x="243" y="355"/>
                  </a:cubicBezTo>
                  <a:cubicBezTo>
                    <a:pt x="188" y="473"/>
                    <a:pt x="126" y="582"/>
                    <a:pt x="79" y="707"/>
                  </a:cubicBezTo>
                  <a:cubicBezTo>
                    <a:pt x="40" y="816"/>
                    <a:pt x="1" y="934"/>
                    <a:pt x="1" y="1051"/>
                  </a:cubicBezTo>
                  <a:cubicBezTo>
                    <a:pt x="1" y="1098"/>
                    <a:pt x="9" y="1153"/>
                    <a:pt x="40" y="1199"/>
                  </a:cubicBezTo>
                  <a:cubicBezTo>
                    <a:pt x="79" y="1254"/>
                    <a:pt x="126" y="1293"/>
                    <a:pt x="165" y="1356"/>
                  </a:cubicBezTo>
                  <a:cubicBezTo>
                    <a:pt x="165" y="1358"/>
                    <a:pt x="166" y="1359"/>
                    <a:pt x="167" y="1359"/>
                  </a:cubicBezTo>
                  <a:cubicBezTo>
                    <a:pt x="169" y="1359"/>
                    <a:pt x="173" y="1356"/>
                    <a:pt x="173" y="1356"/>
                  </a:cubicBezTo>
                  <a:cubicBezTo>
                    <a:pt x="149" y="1246"/>
                    <a:pt x="79" y="1168"/>
                    <a:pt x="79" y="1051"/>
                  </a:cubicBezTo>
                  <a:cubicBezTo>
                    <a:pt x="79" y="934"/>
                    <a:pt x="118" y="824"/>
                    <a:pt x="149" y="707"/>
                  </a:cubicBezTo>
                  <a:cubicBezTo>
                    <a:pt x="188" y="574"/>
                    <a:pt x="228" y="457"/>
                    <a:pt x="282" y="340"/>
                  </a:cubicBezTo>
                  <a:cubicBezTo>
                    <a:pt x="337" y="230"/>
                    <a:pt x="353" y="113"/>
                    <a:pt x="415" y="4"/>
                  </a:cubicBezTo>
                  <a:cubicBezTo>
                    <a:pt x="415" y="4"/>
                    <a:pt x="415" y="0"/>
                    <a:pt x="4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54"/>
            <p:cNvSpPr/>
            <p:nvPr/>
          </p:nvSpPr>
          <p:spPr>
            <a:xfrm>
              <a:off x="2239826" y="215802"/>
              <a:ext cx="21982" cy="42467"/>
            </a:xfrm>
            <a:custGeom>
              <a:avLst/>
              <a:gdLst/>
              <a:ahLst/>
              <a:cxnLst/>
              <a:rect l="l" t="t" r="r" b="b"/>
              <a:pathLst>
                <a:path w="602" h="1163" extrusionOk="0">
                  <a:moveTo>
                    <a:pt x="602" y="0"/>
                  </a:moveTo>
                  <a:lnTo>
                    <a:pt x="602" y="0"/>
                  </a:lnTo>
                  <a:cubicBezTo>
                    <a:pt x="407" y="141"/>
                    <a:pt x="258" y="329"/>
                    <a:pt x="133" y="532"/>
                  </a:cubicBezTo>
                  <a:cubicBezTo>
                    <a:pt x="78" y="618"/>
                    <a:pt x="16" y="719"/>
                    <a:pt x="8" y="821"/>
                  </a:cubicBezTo>
                  <a:cubicBezTo>
                    <a:pt x="0" y="930"/>
                    <a:pt x="39" y="1040"/>
                    <a:pt x="47" y="1157"/>
                  </a:cubicBezTo>
                  <a:cubicBezTo>
                    <a:pt x="47" y="1161"/>
                    <a:pt x="51" y="1163"/>
                    <a:pt x="55" y="1163"/>
                  </a:cubicBezTo>
                  <a:cubicBezTo>
                    <a:pt x="59" y="1163"/>
                    <a:pt x="63" y="1161"/>
                    <a:pt x="63" y="1157"/>
                  </a:cubicBezTo>
                  <a:cubicBezTo>
                    <a:pt x="55" y="1055"/>
                    <a:pt x="24" y="962"/>
                    <a:pt x="47" y="860"/>
                  </a:cubicBezTo>
                  <a:cubicBezTo>
                    <a:pt x="63" y="758"/>
                    <a:pt x="133" y="649"/>
                    <a:pt x="196" y="563"/>
                  </a:cubicBezTo>
                  <a:cubicBezTo>
                    <a:pt x="250" y="461"/>
                    <a:pt x="313" y="376"/>
                    <a:pt x="375" y="290"/>
                  </a:cubicBezTo>
                  <a:cubicBezTo>
                    <a:pt x="407" y="250"/>
                    <a:pt x="438" y="196"/>
                    <a:pt x="477" y="149"/>
                  </a:cubicBezTo>
                  <a:cubicBezTo>
                    <a:pt x="516" y="102"/>
                    <a:pt x="563" y="55"/>
                    <a:pt x="602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54"/>
            <p:cNvSpPr/>
            <p:nvPr/>
          </p:nvSpPr>
          <p:spPr>
            <a:xfrm>
              <a:off x="2209117" y="389285"/>
              <a:ext cx="38450" cy="23954"/>
            </a:xfrm>
            <a:custGeom>
              <a:avLst/>
              <a:gdLst/>
              <a:ahLst/>
              <a:cxnLst/>
              <a:rect l="l" t="t" r="r" b="b"/>
              <a:pathLst>
                <a:path w="1053" h="656" extrusionOk="0">
                  <a:moveTo>
                    <a:pt x="1052" y="1"/>
                  </a:moveTo>
                  <a:cubicBezTo>
                    <a:pt x="958" y="8"/>
                    <a:pt x="857" y="71"/>
                    <a:pt x="763" y="94"/>
                  </a:cubicBezTo>
                  <a:cubicBezTo>
                    <a:pt x="654" y="133"/>
                    <a:pt x="544" y="165"/>
                    <a:pt x="451" y="227"/>
                  </a:cubicBezTo>
                  <a:cubicBezTo>
                    <a:pt x="349" y="282"/>
                    <a:pt x="271" y="352"/>
                    <a:pt x="185" y="423"/>
                  </a:cubicBezTo>
                  <a:cubicBezTo>
                    <a:pt x="107" y="477"/>
                    <a:pt x="36" y="548"/>
                    <a:pt x="5" y="634"/>
                  </a:cubicBezTo>
                  <a:cubicBezTo>
                    <a:pt x="1" y="647"/>
                    <a:pt x="9" y="656"/>
                    <a:pt x="19" y="656"/>
                  </a:cubicBezTo>
                  <a:cubicBezTo>
                    <a:pt x="26" y="656"/>
                    <a:pt x="33" y="651"/>
                    <a:pt x="36" y="641"/>
                  </a:cubicBezTo>
                  <a:cubicBezTo>
                    <a:pt x="75" y="548"/>
                    <a:pt x="161" y="485"/>
                    <a:pt x="255" y="438"/>
                  </a:cubicBezTo>
                  <a:cubicBezTo>
                    <a:pt x="341" y="391"/>
                    <a:pt x="427" y="313"/>
                    <a:pt x="513" y="266"/>
                  </a:cubicBezTo>
                  <a:cubicBezTo>
                    <a:pt x="615" y="212"/>
                    <a:pt x="708" y="196"/>
                    <a:pt x="810" y="157"/>
                  </a:cubicBezTo>
                  <a:cubicBezTo>
                    <a:pt x="888" y="110"/>
                    <a:pt x="958" y="32"/>
                    <a:pt x="105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54"/>
            <p:cNvSpPr/>
            <p:nvPr/>
          </p:nvSpPr>
          <p:spPr>
            <a:xfrm>
              <a:off x="2201376" y="466332"/>
              <a:ext cx="38742" cy="9421"/>
            </a:xfrm>
            <a:custGeom>
              <a:avLst/>
              <a:gdLst/>
              <a:ahLst/>
              <a:cxnLst/>
              <a:rect l="l" t="t" r="r" b="b"/>
              <a:pathLst>
                <a:path w="1061" h="258" extrusionOk="0">
                  <a:moveTo>
                    <a:pt x="1053" y="16"/>
                  </a:moveTo>
                  <a:cubicBezTo>
                    <a:pt x="1056" y="21"/>
                    <a:pt x="1058" y="23"/>
                    <a:pt x="1058" y="23"/>
                  </a:cubicBezTo>
                  <a:cubicBezTo>
                    <a:pt x="1060" y="23"/>
                    <a:pt x="1058" y="16"/>
                    <a:pt x="1053" y="16"/>
                  </a:cubicBezTo>
                  <a:close/>
                  <a:moveTo>
                    <a:pt x="584" y="0"/>
                  </a:moveTo>
                  <a:cubicBezTo>
                    <a:pt x="530" y="0"/>
                    <a:pt x="475" y="8"/>
                    <a:pt x="428" y="16"/>
                  </a:cubicBezTo>
                  <a:cubicBezTo>
                    <a:pt x="272" y="47"/>
                    <a:pt x="100" y="118"/>
                    <a:pt x="6" y="243"/>
                  </a:cubicBezTo>
                  <a:cubicBezTo>
                    <a:pt x="1" y="248"/>
                    <a:pt x="3" y="257"/>
                    <a:pt x="7" y="257"/>
                  </a:cubicBezTo>
                  <a:cubicBezTo>
                    <a:pt x="9" y="257"/>
                    <a:pt x="12" y="255"/>
                    <a:pt x="14" y="251"/>
                  </a:cubicBezTo>
                  <a:cubicBezTo>
                    <a:pt x="76" y="188"/>
                    <a:pt x="139" y="149"/>
                    <a:pt x="233" y="125"/>
                  </a:cubicBezTo>
                  <a:cubicBezTo>
                    <a:pt x="272" y="118"/>
                    <a:pt x="311" y="118"/>
                    <a:pt x="350" y="118"/>
                  </a:cubicBezTo>
                  <a:cubicBezTo>
                    <a:pt x="389" y="118"/>
                    <a:pt x="436" y="110"/>
                    <a:pt x="475" y="94"/>
                  </a:cubicBezTo>
                  <a:cubicBezTo>
                    <a:pt x="569" y="86"/>
                    <a:pt x="678" y="55"/>
                    <a:pt x="780" y="47"/>
                  </a:cubicBezTo>
                  <a:cubicBezTo>
                    <a:pt x="807" y="47"/>
                    <a:pt x="833" y="48"/>
                    <a:pt x="859" y="48"/>
                  </a:cubicBezTo>
                  <a:cubicBezTo>
                    <a:pt x="923" y="48"/>
                    <a:pt x="986" y="44"/>
                    <a:pt x="1053" y="16"/>
                  </a:cubicBezTo>
                  <a:lnTo>
                    <a:pt x="1053" y="16"/>
                  </a:lnTo>
                  <a:cubicBezTo>
                    <a:pt x="1028" y="20"/>
                    <a:pt x="1002" y="21"/>
                    <a:pt x="976" y="21"/>
                  </a:cubicBezTo>
                  <a:cubicBezTo>
                    <a:pt x="898" y="21"/>
                    <a:pt x="819" y="8"/>
                    <a:pt x="749" y="8"/>
                  </a:cubicBezTo>
                  <a:cubicBezTo>
                    <a:pt x="686" y="8"/>
                    <a:pt x="639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54"/>
            <p:cNvSpPr/>
            <p:nvPr/>
          </p:nvSpPr>
          <p:spPr>
            <a:xfrm>
              <a:off x="2055499" y="328232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54"/>
            <p:cNvSpPr/>
            <p:nvPr/>
          </p:nvSpPr>
          <p:spPr>
            <a:xfrm>
              <a:off x="2032933" y="293031"/>
              <a:ext cx="58534" cy="122727"/>
            </a:xfrm>
            <a:custGeom>
              <a:avLst/>
              <a:gdLst/>
              <a:ahLst/>
              <a:cxnLst/>
              <a:rect l="l" t="t" r="r" b="b"/>
              <a:pathLst>
                <a:path w="1603" h="3361" extrusionOk="0">
                  <a:moveTo>
                    <a:pt x="10" y="0"/>
                  </a:moveTo>
                  <a:cubicBezTo>
                    <a:pt x="5" y="0"/>
                    <a:pt x="1" y="7"/>
                    <a:pt x="1" y="19"/>
                  </a:cubicBezTo>
                  <a:cubicBezTo>
                    <a:pt x="48" y="105"/>
                    <a:pt x="118" y="175"/>
                    <a:pt x="181" y="253"/>
                  </a:cubicBezTo>
                  <a:cubicBezTo>
                    <a:pt x="259" y="339"/>
                    <a:pt x="337" y="417"/>
                    <a:pt x="415" y="503"/>
                  </a:cubicBezTo>
                  <a:cubicBezTo>
                    <a:pt x="595" y="706"/>
                    <a:pt x="751" y="917"/>
                    <a:pt x="876" y="1152"/>
                  </a:cubicBezTo>
                  <a:cubicBezTo>
                    <a:pt x="1001" y="1386"/>
                    <a:pt x="1110" y="1605"/>
                    <a:pt x="1196" y="1863"/>
                  </a:cubicBezTo>
                  <a:cubicBezTo>
                    <a:pt x="1282" y="2105"/>
                    <a:pt x="1368" y="2363"/>
                    <a:pt x="1431" y="2605"/>
                  </a:cubicBezTo>
                  <a:cubicBezTo>
                    <a:pt x="1470" y="2738"/>
                    <a:pt x="1501" y="2879"/>
                    <a:pt x="1509" y="3027"/>
                  </a:cubicBezTo>
                  <a:cubicBezTo>
                    <a:pt x="1517" y="3129"/>
                    <a:pt x="1509" y="3262"/>
                    <a:pt x="1572" y="3355"/>
                  </a:cubicBezTo>
                  <a:cubicBezTo>
                    <a:pt x="1575" y="3359"/>
                    <a:pt x="1578" y="3361"/>
                    <a:pt x="1581" y="3361"/>
                  </a:cubicBezTo>
                  <a:cubicBezTo>
                    <a:pt x="1584" y="3361"/>
                    <a:pt x="1587" y="3357"/>
                    <a:pt x="1587" y="3348"/>
                  </a:cubicBezTo>
                  <a:cubicBezTo>
                    <a:pt x="1587" y="3262"/>
                    <a:pt x="1603" y="3152"/>
                    <a:pt x="1587" y="3035"/>
                  </a:cubicBezTo>
                  <a:cubicBezTo>
                    <a:pt x="1579" y="2918"/>
                    <a:pt x="1564" y="2793"/>
                    <a:pt x="1540" y="2676"/>
                  </a:cubicBezTo>
                  <a:cubicBezTo>
                    <a:pt x="1493" y="2418"/>
                    <a:pt x="1423" y="2168"/>
                    <a:pt x="1337" y="1925"/>
                  </a:cubicBezTo>
                  <a:cubicBezTo>
                    <a:pt x="1251" y="1675"/>
                    <a:pt x="1118" y="1457"/>
                    <a:pt x="993" y="1238"/>
                  </a:cubicBezTo>
                  <a:cubicBezTo>
                    <a:pt x="868" y="1019"/>
                    <a:pt x="720" y="808"/>
                    <a:pt x="556" y="613"/>
                  </a:cubicBezTo>
                  <a:cubicBezTo>
                    <a:pt x="470" y="503"/>
                    <a:pt x="368" y="409"/>
                    <a:pt x="274" y="300"/>
                  </a:cubicBezTo>
                  <a:cubicBezTo>
                    <a:pt x="181" y="214"/>
                    <a:pt x="87" y="120"/>
                    <a:pt x="16" y="3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54"/>
            <p:cNvSpPr/>
            <p:nvPr/>
          </p:nvSpPr>
          <p:spPr>
            <a:xfrm>
              <a:off x="1981886" y="380740"/>
              <a:ext cx="61382" cy="88622"/>
            </a:xfrm>
            <a:custGeom>
              <a:avLst/>
              <a:gdLst/>
              <a:ahLst/>
              <a:cxnLst/>
              <a:rect l="l" t="t" r="r" b="b"/>
              <a:pathLst>
                <a:path w="1681" h="242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86" y="16"/>
                    <a:pt x="156" y="70"/>
                    <a:pt x="227" y="110"/>
                  </a:cubicBezTo>
                  <a:cubicBezTo>
                    <a:pt x="289" y="156"/>
                    <a:pt x="360" y="203"/>
                    <a:pt x="422" y="266"/>
                  </a:cubicBezTo>
                  <a:cubicBezTo>
                    <a:pt x="563" y="391"/>
                    <a:pt x="696" y="516"/>
                    <a:pt x="797" y="680"/>
                  </a:cubicBezTo>
                  <a:cubicBezTo>
                    <a:pt x="914" y="860"/>
                    <a:pt x="1008" y="1047"/>
                    <a:pt x="1086" y="1250"/>
                  </a:cubicBezTo>
                  <a:cubicBezTo>
                    <a:pt x="1164" y="1446"/>
                    <a:pt x="1227" y="1641"/>
                    <a:pt x="1336" y="1813"/>
                  </a:cubicBezTo>
                  <a:cubicBezTo>
                    <a:pt x="1399" y="1907"/>
                    <a:pt x="1454" y="1993"/>
                    <a:pt x="1500" y="2087"/>
                  </a:cubicBezTo>
                  <a:cubicBezTo>
                    <a:pt x="1563" y="2188"/>
                    <a:pt x="1571" y="2298"/>
                    <a:pt x="1602" y="2415"/>
                  </a:cubicBezTo>
                  <a:cubicBezTo>
                    <a:pt x="1602" y="2423"/>
                    <a:pt x="1612" y="2427"/>
                    <a:pt x="1622" y="2427"/>
                  </a:cubicBezTo>
                  <a:cubicBezTo>
                    <a:pt x="1631" y="2427"/>
                    <a:pt x="1641" y="2423"/>
                    <a:pt x="1641" y="2415"/>
                  </a:cubicBezTo>
                  <a:cubicBezTo>
                    <a:pt x="1680" y="2219"/>
                    <a:pt x="1594" y="2008"/>
                    <a:pt x="1500" y="1852"/>
                  </a:cubicBezTo>
                  <a:cubicBezTo>
                    <a:pt x="1399" y="1649"/>
                    <a:pt x="1297" y="1454"/>
                    <a:pt x="1211" y="1243"/>
                  </a:cubicBezTo>
                  <a:cubicBezTo>
                    <a:pt x="1125" y="1032"/>
                    <a:pt x="1024" y="836"/>
                    <a:pt x="899" y="657"/>
                  </a:cubicBezTo>
                  <a:cubicBezTo>
                    <a:pt x="781" y="485"/>
                    <a:pt x="641" y="352"/>
                    <a:pt x="477" y="235"/>
                  </a:cubicBezTo>
                  <a:cubicBezTo>
                    <a:pt x="399" y="172"/>
                    <a:pt x="320" y="125"/>
                    <a:pt x="234" y="78"/>
                  </a:cubicBezTo>
                  <a:cubicBezTo>
                    <a:pt x="164" y="39"/>
                    <a:pt x="86" y="0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54"/>
            <p:cNvSpPr/>
            <p:nvPr/>
          </p:nvSpPr>
          <p:spPr>
            <a:xfrm>
              <a:off x="1978818" y="481924"/>
              <a:ext cx="57876" cy="52728"/>
            </a:xfrm>
            <a:custGeom>
              <a:avLst/>
              <a:gdLst/>
              <a:ahLst/>
              <a:cxnLst/>
              <a:rect l="l" t="t" r="r" b="b"/>
              <a:pathLst>
                <a:path w="1585" h="1444" extrusionOk="0">
                  <a:moveTo>
                    <a:pt x="11" y="0"/>
                  </a:moveTo>
                  <a:cubicBezTo>
                    <a:pt x="7" y="0"/>
                    <a:pt x="0" y="6"/>
                    <a:pt x="6" y="11"/>
                  </a:cubicBezTo>
                  <a:cubicBezTo>
                    <a:pt x="100" y="152"/>
                    <a:pt x="240" y="238"/>
                    <a:pt x="373" y="347"/>
                  </a:cubicBezTo>
                  <a:cubicBezTo>
                    <a:pt x="522" y="449"/>
                    <a:pt x="662" y="558"/>
                    <a:pt x="803" y="667"/>
                  </a:cubicBezTo>
                  <a:cubicBezTo>
                    <a:pt x="951" y="777"/>
                    <a:pt x="1100" y="894"/>
                    <a:pt x="1225" y="1027"/>
                  </a:cubicBezTo>
                  <a:cubicBezTo>
                    <a:pt x="1287" y="1089"/>
                    <a:pt x="1342" y="1144"/>
                    <a:pt x="1381" y="1214"/>
                  </a:cubicBezTo>
                  <a:cubicBezTo>
                    <a:pt x="1405" y="1246"/>
                    <a:pt x="1428" y="1277"/>
                    <a:pt x="1452" y="1308"/>
                  </a:cubicBezTo>
                  <a:cubicBezTo>
                    <a:pt x="1467" y="1347"/>
                    <a:pt x="1483" y="1386"/>
                    <a:pt x="1498" y="1425"/>
                  </a:cubicBezTo>
                  <a:cubicBezTo>
                    <a:pt x="1502" y="1437"/>
                    <a:pt x="1514" y="1443"/>
                    <a:pt x="1527" y="1443"/>
                  </a:cubicBezTo>
                  <a:cubicBezTo>
                    <a:pt x="1539" y="1443"/>
                    <a:pt x="1553" y="1437"/>
                    <a:pt x="1561" y="1425"/>
                  </a:cubicBezTo>
                  <a:cubicBezTo>
                    <a:pt x="1584" y="1347"/>
                    <a:pt x="1561" y="1261"/>
                    <a:pt x="1530" y="1207"/>
                  </a:cubicBezTo>
                  <a:cubicBezTo>
                    <a:pt x="1491" y="1129"/>
                    <a:pt x="1428" y="1066"/>
                    <a:pt x="1381" y="1011"/>
                  </a:cubicBezTo>
                  <a:cubicBezTo>
                    <a:pt x="1264" y="863"/>
                    <a:pt x="1116" y="746"/>
                    <a:pt x="975" y="636"/>
                  </a:cubicBezTo>
                  <a:cubicBezTo>
                    <a:pt x="819" y="519"/>
                    <a:pt x="647" y="433"/>
                    <a:pt x="490" y="331"/>
                  </a:cubicBezTo>
                  <a:cubicBezTo>
                    <a:pt x="326" y="230"/>
                    <a:pt x="139" y="167"/>
                    <a:pt x="14" y="3"/>
                  </a:cubicBezTo>
                  <a:cubicBezTo>
                    <a:pt x="14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54"/>
            <p:cNvSpPr/>
            <p:nvPr/>
          </p:nvSpPr>
          <p:spPr>
            <a:xfrm>
              <a:off x="2099135" y="200977"/>
              <a:ext cx="45972" cy="94245"/>
            </a:xfrm>
            <a:custGeom>
              <a:avLst/>
              <a:gdLst/>
              <a:ahLst/>
              <a:cxnLst/>
              <a:rect l="l" t="t" r="r" b="b"/>
              <a:pathLst>
                <a:path w="1259" h="2581" extrusionOk="0">
                  <a:moveTo>
                    <a:pt x="1" y="0"/>
                  </a:moveTo>
                  <a:cubicBezTo>
                    <a:pt x="63" y="55"/>
                    <a:pt x="141" y="94"/>
                    <a:pt x="204" y="149"/>
                  </a:cubicBezTo>
                  <a:cubicBezTo>
                    <a:pt x="282" y="203"/>
                    <a:pt x="352" y="281"/>
                    <a:pt x="423" y="352"/>
                  </a:cubicBezTo>
                  <a:cubicBezTo>
                    <a:pt x="540" y="485"/>
                    <a:pt x="634" y="641"/>
                    <a:pt x="696" y="813"/>
                  </a:cubicBezTo>
                  <a:cubicBezTo>
                    <a:pt x="767" y="1008"/>
                    <a:pt x="774" y="1219"/>
                    <a:pt x="790" y="1422"/>
                  </a:cubicBezTo>
                  <a:cubicBezTo>
                    <a:pt x="813" y="1618"/>
                    <a:pt x="899" y="1790"/>
                    <a:pt x="978" y="1961"/>
                  </a:cubicBezTo>
                  <a:cubicBezTo>
                    <a:pt x="1017" y="2063"/>
                    <a:pt x="1064" y="2157"/>
                    <a:pt x="1103" y="2258"/>
                  </a:cubicBezTo>
                  <a:cubicBezTo>
                    <a:pt x="1134" y="2360"/>
                    <a:pt x="1134" y="2469"/>
                    <a:pt x="1204" y="2571"/>
                  </a:cubicBezTo>
                  <a:cubicBezTo>
                    <a:pt x="1210" y="2577"/>
                    <a:pt x="1220" y="2581"/>
                    <a:pt x="1229" y="2581"/>
                  </a:cubicBezTo>
                  <a:cubicBezTo>
                    <a:pt x="1244" y="2581"/>
                    <a:pt x="1259" y="2572"/>
                    <a:pt x="1259" y="2548"/>
                  </a:cubicBezTo>
                  <a:cubicBezTo>
                    <a:pt x="1235" y="2469"/>
                    <a:pt x="1220" y="2376"/>
                    <a:pt x="1212" y="2282"/>
                  </a:cubicBezTo>
                  <a:cubicBezTo>
                    <a:pt x="1204" y="2188"/>
                    <a:pt x="1157" y="2102"/>
                    <a:pt x="1118" y="2008"/>
                  </a:cubicBezTo>
                  <a:cubicBezTo>
                    <a:pt x="1040" y="1829"/>
                    <a:pt x="938" y="1641"/>
                    <a:pt x="899" y="1446"/>
                  </a:cubicBezTo>
                  <a:cubicBezTo>
                    <a:pt x="860" y="1243"/>
                    <a:pt x="853" y="1024"/>
                    <a:pt x="782" y="821"/>
                  </a:cubicBezTo>
                  <a:cubicBezTo>
                    <a:pt x="728" y="656"/>
                    <a:pt x="634" y="516"/>
                    <a:pt x="517" y="391"/>
                  </a:cubicBezTo>
                  <a:cubicBezTo>
                    <a:pt x="446" y="313"/>
                    <a:pt x="360" y="242"/>
                    <a:pt x="274" y="172"/>
                  </a:cubicBezTo>
                  <a:cubicBezTo>
                    <a:pt x="188" y="109"/>
                    <a:pt x="87" y="7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54"/>
            <p:cNvSpPr/>
            <p:nvPr/>
          </p:nvSpPr>
          <p:spPr>
            <a:xfrm>
              <a:off x="2191590" y="253924"/>
              <a:ext cx="14314" cy="75330"/>
            </a:xfrm>
            <a:custGeom>
              <a:avLst/>
              <a:gdLst/>
              <a:ahLst/>
              <a:cxnLst/>
              <a:rect l="l" t="t" r="r" b="b"/>
              <a:pathLst>
                <a:path w="392" h="2063" extrusionOk="0">
                  <a:moveTo>
                    <a:pt x="378" y="0"/>
                  </a:moveTo>
                  <a:cubicBezTo>
                    <a:pt x="373" y="0"/>
                    <a:pt x="368" y="4"/>
                    <a:pt x="368" y="11"/>
                  </a:cubicBezTo>
                  <a:cubicBezTo>
                    <a:pt x="368" y="191"/>
                    <a:pt x="329" y="355"/>
                    <a:pt x="290" y="527"/>
                  </a:cubicBezTo>
                  <a:cubicBezTo>
                    <a:pt x="251" y="707"/>
                    <a:pt x="212" y="871"/>
                    <a:pt x="157" y="1051"/>
                  </a:cubicBezTo>
                  <a:cubicBezTo>
                    <a:pt x="126" y="1129"/>
                    <a:pt x="110" y="1215"/>
                    <a:pt x="87" y="1293"/>
                  </a:cubicBezTo>
                  <a:cubicBezTo>
                    <a:pt x="71" y="1379"/>
                    <a:pt x="32" y="1457"/>
                    <a:pt x="16" y="1543"/>
                  </a:cubicBezTo>
                  <a:cubicBezTo>
                    <a:pt x="8" y="1621"/>
                    <a:pt x="8" y="1715"/>
                    <a:pt x="1" y="1793"/>
                  </a:cubicBezTo>
                  <a:cubicBezTo>
                    <a:pt x="1" y="1879"/>
                    <a:pt x="1" y="1965"/>
                    <a:pt x="16" y="2051"/>
                  </a:cubicBezTo>
                  <a:cubicBezTo>
                    <a:pt x="16" y="2059"/>
                    <a:pt x="22" y="2063"/>
                    <a:pt x="28" y="2063"/>
                  </a:cubicBezTo>
                  <a:cubicBezTo>
                    <a:pt x="34" y="2063"/>
                    <a:pt x="40" y="2059"/>
                    <a:pt x="40" y="2051"/>
                  </a:cubicBezTo>
                  <a:cubicBezTo>
                    <a:pt x="40" y="1957"/>
                    <a:pt x="40" y="1871"/>
                    <a:pt x="55" y="1770"/>
                  </a:cubicBezTo>
                  <a:cubicBezTo>
                    <a:pt x="71" y="1684"/>
                    <a:pt x="94" y="1606"/>
                    <a:pt x="110" y="1520"/>
                  </a:cubicBezTo>
                  <a:cubicBezTo>
                    <a:pt x="118" y="1426"/>
                    <a:pt x="133" y="1340"/>
                    <a:pt x="157" y="1254"/>
                  </a:cubicBezTo>
                  <a:cubicBezTo>
                    <a:pt x="173" y="1176"/>
                    <a:pt x="204" y="1090"/>
                    <a:pt x="227" y="1012"/>
                  </a:cubicBezTo>
                  <a:cubicBezTo>
                    <a:pt x="274" y="840"/>
                    <a:pt x="305" y="668"/>
                    <a:pt x="329" y="504"/>
                  </a:cubicBezTo>
                  <a:cubicBezTo>
                    <a:pt x="352" y="347"/>
                    <a:pt x="391" y="191"/>
                    <a:pt x="391" y="19"/>
                  </a:cubicBezTo>
                  <a:cubicBezTo>
                    <a:pt x="391" y="6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54"/>
            <p:cNvSpPr/>
            <p:nvPr/>
          </p:nvSpPr>
          <p:spPr>
            <a:xfrm>
              <a:off x="2235809" y="215510"/>
              <a:ext cx="21434" cy="36150"/>
            </a:xfrm>
            <a:custGeom>
              <a:avLst/>
              <a:gdLst/>
              <a:ahLst/>
              <a:cxnLst/>
              <a:rect l="l" t="t" r="r" b="b"/>
              <a:pathLst>
                <a:path w="587" h="990" extrusionOk="0">
                  <a:moveTo>
                    <a:pt x="587" y="1"/>
                  </a:moveTo>
                  <a:lnTo>
                    <a:pt x="587" y="1"/>
                  </a:lnTo>
                  <a:cubicBezTo>
                    <a:pt x="517" y="71"/>
                    <a:pt x="431" y="118"/>
                    <a:pt x="360" y="188"/>
                  </a:cubicBezTo>
                  <a:cubicBezTo>
                    <a:pt x="290" y="258"/>
                    <a:pt x="235" y="344"/>
                    <a:pt x="196" y="423"/>
                  </a:cubicBezTo>
                  <a:cubicBezTo>
                    <a:pt x="95" y="595"/>
                    <a:pt x="40" y="782"/>
                    <a:pt x="1" y="977"/>
                  </a:cubicBezTo>
                  <a:cubicBezTo>
                    <a:pt x="1" y="982"/>
                    <a:pt x="7" y="990"/>
                    <a:pt x="11" y="990"/>
                  </a:cubicBezTo>
                  <a:cubicBezTo>
                    <a:pt x="14" y="990"/>
                    <a:pt x="17" y="987"/>
                    <a:pt x="17" y="977"/>
                  </a:cubicBezTo>
                  <a:cubicBezTo>
                    <a:pt x="71" y="790"/>
                    <a:pt x="134" y="595"/>
                    <a:pt x="235" y="430"/>
                  </a:cubicBezTo>
                  <a:cubicBezTo>
                    <a:pt x="282" y="352"/>
                    <a:pt x="345" y="282"/>
                    <a:pt x="399" y="204"/>
                  </a:cubicBezTo>
                  <a:cubicBezTo>
                    <a:pt x="431" y="165"/>
                    <a:pt x="462" y="126"/>
                    <a:pt x="501" y="87"/>
                  </a:cubicBezTo>
                  <a:cubicBezTo>
                    <a:pt x="540" y="71"/>
                    <a:pt x="564" y="40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54"/>
            <p:cNvSpPr/>
            <p:nvPr/>
          </p:nvSpPr>
          <p:spPr>
            <a:xfrm>
              <a:off x="2203311" y="389723"/>
              <a:ext cx="52764" cy="32133"/>
            </a:xfrm>
            <a:custGeom>
              <a:avLst/>
              <a:gdLst/>
              <a:ahLst/>
              <a:cxnLst/>
              <a:rect l="l" t="t" r="r" b="b"/>
              <a:pathLst>
                <a:path w="1445" h="880" extrusionOk="0">
                  <a:moveTo>
                    <a:pt x="1443" y="1"/>
                  </a:moveTo>
                  <a:cubicBezTo>
                    <a:pt x="1442" y="1"/>
                    <a:pt x="1440" y="2"/>
                    <a:pt x="1438" y="4"/>
                  </a:cubicBezTo>
                  <a:cubicBezTo>
                    <a:pt x="1443" y="4"/>
                    <a:pt x="1445" y="1"/>
                    <a:pt x="1443" y="1"/>
                  </a:cubicBezTo>
                  <a:close/>
                  <a:moveTo>
                    <a:pt x="1438" y="4"/>
                  </a:moveTo>
                  <a:lnTo>
                    <a:pt x="1438" y="4"/>
                  </a:lnTo>
                  <a:cubicBezTo>
                    <a:pt x="1321" y="82"/>
                    <a:pt x="1203" y="160"/>
                    <a:pt x="1078" y="239"/>
                  </a:cubicBezTo>
                  <a:cubicBezTo>
                    <a:pt x="1008" y="278"/>
                    <a:pt x="946" y="332"/>
                    <a:pt x="891" y="371"/>
                  </a:cubicBezTo>
                  <a:cubicBezTo>
                    <a:pt x="828" y="411"/>
                    <a:pt x="766" y="434"/>
                    <a:pt x="703" y="465"/>
                  </a:cubicBezTo>
                  <a:cubicBezTo>
                    <a:pt x="586" y="536"/>
                    <a:pt x="461" y="606"/>
                    <a:pt x="336" y="661"/>
                  </a:cubicBezTo>
                  <a:cubicBezTo>
                    <a:pt x="227" y="707"/>
                    <a:pt x="109" y="778"/>
                    <a:pt x="8" y="856"/>
                  </a:cubicBezTo>
                  <a:cubicBezTo>
                    <a:pt x="0" y="864"/>
                    <a:pt x="8" y="879"/>
                    <a:pt x="23" y="879"/>
                  </a:cubicBezTo>
                  <a:cubicBezTo>
                    <a:pt x="141" y="809"/>
                    <a:pt x="274" y="809"/>
                    <a:pt x="383" y="739"/>
                  </a:cubicBezTo>
                  <a:cubicBezTo>
                    <a:pt x="508" y="668"/>
                    <a:pt x="617" y="582"/>
                    <a:pt x="735" y="512"/>
                  </a:cubicBezTo>
                  <a:cubicBezTo>
                    <a:pt x="844" y="450"/>
                    <a:pt x="961" y="379"/>
                    <a:pt x="1063" y="293"/>
                  </a:cubicBezTo>
                  <a:cubicBezTo>
                    <a:pt x="1125" y="239"/>
                    <a:pt x="1180" y="184"/>
                    <a:pt x="1243" y="145"/>
                  </a:cubicBezTo>
                  <a:cubicBezTo>
                    <a:pt x="1321" y="98"/>
                    <a:pt x="1375" y="59"/>
                    <a:pt x="1438" y="4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3" name="Google Shape;16263;p54"/>
            <p:cNvSpPr/>
            <p:nvPr/>
          </p:nvSpPr>
          <p:spPr>
            <a:xfrm>
              <a:off x="2187902" y="469143"/>
              <a:ext cx="57913" cy="15701"/>
            </a:xfrm>
            <a:custGeom>
              <a:avLst/>
              <a:gdLst/>
              <a:ahLst/>
              <a:cxnLst/>
              <a:rect l="l" t="t" r="r" b="b"/>
              <a:pathLst>
                <a:path w="1586" h="430" extrusionOk="0">
                  <a:moveTo>
                    <a:pt x="1569" y="0"/>
                  </a:moveTo>
                  <a:cubicBezTo>
                    <a:pt x="1567" y="0"/>
                    <a:pt x="1565" y="1"/>
                    <a:pt x="1563" y="2"/>
                  </a:cubicBezTo>
                  <a:cubicBezTo>
                    <a:pt x="1305" y="80"/>
                    <a:pt x="1055" y="205"/>
                    <a:pt x="781" y="252"/>
                  </a:cubicBezTo>
                  <a:cubicBezTo>
                    <a:pt x="649" y="283"/>
                    <a:pt x="508" y="283"/>
                    <a:pt x="367" y="306"/>
                  </a:cubicBezTo>
                  <a:cubicBezTo>
                    <a:pt x="305" y="314"/>
                    <a:pt x="234" y="345"/>
                    <a:pt x="180" y="361"/>
                  </a:cubicBezTo>
                  <a:cubicBezTo>
                    <a:pt x="117" y="384"/>
                    <a:pt x="55" y="369"/>
                    <a:pt x="0" y="400"/>
                  </a:cubicBezTo>
                  <a:lnTo>
                    <a:pt x="0" y="408"/>
                  </a:lnTo>
                  <a:cubicBezTo>
                    <a:pt x="20" y="424"/>
                    <a:pt x="43" y="429"/>
                    <a:pt x="67" y="429"/>
                  </a:cubicBezTo>
                  <a:cubicBezTo>
                    <a:pt x="92" y="429"/>
                    <a:pt x="117" y="424"/>
                    <a:pt x="141" y="416"/>
                  </a:cubicBezTo>
                  <a:cubicBezTo>
                    <a:pt x="180" y="408"/>
                    <a:pt x="219" y="408"/>
                    <a:pt x="266" y="408"/>
                  </a:cubicBezTo>
                  <a:cubicBezTo>
                    <a:pt x="297" y="408"/>
                    <a:pt x="336" y="416"/>
                    <a:pt x="367" y="416"/>
                  </a:cubicBezTo>
                  <a:cubicBezTo>
                    <a:pt x="500" y="416"/>
                    <a:pt x="649" y="369"/>
                    <a:pt x="781" y="330"/>
                  </a:cubicBezTo>
                  <a:cubicBezTo>
                    <a:pt x="1055" y="252"/>
                    <a:pt x="1305" y="103"/>
                    <a:pt x="1579" y="25"/>
                  </a:cubicBezTo>
                  <a:cubicBezTo>
                    <a:pt x="1585" y="18"/>
                    <a:pt x="1580" y="0"/>
                    <a:pt x="1569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4" name="Google Shape;16264;p54"/>
            <p:cNvSpPr/>
            <p:nvPr/>
          </p:nvSpPr>
          <p:spPr>
            <a:xfrm>
              <a:off x="2099427" y="551083"/>
              <a:ext cx="621" cy="37"/>
            </a:xfrm>
            <a:custGeom>
              <a:avLst/>
              <a:gdLst/>
              <a:ahLst/>
              <a:cxnLst/>
              <a:rect l="l" t="t" r="r" b="b"/>
              <a:pathLst>
                <a:path w="17" h="1" fill="none" extrusionOk="0">
                  <a:moveTo>
                    <a:pt x="1" y="0"/>
                  </a:moveTo>
                  <a:cubicBezTo>
                    <a:pt x="16" y="0"/>
                    <a:pt x="16" y="0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54"/>
            <p:cNvSpPr/>
            <p:nvPr/>
          </p:nvSpPr>
          <p:spPr>
            <a:xfrm>
              <a:off x="2007921" y="246913"/>
              <a:ext cx="254546" cy="776455"/>
            </a:xfrm>
            <a:custGeom>
              <a:avLst/>
              <a:gdLst/>
              <a:ahLst/>
              <a:cxnLst/>
              <a:rect l="l" t="t" r="r" b="b"/>
              <a:pathLst>
                <a:path w="6971" h="21264" extrusionOk="0">
                  <a:moveTo>
                    <a:pt x="6644" y="979"/>
                  </a:moveTo>
                  <a:cubicBezTo>
                    <a:pt x="6635" y="999"/>
                    <a:pt x="6626" y="1018"/>
                    <a:pt x="6617" y="1038"/>
                  </a:cubicBezTo>
                  <a:lnTo>
                    <a:pt x="6617" y="1038"/>
                  </a:lnTo>
                  <a:cubicBezTo>
                    <a:pt x="6620" y="1033"/>
                    <a:pt x="6622" y="1029"/>
                    <a:pt x="6625" y="1024"/>
                  </a:cubicBezTo>
                  <a:cubicBezTo>
                    <a:pt x="6631" y="1009"/>
                    <a:pt x="6638" y="994"/>
                    <a:pt x="6644" y="979"/>
                  </a:cubicBezTo>
                  <a:close/>
                  <a:moveTo>
                    <a:pt x="6156" y="172"/>
                  </a:moveTo>
                  <a:cubicBezTo>
                    <a:pt x="6164" y="203"/>
                    <a:pt x="6164" y="227"/>
                    <a:pt x="6172" y="250"/>
                  </a:cubicBezTo>
                  <a:cubicBezTo>
                    <a:pt x="6132" y="430"/>
                    <a:pt x="6125" y="610"/>
                    <a:pt x="6132" y="789"/>
                  </a:cubicBezTo>
                  <a:lnTo>
                    <a:pt x="6132" y="1063"/>
                  </a:lnTo>
                  <a:cubicBezTo>
                    <a:pt x="6125" y="977"/>
                    <a:pt x="6117" y="891"/>
                    <a:pt x="6117" y="797"/>
                  </a:cubicBezTo>
                  <a:cubicBezTo>
                    <a:pt x="6101" y="594"/>
                    <a:pt x="6125" y="383"/>
                    <a:pt x="6156" y="172"/>
                  </a:cubicBezTo>
                  <a:close/>
                  <a:moveTo>
                    <a:pt x="2952" y="1110"/>
                  </a:moveTo>
                  <a:cubicBezTo>
                    <a:pt x="2975" y="1110"/>
                    <a:pt x="3007" y="1125"/>
                    <a:pt x="3038" y="1133"/>
                  </a:cubicBezTo>
                  <a:cubicBezTo>
                    <a:pt x="3030" y="1157"/>
                    <a:pt x="3015" y="1172"/>
                    <a:pt x="3038" y="1204"/>
                  </a:cubicBezTo>
                  <a:cubicBezTo>
                    <a:pt x="3059" y="1231"/>
                    <a:pt x="3085" y="1264"/>
                    <a:pt x="3112" y="1288"/>
                  </a:cubicBezTo>
                  <a:lnTo>
                    <a:pt x="3112" y="1288"/>
                  </a:lnTo>
                  <a:cubicBezTo>
                    <a:pt x="3069" y="1254"/>
                    <a:pt x="3027" y="1230"/>
                    <a:pt x="2991" y="1180"/>
                  </a:cubicBezTo>
                  <a:cubicBezTo>
                    <a:pt x="2968" y="1165"/>
                    <a:pt x="2960" y="1141"/>
                    <a:pt x="2936" y="1125"/>
                  </a:cubicBezTo>
                  <a:lnTo>
                    <a:pt x="2936" y="1110"/>
                  </a:lnTo>
                  <a:close/>
                  <a:moveTo>
                    <a:pt x="3851" y="938"/>
                  </a:moveTo>
                  <a:lnTo>
                    <a:pt x="3851" y="938"/>
                  </a:lnTo>
                  <a:cubicBezTo>
                    <a:pt x="3874" y="1063"/>
                    <a:pt x="3898" y="1204"/>
                    <a:pt x="3905" y="1329"/>
                  </a:cubicBezTo>
                  <a:cubicBezTo>
                    <a:pt x="3913" y="1399"/>
                    <a:pt x="3913" y="1454"/>
                    <a:pt x="3905" y="1516"/>
                  </a:cubicBezTo>
                  <a:cubicBezTo>
                    <a:pt x="3905" y="1508"/>
                    <a:pt x="3898" y="1493"/>
                    <a:pt x="3890" y="1485"/>
                  </a:cubicBezTo>
                  <a:cubicBezTo>
                    <a:pt x="3866" y="1297"/>
                    <a:pt x="3858" y="1125"/>
                    <a:pt x="3851" y="938"/>
                  </a:cubicBezTo>
                  <a:close/>
                  <a:moveTo>
                    <a:pt x="3937" y="883"/>
                  </a:moveTo>
                  <a:lnTo>
                    <a:pt x="3937" y="883"/>
                  </a:lnTo>
                  <a:cubicBezTo>
                    <a:pt x="3991" y="1016"/>
                    <a:pt x="4046" y="1157"/>
                    <a:pt x="4085" y="1297"/>
                  </a:cubicBezTo>
                  <a:cubicBezTo>
                    <a:pt x="4140" y="1501"/>
                    <a:pt x="4171" y="1743"/>
                    <a:pt x="4132" y="1962"/>
                  </a:cubicBezTo>
                  <a:cubicBezTo>
                    <a:pt x="4132" y="1962"/>
                    <a:pt x="4132" y="1954"/>
                    <a:pt x="4124" y="1954"/>
                  </a:cubicBezTo>
                  <a:cubicBezTo>
                    <a:pt x="4171" y="1790"/>
                    <a:pt x="4124" y="1602"/>
                    <a:pt x="4093" y="1438"/>
                  </a:cubicBezTo>
                  <a:cubicBezTo>
                    <a:pt x="4054" y="1243"/>
                    <a:pt x="4007" y="1055"/>
                    <a:pt x="3937" y="883"/>
                  </a:cubicBezTo>
                  <a:close/>
                  <a:moveTo>
                    <a:pt x="2491" y="3626"/>
                  </a:moveTo>
                  <a:cubicBezTo>
                    <a:pt x="2491" y="3642"/>
                    <a:pt x="2483" y="3665"/>
                    <a:pt x="2483" y="3681"/>
                  </a:cubicBezTo>
                  <a:lnTo>
                    <a:pt x="2421" y="3978"/>
                  </a:lnTo>
                  <a:cubicBezTo>
                    <a:pt x="2413" y="4111"/>
                    <a:pt x="2389" y="4243"/>
                    <a:pt x="2382" y="4376"/>
                  </a:cubicBezTo>
                  <a:lnTo>
                    <a:pt x="2382" y="4525"/>
                  </a:lnTo>
                  <a:cubicBezTo>
                    <a:pt x="2382" y="4439"/>
                    <a:pt x="2374" y="4361"/>
                    <a:pt x="2382" y="4267"/>
                  </a:cubicBezTo>
                  <a:cubicBezTo>
                    <a:pt x="2389" y="4126"/>
                    <a:pt x="2405" y="3986"/>
                    <a:pt x="2428" y="3853"/>
                  </a:cubicBezTo>
                  <a:cubicBezTo>
                    <a:pt x="2452" y="3782"/>
                    <a:pt x="2468" y="3704"/>
                    <a:pt x="2491" y="3626"/>
                  </a:cubicBezTo>
                  <a:close/>
                  <a:moveTo>
                    <a:pt x="2499" y="3915"/>
                  </a:moveTo>
                  <a:lnTo>
                    <a:pt x="2499" y="3946"/>
                  </a:lnTo>
                  <a:cubicBezTo>
                    <a:pt x="2507" y="4071"/>
                    <a:pt x="2507" y="4204"/>
                    <a:pt x="2522" y="4329"/>
                  </a:cubicBezTo>
                  <a:cubicBezTo>
                    <a:pt x="2507" y="4454"/>
                    <a:pt x="2507" y="4579"/>
                    <a:pt x="2499" y="4712"/>
                  </a:cubicBezTo>
                  <a:cubicBezTo>
                    <a:pt x="2491" y="4595"/>
                    <a:pt x="2475" y="4478"/>
                    <a:pt x="2475" y="4361"/>
                  </a:cubicBezTo>
                  <a:cubicBezTo>
                    <a:pt x="2475" y="4228"/>
                    <a:pt x="2475" y="4103"/>
                    <a:pt x="2491" y="3986"/>
                  </a:cubicBezTo>
                  <a:cubicBezTo>
                    <a:pt x="2491" y="3970"/>
                    <a:pt x="2491" y="3946"/>
                    <a:pt x="2499" y="3915"/>
                  </a:cubicBezTo>
                  <a:close/>
                  <a:moveTo>
                    <a:pt x="1014" y="3946"/>
                  </a:moveTo>
                  <a:lnTo>
                    <a:pt x="1014" y="3946"/>
                  </a:lnTo>
                  <a:cubicBezTo>
                    <a:pt x="1037" y="3970"/>
                    <a:pt x="1053" y="3993"/>
                    <a:pt x="1084" y="4017"/>
                  </a:cubicBezTo>
                  <a:cubicBezTo>
                    <a:pt x="1155" y="4103"/>
                    <a:pt x="1209" y="4189"/>
                    <a:pt x="1272" y="4282"/>
                  </a:cubicBezTo>
                  <a:cubicBezTo>
                    <a:pt x="1358" y="4415"/>
                    <a:pt x="1467" y="4540"/>
                    <a:pt x="1561" y="4673"/>
                  </a:cubicBezTo>
                  <a:cubicBezTo>
                    <a:pt x="1624" y="4736"/>
                    <a:pt x="1678" y="4806"/>
                    <a:pt x="1733" y="4869"/>
                  </a:cubicBezTo>
                  <a:cubicBezTo>
                    <a:pt x="1678" y="4814"/>
                    <a:pt x="1624" y="4767"/>
                    <a:pt x="1569" y="4712"/>
                  </a:cubicBezTo>
                  <a:cubicBezTo>
                    <a:pt x="1436" y="4564"/>
                    <a:pt x="1334" y="4400"/>
                    <a:pt x="1233" y="4243"/>
                  </a:cubicBezTo>
                  <a:cubicBezTo>
                    <a:pt x="1162" y="4142"/>
                    <a:pt x="1084" y="4056"/>
                    <a:pt x="1014" y="3946"/>
                  </a:cubicBezTo>
                  <a:close/>
                  <a:moveTo>
                    <a:pt x="2538" y="3540"/>
                  </a:moveTo>
                  <a:cubicBezTo>
                    <a:pt x="2569" y="3720"/>
                    <a:pt x="2616" y="3915"/>
                    <a:pt x="2639" y="4103"/>
                  </a:cubicBezTo>
                  <a:cubicBezTo>
                    <a:pt x="2655" y="4259"/>
                    <a:pt x="2655" y="4423"/>
                    <a:pt x="2647" y="4579"/>
                  </a:cubicBezTo>
                  <a:cubicBezTo>
                    <a:pt x="2647" y="4681"/>
                    <a:pt x="2647" y="4767"/>
                    <a:pt x="2639" y="4869"/>
                  </a:cubicBezTo>
                  <a:cubicBezTo>
                    <a:pt x="2647" y="4697"/>
                    <a:pt x="2647" y="4533"/>
                    <a:pt x="2639" y="4368"/>
                  </a:cubicBezTo>
                  <a:cubicBezTo>
                    <a:pt x="2639" y="4228"/>
                    <a:pt x="2624" y="4111"/>
                    <a:pt x="2600" y="3993"/>
                  </a:cubicBezTo>
                  <a:cubicBezTo>
                    <a:pt x="2577" y="3868"/>
                    <a:pt x="2561" y="3743"/>
                    <a:pt x="2546" y="3610"/>
                  </a:cubicBezTo>
                  <a:cubicBezTo>
                    <a:pt x="2546" y="3599"/>
                    <a:pt x="2537" y="3592"/>
                    <a:pt x="2524" y="3592"/>
                  </a:cubicBezTo>
                  <a:cubicBezTo>
                    <a:pt x="2519" y="3592"/>
                    <a:pt x="2513" y="3593"/>
                    <a:pt x="2507" y="3595"/>
                  </a:cubicBezTo>
                  <a:lnTo>
                    <a:pt x="2538" y="3540"/>
                  </a:lnTo>
                  <a:close/>
                  <a:moveTo>
                    <a:pt x="2053" y="4587"/>
                  </a:moveTo>
                  <a:lnTo>
                    <a:pt x="2053" y="4587"/>
                  </a:lnTo>
                  <a:cubicBezTo>
                    <a:pt x="2124" y="4665"/>
                    <a:pt x="2194" y="4744"/>
                    <a:pt x="2257" y="4845"/>
                  </a:cubicBezTo>
                  <a:cubicBezTo>
                    <a:pt x="2257" y="4845"/>
                    <a:pt x="2257" y="4853"/>
                    <a:pt x="2264" y="4853"/>
                  </a:cubicBezTo>
                  <a:lnTo>
                    <a:pt x="2264" y="4876"/>
                  </a:lnTo>
                  <a:cubicBezTo>
                    <a:pt x="2264" y="4884"/>
                    <a:pt x="2272" y="4900"/>
                    <a:pt x="2272" y="4915"/>
                  </a:cubicBezTo>
                  <a:cubicBezTo>
                    <a:pt x="2257" y="4876"/>
                    <a:pt x="2233" y="4853"/>
                    <a:pt x="2217" y="4829"/>
                  </a:cubicBezTo>
                  <a:cubicBezTo>
                    <a:pt x="2171" y="4736"/>
                    <a:pt x="2108" y="4658"/>
                    <a:pt x="2053" y="4587"/>
                  </a:cubicBezTo>
                  <a:close/>
                  <a:moveTo>
                    <a:pt x="1389" y="4228"/>
                  </a:moveTo>
                  <a:lnTo>
                    <a:pt x="1389" y="4228"/>
                  </a:lnTo>
                  <a:cubicBezTo>
                    <a:pt x="1514" y="4322"/>
                    <a:pt x="1639" y="4415"/>
                    <a:pt x="1749" y="4533"/>
                  </a:cubicBezTo>
                  <a:cubicBezTo>
                    <a:pt x="1866" y="4658"/>
                    <a:pt x="1975" y="4783"/>
                    <a:pt x="2069" y="4915"/>
                  </a:cubicBezTo>
                  <a:lnTo>
                    <a:pt x="2077" y="4923"/>
                  </a:lnTo>
                  <a:lnTo>
                    <a:pt x="2077" y="4923"/>
                  </a:lnTo>
                  <a:cubicBezTo>
                    <a:pt x="2061" y="4908"/>
                    <a:pt x="2038" y="4884"/>
                    <a:pt x="2014" y="4869"/>
                  </a:cubicBezTo>
                  <a:cubicBezTo>
                    <a:pt x="1889" y="4759"/>
                    <a:pt x="1780" y="4650"/>
                    <a:pt x="1670" y="4533"/>
                  </a:cubicBezTo>
                  <a:cubicBezTo>
                    <a:pt x="1569" y="4439"/>
                    <a:pt x="1483" y="4329"/>
                    <a:pt x="1389" y="4228"/>
                  </a:cubicBezTo>
                  <a:close/>
                  <a:moveTo>
                    <a:pt x="5812" y="5001"/>
                  </a:moveTo>
                  <a:cubicBezTo>
                    <a:pt x="5809" y="5004"/>
                    <a:pt x="5806" y="5006"/>
                    <a:pt x="5802" y="5008"/>
                  </a:cubicBezTo>
                  <a:lnTo>
                    <a:pt x="5802" y="5008"/>
                  </a:lnTo>
                  <a:cubicBezTo>
                    <a:pt x="5805" y="5005"/>
                    <a:pt x="5809" y="5003"/>
                    <a:pt x="5812" y="5001"/>
                  </a:cubicBezTo>
                  <a:close/>
                  <a:moveTo>
                    <a:pt x="5156" y="4681"/>
                  </a:moveTo>
                  <a:cubicBezTo>
                    <a:pt x="5140" y="4720"/>
                    <a:pt x="5109" y="4767"/>
                    <a:pt x="5085" y="4806"/>
                  </a:cubicBezTo>
                  <a:cubicBezTo>
                    <a:pt x="5038" y="4876"/>
                    <a:pt x="4992" y="4947"/>
                    <a:pt x="4929" y="5009"/>
                  </a:cubicBezTo>
                  <a:cubicBezTo>
                    <a:pt x="4919" y="5029"/>
                    <a:pt x="4903" y="5042"/>
                    <a:pt x="4885" y="5058"/>
                  </a:cubicBezTo>
                  <a:lnTo>
                    <a:pt x="4885" y="5058"/>
                  </a:lnTo>
                  <a:cubicBezTo>
                    <a:pt x="4887" y="5055"/>
                    <a:pt x="4888" y="5051"/>
                    <a:pt x="4890" y="5048"/>
                  </a:cubicBezTo>
                  <a:cubicBezTo>
                    <a:pt x="4952" y="4970"/>
                    <a:pt x="4999" y="4892"/>
                    <a:pt x="5062" y="4814"/>
                  </a:cubicBezTo>
                  <a:cubicBezTo>
                    <a:pt x="5085" y="4767"/>
                    <a:pt x="5124" y="4728"/>
                    <a:pt x="5156" y="4681"/>
                  </a:cubicBezTo>
                  <a:close/>
                  <a:moveTo>
                    <a:pt x="4834" y="5106"/>
                  </a:moveTo>
                  <a:cubicBezTo>
                    <a:pt x="4828" y="5111"/>
                    <a:pt x="4821" y="5115"/>
                    <a:pt x="4812" y="5119"/>
                  </a:cubicBezTo>
                  <a:cubicBezTo>
                    <a:pt x="4819" y="5115"/>
                    <a:pt x="4827" y="5111"/>
                    <a:pt x="4834" y="5106"/>
                  </a:cubicBezTo>
                  <a:close/>
                  <a:moveTo>
                    <a:pt x="5786" y="5017"/>
                  </a:moveTo>
                  <a:cubicBezTo>
                    <a:pt x="5784" y="5019"/>
                    <a:pt x="5782" y="5022"/>
                    <a:pt x="5781" y="5025"/>
                  </a:cubicBezTo>
                  <a:cubicBezTo>
                    <a:pt x="5671" y="5103"/>
                    <a:pt x="5554" y="5181"/>
                    <a:pt x="5437" y="5236"/>
                  </a:cubicBezTo>
                  <a:cubicBezTo>
                    <a:pt x="5320" y="5298"/>
                    <a:pt x="5195" y="5345"/>
                    <a:pt x="5070" y="5353"/>
                  </a:cubicBezTo>
                  <a:lnTo>
                    <a:pt x="5038" y="5353"/>
                  </a:lnTo>
                  <a:cubicBezTo>
                    <a:pt x="5117" y="5337"/>
                    <a:pt x="5218" y="5298"/>
                    <a:pt x="5312" y="5259"/>
                  </a:cubicBezTo>
                  <a:cubicBezTo>
                    <a:pt x="5468" y="5185"/>
                    <a:pt x="5630" y="5111"/>
                    <a:pt x="5786" y="5017"/>
                  </a:cubicBezTo>
                  <a:close/>
                  <a:moveTo>
                    <a:pt x="4843" y="6197"/>
                  </a:moveTo>
                  <a:lnTo>
                    <a:pt x="4843" y="6197"/>
                  </a:lnTo>
                  <a:cubicBezTo>
                    <a:pt x="4796" y="6236"/>
                    <a:pt x="4757" y="6260"/>
                    <a:pt x="4710" y="6291"/>
                  </a:cubicBezTo>
                  <a:cubicBezTo>
                    <a:pt x="4640" y="6338"/>
                    <a:pt x="4562" y="6392"/>
                    <a:pt x="4491" y="6439"/>
                  </a:cubicBezTo>
                  <a:cubicBezTo>
                    <a:pt x="4460" y="6455"/>
                    <a:pt x="4445" y="6478"/>
                    <a:pt x="4413" y="6486"/>
                  </a:cubicBezTo>
                  <a:cubicBezTo>
                    <a:pt x="4554" y="6377"/>
                    <a:pt x="4695" y="6275"/>
                    <a:pt x="4843" y="6197"/>
                  </a:cubicBezTo>
                  <a:close/>
                  <a:moveTo>
                    <a:pt x="1155" y="5759"/>
                  </a:moveTo>
                  <a:cubicBezTo>
                    <a:pt x="1170" y="5884"/>
                    <a:pt x="1202" y="6002"/>
                    <a:pt x="1209" y="6111"/>
                  </a:cubicBezTo>
                  <a:cubicBezTo>
                    <a:pt x="1233" y="6244"/>
                    <a:pt x="1233" y="6369"/>
                    <a:pt x="1241" y="6494"/>
                  </a:cubicBezTo>
                  <a:cubicBezTo>
                    <a:pt x="1217" y="6447"/>
                    <a:pt x="1209" y="6392"/>
                    <a:pt x="1194" y="6330"/>
                  </a:cubicBezTo>
                  <a:cubicBezTo>
                    <a:pt x="1162" y="6197"/>
                    <a:pt x="1155" y="6049"/>
                    <a:pt x="1155" y="5900"/>
                  </a:cubicBezTo>
                  <a:lnTo>
                    <a:pt x="1155" y="5759"/>
                  </a:lnTo>
                  <a:close/>
                  <a:moveTo>
                    <a:pt x="1077" y="5595"/>
                  </a:moveTo>
                  <a:cubicBezTo>
                    <a:pt x="1077" y="5705"/>
                    <a:pt x="1084" y="5814"/>
                    <a:pt x="1084" y="5908"/>
                  </a:cubicBezTo>
                  <a:cubicBezTo>
                    <a:pt x="1084" y="6064"/>
                    <a:pt x="1092" y="6220"/>
                    <a:pt x="1116" y="6377"/>
                  </a:cubicBezTo>
                  <a:cubicBezTo>
                    <a:pt x="1123" y="6416"/>
                    <a:pt x="1123" y="6470"/>
                    <a:pt x="1131" y="6510"/>
                  </a:cubicBezTo>
                  <a:cubicBezTo>
                    <a:pt x="1116" y="6439"/>
                    <a:pt x="1092" y="6377"/>
                    <a:pt x="1077" y="6314"/>
                  </a:cubicBezTo>
                  <a:cubicBezTo>
                    <a:pt x="1037" y="6142"/>
                    <a:pt x="1037" y="5970"/>
                    <a:pt x="1045" y="5806"/>
                  </a:cubicBezTo>
                  <a:cubicBezTo>
                    <a:pt x="1045" y="5736"/>
                    <a:pt x="1061" y="5666"/>
                    <a:pt x="1077" y="5595"/>
                  </a:cubicBezTo>
                  <a:close/>
                  <a:moveTo>
                    <a:pt x="506" y="6486"/>
                  </a:moveTo>
                  <a:cubicBezTo>
                    <a:pt x="530" y="6541"/>
                    <a:pt x="569" y="6588"/>
                    <a:pt x="608" y="6635"/>
                  </a:cubicBezTo>
                  <a:cubicBezTo>
                    <a:pt x="610" y="6638"/>
                    <a:pt x="613" y="6641"/>
                    <a:pt x="615" y="6644"/>
                  </a:cubicBezTo>
                  <a:lnTo>
                    <a:pt x="615" y="6644"/>
                  </a:lnTo>
                  <a:cubicBezTo>
                    <a:pt x="570" y="6594"/>
                    <a:pt x="528" y="6541"/>
                    <a:pt x="490" y="6486"/>
                  </a:cubicBezTo>
                  <a:close/>
                  <a:moveTo>
                    <a:pt x="4765" y="6642"/>
                  </a:moveTo>
                  <a:cubicBezTo>
                    <a:pt x="4765" y="6650"/>
                    <a:pt x="4765" y="6650"/>
                    <a:pt x="4773" y="6666"/>
                  </a:cubicBezTo>
                  <a:cubicBezTo>
                    <a:pt x="4788" y="6674"/>
                    <a:pt x="4804" y="6681"/>
                    <a:pt x="4812" y="6689"/>
                  </a:cubicBezTo>
                  <a:lnTo>
                    <a:pt x="4788" y="6689"/>
                  </a:lnTo>
                  <a:cubicBezTo>
                    <a:pt x="4718" y="6689"/>
                    <a:pt x="4648" y="6681"/>
                    <a:pt x="4577" y="6674"/>
                  </a:cubicBezTo>
                  <a:cubicBezTo>
                    <a:pt x="4640" y="6650"/>
                    <a:pt x="4710" y="6642"/>
                    <a:pt x="4765" y="6642"/>
                  </a:cubicBezTo>
                  <a:close/>
                  <a:moveTo>
                    <a:pt x="684" y="6716"/>
                  </a:moveTo>
                  <a:lnTo>
                    <a:pt x="684" y="6716"/>
                  </a:lnTo>
                  <a:cubicBezTo>
                    <a:pt x="722" y="6750"/>
                    <a:pt x="762" y="6779"/>
                    <a:pt x="803" y="6807"/>
                  </a:cubicBezTo>
                  <a:lnTo>
                    <a:pt x="944" y="6924"/>
                  </a:lnTo>
                  <a:cubicBezTo>
                    <a:pt x="920" y="6908"/>
                    <a:pt x="889" y="6885"/>
                    <a:pt x="866" y="6869"/>
                  </a:cubicBezTo>
                  <a:cubicBezTo>
                    <a:pt x="803" y="6824"/>
                    <a:pt x="742" y="6772"/>
                    <a:pt x="684" y="6716"/>
                  </a:cubicBezTo>
                  <a:close/>
                  <a:moveTo>
                    <a:pt x="866" y="7822"/>
                  </a:moveTo>
                  <a:cubicBezTo>
                    <a:pt x="928" y="8018"/>
                    <a:pt x="998" y="8205"/>
                    <a:pt x="1092" y="8393"/>
                  </a:cubicBezTo>
                  <a:cubicBezTo>
                    <a:pt x="1131" y="8471"/>
                    <a:pt x="1162" y="8557"/>
                    <a:pt x="1194" y="8643"/>
                  </a:cubicBezTo>
                  <a:cubicBezTo>
                    <a:pt x="1139" y="8526"/>
                    <a:pt x="1084" y="8424"/>
                    <a:pt x="1037" y="8299"/>
                  </a:cubicBezTo>
                  <a:cubicBezTo>
                    <a:pt x="983" y="8197"/>
                    <a:pt x="944" y="8088"/>
                    <a:pt x="905" y="7979"/>
                  </a:cubicBezTo>
                  <a:cubicBezTo>
                    <a:pt x="897" y="7940"/>
                    <a:pt x="881" y="7901"/>
                    <a:pt x="866" y="7854"/>
                  </a:cubicBezTo>
                  <a:lnTo>
                    <a:pt x="866" y="7822"/>
                  </a:lnTo>
                  <a:close/>
                  <a:moveTo>
                    <a:pt x="826" y="8104"/>
                  </a:moveTo>
                  <a:lnTo>
                    <a:pt x="826" y="8104"/>
                  </a:lnTo>
                  <a:cubicBezTo>
                    <a:pt x="850" y="8221"/>
                    <a:pt x="866" y="8346"/>
                    <a:pt x="905" y="8455"/>
                  </a:cubicBezTo>
                  <a:cubicBezTo>
                    <a:pt x="928" y="8580"/>
                    <a:pt x="967" y="8682"/>
                    <a:pt x="1006" y="8784"/>
                  </a:cubicBezTo>
                  <a:lnTo>
                    <a:pt x="975" y="8721"/>
                  </a:lnTo>
                  <a:cubicBezTo>
                    <a:pt x="920" y="8604"/>
                    <a:pt x="889" y="8479"/>
                    <a:pt x="858" y="8354"/>
                  </a:cubicBezTo>
                  <a:cubicBezTo>
                    <a:pt x="842" y="8276"/>
                    <a:pt x="826" y="8190"/>
                    <a:pt x="826" y="8104"/>
                  </a:cubicBezTo>
                  <a:close/>
                  <a:moveTo>
                    <a:pt x="225" y="8580"/>
                  </a:moveTo>
                  <a:lnTo>
                    <a:pt x="225" y="8580"/>
                  </a:lnTo>
                  <a:cubicBezTo>
                    <a:pt x="272" y="8596"/>
                    <a:pt x="319" y="8619"/>
                    <a:pt x="358" y="8635"/>
                  </a:cubicBezTo>
                  <a:cubicBezTo>
                    <a:pt x="381" y="8643"/>
                    <a:pt x="412" y="8651"/>
                    <a:pt x="428" y="8666"/>
                  </a:cubicBezTo>
                  <a:cubicBezTo>
                    <a:pt x="412" y="8674"/>
                    <a:pt x="412" y="8705"/>
                    <a:pt x="420" y="8721"/>
                  </a:cubicBezTo>
                  <a:cubicBezTo>
                    <a:pt x="459" y="8760"/>
                    <a:pt x="506" y="8799"/>
                    <a:pt x="545" y="8838"/>
                  </a:cubicBezTo>
                  <a:cubicBezTo>
                    <a:pt x="436" y="8760"/>
                    <a:pt x="319" y="8666"/>
                    <a:pt x="225" y="8580"/>
                  </a:cubicBezTo>
                  <a:close/>
                  <a:moveTo>
                    <a:pt x="6144" y="0"/>
                  </a:moveTo>
                  <a:cubicBezTo>
                    <a:pt x="6132" y="0"/>
                    <a:pt x="6121" y="8"/>
                    <a:pt x="6117" y="24"/>
                  </a:cubicBezTo>
                  <a:cubicBezTo>
                    <a:pt x="6062" y="274"/>
                    <a:pt x="6015" y="532"/>
                    <a:pt x="6007" y="789"/>
                  </a:cubicBezTo>
                  <a:cubicBezTo>
                    <a:pt x="6000" y="1055"/>
                    <a:pt x="6023" y="1321"/>
                    <a:pt x="6101" y="1571"/>
                  </a:cubicBezTo>
                  <a:cubicBezTo>
                    <a:pt x="6117" y="1594"/>
                    <a:pt x="6117" y="1602"/>
                    <a:pt x="6132" y="1602"/>
                  </a:cubicBezTo>
                  <a:cubicBezTo>
                    <a:pt x="6125" y="1633"/>
                    <a:pt x="6101" y="1672"/>
                    <a:pt x="6093" y="1704"/>
                  </a:cubicBezTo>
                  <a:cubicBezTo>
                    <a:pt x="6054" y="1782"/>
                    <a:pt x="6007" y="1868"/>
                    <a:pt x="5961" y="1946"/>
                  </a:cubicBezTo>
                  <a:cubicBezTo>
                    <a:pt x="5851" y="2118"/>
                    <a:pt x="5726" y="2274"/>
                    <a:pt x="5593" y="2446"/>
                  </a:cubicBezTo>
                  <a:cubicBezTo>
                    <a:pt x="5414" y="2696"/>
                    <a:pt x="5218" y="2954"/>
                    <a:pt x="5023" y="3204"/>
                  </a:cubicBezTo>
                  <a:cubicBezTo>
                    <a:pt x="5062" y="3048"/>
                    <a:pt x="5078" y="2892"/>
                    <a:pt x="5101" y="2727"/>
                  </a:cubicBezTo>
                  <a:cubicBezTo>
                    <a:pt x="5195" y="2587"/>
                    <a:pt x="5281" y="2430"/>
                    <a:pt x="5343" y="2274"/>
                  </a:cubicBezTo>
                  <a:cubicBezTo>
                    <a:pt x="5429" y="2040"/>
                    <a:pt x="5453" y="1782"/>
                    <a:pt x="5515" y="1532"/>
                  </a:cubicBezTo>
                  <a:cubicBezTo>
                    <a:pt x="5526" y="1521"/>
                    <a:pt x="5514" y="1506"/>
                    <a:pt x="5498" y="1506"/>
                  </a:cubicBezTo>
                  <a:cubicBezTo>
                    <a:pt x="5491" y="1506"/>
                    <a:pt x="5483" y="1509"/>
                    <a:pt x="5476" y="1516"/>
                  </a:cubicBezTo>
                  <a:cubicBezTo>
                    <a:pt x="5257" y="1743"/>
                    <a:pt x="5062" y="2040"/>
                    <a:pt x="5031" y="2368"/>
                  </a:cubicBezTo>
                  <a:cubicBezTo>
                    <a:pt x="5007" y="2266"/>
                    <a:pt x="4992" y="2173"/>
                    <a:pt x="4945" y="2071"/>
                  </a:cubicBezTo>
                  <a:cubicBezTo>
                    <a:pt x="4867" y="1915"/>
                    <a:pt x="4749" y="1782"/>
                    <a:pt x="4671" y="1626"/>
                  </a:cubicBezTo>
                  <a:cubicBezTo>
                    <a:pt x="4661" y="1613"/>
                    <a:pt x="4648" y="1606"/>
                    <a:pt x="4635" y="1606"/>
                  </a:cubicBezTo>
                  <a:cubicBezTo>
                    <a:pt x="4617" y="1606"/>
                    <a:pt x="4601" y="1618"/>
                    <a:pt x="4601" y="1641"/>
                  </a:cubicBezTo>
                  <a:cubicBezTo>
                    <a:pt x="4609" y="1860"/>
                    <a:pt x="4616" y="2063"/>
                    <a:pt x="4671" y="2266"/>
                  </a:cubicBezTo>
                  <a:cubicBezTo>
                    <a:pt x="4710" y="2470"/>
                    <a:pt x="4796" y="2665"/>
                    <a:pt x="4921" y="2845"/>
                  </a:cubicBezTo>
                  <a:cubicBezTo>
                    <a:pt x="4882" y="3056"/>
                    <a:pt x="4827" y="3267"/>
                    <a:pt x="4765" y="3478"/>
                  </a:cubicBezTo>
                  <a:lnTo>
                    <a:pt x="4765" y="3517"/>
                  </a:lnTo>
                  <a:cubicBezTo>
                    <a:pt x="4757" y="3540"/>
                    <a:pt x="4749" y="3548"/>
                    <a:pt x="4726" y="3564"/>
                  </a:cubicBezTo>
                  <a:cubicBezTo>
                    <a:pt x="4577" y="3743"/>
                    <a:pt x="4445" y="3931"/>
                    <a:pt x="4288" y="4095"/>
                  </a:cubicBezTo>
                  <a:cubicBezTo>
                    <a:pt x="4320" y="3939"/>
                    <a:pt x="4343" y="3782"/>
                    <a:pt x="4359" y="3626"/>
                  </a:cubicBezTo>
                  <a:cubicBezTo>
                    <a:pt x="4382" y="3360"/>
                    <a:pt x="4398" y="3079"/>
                    <a:pt x="4359" y="2813"/>
                  </a:cubicBezTo>
                  <a:cubicBezTo>
                    <a:pt x="4327" y="2571"/>
                    <a:pt x="4257" y="2329"/>
                    <a:pt x="4163" y="2102"/>
                  </a:cubicBezTo>
                  <a:cubicBezTo>
                    <a:pt x="4163" y="2094"/>
                    <a:pt x="4148" y="2079"/>
                    <a:pt x="4148" y="2071"/>
                  </a:cubicBezTo>
                  <a:cubicBezTo>
                    <a:pt x="4163" y="2071"/>
                    <a:pt x="4163" y="2063"/>
                    <a:pt x="4163" y="2055"/>
                  </a:cubicBezTo>
                  <a:cubicBezTo>
                    <a:pt x="4241" y="1798"/>
                    <a:pt x="4202" y="1532"/>
                    <a:pt x="4132" y="1282"/>
                  </a:cubicBezTo>
                  <a:cubicBezTo>
                    <a:pt x="4062" y="1024"/>
                    <a:pt x="3929" y="789"/>
                    <a:pt x="3780" y="578"/>
                  </a:cubicBezTo>
                  <a:cubicBezTo>
                    <a:pt x="3776" y="575"/>
                    <a:pt x="3771" y="573"/>
                    <a:pt x="3765" y="573"/>
                  </a:cubicBezTo>
                  <a:cubicBezTo>
                    <a:pt x="3759" y="573"/>
                    <a:pt x="3753" y="575"/>
                    <a:pt x="3749" y="578"/>
                  </a:cubicBezTo>
                  <a:cubicBezTo>
                    <a:pt x="3718" y="735"/>
                    <a:pt x="3694" y="891"/>
                    <a:pt x="3702" y="1047"/>
                  </a:cubicBezTo>
                  <a:cubicBezTo>
                    <a:pt x="3702" y="1141"/>
                    <a:pt x="3710" y="1250"/>
                    <a:pt x="3741" y="1360"/>
                  </a:cubicBezTo>
                  <a:lnTo>
                    <a:pt x="3718" y="1360"/>
                  </a:lnTo>
                  <a:cubicBezTo>
                    <a:pt x="3702" y="1336"/>
                    <a:pt x="3679" y="1329"/>
                    <a:pt x="3655" y="1313"/>
                  </a:cubicBezTo>
                  <a:cubicBezTo>
                    <a:pt x="3460" y="1172"/>
                    <a:pt x="3210" y="1024"/>
                    <a:pt x="2968" y="1024"/>
                  </a:cubicBezTo>
                  <a:cubicBezTo>
                    <a:pt x="2913" y="1024"/>
                    <a:pt x="2835" y="1040"/>
                    <a:pt x="2811" y="1094"/>
                  </a:cubicBezTo>
                  <a:cubicBezTo>
                    <a:pt x="2796" y="1157"/>
                    <a:pt x="2843" y="1219"/>
                    <a:pt x="2882" y="1258"/>
                  </a:cubicBezTo>
                  <a:cubicBezTo>
                    <a:pt x="2952" y="1336"/>
                    <a:pt x="3030" y="1399"/>
                    <a:pt x="3108" y="1454"/>
                  </a:cubicBezTo>
                  <a:cubicBezTo>
                    <a:pt x="3194" y="1524"/>
                    <a:pt x="3288" y="1594"/>
                    <a:pt x="3382" y="1649"/>
                  </a:cubicBezTo>
                  <a:cubicBezTo>
                    <a:pt x="3585" y="1798"/>
                    <a:pt x="3812" y="1938"/>
                    <a:pt x="3952" y="2141"/>
                  </a:cubicBezTo>
                  <a:lnTo>
                    <a:pt x="3976" y="2157"/>
                  </a:lnTo>
                  <a:cubicBezTo>
                    <a:pt x="4046" y="2345"/>
                    <a:pt x="4109" y="2540"/>
                    <a:pt x="4140" y="2743"/>
                  </a:cubicBezTo>
                  <a:cubicBezTo>
                    <a:pt x="4179" y="3001"/>
                    <a:pt x="4179" y="3251"/>
                    <a:pt x="4163" y="3509"/>
                  </a:cubicBezTo>
                  <a:cubicBezTo>
                    <a:pt x="4140" y="3759"/>
                    <a:pt x="4101" y="4017"/>
                    <a:pt x="4046" y="4267"/>
                  </a:cubicBezTo>
                  <a:cubicBezTo>
                    <a:pt x="4007" y="4408"/>
                    <a:pt x="3968" y="4540"/>
                    <a:pt x="3913" y="4673"/>
                  </a:cubicBezTo>
                  <a:cubicBezTo>
                    <a:pt x="3382" y="5494"/>
                    <a:pt x="3015" y="6431"/>
                    <a:pt x="2804" y="7385"/>
                  </a:cubicBezTo>
                  <a:cubicBezTo>
                    <a:pt x="2804" y="6861"/>
                    <a:pt x="2772" y="6322"/>
                    <a:pt x="2663" y="5806"/>
                  </a:cubicBezTo>
                  <a:cubicBezTo>
                    <a:pt x="2647" y="5713"/>
                    <a:pt x="2624" y="5627"/>
                    <a:pt x="2600" y="5541"/>
                  </a:cubicBezTo>
                  <a:lnTo>
                    <a:pt x="2600" y="5392"/>
                  </a:lnTo>
                  <a:cubicBezTo>
                    <a:pt x="2600" y="5353"/>
                    <a:pt x="2608" y="5314"/>
                    <a:pt x="2608" y="5275"/>
                  </a:cubicBezTo>
                  <a:cubicBezTo>
                    <a:pt x="2647" y="5205"/>
                    <a:pt x="2655" y="5119"/>
                    <a:pt x="2663" y="5064"/>
                  </a:cubicBezTo>
                  <a:cubicBezTo>
                    <a:pt x="2686" y="4915"/>
                    <a:pt x="2686" y="4759"/>
                    <a:pt x="2678" y="4611"/>
                  </a:cubicBezTo>
                  <a:cubicBezTo>
                    <a:pt x="2678" y="4447"/>
                    <a:pt x="2663" y="4267"/>
                    <a:pt x="2647" y="4103"/>
                  </a:cubicBezTo>
                  <a:cubicBezTo>
                    <a:pt x="2616" y="3892"/>
                    <a:pt x="2585" y="3673"/>
                    <a:pt x="2538" y="3462"/>
                  </a:cubicBezTo>
                  <a:cubicBezTo>
                    <a:pt x="2538" y="3447"/>
                    <a:pt x="2522" y="3442"/>
                    <a:pt x="2509" y="3442"/>
                  </a:cubicBezTo>
                  <a:cubicBezTo>
                    <a:pt x="2501" y="3442"/>
                    <a:pt x="2494" y="3443"/>
                    <a:pt x="2491" y="3446"/>
                  </a:cubicBezTo>
                  <a:cubicBezTo>
                    <a:pt x="2335" y="3673"/>
                    <a:pt x="2296" y="3978"/>
                    <a:pt x="2272" y="4251"/>
                  </a:cubicBezTo>
                  <a:cubicBezTo>
                    <a:pt x="2257" y="4439"/>
                    <a:pt x="2264" y="4611"/>
                    <a:pt x="2296" y="4790"/>
                  </a:cubicBezTo>
                  <a:cubicBezTo>
                    <a:pt x="2225" y="4681"/>
                    <a:pt x="2155" y="4595"/>
                    <a:pt x="2069" y="4493"/>
                  </a:cubicBezTo>
                  <a:cubicBezTo>
                    <a:pt x="1866" y="4267"/>
                    <a:pt x="1592" y="4095"/>
                    <a:pt x="1327" y="3946"/>
                  </a:cubicBezTo>
                  <a:cubicBezTo>
                    <a:pt x="1178" y="3868"/>
                    <a:pt x="1014" y="3814"/>
                    <a:pt x="866" y="3735"/>
                  </a:cubicBezTo>
                  <a:cubicBezTo>
                    <a:pt x="860" y="3732"/>
                    <a:pt x="855" y="3730"/>
                    <a:pt x="850" y="3730"/>
                  </a:cubicBezTo>
                  <a:cubicBezTo>
                    <a:pt x="833" y="3730"/>
                    <a:pt x="819" y="3750"/>
                    <a:pt x="819" y="3775"/>
                  </a:cubicBezTo>
                  <a:cubicBezTo>
                    <a:pt x="866" y="3970"/>
                    <a:pt x="998" y="4134"/>
                    <a:pt x="1084" y="4298"/>
                  </a:cubicBezTo>
                  <a:cubicBezTo>
                    <a:pt x="1178" y="4478"/>
                    <a:pt x="1280" y="4650"/>
                    <a:pt x="1413" y="4806"/>
                  </a:cubicBezTo>
                  <a:cubicBezTo>
                    <a:pt x="1553" y="4962"/>
                    <a:pt x="1710" y="5103"/>
                    <a:pt x="1897" y="5205"/>
                  </a:cubicBezTo>
                  <a:cubicBezTo>
                    <a:pt x="1983" y="5259"/>
                    <a:pt x="2069" y="5306"/>
                    <a:pt x="2155" y="5345"/>
                  </a:cubicBezTo>
                  <a:cubicBezTo>
                    <a:pt x="2225" y="5384"/>
                    <a:pt x="2303" y="5423"/>
                    <a:pt x="2382" y="5455"/>
                  </a:cubicBezTo>
                  <a:cubicBezTo>
                    <a:pt x="2413" y="5548"/>
                    <a:pt x="2428" y="5650"/>
                    <a:pt x="2452" y="5752"/>
                  </a:cubicBezTo>
                  <a:cubicBezTo>
                    <a:pt x="2507" y="6041"/>
                    <a:pt x="2561" y="6330"/>
                    <a:pt x="2577" y="6627"/>
                  </a:cubicBezTo>
                  <a:cubicBezTo>
                    <a:pt x="2624" y="7228"/>
                    <a:pt x="2600" y="7838"/>
                    <a:pt x="2577" y="8440"/>
                  </a:cubicBezTo>
                  <a:cubicBezTo>
                    <a:pt x="2577" y="8557"/>
                    <a:pt x="2569" y="8674"/>
                    <a:pt x="2569" y="8799"/>
                  </a:cubicBezTo>
                  <a:cubicBezTo>
                    <a:pt x="2546" y="8995"/>
                    <a:pt x="2538" y="9206"/>
                    <a:pt x="2530" y="9401"/>
                  </a:cubicBezTo>
                  <a:cubicBezTo>
                    <a:pt x="2460" y="9166"/>
                    <a:pt x="2382" y="8940"/>
                    <a:pt x="2296" y="8705"/>
                  </a:cubicBezTo>
                  <a:cubicBezTo>
                    <a:pt x="2210" y="8448"/>
                    <a:pt x="2116" y="8197"/>
                    <a:pt x="1999" y="7955"/>
                  </a:cubicBezTo>
                  <a:cubicBezTo>
                    <a:pt x="1897" y="7705"/>
                    <a:pt x="1756" y="7486"/>
                    <a:pt x="1624" y="7252"/>
                  </a:cubicBezTo>
                  <a:cubicBezTo>
                    <a:pt x="1561" y="7158"/>
                    <a:pt x="1506" y="7064"/>
                    <a:pt x="1436" y="6986"/>
                  </a:cubicBezTo>
                  <a:cubicBezTo>
                    <a:pt x="1514" y="6713"/>
                    <a:pt x="1444" y="6416"/>
                    <a:pt x="1389" y="6158"/>
                  </a:cubicBezTo>
                  <a:cubicBezTo>
                    <a:pt x="1327" y="5853"/>
                    <a:pt x="1233" y="5556"/>
                    <a:pt x="1061" y="5298"/>
                  </a:cubicBezTo>
                  <a:cubicBezTo>
                    <a:pt x="1058" y="5289"/>
                    <a:pt x="1050" y="5284"/>
                    <a:pt x="1043" y="5284"/>
                  </a:cubicBezTo>
                  <a:cubicBezTo>
                    <a:pt x="1032" y="5284"/>
                    <a:pt x="1022" y="5293"/>
                    <a:pt x="1022" y="5306"/>
                  </a:cubicBezTo>
                  <a:cubicBezTo>
                    <a:pt x="1022" y="5337"/>
                    <a:pt x="1014" y="5361"/>
                    <a:pt x="1014" y="5392"/>
                  </a:cubicBezTo>
                  <a:cubicBezTo>
                    <a:pt x="1014" y="5400"/>
                    <a:pt x="1006" y="5400"/>
                    <a:pt x="1006" y="5416"/>
                  </a:cubicBezTo>
                  <a:lnTo>
                    <a:pt x="1006" y="5423"/>
                  </a:lnTo>
                  <a:cubicBezTo>
                    <a:pt x="983" y="5572"/>
                    <a:pt x="936" y="5705"/>
                    <a:pt x="920" y="5845"/>
                  </a:cubicBezTo>
                  <a:cubicBezTo>
                    <a:pt x="897" y="6025"/>
                    <a:pt x="889" y="6197"/>
                    <a:pt x="928" y="6377"/>
                  </a:cubicBezTo>
                  <a:cubicBezTo>
                    <a:pt x="936" y="6447"/>
                    <a:pt x="959" y="6517"/>
                    <a:pt x="975" y="6572"/>
                  </a:cubicBezTo>
                  <a:cubicBezTo>
                    <a:pt x="818" y="6487"/>
                    <a:pt x="645" y="6424"/>
                    <a:pt x="464" y="6424"/>
                  </a:cubicBezTo>
                  <a:cubicBezTo>
                    <a:pt x="429" y="6424"/>
                    <a:pt x="393" y="6426"/>
                    <a:pt x="358" y="6431"/>
                  </a:cubicBezTo>
                  <a:cubicBezTo>
                    <a:pt x="342" y="6431"/>
                    <a:pt x="334" y="6470"/>
                    <a:pt x="350" y="6478"/>
                  </a:cubicBezTo>
                  <a:cubicBezTo>
                    <a:pt x="584" y="6733"/>
                    <a:pt x="849" y="7149"/>
                    <a:pt x="1229" y="7149"/>
                  </a:cubicBezTo>
                  <a:cubicBezTo>
                    <a:pt x="1268" y="7149"/>
                    <a:pt x="1308" y="7144"/>
                    <a:pt x="1350" y="7135"/>
                  </a:cubicBezTo>
                  <a:cubicBezTo>
                    <a:pt x="1358" y="7143"/>
                    <a:pt x="1366" y="7143"/>
                    <a:pt x="1373" y="7150"/>
                  </a:cubicBezTo>
                  <a:lnTo>
                    <a:pt x="1467" y="7268"/>
                  </a:lnTo>
                  <a:cubicBezTo>
                    <a:pt x="1530" y="7377"/>
                    <a:pt x="1608" y="7494"/>
                    <a:pt x="1670" y="7611"/>
                  </a:cubicBezTo>
                  <a:cubicBezTo>
                    <a:pt x="1725" y="7729"/>
                    <a:pt x="1780" y="7846"/>
                    <a:pt x="1835" y="7963"/>
                  </a:cubicBezTo>
                  <a:cubicBezTo>
                    <a:pt x="1944" y="8197"/>
                    <a:pt x="2030" y="8440"/>
                    <a:pt x="2116" y="8674"/>
                  </a:cubicBezTo>
                  <a:cubicBezTo>
                    <a:pt x="2225" y="8971"/>
                    <a:pt x="2342" y="9260"/>
                    <a:pt x="2413" y="9565"/>
                  </a:cubicBezTo>
                  <a:cubicBezTo>
                    <a:pt x="2452" y="9721"/>
                    <a:pt x="2483" y="9885"/>
                    <a:pt x="2507" y="10049"/>
                  </a:cubicBezTo>
                  <a:cubicBezTo>
                    <a:pt x="2507" y="10362"/>
                    <a:pt x="2530" y="10675"/>
                    <a:pt x="2546" y="10987"/>
                  </a:cubicBezTo>
                  <a:cubicBezTo>
                    <a:pt x="2530" y="10933"/>
                    <a:pt x="2507" y="10870"/>
                    <a:pt x="2483" y="10815"/>
                  </a:cubicBezTo>
                  <a:cubicBezTo>
                    <a:pt x="2272" y="10300"/>
                    <a:pt x="1983" y="9792"/>
                    <a:pt x="1584" y="9385"/>
                  </a:cubicBezTo>
                  <a:cubicBezTo>
                    <a:pt x="1491" y="9299"/>
                    <a:pt x="1405" y="9221"/>
                    <a:pt x="1311" y="9143"/>
                  </a:cubicBezTo>
                  <a:cubicBezTo>
                    <a:pt x="1366" y="8854"/>
                    <a:pt x="1327" y="8565"/>
                    <a:pt x="1202" y="8291"/>
                  </a:cubicBezTo>
                  <a:cubicBezTo>
                    <a:pt x="1131" y="8151"/>
                    <a:pt x="1045" y="8018"/>
                    <a:pt x="967" y="7885"/>
                  </a:cubicBezTo>
                  <a:cubicBezTo>
                    <a:pt x="897" y="7768"/>
                    <a:pt x="850" y="7643"/>
                    <a:pt x="780" y="7525"/>
                  </a:cubicBezTo>
                  <a:cubicBezTo>
                    <a:pt x="780" y="7518"/>
                    <a:pt x="776" y="7514"/>
                    <a:pt x="772" y="7514"/>
                  </a:cubicBezTo>
                  <a:cubicBezTo>
                    <a:pt x="768" y="7514"/>
                    <a:pt x="764" y="7518"/>
                    <a:pt x="764" y="7525"/>
                  </a:cubicBezTo>
                  <a:cubicBezTo>
                    <a:pt x="741" y="7658"/>
                    <a:pt x="709" y="7783"/>
                    <a:pt x="701" y="7924"/>
                  </a:cubicBezTo>
                  <a:cubicBezTo>
                    <a:pt x="694" y="8057"/>
                    <a:pt x="701" y="8205"/>
                    <a:pt x="725" y="8346"/>
                  </a:cubicBezTo>
                  <a:cubicBezTo>
                    <a:pt x="741" y="8471"/>
                    <a:pt x="780" y="8588"/>
                    <a:pt x="826" y="8705"/>
                  </a:cubicBezTo>
                  <a:cubicBezTo>
                    <a:pt x="780" y="8682"/>
                    <a:pt x="733" y="8666"/>
                    <a:pt x="694" y="8643"/>
                  </a:cubicBezTo>
                  <a:cubicBezTo>
                    <a:pt x="584" y="8604"/>
                    <a:pt x="475" y="8565"/>
                    <a:pt x="373" y="8541"/>
                  </a:cubicBezTo>
                  <a:cubicBezTo>
                    <a:pt x="264" y="8510"/>
                    <a:pt x="147" y="8487"/>
                    <a:pt x="45" y="8440"/>
                  </a:cubicBezTo>
                  <a:cubicBezTo>
                    <a:pt x="43" y="8439"/>
                    <a:pt x="41" y="8439"/>
                    <a:pt x="39" y="8439"/>
                  </a:cubicBezTo>
                  <a:cubicBezTo>
                    <a:pt x="18" y="8439"/>
                    <a:pt x="0" y="8472"/>
                    <a:pt x="22" y="8487"/>
                  </a:cubicBezTo>
                  <a:cubicBezTo>
                    <a:pt x="108" y="8596"/>
                    <a:pt x="194" y="8705"/>
                    <a:pt x="295" y="8799"/>
                  </a:cubicBezTo>
                  <a:cubicBezTo>
                    <a:pt x="381" y="8901"/>
                    <a:pt x="475" y="8979"/>
                    <a:pt x="584" y="9057"/>
                  </a:cubicBezTo>
                  <a:cubicBezTo>
                    <a:pt x="747" y="9177"/>
                    <a:pt x="960" y="9304"/>
                    <a:pt x="1173" y="9304"/>
                  </a:cubicBezTo>
                  <a:cubicBezTo>
                    <a:pt x="1196" y="9304"/>
                    <a:pt x="1218" y="9302"/>
                    <a:pt x="1241" y="9299"/>
                  </a:cubicBezTo>
                  <a:cubicBezTo>
                    <a:pt x="1248" y="9299"/>
                    <a:pt x="1256" y="9291"/>
                    <a:pt x="1272" y="9291"/>
                  </a:cubicBezTo>
                  <a:cubicBezTo>
                    <a:pt x="1311" y="9331"/>
                    <a:pt x="1350" y="9362"/>
                    <a:pt x="1397" y="9401"/>
                  </a:cubicBezTo>
                  <a:cubicBezTo>
                    <a:pt x="1592" y="9581"/>
                    <a:pt x="1756" y="9799"/>
                    <a:pt x="1905" y="10010"/>
                  </a:cubicBezTo>
                  <a:cubicBezTo>
                    <a:pt x="2233" y="10495"/>
                    <a:pt x="2428" y="11026"/>
                    <a:pt x="2600" y="11573"/>
                  </a:cubicBezTo>
                  <a:cubicBezTo>
                    <a:pt x="2608" y="11628"/>
                    <a:pt x="2624" y="11667"/>
                    <a:pt x="2639" y="11714"/>
                  </a:cubicBezTo>
                  <a:cubicBezTo>
                    <a:pt x="2647" y="11808"/>
                    <a:pt x="2655" y="11901"/>
                    <a:pt x="2678" y="11987"/>
                  </a:cubicBezTo>
                  <a:cubicBezTo>
                    <a:pt x="2913" y="13519"/>
                    <a:pt x="3460" y="15027"/>
                    <a:pt x="3444" y="16590"/>
                  </a:cubicBezTo>
                  <a:cubicBezTo>
                    <a:pt x="3436" y="17301"/>
                    <a:pt x="3319" y="18005"/>
                    <a:pt x="3093" y="18677"/>
                  </a:cubicBezTo>
                  <a:cubicBezTo>
                    <a:pt x="2882" y="19325"/>
                    <a:pt x="2577" y="19935"/>
                    <a:pt x="2249" y="20536"/>
                  </a:cubicBezTo>
                  <a:cubicBezTo>
                    <a:pt x="2155" y="20693"/>
                    <a:pt x="2069" y="20857"/>
                    <a:pt x="1975" y="21013"/>
                  </a:cubicBezTo>
                  <a:cubicBezTo>
                    <a:pt x="1900" y="21142"/>
                    <a:pt x="2013" y="21263"/>
                    <a:pt x="2127" y="21263"/>
                  </a:cubicBezTo>
                  <a:cubicBezTo>
                    <a:pt x="2178" y="21263"/>
                    <a:pt x="2230" y="21238"/>
                    <a:pt x="2264" y="21177"/>
                  </a:cubicBezTo>
                  <a:cubicBezTo>
                    <a:pt x="2616" y="20560"/>
                    <a:pt x="2960" y="19950"/>
                    <a:pt x="3210" y="19286"/>
                  </a:cubicBezTo>
                  <a:cubicBezTo>
                    <a:pt x="3460" y="18637"/>
                    <a:pt x="3624" y="17965"/>
                    <a:pt x="3694" y="17270"/>
                  </a:cubicBezTo>
                  <a:cubicBezTo>
                    <a:pt x="3858" y="15691"/>
                    <a:pt x="3405" y="14152"/>
                    <a:pt x="3108" y="12620"/>
                  </a:cubicBezTo>
                  <a:cubicBezTo>
                    <a:pt x="2819" y="11206"/>
                    <a:pt x="2718" y="9721"/>
                    <a:pt x="2921" y="8283"/>
                  </a:cubicBezTo>
                  <a:cubicBezTo>
                    <a:pt x="2960" y="8041"/>
                    <a:pt x="2999" y="7807"/>
                    <a:pt x="3054" y="7565"/>
                  </a:cubicBezTo>
                  <a:cubicBezTo>
                    <a:pt x="3132" y="7455"/>
                    <a:pt x="3233" y="7354"/>
                    <a:pt x="3343" y="7268"/>
                  </a:cubicBezTo>
                  <a:cubicBezTo>
                    <a:pt x="3585" y="7057"/>
                    <a:pt x="3874" y="6877"/>
                    <a:pt x="4179" y="6752"/>
                  </a:cubicBezTo>
                  <a:cubicBezTo>
                    <a:pt x="4187" y="6752"/>
                    <a:pt x="4202" y="6760"/>
                    <a:pt x="4202" y="6760"/>
                  </a:cubicBezTo>
                  <a:cubicBezTo>
                    <a:pt x="4304" y="6799"/>
                    <a:pt x="4413" y="6822"/>
                    <a:pt x="4523" y="6838"/>
                  </a:cubicBezTo>
                  <a:cubicBezTo>
                    <a:pt x="4597" y="6858"/>
                    <a:pt x="4672" y="6878"/>
                    <a:pt x="4751" y="6878"/>
                  </a:cubicBezTo>
                  <a:cubicBezTo>
                    <a:pt x="4763" y="6878"/>
                    <a:pt x="4776" y="6878"/>
                    <a:pt x="4788" y="6877"/>
                  </a:cubicBezTo>
                  <a:cubicBezTo>
                    <a:pt x="4984" y="6877"/>
                    <a:pt x="5163" y="6822"/>
                    <a:pt x="5343" y="6744"/>
                  </a:cubicBezTo>
                  <a:cubicBezTo>
                    <a:pt x="5374" y="6728"/>
                    <a:pt x="5374" y="6689"/>
                    <a:pt x="5359" y="6674"/>
                  </a:cubicBezTo>
                  <a:cubicBezTo>
                    <a:pt x="5259" y="6509"/>
                    <a:pt x="5101" y="6455"/>
                    <a:pt x="4933" y="6455"/>
                  </a:cubicBezTo>
                  <a:cubicBezTo>
                    <a:pt x="4878" y="6455"/>
                    <a:pt x="4821" y="6461"/>
                    <a:pt x="4765" y="6470"/>
                  </a:cubicBezTo>
                  <a:cubicBezTo>
                    <a:pt x="4827" y="6439"/>
                    <a:pt x="4882" y="6400"/>
                    <a:pt x="4945" y="6361"/>
                  </a:cubicBezTo>
                  <a:cubicBezTo>
                    <a:pt x="5070" y="6260"/>
                    <a:pt x="5273" y="6134"/>
                    <a:pt x="5242" y="5947"/>
                  </a:cubicBezTo>
                  <a:cubicBezTo>
                    <a:pt x="5242" y="5931"/>
                    <a:pt x="5218" y="5923"/>
                    <a:pt x="5195" y="5923"/>
                  </a:cubicBezTo>
                  <a:cubicBezTo>
                    <a:pt x="4765" y="6025"/>
                    <a:pt x="4405" y="6291"/>
                    <a:pt x="4101" y="6627"/>
                  </a:cubicBezTo>
                  <a:cubicBezTo>
                    <a:pt x="3976" y="6674"/>
                    <a:pt x="3851" y="6721"/>
                    <a:pt x="3718" y="6791"/>
                  </a:cubicBezTo>
                  <a:cubicBezTo>
                    <a:pt x="3554" y="6877"/>
                    <a:pt x="3397" y="6986"/>
                    <a:pt x="3265" y="7111"/>
                  </a:cubicBezTo>
                  <a:cubicBezTo>
                    <a:pt x="3226" y="7143"/>
                    <a:pt x="3194" y="7182"/>
                    <a:pt x="3155" y="7213"/>
                  </a:cubicBezTo>
                  <a:cubicBezTo>
                    <a:pt x="3186" y="7111"/>
                    <a:pt x="3210" y="7002"/>
                    <a:pt x="3241" y="6908"/>
                  </a:cubicBezTo>
                  <a:cubicBezTo>
                    <a:pt x="3390" y="6564"/>
                    <a:pt x="3601" y="6252"/>
                    <a:pt x="3858" y="5978"/>
                  </a:cubicBezTo>
                  <a:cubicBezTo>
                    <a:pt x="4007" y="5830"/>
                    <a:pt x="4148" y="5697"/>
                    <a:pt x="4320" y="5580"/>
                  </a:cubicBezTo>
                  <a:cubicBezTo>
                    <a:pt x="4413" y="5509"/>
                    <a:pt x="4515" y="5439"/>
                    <a:pt x="4616" y="5384"/>
                  </a:cubicBezTo>
                  <a:cubicBezTo>
                    <a:pt x="4698" y="5441"/>
                    <a:pt x="4811" y="5457"/>
                    <a:pt x="4913" y="5457"/>
                  </a:cubicBezTo>
                  <a:cubicBezTo>
                    <a:pt x="4937" y="5457"/>
                    <a:pt x="4961" y="5456"/>
                    <a:pt x="4984" y="5455"/>
                  </a:cubicBezTo>
                  <a:cubicBezTo>
                    <a:pt x="5117" y="5439"/>
                    <a:pt x="5257" y="5392"/>
                    <a:pt x="5382" y="5322"/>
                  </a:cubicBezTo>
                  <a:cubicBezTo>
                    <a:pt x="5515" y="5259"/>
                    <a:pt x="5632" y="5181"/>
                    <a:pt x="5765" y="5080"/>
                  </a:cubicBezTo>
                  <a:cubicBezTo>
                    <a:pt x="5867" y="5001"/>
                    <a:pt x="5968" y="4892"/>
                    <a:pt x="6078" y="4829"/>
                  </a:cubicBezTo>
                  <a:cubicBezTo>
                    <a:pt x="6101" y="4806"/>
                    <a:pt x="6101" y="4759"/>
                    <a:pt x="6062" y="4759"/>
                  </a:cubicBezTo>
                  <a:cubicBezTo>
                    <a:pt x="6004" y="4748"/>
                    <a:pt x="5944" y="4743"/>
                    <a:pt x="5884" y="4743"/>
                  </a:cubicBezTo>
                  <a:cubicBezTo>
                    <a:pt x="5681" y="4743"/>
                    <a:pt x="5474" y="4801"/>
                    <a:pt x="5281" y="4892"/>
                  </a:cubicBezTo>
                  <a:cubicBezTo>
                    <a:pt x="5320" y="4853"/>
                    <a:pt x="5351" y="4829"/>
                    <a:pt x="5382" y="4790"/>
                  </a:cubicBezTo>
                  <a:cubicBezTo>
                    <a:pt x="5394" y="4773"/>
                    <a:pt x="5384" y="4751"/>
                    <a:pt x="5368" y="4751"/>
                  </a:cubicBezTo>
                  <a:cubicBezTo>
                    <a:pt x="5363" y="4751"/>
                    <a:pt x="5357" y="4753"/>
                    <a:pt x="5351" y="4759"/>
                  </a:cubicBezTo>
                  <a:cubicBezTo>
                    <a:pt x="5296" y="4806"/>
                    <a:pt x="5234" y="4845"/>
                    <a:pt x="5179" y="4884"/>
                  </a:cubicBezTo>
                  <a:lnTo>
                    <a:pt x="5179" y="4876"/>
                  </a:lnTo>
                  <a:cubicBezTo>
                    <a:pt x="5234" y="4790"/>
                    <a:pt x="5281" y="4689"/>
                    <a:pt x="5312" y="4595"/>
                  </a:cubicBezTo>
                  <a:cubicBezTo>
                    <a:pt x="5343" y="4486"/>
                    <a:pt x="5312" y="4368"/>
                    <a:pt x="5343" y="4259"/>
                  </a:cubicBezTo>
                  <a:cubicBezTo>
                    <a:pt x="5349" y="4229"/>
                    <a:pt x="5328" y="4204"/>
                    <a:pt x="5300" y="4204"/>
                  </a:cubicBezTo>
                  <a:cubicBezTo>
                    <a:pt x="5292" y="4204"/>
                    <a:pt x="5282" y="4207"/>
                    <a:pt x="5273" y="4212"/>
                  </a:cubicBezTo>
                  <a:cubicBezTo>
                    <a:pt x="5062" y="4337"/>
                    <a:pt x="4882" y="4525"/>
                    <a:pt x="4734" y="4728"/>
                  </a:cubicBezTo>
                  <a:cubicBezTo>
                    <a:pt x="4648" y="4845"/>
                    <a:pt x="4601" y="4970"/>
                    <a:pt x="4538" y="5111"/>
                  </a:cubicBezTo>
                  <a:cubicBezTo>
                    <a:pt x="4515" y="5165"/>
                    <a:pt x="4484" y="5236"/>
                    <a:pt x="4445" y="5298"/>
                  </a:cubicBezTo>
                  <a:cubicBezTo>
                    <a:pt x="4437" y="5306"/>
                    <a:pt x="4421" y="5322"/>
                    <a:pt x="4413" y="5337"/>
                  </a:cubicBezTo>
                  <a:cubicBezTo>
                    <a:pt x="4359" y="5376"/>
                    <a:pt x="4296" y="5400"/>
                    <a:pt x="4241" y="5439"/>
                  </a:cubicBezTo>
                  <a:cubicBezTo>
                    <a:pt x="3968" y="5627"/>
                    <a:pt x="3718" y="5845"/>
                    <a:pt x="3515" y="6103"/>
                  </a:cubicBezTo>
                  <a:cubicBezTo>
                    <a:pt x="3757" y="5478"/>
                    <a:pt x="4062" y="4876"/>
                    <a:pt x="4405" y="4290"/>
                  </a:cubicBezTo>
                  <a:cubicBezTo>
                    <a:pt x="4515" y="4111"/>
                    <a:pt x="4640" y="3939"/>
                    <a:pt x="4765" y="3775"/>
                  </a:cubicBezTo>
                  <a:lnTo>
                    <a:pt x="4788" y="3751"/>
                  </a:lnTo>
                  <a:cubicBezTo>
                    <a:pt x="4827" y="3704"/>
                    <a:pt x="4851" y="3665"/>
                    <a:pt x="4890" y="3618"/>
                  </a:cubicBezTo>
                  <a:cubicBezTo>
                    <a:pt x="5398" y="2993"/>
                    <a:pt x="5984" y="2391"/>
                    <a:pt x="6258" y="1641"/>
                  </a:cubicBezTo>
                  <a:cubicBezTo>
                    <a:pt x="6320" y="1587"/>
                    <a:pt x="6359" y="1508"/>
                    <a:pt x="6398" y="1446"/>
                  </a:cubicBezTo>
                  <a:cubicBezTo>
                    <a:pt x="6476" y="1321"/>
                    <a:pt x="6547" y="1196"/>
                    <a:pt x="6609" y="1055"/>
                  </a:cubicBezTo>
                  <a:cubicBezTo>
                    <a:pt x="6612" y="1049"/>
                    <a:pt x="6614" y="1044"/>
                    <a:pt x="6617" y="1038"/>
                  </a:cubicBezTo>
                  <a:lnTo>
                    <a:pt x="6617" y="1038"/>
                  </a:lnTo>
                  <a:cubicBezTo>
                    <a:pt x="6556" y="1149"/>
                    <a:pt x="6481" y="1247"/>
                    <a:pt x="6406" y="1352"/>
                  </a:cubicBezTo>
                  <a:lnTo>
                    <a:pt x="6406" y="1336"/>
                  </a:lnTo>
                  <a:cubicBezTo>
                    <a:pt x="6414" y="1329"/>
                    <a:pt x="6414" y="1313"/>
                    <a:pt x="6429" y="1297"/>
                  </a:cubicBezTo>
                  <a:cubicBezTo>
                    <a:pt x="6484" y="1180"/>
                    <a:pt x="6547" y="1055"/>
                    <a:pt x="6601" y="930"/>
                  </a:cubicBezTo>
                  <a:cubicBezTo>
                    <a:pt x="6648" y="821"/>
                    <a:pt x="6711" y="727"/>
                    <a:pt x="6758" y="618"/>
                  </a:cubicBezTo>
                  <a:lnTo>
                    <a:pt x="6758" y="618"/>
                  </a:lnTo>
                  <a:cubicBezTo>
                    <a:pt x="6723" y="735"/>
                    <a:pt x="6689" y="864"/>
                    <a:pt x="6644" y="979"/>
                  </a:cubicBezTo>
                  <a:lnTo>
                    <a:pt x="6644" y="979"/>
                  </a:lnTo>
                  <a:cubicBezTo>
                    <a:pt x="6692" y="866"/>
                    <a:pt x="6734" y="746"/>
                    <a:pt x="6765" y="625"/>
                  </a:cubicBezTo>
                  <a:cubicBezTo>
                    <a:pt x="6805" y="477"/>
                    <a:pt x="6836" y="321"/>
                    <a:pt x="6883" y="180"/>
                  </a:cubicBezTo>
                  <a:lnTo>
                    <a:pt x="6906" y="156"/>
                  </a:lnTo>
                  <a:cubicBezTo>
                    <a:pt x="6971" y="144"/>
                    <a:pt x="6950" y="104"/>
                    <a:pt x="6918" y="104"/>
                  </a:cubicBezTo>
                  <a:cubicBezTo>
                    <a:pt x="6912" y="104"/>
                    <a:pt x="6905" y="106"/>
                    <a:pt x="6898" y="110"/>
                  </a:cubicBezTo>
                  <a:cubicBezTo>
                    <a:pt x="6875" y="117"/>
                    <a:pt x="6875" y="125"/>
                    <a:pt x="6867" y="125"/>
                  </a:cubicBezTo>
                  <a:cubicBezTo>
                    <a:pt x="6687" y="266"/>
                    <a:pt x="6531" y="438"/>
                    <a:pt x="6429" y="633"/>
                  </a:cubicBezTo>
                  <a:lnTo>
                    <a:pt x="6398" y="696"/>
                  </a:lnTo>
                  <a:cubicBezTo>
                    <a:pt x="6390" y="696"/>
                    <a:pt x="6367" y="696"/>
                    <a:pt x="6359" y="703"/>
                  </a:cubicBezTo>
                  <a:lnTo>
                    <a:pt x="6359" y="672"/>
                  </a:lnTo>
                  <a:cubicBezTo>
                    <a:pt x="6351" y="438"/>
                    <a:pt x="6242" y="235"/>
                    <a:pt x="6172" y="24"/>
                  </a:cubicBezTo>
                  <a:cubicBezTo>
                    <a:pt x="6168" y="8"/>
                    <a:pt x="6156" y="0"/>
                    <a:pt x="61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54"/>
            <p:cNvSpPr/>
            <p:nvPr/>
          </p:nvSpPr>
          <p:spPr>
            <a:xfrm>
              <a:off x="2135102" y="3832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54"/>
            <p:cNvSpPr/>
            <p:nvPr/>
          </p:nvSpPr>
          <p:spPr>
            <a:xfrm>
              <a:off x="2092306" y="4337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68" name="Google Shape;16268;p54"/>
          <p:cNvGrpSpPr/>
          <p:nvPr/>
        </p:nvGrpSpPr>
        <p:grpSpPr>
          <a:xfrm flipH="1">
            <a:off x="-310136" y="496685"/>
            <a:ext cx="3254783" cy="4280223"/>
            <a:chOff x="722429" y="219777"/>
            <a:chExt cx="3408507" cy="4482378"/>
          </a:xfrm>
        </p:grpSpPr>
        <p:grpSp>
          <p:nvGrpSpPr>
            <p:cNvPr id="16269" name="Google Shape;16269;p54"/>
            <p:cNvGrpSpPr/>
            <p:nvPr/>
          </p:nvGrpSpPr>
          <p:grpSpPr>
            <a:xfrm>
              <a:off x="722429" y="219777"/>
              <a:ext cx="3408507" cy="4482378"/>
              <a:chOff x="722429" y="219777"/>
              <a:chExt cx="3408507" cy="4482378"/>
            </a:xfrm>
          </p:grpSpPr>
          <p:grpSp>
            <p:nvGrpSpPr>
              <p:cNvPr id="16270" name="Google Shape;16270;p54"/>
              <p:cNvGrpSpPr/>
              <p:nvPr/>
            </p:nvGrpSpPr>
            <p:grpSpPr>
              <a:xfrm>
                <a:off x="1512810" y="3304704"/>
                <a:ext cx="1805304" cy="1397451"/>
                <a:chOff x="1496823" y="3072164"/>
                <a:chExt cx="1284822" cy="994556"/>
              </a:xfrm>
            </p:grpSpPr>
            <p:sp>
              <p:nvSpPr>
                <p:cNvPr id="16271" name="Google Shape;16271;p54"/>
                <p:cNvSpPr/>
                <p:nvPr/>
              </p:nvSpPr>
              <p:spPr>
                <a:xfrm>
                  <a:off x="1716908" y="4005855"/>
                  <a:ext cx="840804" cy="60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83" h="795" extrusionOk="0">
                      <a:moveTo>
                        <a:pt x="5504" y="1"/>
                      </a:moveTo>
                      <a:cubicBezTo>
                        <a:pt x="2480" y="1"/>
                        <a:pt x="1" y="174"/>
                        <a:pt x="1" y="398"/>
                      </a:cubicBezTo>
                      <a:cubicBezTo>
                        <a:pt x="1" y="621"/>
                        <a:pt x="2480" y="794"/>
                        <a:pt x="5504" y="794"/>
                      </a:cubicBezTo>
                      <a:cubicBezTo>
                        <a:pt x="8529" y="794"/>
                        <a:pt x="10983" y="621"/>
                        <a:pt x="10983" y="398"/>
                      </a:cubicBezTo>
                      <a:cubicBezTo>
                        <a:pt x="10983" y="174"/>
                        <a:pt x="8529" y="1"/>
                        <a:pt x="550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2" name="Google Shape;16272;p54"/>
                <p:cNvSpPr/>
                <p:nvPr/>
              </p:nvSpPr>
              <p:spPr>
                <a:xfrm>
                  <a:off x="1532878" y="3119629"/>
                  <a:ext cx="1208957" cy="189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92" h="2480" extrusionOk="0">
                      <a:moveTo>
                        <a:pt x="7908" y="0"/>
                      </a:moveTo>
                      <a:cubicBezTo>
                        <a:pt x="3545" y="0"/>
                        <a:pt x="0" y="570"/>
                        <a:pt x="0" y="1240"/>
                      </a:cubicBezTo>
                      <a:cubicBezTo>
                        <a:pt x="0" y="1934"/>
                        <a:pt x="3545" y="2479"/>
                        <a:pt x="7908" y="2479"/>
                      </a:cubicBezTo>
                      <a:cubicBezTo>
                        <a:pt x="12271" y="2479"/>
                        <a:pt x="15791" y="1934"/>
                        <a:pt x="15791" y="1240"/>
                      </a:cubicBezTo>
                      <a:cubicBezTo>
                        <a:pt x="15791" y="570"/>
                        <a:pt x="12271" y="0"/>
                        <a:pt x="790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3" name="Google Shape;16273;p54"/>
                <p:cNvSpPr/>
                <p:nvPr/>
              </p:nvSpPr>
              <p:spPr>
                <a:xfrm>
                  <a:off x="1496823" y="3208818"/>
                  <a:ext cx="1281071" cy="838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10958" extrusionOk="0">
                      <a:moveTo>
                        <a:pt x="496" y="0"/>
                      </a:moveTo>
                      <a:cubicBezTo>
                        <a:pt x="223" y="0"/>
                        <a:pt x="0" y="273"/>
                        <a:pt x="0" y="570"/>
                      </a:cubicBezTo>
                      <a:cubicBezTo>
                        <a:pt x="0" y="3173"/>
                        <a:pt x="0" y="5851"/>
                        <a:pt x="1116" y="7834"/>
                      </a:cubicBezTo>
                      <a:cubicBezTo>
                        <a:pt x="2331" y="9966"/>
                        <a:pt x="4636" y="10957"/>
                        <a:pt x="8379" y="10957"/>
                      </a:cubicBezTo>
                      <a:cubicBezTo>
                        <a:pt x="12122" y="10957"/>
                        <a:pt x="14453" y="9966"/>
                        <a:pt x="15618" y="7834"/>
                      </a:cubicBezTo>
                      <a:cubicBezTo>
                        <a:pt x="16733" y="5851"/>
                        <a:pt x="16733" y="3173"/>
                        <a:pt x="16733" y="570"/>
                      </a:cubicBezTo>
                      <a:cubicBezTo>
                        <a:pt x="16733" y="273"/>
                        <a:pt x="16535" y="0"/>
                        <a:pt x="16238" y="0"/>
                      </a:cubicBezTo>
                      <a:cubicBezTo>
                        <a:pt x="15965" y="0"/>
                        <a:pt x="15742" y="273"/>
                        <a:pt x="15742" y="570"/>
                      </a:cubicBezTo>
                      <a:cubicBezTo>
                        <a:pt x="15742" y="570"/>
                        <a:pt x="11751" y="1314"/>
                        <a:pt x="8379" y="1314"/>
                      </a:cubicBezTo>
                      <a:cubicBezTo>
                        <a:pt x="5008" y="1314"/>
                        <a:pt x="992" y="570"/>
                        <a:pt x="992" y="570"/>
                      </a:cubicBezTo>
                      <a:cubicBezTo>
                        <a:pt x="992" y="273"/>
                        <a:pt x="794" y="0"/>
                        <a:pt x="4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4" name="Google Shape;16274;p54"/>
                <p:cNvSpPr/>
                <p:nvPr/>
              </p:nvSpPr>
              <p:spPr>
                <a:xfrm>
                  <a:off x="1500574" y="3212570"/>
                  <a:ext cx="1281071" cy="199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2604" extrusionOk="0">
                      <a:moveTo>
                        <a:pt x="497" y="1"/>
                      </a:moveTo>
                      <a:cubicBezTo>
                        <a:pt x="199" y="1"/>
                        <a:pt x="1" y="274"/>
                        <a:pt x="1" y="596"/>
                      </a:cubicBezTo>
                      <a:lnTo>
                        <a:pt x="1" y="1216"/>
                      </a:lnTo>
                      <a:cubicBezTo>
                        <a:pt x="125" y="1216"/>
                        <a:pt x="348" y="2604"/>
                        <a:pt x="8330" y="2604"/>
                      </a:cubicBezTo>
                      <a:cubicBezTo>
                        <a:pt x="16288" y="2604"/>
                        <a:pt x="16635" y="1339"/>
                        <a:pt x="16734" y="1315"/>
                      </a:cubicBezTo>
                      <a:lnTo>
                        <a:pt x="16734" y="596"/>
                      </a:lnTo>
                      <a:cubicBezTo>
                        <a:pt x="16734" y="274"/>
                        <a:pt x="16511" y="1"/>
                        <a:pt x="16238" y="1"/>
                      </a:cubicBezTo>
                      <a:cubicBezTo>
                        <a:pt x="15941" y="1"/>
                        <a:pt x="15742" y="274"/>
                        <a:pt x="15742" y="596"/>
                      </a:cubicBezTo>
                      <a:cubicBezTo>
                        <a:pt x="15742" y="596"/>
                        <a:pt x="11726" y="1339"/>
                        <a:pt x="8355" y="1339"/>
                      </a:cubicBezTo>
                      <a:cubicBezTo>
                        <a:pt x="4984" y="1339"/>
                        <a:pt x="968" y="596"/>
                        <a:pt x="968" y="596"/>
                      </a:cubicBezTo>
                      <a:cubicBezTo>
                        <a:pt x="968" y="274"/>
                        <a:pt x="769" y="1"/>
                        <a:pt x="497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5" name="Google Shape;16275;p54"/>
                <p:cNvSpPr/>
                <p:nvPr/>
              </p:nvSpPr>
              <p:spPr>
                <a:xfrm>
                  <a:off x="1496823" y="3072164"/>
                  <a:ext cx="1281071" cy="284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3719" extrusionOk="0">
                      <a:moveTo>
                        <a:pt x="8404" y="1116"/>
                      </a:moveTo>
                      <a:cubicBezTo>
                        <a:pt x="12073" y="1116"/>
                        <a:pt x="14378" y="1537"/>
                        <a:pt x="15370" y="1835"/>
                      </a:cubicBezTo>
                      <a:cubicBezTo>
                        <a:pt x="14378" y="2182"/>
                        <a:pt x="12073" y="2554"/>
                        <a:pt x="8404" y="2554"/>
                      </a:cubicBezTo>
                      <a:cubicBezTo>
                        <a:pt x="4735" y="2554"/>
                        <a:pt x="2430" y="2157"/>
                        <a:pt x="1438" y="1835"/>
                      </a:cubicBezTo>
                      <a:cubicBezTo>
                        <a:pt x="2405" y="1537"/>
                        <a:pt x="4735" y="1116"/>
                        <a:pt x="8404" y="1116"/>
                      </a:cubicBezTo>
                      <a:close/>
                      <a:moveTo>
                        <a:pt x="8379" y="0"/>
                      </a:moveTo>
                      <a:cubicBezTo>
                        <a:pt x="6247" y="0"/>
                        <a:pt x="4264" y="124"/>
                        <a:pt x="2727" y="372"/>
                      </a:cubicBezTo>
                      <a:cubicBezTo>
                        <a:pt x="794" y="695"/>
                        <a:pt x="0" y="1116"/>
                        <a:pt x="0" y="1860"/>
                      </a:cubicBezTo>
                      <a:cubicBezTo>
                        <a:pt x="0" y="2603"/>
                        <a:pt x="744" y="3050"/>
                        <a:pt x="2727" y="3347"/>
                      </a:cubicBezTo>
                      <a:cubicBezTo>
                        <a:pt x="4264" y="3595"/>
                        <a:pt x="6247" y="3719"/>
                        <a:pt x="8379" y="3719"/>
                      </a:cubicBezTo>
                      <a:cubicBezTo>
                        <a:pt x="10511" y="3719"/>
                        <a:pt x="12519" y="3570"/>
                        <a:pt x="14006" y="3347"/>
                      </a:cubicBezTo>
                      <a:cubicBezTo>
                        <a:pt x="15965" y="3050"/>
                        <a:pt x="16733" y="2603"/>
                        <a:pt x="16733" y="1860"/>
                      </a:cubicBezTo>
                      <a:cubicBezTo>
                        <a:pt x="16733" y="1116"/>
                        <a:pt x="15990" y="695"/>
                        <a:pt x="14006" y="372"/>
                      </a:cubicBezTo>
                      <a:cubicBezTo>
                        <a:pt x="12494" y="124"/>
                        <a:pt x="10511" y="0"/>
                        <a:pt x="83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6" name="Google Shape;16276;p54"/>
                <p:cNvSpPr/>
                <p:nvPr/>
              </p:nvSpPr>
              <p:spPr>
                <a:xfrm>
                  <a:off x="1500574" y="3195497"/>
                  <a:ext cx="1281071" cy="159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2084" extrusionOk="0">
                      <a:moveTo>
                        <a:pt x="16684" y="1"/>
                      </a:moveTo>
                      <a:cubicBezTo>
                        <a:pt x="16536" y="224"/>
                        <a:pt x="16362" y="422"/>
                        <a:pt x="16164" y="596"/>
                      </a:cubicBezTo>
                      <a:cubicBezTo>
                        <a:pt x="15594" y="1091"/>
                        <a:pt x="13957" y="1439"/>
                        <a:pt x="12916" y="1488"/>
                      </a:cubicBezTo>
                      <a:cubicBezTo>
                        <a:pt x="11850" y="1562"/>
                        <a:pt x="10090" y="1686"/>
                        <a:pt x="8702" y="1686"/>
                      </a:cubicBezTo>
                      <a:cubicBezTo>
                        <a:pt x="6025" y="1686"/>
                        <a:pt x="3298" y="1562"/>
                        <a:pt x="745" y="720"/>
                      </a:cubicBezTo>
                      <a:cubicBezTo>
                        <a:pt x="447" y="620"/>
                        <a:pt x="199" y="472"/>
                        <a:pt x="1" y="224"/>
                      </a:cubicBezTo>
                      <a:lnTo>
                        <a:pt x="1" y="224"/>
                      </a:lnTo>
                      <a:cubicBezTo>
                        <a:pt x="1" y="968"/>
                        <a:pt x="769" y="1389"/>
                        <a:pt x="2728" y="1711"/>
                      </a:cubicBezTo>
                      <a:cubicBezTo>
                        <a:pt x="4240" y="1959"/>
                        <a:pt x="6223" y="2083"/>
                        <a:pt x="8355" y="2083"/>
                      </a:cubicBezTo>
                      <a:cubicBezTo>
                        <a:pt x="10487" y="2083"/>
                        <a:pt x="12470" y="1959"/>
                        <a:pt x="14007" y="1711"/>
                      </a:cubicBezTo>
                      <a:cubicBezTo>
                        <a:pt x="15990" y="1389"/>
                        <a:pt x="16734" y="968"/>
                        <a:pt x="16734" y="224"/>
                      </a:cubicBezTo>
                      <a:cubicBezTo>
                        <a:pt x="16734" y="125"/>
                        <a:pt x="16734" y="75"/>
                        <a:pt x="1668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312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277" name="Google Shape;16277;p54"/>
              <p:cNvGrpSpPr/>
              <p:nvPr/>
            </p:nvGrpSpPr>
            <p:grpSpPr>
              <a:xfrm rot="-984207" flipH="1">
                <a:off x="954794" y="513406"/>
                <a:ext cx="2365877" cy="1986655"/>
                <a:chOff x="98925" y="1114975"/>
                <a:chExt cx="2365870" cy="1986648"/>
              </a:xfrm>
            </p:grpSpPr>
            <p:sp>
              <p:nvSpPr>
                <p:cNvPr id="16278" name="Google Shape;16278;p54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9" name="Google Shape;16279;p54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0" name="Google Shape;16280;p54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1" name="Google Shape;16281;p54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2" name="Google Shape;16282;p54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3" name="Google Shape;16283;p54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4" name="Google Shape;16284;p54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5" name="Google Shape;16285;p54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6" name="Google Shape;16286;p54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7" name="Google Shape;16287;p54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8" name="Google Shape;16288;p54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9" name="Google Shape;16289;p54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0" name="Google Shape;16290;p54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1" name="Google Shape;16291;p54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2" name="Google Shape;16292;p54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3" name="Google Shape;16293;p54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4" name="Google Shape;16294;p54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5" name="Google Shape;16295;p54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6" name="Google Shape;16296;p54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7" name="Google Shape;16297;p54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298" name="Google Shape;16298;p54"/>
              <p:cNvGrpSpPr/>
              <p:nvPr/>
            </p:nvGrpSpPr>
            <p:grpSpPr>
              <a:xfrm>
                <a:off x="1060150" y="1588100"/>
                <a:ext cx="2365870" cy="1986648"/>
                <a:chOff x="98925" y="1114975"/>
                <a:chExt cx="2365870" cy="1986648"/>
              </a:xfrm>
            </p:grpSpPr>
            <p:sp>
              <p:nvSpPr>
                <p:cNvPr id="16299" name="Google Shape;16299;p54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0" name="Google Shape;16300;p54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1" name="Google Shape;16301;p54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2" name="Google Shape;16302;p54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3" name="Google Shape;16303;p54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4" name="Google Shape;16304;p54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5" name="Google Shape;16305;p54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6" name="Google Shape;16306;p54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7" name="Google Shape;16307;p54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8" name="Google Shape;16308;p54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9" name="Google Shape;16309;p54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0" name="Google Shape;16310;p54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1" name="Google Shape;16311;p54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2" name="Google Shape;16312;p54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3" name="Google Shape;16313;p54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4" name="Google Shape;16314;p54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5" name="Google Shape;16315;p54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6" name="Google Shape;16316;p54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7" name="Google Shape;16317;p54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8" name="Google Shape;16318;p54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319" name="Google Shape;16319;p54"/>
              <p:cNvGrpSpPr/>
              <p:nvPr/>
            </p:nvGrpSpPr>
            <p:grpSpPr>
              <a:xfrm rot="2285414">
                <a:off x="1851958" y="1831789"/>
                <a:ext cx="1977369" cy="1660420"/>
                <a:chOff x="98925" y="1114975"/>
                <a:chExt cx="2365870" cy="1986648"/>
              </a:xfrm>
            </p:grpSpPr>
            <p:sp>
              <p:nvSpPr>
                <p:cNvPr id="16320" name="Google Shape;16320;p54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1" name="Google Shape;16321;p54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2" name="Google Shape;16322;p54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3" name="Google Shape;16323;p54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4" name="Google Shape;16324;p54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5" name="Google Shape;16325;p54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6" name="Google Shape;16326;p54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7" name="Google Shape;16327;p54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8" name="Google Shape;16328;p54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9" name="Google Shape;16329;p54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0" name="Google Shape;16330;p54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1" name="Google Shape;16331;p54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2" name="Google Shape;16332;p54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3" name="Google Shape;16333;p54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4" name="Google Shape;16334;p54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5" name="Google Shape;16335;p54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6" name="Google Shape;16336;p54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7" name="Google Shape;16337;p54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8" name="Google Shape;16338;p54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9" name="Google Shape;16339;p54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340" name="Google Shape;16340;p54"/>
              <p:cNvGrpSpPr/>
              <p:nvPr/>
            </p:nvGrpSpPr>
            <p:grpSpPr>
              <a:xfrm>
                <a:off x="2132255" y="680376"/>
                <a:ext cx="466757" cy="475819"/>
                <a:chOff x="3646250" y="1707050"/>
                <a:chExt cx="552375" cy="563100"/>
              </a:xfrm>
            </p:grpSpPr>
            <p:sp>
              <p:nvSpPr>
                <p:cNvPr id="16341" name="Google Shape;16341;p54"/>
                <p:cNvSpPr/>
                <p:nvPr/>
              </p:nvSpPr>
              <p:spPr>
                <a:xfrm>
                  <a:off x="3931325" y="2052775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2" name="Google Shape;16342;p54"/>
                <p:cNvSpPr/>
                <p:nvPr/>
              </p:nvSpPr>
              <p:spPr>
                <a:xfrm>
                  <a:off x="3850150" y="2055500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3" name="Google Shape;16343;p54"/>
                <p:cNvSpPr/>
                <p:nvPr/>
              </p:nvSpPr>
              <p:spPr>
                <a:xfrm>
                  <a:off x="3729925" y="2032375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4" name="Google Shape;16344;p54"/>
                <p:cNvSpPr/>
                <p:nvPr/>
              </p:nvSpPr>
              <p:spPr>
                <a:xfrm>
                  <a:off x="3646250" y="2002325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5" name="Google Shape;16345;p54"/>
                <p:cNvSpPr/>
                <p:nvPr/>
              </p:nvSpPr>
              <p:spPr>
                <a:xfrm>
                  <a:off x="3966188" y="2037100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6" name="Google Shape;16346;p54"/>
                <p:cNvSpPr/>
                <p:nvPr/>
              </p:nvSpPr>
              <p:spPr>
                <a:xfrm>
                  <a:off x="3983088" y="1998600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7" name="Google Shape;16347;p54"/>
                <p:cNvSpPr/>
                <p:nvPr/>
              </p:nvSpPr>
              <p:spPr>
                <a:xfrm>
                  <a:off x="3979363" y="1882850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8" name="Google Shape;16348;p54"/>
                <p:cNvSpPr/>
                <p:nvPr/>
              </p:nvSpPr>
              <p:spPr>
                <a:xfrm>
                  <a:off x="3659875" y="1891375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9" name="Google Shape;16349;p54"/>
                <p:cNvSpPr/>
                <p:nvPr/>
              </p:nvSpPr>
              <p:spPr>
                <a:xfrm>
                  <a:off x="3961388" y="1771925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0" name="Google Shape;16350;p54"/>
                <p:cNvSpPr/>
                <p:nvPr/>
              </p:nvSpPr>
              <p:spPr>
                <a:xfrm>
                  <a:off x="3772363" y="1759600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1" name="Google Shape;16351;p54"/>
                <p:cNvSpPr/>
                <p:nvPr/>
              </p:nvSpPr>
              <p:spPr>
                <a:xfrm>
                  <a:off x="3913063" y="1719700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2" name="Google Shape;16352;p54"/>
                <p:cNvSpPr/>
                <p:nvPr/>
              </p:nvSpPr>
              <p:spPr>
                <a:xfrm>
                  <a:off x="3931325" y="2051863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3" name="Google Shape;16353;p54"/>
                <p:cNvSpPr/>
                <p:nvPr/>
              </p:nvSpPr>
              <p:spPr>
                <a:xfrm>
                  <a:off x="3850150" y="2054588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4" name="Google Shape;16354;p54"/>
                <p:cNvSpPr/>
                <p:nvPr/>
              </p:nvSpPr>
              <p:spPr>
                <a:xfrm>
                  <a:off x="3729925" y="2031463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5" name="Google Shape;16355;p54"/>
                <p:cNvSpPr/>
                <p:nvPr/>
              </p:nvSpPr>
              <p:spPr>
                <a:xfrm>
                  <a:off x="3646250" y="2001413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6" name="Google Shape;16356;p54"/>
                <p:cNvSpPr/>
                <p:nvPr/>
              </p:nvSpPr>
              <p:spPr>
                <a:xfrm>
                  <a:off x="3966188" y="2036188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7" name="Google Shape;16357;p54"/>
                <p:cNvSpPr/>
                <p:nvPr/>
              </p:nvSpPr>
              <p:spPr>
                <a:xfrm>
                  <a:off x="3983088" y="1997688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8" name="Google Shape;16358;p54"/>
                <p:cNvSpPr/>
                <p:nvPr/>
              </p:nvSpPr>
              <p:spPr>
                <a:xfrm>
                  <a:off x="3979363" y="1881938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9" name="Google Shape;16359;p54"/>
                <p:cNvSpPr/>
                <p:nvPr/>
              </p:nvSpPr>
              <p:spPr>
                <a:xfrm>
                  <a:off x="3659875" y="1890463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0" name="Google Shape;16360;p54"/>
                <p:cNvSpPr/>
                <p:nvPr/>
              </p:nvSpPr>
              <p:spPr>
                <a:xfrm>
                  <a:off x="3961388" y="1771013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1" name="Google Shape;16361;p54"/>
                <p:cNvSpPr/>
                <p:nvPr/>
              </p:nvSpPr>
              <p:spPr>
                <a:xfrm>
                  <a:off x="3772363" y="1758688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2" name="Google Shape;16362;p54"/>
                <p:cNvSpPr/>
                <p:nvPr/>
              </p:nvSpPr>
              <p:spPr>
                <a:xfrm>
                  <a:off x="3913063" y="1718788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3" name="Google Shape;16363;p54"/>
                <p:cNvSpPr/>
                <p:nvPr/>
              </p:nvSpPr>
              <p:spPr>
                <a:xfrm>
                  <a:off x="3931788" y="2052775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4" name="Google Shape;16364;p54"/>
                <p:cNvSpPr/>
                <p:nvPr/>
              </p:nvSpPr>
              <p:spPr>
                <a:xfrm>
                  <a:off x="3936450" y="2075725"/>
                  <a:ext cx="57650" cy="1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6" h="5146" extrusionOk="0">
                      <a:moveTo>
                        <a:pt x="625" y="0"/>
                      </a:moveTo>
                      <a:cubicBezTo>
                        <a:pt x="445" y="0"/>
                        <a:pt x="278" y="129"/>
                        <a:pt x="149" y="460"/>
                      </a:cubicBezTo>
                      <a:cubicBezTo>
                        <a:pt x="0" y="882"/>
                        <a:pt x="50" y="1452"/>
                        <a:pt x="124" y="1923"/>
                      </a:cubicBezTo>
                      <a:cubicBezTo>
                        <a:pt x="199" y="2443"/>
                        <a:pt x="273" y="2964"/>
                        <a:pt x="447" y="3509"/>
                      </a:cubicBezTo>
                      <a:lnTo>
                        <a:pt x="719" y="4327"/>
                      </a:lnTo>
                      <a:cubicBezTo>
                        <a:pt x="827" y="4543"/>
                        <a:pt x="1030" y="4835"/>
                        <a:pt x="1080" y="5054"/>
                      </a:cubicBezTo>
                      <a:lnTo>
                        <a:pt x="1080" y="5054"/>
                      </a:lnTo>
                      <a:cubicBezTo>
                        <a:pt x="1009" y="4490"/>
                        <a:pt x="933" y="3926"/>
                        <a:pt x="769" y="3385"/>
                      </a:cubicBezTo>
                      <a:lnTo>
                        <a:pt x="769" y="3385"/>
                      </a:lnTo>
                      <a:cubicBezTo>
                        <a:pt x="1017" y="3931"/>
                        <a:pt x="1389" y="4427"/>
                        <a:pt x="1835" y="4823"/>
                      </a:cubicBezTo>
                      <a:cubicBezTo>
                        <a:pt x="1711" y="4079"/>
                        <a:pt x="1438" y="3410"/>
                        <a:pt x="1141" y="2691"/>
                      </a:cubicBezTo>
                      <a:lnTo>
                        <a:pt x="1141" y="2691"/>
                      </a:lnTo>
                      <a:cubicBezTo>
                        <a:pt x="1463" y="3187"/>
                        <a:pt x="1835" y="3658"/>
                        <a:pt x="2231" y="4055"/>
                      </a:cubicBezTo>
                      <a:cubicBezTo>
                        <a:pt x="2306" y="3137"/>
                        <a:pt x="2132" y="2195"/>
                        <a:pt x="1835" y="1328"/>
                      </a:cubicBezTo>
                      <a:cubicBezTo>
                        <a:pt x="1673" y="913"/>
                        <a:pt x="1104" y="0"/>
                        <a:pt x="625" y="0"/>
                      </a:cubicBezTo>
                      <a:close/>
                      <a:moveTo>
                        <a:pt x="1080" y="5054"/>
                      </a:moveTo>
                      <a:cubicBezTo>
                        <a:pt x="1083" y="5084"/>
                        <a:pt x="1087" y="5115"/>
                        <a:pt x="1091" y="5145"/>
                      </a:cubicBezTo>
                      <a:cubicBezTo>
                        <a:pt x="1091" y="5117"/>
                        <a:pt x="1087" y="5086"/>
                        <a:pt x="1080" y="5054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5" name="Google Shape;16365;p54"/>
                <p:cNvSpPr/>
                <p:nvPr/>
              </p:nvSpPr>
              <p:spPr>
                <a:xfrm>
                  <a:off x="3850613" y="2055500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6" name="Google Shape;16366;p54"/>
                <p:cNvSpPr/>
                <p:nvPr/>
              </p:nvSpPr>
              <p:spPr>
                <a:xfrm>
                  <a:off x="3854650" y="2077050"/>
                  <a:ext cx="60750" cy="13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0" h="5440" extrusionOk="0">
                      <a:moveTo>
                        <a:pt x="1578" y="0"/>
                      </a:moveTo>
                      <a:cubicBezTo>
                        <a:pt x="1353" y="0"/>
                        <a:pt x="1226" y="188"/>
                        <a:pt x="1066" y="407"/>
                      </a:cubicBezTo>
                      <a:cubicBezTo>
                        <a:pt x="694" y="1002"/>
                        <a:pt x="496" y="1647"/>
                        <a:pt x="322" y="2366"/>
                      </a:cubicBezTo>
                      <a:cubicBezTo>
                        <a:pt x="124" y="3258"/>
                        <a:pt x="50" y="4200"/>
                        <a:pt x="0" y="5117"/>
                      </a:cubicBezTo>
                      <a:cubicBezTo>
                        <a:pt x="124" y="4572"/>
                        <a:pt x="298" y="4026"/>
                        <a:pt x="620" y="3580"/>
                      </a:cubicBezTo>
                      <a:cubicBezTo>
                        <a:pt x="669" y="4200"/>
                        <a:pt x="744" y="4820"/>
                        <a:pt x="818" y="5439"/>
                      </a:cubicBezTo>
                      <a:cubicBezTo>
                        <a:pt x="1016" y="4696"/>
                        <a:pt x="1190" y="3977"/>
                        <a:pt x="1388" y="3233"/>
                      </a:cubicBezTo>
                      <a:cubicBezTo>
                        <a:pt x="1661" y="3704"/>
                        <a:pt x="1909" y="4150"/>
                        <a:pt x="2107" y="4646"/>
                      </a:cubicBezTo>
                      <a:cubicBezTo>
                        <a:pt x="2405" y="3704"/>
                        <a:pt x="2405" y="2663"/>
                        <a:pt x="2430" y="1671"/>
                      </a:cubicBezTo>
                      <a:cubicBezTo>
                        <a:pt x="2430" y="1374"/>
                        <a:pt x="2430" y="1027"/>
                        <a:pt x="2355" y="754"/>
                      </a:cubicBezTo>
                      <a:cubicBezTo>
                        <a:pt x="2256" y="482"/>
                        <a:pt x="2033" y="159"/>
                        <a:pt x="1760" y="35"/>
                      </a:cubicBezTo>
                      <a:cubicBezTo>
                        <a:pt x="1693" y="11"/>
                        <a:pt x="1632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7" name="Google Shape;16367;p54"/>
                <p:cNvSpPr/>
                <p:nvPr/>
              </p:nvSpPr>
              <p:spPr>
                <a:xfrm>
                  <a:off x="3730388" y="2032375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8" name="Google Shape;16368;p54"/>
                <p:cNvSpPr/>
                <p:nvPr/>
              </p:nvSpPr>
              <p:spPr>
                <a:xfrm>
                  <a:off x="3753625" y="2059025"/>
                  <a:ext cx="106000" cy="1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0" h="4847" extrusionOk="0">
                      <a:moveTo>
                        <a:pt x="20" y="4329"/>
                      </a:moveTo>
                      <a:cubicBezTo>
                        <a:pt x="13" y="4336"/>
                        <a:pt x="7" y="4344"/>
                        <a:pt x="0" y="4351"/>
                      </a:cubicBezTo>
                      <a:cubicBezTo>
                        <a:pt x="7" y="4344"/>
                        <a:pt x="14" y="4337"/>
                        <a:pt x="20" y="4329"/>
                      </a:cubicBezTo>
                      <a:close/>
                      <a:moveTo>
                        <a:pt x="3699" y="1"/>
                      </a:moveTo>
                      <a:cubicBezTo>
                        <a:pt x="3413" y="1"/>
                        <a:pt x="3055" y="189"/>
                        <a:pt x="2851" y="335"/>
                      </a:cubicBezTo>
                      <a:cubicBezTo>
                        <a:pt x="2231" y="781"/>
                        <a:pt x="1686" y="1450"/>
                        <a:pt x="1215" y="2070"/>
                      </a:cubicBezTo>
                      <a:cubicBezTo>
                        <a:pt x="942" y="2442"/>
                        <a:pt x="719" y="2814"/>
                        <a:pt x="496" y="3211"/>
                      </a:cubicBezTo>
                      <a:cubicBezTo>
                        <a:pt x="397" y="3384"/>
                        <a:pt x="273" y="3607"/>
                        <a:pt x="199" y="3830"/>
                      </a:cubicBezTo>
                      <a:cubicBezTo>
                        <a:pt x="152" y="3947"/>
                        <a:pt x="127" y="4197"/>
                        <a:pt x="20" y="4329"/>
                      </a:cubicBezTo>
                      <a:lnTo>
                        <a:pt x="20" y="4329"/>
                      </a:lnTo>
                      <a:cubicBezTo>
                        <a:pt x="460" y="3841"/>
                        <a:pt x="900" y="3352"/>
                        <a:pt x="1364" y="2888"/>
                      </a:cubicBezTo>
                      <a:lnTo>
                        <a:pt x="1364" y="2888"/>
                      </a:lnTo>
                      <a:cubicBezTo>
                        <a:pt x="1240" y="3508"/>
                        <a:pt x="1066" y="4103"/>
                        <a:pt x="843" y="4698"/>
                      </a:cubicBezTo>
                      <a:cubicBezTo>
                        <a:pt x="1364" y="4177"/>
                        <a:pt x="1810" y="3558"/>
                        <a:pt x="2132" y="2888"/>
                      </a:cubicBezTo>
                      <a:lnTo>
                        <a:pt x="2132" y="2888"/>
                      </a:lnTo>
                      <a:lnTo>
                        <a:pt x="1959" y="4847"/>
                      </a:lnTo>
                      <a:cubicBezTo>
                        <a:pt x="2455" y="4177"/>
                        <a:pt x="2950" y="3458"/>
                        <a:pt x="3347" y="2715"/>
                      </a:cubicBezTo>
                      <a:cubicBezTo>
                        <a:pt x="3694" y="2095"/>
                        <a:pt x="4239" y="1079"/>
                        <a:pt x="4115" y="360"/>
                      </a:cubicBezTo>
                      <a:cubicBezTo>
                        <a:pt x="4064" y="94"/>
                        <a:pt x="3899" y="1"/>
                        <a:pt x="369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9" name="Google Shape;16369;p54"/>
                <p:cNvSpPr/>
                <p:nvPr/>
              </p:nvSpPr>
              <p:spPr>
                <a:xfrm>
                  <a:off x="3646713" y="2002325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0" name="Google Shape;16370;p54"/>
                <p:cNvSpPr/>
                <p:nvPr/>
              </p:nvSpPr>
              <p:spPr>
                <a:xfrm>
                  <a:off x="3687925" y="2004575"/>
                  <a:ext cx="155575" cy="7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3" h="2960" extrusionOk="0">
                      <a:moveTo>
                        <a:pt x="5606" y="0"/>
                      </a:moveTo>
                      <a:cubicBezTo>
                        <a:pt x="5499" y="0"/>
                        <a:pt x="5382" y="27"/>
                        <a:pt x="5256" y="59"/>
                      </a:cubicBezTo>
                      <a:cubicBezTo>
                        <a:pt x="4314" y="208"/>
                        <a:pt x="3347" y="356"/>
                        <a:pt x="2405" y="579"/>
                      </a:cubicBezTo>
                      <a:cubicBezTo>
                        <a:pt x="1538" y="802"/>
                        <a:pt x="645" y="1075"/>
                        <a:pt x="1" y="1695"/>
                      </a:cubicBezTo>
                      <a:cubicBezTo>
                        <a:pt x="645" y="1645"/>
                        <a:pt x="1339" y="1571"/>
                        <a:pt x="1984" y="1521"/>
                      </a:cubicBezTo>
                      <a:lnTo>
                        <a:pt x="1984" y="1521"/>
                      </a:lnTo>
                      <a:cubicBezTo>
                        <a:pt x="1587" y="1819"/>
                        <a:pt x="1166" y="2191"/>
                        <a:pt x="868" y="2637"/>
                      </a:cubicBezTo>
                      <a:cubicBezTo>
                        <a:pt x="1488" y="2463"/>
                        <a:pt x="2133" y="2290"/>
                        <a:pt x="2752" y="2067"/>
                      </a:cubicBezTo>
                      <a:lnTo>
                        <a:pt x="2752" y="2067"/>
                      </a:lnTo>
                      <a:cubicBezTo>
                        <a:pt x="2628" y="2389"/>
                        <a:pt x="2455" y="2686"/>
                        <a:pt x="2257" y="2959"/>
                      </a:cubicBezTo>
                      <a:cubicBezTo>
                        <a:pt x="3496" y="2612"/>
                        <a:pt x="4686" y="1968"/>
                        <a:pt x="5678" y="1150"/>
                      </a:cubicBezTo>
                      <a:cubicBezTo>
                        <a:pt x="5950" y="902"/>
                        <a:pt x="6223" y="579"/>
                        <a:pt x="5975" y="208"/>
                      </a:cubicBezTo>
                      <a:cubicBezTo>
                        <a:pt x="5875" y="50"/>
                        <a:pt x="5750" y="0"/>
                        <a:pt x="560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1" name="Google Shape;16371;p54"/>
                <p:cNvSpPr/>
                <p:nvPr/>
              </p:nvSpPr>
              <p:spPr>
                <a:xfrm>
                  <a:off x="3966650" y="2037100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2" name="Google Shape;16372;p54"/>
                <p:cNvSpPr/>
                <p:nvPr/>
              </p:nvSpPr>
              <p:spPr>
                <a:xfrm>
                  <a:off x="3974250" y="2051050"/>
                  <a:ext cx="108475" cy="9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9" h="3827" extrusionOk="0">
                      <a:moveTo>
                        <a:pt x="294" y="1"/>
                      </a:moveTo>
                      <a:cubicBezTo>
                        <a:pt x="190" y="1"/>
                        <a:pt x="110" y="52"/>
                        <a:pt x="100" y="208"/>
                      </a:cubicBezTo>
                      <a:cubicBezTo>
                        <a:pt x="1" y="480"/>
                        <a:pt x="323" y="827"/>
                        <a:pt x="472" y="1001"/>
                      </a:cubicBezTo>
                      <a:cubicBezTo>
                        <a:pt x="1314" y="2141"/>
                        <a:pt x="2331" y="3083"/>
                        <a:pt x="3521" y="3827"/>
                      </a:cubicBezTo>
                      <a:cubicBezTo>
                        <a:pt x="3446" y="3579"/>
                        <a:pt x="3347" y="3381"/>
                        <a:pt x="3273" y="3158"/>
                      </a:cubicBezTo>
                      <a:lnTo>
                        <a:pt x="3273" y="3158"/>
                      </a:lnTo>
                      <a:cubicBezTo>
                        <a:pt x="3595" y="3282"/>
                        <a:pt x="3967" y="3406"/>
                        <a:pt x="4314" y="3530"/>
                      </a:cubicBezTo>
                      <a:cubicBezTo>
                        <a:pt x="4140" y="3158"/>
                        <a:pt x="3892" y="2811"/>
                        <a:pt x="3645" y="2513"/>
                      </a:cubicBezTo>
                      <a:cubicBezTo>
                        <a:pt x="3892" y="2513"/>
                        <a:pt x="4091" y="2538"/>
                        <a:pt x="4339" y="2538"/>
                      </a:cubicBezTo>
                      <a:cubicBezTo>
                        <a:pt x="4091" y="2191"/>
                        <a:pt x="3769" y="1918"/>
                        <a:pt x="3421" y="1670"/>
                      </a:cubicBezTo>
                      <a:cubicBezTo>
                        <a:pt x="2579" y="1075"/>
                        <a:pt x="1686" y="580"/>
                        <a:pt x="744" y="158"/>
                      </a:cubicBezTo>
                      <a:cubicBezTo>
                        <a:pt x="629" y="100"/>
                        <a:pt x="438" y="1"/>
                        <a:pt x="29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3" name="Google Shape;16373;p54"/>
                <p:cNvSpPr/>
                <p:nvPr/>
              </p:nvSpPr>
              <p:spPr>
                <a:xfrm>
                  <a:off x="3983550" y="1998600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4" name="Google Shape;16374;p54"/>
                <p:cNvSpPr/>
                <p:nvPr/>
              </p:nvSpPr>
              <p:spPr>
                <a:xfrm>
                  <a:off x="3987875" y="1992150"/>
                  <a:ext cx="128325" cy="7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" h="3010" extrusionOk="0">
                      <a:moveTo>
                        <a:pt x="862" y="1"/>
                      </a:moveTo>
                      <a:cubicBezTo>
                        <a:pt x="573" y="1"/>
                        <a:pt x="172" y="56"/>
                        <a:pt x="75" y="308"/>
                      </a:cubicBezTo>
                      <a:cubicBezTo>
                        <a:pt x="1" y="581"/>
                        <a:pt x="422" y="952"/>
                        <a:pt x="571" y="1126"/>
                      </a:cubicBezTo>
                      <a:cubicBezTo>
                        <a:pt x="1166" y="1696"/>
                        <a:pt x="1885" y="2043"/>
                        <a:pt x="2554" y="2390"/>
                      </a:cubicBezTo>
                      <a:cubicBezTo>
                        <a:pt x="3025" y="2589"/>
                        <a:pt x="3471" y="2812"/>
                        <a:pt x="3918" y="3010"/>
                      </a:cubicBezTo>
                      <a:cubicBezTo>
                        <a:pt x="3645" y="2589"/>
                        <a:pt x="3347" y="2217"/>
                        <a:pt x="2976" y="1919"/>
                      </a:cubicBezTo>
                      <a:lnTo>
                        <a:pt x="2976" y="1919"/>
                      </a:lnTo>
                      <a:lnTo>
                        <a:pt x="4909" y="2291"/>
                      </a:lnTo>
                      <a:cubicBezTo>
                        <a:pt x="4513" y="1944"/>
                        <a:pt x="4017" y="1671"/>
                        <a:pt x="3496" y="1473"/>
                      </a:cubicBezTo>
                      <a:cubicBezTo>
                        <a:pt x="4042" y="1374"/>
                        <a:pt x="4587" y="1299"/>
                        <a:pt x="5132" y="1176"/>
                      </a:cubicBezTo>
                      <a:cubicBezTo>
                        <a:pt x="3918" y="432"/>
                        <a:pt x="2505" y="110"/>
                        <a:pt x="1067" y="10"/>
                      </a:cubicBezTo>
                      <a:cubicBezTo>
                        <a:pt x="1013" y="5"/>
                        <a:pt x="942" y="1"/>
                        <a:pt x="86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5" name="Google Shape;16375;p54"/>
                <p:cNvSpPr/>
                <p:nvPr/>
              </p:nvSpPr>
              <p:spPr>
                <a:xfrm>
                  <a:off x="3979825" y="1882850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6" name="Google Shape;16376;p54"/>
                <p:cNvSpPr/>
                <p:nvPr/>
              </p:nvSpPr>
              <p:spPr>
                <a:xfrm>
                  <a:off x="3992000" y="1909350"/>
                  <a:ext cx="131025" cy="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41" h="2861" extrusionOk="0">
                      <a:moveTo>
                        <a:pt x="4546" y="1"/>
                      </a:moveTo>
                      <a:lnTo>
                        <a:pt x="4546" y="1"/>
                      </a:lnTo>
                      <a:cubicBezTo>
                        <a:pt x="4075" y="125"/>
                        <a:pt x="3604" y="298"/>
                        <a:pt x="3133" y="447"/>
                      </a:cubicBezTo>
                      <a:cubicBezTo>
                        <a:pt x="2364" y="819"/>
                        <a:pt x="1621" y="1265"/>
                        <a:pt x="951" y="1810"/>
                      </a:cubicBezTo>
                      <a:cubicBezTo>
                        <a:pt x="728" y="1984"/>
                        <a:pt x="34" y="2430"/>
                        <a:pt x="9" y="2678"/>
                      </a:cubicBezTo>
                      <a:cubicBezTo>
                        <a:pt x="0" y="2815"/>
                        <a:pt x="126" y="2861"/>
                        <a:pt x="296" y="2861"/>
                      </a:cubicBezTo>
                      <a:cubicBezTo>
                        <a:pt x="589" y="2861"/>
                        <a:pt x="1015" y="2725"/>
                        <a:pt x="1125" y="2678"/>
                      </a:cubicBezTo>
                      <a:cubicBezTo>
                        <a:pt x="2439" y="2356"/>
                        <a:pt x="3753" y="2033"/>
                        <a:pt x="5067" y="1686"/>
                      </a:cubicBezTo>
                      <a:cubicBezTo>
                        <a:pt x="4571" y="1637"/>
                        <a:pt x="4075" y="1538"/>
                        <a:pt x="3579" y="1488"/>
                      </a:cubicBezTo>
                      <a:lnTo>
                        <a:pt x="5240" y="546"/>
                      </a:lnTo>
                      <a:lnTo>
                        <a:pt x="5240" y="546"/>
                      </a:lnTo>
                      <a:cubicBezTo>
                        <a:pt x="4571" y="769"/>
                        <a:pt x="3877" y="893"/>
                        <a:pt x="3207" y="992"/>
                      </a:cubicBezTo>
                      <a:cubicBezTo>
                        <a:pt x="3579" y="546"/>
                        <a:pt x="4001" y="199"/>
                        <a:pt x="454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7" name="Google Shape;16377;p54"/>
                <p:cNvSpPr/>
                <p:nvPr/>
              </p:nvSpPr>
              <p:spPr>
                <a:xfrm>
                  <a:off x="3660338" y="1891375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8" name="Google Shape;16378;p54"/>
                <p:cNvSpPr/>
                <p:nvPr/>
              </p:nvSpPr>
              <p:spPr>
                <a:xfrm>
                  <a:off x="3732550" y="1916175"/>
                  <a:ext cx="114050" cy="6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2" h="2604" extrusionOk="0">
                      <a:moveTo>
                        <a:pt x="174" y="0"/>
                      </a:moveTo>
                      <a:cubicBezTo>
                        <a:pt x="194" y="3"/>
                        <a:pt x="214" y="6"/>
                        <a:pt x="235" y="9"/>
                      </a:cubicBezTo>
                      <a:lnTo>
                        <a:pt x="235" y="9"/>
                      </a:lnTo>
                      <a:cubicBezTo>
                        <a:pt x="216" y="4"/>
                        <a:pt x="196" y="0"/>
                        <a:pt x="174" y="0"/>
                      </a:cubicBezTo>
                      <a:close/>
                      <a:moveTo>
                        <a:pt x="235" y="9"/>
                      </a:moveTo>
                      <a:cubicBezTo>
                        <a:pt x="318" y="34"/>
                        <a:pt x="366" y="108"/>
                        <a:pt x="447" y="149"/>
                      </a:cubicBezTo>
                      <a:cubicBezTo>
                        <a:pt x="719" y="422"/>
                        <a:pt x="992" y="719"/>
                        <a:pt x="1240" y="992"/>
                      </a:cubicBezTo>
                      <a:cubicBezTo>
                        <a:pt x="937" y="916"/>
                        <a:pt x="634" y="884"/>
                        <a:pt x="309" y="884"/>
                      </a:cubicBezTo>
                      <a:cubicBezTo>
                        <a:pt x="208" y="884"/>
                        <a:pt x="106" y="887"/>
                        <a:pt x="1" y="893"/>
                      </a:cubicBezTo>
                      <a:cubicBezTo>
                        <a:pt x="546" y="1190"/>
                        <a:pt x="1067" y="1488"/>
                        <a:pt x="1612" y="1736"/>
                      </a:cubicBezTo>
                      <a:cubicBezTo>
                        <a:pt x="1508" y="1722"/>
                        <a:pt x="1404" y="1716"/>
                        <a:pt x="1300" y="1716"/>
                      </a:cubicBezTo>
                      <a:cubicBezTo>
                        <a:pt x="1032" y="1716"/>
                        <a:pt x="764" y="1756"/>
                        <a:pt x="496" y="1810"/>
                      </a:cubicBezTo>
                      <a:cubicBezTo>
                        <a:pt x="1091" y="2281"/>
                        <a:pt x="1835" y="2603"/>
                        <a:pt x="2579" y="2603"/>
                      </a:cubicBezTo>
                      <a:cubicBezTo>
                        <a:pt x="3198" y="2603"/>
                        <a:pt x="3818" y="2405"/>
                        <a:pt x="4413" y="2182"/>
                      </a:cubicBezTo>
                      <a:cubicBezTo>
                        <a:pt x="4463" y="2157"/>
                        <a:pt x="4562" y="2132"/>
                        <a:pt x="4562" y="2058"/>
                      </a:cubicBezTo>
                      <a:cubicBezTo>
                        <a:pt x="4562" y="1983"/>
                        <a:pt x="3942" y="1537"/>
                        <a:pt x="3843" y="1438"/>
                      </a:cubicBezTo>
                      <a:cubicBezTo>
                        <a:pt x="3521" y="1165"/>
                        <a:pt x="3099" y="942"/>
                        <a:pt x="2703" y="769"/>
                      </a:cubicBezTo>
                      <a:cubicBezTo>
                        <a:pt x="1952" y="357"/>
                        <a:pt x="1083" y="135"/>
                        <a:pt x="235" y="9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9" name="Google Shape;16379;p54"/>
                <p:cNvSpPr/>
                <p:nvPr/>
              </p:nvSpPr>
              <p:spPr>
                <a:xfrm>
                  <a:off x="3961850" y="1771925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0" name="Google Shape;16380;p54"/>
                <p:cNvSpPr/>
                <p:nvPr/>
              </p:nvSpPr>
              <p:spPr>
                <a:xfrm>
                  <a:off x="3964950" y="1805850"/>
                  <a:ext cx="120875" cy="14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35" h="5854" extrusionOk="0">
                      <a:moveTo>
                        <a:pt x="4289" y="1"/>
                      </a:moveTo>
                      <a:lnTo>
                        <a:pt x="4289" y="1"/>
                      </a:lnTo>
                      <a:cubicBezTo>
                        <a:pt x="3446" y="546"/>
                        <a:pt x="2703" y="1240"/>
                        <a:pt x="2083" y="2058"/>
                      </a:cubicBezTo>
                      <a:cubicBezTo>
                        <a:pt x="1364" y="2951"/>
                        <a:pt x="744" y="3942"/>
                        <a:pt x="298" y="4934"/>
                      </a:cubicBezTo>
                      <a:cubicBezTo>
                        <a:pt x="125" y="5207"/>
                        <a:pt x="1" y="5504"/>
                        <a:pt x="75" y="5802"/>
                      </a:cubicBezTo>
                      <a:cubicBezTo>
                        <a:pt x="112" y="5839"/>
                        <a:pt x="158" y="5853"/>
                        <a:pt x="208" y="5853"/>
                      </a:cubicBezTo>
                      <a:cubicBezTo>
                        <a:pt x="324" y="5853"/>
                        <a:pt x="459" y="5772"/>
                        <a:pt x="546" y="5702"/>
                      </a:cubicBezTo>
                      <a:cubicBezTo>
                        <a:pt x="1463" y="4983"/>
                        <a:pt x="2281" y="4215"/>
                        <a:pt x="3099" y="3372"/>
                      </a:cubicBezTo>
                      <a:cubicBezTo>
                        <a:pt x="3793" y="2703"/>
                        <a:pt x="4463" y="1959"/>
                        <a:pt x="4835" y="1067"/>
                      </a:cubicBezTo>
                      <a:lnTo>
                        <a:pt x="4835" y="1067"/>
                      </a:lnTo>
                      <a:cubicBezTo>
                        <a:pt x="4661" y="1116"/>
                        <a:pt x="4438" y="1191"/>
                        <a:pt x="4264" y="1240"/>
                      </a:cubicBezTo>
                      <a:cubicBezTo>
                        <a:pt x="4463" y="992"/>
                        <a:pt x="4686" y="720"/>
                        <a:pt x="4810" y="422"/>
                      </a:cubicBezTo>
                      <a:lnTo>
                        <a:pt x="4810" y="422"/>
                      </a:lnTo>
                      <a:cubicBezTo>
                        <a:pt x="4512" y="546"/>
                        <a:pt x="4215" y="645"/>
                        <a:pt x="3942" y="844"/>
                      </a:cubicBezTo>
                      <a:cubicBezTo>
                        <a:pt x="4091" y="571"/>
                        <a:pt x="4190" y="273"/>
                        <a:pt x="428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1" name="Google Shape;16381;p54"/>
                <p:cNvSpPr/>
                <p:nvPr/>
              </p:nvSpPr>
              <p:spPr>
                <a:xfrm>
                  <a:off x="3772825" y="1759600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2" name="Google Shape;16382;p54"/>
                <p:cNvSpPr/>
                <p:nvPr/>
              </p:nvSpPr>
              <p:spPr>
                <a:xfrm>
                  <a:off x="3808150" y="1849250"/>
                  <a:ext cx="69975" cy="8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9" h="3424" extrusionOk="0">
                      <a:moveTo>
                        <a:pt x="1687" y="0"/>
                      </a:moveTo>
                      <a:lnTo>
                        <a:pt x="1687" y="0"/>
                      </a:lnTo>
                      <a:cubicBezTo>
                        <a:pt x="1786" y="397"/>
                        <a:pt x="1811" y="843"/>
                        <a:pt x="1811" y="1239"/>
                      </a:cubicBezTo>
                      <a:cubicBezTo>
                        <a:pt x="1563" y="768"/>
                        <a:pt x="1265" y="372"/>
                        <a:pt x="893" y="25"/>
                      </a:cubicBezTo>
                      <a:lnTo>
                        <a:pt x="893" y="25"/>
                      </a:lnTo>
                      <a:cubicBezTo>
                        <a:pt x="992" y="446"/>
                        <a:pt x="1017" y="818"/>
                        <a:pt x="1042" y="1215"/>
                      </a:cubicBezTo>
                      <a:cubicBezTo>
                        <a:pt x="670" y="967"/>
                        <a:pt x="323" y="719"/>
                        <a:pt x="1" y="471"/>
                      </a:cubicBezTo>
                      <a:lnTo>
                        <a:pt x="1" y="471"/>
                      </a:lnTo>
                      <a:cubicBezTo>
                        <a:pt x="150" y="1190"/>
                        <a:pt x="521" y="1834"/>
                        <a:pt x="1017" y="2355"/>
                      </a:cubicBezTo>
                      <a:cubicBezTo>
                        <a:pt x="1315" y="2702"/>
                        <a:pt x="1786" y="3272"/>
                        <a:pt x="2232" y="3371"/>
                      </a:cubicBezTo>
                      <a:cubicBezTo>
                        <a:pt x="2312" y="3407"/>
                        <a:pt x="2381" y="3423"/>
                        <a:pt x="2441" y="3423"/>
                      </a:cubicBezTo>
                      <a:cubicBezTo>
                        <a:pt x="2749" y="3423"/>
                        <a:pt x="2798" y="2993"/>
                        <a:pt x="2777" y="2702"/>
                      </a:cubicBezTo>
                      <a:cubicBezTo>
                        <a:pt x="2753" y="2206"/>
                        <a:pt x="2629" y="1710"/>
                        <a:pt x="2430" y="1239"/>
                      </a:cubicBezTo>
                      <a:cubicBezTo>
                        <a:pt x="2356" y="992"/>
                        <a:pt x="2232" y="768"/>
                        <a:pt x="2108" y="570"/>
                      </a:cubicBezTo>
                      <a:cubicBezTo>
                        <a:pt x="2009" y="397"/>
                        <a:pt x="1736" y="149"/>
                        <a:pt x="168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3" name="Google Shape;16383;p54"/>
                <p:cNvSpPr/>
                <p:nvPr/>
              </p:nvSpPr>
              <p:spPr>
                <a:xfrm>
                  <a:off x="3913525" y="1719700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4" name="Google Shape;16384;p54"/>
                <p:cNvSpPr/>
                <p:nvPr/>
              </p:nvSpPr>
              <p:spPr>
                <a:xfrm>
                  <a:off x="3920950" y="1790375"/>
                  <a:ext cx="48975" cy="14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5702" extrusionOk="0">
                      <a:moveTo>
                        <a:pt x="1339" y="0"/>
                      </a:moveTo>
                      <a:cubicBezTo>
                        <a:pt x="1067" y="446"/>
                        <a:pt x="843" y="892"/>
                        <a:pt x="620" y="1413"/>
                      </a:cubicBezTo>
                      <a:cubicBezTo>
                        <a:pt x="496" y="1710"/>
                        <a:pt x="323" y="2033"/>
                        <a:pt x="224" y="2330"/>
                      </a:cubicBezTo>
                      <a:cubicBezTo>
                        <a:pt x="1" y="3223"/>
                        <a:pt x="249" y="4437"/>
                        <a:pt x="472" y="5330"/>
                      </a:cubicBezTo>
                      <a:cubicBezTo>
                        <a:pt x="496" y="5503"/>
                        <a:pt x="596" y="5677"/>
                        <a:pt x="744" y="5702"/>
                      </a:cubicBezTo>
                      <a:lnTo>
                        <a:pt x="1488" y="3768"/>
                      </a:lnTo>
                      <a:cubicBezTo>
                        <a:pt x="1686" y="3223"/>
                        <a:pt x="1885" y="2702"/>
                        <a:pt x="1959" y="2157"/>
                      </a:cubicBezTo>
                      <a:lnTo>
                        <a:pt x="1959" y="2157"/>
                      </a:lnTo>
                      <a:cubicBezTo>
                        <a:pt x="1860" y="2281"/>
                        <a:pt x="1736" y="2355"/>
                        <a:pt x="1612" y="2454"/>
                      </a:cubicBezTo>
                      <a:cubicBezTo>
                        <a:pt x="1810" y="1810"/>
                        <a:pt x="1860" y="1165"/>
                        <a:pt x="1860" y="496"/>
                      </a:cubicBezTo>
                      <a:lnTo>
                        <a:pt x="1860" y="496"/>
                      </a:lnTo>
                      <a:cubicBezTo>
                        <a:pt x="1711" y="719"/>
                        <a:pt x="1562" y="967"/>
                        <a:pt x="1463" y="1239"/>
                      </a:cubicBezTo>
                      <a:cubicBezTo>
                        <a:pt x="1463" y="843"/>
                        <a:pt x="1389" y="421"/>
                        <a:pt x="133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5" name="Google Shape;16385;p54"/>
                <p:cNvSpPr/>
                <p:nvPr/>
              </p:nvSpPr>
              <p:spPr>
                <a:xfrm>
                  <a:off x="3693500" y="1800175"/>
                  <a:ext cx="175425" cy="16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17" h="6760" extrusionOk="0">
                      <a:moveTo>
                        <a:pt x="1582" y="1"/>
                      </a:moveTo>
                      <a:cubicBezTo>
                        <a:pt x="1559" y="1"/>
                        <a:pt x="1536" y="2"/>
                        <a:pt x="1513" y="5"/>
                      </a:cubicBezTo>
                      <a:cubicBezTo>
                        <a:pt x="1315" y="54"/>
                        <a:pt x="1141" y="178"/>
                        <a:pt x="943" y="253"/>
                      </a:cubicBezTo>
                      <a:cubicBezTo>
                        <a:pt x="745" y="376"/>
                        <a:pt x="447" y="426"/>
                        <a:pt x="274" y="575"/>
                      </a:cubicBezTo>
                      <a:cubicBezTo>
                        <a:pt x="75" y="724"/>
                        <a:pt x="75" y="922"/>
                        <a:pt x="75" y="1120"/>
                      </a:cubicBezTo>
                      <a:cubicBezTo>
                        <a:pt x="75" y="1219"/>
                        <a:pt x="125" y="1244"/>
                        <a:pt x="75" y="1343"/>
                      </a:cubicBezTo>
                      <a:cubicBezTo>
                        <a:pt x="75" y="1442"/>
                        <a:pt x="26" y="1542"/>
                        <a:pt x="26" y="1616"/>
                      </a:cubicBezTo>
                      <a:cubicBezTo>
                        <a:pt x="1" y="1988"/>
                        <a:pt x="125" y="2459"/>
                        <a:pt x="373" y="2781"/>
                      </a:cubicBezTo>
                      <a:cubicBezTo>
                        <a:pt x="1761" y="4591"/>
                        <a:pt x="4091" y="5880"/>
                        <a:pt x="6198" y="6673"/>
                      </a:cubicBezTo>
                      <a:cubicBezTo>
                        <a:pt x="6322" y="6723"/>
                        <a:pt x="6459" y="6760"/>
                        <a:pt x="6582" y="6760"/>
                      </a:cubicBezTo>
                      <a:cubicBezTo>
                        <a:pt x="6706" y="6760"/>
                        <a:pt x="6818" y="6723"/>
                        <a:pt x="6892" y="6623"/>
                      </a:cubicBezTo>
                      <a:cubicBezTo>
                        <a:pt x="7016" y="6450"/>
                        <a:pt x="6942" y="6252"/>
                        <a:pt x="6868" y="6053"/>
                      </a:cubicBezTo>
                      <a:cubicBezTo>
                        <a:pt x="6520" y="5260"/>
                        <a:pt x="6000" y="4492"/>
                        <a:pt x="5455" y="3698"/>
                      </a:cubicBezTo>
                      <a:cubicBezTo>
                        <a:pt x="5281" y="3500"/>
                        <a:pt x="5132" y="3302"/>
                        <a:pt x="4984" y="3079"/>
                      </a:cubicBezTo>
                      <a:cubicBezTo>
                        <a:pt x="4165" y="2013"/>
                        <a:pt x="3298" y="922"/>
                        <a:pt x="2133" y="203"/>
                      </a:cubicBezTo>
                      <a:cubicBezTo>
                        <a:pt x="1955" y="92"/>
                        <a:pt x="1777" y="1"/>
                        <a:pt x="15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6" name="Google Shape;16386;p54"/>
                <p:cNvSpPr/>
                <p:nvPr/>
              </p:nvSpPr>
              <p:spPr>
                <a:xfrm>
                  <a:off x="3753000" y="1859150"/>
                  <a:ext cx="104775" cy="10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4067" extrusionOk="0">
                      <a:moveTo>
                        <a:pt x="794" y="1"/>
                      </a:moveTo>
                      <a:cubicBezTo>
                        <a:pt x="801" y="18"/>
                        <a:pt x="811" y="35"/>
                        <a:pt x="824" y="52"/>
                      </a:cubicBezTo>
                      <a:lnTo>
                        <a:pt x="824" y="52"/>
                      </a:lnTo>
                      <a:cubicBezTo>
                        <a:pt x="814" y="35"/>
                        <a:pt x="804" y="18"/>
                        <a:pt x="794" y="1"/>
                      </a:cubicBezTo>
                      <a:close/>
                      <a:moveTo>
                        <a:pt x="348" y="1463"/>
                      </a:moveTo>
                      <a:lnTo>
                        <a:pt x="348" y="1463"/>
                      </a:lnTo>
                      <a:cubicBezTo>
                        <a:pt x="355" y="1465"/>
                        <a:pt x="362" y="1467"/>
                        <a:pt x="369" y="1468"/>
                      </a:cubicBezTo>
                      <a:lnTo>
                        <a:pt x="369" y="1468"/>
                      </a:lnTo>
                      <a:cubicBezTo>
                        <a:pt x="362" y="1466"/>
                        <a:pt x="355" y="1465"/>
                        <a:pt x="348" y="1463"/>
                      </a:cubicBezTo>
                      <a:close/>
                      <a:moveTo>
                        <a:pt x="824" y="52"/>
                      </a:moveTo>
                      <a:cubicBezTo>
                        <a:pt x="982" y="330"/>
                        <a:pt x="1100" y="587"/>
                        <a:pt x="1240" y="843"/>
                      </a:cubicBezTo>
                      <a:cubicBezTo>
                        <a:pt x="868" y="571"/>
                        <a:pt x="422" y="372"/>
                        <a:pt x="1" y="273"/>
                      </a:cubicBezTo>
                      <a:lnTo>
                        <a:pt x="1" y="273"/>
                      </a:lnTo>
                      <a:cubicBezTo>
                        <a:pt x="348" y="695"/>
                        <a:pt x="670" y="1141"/>
                        <a:pt x="1017" y="1538"/>
                      </a:cubicBezTo>
                      <a:cubicBezTo>
                        <a:pt x="802" y="1514"/>
                        <a:pt x="564" y="1513"/>
                        <a:pt x="369" y="1468"/>
                      </a:cubicBezTo>
                      <a:lnTo>
                        <a:pt x="369" y="1468"/>
                      </a:lnTo>
                      <a:cubicBezTo>
                        <a:pt x="621" y="1538"/>
                        <a:pt x="1048" y="1964"/>
                        <a:pt x="1265" y="2133"/>
                      </a:cubicBezTo>
                      <a:cubicBezTo>
                        <a:pt x="1587" y="2306"/>
                        <a:pt x="1860" y="2529"/>
                        <a:pt x="2157" y="2703"/>
                      </a:cubicBezTo>
                      <a:cubicBezTo>
                        <a:pt x="2827" y="3149"/>
                        <a:pt x="3471" y="3620"/>
                        <a:pt x="4116" y="4066"/>
                      </a:cubicBezTo>
                      <a:cubicBezTo>
                        <a:pt x="4190" y="4017"/>
                        <a:pt x="4116" y="3917"/>
                        <a:pt x="4091" y="3818"/>
                      </a:cubicBezTo>
                      <a:cubicBezTo>
                        <a:pt x="3769" y="3322"/>
                        <a:pt x="3570" y="2827"/>
                        <a:pt x="3198" y="2380"/>
                      </a:cubicBezTo>
                      <a:cubicBezTo>
                        <a:pt x="2777" y="1860"/>
                        <a:pt x="2380" y="1414"/>
                        <a:pt x="1909" y="943"/>
                      </a:cubicBezTo>
                      <a:cubicBezTo>
                        <a:pt x="1736" y="744"/>
                        <a:pt x="1538" y="596"/>
                        <a:pt x="1364" y="422"/>
                      </a:cubicBezTo>
                      <a:cubicBezTo>
                        <a:pt x="1230" y="355"/>
                        <a:pt x="935" y="208"/>
                        <a:pt x="824" y="52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7" name="Google Shape;16387;p54"/>
                <p:cNvSpPr/>
                <p:nvPr/>
              </p:nvSpPr>
              <p:spPr>
                <a:xfrm>
                  <a:off x="3843475" y="1707050"/>
                  <a:ext cx="93625" cy="24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" h="9785" extrusionOk="0">
                      <a:moveTo>
                        <a:pt x="2204" y="0"/>
                      </a:moveTo>
                      <a:cubicBezTo>
                        <a:pt x="2000" y="0"/>
                        <a:pt x="1793" y="215"/>
                        <a:pt x="1572" y="215"/>
                      </a:cubicBezTo>
                      <a:cubicBezTo>
                        <a:pt x="1552" y="215"/>
                        <a:pt x="1533" y="213"/>
                        <a:pt x="1513" y="210"/>
                      </a:cubicBezTo>
                      <a:cubicBezTo>
                        <a:pt x="1414" y="185"/>
                        <a:pt x="1364" y="160"/>
                        <a:pt x="1265" y="110"/>
                      </a:cubicBezTo>
                      <a:cubicBezTo>
                        <a:pt x="1249" y="108"/>
                        <a:pt x="1234" y="106"/>
                        <a:pt x="1218" y="106"/>
                      </a:cubicBezTo>
                      <a:cubicBezTo>
                        <a:pt x="1090" y="106"/>
                        <a:pt x="982" y="193"/>
                        <a:pt x="893" y="259"/>
                      </a:cubicBezTo>
                      <a:cubicBezTo>
                        <a:pt x="819" y="358"/>
                        <a:pt x="745" y="507"/>
                        <a:pt x="720" y="631"/>
                      </a:cubicBezTo>
                      <a:cubicBezTo>
                        <a:pt x="398" y="1474"/>
                        <a:pt x="150" y="2341"/>
                        <a:pt x="50" y="3234"/>
                      </a:cubicBezTo>
                      <a:cubicBezTo>
                        <a:pt x="1" y="4052"/>
                        <a:pt x="199" y="4721"/>
                        <a:pt x="373" y="5514"/>
                      </a:cubicBezTo>
                      <a:cubicBezTo>
                        <a:pt x="745" y="7027"/>
                        <a:pt x="1364" y="8539"/>
                        <a:pt x="2480" y="9679"/>
                      </a:cubicBezTo>
                      <a:cubicBezTo>
                        <a:pt x="2521" y="9740"/>
                        <a:pt x="2578" y="9785"/>
                        <a:pt x="2653" y="9785"/>
                      </a:cubicBezTo>
                      <a:cubicBezTo>
                        <a:pt x="2669" y="9785"/>
                        <a:pt x="2685" y="9783"/>
                        <a:pt x="2703" y="9778"/>
                      </a:cubicBezTo>
                      <a:cubicBezTo>
                        <a:pt x="2728" y="9778"/>
                        <a:pt x="2753" y="9754"/>
                        <a:pt x="2802" y="9729"/>
                      </a:cubicBezTo>
                      <a:cubicBezTo>
                        <a:pt x="3050" y="9456"/>
                        <a:pt x="3149" y="9109"/>
                        <a:pt x="3248" y="8737"/>
                      </a:cubicBezTo>
                      <a:cubicBezTo>
                        <a:pt x="3620" y="7374"/>
                        <a:pt x="3695" y="5985"/>
                        <a:pt x="3695" y="4548"/>
                      </a:cubicBezTo>
                      <a:cubicBezTo>
                        <a:pt x="3695" y="4449"/>
                        <a:pt x="3695" y="4399"/>
                        <a:pt x="3744" y="4325"/>
                      </a:cubicBezTo>
                      <a:cubicBezTo>
                        <a:pt x="3744" y="3928"/>
                        <a:pt x="3744" y="3482"/>
                        <a:pt x="3695" y="3085"/>
                      </a:cubicBezTo>
                      <a:cubicBezTo>
                        <a:pt x="3620" y="2713"/>
                        <a:pt x="3521" y="2366"/>
                        <a:pt x="3397" y="2044"/>
                      </a:cubicBezTo>
                      <a:cubicBezTo>
                        <a:pt x="3298" y="1672"/>
                        <a:pt x="3149" y="1251"/>
                        <a:pt x="3025" y="879"/>
                      </a:cubicBezTo>
                      <a:cubicBezTo>
                        <a:pt x="2951" y="606"/>
                        <a:pt x="2703" y="383"/>
                        <a:pt x="2480" y="185"/>
                      </a:cubicBezTo>
                      <a:cubicBezTo>
                        <a:pt x="2406" y="110"/>
                        <a:pt x="2356" y="61"/>
                        <a:pt x="2282" y="11"/>
                      </a:cubicBezTo>
                      <a:cubicBezTo>
                        <a:pt x="2256" y="3"/>
                        <a:pt x="2230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8" name="Google Shape;16388;p54"/>
                <p:cNvSpPr/>
                <p:nvPr/>
              </p:nvSpPr>
              <p:spPr>
                <a:xfrm>
                  <a:off x="3871375" y="1763725"/>
                  <a:ext cx="49600" cy="16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" h="6638" extrusionOk="0">
                      <a:moveTo>
                        <a:pt x="1959" y="2628"/>
                      </a:moveTo>
                      <a:cubicBezTo>
                        <a:pt x="1954" y="2634"/>
                        <a:pt x="1950" y="2641"/>
                        <a:pt x="1947" y="2649"/>
                      </a:cubicBezTo>
                      <a:lnTo>
                        <a:pt x="1947" y="2649"/>
                      </a:lnTo>
                      <a:cubicBezTo>
                        <a:pt x="1951" y="2642"/>
                        <a:pt x="1955" y="2635"/>
                        <a:pt x="1959" y="2628"/>
                      </a:cubicBezTo>
                      <a:close/>
                      <a:moveTo>
                        <a:pt x="248" y="0"/>
                      </a:moveTo>
                      <a:cubicBezTo>
                        <a:pt x="75" y="793"/>
                        <a:pt x="0" y="1636"/>
                        <a:pt x="50" y="2479"/>
                      </a:cubicBezTo>
                      <a:cubicBezTo>
                        <a:pt x="100" y="3173"/>
                        <a:pt x="174" y="3917"/>
                        <a:pt x="372" y="4636"/>
                      </a:cubicBezTo>
                      <a:cubicBezTo>
                        <a:pt x="471" y="5008"/>
                        <a:pt x="595" y="5379"/>
                        <a:pt x="719" y="5726"/>
                      </a:cubicBezTo>
                      <a:cubicBezTo>
                        <a:pt x="794" y="5974"/>
                        <a:pt x="893" y="6470"/>
                        <a:pt x="1141" y="6594"/>
                      </a:cubicBezTo>
                      <a:cubicBezTo>
                        <a:pt x="1197" y="6624"/>
                        <a:pt x="1250" y="6637"/>
                        <a:pt x="1298" y="6637"/>
                      </a:cubicBezTo>
                      <a:cubicBezTo>
                        <a:pt x="1778" y="6637"/>
                        <a:pt x="1862" y="5300"/>
                        <a:pt x="1884" y="5008"/>
                      </a:cubicBezTo>
                      <a:lnTo>
                        <a:pt x="1984" y="3793"/>
                      </a:lnTo>
                      <a:lnTo>
                        <a:pt x="1984" y="3173"/>
                      </a:lnTo>
                      <a:cubicBezTo>
                        <a:pt x="1984" y="3103"/>
                        <a:pt x="1896" y="2771"/>
                        <a:pt x="1947" y="2649"/>
                      </a:cubicBezTo>
                      <a:lnTo>
                        <a:pt x="1947" y="2649"/>
                      </a:lnTo>
                      <a:cubicBezTo>
                        <a:pt x="1826" y="2866"/>
                        <a:pt x="1682" y="3105"/>
                        <a:pt x="1562" y="3297"/>
                      </a:cubicBezTo>
                      <a:cubicBezTo>
                        <a:pt x="1612" y="2305"/>
                        <a:pt x="1562" y="1363"/>
                        <a:pt x="1290" y="397"/>
                      </a:cubicBezTo>
                      <a:cubicBezTo>
                        <a:pt x="1190" y="769"/>
                        <a:pt x="1066" y="1165"/>
                        <a:pt x="942" y="1537"/>
                      </a:cubicBezTo>
                      <a:cubicBezTo>
                        <a:pt x="695" y="1016"/>
                        <a:pt x="471" y="521"/>
                        <a:pt x="24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9" name="Google Shape;16389;p54"/>
                <p:cNvSpPr/>
                <p:nvPr/>
              </p:nvSpPr>
              <p:spPr>
                <a:xfrm>
                  <a:off x="3941400" y="1752650"/>
                  <a:ext cx="131425" cy="19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7" h="7832" extrusionOk="0">
                      <a:moveTo>
                        <a:pt x="4359" y="0"/>
                      </a:moveTo>
                      <a:cubicBezTo>
                        <a:pt x="3935" y="0"/>
                        <a:pt x="3246" y="564"/>
                        <a:pt x="3000" y="765"/>
                      </a:cubicBezTo>
                      <a:cubicBezTo>
                        <a:pt x="2554" y="1137"/>
                        <a:pt x="2157" y="1583"/>
                        <a:pt x="1810" y="2054"/>
                      </a:cubicBezTo>
                      <a:cubicBezTo>
                        <a:pt x="1067" y="2996"/>
                        <a:pt x="521" y="4062"/>
                        <a:pt x="174" y="5227"/>
                      </a:cubicBezTo>
                      <a:cubicBezTo>
                        <a:pt x="50" y="5798"/>
                        <a:pt x="1" y="6343"/>
                        <a:pt x="1" y="6938"/>
                      </a:cubicBezTo>
                      <a:cubicBezTo>
                        <a:pt x="1" y="7139"/>
                        <a:pt x="99" y="7832"/>
                        <a:pt x="362" y="7832"/>
                      </a:cubicBezTo>
                      <a:cubicBezTo>
                        <a:pt x="422" y="7832"/>
                        <a:pt x="492" y="7795"/>
                        <a:pt x="571" y="7706"/>
                      </a:cubicBezTo>
                      <a:cubicBezTo>
                        <a:pt x="1017" y="7260"/>
                        <a:pt x="1488" y="6740"/>
                        <a:pt x="1909" y="6293"/>
                      </a:cubicBezTo>
                      <a:cubicBezTo>
                        <a:pt x="2529" y="5674"/>
                        <a:pt x="3124" y="5029"/>
                        <a:pt x="3645" y="4310"/>
                      </a:cubicBezTo>
                      <a:cubicBezTo>
                        <a:pt x="4215" y="3567"/>
                        <a:pt x="4711" y="2724"/>
                        <a:pt x="5033" y="1831"/>
                      </a:cubicBezTo>
                      <a:cubicBezTo>
                        <a:pt x="5256" y="1385"/>
                        <a:pt x="5157" y="1063"/>
                        <a:pt x="5083" y="592"/>
                      </a:cubicBezTo>
                      <a:cubicBezTo>
                        <a:pt x="5083" y="517"/>
                        <a:pt x="5033" y="443"/>
                        <a:pt x="5008" y="393"/>
                      </a:cubicBezTo>
                      <a:cubicBezTo>
                        <a:pt x="4959" y="344"/>
                        <a:pt x="4835" y="344"/>
                        <a:pt x="4735" y="270"/>
                      </a:cubicBezTo>
                      <a:cubicBezTo>
                        <a:pt x="4636" y="220"/>
                        <a:pt x="4612" y="71"/>
                        <a:pt x="4488" y="22"/>
                      </a:cubicBezTo>
                      <a:cubicBezTo>
                        <a:pt x="4449" y="7"/>
                        <a:pt x="4405" y="0"/>
                        <a:pt x="43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0" name="Google Shape;16390;p54"/>
                <p:cNvSpPr/>
                <p:nvPr/>
              </p:nvSpPr>
              <p:spPr>
                <a:xfrm>
                  <a:off x="3956825" y="1780450"/>
                  <a:ext cx="73225" cy="1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9" h="5846" extrusionOk="0">
                      <a:moveTo>
                        <a:pt x="2929" y="1612"/>
                      </a:moveTo>
                      <a:lnTo>
                        <a:pt x="2929" y="1612"/>
                      </a:lnTo>
                      <a:cubicBezTo>
                        <a:pt x="2920" y="1618"/>
                        <a:pt x="2912" y="1625"/>
                        <a:pt x="2903" y="1634"/>
                      </a:cubicBezTo>
                      <a:lnTo>
                        <a:pt x="2903" y="1634"/>
                      </a:lnTo>
                      <a:cubicBezTo>
                        <a:pt x="2912" y="1627"/>
                        <a:pt x="2920" y="1619"/>
                        <a:pt x="2929" y="1612"/>
                      </a:cubicBezTo>
                      <a:close/>
                      <a:moveTo>
                        <a:pt x="2879" y="0"/>
                      </a:moveTo>
                      <a:lnTo>
                        <a:pt x="2879" y="0"/>
                      </a:lnTo>
                      <a:cubicBezTo>
                        <a:pt x="2259" y="645"/>
                        <a:pt x="1739" y="1364"/>
                        <a:pt x="1317" y="2132"/>
                      </a:cubicBezTo>
                      <a:cubicBezTo>
                        <a:pt x="921" y="2826"/>
                        <a:pt x="623" y="3570"/>
                        <a:pt x="350" y="4314"/>
                      </a:cubicBezTo>
                      <a:cubicBezTo>
                        <a:pt x="227" y="4686"/>
                        <a:pt x="103" y="5082"/>
                        <a:pt x="53" y="5454"/>
                      </a:cubicBezTo>
                      <a:cubicBezTo>
                        <a:pt x="0" y="5730"/>
                        <a:pt x="45" y="5846"/>
                        <a:pt x="147" y="5846"/>
                      </a:cubicBezTo>
                      <a:cubicBezTo>
                        <a:pt x="237" y="5846"/>
                        <a:pt x="372" y="5754"/>
                        <a:pt x="524" y="5603"/>
                      </a:cubicBezTo>
                      <a:cubicBezTo>
                        <a:pt x="1069" y="5008"/>
                        <a:pt x="1565" y="4388"/>
                        <a:pt x="1962" y="3719"/>
                      </a:cubicBezTo>
                      <a:cubicBezTo>
                        <a:pt x="2185" y="3372"/>
                        <a:pt x="2383" y="3049"/>
                        <a:pt x="2532" y="2678"/>
                      </a:cubicBezTo>
                      <a:cubicBezTo>
                        <a:pt x="2626" y="2466"/>
                        <a:pt x="2743" y="1805"/>
                        <a:pt x="2903" y="1634"/>
                      </a:cubicBezTo>
                      <a:lnTo>
                        <a:pt x="2903" y="1634"/>
                      </a:lnTo>
                      <a:cubicBezTo>
                        <a:pt x="2662" y="1847"/>
                        <a:pt x="2399" y="2015"/>
                        <a:pt x="2135" y="2207"/>
                      </a:cubicBezTo>
                      <a:cubicBezTo>
                        <a:pt x="2433" y="1488"/>
                        <a:pt x="2681" y="744"/>
                        <a:pt x="287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1" name="Google Shape;16391;p54"/>
                <p:cNvSpPr/>
                <p:nvPr/>
              </p:nvSpPr>
              <p:spPr>
                <a:xfrm>
                  <a:off x="3656950" y="1972775"/>
                  <a:ext cx="200825" cy="7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3" h="3176" extrusionOk="0">
                      <a:moveTo>
                        <a:pt x="4064" y="0"/>
                      </a:moveTo>
                      <a:cubicBezTo>
                        <a:pt x="2882" y="0"/>
                        <a:pt x="1700" y="114"/>
                        <a:pt x="645" y="612"/>
                      </a:cubicBezTo>
                      <a:cubicBezTo>
                        <a:pt x="496" y="686"/>
                        <a:pt x="298" y="761"/>
                        <a:pt x="223" y="934"/>
                      </a:cubicBezTo>
                      <a:cubicBezTo>
                        <a:pt x="0" y="1207"/>
                        <a:pt x="25" y="1579"/>
                        <a:pt x="124" y="1926"/>
                      </a:cubicBezTo>
                      <a:cubicBezTo>
                        <a:pt x="149" y="2025"/>
                        <a:pt x="223" y="2124"/>
                        <a:pt x="273" y="2248"/>
                      </a:cubicBezTo>
                      <a:cubicBezTo>
                        <a:pt x="372" y="2422"/>
                        <a:pt x="521" y="2570"/>
                        <a:pt x="670" y="2694"/>
                      </a:cubicBezTo>
                      <a:cubicBezTo>
                        <a:pt x="1119" y="3036"/>
                        <a:pt x="1734" y="3176"/>
                        <a:pt x="2324" y="3176"/>
                      </a:cubicBezTo>
                      <a:cubicBezTo>
                        <a:pt x="2418" y="3176"/>
                        <a:pt x="2511" y="3172"/>
                        <a:pt x="2603" y="3165"/>
                      </a:cubicBezTo>
                      <a:cubicBezTo>
                        <a:pt x="3272" y="3091"/>
                        <a:pt x="3942" y="2843"/>
                        <a:pt x="4562" y="2620"/>
                      </a:cubicBezTo>
                      <a:cubicBezTo>
                        <a:pt x="5107" y="2422"/>
                        <a:pt x="5702" y="2223"/>
                        <a:pt x="6247" y="2000"/>
                      </a:cubicBezTo>
                      <a:cubicBezTo>
                        <a:pt x="6693" y="1851"/>
                        <a:pt x="7115" y="1703"/>
                        <a:pt x="7437" y="1380"/>
                      </a:cubicBezTo>
                      <a:cubicBezTo>
                        <a:pt x="7834" y="1009"/>
                        <a:pt x="8032" y="364"/>
                        <a:pt x="7338" y="265"/>
                      </a:cubicBezTo>
                      <a:cubicBezTo>
                        <a:pt x="6569" y="67"/>
                        <a:pt x="5727" y="67"/>
                        <a:pt x="4933" y="17"/>
                      </a:cubicBezTo>
                      <a:cubicBezTo>
                        <a:pt x="4645" y="7"/>
                        <a:pt x="4355" y="0"/>
                        <a:pt x="406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2" name="Google Shape;16392;p54"/>
                <p:cNvSpPr/>
                <p:nvPr/>
              </p:nvSpPr>
              <p:spPr>
                <a:xfrm>
                  <a:off x="3682975" y="1979050"/>
                  <a:ext cx="165500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0" h="2072" extrusionOk="0">
                      <a:moveTo>
                        <a:pt x="4714" y="0"/>
                      </a:moveTo>
                      <a:cubicBezTo>
                        <a:pt x="4289" y="0"/>
                        <a:pt x="3864" y="33"/>
                        <a:pt x="3446" y="88"/>
                      </a:cubicBezTo>
                      <a:cubicBezTo>
                        <a:pt x="2802" y="138"/>
                        <a:pt x="2182" y="237"/>
                        <a:pt x="1562" y="485"/>
                      </a:cubicBezTo>
                      <a:cubicBezTo>
                        <a:pt x="1042" y="683"/>
                        <a:pt x="496" y="981"/>
                        <a:pt x="0" y="1253"/>
                      </a:cubicBezTo>
                      <a:cubicBezTo>
                        <a:pt x="719" y="1204"/>
                        <a:pt x="1438" y="1105"/>
                        <a:pt x="2157" y="1055"/>
                      </a:cubicBezTo>
                      <a:lnTo>
                        <a:pt x="2157" y="1055"/>
                      </a:lnTo>
                      <a:cubicBezTo>
                        <a:pt x="1736" y="1253"/>
                        <a:pt x="1413" y="1551"/>
                        <a:pt x="1116" y="1873"/>
                      </a:cubicBezTo>
                      <a:cubicBezTo>
                        <a:pt x="1711" y="1724"/>
                        <a:pt x="2331" y="1600"/>
                        <a:pt x="2926" y="1452"/>
                      </a:cubicBezTo>
                      <a:lnTo>
                        <a:pt x="2926" y="1452"/>
                      </a:lnTo>
                      <a:cubicBezTo>
                        <a:pt x="2727" y="1700"/>
                        <a:pt x="2479" y="1923"/>
                        <a:pt x="2231" y="2071"/>
                      </a:cubicBezTo>
                      <a:cubicBezTo>
                        <a:pt x="3669" y="1923"/>
                        <a:pt x="5132" y="1675"/>
                        <a:pt x="6272" y="807"/>
                      </a:cubicBezTo>
                      <a:cubicBezTo>
                        <a:pt x="6446" y="683"/>
                        <a:pt x="6619" y="435"/>
                        <a:pt x="6396" y="212"/>
                      </a:cubicBezTo>
                      <a:cubicBezTo>
                        <a:pt x="6247" y="88"/>
                        <a:pt x="5876" y="88"/>
                        <a:pt x="5702" y="63"/>
                      </a:cubicBezTo>
                      <a:cubicBezTo>
                        <a:pt x="5376" y="20"/>
                        <a:pt x="5045" y="0"/>
                        <a:pt x="471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3" name="Google Shape;16393;p54"/>
                <p:cNvSpPr/>
                <p:nvPr/>
              </p:nvSpPr>
              <p:spPr>
                <a:xfrm>
                  <a:off x="3686075" y="2021000"/>
                  <a:ext cx="187800" cy="1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12" h="5931" extrusionOk="0">
                      <a:moveTo>
                        <a:pt x="6503" y="0"/>
                      </a:moveTo>
                      <a:cubicBezTo>
                        <a:pt x="6208" y="0"/>
                        <a:pt x="5885" y="173"/>
                        <a:pt x="5652" y="269"/>
                      </a:cubicBezTo>
                      <a:cubicBezTo>
                        <a:pt x="5181" y="493"/>
                        <a:pt x="4710" y="740"/>
                        <a:pt x="4264" y="988"/>
                      </a:cubicBezTo>
                      <a:cubicBezTo>
                        <a:pt x="3719" y="1261"/>
                        <a:pt x="3223" y="1558"/>
                        <a:pt x="2727" y="1906"/>
                      </a:cubicBezTo>
                      <a:cubicBezTo>
                        <a:pt x="2281" y="2228"/>
                        <a:pt x="1810" y="2525"/>
                        <a:pt x="1364" y="2897"/>
                      </a:cubicBezTo>
                      <a:cubicBezTo>
                        <a:pt x="942" y="3269"/>
                        <a:pt x="620" y="3641"/>
                        <a:pt x="248" y="4112"/>
                      </a:cubicBezTo>
                      <a:cubicBezTo>
                        <a:pt x="149" y="4236"/>
                        <a:pt x="75" y="4360"/>
                        <a:pt x="50" y="4508"/>
                      </a:cubicBezTo>
                      <a:cubicBezTo>
                        <a:pt x="0" y="4657"/>
                        <a:pt x="50" y="4855"/>
                        <a:pt x="174" y="4905"/>
                      </a:cubicBezTo>
                      <a:cubicBezTo>
                        <a:pt x="223" y="4955"/>
                        <a:pt x="323" y="4979"/>
                        <a:pt x="347" y="5029"/>
                      </a:cubicBezTo>
                      <a:cubicBezTo>
                        <a:pt x="447" y="5128"/>
                        <a:pt x="372" y="5326"/>
                        <a:pt x="471" y="5401"/>
                      </a:cubicBezTo>
                      <a:cubicBezTo>
                        <a:pt x="546" y="5475"/>
                        <a:pt x="595" y="5475"/>
                        <a:pt x="670" y="5500"/>
                      </a:cubicBezTo>
                      <a:cubicBezTo>
                        <a:pt x="942" y="5574"/>
                        <a:pt x="1116" y="5822"/>
                        <a:pt x="1413" y="5897"/>
                      </a:cubicBezTo>
                      <a:cubicBezTo>
                        <a:pt x="1472" y="5920"/>
                        <a:pt x="1533" y="5931"/>
                        <a:pt x="1596" y="5931"/>
                      </a:cubicBezTo>
                      <a:cubicBezTo>
                        <a:pt x="2063" y="5931"/>
                        <a:pt x="2620" y="5344"/>
                        <a:pt x="2926" y="5103"/>
                      </a:cubicBezTo>
                      <a:lnTo>
                        <a:pt x="4215" y="4087"/>
                      </a:lnTo>
                      <a:cubicBezTo>
                        <a:pt x="4909" y="3393"/>
                        <a:pt x="5528" y="2773"/>
                        <a:pt x="6074" y="2129"/>
                      </a:cubicBezTo>
                      <a:cubicBezTo>
                        <a:pt x="6371" y="1782"/>
                        <a:pt x="7512" y="369"/>
                        <a:pt x="6743" y="46"/>
                      </a:cubicBezTo>
                      <a:cubicBezTo>
                        <a:pt x="6667" y="14"/>
                        <a:pt x="6586" y="0"/>
                        <a:pt x="650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4" name="Google Shape;16394;p54"/>
                <p:cNvSpPr/>
                <p:nvPr/>
              </p:nvSpPr>
              <p:spPr>
                <a:xfrm>
                  <a:off x="3715825" y="2028850"/>
                  <a:ext cx="141325" cy="10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3" h="4195" extrusionOk="0">
                      <a:moveTo>
                        <a:pt x="5118" y="0"/>
                      </a:moveTo>
                      <a:cubicBezTo>
                        <a:pt x="4940" y="0"/>
                        <a:pt x="4746" y="81"/>
                        <a:pt x="4586" y="154"/>
                      </a:cubicBezTo>
                      <a:cubicBezTo>
                        <a:pt x="3768" y="451"/>
                        <a:pt x="3124" y="947"/>
                        <a:pt x="2479" y="1443"/>
                      </a:cubicBezTo>
                      <a:cubicBezTo>
                        <a:pt x="1488" y="2186"/>
                        <a:pt x="397" y="3029"/>
                        <a:pt x="0" y="4194"/>
                      </a:cubicBezTo>
                      <a:cubicBezTo>
                        <a:pt x="422" y="3922"/>
                        <a:pt x="893" y="3624"/>
                        <a:pt x="1339" y="3352"/>
                      </a:cubicBezTo>
                      <a:lnTo>
                        <a:pt x="1339" y="3352"/>
                      </a:lnTo>
                      <a:cubicBezTo>
                        <a:pt x="1215" y="3599"/>
                        <a:pt x="1116" y="3872"/>
                        <a:pt x="1091" y="4170"/>
                      </a:cubicBezTo>
                      <a:cubicBezTo>
                        <a:pt x="1612" y="3798"/>
                        <a:pt x="2132" y="3426"/>
                        <a:pt x="2628" y="3029"/>
                      </a:cubicBezTo>
                      <a:cubicBezTo>
                        <a:pt x="2628" y="3178"/>
                        <a:pt x="2628" y="3302"/>
                        <a:pt x="2653" y="3451"/>
                      </a:cubicBezTo>
                      <a:cubicBezTo>
                        <a:pt x="3570" y="2732"/>
                        <a:pt x="4487" y="2013"/>
                        <a:pt x="5156" y="1121"/>
                      </a:cubicBezTo>
                      <a:cubicBezTo>
                        <a:pt x="5355" y="873"/>
                        <a:pt x="5652" y="476"/>
                        <a:pt x="5454" y="154"/>
                      </a:cubicBezTo>
                      <a:cubicBezTo>
                        <a:pt x="5361" y="41"/>
                        <a:pt x="5243" y="0"/>
                        <a:pt x="511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5" name="Google Shape;16395;p54"/>
                <p:cNvSpPr/>
                <p:nvPr/>
              </p:nvSpPr>
              <p:spPr>
                <a:xfrm>
                  <a:off x="3788325" y="2036275"/>
                  <a:ext cx="106625" cy="2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5" h="8564" extrusionOk="0">
                      <a:moveTo>
                        <a:pt x="3538" y="0"/>
                      </a:moveTo>
                      <a:cubicBezTo>
                        <a:pt x="3516" y="0"/>
                        <a:pt x="3494" y="2"/>
                        <a:pt x="3471" y="5"/>
                      </a:cubicBezTo>
                      <a:cubicBezTo>
                        <a:pt x="3174" y="30"/>
                        <a:pt x="2975" y="526"/>
                        <a:pt x="2802" y="774"/>
                      </a:cubicBezTo>
                      <a:cubicBezTo>
                        <a:pt x="2579" y="1047"/>
                        <a:pt x="2356" y="1344"/>
                        <a:pt x="2157" y="1666"/>
                      </a:cubicBezTo>
                      <a:cubicBezTo>
                        <a:pt x="1736" y="2286"/>
                        <a:pt x="1414" y="2931"/>
                        <a:pt x="1116" y="3625"/>
                      </a:cubicBezTo>
                      <a:cubicBezTo>
                        <a:pt x="546" y="4988"/>
                        <a:pt x="199" y="6401"/>
                        <a:pt x="50" y="7889"/>
                      </a:cubicBezTo>
                      <a:cubicBezTo>
                        <a:pt x="1" y="8087"/>
                        <a:pt x="50" y="8360"/>
                        <a:pt x="224" y="8384"/>
                      </a:cubicBezTo>
                      <a:cubicBezTo>
                        <a:pt x="250" y="8397"/>
                        <a:pt x="272" y="8402"/>
                        <a:pt x="293" y="8402"/>
                      </a:cubicBezTo>
                      <a:cubicBezTo>
                        <a:pt x="340" y="8402"/>
                        <a:pt x="379" y="8379"/>
                        <a:pt x="430" y="8379"/>
                      </a:cubicBezTo>
                      <a:cubicBezTo>
                        <a:pt x="443" y="8379"/>
                        <a:pt x="457" y="8381"/>
                        <a:pt x="472" y="8384"/>
                      </a:cubicBezTo>
                      <a:cubicBezTo>
                        <a:pt x="546" y="8434"/>
                        <a:pt x="596" y="8483"/>
                        <a:pt x="670" y="8508"/>
                      </a:cubicBezTo>
                      <a:cubicBezTo>
                        <a:pt x="728" y="8549"/>
                        <a:pt x="787" y="8564"/>
                        <a:pt x="847" y="8564"/>
                      </a:cubicBezTo>
                      <a:cubicBezTo>
                        <a:pt x="1015" y="8564"/>
                        <a:pt x="1192" y="8446"/>
                        <a:pt x="1369" y="8446"/>
                      </a:cubicBezTo>
                      <a:cubicBezTo>
                        <a:pt x="1401" y="8446"/>
                        <a:pt x="1432" y="8450"/>
                        <a:pt x="1463" y="8459"/>
                      </a:cubicBezTo>
                      <a:cubicBezTo>
                        <a:pt x="1587" y="8483"/>
                        <a:pt x="1686" y="8558"/>
                        <a:pt x="1810" y="8558"/>
                      </a:cubicBezTo>
                      <a:cubicBezTo>
                        <a:pt x="1984" y="8558"/>
                        <a:pt x="2108" y="8384"/>
                        <a:pt x="2207" y="8236"/>
                      </a:cubicBezTo>
                      <a:cubicBezTo>
                        <a:pt x="3471" y="6277"/>
                        <a:pt x="3843" y="3848"/>
                        <a:pt x="4140" y="1493"/>
                      </a:cubicBezTo>
                      <a:cubicBezTo>
                        <a:pt x="4215" y="1171"/>
                        <a:pt x="4264" y="824"/>
                        <a:pt x="4165" y="551"/>
                      </a:cubicBezTo>
                      <a:cubicBezTo>
                        <a:pt x="4073" y="297"/>
                        <a:pt x="3830" y="0"/>
                        <a:pt x="35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6" name="Google Shape;16396;p54"/>
                <p:cNvSpPr/>
                <p:nvPr/>
              </p:nvSpPr>
              <p:spPr>
                <a:xfrm>
                  <a:off x="3827375" y="2067600"/>
                  <a:ext cx="55800" cy="9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884" extrusionOk="0">
                      <a:moveTo>
                        <a:pt x="1756" y="0"/>
                      </a:moveTo>
                      <a:cubicBezTo>
                        <a:pt x="1574" y="0"/>
                        <a:pt x="1372" y="85"/>
                        <a:pt x="1240" y="190"/>
                      </a:cubicBezTo>
                      <a:cubicBezTo>
                        <a:pt x="843" y="537"/>
                        <a:pt x="595" y="1231"/>
                        <a:pt x="397" y="1702"/>
                      </a:cubicBezTo>
                      <a:cubicBezTo>
                        <a:pt x="174" y="2397"/>
                        <a:pt x="25" y="3115"/>
                        <a:pt x="0" y="3834"/>
                      </a:cubicBezTo>
                      <a:cubicBezTo>
                        <a:pt x="174" y="3215"/>
                        <a:pt x="422" y="2620"/>
                        <a:pt x="794" y="2049"/>
                      </a:cubicBezTo>
                      <a:lnTo>
                        <a:pt x="794" y="2049"/>
                      </a:lnTo>
                      <a:cubicBezTo>
                        <a:pt x="843" y="2620"/>
                        <a:pt x="794" y="3165"/>
                        <a:pt x="769" y="3735"/>
                      </a:cubicBezTo>
                      <a:cubicBezTo>
                        <a:pt x="1091" y="3388"/>
                        <a:pt x="1289" y="2991"/>
                        <a:pt x="1413" y="2545"/>
                      </a:cubicBezTo>
                      <a:cubicBezTo>
                        <a:pt x="1513" y="2991"/>
                        <a:pt x="1537" y="3413"/>
                        <a:pt x="1513" y="3884"/>
                      </a:cubicBezTo>
                      <a:cubicBezTo>
                        <a:pt x="1537" y="3611"/>
                        <a:pt x="1760" y="3264"/>
                        <a:pt x="1835" y="2991"/>
                      </a:cubicBezTo>
                      <a:cubicBezTo>
                        <a:pt x="1909" y="2669"/>
                        <a:pt x="1984" y="2372"/>
                        <a:pt x="2008" y="2025"/>
                      </a:cubicBezTo>
                      <a:cubicBezTo>
                        <a:pt x="2083" y="1727"/>
                        <a:pt x="2107" y="1380"/>
                        <a:pt x="2107" y="1058"/>
                      </a:cubicBezTo>
                      <a:cubicBezTo>
                        <a:pt x="2132" y="860"/>
                        <a:pt x="2231" y="488"/>
                        <a:pt x="2132" y="240"/>
                      </a:cubicBezTo>
                      <a:cubicBezTo>
                        <a:pt x="2063" y="66"/>
                        <a:pt x="1917" y="0"/>
                        <a:pt x="175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7" name="Google Shape;16397;p54"/>
                <p:cNvSpPr/>
                <p:nvPr/>
              </p:nvSpPr>
              <p:spPr>
                <a:xfrm>
                  <a:off x="3886875" y="2051850"/>
                  <a:ext cx="73150" cy="2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6" h="8732" extrusionOk="0">
                      <a:moveTo>
                        <a:pt x="1433" y="1"/>
                      </a:moveTo>
                      <a:cubicBezTo>
                        <a:pt x="884" y="1"/>
                        <a:pt x="643" y="1324"/>
                        <a:pt x="570" y="1737"/>
                      </a:cubicBezTo>
                      <a:cubicBezTo>
                        <a:pt x="248" y="3126"/>
                        <a:pt x="0" y="4539"/>
                        <a:pt x="75" y="5976"/>
                      </a:cubicBezTo>
                      <a:cubicBezTo>
                        <a:pt x="99" y="6819"/>
                        <a:pt x="273" y="7637"/>
                        <a:pt x="744" y="8356"/>
                      </a:cubicBezTo>
                      <a:cubicBezTo>
                        <a:pt x="902" y="8614"/>
                        <a:pt x="1192" y="8732"/>
                        <a:pt x="1476" y="8732"/>
                      </a:cubicBezTo>
                      <a:cubicBezTo>
                        <a:pt x="1683" y="8732"/>
                        <a:pt x="1887" y="8669"/>
                        <a:pt x="2033" y="8555"/>
                      </a:cubicBezTo>
                      <a:cubicBezTo>
                        <a:pt x="2083" y="8505"/>
                        <a:pt x="2132" y="8480"/>
                        <a:pt x="2182" y="8480"/>
                      </a:cubicBezTo>
                      <a:cubicBezTo>
                        <a:pt x="2249" y="8480"/>
                        <a:pt x="2337" y="8583"/>
                        <a:pt x="2427" y="8583"/>
                      </a:cubicBezTo>
                      <a:cubicBezTo>
                        <a:pt x="2436" y="8583"/>
                        <a:pt x="2445" y="8582"/>
                        <a:pt x="2454" y="8579"/>
                      </a:cubicBezTo>
                      <a:cubicBezTo>
                        <a:pt x="2504" y="8579"/>
                        <a:pt x="2578" y="8480"/>
                        <a:pt x="2603" y="8431"/>
                      </a:cubicBezTo>
                      <a:cubicBezTo>
                        <a:pt x="2677" y="8257"/>
                        <a:pt x="2727" y="8108"/>
                        <a:pt x="2801" y="7935"/>
                      </a:cubicBezTo>
                      <a:cubicBezTo>
                        <a:pt x="2925" y="7365"/>
                        <a:pt x="2925" y="6770"/>
                        <a:pt x="2876" y="6200"/>
                      </a:cubicBezTo>
                      <a:cubicBezTo>
                        <a:pt x="2826" y="5282"/>
                        <a:pt x="2752" y="4390"/>
                        <a:pt x="2628" y="3522"/>
                      </a:cubicBezTo>
                      <a:cubicBezTo>
                        <a:pt x="2504" y="2704"/>
                        <a:pt x="2454" y="1861"/>
                        <a:pt x="2206" y="1068"/>
                      </a:cubicBezTo>
                      <a:cubicBezTo>
                        <a:pt x="2083" y="696"/>
                        <a:pt x="1884" y="27"/>
                        <a:pt x="1463" y="2"/>
                      </a:cubicBezTo>
                      <a:cubicBezTo>
                        <a:pt x="1453" y="1"/>
                        <a:pt x="1443" y="1"/>
                        <a:pt x="14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8" name="Google Shape;16398;p54"/>
                <p:cNvSpPr/>
                <p:nvPr/>
              </p:nvSpPr>
              <p:spPr>
                <a:xfrm>
                  <a:off x="3899875" y="2073000"/>
                  <a:ext cx="43425" cy="12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7" h="4809" extrusionOk="0">
                      <a:moveTo>
                        <a:pt x="946" y="0"/>
                      </a:moveTo>
                      <a:cubicBezTo>
                        <a:pt x="701" y="0"/>
                        <a:pt x="544" y="488"/>
                        <a:pt x="422" y="817"/>
                      </a:cubicBezTo>
                      <a:cubicBezTo>
                        <a:pt x="249" y="1214"/>
                        <a:pt x="150" y="1635"/>
                        <a:pt x="100" y="2032"/>
                      </a:cubicBezTo>
                      <a:cubicBezTo>
                        <a:pt x="50" y="2428"/>
                        <a:pt x="1" y="2875"/>
                        <a:pt x="50" y="3271"/>
                      </a:cubicBezTo>
                      <a:cubicBezTo>
                        <a:pt x="50" y="3494"/>
                        <a:pt x="75" y="3668"/>
                        <a:pt x="100" y="3891"/>
                      </a:cubicBezTo>
                      <a:cubicBezTo>
                        <a:pt x="125" y="4040"/>
                        <a:pt x="249" y="4312"/>
                        <a:pt x="224" y="4436"/>
                      </a:cubicBezTo>
                      <a:cubicBezTo>
                        <a:pt x="323" y="3990"/>
                        <a:pt x="373" y="3519"/>
                        <a:pt x="422" y="3048"/>
                      </a:cubicBezTo>
                      <a:cubicBezTo>
                        <a:pt x="670" y="3643"/>
                        <a:pt x="893" y="4238"/>
                        <a:pt x="1191" y="4808"/>
                      </a:cubicBezTo>
                      <a:cubicBezTo>
                        <a:pt x="1290" y="4065"/>
                        <a:pt x="1315" y="3321"/>
                        <a:pt x="1339" y="2552"/>
                      </a:cubicBezTo>
                      <a:cubicBezTo>
                        <a:pt x="1463" y="2924"/>
                        <a:pt x="1587" y="3296"/>
                        <a:pt x="1686" y="3668"/>
                      </a:cubicBezTo>
                      <a:cubicBezTo>
                        <a:pt x="1736" y="3023"/>
                        <a:pt x="1736" y="2404"/>
                        <a:pt x="1686" y="1759"/>
                      </a:cubicBezTo>
                      <a:cubicBezTo>
                        <a:pt x="1662" y="1263"/>
                        <a:pt x="1563" y="743"/>
                        <a:pt x="1315" y="321"/>
                      </a:cubicBezTo>
                      <a:cubicBezTo>
                        <a:pt x="1173" y="90"/>
                        <a:pt x="1052" y="0"/>
                        <a:pt x="9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9" name="Google Shape;16399;p54"/>
                <p:cNvSpPr/>
                <p:nvPr/>
              </p:nvSpPr>
              <p:spPr>
                <a:xfrm>
                  <a:off x="3946975" y="2050825"/>
                  <a:ext cx="153725" cy="18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7392" extrusionOk="0">
                      <a:moveTo>
                        <a:pt x="550" y="0"/>
                      </a:moveTo>
                      <a:cubicBezTo>
                        <a:pt x="475" y="0"/>
                        <a:pt x="399" y="21"/>
                        <a:pt x="323" y="68"/>
                      </a:cubicBezTo>
                      <a:cubicBezTo>
                        <a:pt x="1" y="242"/>
                        <a:pt x="75" y="613"/>
                        <a:pt x="199" y="936"/>
                      </a:cubicBezTo>
                      <a:cubicBezTo>
                        <a:pt x="571" y="1902"/>
                        <a:pt x="968" y="2844"/>
                        <a:pt x="1414" y="3786"/>
                      </a:cubicBezTo>
                      <a:cubicBezTo>
                        <a:pt x="1662" y="4307"/>
                        <a:pt x="1910" y="4828"/>
                        <a:pt x="2207" y="5323"/>
                      </a:cubicBezTo>
                      <a:cubicBezTo>
                        <a:pt x="2579" y="6017"/>
                        <a:pt x="3025" y="6662"/>
                        <a:pt x="3620" y="7158"/>
                      </a:cubicBezTo>
                      <a:cubicBezTo>
                        <a:pt x="3746" y="7284"/>
                        <a:pt x="3908" y="7392"/>
                        <a:pt x="4090" y="7392"/>
                      </a:cubicBezTo>
                      <a:cubicBezTo>
                        <a:pt x="4123" y="7392"/>
                        <a:pt x="4156" y="7388"/>
                        <a:pt x="4190" y="7381"/>
                      </a:cubicBezTo>
                      <a:cubicBezTo>
                        <a:pt x="4289" y="7331"/>
                        <a:pt x="4389" y="7282"/>
                        <a:pt x="4488" y="7257"/>
                      </a:cubicBezTo>
                      <a:cubicBezTo>
                        <a:pt x="4934" y="7059"/>
                        <a:pt x="5430" y="7257"/>
                        <a:pt x="5405" y="6538"/>
                      </a:cubicBezTo>
                      <a:cubicBezTo>
                        <a:pt x="5405" y="6439"/>
                        <a:pt x="5380" y="6315"/>
                        <a:pt x="5430" y="6265"/>
                      </a:cubicBezTo>
                      <a:cubicBezTo>
                        <a:pt x="5504" y="6166"/>
                        <a:pt x="5628" y="6166"/>
                        <a:pt x="5727" y="6141"/>
                      </a:cubicBezTo>
                      <a:cubicBezTo>
                        <a:pt x="6025" y="6017"/>
                        <a:pt x="6149" y="5621"/>
                        <a:pt x="6099" y="5274"/>
                      </a:cubicBezTo>
                      <a:cubicBezTo>
                        <a:pt x="6000" y="4927"/>
                        <a:pt x="5752" y="4679"/>
                        <a:pt x="5529" y="4406"/>
                      </a:cubicBezTo>
                      <a:cubicBezTo>
                        <a:pt x="5281" y="4084"/>
                        <a:pt x="5058" y="3786"/>
                        <a:pt x="4810" y="3514"/>
                      </a:cubicBezTo>
                      <a:cubicBezTo>
                        <a:pt x="4537" y="3167"/>
                        <a:pt x="4190" y="2894"/>
                        <a:pt x="3893" y="2572"/>
                      </a:cubicBezTo>
                      <a:cubicBezTo>
                        <a:pt x="3075" y="1853"/>
                        <a:pt x="2281" y="1184"/>
                        <a:pt x="1439" y="564"/>
                      </a:cubicBezTo>
                      <a:cubicBezTo>
                        <a:pt x="1178" y="363"/>
                        <a:pt x="868" y="0"/>
                        <a:pt x="5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0" name="Google Shape;16400;p54"/>
                <p:cNvSpPr/>
                <p:nvPr/>
              </p:nvSpPr>
              <p:spPr>
                <a:xfrm>
                  <a:off x="3952550" y="2068250"/>
                  <a:ext cx="74400" cy="89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6" h="3561" extrusionOk="0">
                      <a:moveTo>
                        <a:pt x="888" y="1"/>
                      </a:moveTo>
                      <a:cubicBezTo>
                        <a:pt x="856" y="1"/>
                        <a:pt x="824" y="5"/>
                        <a:pt x="794" y="16"/>
                      </a:cubicBezTo>
                      <a:cubicBezTo>
                        <a:pt x="1" y="288"/>
                        <a:pt x="1092" y="2023"/>
                        <a:pt x="1340" y="2395"/>
                      </a:cubicBezTo>
                      <a:cubicBezTo>
                        <a:pt x="1488" y="2618"/>
                        <a:pt x="1662" y="2817"/>
                        <a:pt x="1835" y="2990"/>
                      </a:cubicBezTo>
                      <a:cubicBezTo>
                        <a:pt x="1934" y="3114"/>
                        <a:pt x="2455" y="3486"/>
                        <a:pt x="2455" y="3560"/>
                      </a:cubicBezTo>
                      <a:cubicBezTo>
                        <a:pt x="2455" y="3387"/>
                        <a:pt x="2405" y="3238"/>
                        <a:pt x="2306" y="3089"/>
                      </a:cubicBezTo>
                      <a:cubicBezTo>
                        <a:pt x="2058" y="2643"/>
                        <a:pt x="1835" y="2222"/>
                        <a:pt x="1587" y="1776"/>
                      </a:cubicBezTo>
                      <a:lnTo>
                        <a:pt x="1587" y="1776"/>
                      </a:lnTo>
                      <a:lnTo>
                        <a:pt x="2976" y="3089"/>
                      </a:lnTo>
                      <a:cubicBezTo>
                        <a:pt x="2728" y="2445"/>
                        <a:pt x="2331" y="1850"/>
                        <a:pt x="1835" y="1329"/>
                      </a:cubicBezTo>
                      <a:lnTo>
                        <a:pt x="1835" y="1329"/>
                      </a:lnTo>
                      <a:cubicBezTo>
                        <a:pt x="2182" y="1577"/>
                        <a:pt x="2554" y="1776"/>
                        <a:pt x="2901" y="2023"/>
                      </a:cubicBezTo>
                      <a:cubicBezTo>
                        <a:pt x="2653" y="1602"/>
                        <a:pt x="2306" y="1156"/>
                        <a:pt x="1959" y="784"/>
                      </a:cubicBezTo>
                      <a:cubicBezTo>
                        <a:pt x="1754" y="602"/>
                        <a:pt x="1256" y="1"/>
                        <a:pt x="88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1" name="Google Shape;16401;p54"/>
                <p:cNvSpPr/>
                <p:nvPr/>
              </p:nvSpPr>
              <p:spPr>
                <a:xfrm>
                  <a:off x="3958750" y="1806500"/>
                  <a:ext cx="200825" cy="17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3" h="6970" extrusionOk="0">
                      <a:moveTo>
                        <a:pt x="6973" y="0"/>
                      </a:moveTo>
                      <a:cubicBezTo>
                        <a:pt x="6883" y="0"/>
                        <a:pt x="6786" y="18"/>
                        <a:pt x="6694" y="49"/>
                      </a:cubicBezTo>
                      <a:cubicBezTo>
                        <a:pt x="6322" y="123"/>
                        <a:pt x="6049" y="347"/>
                        <a:pt x="5752" y="545"/>
                      </a:cubicBezTo>
                      <a:cubicBezTo>
                        <a:pt x="5380" y="768"/>
                        <a:pt x="5033" y="966"/>
                        <a:pt x="4686" y="1189"/>
                      </a:cubicBezTo>
                      <a:cubicBezTo>
                        <a:pt x="3298" y="2107"/>
                        <a:pt x="2157" y="3173"/>
                        <a:pt x="1116" y="4511"/>
                      </a:cubicBezTo>
                      <a:cubicBezTo>
                        <a:pt x="596" y="5156"/>
                        <a:pt x="125" y="5899"/>
                        <a:pt x="50" y="6742"/>
                      </a:cubicBezTo>
                      <a:cubicBezTo>
                        <a:pt x="1" y="6792"/>
                        <a:pt x="1" y="6891"/>
                        <a:pt x="75" y="6916"/>
                      </a:cubicBezTo>
                      <a:cubicBezTo>
                        <a:pt x="90" y="6960"/>
                        <a:pt x="132" y="6969"/>
                        <a:pt x="173" y="6969"/>
                      </a:cubicBezTo>
                      <a:cubicBezTo>
                        <a:pt x="201" y="6969"/>
                        <a:pt x="229" y="6965"/>
                        <a:pt x="249" y="6965"/>
                      </a:cubicBezTo>
                      <a:cubicBezTo>
                        <a:pt x="868" y="6817"/>
                        <a:pt x="1538" y="6618"/>
                        <a:pt x="2108" y="6395"/>
                      </a:cubicBezTo>
                      <a:cubicBezTo>
                        <a:pt x="2901" y="6123"/>
                        <a:pt x="3595" y="5726"/>
                        <a:pt x="4265" y="5255"/>
                      </a:cubicBezTo>
                      <a:cubicBezTo>
                        <a:pt x="4810" y="4883"/>
                        <a:pt x="5331" y="4437"/>
                        <a:pt x="5876" y="3966"/>
                      </a:cubicBezTo>
                      <a:cubicBezTo>
                        <a:pt x="6620" y="3321"/>
                        <a:pt x="7239" y="2702"/>
                        <a:pt x="7785" y="1908"/>
                      </a:cubicBezTo>
                      <a:cubicBezTo>
                        <a:pt x="7884" y="1784"/>
                        <a:pt x="7983" y="1611"/>
                        <a:pt x="8008" y="1462"/>
                      </a:cubicBezTo>
                      <a:cubicBezTo>
                        <a:pt x="8033" y="1338"/>
                        <a:pt x="8008" y="1189"/>
                        <a:pt x="7983" y="1065"/>
                      </a:cubicBezTo>
                      <a:cubicBezTo>
                        <a:pt x="7933" y="942"/>
                        <a:pt x="7909" y="818"/>
                        <a:pt x="7859" y="694"/>
                      </a:cubicBezTo>
                      <a:cubicBezTo>
                        <a:pt x="7735" y="545"/>
                        <a:pt x="7537" y="570"/>
                        <a:pt x="7438" y="421"/>
                      </a:cubicBezTo>
                      <a:cubicBezTo>
                        <a:pt x="7388" y="322"/>
                        <a:pt x="7363" y="223"/>
                        <a:pt x="7289" y="123"/>
                      </a:cubicBezTo>
                      <a:cubicBezTo>
                        <a:pt x="7216" y="36"/>
                        <a:pt x="7101" y="0"/>
                        <a:pt x="6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2" name="Google Shape;16402;p54"/>
                <p:cNvSpPr/>
                <p:nvPr/>
              </p:nvSpPr>
              <p:spPr>
                <a:xfrm>
                  <a:off x="3974200" y="1870300"/>
                  <a:ext cx="94900" cy="9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628" extrusionOk="0">
                      <a:moveTo>
                        <a:pt x="3523" y="1"/>
                      </a:moveTo>
                      <a:lnTo>
                        <a:pt x="3523" y="1"/>
                      </a:lnTo>
                      <a:cubicBezTo>
                        <a:pt x="3052" y="224"/>
                        <a:pt x="2605" y="497"/>
                        <a:pt x="2234" y="769"/>
                      </a:cubicBezTo>
                      <a:cubicBezTo>
                        <a:pt x="1539" y="1339"/>
                        <a:pt x="945" y="2034"/>
                        <a:pt x="498" y="2852"/>
                      </a:cubicBezTo>
                      <a:cubicBezTo>
                        <a:pt x="336" y="3153"/>
                        <a:pt x="1" y="3627"/>
                        <a:pt x="464" y="3627"/>
                      </a:cubicBezTo>
                      <a:cubicBezTo>
                        <a:pt x="496" y="3627"/>
                        <a:pt x="532" y="3625"/>
                        <a:pt x="573" y="3620"/>
                      </a:cubicBezTo>
                      <a:cubicBezTo>
                        <a:pt x="1044" y="3571"/>
                        <a:pt x="1539" y="3347"/>
                        <a:pt x="1936" y="3100"/>
                      </a:cubicBezTo>
                      <a:cubicBezTo>
                        <a:pt x="2457" y="2802"/>
                        <a:pt x="2903" y="2356"/>
                        <a:pt x="3349" y="1959"/>
                      </a:cubicBezTo>
                      <a:lnTo>
                        <a:pt x="3349" y="1959"/>
                      </a:lnTo>
                      <a:cubicBezTo>
                        <a:pt x="2952" y="2108"/>
                        <a:pt x="2531" y="2232"/>
                        <a:pt x="2110" y="2381"/>
                      </a:cubicBezTo>
                      <a:cubicBezTo>
                        <a:pt x="2680" y="1835"/>
                        <a:pt x="3225" y="1315"/>
                        <a:pt x="3795" y="745"/>
                      </a:cubicBezTo>
                      <a:lnTo>
                        <a:pt x="3795" y="745"/>
                      </a:lnTo>
                      <a:cubicBezTo>
                        <a:pt x="3275" y="868"/>
                        <a:pt x="2729" y="1092"/>
                        <a:pt x="2283" y="1364"/>
                      </a:cubicBezTo>
                      <a:cubicBezTo>
                        <a:pt x="2680" y="943"/>
                        <a:pt x="3101" y="472"/>
                        <a:pt x="352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3" name="Google Shape;16403;p54"/>
                <p:cNvSpPr/>
                <p:nvPr/>
              </p:nvSpPr>
              <p:spPr>
                <a:xfrm>
                  <a:off x="3976725" y="1951025"/>
                  <a:ext cx="221900" cy="7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76" h="3032" extrusionOk="0">
                      <a:moveTo>
                        <a:pt x="6773" y="0"/>
                      </a:moveTo>
                      <a:cubicBezTo>
                        <a:pt x="4855" y="0"/>
                        <a:pt x="2913" y="463"/>
                        <a:pt x="1091" y="1085"/>
                      </a:cubicBezTo>
                      <a:cubicBezTo>
                        <a:pt x="844" y="1135"/>
                        <a:pt x="224" y="1333"/>
                        <a:pt x="125" y="1631"/>
                      </a:cubicBezTo>
                      <a:cubicBezTo>
                        <a:pt x="1" y="2052"/>
                        <a:pt x="1067" y="2300"/>
                        <a:pt x="1315" y="2374"/>
                      </a:cubicBezTo>
                      <a:cubicBezTo>
                        <a:pt x="2133" y="2697"/>
                        <a:pt x="3174" y="2697"/>
                        <a:pt x="3992" y="2821"/>
                      </a:cubicBezTo>
                      <a:cubicBezTo>
                        <a:pt x="4685" y="2936"/>
                        <a:pt x="5404" y="3032"/>
                        <a:pt x="6112" y="3032"/>
                      </a:cubicBezTo>
                      <a:cubicBezTo>
                        <a:pt x="6772" y="3032"/>
                        <a:pt x="7423" y="2949"/>
                        <a:pt x="8033" y="2721"/>
                      </a:cubicBezTo>
                      <a:cubicBezTo>
                        <a:pt x="8181" y="2672"/>
                        <a:pt x="8305" y="2597"/>
                        <a:pt x="8404" y="2473"/>
                      </a:cubicBezTo>
                      <a:cubicBezTo>
                        <a:pt x="8454" y="2350"/>
                        <a:pt x="8454" y="2226"/>
                        <a:pt x="8528" y="2102"/>
                      </a:cubicBezTo>
                      <a:cubicBezTo>
                        <a:pt x="8578" y="1978"/>
                        <a:pt x="8652" y="1953"/>
                        <a:pt x="8702" y="1854"/>
                      </a:cubicBezTo>
                      <a:cubicBezTo>
                        <a:pt x="8875" y="1631"/>
                        <a:pt x="8801" y="1556"/>
                        <a:pt x="8751" y="1259"/>
                      </a:cubicBezTo>
                      <a:cubicBezTo>
                        <a:pt x="8702" y="1085"/>
                        <a:pt x="8751" y="887"/>
                        <a:pt x="8702" y="713"/>
                      </a:cubicBezTo>
                      <a:cubicBezTo>
                        <a:pt x="8702" y="689"/>
                        <a:pt x="8702" y="614"/>
                        <a:pt x="8677" y="589"/>
                      </a:cubicBezTo>
                      <a:cubicBezTo>
                        <a:pt x="8627" y="391"/>
                        <a:pt x="8429" y="242"/>
                        <a:pt x="8206" y="193"/>
                      </a:cubicBezTo>
                      <a:cubicBezTo>
                        <a:pt x="7958" y="69"/>
                        <a:pt x="7685" y="19"/>
                        <a:pt x="7438" y="19"/>
                      </a:cubicBezTo>
                      <a:cubicBezTo>
                        <a:pt x="7217" y="6"/>
                        <a:pt x="6995" y="0"/>
                        <a:pt x="67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4" name="Google Shape;16404;p54"/>
                <p:cNvSpPr/>
                <p:nvPr/>
              </p:nvSpPr>
              <p:spPr>
                <a:xfrm>
                  <a:off x="3990975" y="1963825"/>
                  <a:ext cx="122750" cy="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0" h="1788" extrusionOk="0">
                      <a:moveTo>
                        <a:pt x="4622" y="0"/>
                      </a:moveTo>
                      <a:cubicBezTo>
                        <a:pt x="3742" y="0"/>
                        <a:pt x="2896" y="129"/>
                        <a:pt x="2009" y="425"/>
                      </a:cubicBezTo>
                      <a:cubicBezTo>
                        <a:pt x="1563" y="573"/>
                        <a:pt x="1141" y="747"/>
                        <a:pt x="745" y="970"/>
                      </a:cubicBezTo>
                      <a:cubicBezTo>
                        <a:pt x="621" y="1069"/>
                        <a:pt x="447" y="1094"/>
                        <a:pt x="323" y="1193"/>
                      </a:cubicBezTo>
                      <a:cubicBezTo>
                        <a:pt x="298" y="1218"/>
                        <a:pt x="1" y="1664"/>
                        <a:pt x="75" y="1664"/>
                      </a:cubicBezTo>
                      <a:cubicBezTo>
                        <a:pt x="518" y="1627"/>
                        <a:pt x="958" y="1607"/>
                        <a:pt x="1396" y="1607"/>
                      </a:cubicBezTo>
                      <a:cubicBezTo>
                        <a:pt x="2136" y="1607"/>
                        <a:pt x="2873" y="1663"/>
                        <a:pt x="3620" y="1788"/>
                      </a:cubicBezTo>
                      <a:cubicBezTo>
                        <a:pt x="3397" y="1490"/>
                        <a:pt x="3124" y="1292"/>
                        <a:pt x="2802" y="1119"/>
                      </a:cubicBezTo>
                      <a:cubicBezTo>
                        <a:pt x="3425" y="963"/>
                        <a:pt x="4069" y="867"/>
                        <a:pt x="4696" y="867"/>
                      </a:cubicBezTo>
                      <a:cubicBezTo>
                        <a:pt x="4767" y="867"/>
                        <a:pt x="4838" y="868"/>
                        <a:pt x="4909" y="871"/>
                      </a:cubicBezTo>
                      <a:cubicBezTo>
                        <a:pt x="4488" y="722"/>
                        <a:pt x="4042" y="573"/>
                        <a:pt x="3595" y="474"/>
                      </a:cubicBezTo>
                      <a:cubicBezTo>
                        <a:pt x="4017" y="325"/>
                        <a:pt x="4413" y="152"/>
                        <a:pt x="4860" y="3"/>
                      </a:cubicBezTo>
                      <a:cubicBezTo>
                        <a:pt x="4780" y="1"/>
                        <a:pt x="4701" y="0"/>
                        <a:pt x="462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5" name="Google Shape;16405;p54"/>
                <p:cNvSpPr/>
                <p:nvPr/>
              </p:nvSpPr>
              <p:spPr>
                <a:xfrm>
                  <a:off x="3965125" y="2018650"/>
                  <a:ext cx="212425" cy="13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7" h="5298" extrusionOk="0">
                      <a:moveTo>
                        <a:pt x="1227" y="0"/>
                      </a:moveTo>
                      <a:cubicBezTo>
                        <a:pt x="682" y="0"/>
                        <a:pt x="0" y="151"/>
                        <a:pt x="366" y="983"/>
                      </a:cubicBezTo>
                      <a:cubicBezTo>
                        <a:pt x="489" y="1231"/>
                        <a:pt x="688" y="1405"/>
                        <a:pt x="861" y="1578"/>
                      </a:cubicBezTo>
                      <a:cubicBezTo>
                        <a:pt x="1184" y="1900"/>
                        <a:pt x="1531" y="2223"/>
                        <a:pt x="1902" y="2495"/>
                      </a:cubicBezTo>
                      <a:cubicBezTo>
                        <a:pt x="3216" y="3561"/>
                        <a:pt x="4704" y="4429"/>
                        <a:pt x="6241" y="5098"/>
                      </a:cubicBezTo>
                      <a:cubicBezTo>
                        <a:pt x="6477" y="5193"/>
                        <a:pt x="6733" y="5297"/>
                        <a:pt x="6984" y="5297"/>
                      </a:cubicBezTo>
                      <a:cubicBezTo>
                        <a:pt x="7128" y="5297"/>
                        <a:pt x="7270" y="5263"/>
                        <a:pt x="7406" y="5173"/>
                      </a:cubicBezTo>
                      <a:cubicBezTo>
                        <a:pt x="7629" y="4999"/>
                        <a:pt x="7778" y="4726"/>
                        <a:pt x="8026" y="4627"/>
                      </a:cubicBezTo>
                      <a:cubicBezTo>
                        <a:pt x="8149" y="4578"/>
                        <a:pt x="8348" y="4578"/>
                        <a:pt x="8422" y="4454"/>
                      </a:cubicBezTo>
                      <a:cubicBezTo>
                        <a:pt x="8497" y="4355"/>
                        <a:pt x="8497" y="4255"/>
                        <a:pt x="8497" y="4131"/>
                      </a:cubicBezTo>
                      <a:lnTo>
                        <a:pt x="8497" y="2768"/>
                      </a:lnTo>
                      <a:cubicBezTo>
                        <a:pt x="8497" y="2371"/>
                        <a:pt x="8174" y="2297"/>
                        <a:pt x="7902" y="2148"/>
                      </a:cubicBezTo>
                      <a:cubicBezTo>
                        <a:pt x="6538" y="1504"/>
                        <a:pt x="5175" y="884"/>
                        <a:pt x="3762" y="438"/>
                      </a:cubicBezTo>
                      <a:cubicBezTo>
                        <a:pt x="3043" y="239"/>
                        <a:pt x="2299" y="91"/>
                        <a:pt x="1555" y="16"/>
                      </a:cubicBezTo>
                      <a:cubicBezTo>
                        <a:pt x="1461" y="7"/>
                        <a:pt x="1348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6" name="Google Shape;16406;p54"/>
                <p:cNvSpPr/>
                <p:nvPr/>
              </p:nvSpPr>
              <p:spPr>
                <a:xfrm>
                  <a:off x="3986650" y="2028800"/>
                  <a:ext cx="113425" cy="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7" h="3181" extrusionOk="0">
                      <a:moveTo>
                        <a:pt x="546" y="0"/>
                      </a:moveTo>
                      <a:cubicBezTo>
                        <a:pt x="382" y="0"/>
                        <a:pt x="237" y="43"/>
                        <a:pt x="174" y="181"/>
                      </a:cubicBezTo>
                      <a:cubicBezTo>
                        <a:pt x="0" y="453"/>
                        <a:pt x="298" y="825"/>
                        <a:pt x="447" y="999"/>
                      </a:cubicBezTo>
                      <a:cubicBezTo>
                        <a:pt x="818" y="1420"/>
                        <a:pt x="1215" y="1742"/>
                        <a:pt x="1612" y="2065"/>
                      </a:cubicBezTo>
                      <a:cubicBezTo>
                        <a:pt x="2281" y="2511"/>
                        <a:pt x="2975" y="2858"/>
                        <a:pt x="3719" y="3180"/>
                      </a:cubicBezTo>
                      <a:cubicBezTo>
                        <a:pt x="3421" y="2808"/>
                        <a:pt x="3049" y="2511"/>
                        <a:pt x="2653" y="2312"/>
                      </a:cubicBezTo>
                      <a:lnTo>
                        <a:pt x="2653" y="2312"/>
                      </a:lnTo>
                      <a:cubicBezTo>
                        <a:pt x="3297" y="2362"/>
                        <a:pt x="3917" y="2461"/>
                        <a:pt x="4537" y="2610"/>
                      </a:cubicBezTo>
                      <a:cubicBezTo>
                        <a:pt x="3892" y="2089"/>
                        <a:pt x="3223" y="1618"/>
                        <a:pt x="2479" y="1222"/>
                      </a:cubicBezTo>
                      <a:cubicBezTo>
                        <a:pt x="2901" y="1197"/>
                        <a:pt x="3273" y="1172"/>
                        <a:pt x="3669" y="1098"/>
                      </a:cubicBezTo>
                      <a:cubicBezTo>
                        <a:pt x="3570" y="1098"/>
                        <a:pt x="3198" y="825"/>
                        <a:pt x="3099" y="800"/>
                      </a:cubicBezTo>
                      <a:cubicBezTo>
                        <a:pt x="2925" y="701"/>
                        <a:pt x="2702" y="602"/>
                        <a:pt x="2479" y="503"/>
                      </a:cubicBezTo>
                      <a:cubicBezTo>
                        <a:pt x="2058" y="329"/>
                        <a:pt x="1612" y="205"/>
                        <a:pt x="1165" y="106"/>
                      </a:cubicBezTo>
                      <a:cubicBezTo>
                        <a:pt x="1023" y="78"/>
                        <a:pt x="767" y="0"/>
                        <a:pt x="5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7" name="Google Shape;16407;p54"/>
                <p:cNvSpPr/>
                <p:nvPr/>
              </p:nvSpPr>
              <p:spPr>
                <a:xfrm>
                  <a:off x="3821100" y="1921800"/>
                  <a:ext cx="190350" cy="1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4" h="6871" extrusionOk="0">
                      <a:moveTo>
                        <a:pt x="3831" y="0"/>
                      </a:moveTo>
                      <a:cubicBezTo>
                        <a:pt x="2908" y="0"/>
                        <a:pt x="2038" y="314"/>
                        <a:pt x="1367" y="1040"/>
                      </a:cubicBezTo>
                      <a:cubicBezTo>
                        <a:pt x="1020" y="1436"/>
                        <a:pt x="747" y="1907"/>
                        <a:pt x="598" y="2403"/>
                      </a:cubicBezTo>
                      <a:cubicBezTo>
                        <a:pt x="0" y="4508"/>
                        <a:pt x="1798" y="6870"/>
                        <a:pt x="3939" y="6870"/>
                      </a:cubicBezTo>
                      <a:cubicBezTo>
                        <a:pt x="4194" y="6870"/>
                        <a:pt x="4453" y="6837"/>
                        <a:pt x="4714" y="6766"/>
                      </a:cubicBezTo>
                      <a:cubicBezTo>
                        <a:pt x="5308" y="6617"/>
                        <a:pt x="5804" y="6320"/>
                        <a:pt x="6300" y="5948"/>
                      </a:cubicBezTo>
                      <a:cubicBezTo>
                        <a:pt x="6870" y="5502"/>
                        <a:pt x="7242" y="4832"/>
                        <a:pt x="7366" y="4113"/>
                      </a:cubicBezTo>
                      <a:cubicBezTo>
                        <a:pt x="7614" y="2800"/>
                        <a:pt x="7069" y="1114"/>
                        <a:pt x="5854" y="445"/>
                      </a:cubicBezTo>
                      <a:cubicBezTo>
                        <a:pt x="5556" y="296"/>
                        <a:pt x="5209" y="172"/>
                        <a:pt x="4862" y="122"/>
                      </a:cubicBezTo>
                      <a:cubicBezTo>
                        <a:pt x="4516" y="42"/>
                        <a:pt x="4170" y="0"/>
                        <a:pt x="383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8" name="Google Shape;16408;p54"/>
                <p:cNvSpPr/>
                <p:nvPr/>
              </p:nvSpPr>
              <p:spPr>
                <a:xfrm>
                  <a:off x="3845975" y="1933800"/>
                  <a:ext cx="146275" cy="14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51" h="5797" extrusionOk="0">
                      <a:moveTo>
                        <a:pt x="2690" y="1"/>
                      </a:moveTo>
                      <a:cubicBezTo>
                        <a:pt x="2499" y="1"/>
                        <a:pt x="2311" y="20"/>
                        <a:pt x="2132" y="64"/>
                      </a:cubicBezTo>
                      <a:cubicBezTo>
                        <a:pt x="1289" y="262"/>
                        <a:pt x="372" y="684"/>
                        <a:pt x="99" y="1551"/>
                      </a:cubicBezTo>
                      <a:cubicBezTo>
                        <a:pt x="0" y="1824"/>
                        <a:pt x="25" y="2146"/>
                        <a:pt x="174" y="2394"/>
                      </a:cubicBezTo>
                      <a:cubicBezTo>
                        <a:pt x="273" y="2518"/>
                        <a:pt x="421" y="2568"/>
                        <a:pt x="521" y="2691"/>
                      </a:cubicBezTo>
                      <a:cubicBezTo>
                        <a:pt x="868" y="3162"/>
                        <a:pt x="347" y="3807"/>
                        <a:pt x="545" y="4352"/>
                      </a:cubicBezTo>
                      <a:cubicBezTo>
                        <a:pt x="769" y="4774"/>
                        <a:pt x="1388" y="4848"/>
                        <a:pt x="1735" y="5170"/>
                      </a:cubicBezTo>
                      <a:cubicBezTo>
                        <a:pt x="1859" y="5294"/>
                        <a:pt x="1909" y="5443"/>
                        <a:pt x="2082" y="5592"/>
                      </a:cubicBezTo>
                      <a:cubicBezTo>
                        <a:pt x="2256" y="5741"/>
                        <a:pt x="2479" y="5765"/>
                        <a:pt x="2727" y="5790"/>
                      </a:cubicBezTo>
                      <a:cubicBezTo>
                        <a:pt x="2781" y="5794"/>
                        <a:pt x="2835" y="5797"/>
                        <a:pt x="2888" y="5797"/>
                      </a:cubicBezTo>
                      <a:cubicBezTo>
                        <a:pt x="3450" y="5797"/>
                        <a:pt x="3989" y="5570"/>
                        <a:pt x="4487" y="5344"/>
                      </a:cubicBezTo>
                      <a:cubicBezTo>
                        <a:pt x="4735" y="5245"/>
                        <a:pt x="4958" y="5146"/>
                        <a:pt x="5132" y="4972"/>
                      </a:cubicBezTo>
                      <a:cubicBezTo>
                        <a:pt x="5355" y="4749"/>
                        <a:pt x="5454" y="4427"/>
                        <a:pt x="5454" y="4154"/>
                      </a:cubicBezTo>
                      <a:cubicBezTo>
                        <a:pt x="5454" y="3832"/>
                        <a:pt x="5429" y="3559"/>
                        <a:pt x="5355" y="3262"/>
                      </a:cubicBezTo>
                      <a:cubicBezTo>
                        <a:pt x="5330" y="3162"/>
                        <a:pt x="5330" y="3063"/>
                        <a:pt x="5330" y="2989"/>
                      </a:cubicBezTo>
                      <a:cubicBezTo>
                        <a:pt x="5355" y="2741"/>
                        <a:pt x="5677" y="2568"/>
                        <a:pt x="5751" y="2320"/>
                      </a:cubicBezTo>
                      <a:cubicBezTo>
                        <a:pt x="5850" y="2072"/>
                        <a:pt x="5702" y="1824"/>
                        <a:pt x="5553" y="1650"/>
                      </a:cubicBezTo>
                      <a:cubicBezTo>
                        <a:pt x="5355" y="1452"/>
                        <a:pt x="5181" y="1303"/>
                        <a:pt x="5057" y="1080"/>
                      </a:cubicBezTo>
                      <a:cubicBezTo>
                        <a:pt x="4983" y="956"/>
                        <a:pt x="4958" y="832"/>
                        <a:pt x="4859" y="733"/>
                      </a:cubicBezTo>
                      <a:cubicBezTo>
                        <a:pt x="4809" y="659"/>
                        <a:pt x="4710" y="634"/>
                        <a:pt x="4611" y="560"/>
                      </a:cubicBezTo>
                      <a:cubicBezTo>
                        <a:pt x="4088" y="250"/>
                        <a:pt x="3369" y="1"/>
                        <a:pt x="2690" y="1"/>
                      </a:cubicBezTo>
                      <a:close/>
                    </a:path>
                  </a:pathLst>
                </a:custGeom>
                <a:solidFill>
                  <a:srgbClr val="FFB9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9" name="Google Shape;16409;p54"/>
                <p:cNvSpPr/>
                <p:nvPr/>
              </p:nvSpPr>
              <p:spPr>
                <a:xfrm>
                  <a:off x="3889350" y="1984075"/>
                  <a:ext cx="13650" cy="1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" h="531" extrusionOk="0">
                      <a:moveTo>
                        <a:pt x="273" y="1"/>
                      </a:moveTo>
                      <a:cubicBezTo>
                        <a:pt x="185" y="1"/>
                        <a:pt x="100" y="51"/>
                        <a:pt x="50" y="135"/>
                      </a:cubicBezTo>
                      <a:cubicBezTo>
                        <a:pt x="0" y="234"/>
                        <a:pt x="25" y="408"/>
                        <a:pt x="149" y="482"/>
                      </a:cubicBezTo>
                      <a:cubicBezTo>
                        <a:pt x="149" y="482"/>
                        <a:pt x="174" y="482"/>
                        <a:pt x="174" y="507"/>
                      </a:cubicBezTo>
                      <a:cubicBezTo>
                        <a:pt x="213" y="523"/>
                        <a:pt x="257" y="531"/>
                        <a:pt x="301" y="531"/>
                      </a:cubicBezTo>
                      <a:cubicBezTo>
                        <a:pt x="395" y="531"/>
                        <a:pt x="487" y="492"/>
                        <a:pt x="521" y="408"/>
                      </a:cubicBezTo>
                      <a:cubicBezTo>
                        <a:pt x="546" y="309"/>
                        <a:pt x="546" y="135"/>
                        <a:pt x="422" y="61"/>
                      </a:cubicBezTo>
                      <a:cubicBezTo>
                        <a:pt x="422" y="61"/>
                        <a:pt x="397" y="61"/>
                        <a:pt x="397" y="36"/>
                      </a:cubicBezTo>
                      <a:cubicBezTo>
                        <a:pt x="357" y="12"/>
                        <a:pt x="315" y="1"/>
                        <a:pt x="2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0" name="Google Shape;16410;p54"/>
                <p:cNvSpPr/>
                <p:nvPr/>
              </p:nvSpPr>
              <p:spPr>
                <a:xfrm>
                  <a:off x="3920325" y="19589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1"/>
                      </a:moveTo>
                      <a:cubicBezTo>
                        <a:pt x="1" y="1"/>
                        <a:pt x="1" y="447"/>
                        <a:pt x="298" y="447"/>
                      </a:cubicBezTo>
                      <a:cubicBezTo>
                        <a:pt x="621" y="447"/>
                        <a:pt x="621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1" name="Google Shape;16411;p54"/>
                <p:cNvSpPr/>
                <p:nvPr/>
              </p:nvSpPr>
              <p:spPr>
                <a:xfrm>
                  <a:off x="3891825" y="195460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0"/>
                      </a:moveTo>
                      <a:cubicBezTo>
                        <a:pt x="0" y="0"/>
                        <a:pt x="0" y="471"/>
                        <a:pt x="298" y="471"/>
                      </a:cubicBezTo>
                      <a:cubicBezTo>
                        <a:pt x="620" y="471"/>
                        <a:pt x="620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2" name="Google Shape;16412;p54"/>
                <p:cNvSpPr/>
                <p:nvPr/>
              </p:nvSpPr>
              <p:spPr>
                <a:xfrm>
                  <a:off x="3925900" y="19930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0"/>
                      </a:moveTo>
                      <a:cubicBezTo>
                        <a:pt x="1" y="0"/>
                        <a:pt x="1" y="446"/>
                        <a:pt x="298" y="446"/>
                      </a:cubicBezTo>
                      <a:cubicBezTo>
                        <a:pt x="621" y="446"/>
                        <a:pt x="621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3" name="Google Shape;16413;p54"/>
                <p:cNvSpPr/>
                <p:nvPr/>
              </p:nvSpPr>
              <p:spPr>
                <a:xfrm>
                  <a:off x="3958750" y="198125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4" name="Google Shape;16414;p54"/>
                <p:cNvSpPr/>
                <p:nvPr/>
              </p:nvSpPr>
              <p:spPr>
                <a:xfrm>
                  <a:off x="3949450" y="2020900"/>
                  <a:ext cx="14900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447" extrusionOk="0">
                      <a:moveTo>
                        <a:pt x="323" y="1"/>
                      </a:moveTo>
                      <a:cubicBezTo>
                        <a:pt x="1" y="1"/>
                        <a:pt x="1" y="447"/>
                        <a:pt x="323" y="447"/>
                      </a:cubicBezTo>
                      <a:cubicBezTo>
                        <a:pt x="596" y="447"/>
                        <a:pt x="596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5" name="Google Shape;16415;p54"/>
                <p:cNvSpPr/>
                <p:nvPr/>
              </p:nvSpPr>
              <p:spPr>
                <a:xfrm>
                  <a:off x="3898025" y="204382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1"/>
                      </a:moveTo>
                      <a:cubicBezTo>
                        <a:pt x="0" y="1"/>
                        <a:pt x="0" y="472"/>
                        <a:pt x="298" y="472"/>
                      </a:cubicBezTo>
                      <a:cubicBezTo>
                        <a:pt x="620" y="472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6" name="Google Shape;16416;p54"/>
                <p:cNvSpPr/>
                <p:nvPr/>
              </p:nvSpPr>
              <p:spPr>
                <a:xfrm>
                  <a:off x="3861450" y="201532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1"/>
                      </a:moveTo>
                      <a:cubicBezTo>
                        <a:pt x="1" y="1"/>
                        <a:pt x="1" y="472"/>
                        <a:pt x="298" y="472"/>
                      </a:cubicBezTo>
                      <a:cubicBezTo>
                        <a:pt x="621" y="472"/>
                        <a:pt x="621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7" name="Google Shape;16417;p54"/>
                <p:cNvSpPr/>
                <p:nvPr/>
              </p:nvSpPr>
              <p:spPr>
                <a:xfrm>
                  <a:off x="3860850" y="1971950"/>
                  <a:ext cx="15500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47" extrusionOk="0">
                      <a:moveTo>
                        <a:pt x="297" y="0"/>
                      </a:moveTo>
                      <a:cubicBezTo>
                        <a:pt x="0" y="0"/>
                        <a:pt x="0" y="447"/>
                        <a:pt x="297" y="447"/>
                      </a:cubicBezTo>
                      <a:cubicBezTo>
                        <a:pt x="620" y="447"/>
                        <a:pt x="620" y="0"/>
                        <a:pt x="29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8" name="Google Shape;16418;p54"/>
                <p:cNvSpPr/>
                <p:nvPr/>
              </p:nvSpPr>
              <p:spPr>
                <a:xfrm>
                  <a:off x="3899250" y="201657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9" name="Google Shape;16419;p54"/>
                <p:cNvSpPr/>
                <p:nvPr/>
              </p:nvSpPr>
              <p:spPr>
                <a:xfrm>
                  <a:off x="3929000" y="2047550"/>
                  <a:ext cx="15525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3" extrusionOk="0">
                      <a:moveTo>
                        <a:pt x="298" y="1"/>
                      </a:moveTo>
                      <a:cubicBezTo>
                        <a:pt x="1" y="1"/>
                        <a:pt x="1" y="472"/>
                        <a:pt x="298" y="472"/>
                      </a:cubicBezTo>
                      <a:cubicBezTo>
                        <a:pt x="306" y="472"/>
                        <a:pt x="314" y="473"/>
                        <a:pt x="321" y="473"/>
                      </a:cubicBezTo>
                      <a:cubicBezTo>
                        <a:pt x="620" y="473"/>
                        <a:pt x="613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0" name="Google Shape;16420;p54"/>
                <p:cNvSpPr/>
                <p:nvPr/>
              </p:nvSpPr>
              <p:spPr>
                <a:xfrm>
                  <a:off x="3941400" y="19651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1"/>
                      </a:moveTo>
                      <a:cubicBezTo>
                        <a:pt x="1" y="1"/>
                        <a:pt x="1" y="447"/>
                        <a:pt x="298" y="447"/>
                      </a:cubicBezTo>
                      <a:cubicBezTo>
                        <a:pt x="620" y="447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1" name="Google Shape;16421;p54"/>
                <p:cNvSpPr/>
                <p:nvPr/>
              </p:nvSpPr>
              <p:spPr>
                <a:xfrm>
                  <a:off x="3909175" y="1940950"/>
                  <a:ext cx="15175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" h="451" extrusionOk="0">
                      <a:moveTo>
                        <a:pt x="323" y="1"/>
                      </a:moveTo>
                      <a:cubicBezTo>
                        <a:pt x="1" y="1"/>
                        <a:pt x="1" y="447"/>
                        <a:pt x="323" y="447"/>
                      </a:cubicBezTo>
                      <a:cubicBezTo>
                        <a:pt x="336" y="449"/>
                        <a:pt x="348" y="451"/>
                        <a:pt x="360" y="451"/>
                      </a:cubicBezTo>
                      <a:cubicBezTo>
                        <a:pt x="597" y="451"/>
                        <a:pt x="606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2" name="Google Shape;16422;p54"/>
                <p:cNvSpPr/>
                <p:nvPr/>
              </p:nvSpPr>
              <p:spPr>
                <a:xfrm>
                  <a:off x="3967425" y="200417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3" name="Google Shape;16423;p54"/>
                <p:cNvSpPr/>
                <p:nvPr/>
              </p:nvSpPr>
              <p:spPr>
                <a:xfrm>
                  <a:off x="3867025" y="2036400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0"/>
                      </a:moveTo>
                      <a:cubicBezTo>
                        <a:pt x="1" y="0"/>
                        <a:pt x="1" y="447"/>
                        <a:pt x="298" y="447"/>
                      </a:cubicBezTo>
                      <a:cubicBezTo>
                        <a:pt x="621" y="447"/>
                        <a:pt x="621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4" name="Google Shape;16424;p54"/>
                <p:cNvSpPr/>
                <p:nvPr/>
              </p:nvSpPr>
              <p:spPr>
                <a:xfrm>
                  <a:off x="3862700" y="1993625"/>
                  <a:ext cx="15500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3" extrusionOk="0">
                      <a:moveTo>
                        <a:pt x="323" y="1"/>
                      </a:moveTo>
                      <a:cubicBezTo>
                        <a:pt x="0" y="1"/>
                        <a:pt x="0" y="472"/>
                        <a:pt x="323" y="472"/>
                      </a:cubicBezTo>
                      <a:cubicBezTo>
                        <a:pt x="330" y="473"/>
                        <a:pt x="337" y="473"/>
                        <a:pt x="344" y="473"/>
                      </a:cubicBezTo>
                      <a:cubicBezTo>
                        <a:pt x="620" y="473"/>
                        <a:pt x="613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5" name="Google Shape;16425;p54"/>
                <p:cNvSpPr/>
                <p:nvPr/>
              </p:nvSpPr>
              <p:spPr>
                <a:xfrm>
                  <a:off x="3927775" y="2021525"/>
                  <a:ext cx="15500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3" extrusionOk="0">
                      <a:moveTo>
                        <a:pt x="323" y="1"/>
                      </a:moveTo>
                      <a:cubicBezTo>
                        <a:pt x="0" y="1"/>
                        <a:pt x="0" y="472"/>
                        <a:pt x="323" y="472"/>
                      </a:cubicBezTo>
                      <a:cubicBezTo>
                        <a:pt x="330" y="472"/>
                        <a:pt x="337" y="472"/>
                        <a:pt x="344" y="472"/>
                      </a:cubicBezTo>
                      <a:cubicBezTo>
                        <a:pt x="620" y="472"/>
                        <a:pt x="613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6" name="Google Shape;16426;p54"/>
                <p:cNvSpPr/>
                <p:nvPr/>
              </p:nvSpPr>
              <p:spPr>
                <a:xfrm>
                  <a:off x="3955050" y="2046325"/>
                  <a:ext cx="155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2" extrusionOk="0">
                      <a:moveTo>
                        <a:pt x="322" y="0"/>
                      </a:moveTo>
                      <a:cubicBezTo>
                        <a:pt x="0" y="0"/>
                        <a:pt x="0" y="471"/>
                        <a:pt x="322" y="471"/>
                      </a:cubicBezTo>
                      <a:cubicBezTo>
                        <a:pt x="620" y="471"/>
                        <a:pt x="620" y="0"/>
                        <a:pt x="32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7" name="Google Shape;16427;p54"/>
                <p:cNvSpPr/>
                <p:nvPr/>
              </p:nvSpPr>
              <p:spPr>
                <a:xfrm>
                  <a:off x="3957525" y="1950875"/>
                  <a:ext cx="155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2" extrusionOk="0">
                      <a:moveTo>
                        <a:pt x="298" y="1"/>
                      </a:moveTo>
                      <a:cubicBezTo>
                        <a:pt x="0" y="1"/>
                        <a:pt x="0" y="472"/>
                        <a:pt x="298" y="472"/>
                      </a:cubicBezTo>
                      <a:cubicBezTo>
                        <a:pt x="620" y="472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8" name="Google Shape;16428;p54"/>
                <p:cNvSpPr/>
                <p:nvPr/>
              </p:nvSpPr>
              <p:spPr>
                <a:xfrm>
                  <a:off x="3912275" y="205870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1"/>
                      </a:moveTo>
                      <a:cubicBezTo>
                        <a:pt x="1" y="1"/>
                        <a:pt x="1" y="472"/>
                        <a:pt x="323" y="472"/>
                      </a:cubicBezTo>
                      <a:cubicBezTo>
                        <a:pt x="620" y="472"/>
                        <a:pt x="620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429" name="Google Shape;16429;p54"/>
              <p:cNvGrpSpPr/>
              <p:nvPr/>
            </p:nvGrpSpPr>
            <p:grpSpPr>
              <a:xfrm rot="-550122">
                <a:off x="1329923" y="712084"/>
                <a:ext cx="1043604" cy="773451"/>
                <a:chOff x="3748050" y="180275"/>
                <a:chExt cx="394800" cy="292600"/>
              </a:xfrm>
            </p:grpSpPr>
            <p:sp>
              <p:nvSpPr>
                <p:cNvPr id="16430" name="Google Shape;16430;p54"/>
                <p:cNvSpPr/>
                <p:nvPr/>
              </p:nvSpPr>
              <p:spPr>
                <a:xfrm>
                  <a:off x="3896775" y="358500"/>
                  <a:ext cx="66975" cy="11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9" h="4575" extrusionOk="0">
                      <a:moveTo>
                        <a:pt x="2292" y="1"/>
                      </a:moveTo>
                      <a:cubicBezTo>
                        <a:pt x="2137" y="1"/>
                        <a:pt x="1948" y="192"/>
                        <a:pt x="1860" y="333"/>
                      </a:cubicBezTo>
                      <a:cubicBezTo>
                        <a:pt x="1736" y="557"/>
                        <a:pt x="1711" y="755"/>
                        <a:pt x="1662" y="978"/>
                      </a:cubicBezTo>
                      <a:cubicBezTo>
                        <a:pt x="1463" y="1474"/>
                        <a:pt x="1116" y="2044"/>
                        <a:pt x="720" y="2565"/>
                      </a:cubicBezTo>
                      <a:cubicBezTo>
                        <a:pt x="546" y="2812"/>
                        <a:pt x="348" y="3060"/>
                        <a:pt x="199" y="3308"/>
                      </a:cubicBezTo>
                      <a:cubicBezTo>
                        <a:pt x="75" y="3556"/>
                        <a:pt x="1" y="3854"/>
                        <a:pt x="75" y="4101"/>
                      </a:cubicBezTo>
                      <a:cubicBezTo>
                        <a:pt x="174" y="4349"/>
                        <a:pt x="447" y="4572"/>
                        <a:pt x="794" y="4572"/>
                      </a:cubicBezTo>
                      <a:cubicBezTo>
                        <a:pt x="815" y="4574"/>
                        <a:pt x="836" y="4575"/>
                        <a:pt x="857" y="4575"/>
                      </a:cubicBezTo>
                      <a:cubicBezTo>
                        <a:pt x="1163" y="4575"/>
                        <a:pt x="1504" y="4409"/>
                        <a:pt x="1736" y="4201"/>
                      </a:cubicBezTo>
                      <a:cubicBezTo>
                        <a:pt x="1984" y="3978"/>
                        <a:pt x="2108" y="3705"/>
                        <a:pt x="2207" y="3457"/>
                      </a:cubicBezTo>
                      <a:cubicBezTo>
                        <a:pt x="2455" y="2788"/>
                        <a:pt x="2554" y="2094"/>
                        <a:pt x="2604" y="1449"/>
                      </a:cubicBezTo>
                      <a:cubicBezTo>
                        <a:pt x="2653" y="978"/>
                        <a:pt x="2678" y="507"/>
                        <a:pt x="2455" y="110"/>
                      </a:cubicBezTo>
                      <a:cubicBezTo>
                        <a:pt x="2412" y="32"/>
                        <a:pt x="2355" y="1"/>
                        <a:pt x="22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1" name="Google Shape;16431;p54"/>
                <p:cNvSpPr/>
                <p:nvPr/>
              </p:nvSpPr>
              <p:spPr>
                <a:xfrm>
                  <a:off x="3920325" y="370950"/>
                  <a:ext cx="41550" cy="5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2117" extrusionOk="0">
                      <a:moveTo>
                        <a:pt x="1327" y="0"/>
                      </a:moveTo>
                      <a:cubicBezTo>
                        <a:pt x="1115" y="0"/>
                        <a:pt x="937" y="151"/>
                        <a:pt x="893" y="282"/>
                      </a:cubicBezTo>
                      <a:cubicBezTo>
                        <a:pt x="794" y="530"/>
                        <a:pt x="695" y="777"/>
                        <a:pt x="571" y="1050"/>
                      </a:cubicBezTo>
                      <a:cubicBezTo>
                        <a:pt x="422" y="1422"/>
                        <a:pt x="249" y="1744"/>
                        <a:pt x="1" y="2116"/>
                      </a:cubicBezTo>
                      <a:cubicBezTo>
                        <a:pt x="373" y="1843"/>
                        <a:pt x="596" y="1496"/>
                        <a:pt x="794" y="1125"/>
                      </a:cubicBezTo>
                      <a:cubicBezTo>
                        <a:pt x="844" y="1372"/>
                        <a:pt x="868" y="1596"/>
                        <a:pt x="868" y="1843"/>
                      </a:cubicBezTo>
                      <a:cubicBezTo>
                        <a:pt x="918" y="1521"/>
                        <a:pt x="1042" y="1224"/>
                        <a:pt x="1240" y="951"/>
                      </a:cubicBezTo>
                      <a:cubicBezTo>
                        <a:pt x="1315" y="1125"/>
                        <a:pt x="1414" y="1348"/>
                        <a:pt x="1563" y="1496"/>
                      </a:cubicBezTo>
                      <a:cubicBezTo>
                        <a:pt x="1414" y="1323"/>
                        <a:pt x="1488" y="951"/>
                        <a:pt x="1513" y="728"/>
                      </a:cubicBezTo>
                      <a:cubicBezTo>
                        <a:pt x="1513" y="579"/>
                        <a:pt x="1662" y="83"/>
                        <a:pt x="1414" y="9"/>
                      </a:cubicBezTo>
                      <a:cubicBezTo>
                        <a:pt x="1384" y="3"/>
                        <a:pt x="1355" y="0"/>
                        <a:pt x="1327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2" name="Google Shape;16432;p54"/>
                <p:cNvSpPr/>
                <p:nvPr/>
              </p:nvSpPr>
              <p:spPr>
                <a:xfrm>
                  <a:off x="3832950" y="360775"/>
                  <a:ext cx="114675" cy="9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3867" extrusionOk="0">
                      <a:moveTo>
                        <a:pt x="4371" y="0"/>
                      </a:moveTo>
                      <a:cubicBezTo>
                        <a:pt x="4333" y="0"/>
                        <a:pt x="4296" y="7"/>
                        <a:pt x="4264" y="19"/>
                      </a:cubicBezTo>
                      <a:cubicBezTo>
                        <a:pt x="4240" y="19"/>
                        <a:pt x="4215" y="44"/>
                        <a:pt x="4165" y="44"/>
                      </a:cubicBezTo>
                      <a:cubicBezTo>
                        <a:pt x="3967" y="168"/>
                        <a:pt x="3744" y="267"/>
                        <a:pt x="3570" y="416"/>
                      </a:cubicBezTo>
                      <a:cubicBezTo>
                        <a:pt x="3397" y="590"/>
                        <a:pt x="3174" y="763"/>
                        <a:pt x="3000" y="912"/>
                      </a:cubicBezTo>
                      <a:cubicBezTo>
                        <a:pt x="2603" y="1284"/>
                        <a:pt x="2157" y="1606"/>
                        <a:pt x="1736" y="1879"/>
                      </a:cubicBezTo>
                      <a:cubicBezTo>
                        <a:pt x="1190" y="2226"/>
                        <a:pt x="645" y="2523"/>
                        <a:pt x="273" y="2969"/>
                      </a:cubicBezTo>
                      <a:cubicBezTo>
                        <a:pt x="124" y="3143"/>
                        <a:pt x="0" y="3366"/>
                        <a:pt x="75" y="3564"/>
                      </a:cubicBezTo>
                      <a:cubicBezTo>
                        <a:pt x="149" y="3688"/>
                        <a:pt x="273" y="3738"/>
                        <a:pt x="422" y="3812"/>
                      </a:cubicBezTo>
                      <a:cubicBezTo>
                        <a:pt x="535" y="3850"/>
                        <a:pt x="659" y="3867"/>
                        <a:pt x="788" y="3867"/>
                      </a:cubicBezTo>
                      <a:cubicBezTo>
                        <a:pt x="1085" y="3867"/>
                        <a:pt x="1410" y="3777"/>
                        <a:pt x="1686" y="3639"/>
                      </a:cubicBezTo>
                      <a:cubicBezTo>
                        <a:pt x="2108" y="3465"/>
                        <a:pt x="2405" y="3192"/>
                        <a:pt x="2678" y="2895"/>
                      </a:cubicBezTo>
                      <a:cubicBezTo>
                        <a:pt x="3223" y="2399"/>
                        <a:pt x="3645" y="1854"/>
                        <a:pt x="3992" y="1259"/>
                      </a:cubicBezTo>
                      <a:cubicBezTo>
                        <a:pt x="4165" y="986"/>
                        <a:pt x="4264" y="664"/>
                        <a:pt x="4413" y="391"/>
                      </a:cubicBezTo>
                      <a:cubicBezTo>
                        <a:pt x="4463" y="342"/>
                        <a:pt x="4587" y="242"/>
                        <a:pt x="4587" y="143"/>
                      </a:cubicBezTo>
                      <a:cubicBezTo>
                        <a:pt x="4587" y="51"/>
                        <a:pt x="4477" y="0"/>
                        <a:pt x="437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3" name="Google Shape;16433;p54"/>
                <p:cNvSpPr/>
                <p:nvPr/>
              </p:nvSpPr>
              <p:spPr>
                <a:xfrm>
                  <a:off x="3886875" y="368075"/>
                  <a:ext cx="58275" cy="5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1" h="2083" extrusionOk="0">
                      <a:moveTo>
                        <a:pt x="2206" y="0"/>
                      </a:moveTo>
                      <a:cubicBezTo>
                        <a:pt x="1711" y="74"/>
                        <a:pt x="1190" y="471"/>
                        <a:pt x="843" y="793"/>
                      </a:cubicBezTo>
                      <a:cubicBezTo>
                        <a:pt x="570" y="1041"/>
                        <a:pt x="273" y="1240"/>
                        <a:pt x="0" y="1487"/>
                      </a:cubicBezTo>
                      <a:cubicBezTo>
                        <a:pt x="322" y="1339"/>
                        <a:pt x="620" y="1165"/>
                        <a:pt x="942" y="967"/>
                      </a:cubicBezTo>
                      <a:lnTo>
                        <a:pt x="942" y="967"/>
                      </a:lnTo>
                      <a:cubicBezTo>
                        <a:pt x="645" y="1314"/>
                        <a:pt x="372" y="1611"/>
                        <a:pt x="75" y="1958"/>
                      </a:cubicBezTo>
                      <a:cubicBezTo>
                        <a:pt x="397" y="1686"/>
                        <a:pt x="744" y="1438"/>
                        <a:pt x="1116" y="1190"/>
                      </a:cubicBezTo>
                      <a:lnTo>
                        <a:pt x="1116" y="1190"/>
                      </a:lnTo>
                      <a:cubicBezTo>
                        <a:pt x="1017" y="1487"/>
                        <a:pt x="868" y="1785"/>
                        <a:pt x="719" y="2082"/>
                      </a:cubicBezTo>
                      <a:cubicBezTo>
                        <a:pt x="1388" y="1487"/>
                        <a:pt x="1859" y="793"/>
                        <a:pt x="2306" y="74"/>
                      </a:cubicBezTo>
                      <a:cubicBezTo>
                        <a:pt x="2306" y="74"/>
                        <a:pt x="2330" y="50"/>
                        <a:pt x="2306" y="50"/>
                      </a:cubicBezTo>
                      <a:cubicBezTo>
                        <a:pt x="2306" y="0"/>
                        <a:pt x="2231" y="0"/>
                        <a:pt x="2206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4" name="Google Shape;16434;p54"/>
                <p:cNvSpPr/>
                <p:nvPr/>
              </p:nvSpPr>
              <p:spPr>
                <a:xfrm>
                  <a:off x="3971150" y="346325"/>
                  <a:ext cx="98575" cy="7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3" h="3077" extrusionOk="0">
                      <a:moveTo>
                        <a:pt x="666" y="1"/>
                      </a:moveTo>
                      <a:cubicBezTo>
                        <a:pt x="651" y="1"/>
                        <a:pt x="636" y="1"/>
                        <a:pt x="620" y="2"/>
                      </a:cubicBezTo>
                      <a:cubicBezTo>
                        <a:pt x="1" y="27"/>
                        <a:pt x="620" y="1168"/>
                        <a:pt x="719" y="1341"/>
                      </a:cubicBezTo>
                      <a:cubicBezTo>
                        <a:pt x="819" y="1564"/>
                        <a:pt x="943" y="1812"/>
                        <a:pt x="1091" y="2035"/>
                      </a:cubicBezTo>
                      <a:cubicBezTo>
                        <a:pt x="1414" y="2432"/>
                        <a:pt x="1860" y="2779"/>
                        <a:pt x="2430" y="2952"/>
                      </a:cubicBezTo>
                      <a:cubicBezTo>
                        <a:pt x="2603" y="3027"/>
                        <a:pt x="2802" y="3076"/>
                        <a:pt x="3025" y="3076"/>
                      </a:cubicBezTo>
                      <a:cubicBezTo>
                        <a:pt x="3198" y="3076"/>
                        <a:pt x="3446" y="3052"/>
                        <a:pt x="3595" y="2928"/>
                      </a:cubicBezTo>
                      <a:cubicBezTo>
                        <a:pt x="3893" y="2704"/>
                        <a:pt x="3942" y="2407"/>
                        <a:pt x="3818" y="2159"/>
                      </a:cubicBezTo>
                      <a:cubicBezTo>
                        <a:pt x="3694" y="1886"/>
                        <a:pt x="3446" y="1713"/>
                        <a:pt x="3198" y="1564"/>
                      </a:cubicBezTo>
                      <a:cubicBezTo>
                        <a:pt x="2901" y="1316"/>
                        <a:pt x="2579" y="1093"/>
                        <a:pt x="2207" y="920"/>
                      </a:cubicBezTo>
                      <a:cubicBezTo>
                        <a:pt x="1934" y="697"/>
                        <a:pt x="1661" y="498"/>
                        <a:pt x="1339" y="325"/>
                      </a:cubicBezTo>
                      <a:cubicBezTo>
                        <a:pt x="1151" y="207"/>
                        <a:pt x="941" y="1"/>
                        <a:pt x="66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5" name="Google Shape;16435;p54"/>
                <p:cNvSpPr/>
                <p:nvPr/>
              </p:nvSpPr>
              <p:spPr>
                <a:xfrm>
                  <a:off x="3960000" y="353700"/>
                  <a:ext cx="59525" cy="8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491" extrusionOk="0">
                      <a:moveTo>
                        <a:pt x="623" y="0"/>
                      </a:moveTo>
                      <a:cubicBezTo>
                        <a:pt x="394" y="0"/>
                        <a:pt x="269" y="236"/>
                        <a:pt x="248" y="402"/>
                      </a:cubicBezTo>
                      <a:cubicBezTo>
                        <a:pt x="199" y="699"/>
                        <a:pt x="149" y="1021"/>
                        <a:pt x="124" y="1319"/>
                      </a:cubicBezTo>
                      <a:cubicBezTo>
                        <a:pt x="50" y="1765"/>
                        <a:pt x="0" y="2236"/>
                        <a:pt x="124" y="2633"/>
                      </a:cubicBezTo>
                      <a:cubicBezTo>
                        <a:pt x="248" y="3029"/>
                        <a:pt x="620" y="3401"/>
                        <a:pt x="1165" y="3475"/>
                      </a:cubicBezTo>
                      <a:cubicBezTo>
                        <a:pt x="1238" y="3485"/>
                        <a:pt x="1307" y="3490"/>
                        <a:pt x="1373" y="3490"/>
                      </a:cubicBezTo>
                      <a:cubicBezTo>
                        <a:pt x="1487" y="3490"/>
                        <a:pt x="1592" y="3473"/>
                        <a:pt x="1686" y="3426"/>
                      </a:cubicBezTo>
                      <a:cubicBezTo>
                        <a:pt x="2008" y="3351"/>
                        <a:pt x="2256" y="3104"/>
                        <a:pt x="2306" y="2856"/>
                      </a:cubicBezTo>
                      <a:cubicBezTo>
                        <a:pt x="2380" y="2608"/>
                        <a:pt x="2306" y="2360"/>
                        <a:pt x="2231" y="2137"/>
                      </a:cubicBezTo>
                      <a:cubicBezTo>
                        <a:pt x="1984" y="1567"/>
                        <a:pt x="1513" y="1145"/>
                        <a:pt x="1190" y="625"/>
                      </a:cubicBezTo>
                      <a:cubicBezTo>
                        <a:pt x="1116" y="426"/>
                        <a:pt x="1017" y="129"/>
                        <a:pt x="769" y="30"/>
                      </a:cubicBezTo>
                      <a:cubicBezTo>
                        <a:pt x="716" y="9"/>
                        <a:pt x="667" y="0"/>
                        <a:pt x="6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6" name="Google Shape;16436;p54"/>
                <p:cNvSpPr/>
                <p:nvPr/>
              </p:nvSpPr>
              <p:spPr>
                <a:xfrm>
                  <a:off x="3964325" y="361875"/>
                  <a:ext cx="34750" cy="4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0" h="1711" extrusionOk="0">
                      <a:moveTo>
                        <a:pt x="348" y="0"/>
                      </a:moveTo>
                      <a:cubicBezTo>
                        <a:pt x="100" y="25"/>
                        <a:pt x="100" y="223"/>
                        <a:pt x="75" y="347"/>
                      </a:cubicBezTo>
                      <a:cubicBezTo>
                        <a:pt x="1" y="719"/>
                        <a:pt x="1" y="1066"/>
                        <a:pt x="100" y="1413"/>
                      </a:cubicBezTo>
                      <a:cubicBezTo>
                        <a:pt x="125" y="1537"/>
                        <a:pt x="199" y="1661"/>
                        <a:pt x="323" y="1711"/>
                      </a:cubicBezTo>
                      <a:cubicBezTo>
                        <a:pt x="323" y="1463"/>
                        <a:pt x="323" y="1190"/>
                        <a:pt x="348" y="917"/>
                      </a:cubicBezTo>
                      <a:cubicBezTo>
                        <a:pt x="497" y="1165"/>
                        <a:pt x="695" y="1413"/>
                        <a:pt x="893" y="1611"/>
                      </a:cubicBezTo>
                      <a:cubicBezTo>
                        <a:pt x="992" y="1314"/>
                        <a:pt x="745" y="1066"/>
                        <a:pt x="769" y="744"/>
                      </a:cubicBezTo>
                      <a:lnTo>
                        <a:pt x="769" y="744"/>
                      </a:lnTo>
                      <a:cubicBezTo>
                        <a:pt x="968" y="967"/>
                        <a:pt x="1191" y="1190"/>
                        <a:pt x="1389" y="1364"/>
                      </a:cubicBezTo>
                      <a:cubicBezTo>
                        <a:pt x="1265" y="992"/>
                        <a:pt x="1092" y="620"/>
                        <a:pt x="819" y="322"/>
                      </a:cubicBezTo>
                      <a:cubicBezTo>
                        <a:pt x="720" y="198"/>
                        <a:pt x="596" y="50"/>
                        <a:pt x="348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7" name="Google Shape;16437;p54"/>
                <p:cNvSpPr/>
                <p:nvPr/>
              </p:nvSpPr>
              <p:spPr>
                <a:xfrm>
                  <a:off x="3748050" y="320350"/>
                  <a:ext cx="191525" cy="6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61" h="2703" extrusionOk="0">
                      <a:moveTo>
                        <a:pt x="7660" y="0"/>
                      </a:moveTo>
                      <a:lnTo>
                        <a:pt x="7660" y="0"/>
                      </a:lnTo>
                      <a:cubicBezTo>
                        <a:pt x="5892" y="489"/>
                        <a:pt x="3992" y="1174"/>
                        <a:pt x="2207" y="1174"/>
                      </a:cubicBezTo>
                      <a:cubicBezTo>
                        <a:pt x="2091" y="1174"/>
                        <a:pt x="1975" y="1171"/>
                        <a:pt x="1860" y="1165"/>
                      </a:cubicBezTo>
                      <a:cubicBezTo>
                        <a:pt x="1661" y="1165"/>
                        <a:pt x="1452" y="1143"/>
                        <a:pt x="1239" y="1143"/>
                      </a:cubicBezTo>
                      <a:cubicBezTo>
                        <a:pt x="1132" y="1143"/>
                        <a:pt x="1025" y="1149"/>
                        <a:pt x="918" y="1165"/>
                      </a:cubicBezTo>
                      <a:cubicBezTo>
                        <a:pt x="570" y="1240"/>
                        <a:pt x="223" y="1413"/>
                        <a:pt x="99" y="1661"/>
                      </a:cubicBezTo>
                      <a:cubicBezTo>
                        <a:pt x="0" y="1859"/>
                        <a:pt x="75" y="2083"/>
                        <a:pt x="199" y="2207"/>
                      </a:cubicBezTo>
                      <a:cubicBezTo>
                        <a:pt x="323" y="2355"/>
                        <a:pt x="496" y="2454"/>
                        <a:pt x="694" y="2504"/>
                      </a:cubicBezTo>
                      <a:cubicBezTo>
                        <a:pt x="1025" y="2636"/>
                        <a:pt x="1344" y="2702"/>
                        <a:pt x="1704" y="2702"/>
                      </a:cubicBezTo>
                      <a:cubicBezTo>
                        <a:pt x="1884" y="2702"/>
                        <a:pt x="2074" y="2686"/>
                        <a:pt x="2281" y="2653"/>
                      </a:cubicBezTo>
                      <a:cubicBezTo>
                        <a:pt x="2802" y="2628"/>
                        <a:pt x="3322" y="2504"/>
                        <a:pt x="3818" y="2355"/>
                      </a:cubicBezTo>
                      <a:cubicBezTo>
                        <a:pt x="3843" y="2355"/>
                        <a:pt x="3843" y="2355"/>
                        <a:pt x="3867" y="2330"/>
                      </a:cubicBezTo>
                      <a:cubicBezTo>
                        <a:pt x="4933" y="1983"/>
                        <a:pt x="5950" y="1488"/>
                        <a:pt x="6842" y="868"/>
                      </a:cubicBezTo>
                      <a:cubicBezTo>
                        <a:pt x="7214" y="620"/>
                        <a:pt x="7586" y="347"/>
                        <a:pt x="76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8" name="Google Shape;16438;p54"/>
                <p:cNvSpPr/>
                <p:nvPr/>
              </p:nvSpPr>
              <p:spPr>
                <a:xfrm>
                  <a:off x="3821800" y="339700"/>
                  <a:ext cx="91750" cy="3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15" extrusionOk="0">
                      <a:moveTo>
                        <a:pt x="3231" y="0"/>
                      </a:moveTo>
                      <a:cubicBezTo>
                        <a:pt x="2812" y="0"/>
                        <a:pt x="2303" y="122"/>
                        <a:pt x="1983" y="193"/>
                      </a:cubicBezTo>
                      <a:cubicBezTo>
                        <a:pt x="1314" y="317"/>
                        <a:pt x="645" y="515"/>
                        <a:pt x="25" y="763"/>
                      </a:cubicBezTo>
                      <a:cubicBezTo>
                        <a:pt x="521" y="763"/>
                        <a:pt x="1017" y="714"/>
                        <a:pt x="1512" y="639"/>
                      </a:cubicBezTo>
                      <a:lnTo>
                        <a:pt x="1512" y="639"/>
                      </a:lnTo>
                      <a:cubicBezTo>
                        <a:pt x="1017" y="862"/>
                        <a:pt x="521" y="1085"/>
                        <a:pt x="0" y="1309"/>
                      </a:cubicBezTo>
                      <a:cubicBezTo>
                        <a:pt x="52" y="1313"/>
                        <a:pt x="105" y="1315"/>
                        <a:pt x="157" y="1315"/>
                      </a:cubicBezTo>
                      <a:cubicBezTo>
                        <a:pt x="703" y="1315"/>
                        <a:pt x="1263" y="1091"/>
                        <a:pt x="1760" y="887"/>
                      </a:cubicBezTo>
                      <a:cubicBezTo>
                        <a:pt x="2380" y="639"/>
                        <a:pt x="3099" y="391"/>
                        <a:pt x="3669" y="69"/>
                      </a:cubicBezTo>
                      <a:cubicBezTo>
                        <a:pt x="3549" y="20"/>
                        <a:pt x="3397" y="0"/>
                        <a:pt x="3231" y="0"/>
                      </a:cubicBezTo>
                      <a:close/>
                    </a:path>
                  </a:pathLst>
                </a:custGeom>
                <a:solidFill>
                  <a:srgbClr val="CADC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9" name="Google Shape;16439;p54"/>
                <p:cNvSpPr/>
                <p:nvPr/>
              </p:nvSpPr>
              <p:spPr>
                <a:xfrm>
                  <a:off x="3787700" y="336450"/>
                  <a:ext cx="158675" cy="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3859" extrusionOk="0">
                      <a:moveTo>
                        <a:pt x="6347" y="1"/>
                      </a:moveTo>
                      <a:cubicBezTo>
                        <a:pt x="5876" y="224"/>
                        <a:pt x="5380" y="397"/>
                        <a:pt x="4934" y="621"/>
                      </a:cubicBezTo>
                      <a:cubicBezTo>
                        <a:pt x="4463" y="868"/>
                        <a:pt x="4017" y="1116"/>
                        <a:pt x="3521" y="1339"/>
                      </a:cubicBezTo>
                      <a:cubicBezTo>
                        <a:pt x="2629" y="1686"/>
                        <a:pt x="1711" y="1959"/>
                        <a:pt x="844" y="2331"/>
                      </a:cubicBezTo>
                      <a:cubicBezTo>
                        <a:pt x="521" y="2455"/>
                        <a:pt x="224" y="2628"/>
                        <a:pt x="100" y="2876"/>
                      </a:cubicBezTo>
                      <a:cubicBezTo>
                        <a:pt x="1" y="3050"/>
                        <a:pt x="26" y="3223"/>
                        <a:pt x="100" y="3422"/>
                      </a:cubicBezTo>
                      <a:cubicBezTo>
                        <a:pt x="150" y="3570"/>
                        <a:pt x="249" y="3719"/>
                        <a:pt x="422" y="3818"/>
                      </a:cubicBezTo>
                      <a:cubicBezTo>
                        <a:pt x="502" y="3847"/>
                        <a:pt x="590" y="3859"/>
                        <a:pt x="683" y="3859"/>
                      </a:cubicBezTo>
                      <a:cubicBezTo>
                        <a:pt x="1079" y="3859"/>
                        <a:pt x="1563" y="3637"/>
                        <a:pt x="1885" y="3496"/>
                      </a:cubicBezTo>
                      <a:cubicBezTo>
                        <a:pt x="2356" y="3323"/>
                        <a:pt x="2827" y="3099"/>
                        <a:pt x="3273" y="2852"/>
                      </a:cubicBezTo>
                      <a:cubicBezTo>
                        <a:pt x="4141" y="2381"/>
                        <a:pt x="4959" y="1810"/>
                        <a:pt x="5603" y="1191"/>
                      </a:cubicBezTo>
                      <a:cubicBezTo>
                        <a:pt x="5975" y="819"/>
                        <a:pt x="6322" y="397"/>
                        <a:pt x="634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0" name="Google Shape;16440;p54"/>
                <p:cNvSpPr/>
                <p:nvPr/>
              </p:nvSpPr>
              <p:spPr>
                <a:xfrm>
                  <a:off x="3853400" y="354275"/>
                  <a:ext cx="74025" cy="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1" h="1842" extrusionOk="0">
                      <a:moveTo>
                        <a:pt x="2754" y="0"/>
                      </a:moveTo>
                      <a:cubicBezTo>
                        <a:pt x="2734" y="0"/>
                        <a:pt x="2709" y="2"/>
                        <a:pt x="2678" y="7"/>
                      </a:cubicBezTo>
                      <a:cubicBezTo>
                        <a:pt x="2108" y="56"/>
                        <a:pt x="1463" y="552"/>
                        <a:pt x="992" y="800"/>
                      </a:cubicBezTo>
                      <a:cubicBezTo>
                        <a:pt x="819" y="899"/>
                        <a:pt x="298" y="1246"/>
                        <a:pt x="1" y="1246"/>
                      </a:cubicBezTo>
                      <a:cubicBezTo>
                        <a:pt x="29" y="1248"/>
                        <a:pt x="58" y="1249"/>
                        <a:pt x="87" y="1249"/>
                      </a:cubicBezTo>
                      <a:cubicBezTo>
                        <a:pt x="501" y="1249"/>
                        <a:pt x="895" y="1086"/>
                        <a:pt x="1290" y="924"/>
                      </a:cubicBezTo>
                      <a:lnTo>
                        <a:pt x="1290" y="924"/>
                      </a:lnTo>
                      <a:cubicBezTo>
                        <a:pt x="918" y="1246"/>
                        <a:pt x="546" y="1519"/>
                        <a:pt x="174" y="1841"/>
                      </a:cubicBezTo>
                      <a:cubicBezTo>
                        <a:pt x="719" y="1668"/>
                        <a:pt x="1215" y="1395"/>
                        <a:pt x="1661" y="1097"/>
                      </a:cubicBezTo>
                      <a:cubicBezTo>
                        <a:pt x="1959" y="850"/>
                        <a:pt x="2232" y="602"/>
                        <a:pt x="2529" y="329"/>
                      </a:cubicBezTo>
                      <a:cubicBezTo>
                        <a:pt x="2642" y="216"/>
                        <a:pt x="2961" y="0"/>
                        <a:pt x="2754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1" name="Google Shape;16441;p54"/>
                <p:cNvSpPr/>
                <p:nvPr/>
              </p:nvSpPr>
              <p:spPr>
                <a:xfrm>
                  <a:off x="3982300" y="331650"/>
                  <a:ext cx="138850" cy="5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4" h="2285" extrusionOk="0">
                      <a:moveTo>
                        <a:pt x="579" y="0"/>
                      </a:moveTo>
                      <a:cubicBezTo>
                        <a:pt x="496" y="0"/>
                        <a:pt x="417" y="13"/>
                        <a:pt x="348" y="44"/>
                      </a:cubicBezTo>
                      <a:cubicBezTo>
                        <a:pt x="1" y="193"/>
                        <a:pt x="224" y="515"/>
                        <a:pt x="397" y="664"/>
                      </a:cubicBezTo>
                      <a:cubicBezTo>
                        <a:pt x="794" y="1011"/>
                        <a:pt x="1265" y="1308"/>
                        <a:pt x="1761" y="1556"/>
                      </a:cubicBezTo>
                      <a:cubicBezTo>
                        <a:pt x="2331" y="1829"/>
                        <a:pt x="2951" y="2077"/>
                        <a:pt x="3620" y="2201"/>
                      </a:cubicBezTo>
                      <a:cubicBezTo>
                        <a:pt x="3825" y="2257"/>
                        <a:pt x="4043" y="2284"/>
                        <a:pt x="4265" y="2284"/>
                      </a:cubicBezTo>
                      <a:cubicBezTo>
                        <a:pt x="4339" y="2284"/>
                        <a:pt x="4413" y="2281"/>
                        <a:pt x="4488" y="2275"/>
                      </a:cubicBezTo>
                      <a:cubicBezTo>
                        <a:pt x="4810" y="2250"/>
                        <a:pt x="5083" y="2151"/>
                        <a:pt x="5256" y="1953"/>
                      </a:cubicBezTo>
                      <a:cubicBezTo>
                        <a:pt x="5355" y="1878"/>
                        <a:pt x="5430" y="1755"/>
                        <a:pt x="5455" y="1655"/>
                      </a:cubicBezTo>
                      <a:cubicBezTo>
                        <a:pt x="5479" y="1531"/>
                        <a:pt x="5554" y="1383"/>
                        <a:pt x="5504" y="1259"/>
                      </a:cubicBezTo>
                      <a:cubicBezTo>
                        <a:pt x="5479" y="1036"/>
                        <a:pt x="5306" y="837"/>
                        <a:pt x="5083" y="713"/>
                      </a:cubicBezTo>
                      <a:cubicBezTo>
                        <a:pt x="4835" y="565"/>
                        <a:pt x="4562" y="515"/>
                        <a:pt x="4265" y="441"/>
                      </a:cubicBezTo>
                      <a:cubicBezTo>
                        <a:pt x="3323" y="267"/>
                        <a:pt x="2257" y="317"/>
                        <a:pt x="1290" y="143"/>
                      </a:cubicBezTo>
                      <a:cubicBezTo>
                        <a:pt x="1105" y="106"/>
                        <a:pt x="823" y="0"/>
                        <a:pt x="57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2" name="Google Shape;16442;p54"/>
                <p:cNvSpPr/>
                <p:nvPr/>
              </p:nvSpPr>
              <p:spPr>
                <a:xfrm>
                  <a:off x="3995325" y="338950"/>
                  <a:ext cx="89275" cy="3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1" h="1389" extrusionOk="0">
                      <a:moveTo>
                        <a:pt x="3570" y="521"/>
                      </a:moveTo>
                      <a:cubicBezTo>
                        <a:pt x="3539" y="521"/>
                        <a:pt x="3508" y="521"/>
                        <a:pt x="3477" y="521"/>
                      </a:cubicBezTo>
                      <a:lnTo>
                        <a:pt x="3477" y="521"/>
                      </a:lnTo>
                      <a:cubicBezTo>
                        <a:pt x="3493" y="522"/>
                        <a:pt x="3509" y="523"/>
                        <a:pt x="3525" y="523"/>
                      </a:cubicBezTo>
                      <a:cubicBezTo>
                        <a:pt x="3540" y="523"/>
                        <a:pt x="3555" y="522"/>
                        <a:pt x="3570" y="521"/>
                      </a:cubicBezTo>
                      <a:close/>
                      <a:moveTo>
                        <a:pt x="687" y="1"/>
                      </a:moveTo>
                      <a:cubicBezTo>
                        <a:pt x="492" y="1"/>
                        <a:pt x="296" y="9"/>
                        <a:pt x="100" y="25"/>
                      </a:cubicBezTo>
                      <a:lnTo>
                        <a:pt x="75" y="25"/>
                      </a:lnTo>
                      <a:cubicBezTo>
                        <a:pt x="0" y="50"/>
                        <a:pt x="25" y="124"/>
                        <a:pt x="75" y="173"/>
                      </a:cubicBezTo>
                      <a:cubicBezTo>
                        <a:pt x="223" y="372"/>
                        <a:pt x="347" y="545"/>
                        <a:pt x="595" y="669"/>
                      </a:cubicBezTo>
                      <a:cubicBezTo>
                        <a:pt x="769" y="768"/>
                        <a:pt x="1017" y="868"/>
                        <a:pt x="1240" y="967"/>
                      </a:cubicBezTo>
                      <a:cubicBezTo>
                        <a:pt x="1463" y="1041"/>
                        <a:pt x="1636" y="1140"/>
                        <a:pt x="1860" y="1215"/>
                      </a:cubicBezTo>
                      <a:cubicBezTo>
                        <a:pt x="1991" y="1258"/>
                        <a:pt x="2295" y="1283"/>
                        <a:pt x="2433" y="1356"/>
                      </a:cubicBezTo>
                      <a:lnTo>
                        <a:pt x="2433" y="1356"/>
                      </a:lnTo>
                      <a:cubicBezTo>
                        <a:pt x="2198" y="1190"/>
                        <a:pt x="1942" y="1006"/>
                        <a:pt x="1686" y="843"/>
                      </a:cubicBezTo>
                      <a:lnTo>
                        <a:pt x="1686" y="843"/>
                      </a:lnTo>
                      <a:cubicBezTo>
                        <a:pt x="2132" y="967"/>
                        <a:pt x="2603" y="1041"/>
                        <a:pt x="3099" y="1140"/>
                      </a:cubicBezTo>
                      <a:cubicBezTo>
                        <a:pt x="2702" y="917"/>
                        <a:pt x="2331" y="744"/>
                        <a:pt x="1934" y="521"/>
                      </a:cubicBezTo>
                      <a:lnTo>
                        <a:pt x="1934" y="521"/>
                      </a:lnTo>
                      <a:cubicBezTo>
                        <a:pt x="2107" y="529"/>
                        <a:pt x="2284" y="532"/>
                        <a:pt x="2463" y="532"/>
                      </a:cubicBezTo>
                      <a:cubicBezTo>
                        <a:pt x="2792" y="532"/>
                        <a:pt x="3130" y="522"/>
                        <a:pt x="3477" y="521"/>
                      </a:cubicBezTo>
                      <a:lnTo>
                        <a:pt x="3477" y="521"/>
                      </a:lnTo>
                      <a:cubicBezTo>
                        <a:pt x="3258" y="501"/>
                        <a:pt x="2964" y="359"/>
                        <a:pt x="2727" y="273"/>
                      </a:cubicBezTo>
                      <a:cubicBezTo>
                        <a:pt x="2455" y="223"/>
                        <a:pt x="2207" y="173"/>
                        <a:pt x="1934" y="124"/>
                      </a:cubicBezTo>
                      <a:cubicBezTo>
                        <a:pt x="1527" y="39"/>
                        <a:pt x="1109" y="1"/>
                        <a:pt x="687" y="1"/>
                      </a:cubicBezTo>
                      <a:close/>
                      <a:moveTo>
                        <a:pt x="2433" y="1356"/>
                      </a:moveTo>
                      <a:cubicBezTo>
                        <a:pt x="2449" y="1367"/>
                        <a:pt x="2464" y="1377"/>
                        <a:pt x="2479" y="1388"/>
                      </a:cubicBezTo>
                      <a:cubicBezTo>
                        <a:pt x="2467" y="1376"/>
                        <a:pt x="2452" y="1366"/>
                        <a:pt x="2433" y="1356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3" name="Google Shape;16443;p54"/>
                <p:cNvSpPr/>
                <p:nvPr/>
              </p:nvSpPr>
              <p:spPr>
                <a:xfrm>
                  <a:off x="3966200" y="285650"/>
                  <a:ext cx="176650" cy="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6" h="2033" extrusionOk="0">
                      <a:moveTo>
                        <a:pt x="6099" y="0"/>
                      </a:moveTo>
                      <a:cubicBezTo>
                        <a:pt x="5355" y="0"/>
                        <a:pt x="4611" y="174"/>
                        <a:pt x="3867" y="372"/>
                      </a:cubicBezTo>
                      <a:cubicBezTo>
                        <a:pt x="3272" y="545"/>
                        <a:pt x="2653" y="694"/>
                        <a:pt x="2058" y="892"/>
                      </a:cubicBezTo>
                      <a:cubicBezTo>
                        <a:pt x="1686" y="1016"/>
                        <a:pt x="0" y="1537"/>
                        <a:pt x="1041" y="1760"/>
                      </a:cubicBezTo>
                      <a:cubicBezTo>
                        <a:pt x="1364" y="1810"/>
                        <a:pt x="1661" y="1884"/>
                        <a:pt x="1934" y="1909"/>
                      </a:cubicBezTo>
                      <a:cubicBezTo>
                        <a:pt x="2479" y="1983"/>
                        <a:pt x="3000" y="2033"/>
                        <a:pt x="3545" y="2033"/>
                      </a:cubicBezTo>
                      <a:cubicBezTo>
                        <a:pt x="4165" y="2033"/>
                        <a:pt x="4785" y="2008"/>
                        <a:pt x="5404" y="1810"/>
                      </a:cubicBezTo>
                      <a:cubicBezTo>
                        <a:pt x="6024" y="1636"/>
                        <a:pt x="6619" y="1289"/>
                        <a:pt x="6892" y="868"/>
                      </a:cubicBezTo>
                      <a:cubicBezTo>
                        <a:pt x="6991" y="744"/>
                        <a:pt x="7065" y="570"/>
                        <a:pt x="7016" y="421"/>
                      </a:cubicBezTo>
                      <a:cubicBezTo>
                        <a:pt x="6966" y="124"/>
                        <a:pt x="6495" y="0"/>
                        <a:pt x="609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4" name="Google Shape;16444;p54"/>
                <p:cNvSpPr/>
                <p:nvPr/>
              </p:nvSpPr>
              <p:spPr>
                <a:xfrm>
                  <a:off x="4002150" y="298650"/>
                  <a:ext cx="79350" cy="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4" h="1280" extrusionOk="0">
                      <a:moveTo>
                        <a:pt x="3173" y="1"/>
                      </a:moveTo>
                      <a:lnTo>
                        <a:pt x="3173" y="1"/>
                      </a:lnTo>
                      <a:cubicBezTo>
                        <a:pt x="2950" y="50"/>
                        <a:pt x="2653" y="50"/>
                        <a:pt x="2454" y="125"/>
                      </a:cubicBezTo>
                      <a:cubicBezTo>
                        <a:pt x="1686" y="249"/>
                        <a:pt x="818" y="546"/>
                        <a:pt x="124" y="893"/>
                      </a:cubicBezTo>
                      <a:cubicBezTo>
                        <a:pt x="99" y="893"/>
                        <a:pt x="74" y="918"/>
                        <a:pt x="50" y="967"/>
                      </a:cubicBezTo>
                      <a:cubicBezTo>
                        <a:pt x="0" y="1017"/>
                        <a:pt x="99" y="1042"/>
                        <a:pt x="174" y="1091"/>
                      </a:cubicBezTo>
                      <a:cubicBezTo>
                        <a:pt x="595" y="1240"/>
                        <a:pt x="1116" y="1240"/>
                        <a:pt x="1611" y="1265"/>
                      </a:cubicBezTo>
                      <a:cubicBezTo>
                        <a:pt x="1766" y="1274"/>
                        <a:pt x="1923" y="1280"/>
                        <a:pt x="2083" y="1280"/>
                      </a:cubicBezTo>
                      <a:cubicBezTo>
                        <a:pt x="2359" y="1280"/>
                        <a:pt x="2642" y="1262"/>
                        <a:pt x="2925" y="1215"/>
                      </a:cubicBezTo>
                      <a:cubicBezTo>
                        <a:pt x="2429" y="1141"/>
                        <a:pt x="1958" y="1091"/>
                        <a:pt x="1537" y="967"/>
                      </a:cubicBezTo>
                      <a:cubicBezTo>
                        <a:pt x="2033" y="843"/>
                        <a:pt x="2529" y="720"/>
                        <a:pt x="3024" y="546"/>
                      </a:cubicBezTo>
                      <a:lnTo>
                        <a:pt x="3024" y="546"/>
                      </a:lnTo>
                      <a:cubicBezTo>
                        <a:pt x="2779" y="568"/>
                        <a:pt x="2544" y="581"/>
                        <a:pt x="2315" y="581"/>
                      </a:cubicBezTo>
                      <a:cubicBezTo>
                        <a:pt x="2033" y="581"/>
                        <a:pt x="1760" y="562"/>
                        <a:pt x="1487" y="521"/>
                      </a:cubicBezTo>
                      <a:cubicBezTo>
                        <a:pt x="2058" y="348"/>
                        <a:pt x="2603" y="174"/>
                        <a:pt x="3173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5" name="Google Shape;16445;p54"/>
                <p:cNvSpPr/>
                <p:nvPr/>
              </p:nvSpPr>
              <p:spPr>
                <a:xfrm>
                  <a:off x="3902350" y="193300"/>
                  <a:ext cx="53325" cy="11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4516" extrusionOk="0">
                      <a:moveTo>
                        <a:pt x="1340" y="0"/>
                      </a:moveTo>
                      <a:cubicBezTo>
                        <a:pt x="1191" y="0"/>
                        <a:pt x="993" y="50"/>
                        <a:pt x="869" y="149"/>
                      </a:cubicBezTo>
                      <a:cubicBezTo>
                        <a:pt x="348" y="496"/>
                        <a:pt x="26" y="992"/>
                        <a:pt x="1" y="1488"/>
                      </a:cubicBezTo>
                      <a:cubicBezTo>
                        <a:pt x="1" y="1711"/>
                        <a:pt x="75" y="1909"/>
                        <a:pt x="125" y="2132"/>
                      </a:cubicBezTo>
                      <a:cubicBezTo>
                        <a:pt x="348" y="2777"/>
                        <a:pt x="720" y="3347"/>
                        <a:pt x="1067" y="3892"/>
                      </a:cubicBezTo>
                      <a:cubicBezTo>
                        <a:pt x="1191" y="4066"/>
                        <a:pt x="1364" y="4487"/>
                        <a:pt x="1687" y="4512"/>
                      </a:cubicBezTo>
                      <a:cubicBezTo>
                        <a:pt x="1701" y="4514"/>
                        <a:pt x="1714" y="4515"/>
                        <a:pt x="1727" y="4515"/>
                      </a:cubicBezTo>
                      <a:cubicBezTo>
                        <a:pt x="2017" y="4515"/>
                        <a:pt x="2108" y="4009"/>
                        <a:pt x="2108" y="3843"/>
                      </a:cubicBezTo>
                      <a:cubicBezTo>
                        <a:pt x="2133" y="3644"/>
                        <a:pt x="2058" y="3471"/>
                        <a:pt x="2009" y="3273"/>
                      </a:cubicBezTo>
                      <a:cubicBezTo>
                        <a:pt x="1885" y="2777"/>
                        <a:pt x="1984" y="2281"/>
                        <a:pt x="2009" y="1760"/>
                      </a:cubicBezTo>
                      <a:cubicBezTo>
                        <a:pt x="2058" y="1240"/>
                        <a:pt x="2058" y="719"/>
                        <a:pt x="1761" y="273"/>
                      </a:cubicBezTo>
                      <a:cubicBezTo>
                        <a:pt x="1711" y="149"/>
                        <a:pt x="1563" y="0"/>
                        <a:pt x="134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6" name="Google Shape;16446;p54"/>
                <p:cNvSpPr/>
                <p:nvPr/>
              </p:nvSpPr>
              <p:spPr>
                <a:xfrm>
                  <a:off x="3907950" y="216225"/>
                  <a:ext cx="44025" cy="7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" h="3176" extrusionOk="0">
                      <a:moveTo>
                        <a:pt x="719" y="1"/>
                      </a:moveTo>
                      <a:cubicBezTo>
                        <a:pt x="521" y="298"/>
                        <a:pt x="471" y="596"/>
                        <a:pt x="496" y="918"/>
                      </a:cubicBezTo>
                      <a:cubicBezTo>
                        <a:pt x="298" y="720"/>
                        <a:pt x="149" y="571"/>
                        <a:pt x="0" y="372"/>
                      </a:cubicBezTo>
                      <a:lnTo>
                        <a:pt x="0" y="372"/>
                      </a:lnTo>
                      <a:cubicBezTo>
                        <a:pt x="174" y="918"/>
                        <a:pt x="347" y="1414"/>
                        <a:pt x="521" y="1934"/>
                      </a:cubicBezTo>
                      <a:cubicBezTo>
                        <a:pt x="620" y="2232"/>
                        <a:pt x="719" y="2529"/>
                        <a:pt x="892" y="2802"/>
                      </a:cubicBezTo>
                      <a:cubicBezTo>
                        <a:pt x="1010" y="2966"/>
                        <a:pt x="1217" y="3176"/>
                        <a:pt x="1492" y="3176"/>
                      </a:cubicBezTo>
                      <a:cubicBezTo>
                        <a:pt x="1506" y="3176"/>
                        <a:pt x="1522" y="3175"/>
                        <a:pt x="1537" y="3174"/>
                      </a:cubicBezTo>
                      <a:cubicBezTo>
                        <a:pt x="1611" y="3174"/>
                        <a:pt x="1661" y="3149"/>
                        <a:pt x="1711" y="3099"/>
                      </a:cubicBezTo>
                      <a:cubicBezTo>
                        <a:pt x="1760" y="3050"/>
                        <a:pt x="1760" y="2975"/>
                        <a:pt x="1760" y="2926"/>
                      </a:cubicBezTo>
                      <a:cubicBezTo>
                        <a:pt x="1735" y="2529"/>
                        <a:pt x="1711" y="2108"/>
                        <a:pt x="1587" y="1711"/>
                      </a:cubicBezTo>
                      <a:cubicBezTo>
                        <a:pt x="1487" y="1314"/>
                        <a:pt x="1512" y="843"/>
                        <a:pt x="1487" y="422"/>
                      </a:cubicBezTo>
                      <a:cubicBezTo>
                        <a:pt x="1487" y="298"/>
                        <a:pt x="1463" y="125"/>
                        <a:pt x="1339" y="75"/>
                      </a:cubicBezTo>
                      <a:cubicBezTo>
                        <a:pt x="1165" y="323"/>
                        <a:pt x="1091" y="596"/>
                        <a:pt x="992" y="843"/>
                      </a:cubicBezTo>
                      <a:cubicBezTo>
                        <a:pt x="868" y="670"/>
                        <a:pt x="793" y="447"/>
                        <a:pt x="769" y="224"/>
                      </a:cubicBezTo>
                      <a:cubicBezTo>
                        <a:pt x="769" y="174"/>
                        <a:pt x="744" y="75"/>
                        <a:pt x="719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7" name="Google Shape;16447;p54"/>
                <p:cNvSpPr/>
                <p:nvPr/>
              </p:nvSpPr>
              <p:spPr>
                <a:xfrm>
                  <a:off x="3930250" y="180275"/>
                  <a:ext cx="71925" cy="12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" h="4853" extrusionOk="0">
                      <a:moveTo>
                        <a:pt x="1711" y="1"/>
                      </a:moveTo>
                      <a:cubicBezTo>
                        <a:pt x="1587" y="26"/>
                        <a:pt x="1488" y="75"/>
                        <a:pt x="1438" y="174"/>
                      </a:cubicBezTo>
                      <a:cubicBezTo>
                        <a:pt x="323" y="1414"/>
                        <a:pt x="0" y="3000"/>
                        <a:pt x="620" y="4240"/>
                      </a:cubicBezTo>
                      <a:cubicBezTo>
                        <a:pt x="710" y="4374"/>
                        <a:pt x="820" y="4852"/>
                        <a:pt x="1059" y="4852"/>
                      </a:cubicBezTo>
                      <a:cubicBezTo>
                        <a:pt x="1085" y="4852"/>
                        <a:pt x="1112" y="4847"/>
                        <a:pt x="1141" y="4835"/>
                      </a:cubicBezTo>
                      <a:cubicBezTo>
                        <a:pt x="1438" y="4736"/>
                        <a:pt x="1637" y="4339"/>
                        <a:pt x="1761" y="4141"/>
                      </a:cubicBezTo>
                      <a:cubicBezTo>
                        <a:pt x="2256" y="3298"/>
                        <a:pt x="2752" y="2430"/>
                        <a:pt x="2851" y="1538"/>
                      </a:cubicBezTo>
                      <a:cubicBezTo>
                        <a:pt x="2876" y="1240"/>
                        <a:pt x="2851" y="893"/>
                        <a:pt x="2727" y="621"/>
                      </a:cubicBezTo>
                      <a:cubicBezTo>
                        <a:pt x="2579" y="323"/>
                        <a:pt x="2306" y="75"/>
                        <a:pt x="19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8" name="Google Shape;16448;p54"/>
                <p:cNvSpPr/>
                <p:nvPr/>
              </p:nvSpPr>
              <p:spPr>
                <a:xfrm>
                  <a:off x="3944500" y="206925"/>
                  <a:ext cx="47750" cy="9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0" h="3633" extrusionOk="0">
                      <a:moveTo>
                        <a:pt x="1414" y="1"/>
                      </a:moveTo>
                      <a:lnTo>
                        <a:pt x="1414" y="1"/>
                      </a:lnTo>
                      <a:cubicBezTo>
                        <a:pt x="1166" y="348"/>
                        <a:pt x="918" y="695"/>
                        <a:pt x="744" y="1042"/>
                      </a:cubicBezTo>
                      <a:cubicBezTo>
                        <a:pt x="695" y="720"/>
                        <a:pt x="645" y="447"/>
                        <a:pt x="620" y="125"/>
                      </a:cubicBezTo>
                      <a:cubicBezTo>
                        <a:pt x="620" y="199"/>
                        <a:pt x="447" y="373"/>
                        <a:pt x="397" y="472"/>
                      </a:cubicBezTo>
                      <a:cubicBezTo>
                        <a:pt x="323" y="596"/>
                        <a:pt x="273" y="720"/>
                        <a:pt x="249" y="844"/>
                      </a:cubicBezTo>
                      <a:cubicBezTo>
                        <a:pt x="149" y="1067"/>
                        <a:pt x="75" y="1315"/>
                        <a:pt x="50" y="1563"/>
                      </a:cubicBezTo>
                      <a:cubicBezTo>
                        <a:pt x="1" y="1984"/>
                        <a:pt x="25" y="2430"/>
                        <a:pt x="125" y="2827"/>
                      </a:cubicBezTo>
                      <a:cubicBezTo>
                        <a:pt x="174" y="3025"/>
                        <a:pt x="224" y="3223"/>
                        <a:pt x="323" y="3422"/>
                      </a:cubicBezTo>
                      <a:cubicBezTo>
                        <a:pt x="375" y="3527"/>
                        <a:pt x="416" y="3632"/>
                        <a:pt x="505" y="3632"/>
                      </a:cubicBezTo>
                      <a:cubicBezTo>
                        <a:pt x="542" y="3632"/>
                        <a:pt x="587" y="3614"/>
                        <a:pt x="645" y="3570"/>
                      </a:cubicBezTo>
                      <a:cubicBezTo>
                        <a:pt x="819" y="3422"/>
                        <a:pt x="943" y="3050"/>
                        <a:pt x="1042" y="2827"/>
                      </a:cubicBezTo>
                      <a:cubicBezTo>
                        <a:pt x="1166" y="2579"/>
                        <a:pt x="1290" y="2331"/>
                        <a:pt x="1389" y="2083"/>
                      </a:cubicBezTo>
                      <a:cubicBezTo>
                        <a:pt x="1587" y="1563"/>
                        <a:pt x="1785" y="1067"/>
                        <a:pt x="1909" y="546"/>
                      </a:cubicBezTo>
                      <a:lnTo>
                        <a:pt x="1909" y="546"/>
                      </a:lnTo>
                      <a:cubicBezTo>
                        <a:pt x="1686" y="670"/>
                        <a:pt x="1513" y="819"/>
                        <a:pt x="1314" y="992"/>
                      </a:cubicBezTo>
                      <a:cubicBezTo>
                        <a:pt x="1364" y="695"/>
                        <a:pt x="1389" y="348"/>
                        <a:pt x="141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9" name="Google Shape;16449;p54"/>
                <p:cNvSpPr/>
                <p:nvPr/>
              </p:nvSpPr>
              <p:spPr>
                <a:xfrm>
                  <a:off x="3761675" y="297625"/>
                  <a:ext cx="145675" cy="4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7" h="1951" extrusionOk="0">
                      <a:moveTo>
                        <a:pt x="853" y="0"/>
                      </a:moveTo>
                      <a:cubicBezTo>
                        <a:pt x="740" y="0"/>
                        <a:pt x="627" y="18"/>
                        <a:pt x="521" y="66"/>
                      </a:cubicBezTo>
                      <a:cubicBezTo>
                        <a:pt x="249" y="190"/>
                        <a:pt x="25" y="513"/>
                        <a:pt x="25" y="761"/>
                      </a:cubicBezTo>
                      <a:cubicBezTo>
                        <a:pt x="1" y="1008"/>
                        <a:pt x="149" y="1207"/>
                        <a:pt x="323" y="1331"/>
                      </a:cubicBezTo>
                      <a:cubicBezTo>
                        <a:pt x="521" y="1455"/>
                        <a:pt x="769" y="1554"/>
                        <a:pt x="1017" y="1628"/>
                      </a:cubicBezTo>
                      <a:cubicBezTo>
                        <a:pt x="1736" y="1802"/>
                        <a:pt x="2504" y="1950"/>
                        <a:pt x="3298" y="1950"/>
                      </a:cubicBezTo>
                      <a:cubicBezTo>
                        <a:pt x="3645" y="1950"/>
                        <a:pt x="5727" y="1826"/>
                        <a:pt x="5777" y="1331"/>
                      </a:cubicBezTo>
                      <a:cubicBezTo>
                        <a:pt x="5826" y="1033"/>
                        <a:pt x="5206" y="1033"/>
                        <a:pt x="4983" y="1033"/>
                      </a:cubicBezTo>
                      <a:cubicBezTo>
                        <a:pt x="4413" y="1008"/>
                        <a:pt x="3917" y="934"/>
                        <a:pt x="3471" y="810"/>
                      </a:cubicBezTo>
                      <a:cubicBezTo>
                        <a:pt x="2728" y="637"/>
                        <a:pt x="2033" y="339"/>
                        <a:pt x="1364" y="91"/>
                      </a:cubicBezTo>
                      <a:cubicBezTo>
                        <a:pt x="1212" y="46"/>
                        <a:pt x="1033" y="0"/>
                        <a:pt x="85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0" name="Google Shape;16450;p54"/>
                <p:cNvSpPr/>
                <p:nvPr/>
              </p:nvSpPr>
              <p:spPr>
                <a:xfrm>
                  <a:off x="3824900" y="320350"/>
                  <a:ext cx="75000" cy="1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790" extrusionOk="0">
                      <a:moveTo>
                        <a:pt x="25" y="0"/>
                      </a:moveTo>
                      <a:cubicBezTo>
                        <a:pt x="347" y="174"/>
                        <a:pt x="719" y="347"/>
                        <a:pt x="1116" y="471"/>
                      </a:cubicBezTo>
                      <a:cubicBezTo>
                        <a:pt x="744" y="496"/>
                        <a:pt x="372" y="496"/>
                        <a:pt x="0" y="521"/>
                      </a:cubicBezTo>
                      <a:cubicBezTo>
                        <a:pt x="573" y="689"/>
                        <a:pt x="1111" y="789"/>
                        <a:pt x="1701" y="789"/>
                      </a:cubicBezTo>
                      <a:cubicBezTo>
                        <a:pt x="1979" y="789"/>
                        <a:pt x="2268" y="767"/>
                        <a:pt x="2578" y="719"/>
                      </a:cubicBezTo>
                      <a:cubicBezTo>
                        <a:pt x="2677" y="670"/>
                        <a:pt x="2752" y="670"/>
                        <a:pt x="2851" y="620"/>
                      </a:cubicBezTo>
                      <a:cubicBezTo>
                        <a:pt x="2950" y="595"/>
                        <a:pt x="3000" y="496"/>
                        <a:pt x="2975" y="422"/>
                      </a:cubicBezTo>
                      <a:cubicBezTo>
                        <a:pt x="2950" y="347"/>
                        <a:pt x="2826" y="298"/>
                        <a:pt x="2702" y="273"/>
                      </a:cubicBezTo>
                      <a:cubicBezTo>
                        <a:pt x="2454" y="223"/>
                        <a:pt x="2256" y="174"/>
                        <a:pt x="2058" y="174"/>
                      </a:cubicBezTo>
                      <a:lnTo>
                        <a:pt x="1934" y="174"/>
                      </a:lnTo>
                      <a:cubicBezTo>
                        <a:pt x="1826" y="190"/>
                        <a:pt x="1722" y="196"/>
                        <a:pt x="1619" y="196"/>
                      </a:cubicBezTo>
                      <a:cubicBezTo>
                        <a:pt x="1413" y="196"/>
                        <a:pt x="1215" y="174"/>
                        <a:pt x="1017" y="174"/>
                      </a:cubicBezTo>
                      <a:cubicBezTo>
                        <a:pt x="694" y="149"/>
                        <a:pt x="347" y="99"/>
                        <a:pt x="25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1" name="Google Shape;16451;p54"/>
                <p:cNvSpPr/>
                <p:nvPr/>
              </p:nvSpPr>
              <p:spPr>
                <a:xfrm>
                  <a:off x="3820550" y="232725"/>
                  <a:ext cx="100425" cy="7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7" h="3184" extrusionOk="0">
                      <a:moveTo>
                        <a:pt x="572" y="0"/>
                      </a:moveTo>
                      <a:cubicBezTo>
                        <a:pt x="485" y="0"/>
                        <a:pt x="402" y="15"/>
                        <a:pt x="323" y="60"/>
                      </a:cubicBezTo>
                      <a:cubicBezTo>
                        <a:pt x="273" y="84"/>
                        <a:pt x="199" y="159"/>
                        <a:pt x="174" y="208"/>
                      </a:cubicBezTo>
                      <a:cubicBezTo>
                        <a:pt x="50" y="407"/>
                        <a:pt x="1" y="654"/>
                        <a:pt x="25" y="828"/>
                      </a:cubicBezTo>
                      <a:cubicBezTo>
                        <a:pt x="75" y="1051"/>
                        <a:pt x="249" y="1249"/>
                        <a:pt x="397" y="1423"/>
                      </a:cubicBezTo>
                      <a:cubicBezTo>
                        <a:pt x="1042" y="2117"/>
                        <a:pt x="1934" y="2613"/>
                        <a:pt x="2975" y="2985"/>
                      </a:cubicBezTo>
                      <a:cubicBezTo>
                        <a:pt x="3104" y="3017"/>
                        <a:pt x="3501" y="3184"/>
                        <a:pt x="3766" y="3184"/>
                      </a:cubicBezTo>
                      <a:cubicBezTo>
                        <a:pt x="3911" y="3184"/>
                        <a:pt x="4017" y="3134"/>
                        <a:pt x="4017" y="2985"/>
                      </a:cubicBezTo>
                      <a:cubicBezTo>
                        <a:pt x="4017" y="2786"/>
                        <a:pt x="3769" y="2638"/>
                        <a:pt x="3670" y="2514"/>
                      </a:cubicBezTo>
                      <a:lnTo>
                        <a:pt x="3223" y="1944"/>
                      </a:lnTo>
                      <a:cubicBezTo>
                        <a:pt x="2901" y="1572"/>
                        <a:pt x="2604" y="1150"/>
                        <a:pt x="2182" y="778"/>
                      </a:cubicBezTo>
                      <a:cubicBezTo>
                        <a:pt x="1860" y="431"/>
                        <a:pt x="1438" y="159"/>
                        <a:pt x="893" y="35"/>
                      </a:cubicBezTo>
                      <a:cubicBezTo>
                        <a:pt x="785" y="21"/>
                        <a:pt x="676" y="0"/>
                        <a:pt x="5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2" name="Google Shape;16452;p54"/>
                <p:cNvSpPr/>
                <p:nvPr/>
              </p:nvSpPr>
              <p:spPr>
                <a:xfrm>
                  <a:off x="3851550" y="255900"/>
                  <a:ext cx="64475" cy="5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9" h="2077" extrusionOk="0">
                      <a:moveTo>
                        <a:pt x="546" y="0"/>
                      </a:moveTo>
                      <a:cubicBezTo>
                        <a:pt x="546" y="347"/>
                        <a:pt x="793" y="645"/>
                        <a:pt x="1017" y="942"/>
                      </a:cubicBezTo>
                      <a:cubicBezTo>
                        <a:pt x="645" y="769"/>
                        <a:pt x="298" y="595"/>
                        <a:pt x="0" y="372"/>
                      </a:cubicBezTo>
                      <a:lnTo>
                        <a:pt x="0" y="372"/>
                      </a:lnTo>
                      <a:cubicBezTo>
                        <a:pt x="50" y="843"/>
                        <a:pt x="397" y="1240"/>
                        <a:pt x="818" y="1512"/>
                      </a:cubicBezTo>
                      <a:cubicBezTo>
                        <a:pt x="994" y="1610"/>
                        <a:pt x="1862" y="2077"/>
                        <a:pt x="2295" y="2077"/>
                      </a:cubicBezTo>
                      <a:cubicBezTo>
                        <a:pt x="2412" y="2077"/>
                        <a:pt x="2497" y="2043"/>
                        <a:pt x="2529" y="1959"/>
                      </a:cubicBezTo>
                      <a:cubicBezTo>
                        <a:pt x="2578" y="1735"/>
                        <a:pt x="2256" y="1463"/>
                        <a:pt x="2083" y="1314"/>
                      </a:cubicBezTo>
                      <a:cubicBezTo>
                        <a:pt x="1884" y="1091"/>
                        <a:pt x="1636" y="843"/>
                        <a:pt x="1388" y="620"/>
                      </a:cubicBezTo>
                      <a:cubicBezTo>
                        <a:pt x="1264" y="496"/>
                        <a:pt x="1091" y="397"/>
                        <a:pt x="942" y="273"/>
                      </a:cubicBezTo>
                      <a:cubicBezTo>
                        <a:pt x="917" y="248"/>
                        <a:pt x="546" y="75"/>
                        <a:pt x="546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3" name="Google Shape;16453;p54"/>
                <p:cNvSpPr/>
                <p:nvPr/>
              </p:nvSpPr>
              <p:spPr>
                <a:xfrm>
                  <a:off x="3788325" y="253150"/>
                  <a:ext cx="127075" cy="6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3" h="2773" extrusionOk="0">
                      <a:moveTo>
                        <a:pt x="949" y="0"/>
                      </a:moveTo>
                      <a:cubicBezTo>
                        <a:pt x="608" y="0"/>
                        <a:pt x="227" y="125"/>
                        <a:pt x="100" y="358"/>
                      </a:cubicBezTo>
                      <a:cubicBezTo>
                        <a:pt x="1" y="507"/>
                        <a:pt x="1" y="705"/>
                        <a:pt x="75" y="854"/>
                      </a:cubicBezTo>
                      <a:cubicBezTo>
                        <a:pt x="249" y="1275"/>
                        <a:pt x="744" y="1598"/>
                        <a:pt x="1215" y="1870"/>
                      </a:cubicBezTo>
                      <a:cubicBezTo>
                        <a:pt x="1686" y="2118"/>
                        <a:pt x="2133" y="2366"/>
                        <a:pt x="2628" y="2515"/>
                      </a:cubicBezTo>
                      <a:cubicBezTo>
                        <a:pt x="2975" y="2639"/>
                        <a:pt x="3322" y="2713"/>
                        <a:pt x="3694" y="2738"/>
                      </a:cubicBezTo>
                      <a:cubicBezTo>
                        <a:pt x="3823" y="2750"/>
                        <a:pt x="4023" y="2772"/>
                        <a:pt x="4224" y="2772"/>
                      </a:cubicBezTo>
                      <a:cubicBezTo>
                        <a:pt x="4450" y="2772"/>
                        <a:pt x="4679" y="2744"/>
                        <a:pt x="4810" y="2639"/>
                      </a:cubicBezTo>
                      <a:cubicBezTo>
                        <a:pt x="5083" y="2440"/>
                        <a:pt x="4686" y="2217"/>
                        <a:pt x="4488" y="2118"/>
                      </a:cubicBezTo>
                      <a:cubicBezTo>
                        <a:pt x="4190" y="1969"/>
                        <a:pt x="3917" y="1746"/>
                        <a:pt x="3595" y="1548"/>
                      </a:cubicBezTo>
                      <a:cubicBezTo>
                        <a:pt x="3075" y="1176"/>
                        <a:pt x="2579" y="804"/>
                        <a:pt x="2058" y="457"/>
                      </a:cubicBezTo>
                      <a:cubicBezTo>
                        <a:pt x="1785" y="259"/>
                        <a:pt x="1488" y="85"/>
                        <a:pt x="1116" y="11"/>
                      </a:cubicBezTo>
                      <a:cubicBezTo>
                        <a:pt x="1062" y="4"/>
                        <a:pt x="1006" y="0"/>
                        <a:pt x="94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4" name="Google Shape;16454;p54"/>
                <p:cNvSpPr/>
                <p:nvPr/>
              </p:nvSpPr>
              <p:spPr>
                <a:xfrm>
                  <a:off x="3832950" y="279450"/>
                  <a:ext cx="71650" cy="4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6" h="1639" extrusionOk="0">
                      <a:moveTo>
                        <a:pt x="571" y="0"/>
                      </a:moveTo>
                      <a:cubicBezTo>
                        <a:pt x="670" y="322"/>
                        <a:pt x="893" y="645"/>
                        <a:pt x="1190" y="868"/>
                      </a:cubicBezTo>
                      <a:cubicBezTo>
                        <a:pt x="769" y="793"/>
                        <a:pt x="323" y="645"/>
                        <a:pt x="0" y="446"/>
                      </a:cubicBezTo>
                      <a:lnTo>
                        <a:pt x="0" y="446"/>
                      </a:lnTo>
                      <a:cubicBezTo>
                        <a:pt x="149" y="669"/>
                        <a:pt x="298" y="893"/>
                        <a:pt x="546" y="1041"/>
                      </a:cubicBezTo>
                      <a:cubicBezTo>
                        <a:pt x="744" y="1165"/>
                        <a:pt x="942" y="1240"/>
                        <a:pt x="1166" y="1314"/>
                      </a:cubicBezTo>
                      <a:cubicBezTo>
                        <a:pt x="1562" y="1438"/>
                        <a:pt x="2008" y="1562"/>
                        <a:pt x="2430" y="1636"/>
                      </a:cubicBezTo>
                      <a:cubicBezTo>
                        <a:pt x="2449" y="1638"/>
                        <a:pt x="2467" y="1638"/>
                        <a:pt x="2485" y="1638"/>
                      </a:cubicBezTo>
                      <a:cubicBezTo>
                        <a:pt x="2809" y="1638"/>
                        <a:pt x="2866" y="1429"/>
                        <a:pt x="2678" y="1264"/>
                      </a:cubicBezTo>
                      <a:cubicBezTo>
                        <a:pt x="2430" y="1017"/>
                        <a:pt x="1984" y="818"/>
                        <a:pt x="1661" y="645"/>
                      </a:cubicBezTo>
                      <a:cubicBezTo>
                        <a:pt x="1314" y="422"/>
                        <a:pt x="942" y="198"/>
                        <a:pt x="571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5" name="Google Shape;16455;p54"/>
                <p:cNvSpPr/>
                <p:nvPr/>
              </p:nvSpPr>
              <p:spPr>
                <a:xfrm>
                  <a:off x="3863925" y="210375"/>
                  <a:ext cx="76875" cy="9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5" h="3960" extrusionOk="0">
                      <a:moveTo>
                        <a:pt x="735" y="0"/>
                      </a:moveTo>
                      <a:cubicBezTo>
                        <a:pt x="673" y="0"/>
                        <a:pt x="609" y="11"/>
                        <a:pt x="546" y="36"/>
                      </a:cubicBezTo>
                      <a:cubicBezTo>
                        <a:pt x="422" y="86"/>
                        <a:pt x="323" y="210"/>
                        <a:pt x="274" y="309"/>
                      </a:cubicBezTo>
                      <a:cubicBezTo>
                        <a:pt x="1" y="805"/>
                        <a:pt x="1" y="1201"/>
                        <a:pt x="174" y="1672"/>
                      </a:cubicBezTo>
                      <a:cubicBezTo>
                        <a:pt x="546" y="2540"/>
                        <a:pt x="1364" y="3383"/>
                        <a:pt x="2381" y="3879"/>
                      </a:cubicBezTo>
                      <a:cubicBezTo>
                        <a:pt x="2467" y="3913"/>
                        <a:pt x="2589" y="3960"/>
                        <a:pt x="2714" y="3960"/>
                      </a:cubicBezTo>
                      <a:cubicBezTo>
                        <a:pt x="2769" y="3960"/>
                        <a:pt x="2824" y="3951"/>
                        <a:pt x="2877" y="3928"/>
                      </a:cubicBezTo>
                      <a:cubicBezTo>
                        <a:pt x="3075" y="3829"/>
                        <a:pt x="3025" y="3581"/>
                        <a:pt x="3025" y="3432"/>
                      </a:cubicBezTo>
                      <a:cubicBezTo>
                        <a:pt x="3001" y="2937"/>
                        <a:pt x="2777" y="2416"/>
                        <a:pt x="2530" y="1945"/>
                      </a:cubicBezTo>
                      <a:cubicBezTo>
                        <a:pt x="2430" y="1772"/>
                        <a:pt x="2356" y="1598"/>
                        <a:pt x="2257" y="1425"/>
                      </a:cubicBezTo>
                      <a:cubicBezTo>
                        <a:pt x="2009" y="954"/>
                        <a:pt x="1736" y="557"/>
                        <a:pt x="1240" y="185"/>
                      </a:cubicBezTo>
                      <a:cubicBezTo>
                        <a:pt x="1093" y="93"/>
                        <a:pt x="917" y="0"/>
                        <a:pt x="7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6" name="Google Shape;16456;p54"/>
                <p:cNvSpPr/>
                <p:nvPr/>
              </p:nvSpPr>
              <p:spPr>
                <a:xfrm>
                  <a:off x="3887475" y="245350"/>
                  <a:ext cx="45625" cy="5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2345" extrusionOk="0">
                      <a:moveTo>
                        <a:pt x="1" y="620"/>
                      </a:moveTo>
                      <a:lnTo>
                        <a:pt x="1" y="620"/>
                      </a:lnTo>
                      <a:cubicBezTo>
                        <a:pt x="6" y="623"/>
                        <a:pt x="11" y="626"/>
                        <a:pt x="16" y="629"/>
                      </a:cubicBezTo>
                      <a:lnTo>
                        <a:pt x="16" y="629"/>
                      </a:lnTo>
                      <a:cubicBezTo>
                        <a:pt x="11" y="625"/>
                        <a:pt x="6" y="622"/>
                        <a:pt x="1" y="620"/>
                      </a:cubicBezTo>
                      <a:close/>
                      <a:moveTo>
                        <a:pt x="670" y="1"/>
                      </a:moveTo>
                      <a:lnTo>
                        <a:pt x="670" y="1"/>
                      </a:lnTo>
                      <a:cubicBezTo>
                        <a:pt x="695" y="397"/>
                        <a:pt x="720" y="794"/>
                        <a:pt x="918" y="1166"/>
                      </a:cubicBezTo>
                      <a:cubicBezTo>
                        <a:pt x="601" y="995"/>
                        <a:pt x="309" y="801"/>
                        <a:pt x="16" y="629"/>
                      </a:cubicBezTo>
                      <a:lnTo>
                        <a:pt x="16" y="629"/>
                      </a:lnTo>
                      <a:cubicBezTo>
                        <a:pt x="75" y="681"/>
                        <a:pt x="77" y="897"/>
                        <a:pt x="100" y="943"/>
                      </a:cubicBezTo>
                      <a:cubicBezTo>
                        <a:pt x="125" y="1067"/>
                        <a:pt x="199" y="1166"/>
                        <a:pt x="249" y="1265"/>
                      </a:cubicBezTo>
                      <a:cubicBezTo>
                        <a:pt x="373" y="1488"/>
                        <a:pt x="546" y="1662"/>
                        <a:pt x="720" y="1860"/>
                      </a:cubicBezTo>
                      <a:cubicBezTo>
                        <a:pt x="918" y="2033"/>
                        <a:pt x="1117" y="2182"/>
                        <a:pt x="1414" y="2306"/>
                      </a:cubicBezTo>
                      <a:cubicBezTo>
                        <a:pt x="1477" y="2332"/>
                        <a:pt x="1532" y="2344"/>
                        <a:pt x="1579" y="2344"/>
                      </a:cubicBezTo>
                      <a:cubicBezTo>
                        <a:pt x="1756" y="2344"/>
                        <a:pt x="1825" y="2179"/>
                        <a:pt x="1786" y="1984"/>
                      </a:cubicBezTo>
                      <a:cubicBezTo>
                        <a:pt x="1612" y="1240"/>
                        <a:pt x="1216" y="546"/>
                        <a:pt x="670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7" name="Google Shape;16457;p54"/>
                <p:cNvSpPr/>
                <p:nvPr/>
              </p:nvSpPr>
              <p:spPr>
                <a:xfrm>
                  <a:off x="3943275" y="194050"/>
                  <a:ext cx="132650" cy="11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06" h="4685" extrusionOk="0">
                      <a:moveTo>
                        <a:pt x="4819" y="1"/>
                      </a:moveTo>
                      <a:cubicBezTo>
                        <a:pt x="4640" y="1"/>
                        <a:pt x="4445" y="47"/>
                        <a:pt x="4264" y="119"/>
                      </a:cubicBezTo>
                      <a:cubicBezTo>
                        <a:pt x="3595" y="367"/>
                        <a:pt x="3074" y="838"/>
                        <a:pt x="2653" y="1309"/>
                      </a:cubicBezTo>
                      <a:cubicBezTo>
                        <a:pt x="2330" y="1607"/>
                        <a:pt x="0" y="4581"/>
                        <a:pt x="719" y="4680"/>
                      </a:cubicBezTo>
                      <a:cubicBezTo>
                        <a:pt x="735" y="4683"/>
                        <a:pt x="751" y="4684"/>
                        <a:pt x="767" y="4684"/>
                      </a:cubicBezTo>
                      <a:cubicBezTo>
                        <a:pt x="900" y="4684"/>
                        <a:pt x="1033" y="4601"/>
                        <a:pt x="1165" y="4556"/>
                      </a:cubicBezTo>
                      <a:cubicBezTo>
                        <a:pt x="2727" y="3714"/>
                        <a:pt x="4041" y="2573"/>
                        <a:pt x="4933" y="1309"/>
                      </a:cubicBezTo>
                      <a:cubicBezTo>
                        <a:pt x="5057" y="1111"/>
                        <a:pt x="5181" y="937"/>
                        <a:pt x="5231" y="739"/>
                      </a:cubicBezTo>
                      <a:cubicBezTo>
                        <a:pt x="5305" y="565"/>
                        <a:pt x="5305" y="342"/>
                        <a:pt x="5181" y="194"/>
                      </a:cubicBezTo>
                      <a:cubicBezTo>
                        <a:pt x="5156" y="119"/>
                        <a:pt x="5082" y="70"/>
                        <a:pt x="5008" y="20"/>
                      </a:cubicBezTo>
                      <a:cubicBezTo>
                        <a:pt x="4948" y="7"/>
                        <a:pt x="4884" y="1"/>
                        <a:pt x="481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8" name="Google Shape;16458;p54"/>
                <p:cNvSpPr/>
                <p:nvPr/>
              </p:nvSpPr>
              <p:spPr>
                <a:xfrm>
                  <a:off x="3964725" y="229875"/>
                  <a:ext cx="65325" cy="7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3" h="2977" extrusionOk="0">
                      <a:moveTo>
                        <a:pt x="2464" y="0"/>
                      </a:moveTo>
                      <a:lnTo>
                        <a:pt x="2464" y="0"/>
                      </a:lnTo>
                      <a:cubicBezTo>
                        <a:pt x="2365" y="124"/>
                        <a:pt x="2092" y="273"/>
                        <a:pt x="1993" y="397"/>
                      </a:cubicBezTo>
                      <a:cubicBezTo>
                        <a:pt x="1819" y="521"/>
                        <a:pt x="1695" y="669"/>
                        <a:pt x="1547" y="793"/>
                      </a:cubicBezTo>
                      <a:cubicBezTo>
                        <a:pt x="1249" y="1066"/>
                        <a:pt x="1001" y="1363"/>
                        <a:pt x="753" y="1661"/>
                      </a:cubicBezTo>
                      <a:cubicBezTo>
                        <a:pt x="505" y="1934"/>
                        <a:pt x="332" y="2206"/>
                        <a:pt x="134" y="2529"/>
                      </a:cubicBezTo>
                      <a:cubicBezTo>
                        <a:pt x="36" y="2684"/>
                        <a:pt x="0" y="2976"/>
                        <a:pt x="204" y="2976"/>
                      </a:cubicBezTo>
                      <a:cubicBezTo>
                        <a:pt x="260" y="2976"/>
                        <a:pt x="335" y="2954"/>
                        <a:pt x="431" y="2900"/>
                      </a:cubicBezTo>
                      <a:cubicBezTo>
                        <a:pt x="1224" y="2429"/>
                        <a:pt x="1943" y="1884"/>
                        <a:pt x="2538" y="1264"/>
                      </a:cubicBezTo>
                      <a:lnTo>
                        <a:pt x="2538" y="1264"/>
                      </a:lnTo>
                      <a:cubicBezTo>
                        <a:pt x="2216" y="1388"/>
                        <a:pt x="1869" y="1512"/>
                        <a:pt x="1571" y="1636"/>
                      </a:cubicBezTo>
                      <a:cubicBezTo>
                        <a:pt x="1943" y="1314"/>
                        <a:pt x="2315" y="967"/>
                        <a:pt x="2613" y="645"/>
                      </a:cubicBezTo>
                      <a:lnTo>
                        <a:pt x="2613" y="645"/>
                      </a:lnTo>
                      <a:cubicBezTo>
                        <a:pt x="2216" y="818"/>
                        <a:pt x="1844" y="1041"/>
                        <a:pt x="1497" y="1264"/>
                      </a:cubicBezTo>
                      <a:cubicBezTo>
                        <a:pt x="1869" y="868"/>
                        <a:pt x="2191" y="421"/>
                        <a:pt x="2464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9" name="Google Shape;16459;p54"/>
                <p:cNvSpPr/>
                <p:nvPr/>
              </p:nvSpPr>
              <p:spPr>
                <a:xfrm>
                  <a:off x="3979825" y="219250"/>
                  <a:ext cx="136375" cy="9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5" h="3844" extrusionOk="0">
                      <a:moveTo>
                        <a:pt x="4664" y="1"/>
                      </a:moveTo>
                      <a:cubicBezTo>
                        <a:pt x="4639" y="1"/>
                        <a:pt x="4614" y="2"/>
                        <a:pt x="4587" y="4"/>
                      </a:cubicBezTo>
                      <a:cubicBezTo>
                        <a:pt x="4240" y="53"/>
                        <a:pt x="4041" y="177"/>
                        <a:pt x="3793" y="375"/>
                      </a:cubicBezTo>
                      <a:cubicBezTo>
                        <a:pt x="3099" y="946"/>
                        <a:pt x="2430" y="1491"/>
                        <a:pt x="1761" y="2061"/>
                      </a:cubicBezTo>
                      <a:lnTo>
                        <a:pt x="744" y="2904"/>
                      </a:lnTo>
                      <a:cubicBezTo>
                        <a:pt x="496" y="3102"/>
                        <a:pt x="1" y="3350"/>
                        <a:pt x="75" y="3672"/>
                      </a:cubicBezTo>
                      <a:cubicBezTo>
                        <a:pt x="87" y="3804"/>
                        <a:pt x="208" y="3843"/>
                        <a:pt x="355" y="3843"/>
                      </a:cubicBezTo>
                      <a:cubicBezTo>
                        <a:pt x="514" y="3843"/>
                        <a:pt x="703" y="3797"/>
                        <a:pt x="819" y="3772"/>
                      </a:cubicBezTo>
                      <a:cubicBezTo>
                        <a:pt x="2058" y="3449"/>
                        <a:pt x="3223" y="2954"/>
                        <a:pt x="4240" y="2309"/>
                      </a:cubicBezTo>
                      <a:cubicBezTo>
                        <a:pt x="4537" y="2111"/>
                        <a:pt x="4810" y="1937"/>
                        <a:pt x="5033" y="1714"/>
                      </a:cubicBezTo>
                      <a:cubicBezTo>
                        <a:pt x="5454" y="1293"/>
                        <a:pt x="5430" y="822"/>
                        <a:pt x="5206" y="375"/>
                      </a:cubicBezTo>
                      <a:cubicBezTo>
                        <a:pt x="5114" y="146"/>
                        <a:pt x="4980" y="1"/>
                        <a:pt x="46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0" name="Google Shape;16460;p54"/>
                <p:cNvSpPr/>
                <p:nvPr/>
              </p:nvSpPr>
              <p:spPr>
                <a:xfrm>
                  <a:off x="3983900" y="256500"/>
                  <a:ext cx="86425" cy="5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7" h="2226" extrusionOk="0">
                      <a:moveTo>
                        <a:pt x="2961" y="1"/>
                      </a:moveTo>
                      <a:lnTo>
                        <a:pt x="2961" y="1"/>
                      </a:lnTo>
                      <a:cubicBezTo>
                        <a:pt x="2193" y="373"/>
                        <a:pt x="1523" y="869"/>
                        <a:pt x="804" y="1364"/>
                      </a:cubicBezTo>
                      <a:cubicBezTo>
                        <a:pt x="606" y="1538"/>
                        <a:pt x="110" y="1786"/>
                        <a:pt x="61" y="1959"/>
                      </a:cubicBezTo>
                      <a:cubicBezTo>
                        <a:pt x="1" y="2170"/>
                        <a:pt x="168" y="2225"/>
                        <a:pt x="365" y="2225"/>
                      </a:cubicBezTo>
                      <a:cubicBezTo>
                        <a:pt x="493" y="2225"/>
                        <a:pt x="633" y="2202"/>
                        <a:pt x="730" y="2182"/>
                      </a:cubicBezTo>
                      <a:cubicBezTo>
                        <a:pt x="1697" y="1860"/>
                        <a:pt x="2564" y="1439"/>
                        <a:pt x="3457" y="993"/>
                      </a:cubicBezTo>
                      <a:lnTo>
                        <a:pt x="3457" y="993"/>
                      </a:lnTo>
                      <a:cubicBezTo>
                        <a:pt x="2912" y="1092"/>
                        <a:pt x="2341" y="1216"/>
                        <a:pt x="1796" y="1364"/>
                      </a:cubicBezTo>
                      <a:cubicBezTo>
                        <a:pt x="2267" y="1092"/>
                        <a:pt x="2688" y="794"/>
                        <a:pt x="3135" y="472"/>
                      </a:cubicBezTo>
                      <a:lnTo>
                        <a:pt x="3135" y="472"/>
                      </a:lnTo>
                      <a:cubicBezTo>
                        <a:pt x="2589" y="720"/>
                        <a:pt x="2069" y="968"/>
                        <a:pt x="1523" y="1191"/>
                      </a:cubicBezTo>
                      <a:cubicBezTo>
                        <a:pt x="2019" y="794"/>
                        <a:pt x="2465" y="422"/>
                        <a:pt x="2961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1" name="Google Shape;16461;p54"/>
                <p:cNvSpPr/>
                <p:nvPr/>
              </p:nvSpPr>
              <p:spPr>
                <a:xfrm>
                  <a:off x="3881300" y="287075"/>
                  <a:ext cx="138825" cy="9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" h="3671" extrusionOk="0">
                      <a:moveTo>
                        <a:pt x="3255" y="0"/>
                      </a:moveTo>
                      <a:cubicBezTo>
                        <a:pt x="3149" y="0"/>
                        <a:pt x="3039" y="6"/>
                        <a:pt x="2925" y="17"/>
                      </a:cubicBezTo>
                      <a:cubicBezTo>
                        <a:pt x="2801" y="17"/>
                        <a:pt x="2677" y="67"/>
                        <a:pt x="2553" y="92"/>
                      </a:cubicBezTo>
                      <a:cubicBezTo>
                        <a:pt x="2033" y="191"/>
                        <a:pt x="1537" y="389"/>
                        <a:pt x="1165" y="712"/>
                      </a:cubicBezTo>
                      <a:cubicBezTo>
                        <a:pt x="744" y="984"/>
                        <a:pt x="446" y="1381"/>
                        <a:pt x="248" y="1728"/>
                      </a:cubicBezTo>
                      <a:cubicBezTo>
                        <a:pt x="74" y="2075"/>
                        <a:pt x="0" y="2447"/>
                        <a:pt x="174" y="2744"/>
                      </a:cubicBezTo>
                      <a:cubicBezTo>
                        <a:pt x="372" y="3190"/>
                        <a:pt x="868" y="3488"/>
                        <a:pt x="1463" y="3612"/>
                      </a:cubicBezTo>
                      <a:cubicBezTo>
                        <a:pt x="1660" y="3651"/>
                        <a:pt x="1878" y="3671"/>
                        <a:pt x="2102" y="3671"/>
                      </a:cubicBezTo>
                      <a:cubicBezTo>
                        <a:pt x="2579" y="3671"/>
                        <a:pt x="3082" y="3582"/>
                        <a:pt x="3471" y="3414"/>
                      </a:cubicBezTo>
                      <a:cubicBezTo>
                        <a:pt x="3768" y="3290"/>
                        <a:pt x="4016" y="3116"/>
                        <a:pt x="4264" y="2967"/>
                      </a:cubicBezTo>
                      <a:cubicBezTo>
                        <a:pt x="4661" y="2719"/>
                        <a:pt x="5032" y="2397"/>
                        <a:pt x="5280" y="2075"/>
                      </a:cubicBezTo>
                      <a:cubicBezTo>
                        <a:pt x="5503" y="1753"/>
                        <a:pt x="5553" y="1430"/>
                        <a:pt x="5454" y="1108"/>
                      </a:cubicBezTo>
                      <a:cubicBezTo>
                        <a:pt x="5330" y="811"/>
                        <a:pt x="5082" y="513"/>
                        <a:pt x="4760" y="364"/>
                      </a:cubicBezTo>
                      <a:cubicBezTo>
                        <a:pt x="4280" y="156"/>
                        <a:pt x="3818" y="0"/>
                        <a:pt x="32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2" name="Google Shape;16462;p54"/>
                <p:cNvSpPr/>
                <p:nvPr/>
              </p:nvSpPr>
              <p:spPr>
                <a:xfrm>
                  <a:off x="3892450" y="289975"/>
                  <a:ext cx="115300" cy="7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2" h="3145" extrusionOk="0">
                      <a:moveTo>
                        <a:pt x="2727" y="1"/>
                      </a:moveTo>
                      <a:cubicBezTo>
                        <a:pt x="2107" y="75"/>
                        <a:pt x="1661" y="323"/>
                        <a:pt x="1141" y="571"/>
                      </a:cubicBezTo>
                      <a:cubicBezTo>
                        <a:pt x="595" y="843"/>
                        <a:pt x="347" y="1240"/>
                        <a:pt x="124" y="1686"/>
                      </a:cubicBezTo>
                      <a:cubicBezTo>
                        <a:pt x="50" y="1810"/>
                        <a:pt x="0" y="1959"/>
                        <a:pt x="99" y="2058"/>
                      </a:cubicBezTo>
                      <a:cubicBezTo>
                        <a:pt x="149" y="2108"/>
                        <a:pt x="248" y="2132"/>
                        <a:pt x="273" y="2207"/>
                      </a:cubicBezTo>
                      <a:cubicBezTo>
                        <a:pt x="273" y="2256"/>
                        <a:pt x="273" y="2306"/>
                        <a:pt x="248" y="2331"/>
                      </a:cubicBezTo>
                      <a:cubicBezTo>
                        <a:pt x="174" y="2455"/>
                        <a:pt x="149" y="2603"/>
                        <a:pt x="298" y="2678"/>
                      </a:cubicBezTo>
                      <a:cubicBezTo>
                        <a:pt x="340" y="2699"/>
                        <a:pt x="390" y="2706"/>
                        <a:pt x="444" y="2706"/>
                      </a:cubicBezTo>
                      <a:cubicBezTo>
                        <a:pt x="518" y="2706"/>
                        <a:pt x="598" y="2692"/>
                        <a:pt x="670" y="2678"/>
                      </a:cubicBezTo>
                      <a:cubicBezTo>
                        <a:pt x="732" y="2678"/>
                        <a:pt x="806" y="2665"/>
                        <a:pt x="871" y="2665"/>
                      </a:cubicBezTo>
                      <a:cubicBezTo>
                        <a:pt x="936" y="2665"/>
                        <a:pt x="992" y="2678"/>
                        <a:pt x="1017" y="2727"/>
                      </a:cubicBezTo>
                      <a:cubicBezTo>
                        <a:pt x="1116" y="2827"/>
                        <a:pt x="1017" y="2951"/>
                        <a:pt x="1041" y="3050"/>
                      </a:cubicBezTo>
                      <a:cubicBezTo>
                        <a:pt x="1077" y="3103"/>
                        <a:pt x="1190" y="3144"/>
                        <a:pt x="1325" y="3144"/>
                      </a:cubicBezTo>
                      <a:cubicBezTo>
                        <a:pt x="1377" y="3144"/>
                        <a:pt x="1432" y="3138"/>
                        <a:pt x="1488" y="3124"/>
                      </a:cubicBezTo>
                      <a:cubicBezTo>
                        <a:pt x="2479" y="3000"/>
                        <a:pt x="3446" y="2579"/>
                        <a:pt x="4239" y="2058"/>
                      </a:cubicBezTo>
                      <a:cubicBezTo>
                        <a:pt x="4388" y="1959"/>
                        <a:pt x="4562" y="1810"/>
                        <a:pt x="4487" y="1686"/>
                      </a:cubicBezTo>
                      <a:cubicBezTo>
                        <a:pt x="4462" y="1612"/>
                        <a:pt x="4338" y="1587"/>
                        <a:pt x="4215" y="1562"/>
                      </a:cubicBezTo>
                      <a:cubicBezTo>
                        <a:pt x="4091" y="1513"/>
                        <a:pt x="3967" y="1488"/>
                        <a:pt x="3967" y="1389"/>
                      </a:cubicBezTo>
                      <a:cubicBezTo>
                        <a:pt x="3967" y="1314"/>
                        <a:pt x="4066" y="1240"/>
                        <a:pt x="4190" y="1190"/>
                      </a:cubicBezTo>
                      <a:cubicBezTo>
                        <a:pt x="4314" y="1141"/>
                        <a:pt x="4438" y="1116"/>
                        <a:pt x="4512" y="1017"/>
                      </a:cubicBezTo>
                      <a:cubicBezTo>
                        <a:pt x="4611" y="943"/>
                        <a:pt x="4586" y="769"/>
                        <a:pt x="4487" y="719"/>
                      </a:cubicBezTo>
                      <a:cubicBezTo>
                        <a:pt x="4438" y="695"/>
                        <a:pt x="4363" y="645"/>
                        <a:pt x="4314" y="645"/>
                      </a:cubicBezTo>
                      <a:cubicBezTo>
                        <a:pt x="4091" y="620"/>
                        <a:pt x="3892" y="571"/>
                        <a:pt x="3719" y="521"/>
                      </a:cubicBezTo>
                      <a:cubicBezTo>
                        <a:pt x="3644" y="521"/>
                        <a:pt x="3595" y="496"/>
                        <a:pt x="3595" y="472"/>
                      </a:cubicBezTo>
                      <a:cubicBezTo>
                        <a:pt x="3545" y="397"/>
                        <a:pt x="3744" y="348"/>
                        <a:pt x="3818" y="248"/>
                      </a:cubicBezTo>
                      <a:cubicBezTo>
                        <a:pt x="3843" y="149"/>
                        <a:pt x="3719" y="100"/>
                        <a:pt x="3595" y="75"/>
                      </a:cubicBezTo>
                      <a:cubicBezTo>
                        <a:pt x="3273" y="1"/>
                        <a:pt x="2975" y="1"/>
                        <a:pt x="27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3" name="Google Shape;16463;p54"/>
                <p:cNvSpPr/>
                <p:nvPr/>
              </p:nvSpPr>
              <p:spPr>
                <a:xfrm>
                  <a:off x="3935925" y="302250"/>
                  <a:ext cx="4275" cy="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132" extrusionOk="0">
                      <a:moveTo>
                        <a:pt x="93" y="1"/>
                      </a:moveTo>
                      <a:cubicBezTo>
                        <a:pt x="48" y="1"/>
                        <a:pt x="1" y="45"/>
                        <a:pt x="21" y="107"/>
                      </a:cubicBezTo>
                      <a:cubicBezTo>
                        <a:pt x="46" y="107"/>
                        <a:pt x="46" y="131"/>
                        <a:pt x="121" y="131"/>
                      </a:cubicBezTo>
                      <a:cubicBezTo>
                        <a:pt x="170" y="107"/>
                        <a:pt x="170" y="7"/>
                        <a:pt x="121" y="7"/>
                      </a:cubicBezTo>
                      <a:cubicBezTo>
                        <a:pt x="112" y="3"/>
                        <a:pt x="102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4" name="Google Shape;16464;p54"/>
                <p:cNvSpPr/>
                <p:nvPr/>
              </p:nvSpPr>
              <p:spPr>
                <a:xfrm>
                  <a:off x="3905100" y="326475"/>
                  <a:ext cx="3875" cy="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" h="98" extrusionOk="0">
                      <a:moveTo>
                        <a:pt x="73" y="1"/>
                      </a:moveTo>
                      <a:cubicBezTo>
                        <a:pt x="48" y="1"/>
                        <a:pt x="24" y="9"/>
                        <a:pt x="15" y="28"/>
                      </a:cubicBezTo>
                      <a:cubicBezTo>
                        <a:pt x="0" y="71"/>
                        <a:pt x="36" y="98"/>
                        <a:pt x="74" y="98"/>
                      </a:cubicBezTo>
                      <a:cubicBezTo>
                        <a:pt x="101" y="98"/>
                        <a:pt x="128" y="84"/>
                        <a:pt x="139" y="53"/>
                      </a:cubicBezTo>
                      <a:cubicBezTo>
                        <a:pt x="154" y="22"/>
                        <a:pt x="113" y="1"/>
                        <a:pt x="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5" name="Google Shape;16465;p54"/>
                <p:cNvSpPr/>
                <p:nvPr/>
              </p:nvSpPr>
              <p:spPr>
                <a:xfrm>
                  <a:off x="3958750" y="300775"/>
                  <a:ext cx="12425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" h="296" extrusionOk="0">
                      <a:moveTo>
                        <a:pt x="263" y="0"/>
                      </a:moveTo>
                      <a:cubicBezTo>
                        <a:pt x="172" y="0"/>
                        <a:pt x="94" y="53"/>
                        <a:pt x="75" y="91"/>
                      </a:cubicBezTo>
                      <a:cubicBezTo>
                        <a:pt x="1" y="166"/>
                        <a:pt x="75" y="265"/>
                        <a:pt x="174" y="289"/>
                      </a:cubicBezTo>
                      <a:cubicBezTo>
                        <a:pt x="196" y="294"/>
                        <a:pt x="218" y="296"/>
                        <a:pt x="240" y="296"/>
                      </a:cubicBezTo>
                      <a:cubicBezTo>
                        <a:pt x="339" y="296"/>
                        <a:pt x="427" y="252"/>
                        <a:pt x="447" y="190"/>
                      </a:cubicBezTo>
                      <a:cubicBezTo>
                        <a:pt x="497" y="91"/>
                        <a:pt x="447" y="42"/>
                        <a:pt x="348" y="17"/>
                      </a:cubicBezTo>
                      <a:cubicBezTo>
                        <a:pt x="319" y="5"/>
                        <a:pt x="290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6" name="Google Shape;16466;p54"/>
                <p:cNvSpPr/>
                <p:nvPr/>
              </p:nvSpPr>
              <p:spPr>
                <a:xfrm>
                  <a:off x="3915725" y="334075"/>
                  <a:ext cx="12350" cy="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" h="284" extrusionOk="0">
                      <a:moveTo>
                        <a:pt x="267" y="1"/>
                      </a:moveTo>
                      <a:cubicBezTo>
                        <a:pt x="190" y="1"/>
                        <a:pt x="109" y="31"/>
                        <a:pt x="61" y="98"/>
                      </a:cubicBezTo>
                      <a:cubicBezTo>
                        <a:pt x="1" y="218"/>
                        <a:pt x="113" y="283"/>
                        <a:pt x="234" y="283"/>
                      </a:cubicBezTo>
                      <a:cubicBezTo>
                        <a:pt x="312" y="283"/>
                        <a:pt x="394" y="256"/>
                        <a:pt x="433" y="197"/>
                      </a:cubicBezTo>
                      <a:cubicBezTo>
                        <a:pt x="493" y="75"/>
                        <a:pt x="387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7" name="Google Shape;16467;p54"/>
                <p:cNvSpPr/>
                <p:nvPr/>
              </p:nvSpPr>
              <p:spPr>
                <a:xfrm>
                  <a:off x="3914125" y="309100"/>
                  <a:ext cx="8700" cy="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" h="272" extrusionOk="0">
                      <a:moveTo>
                        <a:pt x="188" y="0"/>
                      </a:moveTo>
                      <a:cubicBezTo>
                        <a:pt x="176" y="0"/>
                        <a:pt x="163" y="1"/>
                        <a:pt x="150" y="4"/>
                      </a:cubicBezTo>
                      <a:cubicBezTo>
                        <a:pt x="51" y="54"/>
                        <a:pt x="1" y="103"/>
                        <a:pt x="1" y="178"/>
                      </a:cubicBezTo>
                      <a:cubicBezTo>
                        <a:pt x="19" y="231"/>
                        <a:pt x="75" y="272"/>
                        <a:pt x="143" y="272"/>
                      </a:cubicBezTo>
                      <a:cubicBezTo>
                        <a:pt x="169" y="272"/>
                        <a:pt x="196" y="266"/>
                        <a:pt x="224" y="252"/>
                      </a:cubicBezTo>
                      <a:cubicBezTo>
                        <a:pt x="274" y="227"/>
                        <a:pt x="348" y="202"/>
                        <a:pt x="348" y="128"/>
                      </a:cubicBezTo>
                      <a:cubicBezTo>
                        <a:pt x="348" y="84"/>
                        <a:pt x="289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8" name="Google Shape;16468;p54"/>
                <p:cNvSpPr/>
                <p:nvPr/>
              </p:nvSpPr>
              <p:spPr>
                <a:xfrm>
                  <a:off x="3949850" y="324525"/>
                  <a:ext cx="982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234" extrusionOk="0">
                      <a:moveTo>
                        <a:pt x="224" y="1"/>
                      </a:moveTo>
                      <a:cubicBezTo>
                        <a:pt x="164" y="1"/>
                        <a:pt x="98" y="25"/>
                        <a:pt x="59" y="83"/>
                      </a:cubicBezTo>
                      <a:cubicBezTo>
                        <a:pt x="1" y="171"/>
                        <a:pt x="89" y="233"/>
                        <a:pt x="182" y="233"/>
                      </a:cubicBezTo>
                      <a:cubicBezTo>
                        <a:pt x="246" y="233"/>
                        <a:pt x="312" y="204"/>
                        <a:pt x="332" y="133"/>
                      </a:cubicBezTo>
                      <a:cubicBezTo>
                        <a:pt x="392" y="58"/>
                        <a:pt x="316" y="1"/>
                        <a:pt x="2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9" name="Google Shape;16469;p54"/>
                <p:cNvSpPr/>
                <p:nvPr/>
              </p:nvSpPr>
              <p:spPr>
                <a:xfrm>
                  <a:off x="3987650" y="319600"/>
                  <a:ext cx="10700" cy="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245" extrusionOk="0">
                      <a:moveTo>
                        <a:pt x="228" y="1"/>
                      </a:moveTo>
                      <a:cubicBezTo>
                        <a:pt x="164" y="1"/>
                        <a:pt x="97" y="25"/>
                        <a:pt x="59" y="82"/>
                      </a:cubicBezTo>
                      <a:cubicBezTo>
                        <a:pt x="1" y="185"/>
                        <a:pt x="99" y="244"/>
                        <a:pt x="204" y="244"/>
                      </a:cubicBezTo>
                      <a:cubicBezTo>
                        <a:pt x="276" y="244"/>
                        <a:pt x="352" y="217"/>
                        <a:pt x="382" y="156"/>
                      </a:cubicBezTo>
                      <a:cubicBezTo>
                        <a:pt x="428" y="64"/>
                        <a:pt x="332" y="1"/>
                        <a:pt x="22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70" name="Google Shape;16470;p54"/>
                <p:cNvSpPr/>
                <p:nvPr/>
              </p:nvSpPr>
              <p:spPr>
                <a:xfrm>
                  <a:off x="3951475" y="347500"/>
                  <a:ext cx="10700" cy="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262" extrusionOk="0">
                      <a:moveTo>
                        <a:pt x="219" y="0"/>
                      </a:moveTo>
                      <a:cubicBezTo>
                        <a:pt x="152" y="0"/>
                        <a:pt x="82" y="25"/>
                        <a:pt x="44" y="81"/>
                      </a:cubicBezTo>
                      <a:cubicBezTo>
                        <a:pt x="1" y="197"/>
                        <a:pt x="83" y="262"/>
                        <a:pt x="179" y="262"/>
                      </a:cubicBezTo>
                      <a:cubicBezTo>
                        <a:pt x="249" y="262"/>
                        <a:pt x="325" y="228"/>
                        <a:pt x="366" y="156"/>
                      </a:cubicBezTo>
                      <a:cubicBezTo>
                        <a:pt x="427" y="64"/>
                        <a:pt x="328" y="0"/>
                        <a:pt x="2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71" name="Google Shape;16471;p54"/>
                <p:cNvSpPr/>
                <p:nvPr/>
              </p:nvSpPr>
              <p:spPr>
                <a:xfrm>
                  <a:off x="3934325" y="338725"/>
                  <a:ext cx="12700" cy="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295" extrusionOk="0">
                      <a:moveTo>
                        <a:pt x="275" y="1"/>
                      </a:moveTo>
                      <a:cubicBezTo>
                        <a:pt x="195" y="1"/>
                        <a:pt x="109" y="33"/>
                        <a:pt x="61" y="110"/>
                      </a:cubicBezTo>
                      <a:cubicBezTo>
                        <a:pt x="0" y="216"/>
                        <a:pt x="115" y="294"/>
                        <a:pt x="236" y="294"/>
                      </a:cubicBezTo>
                      <a:cubicBezTo>
                        <a:pt x="313" y="294"/>
                        <a:pt x="394" y="262"/>
                        <a:pt x="432" y="184"/>
                      </a:cubicBezTo>
                      <a:cubicBezTo>
                        <a:pt x="508" y="79"/>
                        <a:pt x="399" y="1"/>
                        <a:pt x="27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72" name="Google Shape;16472;p54"/>
                <p:cNvSpPr/>
                <p:nvPr/>
              </p:nvSpPr>
              <p:spPr>
                <a:xfrm>
                  <a:off x="3970375" y="334075"/>
                  <a:ext cx="11625" cy="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271" extrusionOk="0">
                      <a:moveTo>
                        <a:pt x="249" y="1"/>
                      </a:moveTo>
                      <a:cubicBezTo>
                        <a:pt x="180" y="1"/>
                        <a:pt x="110" y="31"/>
                        <a:pt x="81" y="98"/>
                      </a:cubicBezTo>
                      <a:cubicBezTo>
                        <a:pt x="0" y="195"/>
                        <a:pt x="109" y="271"/>
                        <a:pt x="229" y="271"/>
                      </a:cubicBezTo>
                      <a:cubicBezTo>
                        <a:pt x="293" y="271"/>
                        <a:pt x="360" y="249"/>
                        <a:pt x="403" y="197"/>
                      </a:cubicBezTo>
                      <a:cubicBezTo>
                        <a:pt x="464" y="75"/>
                        <a:pt x="358" y="1"/>
                        <a:pt x="24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73" name="Google Shape;16473;p54"/>
                <p:cNvSpPr/>
                <p:nvPr/>
              </p:nvSpPr>
              <p:spPr>
                <a:xfrm>
                  <a:off x="3922800" y="363375"/>
                  <a:ext cx="10575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96" extrusionOk="0">
                      <a:moveTo>
                        <a:pt x="229" y="0"/>
                      </a:moveTo>
                      <a:cubicBezTo>
                        <a:pt x="148" y="0"/>
                        <a:pt x="70" y="58"/>
                        <a:pt x="51" y="116"/>
                      </a:cubicBezTo>
                      <a:cubicBezTo>
                        <a:pt x="1" y="165"/>
                        <a:pt x="51" y="264"/>
                        <a:pt x="150" y="289"/>
                      </a:cubicBezTo>
                      <a:cubicBezTo>
                        <a:pt x="167" y="294"/>
                        <a:pt x="186" y="296"/>
                        <a:pt x="204" y="296"/>
                      </a:cubicBezTo>
                      <a:cubicBezTo>
                        <a:pt x="290" y="296"/>
                        <a:pt x="377" y="251"/>
                        <a:pt x="398" y="190"/>
                      </a:cubicBezTo>
                      <a:cubicBezTo>
                        <a:pt x="422" y="116"/>
                        <a:pt x="398" y="41"/>
                        <a:pt x="298" y="17"/>
                      </a:cubicBezTo>
                      <a:cubicBezTo>
                        <a:pt x="276" y="5"/>
                        <a:pt x="252" y="0"/>
                        <a:pt x="22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6474" name="Google Shape;16474;p54"/>
            <p:cNvGrpSpPr/>
            <p:nvPr/>
          </p:nvGrpSpPr>
          <p:grpSpPr>
            <a:xfrm>
              <a:off x="1602577" y="2032065"/>
              <a:ext cx="712398" cy="726230"/>
              <a:chOff x="3646250" y="1707050"/>
              <a:chExt cx="552375" cy="563100"/>
            </a:xfrm>
          </p:grpSpPr>
          <p:sp>
            <p:nvSpPr>
              <p:cNvPr id="16475" name="Google Shape;16475;p5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6" name="Google Shape;16476;p5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7" name="Google Shape;16477;p5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8" name="Google Shape;16478;p5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9" name="Google Shape;16479;p5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0" name="Google Shape;16480;p5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1" name="Google Shape;16481;p5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2" name="Google Shape;16482;p5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3" name="Google Shape;16483;p5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4" name="Google Shape;16484;p5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5" name="Google Shape;16485;p5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6" name="Google Shape;16486;p5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7" name="Google Shape;16487;p5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8" name="Google Shape;16488;p5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9" name="Google Shape;16489;p5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0" name="Google Shape;16490;p5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1" name="Google Shape;16491;p5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2" name="Google Shape;16492;p5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3" name="Google Shape;16493;p5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4" name="Google Shape;16494;p5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5" name="Google Shape;16495;p5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6" name="Google Shape;16496;p5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7" name="Google Shape;16497;p5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8" name="Google Shape;16498;p5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9" name="Google Shape;16499;p5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0" name="Google Shape;16500;p5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1" name="Google Shape;16501;p5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2" name="Google Shape;16502;p5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3" name="Google Shape;16503;p5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4" name="Google Shape;16504;p5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5" name="Google Shape;16505;p5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6" name="Google Shape;16506;p5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7" name="Google Shape;16507;p5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8" name="Google Shape;16508;p5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9" name="Google Shape;16509;p5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0" name="Google Shape;16510;p5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1" name="Google Shape;16511;p5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2" name="Google Shape;16512;p5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3" name="Google Shape;16513;p5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4" name="Google Shape;16514;p5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5" name="Google Shape;16515;p5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6" name="Google Shape;16516;p5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7" name="Google Shape;16517;p5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8" name="Google Shape;16518;p5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9" name="Google Shape;16519;p5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0" name="Google Shape;16520;p5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1" name="Google Shape;16521;p5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2" name="Google Shape;16522;p5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3" name="Google Shape;16523;p5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4" name="Google Shape;16524;p5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5" name="Google Shape;16525;p5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6" name="Google Shape;16526;p5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7" name="Google Shape;16527;p5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8" name="Google Shape;16528;p5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9" name="Google Shape;16529;p5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0" name="Google Shape;16530;p5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1" name="Google Shape;16531;p5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2" name="Google Shape;16532;p5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3" name="Google Shape;16533;p5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4" name="Google Shape;16534;p5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5" name="Google Shape;16535;p5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6" name="Google Shape;16536;p5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7" name="Google Shape;16537;p5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8" name="Google Shape;16538;p5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9" name="Google Shape;16539;p5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0" name="Google Shape;16540;p5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1" name="Google Shape;16541;p5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2" name="Google Shape;16542;p5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3" name="Google Shape;16543;p5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4" name="Google Shape;16544;p5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5" name="Google Shape;16545;p5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6" name="Google Shape;16546;p5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7" name="Google Shape;16547;p5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8" name="Google Shape;16548;p5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9" name="Google Shape;16549;p5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0" name="Google Shape;16550;p5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1" name="Google Shape;16551;p5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2" name="Google Shape;16552;p5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3" name="Google Shape;16553;p5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4" name="Google Shape;16554;p5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5" name="Google Shape;16555;p5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6" name="Google Shape;16556;p5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7" name="Google Shape;16557;p5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8" name="Google Shape;16558;p5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9" name="Google Shape;16559;p5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0" name="Google Shape;16560;p5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1" name="Google Shape;16561;p5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2" name="Google Shape;16562;p5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563" name="Google Shape;16563;p54"/>
            <p:cNvGrpSpPr/>
            <p:nvPr/>
          </p:nvGrpSpPr>
          <p:grpSpPr>
            <a:xfrm rot="2031634">
              <a:off x="2182413" y="1574907"/>
              <a:ext cx="816846" cy="605393"/>
              <a:chOff x="3748050" y="180275"/>
              <a:chExt cx="394800" cy="292600"/>
            </a:xfrm>
          </p:grpSpPr>
          <p:sp>
            <p:nvSpPr>
              <p:cNvPr id="16564" name="Google Shape;16564;p54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5" name="Google Shape;16565;p54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6" name="Google Shape;16566;p54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7" name="Google Shape;16567;p54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8" name="Google Shape;16568;p54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9" name="Google Shape;16569;p54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0" name="Google Shape;16570;p54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1" name="Google Shape;16571;p54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2" name="Google Shape;16572;p54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3" name="Google Shape;16573;p54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4" name="Google Shape;16574;p54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5" name="Google Shape;16575;p54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6" name="Google Shape;16576;p54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7" name="Google Shape;16577;p54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8" name="Google Shape;16578;p54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9" name="Google Shape;16579;p54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0" name="Google Shape;16580;p54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1" name="Google Shape;16581;p54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2" name="Google Shape;16582;p54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3" name="Google Shape;16583;p54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4" name="Google Shape;16584;p54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5" name="Google Shape;16585;p54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6" name="Google Shape;16586;p54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7" name="Google Shape;16587;p54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8" name="Google Shape;16588;p54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9" name="Google Shape;16589;p54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0" name="Google Shape;16590;p54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1" name="Google Shape;16591;p54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2" name="Google Shape;16592;p54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3" name="Google Shape;16593;p54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4" name="Google Shape;16594;p54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5" name="Google Shape;16595;p54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6" name="Google Shape;16596;p54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7" name="Google Shape;16597;p54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8" name="Google Shape;16598;p54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9" name="Google Shape;16599;p54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0" name="Google Shape;16600;p54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1" name="Google Shape;16601;p54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2" name="Google Shape;16602;p54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3" name="Google Shape;16603;p54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4" name="Google Shape;16604;p54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5" name="Google Shape;16605;p54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6" name="Google Shape;16606;p54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7" name="Google Shape;16607;p54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08" name="Google Shape;16608;p54"/>
            <p:cNvGrpSpPr/>
            <p:nvPr/>
          </p:nvGrpSpPr>
          <p:grpSpPr>
            <a:xfrm rot="-8400688">
              <a:off x="1957220" y="2713827"/>
              <a:ext cx="816835" cy="605385"/>
              <a:chOff x="3748050" y="180275"/>
              <a:chExt cx="394800" cy="292600"/>
            </a:xfrm>
          </p:grpSpPr>
          <p:sp>
            <p:nvSpPr>
              <p:cNvPr id="16609" name="Google Shape;16609;p54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0" name="Google Shape;16610;p54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1" name="Google Shape;16611;p54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2" name="Google Shape;16612;p54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3" name="Google Shape;16613;p54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4" name="Google Shape;16614;p54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5" name="Google Shape;16615;p54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6" name="Google Shape;16616;p54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7" name="Google Shape;16617;p54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8" name="Google Shape;16618;p54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9" name="Google Shape;16619;p54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0" name="Google Shape;16620;p54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1" name="Google Shape;16621;p54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2" name="Google Shape;16622;p54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3" name="Google Shape;16623;p54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4" name="Google Shape;16624;p54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5" name="Google Shape;16625;p54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6" name="Google Shape;16626;p54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7" name="Google Shape;16627;p54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8" name="Google Shape;16628;p54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9" name="Google Shape;16629;p54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0" name="Google Shape;16630;p54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1" name="Google Shape;16631;p54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2" name="Google Shape;16632;p54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3" name="Google Shape;16633;p54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4" name="Google Shape;16634;p54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5" name="Google Shape;16635;p54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6" name="Google Shape;16636;p54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7" name="Google Shape;16637;p54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8" name="Google Shape;16638;p54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9" name="Google Shape;16639;p54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0" name="Google Shape;16640;p54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1" name="Google Shape;16641;p54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2" name="Google Shape;16642;p54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3" name="Google Shape;16643;p54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4" name="Google Shape;16644;p54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5" name="Google Shape;16645;p54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6" name="Google Shape;16646;p54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7" name="Google Shape;16647;p54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8" name="Google Shape;16648;p54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9" name="Google Shape;16649;p54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0" name="Google Shape;16650;p54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1" name="Google Shape;16651;p54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2" name="Google Shape;16652;p54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53" name="Google Shape;16653;p54"/>
            <p:cNvGrpSpPr/>
            <p:nvPr/>
          </p:nvGrpSpPr>
          <p:grpSpPr>
            <a:xfrm>
              <a:off x="1692992" y="1356226"/>
              <a:ext cx="466757" cy="475819"/>
              <a:chOff x="3646250" y="1707050"/>
              <a:chExt cx="552375" cy="563100"/>
            </a:xfrm>
          </p:grpSpPr>
          <p:sp>
            <p:nvSpPr>
              <p:cNvPr id="16654" name="Google Shape;16654;p5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5" name="Google Shape;16655;p5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6" name="Google Shape;16656;p5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7" name="Google Shape;16657;p5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8" name="Google Shape;16658;p5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9" name="Google Shape;16659;p5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0" name="Google Shape;16660;p5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1" name="Google Shape;16661;p5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2" name="Google Shape;16662;p5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3" name="Google Shape;16663;p5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4" name="Google Shape;16664;p5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5" name="Google Shape;16665;p5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6" name="Google Shape;16666;p5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7" name="Google Shape;16667;p5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8" name="Google Shape;16668;p5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9" name="Google Shape;16669;p5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0" name="Google Shape;16670;p5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1" name="Google Shape;16671;p5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2" name="Google Shape;16672;p5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3" name="Google Shape;16673;p5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4" name="Google Shape;16674;p5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5" name="Google Shape;16675;p5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6" name="Google Shape;16676;p5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7" name="Google Shape;16677;p5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8" name="Google Shape;16678;p5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9" name="Google Shape;16679;p5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0" name="Google Shape;16680;p5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1" name="Google Shape;16681;p5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2" name="Google Shape;16682;p5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3" name="Google Shape;16683;p5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4" name="Google Shape;16684;p5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5" name="Google Shape;16685;p5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6" name="Google Shape;16686;p5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7" name="Google Shape;16687;p5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8" name="Google Shape;16688;p5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9" name="Google Shape;16689;p5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0" name="Google Shape;16690;p5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1" name="Google Shape;16691;p5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2" name="Google Shape;16692;p5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3" name="Google Shape;16693;p5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4" name="Google Shape;16694;p5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5" name="Google Shape;16695;p5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6" name="Google Shape;16696;p5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7" name="Google Shape;16697;p5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8" name="Google Shape;16698;p5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9" name="Google Shape;16699;p5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0" name="Google Shape;16700;p5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1" name="Google Shape;16701;p5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2" name="Google Shape;16702;p5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3" name="Google Shape;16703;p5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4" name="Google Shape;16704;p5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5" name="Google Shape;16705;p5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6" name="Google Shape;16706;p5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7" name="Google Shape;16707;p5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8" name="Google Shape;16708;p5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9" name="Google Shape;16709;p5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0" name="Google Shape;16710;p5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1" name="Google Shape;16711;p5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2" name="Google Shape;16712;p5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3" name="Google Shape;16713;p5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4" name="Google Shape;16714;p5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5" name="Google Shape;16715;p5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6" name="Google Shape;16716;p5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7" name="Google Shape;16717;p5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8" name="Google Shape;16718;p5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9" name="Google Shape;16719;p5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0" name="Google Shape;16720;p5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1" name="Google Shape;16721;p5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2" name="Google Shape;16722;p5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3" name="Google Shape;16723;p5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4" name="Google Shape;16724;p5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5" name="Google Shape;16725;p5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6" name="Google Shape;16726;p5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7" name="Google Shape;16727;p5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8" name="Google Shape;16728;p5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9" name="Google Shape;16729;p5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0" name="Google Shape;16730;p5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1" name="Google Shape;16731;p5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2" name="Google Shape;16732;p5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3" name="Google Shape;16733;p5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4" name="Google Shape;16734;p5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5" name="Google Shape;16735;p5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6" name="Google Shape;16736;p5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7" name="Google Shape;16737;p5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8" name="Google Shape;16738;p5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9" name="Google Shape;16739;p5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0" name="Google Shape;16740;p5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1" name="Google Shape;16741;p5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42" name="Google Shape;16742;p54"/>
            <p:cNvGrpSpPr/>
            <p:nvPr/>
          </p:nvGrpSpPr>
          <p:grpSpPr>
            <a:xfrm rot="3123824">
              <a:off x="2901384" y="2110295"/>
              <a:ext cx="621562" cy="460661"/>
              <a:chOff x="3748050" y="180275"/>
              <a:chExt cx="394800" cy="292600"/>
            </a:xfrm>
          </p:grpSpPr>
          <p:sp>
            <p:nvSpPr>
              <p:cNvPr id="16743" name="Google Shape;16743;p54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4" name="Google Shape;16744;p54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5" name="Google Shape;16745;p54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6" name="Google Shape;16746;p54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7" name="Google Shape;16747;p54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8" name="Google Shape;16748;p54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9" name="Google Shape;16749;p54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0" name="Google Shape;16750;p54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1" name="Google Shape;16751;p54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2" name="Google Shape;16752;p54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3" name="Google Shape;16753;p54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4" name="Google Shape;16754;p54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5" name="Google Shape;16755;p54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6" name="Google Shape;16756;p54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7" name="Google Shape;16757;p54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8" name="Google Shape;16758;p54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9" name="Google Shape;16759;p54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0" name="Google Shape;16760;p54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1" name="Google Shape;16761;p54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2" name="Google Shape;16762;p54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3" name="Google Shape;16763;p54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4" name="Google Shape;16764;p54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5" name="Google Shape;16765;p54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6" name="Google Shape;16766;p54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7" name="Google Shape;16767;p54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8" name="Google Shape;16768;p54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9" name="Google Shape;16769;p54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0" name="Google Shape;16770;p54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1" name="Google Shape;16771;p54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2" name="Google Shape;16772;p54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3" name="Google Shape;16773;p54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4" name="Google Shape;16774;p54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5" name="Google Shape;16775;p54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6" name="Google Shape;16776;p54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7" name="Google Shape;16777;p54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8" name="Google Shape;16778;p54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9" name="Google Shape;16779;p54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0" name="Google Shape;16780;p54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1" name="Google Shape;16781;p54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2" name="Google Shape;16782;p54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3" name="Google Shape;16783;p54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4" name="Google Shape;16784;p54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5" name="Google Shape;16785;p54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6" name="Google Shape;16786;p54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87" name="Google Shape;16787;p54"/>
            <p:cNvGrpSpPr/>
            <p:nvPr/>
          </p:nvGrpSpPr>
          <p:grpSpPr>
            <a:xfrm>
              <a:off x="2701400" y="2332775"/>
              <a:ext cx="552375" cy="563100"/>
              <a:chOff x="3646250" y="1707050"/>
              <a:chExt cx="552375" cy="563100"/>
            </a:xfrm>
          </p:grpSpPr>
          <p:sp>
            <p:nvSpPr>
              <p:cNvPr id="16788" name="Google Shape;16788;p5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9" name="Google Shape;16789;p5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0" name="Google Shape;16790;p5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1" name="Google Shape;16791;p5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2" name="Google Shape;16792;p5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3" name="Google Shape;16793;p5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4" name="Google Shape;16794;p5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5" name="Google Shape;16795;p5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6" name="Google Shape;16796;p5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7" name="Google Shape;16797;p5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8" name="Google Shape;16798;p5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9" name="Google Shape;16799;p5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0" name="Google Shape;16800;p5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1" name="Google Shape;16801;p5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2" name="Google Shape;16802;p5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3" name="Google Shape;16803;p5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4" name="Google Shape;16804;p5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5" name="Google Shape;16805;p5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6" name="Google Shape;16806;p5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7" name="Google Shape;16807;p5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8" name="Google Shape;16808;p5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9" name="Google Shape;16809;p5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0" name="Google Shape;16810;p5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1" name="Google Shape;16811;p5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2" name="Google Shape;16812;p5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3" name="Google Shape;16813;p5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4" name="Google Shape;16814;p5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5" name="Google Shape;16815;p5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6" name="Google Shape;16816;p5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7" name="Google Shape;16817;p5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8" name="Google Shape;16818;p5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9" name="Google Shape;16819;p5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0" name="Google Shape;16820;p5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1" name="Google Shape;16821;p5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2" name="Google Shape;16822;p5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3" name="Google Shape;16823;p5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4" name="Google Shape;16824;p5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5" name="Google Shape;16825;p5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6" name="Google Shape;16826;p5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7" name="Google Shape;16827;p5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8" name="Google Shape;16828;p5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9" name="Google Shape;16829;p5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0" name="Google Shape;16830;p5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1" name="Google Shape;16831;p5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2" name="Google Shape;16832;p5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3" name="Google Shape;16833;p5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4" name="Google Shape;16834;p5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5" name="Google Shape;16835;p5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6" name="Google Shape;16836;p5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7" name="Google Shape;16837;p5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8" name="Google Shape;16838;p5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9" name="Google Shape;16839;p5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0" name="Google Shape;16840;p5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1" name="Google Shape;16841;p5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2" name="Google Shape;16842;p5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3" name="Google Shape;16843;p5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4" name="Google Shape;16844;p5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5" name="Google Shape;16845;p5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6" name="Google Shape;16846;p5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7" name="Google Shape;16847;p5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8" name="Google Shape;16848;p5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9" name="Google Shape;16849;p5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0" name="Google Shape;16850;p5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1" name="Google Shape;16851;p5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2" name="Google Shape;16852;p5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3" name="Google Shape;16853;p5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4" name="Google Shape;16854;p5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5" name="Google Shape;16855;p5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6" name="Google Shape;16856;p5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7" name="Google Shape;16857;p5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8" name="Google Shape;16858;p5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9" name="Google Shape;16859;p5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0" name="Google Shape;16860;p5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1" name="Google Shape;16861;p5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2" name="Google Shape;16862;p5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3" name="Google Shape;16863;p5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4" name="Google Shape;16864;p5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5" name="Google Shape;16865;p5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6" name="Google Shape;16866;p5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7" name="Google Shape;16867;p5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8" name="Google Shape;16868;p5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9" name="Google Shape;16869;p5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0" name="Google Shape;16870;p5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1" name="Google Shape;16871;p5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2" name="Google Shape;16872;p5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3" name="Google Shape;16873;p5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4" name="Google Shape;16874;p5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5" name="Google Shape;16875;p5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6877" name="Google Shape;16877;p54"/>
          <p:cNvSpPr txBox="1">
            <a:spLocks noGrp="1"/>
          </p:cNvSpPr>
          <p:nvPr>
            <p:ph type="title"/>
          </p:nvPr>
        </p:nvSpPr>
        <p:spPr>
          <a:xfrm>
            <a:off x="4137950" y="363675"/>
            <a:ext cx="3402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 </a:t>
            </a:r>
            <a:endParaRPr dirty="0"/>
          </a:p>
        </p:txBody>
      </p:sp>
      <p:grpSp>
        <p:nvGrpSpPr>
          <p:cNvPr id="16878" name="Google Shape;16878;p54"/>
          <p:cNvGrpSpPr/>
          <p:nvPr/>
        </p:nvGrpSpPr>
        <p:grpSpPr>
          <a:xfrm>
            <a:off x="1002915" y="2709833"/>
            <a:ext cx="2747606" cy="2067073"/>
            <a:chOff x="-329650" y="2599650"/>
            <a:chExt cx="2877376" cy="2164701"/>
          </a:xfrm>
        </p:grpSpPr>
        <p:sp>
          <p:nvSpPr>
            <p:cNvPr id="16879" name="Google Shape;16879;p54"/>
            <p:cNvSpPr/>
            <p:nvPr/>
          </p:nvSpPr>
          <p:spPr>
            <a:xfrm>
              <a:off x="584300" y="4532750"/>
              <a:ext cx="862663" cy="231601"/>
            </a:xfrm>
            <a:custGeom>
              <a:avLst/>
              <a:gdLst/>
              <a:ahLst/>
              <a:cxnLst/>
              <a:rect l="l" t="t" r="r" b="b"/>
              <a:pathLst>
                <a:path w="11152" h="2994" extrusionOk="0">
                  <a:moveTo>
                    <a:pt x="5572" y="1"/>
                  </a:moveTo>
                  <a:cubicBezTo>
                    <a:pt x="2501" y="1"/>
                    <a:pt x="0" y="673"/>
                    <a:pt x="0" y="1493"/>
                  </a:cubicBezTo>
                  <a:cubicBezTo>
                    <a:pt x="0" y="2330"/>
                    <a:pt x="2501" y="2994"/>
                    <a:pt x="5572" y="2994"/>
                  </a:cubicBezTo>
                  <a:cubicBezTo>
                    <a:pt x="8651" y="2994"/>
                    <a:pt x="11152" y="2314"/>
                    <a:pt x="11152" y="1493"/>
                  </a:cubicBezTo>
                  <a:cubicBezTo>
                    <a:pt x="11152" y="673"/>
                    <a:pt x="8651" y="1"/>
                    <a:pt x="55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0" name="Google Shape;16880;p54"/>
            <p:cNvSpPr/>
            <p:nvPr/>
          </p:nvSpPr>
          <p:spPr>
            <a:xfrm>
              <a:off x="69889" y="3028196"/>
              <a:ext cx="1891484" cy="1658182"/>
            </a:xfrm>
            <a:custGeom>
              <a:avLst/>
              <a:gdLst/>
              <a:ahLst/>
              <a:cxnLst/>
              <a:rect l="l" t="t" r="r" b="b"/>
              <a:pathLst>
                <a:path w="24452" h="21436" extrusionOk="0">
                  <a:moveTo>
                    <a:pt x="12222" y="1"/>
                  </a:moveTo>
                  <a:cubicBezTo>
                    <a:pt x="9706" y="1"/>
                    <a:pt x="7346" y="345"/>
                    <a:pt x="5408" y="1126"/>
                  </a:cubicBezTo>
                  <a:cubicBezTo>
                    <a:pt x="4877" y="1337"/>
                    <a:pt x="4392" y="1587"/>
                    <a:pt x="3923" y="1861"/>
                  </a:cubicBezTo>
                  <a:cubicBezTo>
                    <a:pt x="3892" y="1869"/>
                    <a:pt x="3869" y="1884"/>
                    <a:pt x="3853" y="1900"/>
                  </a:cubicBezTo>
                  <a:cubicBezTo>
                    <a:pt x="3282" y="2236"/>
                    <a:pt x="2775" y="2627"/>
                    <a:pt x="2321" y="3080"/>
                  </a:cubicBezTo>
                  <a:lnTo>
                    <a:pt x="2181" y="3213"/>
                  </a:lnTo>
                  <a:cubicBezTo>
                    <a:pt x="2142" y="3244"/>
                    <a:pt x="2110" y="3283"/>
                    <a:pt x="2071" y="3322"/>
                  </a:cubicBezTo>
                  <a:lnTo>
                    <a:pt x="2048" y="3353"/>
                  </a:lnTo>
                  <a:cubicBezTo>
                    <a:pt x="1993" y="3400"/>
                    <a:pt x="1954" y="3439"/>
                    <a:pt x="1915" y="3486"/>
                  </a:cubicBezTo>
                  <a:lnTo>
                    <a:pt x="1907" y="3502"/>
                  </a:lnTo>
                  <a:cubicBezTo>
                    <a:pt x="1868" y="3541"/>
                    <a:pt x="1829" y="3588"/>
                    <a:pt x="1790" y="3635"/>
                  </a:cubicBezTo>
                  <a:cubicBezTo>
                    <a:pt x="1712" y="3736"/>
                    <a:pt x="1634" y="3830"/>
                    <a:pt x="1555" y="3939"/>
                  </a:cubicBezTo>
                  <a:cubicBezTo>
                    <a:pt x="1524" y="3978"/>
                    <a:pt x="1485" y="4025"/>
                    <a:pt x="1462" y="4064"/>
                  </a:cubicBezTo>
                  <a:cubicBezTo>
                    <a:pt x="1462" y="4088"/>
                    <a:pt x="1446" y="4096"/>
                    <a:pt x="1438" y="4103"/>
                  </a:cubicBezTo>
                  <a:cubicBezTo>
                    <a:pt x="1399" y="4166"/>
                    <a:pt x="1368" y="4213"/>
                    <a:pt x="1329" y="4260"/>
                  </a:cubicBezTo>
                  <a:cubicBezTo>
                    <a:pt x="1329" y="4268"/>
                    <a:pt x="1321" y="4268"/>
                    <a:pt x="1321" y="4283"/>
                  </a:cubicBezTo>
                  <a:cubicBezTo>
                    <a:pt x="1282" y="4330"/>
                    <a:pt x="1251" y="4377"/>
                    <a:pt x="1227" y="4424"/>
                  </a:cubicBezTo>
                  <a:cubicBezTo>
                    <a:pt x="1196" y="4486"/>
                    <a:pt x="1157" y="4533"/>
                    <a:pt x="1126" y="4596"/>
                  </a:cubicBezTo>
                  <a:cubicBezTo>
                    <a:pt x="1094" y="4650"/>
                    <a:pt x="1055" y="4713"/>
                    <a:pt x="1032" y="4768"/>
                  </a:cubicBezTo>
                  <a:cubicBezTo>
                    <a:pt x="993" y="4830"/>
                    <a:pt x="962" y="4885"/>
                    <a:pt x="930" y="4947"/>
                  </a:cubicBezTo>
                  <a:lnTo>
                    <a:pt x="844" y="5119"/>
                  </a:lnTo>
                  <a:cubicBezTo>
                    <a:pt x="844" y="5127"/>
                    <a:pt x="837" y="5127"/>
                    <a:pt x="837" y="5143"/>
                  </a:cubicBezTo>
                  <a:cubicBezTo>
                    <a:pt x="821" y="5151"/>
                    <a:pt x="821" y="5158"/>
                    <a:pt x="821" y="5158"/>
                  </a:cubicBezTo>
                  <a:cubicBezTo>
                    <a:pt x="805" y="5205"/>
                    <a:pt x="774" y="5260"/>
                    <a:pt x="758" y="5307"/>
                  </a:cubicBezTo>
                  <a:cubicBezTo>
                    <a:pt x="704" y="5424"/>
                    <a:pt x="649" y="5549"/>
                    <a:pt x="602" y="5674"/>
                  </a:cubicBezTo>
                  <a:cubicBezTo>
                    <a:pt x="571" y="5737"/>
                    <a:pt x="547" y="5791"/>
                    <a:pt x="532" y="5854"/>
                  </a:cubicBezTo>
                  <a:cubicBezTo>
                    <a:pt x="532" y="5862"/>
                    <a:pt x="524" y="5862"/>
                    <a:pt x="524" y="5870"/>
                  </a:cubicBezTo>
                  <a:cubicBezTo>
                    <a:pt x="501" y="5932"/>
                    <a:pt x="469" y="6002"/>
                    <a:pt x="454" y="6065"/>
                  </a:cubicBezTo>
                  <a:cubicBezTo>
                    <a:pt x="430" y="6127"/>
                    <a:pt x="415" y="6198"/>
                    <a:pt x="391" y="6260"/>
                  </a:cubicBezTo>
                  <a:cubicBezTo>
                    <a:pt x="375" y="6323"/>
                    <a:pt x="368" y="6370"/>
                    <a:pt x="344" y="6432"/>
                  </a:cubicBezTo>
                  <a:cubicBezTo>
                    <a:pt x="336" y="6487"/>
                    <a:pt x="313" y="6534"/>
                    <a:pt x="305" y="6596"/>
                  </a:cubicBezTo>
                  <a:cubicBezTo>
                    <a:pt x="290" y="6690"/>
                    <a:pt x="258" y="6792"/>
                    <a:pt x="235" y="6885"/>
                  </a:cubicBezTo>
                  <a:cubicBezTo>
                    <a:pt x="227" y="6948"/>
                    <a:pt x="211" y="7003"/>
                    <a:pt x="196" y="7065"/>
                  </a:cubicBezTo>
                  <a:cubicBezTo>
                    <a:pt x="188" y="7096"/>
                    <a:pt x="180" y="7112"/>
                    <a:pt x="180" y="7143"/>
                  </a:cubicBezTo>
                  <a:lnTo>
                    <a:pt x="149" y="7315"/>
                  </a:lnTo>
                  <a:cubicBezTo>
                    <a:pt x="141" y="7378"/>
                    <a:pt x="133" y="7425"/>
                    <a:pt x="118" y="7487"/>
                  </a:cubicBezTo>
                  <a:cubicBezTo>
                    <a:pt x="118" y="7511"/>
                    <a:pt x="110" y="7534"/>
                    <a:pt x="110" y="7565"/>
                  </a:cubicBezTo>
                  <a:cubicBezTo>
                    <a:pt x="102" y="7628"/>
                    <a:pt x="94" y="7706"/>
                    <a:pt x="79" y="7784"/>
                  </a:cubicBezTo>
                  <a:cubicBezTo>
                    <a:pt x="71" y="7854"/>
                    <a:pt x="71" y="7917"/>
                    <a:pt x="63" y="7979"/>
                  </a:cubicBezTo>
                  <a:cubicBezTo>
                    <a:pt x="55" y="8042"/>
                    <a:pt x="55" y="8097"/>
                    <a:pt x="39" y="8167"/>
                  </a:cubicBezTo>
                  <a:cubicBezTo>
                    <a:pt x="39" y="8206"/>
                    <a:pt x="32" y="8245"/>
                    <a:pt x="32" y="8284"/>
                  </a:cubicBezTo>
                  <a:cubicBezTo>
                    <a:pt x="32" y="8347"/>
                    <a:pt x="24" y="8409"/>
                    <a:pt x="24" y="8472"/>
                  </a:cubicBezTo>
                  <a:cubicBezTo>
                    <a:pt x="24" y="8550"/>
                    <a:pt x="16" y="8620"/>
                    <a:pt x="16" y="8683"/>
                  </a:cubicBezTo>
                  <a:lnTo>
                    <a:pt x="16" y="8745"/>
                  </a:lnTo>
                  <a:cubicBezTo>
                    <a:pt x="0" y="8816"/>
                    <a:pt x="0" y="8878"/>
                    <a:pt x="0" y="8956"/>
                  </a:cubicBezTo>
                  <a:lnTo>
                    <a:pt x="0" y="9214"/>
                  </a:lnTo>
                  <a:lnTo>
                    <a:pt x="0" y="9519"/>
                  </a:lnTo>
                  <a:lnTo>
                    <a:pt x="0" y="9527"/>
                  </a:lnTo>
                  <a:cubicBezTo>
                    <a:pt x="0" y="9620"/>
                    <a:pt x="0" y="9722"/>
                    <a:pt x="16" y="9816"/>
                  </a:cubicBezTo>
                  <a:cubicBezTo>
                    <a:pt x="24" y="9917"/>
                    <a:pt x="24" y="10011"/>
                    <a:pt x="32" y="10113"/>
                  </a:cubicBezTo>
                  <a:lnTo>
                    <a:pt x="32" y="10160"/>
                  </a:lnTo>
                  <a:cubicBezTo>
                    <a:pt x="39" y="10238"/>
                    <a:pt x="39" y="10316"/>
                    <a:pt x="55" y="10394"/>
                  </a:cubicBezTo>
                  <a:cubicBezTo>
                    <a:pt x="55" y="10425"/>
                    <a:pt x="63" y="10441"/>
                    <a:pt x="63" y="10472"/>
                  </a:cubicBezTo>
                  <a:cubicBezTo>
                    <a:pt x="63" y="10543"/>
                    <a:pt x="71" y="10613"/>
                    <a:pt x="79" y="10675"/>
                  </a:cubicBezTo>
                  <a:cubicBezTo>
                    <a:pt x="94" y="10769"/>
                    <a:pt x="102" y="10847"/>
                    <a:pt x="110" y="10933"/>
                  </a:cubicBezTo>
                  <a:cubicBezTo>
                    <a:pt x="118" y="10972"/>
                    <a:pt x="118" y="11011"/>
                    <a:pt x="133" y="11050"/>
                  </a:cubicBezTo>
                  <a:cubicBezTo>
                    <a:pt x="141" y="11129"/>
                    <a:pt x="149" y="11215"/>
                    <a:pt x="172" y="11293"/>
                  </a:cubicBezTo>
                  <a:cubicBezTo>
                    <a:pt x="180" y="11324"/>
                    <a:pt x="180" y="11363"/>
                    <a:pt x="188" y="11394"/>
                  </a:cubicBezTo>
                  <a:cubicBezTo>
                    <a:pt x="196" y="11457"/>
                    <a:pt x="219" y="11519"/>
                    <a:pt x="227" y="11590"/>
                  </a:cubicBezTo>
                  <a:lnTo>
                    <a:pt x="227" y="11605"/>
                  </a:lnTo>
                  <a:cubicBezTo>
                    <a:pt x="250" y="11683"/>
                    <a:pt x="258" y="11762"/>
                    <a:pt x="274" y="11840"/>
                  </a:cubicBezTo>
                  <a:cubicBezTo>
                    <a:pt x="274" y="11863"/>
                    <a:pt x="290" y="11871"/>
                    <a:pt x="290" y="11887"/>
                  </a:cubicBezTo>
                  <a:cubicBezTo>
                    <a:pt x="305" y="11965"/>
                    <a:pt x="329" y="12059"/>
                    <a:pt x="344" y="12137"/>
                  </a:cubicBezTo>
                  <a:cubicBezTo>
                    <a:pt x="344" y="12144"/>
                    <a:pt x="352" y="12160"/>
                    <a:pt x="352" y="12176"/>
                  </a:cubicBezTo>
                  <a:cubicBezTo>
                    <a:pt x="375" y="12262"/>
                    <a:pt x="391" y="12355"/>
                    <a:pt x="422" y="12449"/>
                  </a:cubicBezTo>
                  <a:lnTo>
                    <a:pt x="454" y="12535"/>
                  </a:lnTo>
                  <a:lnTo>
                    <a:pt x="485" y="12621"/>
                  </a:lnTo>
                  <a:cubicBezTo>
                    <a:pt x="493" y="12652"/>
                    <a:pt x="501" y="12691"/>
                    <a:pt x="508" y="12723"/>
                  </a:cubicBezTo>
                  <a:cubicBezTo>
                    <a:pt x="540" y="12809"/>
                    <a:pt x="571" y="12902"/>
                    <a:pt x="602" y="12996"/>
                  </a:cubicBezTo>
                  <a:lnTo>
                    <a:pt x="602" y="13004"/>
                  </a:lnTo>
                  <a:cubicBezTo>
                    <a:pt x="665" y="13207"/>
                    <a:pt x="735" y="13410"/>
                    <a:pt x="813" y="13606"/>
                  </a:cubicBezTo>
                  <a:cubicBezTo>
                    <a:pt x="844" y="13668"/>
                    <a:pt x="860" y="13739"/>
                    <a:pt x="891" y="13801"/>
                  </a:cubicBezTo>
                  <a:lnTo>
                    <a:pt x="1040" y="14153"/>
                  </a:lnTo>
                  <a:cubicBezTo>
                    <a:pt x="1071" y="14215"/>
                    <a:pt x="1094" y="14286"/>
                    <a:pt x="1126" y="14348"/>
                  </a:cubicBezTo>
                  <a:lnTo>
                    <a:pt x="1274" y="14645"/>
                  </a:lnTo>
                  <a:lnTo>
                    <a:pt x="1423" y="14934"/>
                  </a:lnTo>
                  <a:cubicBezTo>
                    <a:pt x="1462" y="15005"/>
                    <a:pt x="1485" y="15067"/>
                    <a:pt x="1524" y="15130"/>
                  </a:cubicBezTo>
                  <a:cubicBezTo>
                    <a:pt x="1540" y="15145"/>
                    <a:pt x="1540" y="15153"/>
                    <a:pt x="1548" y="15161"/>
                  </a:cubicBezTo>
                  <a:cubicBezTo>
                    <a:pt x="1579" y="15208"/>
                    <a:pt x="1602" y="15270"/>
                    <a:pt x="1634" y="15317"/>
                  </a:cubicBezTo>
                  <a:cubicBezTo>
                    <a:pt x="1743" y="15505"/>
                    <a:pt x="1860" y="15692"/>
                    <a:pt x="1977" y="15872"/>
                  </a:cubicBezTo>
                  <a:cubicBezTo>
                    <a:pt x="2095" y="16052"/>
                    <a:pt x="2212" y="16224"/>
                    <a:pt x="2337" y="16403"/>
                  </a:cubicBezTo>
                  <a:lnTo>
                    <a:pt x="2345" y="16411"/>
                  </a:lnTo>
                  <a:cubicBezTo>
                    <a:pt x="2423" y="16528"/>
                    <a:pt x="2517" y="16646"/>
                    <a:pt x="2603" y="16755"/>
                  </a:cubicBezTo>
                  <a:lnTo>
                    <a:pt x="2603" y="16763"/>
                  </a:lnTo>
                  <a:cubicBezTo>
                    <a:pt x="2673" y="16849"/>
                    <a:pt x="2735" y="16943"/>
                    <a:pt x="2806" y="17021"/>
                  </a:cubicBezTo>
                  <a:cubicBezTo>
                    <a:pt x="2876" y="17099"/>
                    <a:pt x="2954" y="17185"/>
                    <a:pt x="3025" y="17263"/>
                  </a:cubicBezTo>
                  <a:lnTo>
                    <a:pt x="3314" y="17583"/>
                  </a:lnTo>
                  <a:cubicBezTo>
                    <a:pt x="3376" y="17654"/>
                    <a:pt x="3439" y="17708"/>
                    <a:pt x="3501" y="17779"/>
                  </a:cubicBezTo>
                  <a:cubicBezTo>
                    <a:pt x="3689" y="17966"/>
                    <a:pt x="3884" y="18162"/>
                    <a:pt x="4087" y="18333"/>
                  </a:cubicBezTo>
                  <a:cubicBezTo>
                    <a:pt x="4142" y="18388"/>
                    <a:pt x="4197" y="18435"/>
                    <a:pt x="4251" y="18482"/>
                  </a:cubicBezTo>
                  <a:cubicBezTo>
                    <a:pt x="4314" y="18521"/>
                    <a:pt x="4361" y="18568"/>
                    <a:pt x="4416" y="18623"/>
                  </a:cubicBezTo>
                  <a:cubicBezTo>
                    <a:pt x="4478" y="18669"/>
                    <a:pt x="4525" y="18709"/>
                    <a:pt x="4587" y="18755"/>
                  </a:cubicBezTo>
                  <a:cubicBezTo>
                    <a:pt x="4642" y="18802"/>
                    <a:pt x="4705" y="18841"/>
                    <a:pt x="4759" y="18896"/>
                  </a:cubicBezTo>
                  <a:cubicBezTo>
                    <a:pt x="4884" y="18990"/>
                    <a:pt x="5017" y="19076"/>
                    <a:pt x="5142" y="19177"/>
                  </a:cubicBezTo>
                  <a:cubicBezTo>
                    <a:pt x="5189" y="19209"/>
                    <a:pt x="5236" y="19248"/>
                    <a:pt x="5291" y="19271"/>
                  </a:cubicBezTo>
                  <a:cubicBezTo>
                    <a:pt x="5345" y="19326"/>
                    <a:pt x="5408" y="19365"/>
                    <a:pt x="5463" y="19404"/>
                  </a:cubicBezTo>
                  <a:cubicBezTo>
                    <a:pt x="5525" y="19443"/>
                    <a:pt x="5572" y="19467"/>
                    <a:pt x="5627" y="19506"/>
                  </a:cubicBezTo>
                  <a:cubicBezTo>
                    <a:pt x="5642" y="19506"/>
                    <a:pt x="5642" y="19521"/>
                    <a:pt x="5650" y="19521"/>
                  </a:cubicBezTo>
                  <a:cubicBezTo>
                    <a:pt x="5705" y="19560"/>
                    <a:pt x="5775" y="19599"/>
                    <a:pt x="5838" y="19638"/>
                  </a:cubicBezTo>
                  <a:cubicBezTo>
                    <a:pt x="5963" y="19717"/>
                    <a:pt x="6088" y="19795"/>
                    <a:pt x="6213" y="19857"/>
                  </a:cubicBezTo>
                  <a:lnTo>
                    <a:pt x="6596" y="20068"/>
                  </a:lnTo>
                  <a:cubicBezTo>
                    <a:pt x="6643" y="20092"/>
                    <a:pt x="6697" y="20115"/>
                    <a:pt x="6744" y="20146"/>
                  </a:cubicBezTo>
                  <a:cubicBezTo>
                    <a:pt x="6776" y="20162"/>
                    <a:pt x="6815" y="20170"/>
                    <a:pt x="6838" y="20193"/>
                  </a:cubicBezTo>
                  <a:cubicBezTo>
                    <a:pt x="6893" y="20209"/>
                    <a:pt x="6940" y="20240"/>
                    <a:pt x="6986" y="20264"/>
                  </a:cubicBezTo>
                  <a:cubicBezTo>
                    <a:pt x="7010" y="20271"/>
                    <a:pt x="7033" y="20279"/>
                    <a:pt x="7057" y="20287"/>
                  </a:cubicBezTo>
                  <a:cubicBezTo>
                    <a:pt x="7088" y="20303"/>
                    <a:pt x="7112" y="20318"/>
                    <a:pt x="7143" y="20326"/>
                  </a:cubicBezTo>
                  <a:cubicBezTo>
                    <a:pt x="7166" y="20342"/>
                    <a:pt x="7190" y="20350"/>
                    <a:pt x="7213" y="20357"/>
                  </a:cubicBezTo>
                  <a:cubicBezTo>
                    <a:pt x="7221" y="20365"/>
                    <a:pt x="7221" y="20365"/>
                    <a:pt x="7237" y="20365"/>
                  </a:cubicBezTo>
                  <a:cubicBezTo>
                    <a:pt x="7291" y="20396"/>
                    <a:pt x="7338" y="20420"/>
                    <a:pt x="7401" y="20443"/>
                  </a:cubicBezTo>
                  <a:cubicBezTo>
                    <a:pt x="7448" y="20467"/>
                    <a:pt x="7510" y="20498"/>
                    <a:pt x="7565" y="20514"/>
                  </a:cubicBezTo>
                  <a:cubicBezTo>
                    <a:pt x="7588" y="20514"/>
                    <a:pt x="7604" y="20521"/>
                    <a:pt x="7627" y="20537"/>
                  </a:cubicBezTo>
                  <a:cubicBezTo>
                    <a:pt x="7682" y="20553"/>
                    <a:pt x="7744" y="20584"/>
                    <a:pt x="7799" y="20600"/>
                  </a:cubicBezTo>
                  <a:cubicBezTo>
                    <a:pt x="7870" y="20631"/>
                    <a:pt x="7932" y="20654"/>
                    <a:pt x="8002" y="20678"/>
                  </a:cubicBezTo>
                  <a:cubicBezTo>
                    <a:pt x="8002" y="20693"/>
                    <a:pt x="8010" y="20693"/>
                    <a:pt x="8010" y="20693"/>
                  </a:cubicBezTo>
                  <a:cubicBezTo>
                    <a:pt x="8081" y="20709"/>
                    <a:pt x="8143" y="20740"/>
                    <a:pt x="8206" y="20756"/>
                  </a:cubicBezTo>
                  <a:cubicBezTo>
                    <a:pt x="8276" y="20779"/>
                    <a:pt x="8346" y="20811"/>
                    <a:pt x="8417" y="20826"/>
                  </a:cubicBezTo>
                  <a:cubicBezTo>
                    <a:pt x="8495" y="20850"/>
                    <a:pt x="8557" y="20873"/>
                    <a:pt x="8628" y="20897"/>
                  </a:cubicBezTo>
                  <a:cubicBezTo>
                    <a:pt x="8698" y="20928"/>
                    <a:pt x="8776" y="20943"/>
                    <a:pt x="8846" y="20967"/>
                  </a:cubicBezTo>
                  <a:cubicBezTo>
                    <a:pt x="8932" y="20983"/>
                    <a:pt x="9010" y="21014"/>
                    <a:pt x="9089" y="21029"/>
                  </a:cubicBezTo>
                  <a:cubicBezTo>
                    <a:pt x="9143" y="21045"/>
                    <a:pt x="9198" y="21061"/>
                    <a:pt x="9245" y="21068"/>
                  </a:cubicBezTo>
                  <a:cubicBezTo>
                    <a:pt x="9401" y="21108"/>
                    <a:pt x="9565" y="21147"/>
                    <a:pt x="9722" y="21178"/>
                  </a:cubicBezTo>
                  <a:cubicBezTo>
                    <a:pt x="9784" y="21186"/>
                    <a:pt x="9854" y="21209"/>
                    <a:pt x="9909" y="21217"/>
                  </a:cubicBezTo>
                  <a:cubicBezTo>
                    <a:pt x="10198" y="21279"/>
                    <a:pt x="10519" y="21319"/>
                    <a:pt x="10816" y="21358"/>
                  </a:cubicBezTo>
                  <a:cubicBezTo>
                    <a:pt x="10878" y="21365"/>
                    <a:pt x="10925" y="21373"/>
                    <a:pt x="10972" y="21373"/>
                  </a:cubicBezTo>
                  <a:cubicBezTo>
                    <a:pt x="11019" y="21373"/>
                    <a:pt x="11081" y="21381"/>
                    <a:pt x="11128" y="21381"/>
                  </a:cubicBezTo>
                  <a:cubicBezTo>
                    <a:pt x="11191" y="21381"/>
                    <a:pt x="11238" y="21397"/>
                    <a:pt x="11292" y="21397"/>
                  </a:cubicBezTo>
                  <a:cubicBezTo>
                    <a:pt x="11370" y="21405"/>
                    <a:pt x="11449" y="21412"/>
                    <a:pt x="11527" y="21412"/>
                  </a:cubicBezTo>
                  <a:cubicBezTo>
                    <a:pt x="11605" y="21412"/>
                    <a:pt x="11675" y="21420"/>
                    <a:pt x="11753" y="21420"/>
                  </a:cubicBezTo>
                  <a:cubicBezTo>
                    <a:pt x="11910" y="21436"/>
                    <a:pt x="12066" y="21436"/>
                    <a:pt x="12222" y="21436"/>
                  </a:cubicBezTo>
                  <a:lnTo>
                    <a:pt x="12652" y="21436"/>
                  </a:lnTo>
                  <a:cubicBezTo>
                    <a:pt x="12738" y="21436"/>
                    <a:pt x="12816" y="21420"/>
                    <a:pt x="12894" y="21420"/>
                  </a:cubicBezTo>
                  <a:cubicBezTo>
                    <a:pt x="12957" y="21420"/>
                    <a:pt x="13011" y="21412"/>
                    <a:pt x="13074" y="21412"/>
                  </a:cubicBezTo>
                  <a:cubicBezTo>
                    <a:pt x="13105" y="21405"/>
                    <a:pt x="13144" y="21405"/>
                    <a:pt x="13168" y="21405"/>
                  </a:cubicBezTo>
                  <a:cubicBezTo>
                    <a:pt x="13222" y="21405"/>
                    <a:pt x="13277" y="21405"/>
                    <a:pt x="13324" y="21397"/>
                  </a:cubicBezTo>
                  <a:cubicBezTo>
                    <a:pt x="13363" y="21397"/>
                    <a:pt x="13418" y="21397"/>
                    <a:pt x="13465" y="21381"/>
                  </a:cubicBezTo>
                  <a:cubicBezTo>
                    <a:pt x="13629" y="21365"/>
                    <a:pt x="13785" y="21342"/>
                    <a:pt x="13941" y="21326"/>
                  </a:cubicBezTo>
                  <a:cubicBezTo>
                    <a:pt x="13965" y="21326"/>
                    <a:pt x="13988" y="21319"/>
                    <a:pt x="14019" y="21319"/>
                  </a:cubicBezTo>
                  <a:cubicBezTo>
                    <a:pt x="14066" y="21303"/>
                    <a:pt x="14129" y="21295"/>
                    <a:pt x="14184" y="21287"/>
                  </a:cubicBezTo>
                  <a:cubicBezTo>
                    <a:pt x="14254" y="21264"/>
                    <a:pt x="14324" y="21256"/>
                    <a:pt x="14395" y="21248"/>
                  </a:cubicBezTo>
                  <a:cubicBezTo>
                    <a:pt x="14473" y="21225"/>
                    <a:pt x="14559" y="21217"/>
                    <a:pt x="14637" y="21201"/>
                  </a:cubicBezTo>
                  <a:lnTo>
                    <a:pt x="14785" y="21170"/>
                  </a:lnTo>
                  <a:cubicBezTo>
                    <a:pt x="14942" y="21139"/>
                    <a:pt x="15098" y="21100"/>
                    <a:pt x="15239" y="21061"/>
                  </a:cubicBezTo>
                  <a:cubicBezTo>
                    <a:pt x="15301" y="21045"/>
                    <a:pt x="15348" y="21029"/>
                    <a:pt x="15410" y="21014"/>
                  </a:cubicBezTo>
                  <a:cubicBezTo>
                    <a:pt x="15700" y="20936"/>
                    <a:pt x="15981" y="20850"/>
                    <a:pt x="16254" y="20748"/>
                  </a:cubicBezTo>
                  <a:cubicBezTo>
                    <a:pt x="16317" y="20732"/>
                    <a:pt x="16364" y="20709"/>
                    <a:pt x="16426" y="20693"/>
                  </a:cubicBezTo>
                  <a:cubicBezTo>
                    <a:pt x="16567" y="20639"/>
                    <a:pt x="16715" y="20584"/>
                    <a:pt x="16864" y="20521"/>
                  </a:cubicBezTo>
                  <a:cubicBezTo>
                    <a:pt x="16919" y="20498"/>
                    <a:pt x="16981" y="20475"/>
                    <a:pt x="17036" y="20443"/>
                  </a:cubicBezTo>
                  <a:cubicBezTo>
                    <a:pt x="17106" y="20420"/>
                    <a:pt x="17169" y="20389"/>
                    <a:pt x="17231" y="20357"/>
                  </a:cubicBezTo>
                  <a:cubicBezTo>
                    <a:pt x="17262" y="20350"/>
                    <a:pt x="17286" y="20326"/>
                    <a:pt x="17309" y="20318"/>
                  </a:cubicBezTo>
                  <a:cubicBezTo>
                    <a:pt x="17411" y="20279"/>
                    <a:pt x="17505" y="20232"/>
                    <a:pt x="17606" y="20185"/>
                  </a:cubicBezTo>
                  <a:cubicBezTo>
                    <a:pt x="17661" y="20146"/>
                    <a:pt x="17731" y="20115"/>
                    <a:pt x="17794" y="20084"/>
                  </a:cubicBezTo>
                  <a:cubicBezTo>
                    <a:pt x="18317" y="19810"/>
                    <a:pt x="18825" y="19506"/>
                    <a:pt x="19302" y="19170"/>
                  </a:cubicBezTo>
                  <a:lnTo>
                    <a:pt x="19419" y="19076"/>
                  </a:lnTo>
                  <a:cubicBezTo>
                    <a:pt x="19560" y="18982"/>
                    <a:pt x="19685" y="18880"/>
                    <a:pt x="19810" y="18787"/>
                  </a:cubicBezTo>
                  <a:cubicBezTo>
                    <a:pt x="19841" y="18763"/>
                    <a:pt x="19865" y="18748"/>
                    <a:pt x="19888" y="18724"/>
                  </a:cubicBezTo>
                  <a:cubicBezTo>
                    <a:pt x="20388" y="18326"/>
                    <a:pt x="20849" y="17888"/>
                    <a:pt x="21279" y="17419"/>
                  </a:cubicBezTo>
                  <a:cubicBezTo>
                    <a:pt x="21349" y="17341"/>
                    <a:pt x="21404" y="17271"/>
                    <a:pt x="21474" y="17193"/>
                  </a:cubicBezTo>
                  <a:cubicBezTo>
                    <a:pt x="21514" y="17161"/>
                    <a:pt x="21545" y="17122"/>
                    <a:pt x="21568" y="17091"/>
                  </a:cubicBezTo>
                  <a:cubicBezTo>
                    <a:pt x="21740" y="16896"/>
                    <a:pt x="21904" y="16685"/>
                    <a:pt x="22061" y="16474"/>
                  </a:cubicBezTo>
                  <a:cubicBezTo>
                    <a:pt x="22139" y="16372"/>
                    <a:pt x="22209" y="16270"/>
                    <a:pt x="22287" y="16161"/>
                  </a:cubicBezTo>
                  <a:cubicBezTo>
                    <a:pt x="22490" y="15880"/>
                    <a:pt x="22662" y="15591"/>
                    <a:pt x="22842" y="15294"/>
                  </a:cubicBezTo>
                  <a:cubicBezTo>
                    <a:pt x="22889" y="15208"/>
                    <a:pt x="22936" y="15122"/>
                    <a:pt x="22990" y="15036"/>
                  </a:cubicBezTo>
                  <a:cubicBezTo>
                    <a:pt x="23006" y="14997"/>
                    <a:pt x="23037" y="14958"/>
                    <a:pt x="23053" y="14911"/>
                  </a:cubicBezTo>
                  <a:cubicBezTo>
                    <a:pt x="23076" y="14864"/>
                    <a:pt x="23108" y="14825"/>
                    <a:pt x="23123" y="14770"/>
                  </a:cubicBezTo>
                  <a:cubicBezTo>
                    <a:pt x="23225" y="14567"/>
                    <a:pt x="23319" y="14372"/>
                    <a:pt x="23412" y="14168"/>
                  </a:cubicBezTo>
                  <a:cubicBezTo>
                    <a:pt x="24084" y="12652"/>
                    <a:pt x="24452" y="10972"/>
                    <a:pt x="24452" y="9206"/>
                  </a:cubicBezTo>
                  <a:cubicBezTo>
                    <a:pt x="24452" y="8745"/>
                    <a:pt x="24436" y="8315"/>
                    <a:pt x="24381" y="7893"/>
                  </a:cubicBezTo>
                  <a:cubicBezTo>
                    <a:pt x="24030" y="4893"/>
                    <a:pt x="22467" y="2884"/>
                    <a:pt x="20162" y="1642"/>
                  </a:cubicBezTo>
                  <a:lnTo>
                    <a:pt x="20154" y="1642"/>
                  </a:lnTo>
                  <a:cubicBezTo>
                    <a:pt x="18028" y="493"/>
                    <a:pt x="15254" y="1"/>
                    <a:pt x="12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1" name="Google Shape;16881;p54"/>
            <p:cNvSpPr/>
            <p:nvPr/>
          </p:nvSpPr>
          <p:spPr>
            <a:xfrm>
              <a:off x="-312787" y="3401898"/>
              <a:ext cx="451057" cy="692714"/>
            </a:xfrm>
            <a:custGeom>
              <a:avLst/>
              <a:gdLst/>
              <a:ahLst/>
              <a:cxnLst/>
              <a:rect l="l" t="t" r="r" b="b"/>
              <a:pathLst>
                <a:path w="5831" h="8955" extrusionOk="0">
                  <a:moveTo>
                    <a:pt x="3799" y="1"/>
                  </a:moveTo>
                  <a:cubicBezTo>
                    <a:pt x="3404" y="1"/>
                    <a:pt x="3042" y="44"/>
                    <a:pt x="2712" y="124"/>
                  </a:cubicBezTo>
                  <a:cubicBezTo>
                    <a:pt x="1" y="1351"/>
                    <a:pt x="165" y="5368"/>
                    <a:pt x="1658" y="6845"/>
                  </a:cubicBezTo>
                  <a:cubicBezTo>
                    <a:pt x="2814" y="7978"/>
                    <a:pt x="4072" y="8642"/>
                    <a:pt x="5830" y="8954"/>
                  </a:cubicBezTo>
                  <a:cubicBezTo>
                    <a:pt x="5721" y="8689"/>
                    <a:pt x="5627" y="8431"/>
                    <a:pt x="5541" y="8142"/>
                  </a:cubicBezTo>
                  <a:lnTo>
                    <a:pt x="5541" y="8134"/>
                  </a:lnTo>
                  <a:cubicBezTo>
                    <a:pt x="5510" y="8048"/>
                    <a:pt x="5479" y="7946"/>
                    <a:pt x="5448" y="7860"/>
                  </a:cubicBezTo>
                  <a:cubicBezTo>
                    <a:pt x="5440" y="7829"/>
                    <a:pt x="5432" y="7790"/>
                    <a:pt x="5424" y="7767"/>
                  </a:cubicBezTo>
                  <a:cubicBezTo>
                    <a:pt x="4002" y="7439"/>
                    <a:pt x="1290" y="6415"/>
                    <a:pt x="2064" y="3492"/>
                  </a:cubicBezTo>
                  <a:cubicBezTo>
                    <a:pt x="2312" y="2514"/>
                    <a:pt x="3336" y="1746"/>
                    <a:pt x="5064" y="1746"/>
                  </a:cubicBezTo>
                  <a:cubicBezTo>
                    <a:pt x="5131" y="1746"/>
                    <a:pt x="5199" y="1747"/>
                    <a:pt x="5268" y="1750"/>
                  </a:cubicBezTo>
                  <a:cubicBezTo>
                    <a:pt x="5276" y="1687"/>
                    <a:pt x="5291" y="1632"/>
                    <a:pt x="5307" y="1578"/>
                  </a:cubicBezTo>
                  <a:cubicBezTo>
                    <a:pt x="5315" y="1523"/>
                    <a:pt x="5330" y="1476"/>
                    <a:pt x="5354" y="1414"/>
                  </a:cubicBezTo>
                  <a:cubicBezTo>
                    <a:pt x="5369" y="1351"/>
                    <a:pt x="5393" y="1289"/>
                    <a:pt x="5408" y="1218"/>
                  </a:cubicBezTo>
                  <a:cubicBezTo>
                    <a:pt x="5432" y="1148"/>
                    <a:pt x="5463" y="1093"/>
                    <a:pt x="5479" y="1023"/>
                  </a:cubicBezTo>
                  <a:cubicBezTo>
                    <a:pt x="5487" y="1015"/>
                    <a:pt x="5487" y="1015"/>
                    <a:pt x="5487" y="999"/>
                  </a:cubicBezTo>
                  <a:cubicBezTo>
                    <a:pt x="5510" y="945"/>
                    <a:pt x="5541" y="890"/>
                    <a:pt x="5557" y="828"/>
                  </a:cubicBezTo>
                  <a:cubicBezTo>
                    <a:pt x="5604" y="703"/>
                    <a:pt x="5659" y="585"/>
                    <a:pt x="5713" y="460"/>
                  </a:cubicBezTo>
                  <a:cubicBezTo>
                    <a:pt x="5737" y="406"/>
                    <a:pt x="5752" y="359"/>
                    <a:pt x="5784" y="312"/>
                  </a:cubicBezTo>
                  <a:cubicBezTo>
                    <a:pt x="5440" y="187"/>
                    <a:pt x="5002" y="77"/>
                    <a:pt x="4377" y="30"/>
                  </a:cubicBezTo>
                  <a:cubicBezTo>
                    <a:pt x="4177" y="11"/>
                    <a:pt x="3985" y="1"/>
                    <a:pt x="3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2" name="Google Shape;16882;p54"/>
            <p:cNvSpPr/>
            <p:nvPr/>
          </p:nvSpPr>
          <p:spPr>
            <a:xfrm>
              <a:off x="367319" y="2811835"/>
              <a:ext cx="1263439" cy="559199"/>
            </a:xfrm>
            <a:custGeom>
              <a:avLst/>
              <a:gdLst/>
              <a:ahLst/>
              <a:cxnLst/>
              <a:rect l="l" t="t" r="r" b="b"/>
              <a:pathLst>
                <a:path w="16333" h="7229" extrusionOk="0">
                  <a:moveTo>
                    <a:pt x="8291" y="0"/>
                  </a:moveTo>
                  <a:cubicBezTo>
                    <a:pt x="3782" y="0"/>
                    <a:pt x="0" y="3056"/>
                    <a:pt x="0" y="4541"/>
                  </a:cubicBezTo>
                  <a:cubicBezTo>
                    <a:pt x="0" y="6025"/>
                    <a:pt x="3649" y="7229"/>
                    <a:pt x="8166" y="7229"/>
                  </a:cubicBezTo>
                  <a:cubicBezTo>
                    <a:pt x="12675" y="7229"/>
                    <a:pt x="16332" y="6025"/>
                    <a:pt x="16332" y="4541"/>
                  </a:cubicBezTo>
                  <a:cubicBezTo>
                    <a:pt x="16332" y="3056"/>
                    <a:pt x="12792" y="0"/>
                    <a:pt x="8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3" name="Google Shape;16883;p54"/>
            <p:cNvSpPr/>
            <p:nvPr/>
          </p:nvSpPr>
          <p:spPr>
            <a:xfrm>
              <a:off x="1880925" y="3091086"/>
              <a:ext cx="637792" cy="1033153"/>
            </a:xfrm>
            <a:custGeom>
              <a:avLst/>
              <a:gdLst/>
              <a:ahLst/>
              <a:cxnLst/>
              <a:rect l="l" t="t" r="r" b="b"/>
              <a:pathLst>
                <a:path w="8245" h="13356" extrusionOk="0">
                  <a:moveTo>
                    <a:pt x="8151" y="2111"/>
                  </a:moveTo>
                  <a:cubicBezTo>
                    <a:pt x="6815" y="2509"/>
                    <a:pt x="6549" y="3408"/>
                    <a:pt x="6057" y="5533"/>
                  </a:cubicBezTo>
                  <a:cubicBezTo>
                    <a:pt x="6026" y="5664"/>
                    <a:pt x="5995" y="5799"/>
                    <a:pt x="5963" y="5938"/>
                  </a:cubicBezTo>
                  <a:lnTo>
                    <a:pt x="5963" y="5938"/>
                  </a:lnTo>
                  <a:cubicBezTo>
                    <a:pt x="5995" y="5805"/>
                    <a:pt x="6026" y="5675"/>
                    <a:pt x="6057" y="5549"/>
                  </a:cubicBezTo>
                  <a:cubicBezTo>
                    <a:pt x="6565" y="3384"/>
                    <a:pt x="6822" y="2493"/>
                    <a:pt x="8245" y="2111"/>
                  </a:cubicBezTo>
                  <a:lnTo>
                    <a:pt x="8245" y="2111"/>
                  </a:lnTo>
                  <a:cubicBezTo>
                    <a:pt x="8229" y="2114"/>
                    <a:pt x="8215" y="2116"/>
                    <a:pt x="8201" y="2116"/>
                  </a:cubicBezTo>
                  <a:cubicBezTo>
                    <a:pt x="8186" y="2116"/>
                    <a:pt x="8170" y="2114"/>
                    <a:pt x="8151" y="2111"/>
                  </a:cubicBezTo>
                  <a:close/>
                  <a:moveTo>
                    <a:pt x="5963" y="5938"/>
                  </a:moveTo>
                  <a:cubicBezTo>
                    <a:pt x="5805" y="6586"/>
                    <a:pt x="5624" y="7308"/>
                    <a:pt x="5373" y="8078"/>
                  </a:cubicBezTo>
                  <a:lnTo>
                    <a:pt x="5373" y="8078"/>
                  </a:lnTo>
                  <a:cubicBezTo>
                    <a:pt x="5628" y="7307"/>
                    <a:pt x="5810" y="6585"/>
                    <a:pt x="5963" y="5938"/>
                  </a:cubicBezTo>
                  <a:close/>
                  <a:moveTo>
                    <a:pt x="7674" y="1"/>
                  </a:moveTo>
                  <a:lnTo>
                    <a:pt x="7674" y="1"/>
                  </a:lnTo>
                  <a:cubicBezTo>
                    <a:pt x="4939" y="735"/>
                    <a:pt x="4072" y="2376"/>
                    <a:pt x="3556" y="4595"/>
                  </a:cubicBezTo>
                  <a:cubicBezTo>
                    <a:pt x="3322" y="5596"/>
                    <a:pt x="2407" y="6713"/>
                    <a:pt x="962" y="7080"/>
                  </a:cubicBezTo>
                  <a:cubicBezTo>
                    <a:pt x="1016" y="7502"/>
                    <a:pt x="1040" y="7932"/>
                    <a:pt x="1040" y="8393"/>
                  </a:cubicBezTo>
                  <a:cubicBezTo>
                    <a:pt x="1040" y="10159"/>
                    <a:pt x="672" y="11839"/>
                    <a:pt x="0" y="13355"/>
                  </a:cubicBezTo>
                  <a:lnTo>
                    <a:pt x="8" y="13355"/>
                  </a:lnTo>
                  <a:cubicBezTo>
                    <a:pt x="1477" y="13199"/>
                    <a:pt x="3486" y="12465"/>
                    <a:pt x="4697" y="9831"/>
                  </a:cubicBezTo>
                  <a:cubicBezTo>
                    <a:pt x="4971" y="9227"/>
                    <a:pt x="5191" y="8639"/>
                    <a:pt x="5373" y="8078"/>
                  </a:cubicBezTo>
                  <a:lnTo>
                    <a:pt x="5373" y="8078"/>
                  </a:lnTo>
                  <a:cubicBezTo>
                    <a:pt x="5190" y="8632"/>
                    <a:pt x="4970" y="9212"/>
                    <a:pt x="4697" y="9808"/>
                  </a:cubicBezTo>
                  <a:cubicBezTo>
                    <a:pt x="3486" y="12433"/>
                    <a:pt x="1493" y="13168"/>
                    <a:pt x="24" y="13324"/>
                  </a:cubicBezTo>
                  <a:cubicBezTo>
                    <a:pt x="125" y="13160"/>
                    <a:pt x="290" y="12840"/>
                    <a:pt x="376" y="12433"/>
                  </a:cubicBezTo>
                  <a:cubicBezTo>
                    <a:pt x="1798" y="12152"/>
                    <a:pt x="3462" y="11300"/>
                    <a:pt x="4533" y="9026"/>
                  </a:cubicBezTo>
                  <a:cubicBezTo>
                    <a:pt x="5283" y="7416"/>
                    <a:pt x="5627" y="5932"/>
                    <a:pt x="5908" y="4728"/>
                  </a:cubicBezTo>
                  <a:cubicBezTo>
                    <a:pt x="6346" y="2837"/>
                    <a:pt x="6611" y="1907"/>
                    <a:pt x="7627" y="1454"/>
                  </a:cubicBezTo>
                  <a:cubicBezTo>
                    <a:pt x="7588" y="1360"/>
                    <a:pt x="7557" y="1259"/>
                    <a:pt x="7526" y="1157"/>
                  </a:cubicBezTo>
                  <a:cubicBezTo>
                    <a:pt x="7393" y="595"/>
                    <a:pt x="7463" y="102"/>
                    <a:pt x="76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54"/>
            <p:cNvSpPr/>
            <p:nvPr/>
          </p:nvSpPr>
          <p:spPr>
            <a:xfrm>
              <a:off x="367319" y="2791258"/>
              <a:ext cx="1263439" cy="559199"/>
            </a:xfrm>
            <a:custGeom>
              <a:avLst/>
              <a:gdLst/>
              <a:ahLst/>
              <a:cxnLst/>
              <a:rect l="l" t="t" r="r" b="b"/>
              <a:pathLst>
                <a:path w="16333" h="7229" extrusionOk="0">
                  <a:moveTo>
                    <a:pt x="8291" y="1"/>
                  </a:moveTo>
                  <a:cubicBezTo>
                    <a:pt x="3782" y="1"/>
                    <a:pt x="0" y="3056"/>
                    <a:pt x="0" y="4541"/>
                  </a:cubicBezTo>
                  <a:cubicBezTo>
                    <a:pt x="0" y="6026"/>
                    <a:pt x="3649" y="7229"/>
                    <a:pt x="8166" y="7229"/>
                  </a:cubicBezTo>
                  <a:cubicBezTo>
                    <a:pt x="12675" y="7229"/>
                    <a:pt x="16332" y="6026"/>
                    <a:pt x="16332" y="4541"/>
                  </a:cubicBezTo>
                  <a:cubicBezTo>
                    <a:pt x="16332" y="3056"/>
                    <a:pt x="12792" y="1"/>
                    <a:pt x="8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54"/>
            <p:cNvSpPr/>
            <p:nvPr/>
          </p:nvSpPr>
          <p:spPr>
            <a:xfrm>
              <a:off x="-329650" y="3266991"/>
              <a:ext cx="2187677" cy="1419387"/>
            </a:xfrm>
            <a:custGeom>
              <a:avLst/>
              <a:gdLst/>
              <a:ahLst/>
              <a:cxnLst/>
              <a:rect l="l" t="t" r="r" b="b"/>
              <a:pathLst>
                <a:path w="28281" h="18349" extrusionOk="0">
                  <a:moveTo>
                    <a:pt x="7424" y="1"/>
                  </a:moveTo>
                  <a:lnTo>
                    <a:pt x="7291" y="141"/>
                  </a:lnTo>
                  <a:cubicBezTo>
                    <a:pt x="7252" y="165"/>
                    <a:pt x="7221" y="204"/>
                    <a:pt x="7182" y="243"/>
                  </a:cubicBezTo>
                  <a:lnTo>
                    <a:pt x="7150" y="274"/>
                  </a:lnTo>
                  <a:cubicBezTo>
                    <a:pt x="7103" y="321"/>
                    <a:pt x="7064" y="360"/>
                    <a:pt x="7025" y="415"/>
                  </a:cubicBezTo>
                  <a:lnTo>
                    <a:pt x="7017" y="423"/>
                  </a:lnTo>
                  <a:cubicBezTo>
                    <a:pt x="6978" y="462"/>
                    <a:pt x="6939" y="509"/>
                    <a:pt x="6900" y="555"/>
                  </a:cubicBezTo>
                  <a:cubicBezTo>
                    <a:pt x="6822" y="657"/>
                    <a:pt x="6744" y="751"/>
                    <a:pt x="6666" y="860"/>
                  </a:cubicBezTo>
                  <a:cubicBezTo>
                    <a:pt x="6635" y="899"/>
                    <a:pt x="6595" y="946"/>
                    <a:pt x="6564" y="985"/>
                  </a:cubicBezTo>
                  <a:cubicBezTo>
                    <a:pt x="6564" y="1009"/>
                    <a:pt x="6556" y="1016"/>
                    <a:pt x="6549" y="1024"/>
                  </a:cubicBezTo>
                  <a:cubicBezTo>
                    <a:pt x="6509" y="1087"/>
                    <a:pt x="6478" y="1134"/>
                    <a:pt x="6439" y="1181"/>
                  </a:cubicBezTo>
                  <a:cubicBezTo>
                    <a:pt x="6439" y="1196"/>
                    <a:pt x="6431" y="1196"/>
                    <a:pt x="6431" y="1204"/>
                  </a:cubicBezTo>
                  <a:cubicBezTo>
                    <a:pt x="6392" y="1251"/>
                    <a:pt x="6361" y="1298"/>
                    <a:pt x="6330" y="1353"/>
                  </a:cubicBezTo>
                  <a:cubicBezTo>
                    <a:pt x="6298" y="1407"/>
                    <a:pt x="6259" y="1454"/>
                    <a:pt x="6236" y="1517"/>
                  </a:cubicBezTo>
                  <a:cubicBezTo>
                    <a:pt x="6205" y="1571"/>
                    <a:pt x="6166" y="1634"/>
                    <a:pt x="6134" y="1689"/>
                  </a:cubicBezTo>
                  <a:cubicBezTo>
                    <a:pt x="6095" y="1751"/>
                    <a:pt x="6064" y="1806"/>
                    <a:pt x="6041" y="1868"/>
                  </a:cubicBezTo>
                  <a:lnTo>
                    <a:pt x="5947" y="2040"/>
                  </a:lnTo>
                  <a:cubicBezTo>
                    <a:pt x="5947" y="2056"/>
                    <a:pt x="5939" y="2064"/>
                    <a:pt x="5939" y="2071"/>
                  </a:cubicBezTo>
                  <a:cubicBezTo>
                    <a:pt x="5923" y="2118"/>
                    <a:pt x="5892" y="2173"/>
                    <a:pt x="5869" y="2220"/>
                  </a:cubicBezTo>
                  <a:cubicBezTo>
                    <a:pt x="5822" y="2337"/>
                    <a:pt x="5767" y="2462"/>
                    <a:pt x="5712" y="2587"/>
                  </a:cubicBezTo>
                  <a:cubicBezTo>
                    <a:pt x="5689" y="2650"/>
                    <a:pt x="5666" y="2704"/>
                    <a:pt x="5650" y="2767"/>
                  </a:cubicBezTo>
                  <a:cubicBezTo>
                    <a:pt x="5650" y="2775"/>
                    <a:pt x="5634" y="2775"/>
                    <a:pt x="5634" y="2783"/>
                  </a:cubicBezTo>
                  <a:cubicBezTo>
                    <a:pt x="5619" y="2845"/>
                    <a:pt x="5587" y="2915"/>
                    <a:pt x="5572" y="2978"/>
                  </a:cubicBezTo>
                  <a:cubicBezTo>
                    <a:pt x="5548" y="3040"/>
                    <a:pt x="5533" y="3111"/>
                    <a:pt x="5509" y="3173"/>
                  </a:cubicBezTo>
                  <a:cubicBezTo>
                    <a:pt x="5494" y="3236"/>
                    <a:pt x="5478" y="3283"/>
                    <a:pt x="5462" y="3345"/>
                  </a:cubicBezTo>
                  <a:cubicBezTo>
                    <a:pt x="5455" y="3400"/>
                    <a:pt x="5431" y="3447"/>
                    <a:pt x="5423" y="3509"/>
                  </a:cubicBezTo>
                  <a:cubicBezTo>
                    <a:pt x="5400" y="3603"/>
                    <a:pt x="5376" y="3705"/>
                    <a:pt x="5353" y="3798"/>
                  </a:cubicBezTo>
                  <a:cubicBezTo>
                    <a:pt x="5345" y="3861"/>
                    <a:pt x="5322" y="3916"/>
                    <a:pt x="5314" y="3978"/>
                  </a:cubicBezTo>
                  <a:cubicBezTo>
                    <a:pt x="5306" y="4009"/>
                    <a:pt x="5298" y="4025"/>
                    <a:pt x="5298" y="4056"/>
                  </a:cubicBezTo>
                  <a:lnTo>
                    <a:pt x="5267" y="4228"/>
                  </a:lnTo>
                  <a:cubicBezTo>
                    <a:pt x="5259" y="4291"/>
                    <a:pt x="5244" y="4338"/>
                    <a:pt x="5236" y="4400"/>
                  </a:cubicBezTo>
                  <a:cubicBezTo>
                    <a:pt x="5236" y="4424"/>
                    <a:pt x="5228" y="4447"/>
                    <a:pt x="5228" y="4478"/>
                  </a:cubicBezTo>
                  <a:cubicBezTo>
                    <a:pt x="5220" y="4541"/>
                    <a:pt x="5204" y="4619"/>
                    <a:pt x="5197" y="4697"/>
                  </a:cubicBezTo>
                  <a:cubicBezTo>
                    <a:pt x="5189" y="4767"/>
                    <a:pt x="5189" y="4830"/>
                    <a:pt x="5181" y="4892"/>
                  </a:cubicBezTo>
                  <a:cubicBezTo>
                    <a:pt x="5165" y="4955"/>
                    <a:pt x="5165" y="5010"/>
                    <a:pt x="5158" y="5080"/>
                  </a:cubicBezTo>
                  <a:cubicBezTo>
                    <a:pt x="5158" y="5119"/>
                    <a:pt x="5150" y="5158"/>
                    <a:pt x="5150" y="5197"/>
                  </a:cubicBezTo>
                  <a:cubicBezTo>
                    <a:pt x="5150" y="5260"/>
                    <a:pt x="5142" y="5322"/>
                    <a:pt x="5142" y="5385"/>
                  </a:cubicBezTo>
                  <a:cubicBezTo>
                    <a:pt x="5142" y="5463"/>
                    <a:pt x="5126" y="5533"/>
                    <a:pt x="5126" y="5596"/>
                  </a:cubicBezTo>
                  <a:lnTo>
                    <a:pt x="5126" y="5658"/>
                  </a:lnTo>
                  <a:cubicBezTo>
                    <a:pt x="5119" y="5729"/>
                    <a:pt x="5119" y="5791"/>
                    <a:pt x="5119" y="5869"/>
                  </a:cubicBezTo>
                  <a:lnTo>
                    <a:pt x="5119" y="6127"/>
                  </a:lnTo>
                  <a:lnTo>
                    <a:pt x="5119" y="6432"/>
                  </a:lnTo>
                  <a:lnTo>
                    <a:pt x="5119" y="6440"/>
                  </a:lnTo>
                  <a:cubicBezTo>
                    <a:pt x="5119" y="6533"/>
                    <a:pt x="5119" y="6635"/>
                    <a:pt x="5126" y="6729"/>
                  </a:cubicBezTo>
                  <a:cubicBezTo>
                    <a:pt x="5142" y="6830"/>
                    <a:pt x="5142" y="6924"/>
                    <a:pt x="5150" y="7026"/>
                  </a:cubicBezTo>
                  <a:lnTo>
                    <a:pt x="5150" y="7073"/>
                  </a:lnTo>
                  <a:cubicBezTo>
                    <a:pt x="5158" y="7151"/>
                    <a:pt x="5158" y="7229"/>
                    <a:pt x="5165" y="7307"/>
                  </a:cubicBezTo>
                  <a:cubicBezTo>
                    <a:pt x="5165" y="7338"/>
                    <a:pt x="5181" y="7354"/>
                    <a:pt x="5181" y="7385"/>
                  </a:cubicBezTo>
                  <a:cubicBezTo>
                    <a:pt x="5181" y="7456"/>
                    <a:pt x="5189" y="7526"/>
                    <a:pt x="5197" y="7588"/>
                  </a:cubicBezTo>
                  <a:cubicBezTo>
                    <a:pt x="5204" y="7682"/>
                    <a:pt x="5220" y="7760"/>
                    <a:pt x="5228" y="7846"/>
                  </a:cubicBezTo>
                  <a:cubicBezTo>
                    <a:pt x="5236" y="7885"/>
                    <a:pt x="5236" y="7924"/>
                    <a:pt x="5244" y="7963"/>
                  </a:cubicBezTo>
                  <a:cubicBezTo>
                    <a:pt x="5259" y="8042"/>
                    <a:pt x="5267" y="8128"/>
                    <a:pt x="5283" y="8206"/>
                  </a:cubicBezTo>
                  <a:cubicBezTo>
                    <a:pt x="5298" y="8237"/>
                    <a:pt x="5298" y="8276"/>
                    <a:pt x="5306" y="8307"/>
                  </a:cubicBezTo>
                  <a:cubicBezTo>
                    <a:pt x="5314" y="8370"/>
                    <a:pt x="5337" y="8432"/>
                    <a:pt x="5345" y="8503"/>
                  </a:cubicBezTo>
                  <a:lnTo>
                    <a:pt x="5345" y="8518"/>
                  </a:lnTo>
                  <a:cubicBezTo>
                    <a:pt x="5361" y="8596"/>
                    <a:pt x="5376" y="8675"/>
                    <a:pt x="5392" y="8753"/>
                  </a:cubicBezTo>
                  <a:cubicBezTo>
                    <a:pt x="5392" y="8776"/>
                    <a:pt x="5400" y="8784"/>
                    <a:pt x="5400" y="8800"/>
                  </a:cubicBezTo>
                  <a:cubicBezTo>
                    <a:pt x="5423" y="8878"/>
                    <a:pt x="5439" y="8972"/>
                    <a:pt x="5462" y="9050"/>
                  </a:cubicBezTo>
                  <a:cubicBezTo>
                    <a:pt x="5462" y="9057"/>
                    <a:pt x="5470" y="9073"/>
                    <a:pt x="5470" y="9089"/>
                  </a:cubicBezTo>
                  <a:cubicBezTo>
                    <a:pt x="5494" y="9175"/>
                    <a:pt x="5509" y="9268"/>
                    <a:pt x="5540" y="9362"/>
                  </a:cubicBezTo>
                  <a:cubicBezTo>
                    <a:pt x="5548" y="9417"/>
                    <a:pt x="5572" y="9479"/>
                    <a:pt x="5587" y="9534"/>
                  </a:cubicBezTo>
                  <a:cubicBezTo>
                    <a:pt x="5595" y="9565"/>
                    <a:pt x="5611" y="9604"/>
                    <a:pt x="5619" y="9636"/>
                  </a:cubicBezTo>
                  <a:cubicBezTo>
                    <a:pt x="5650" y="9722"/>
                    <a:pt x="5673" y="9815"/>
                    <a:pt x="5705" y="9909"/>
                  </a:cubicBezTo>
                  <a:lnTo>
                    <a:pt x="5705" y="9917"/>
                  </a:lnTo>
                  <a:cubicBezTo>
                    <a:pt x="5791" y="10191"/>
                    <a:pt x="5892" y="10464"/>
                    <a:pt x="6002" y="10730"/>
                  </a:cubicBezTo>
                  <a:cubicBezTo>
                    <a:pt x="4228" y="10402"/>
                    <a:pt x="2977" y="9753"/>
                    <a:pt x="1829" y="8620"/>
                  </a:cubicBezTo>
                  <a:cubicBezTo>
                    <a:pt x="336" y="7143"/>
                    <a:pt x="164" y="3126"/>
                    <a:pt x="2884" y="1900"/>
                  </a:cubicBezTo>
                  <a:lnTo>
                    <a:pt x="2884" y="1900"/>
                  </a:lnTo>
                  <a:cubicBezTo>
                    <a:pt x="2821" y="1915"/>
                    <a:pt x="2759" y="1923"/>
                    <a:pt x="2696" y="1946"/>
                  </a:cubicBezTo>
                  <a:cubicBezTo>
                    <a:pt x="2649" y="1962"/>
                    <a:pt x="2587" y="1978"/>
                    <a:pt x="2540" y="1993"/>
                  </a:cubicBezTo>
                  <a:cubicBezTo>
                    <a:pt x="2532" y="1993"/>
                    <a:pt x="2524" y="2001"/>
                    <a:pt x="2508" y="2001"/>
                  </a:cubicBezTo>
                  <a:cubicBezTo>
                    <a:pt x="2462" y="2025"/>
                    <a:pt x="2407" y="2040"/>
                    <a:pt x="2352" y="2064"/>
                  </a:cubicBezTo>
                  <a:lnTo>
                    <a:pt x="2344" y="2064"/>
                  </a:lnTo>
                  <a:cubicBezTo>
                    <a:pt x="2235" y="2111"/>
                    <a:pt x="2133" y="2157"/>
                    <a:pt x="2032" y="2212"/>
                  </a:cubicBezTo>
                  <a:cubicBezTo>
                    <a:pt x="1946" y="2259"/>
                    <a:pt x="1844" y="2306"/>
                    <a:pt x="1758" y="2368"/>
                  </a:cubicBezTo>
                  <a:cubicBezTo>
                    <a:pt x="1750" y="2376"/>
                    <a:pt x="1743" y="2376"/>
                    <a:pt x="1727" y="2384"/>
                  </a:cubicBezTo>
                  <a:cubicBezTo>
                    <a:pt x="1641" y="2447"/>
                    <a:pt x="1555" y="2501"/>
                    <a:pt x="1477" y="2572"/>
                  </a:cubicBezTo>
                  <a:cubicBezTo>
                    <a:pt x="1430" y="2611"/>
                    <a:pt x="1391" y="2642"/>
                    <a:pt x="1352" y="2681"/>
                  </a:cubicBezTo>
                  <a:cubicBezTo>
                    <a:pt x="1258" y="2743"/>
                    <a:pt x="1180" y="2822"/>
                    <a:pt x="1118" y="2900"/>
                  </a:cubicBezTo>
                  <a:cubicBezTo>
                    <a:pt x="1078" y="2939"/>
                    <a:pt x="1039" y="2978"/>
                    <a:pt x="1008" y="3017"/>
                  </a:cubicBezTo>
                  <a:cubicBezTo>
                    <a:pt x="977" y="3056"/>
                    <a:pt x="938" y="3111"/>
                    <a:pt x="907" y="3150"/>
                  </a:cubicBezTo>
                  <a:cubicBezTo>
                    <a:pt x="867" y="3189"/>
                    <a:pt x="844" y="3236"/>
                    <a:pt x="813" y="3275"/>
                  </a:cubicBezTo>
                  <a:cubicBezTo>
                    <a:pt x="782" y="3322"/>
                    <a:pt x="750" y="3361"/>
                    <a:pt x="727" y="3408"/>
                  </a:cubicBezTo>
                  <a:cubicBezTo>
                    <a:pt x="696" y="3462"/>
                    <a:pt x="664" y="3501"/>
                    <a:pt x="633" y="3548"/>
                  </a:cubicBezTo>
                  <a:cubicBezTo>
                    <a:pt x="610" y="3595"/>
                    <a:pt x="586" y="3634"/>
                    <a:pt x="555" y="3681"/>
                  </a:cubicBezTo>
                  <a:cubicBezTo>
                    <a:pt x="539" y="3720"/>
                    <a:pt x="508" y="3775"/>
                    <a:pt x="492" y="3822"/>
                  </a:cubicBezTo>
                  <a:cubicBezTo>
                    <a:pt x="492" y="3830"/>
                    <a:pt x="477" y="3830"/>
                    <a:pt x="477" y="3837"/>
                  </a:cubicBezTo>
                  <a:cubicBezTo>
                    <a:pt x="461" y="3877"/>
                    <a:pt x="453" y="3916"/>
                    <a:pt x="430" y="3955"/>
                  </a:cubicBezTo>
                  <a:cubicBezTo>
                    <a:pt x="414" y="4009"/>
                    <a:pt x="391" y="4064"/>
                    <a:pt x="375" y="4111"/>
                  </a:cubicBezTo>
                  <a:cubicBezTo>
                    <a:pt x="360" y="4166"/>
                    <a:pt x="344" y="4213"/>
                    <a:pt x="320" y="4259"/>
                  </a:cubicBezTo>
                  <a:cubicBezTo>
                    <a:pt x="305" y="4306"/>
                    <a:pt x="297" y="4369"/>
                    <a:pt x="274" y="4416"/>
                  </a:cubicBezTo>
                  <a:cubicBezTo>
                    <a:pt x="266" y="4463"/>
                    <a:pt x="242" y="4517"/>
                    <a:pt x="234" y="4564"/>
                  </a:cubicBezTo>
                  <a:cubicBezTo>
                    <a:pt x="203" y="4674"/>
                    <a:pt x="188" y="4767"/>
                    <a:pt x="164" y="4877"/>
                  </a:cubicBezTo>
                  <a:cubicBezTo>
                    <a:pt x="156" y="4916"/>
                    <a:pt x="156" y="4955"/>
                    <a:pt x="149" y="4994"/>
                  </a:cubicBezTo>
                  <a:cubicBezTo>
                    <a:pt x="149" y="5002"/>
                    <a:pt x="141" y="5025"/>
                    <a:pt x="141" y="5041"/>
                  </a:cubicBezTo>
                  <a:cubicBezTo>
                    <a:pt x="125" y="5080"/>
                    <a:pt x="117" y="5127"/>
                    <a:pt x="117" y="5166"/>
                  </a:cubicBezTo>
                  <a:lnTo>
                    <a:pt x="117" y="5189"/>
                  </a:lnTo>
                  <a:cubicBezTo>
                    <a:pt x="109" y="5228"/>
                    <a:pt x="102" y="5275"/>
                    <a:pt x="102" y="5322"/>
                  </a:cubicBezTo>
                  <a:lnTo>
                    <a:pt x="102" y="5353"/>
                  </a:lnTo>
                  <a:cubicBezTo>
                    <a:pt x="102" y="5393"/>
                    <a:pt x="86" y="5439"/>
                    <a:pt x="86" y="5494"/>
                  </a:cubicBezTo>
                  <a:cubicBezTo>
                    <a:pt x="0" y="6799"/>
                    <a:pt x="422" y="8120"/>
                    <a:pt x="1141" y="8831"/>
                  </a:cubicBezTo>
                  <a:cubicBezTo>
                    <a:pt x="1915" y="9597"/>
                    <a:pt x="2727" y="10144"/>
                    <a:pt x="3712" y="10511"/>
                  </a:cubicBezTo>
                  <a:cubicBezTo>
                    <a:pt x="3837" y="10558"/>
                    <a:pt x="3970" y="10613"/>
                    <a:pt x="4103" y="10652"/>
                  </a:cubicBezTo>
                  <a:lnTo>
                    <a:pt x="4400" y="10738"/>
                  </a:lnTo>
                  <a:cubicBezTo>
                    <a:pt x="4697" y="10824"/>
                    <a:pt x="5009" y="10894"/>
                    <a:pt x="5345" y="10949"/>
                  </a:cubicBezTo>
                  <a:lnTo>
                    <a:pt x="5548" y="10980"/>
                  </a:lnTo>
                  <a:lnTo>
                    <a:pt x="5728" y="11011"/>
                  </a:lnTo>
                  <a:cubicBezTo>
                    <a:pt x="5744" y="11011"/>
                    <a:pt x="5775" y="11019"/>
                    <a:pt x="5791" y="11019"/>
                  </a:cubicBezTo>
                  <a:cubicBezTo>
                    <a:pt x="5845" y="11027"/>
                    <a:pt x="5892" y="11027"/>
                    <a:pt x="5939" y="11042"/>
                  </a:cubicBezTo>
                  <a:lnTo>
                    <a:pt x="6173" y="11066"/>
                  </a:lnTo>
                  <a:cubicBezTo>
                    <a:pt x="6205" y="11128"/>
                    <a:pt x="6236" y="11199"/>
                    <a:pt x="6259" y="11261"/>
                  </a:cubicBezTo>
                  <a:lnTo>
                    <a:pt x="6556" y="11847"/>
                  </a:lnTo>
                  <a:cubicBezTo>
                    <a:pt x="6595" y="11918"/>
                    <a:pt x="6627" y="11980"/>
                    <a:pt x="6666" y="12043"/>
                  </a:cubicBezTo>
                  <a:cubicBezTo>
                    <a:pt x="6674" y="12058"/>
                    <a:pt x="6674" y="12066"/>
                    <a:pt x="6681" y="12074"/>
                  </a:cubicBezTo>
                  <a:cubicBezTo>
                    <a:pt x="6713" y="12121"/>
                    <a:pt x="6744" y="12183"/>
                    <a:pt x="6767" y="12230"/>
                  </a:cubicBezTo>
                  <a:cubicBezTo>
                    <a:pt x="6877" y="12418"/>
                    <a:pt x="6994" y="12605"/>
                    <a:pt x="7111" y="12785"/>
                  </a:cubicBezTo>
                  <a:cubicBezTo>
                    <a:pt x="7228" y="12965"/>
                    <a:pt x="7346" y="13137"/>
                    <a:pt x="7471" y="13316"/>
                  </a:cubicBezTo>
                  <a:lnTo>
                    <a:pt x="7486" y="13324"/>
                  </a:lnTo>
                  <a:cubicBezTo>
                    <a:pt x="7564" y="13441"/>
                    <a:pt x="7650" y="13559"/>
                    <a:pt x="7736" y="13668"/>
                  </a:cubicBezTo>
                  <a:lnTo>
                    <a:pt x="7736" y="13676"/>
                  </a:lnTo>
                  <a:cubicBezTo>
                    <a:pt x="7877" y="13840"/>
                    <a:pt x="8010" y="14012"/>
                    <a:pt x="8158" y="14176"/>
                  </a:cubicBezTo>
                  <a:lnTo>
                    <a:pt x="8447" y="14496"/>
                  </a:lnTo>
                  <a:cubicBezTo>
                    <a:pt x="8705" y="14762"/>
                    <a:pt x="8955" y="15004"/>
                    <a:pt x="9229" y="15246"/>
                  </a:cubicBezTo>
                  <a:cubicBezTo>
                    <a:pt x="9291" y="15301"/>
                    <a:pt x="9338" y="15348"/>
                    <a:pt x="9401" y="15395"/>
                  </a:cubicBezTo>
                  <a:cubicBezTo>
                    <a:pt x="9456" y="15434"/>
                    <a:pt x="9502" y="15481"/>
                    <a:pt x="9565" y="15536"/>
                  </a:cubicBezTo>
                  <a:cubicBezTo>
                    <a:pt x="9620" y="15582"/>
                    <a:pt x="9674" y="15622"/>
                    <a:pt x="9729" y="15668"/>
                  </a:cubicBezTo>
                  <a:cubicBezTo>
                    <a:pt x="9792" y="15715"/>
                    <a:pt x="9846" y="15754"/>
                    <a:pt x="9909" y="15809"/>
                  </a:cubicBezTo>
                  <a:cubicBezTo>
                    <a:pt x="10034" y="15903"/>
                    <a:pt x="10159" y="15989"/>
                    <a:pt x="10284" y="16090"/>
                  </a:cubicBezTo>
                  <a:cubicBezTo>
                    <a:pt x="10339" y="16122"/>
                    <a:pt x="10385" y="16161"/>
                    <a:pt x="10432" y="16184"/>
                  </a:cubicBezTo>
                  <a:cubicBezTo>
                    <a:pt x="10495" y="16239"/>
                    <a:pt x="10550" y="16278"/>
                    <a:pt x="10612" y="16317"/>
                  </a:cubicBezTo>
                  <a:cubicBezTo>
                    <a:pt x="10667" y="16356"/>
                    <a:pt x="10714" y="16380"/>
                    <a:pt x="10776" y="16419"/>
                  </a:cubicBezTo>
                  <a:cubicBezTo>
                    <a:pt x="10784" y="16419"/>
                    <a:pt x="10784" y="16434"/>
                    <a:pt x="10792" y="16434"/>
                  </a:cubicBezTo>
                  <a:cubicBezTo>
                    <a:pt x="10854" y="16473"/>
                    <a:pt x="10925" y="16512"/>
                    <a:pt x="10979" y="16551"/>
                  </a:cubicBezTo>
                  <a:cubicBezTo>
                    <a:pt x="11112" y="16630"/>
                    <a:pt x="11237" y="16708"/>
                    <a:pt x="11362" y="16770"/>
                  </a:cubicBezTo>
                  <a:lnTo>
                    <a:pt x="11745" y="16981"/>
                  </a:lnTo>
                  <a:cubicBezTo>
                    <a:pt x="11792" y="17005"/>
                    <a:pt x="11839" y="17028"/>
                    <a:pt x="11894" y="17059"/>
                  </a:cubicBezTo>
                  <a:cubicBezTo>
                    <a:pt x="11917" y="17075"/>
                    <a:pt x="11956" y="17083"/>
                    <a:pt x="11987" y="17106"/>
                  </a:cubicBezTo>
                  <a:cubicBezTo>
                    <a:pt x="12034" y="17122"/>
                    <a:pt x="12089" y="17153"/>
                    <a:pt x="12136" y="17177"/>
                  </a:cubicBezTo>
                  <a:cubicBezTo>
                    <a:pt x="12151" y="17184"/>
                    <a:pt x="12183" y="17192"/>
                    <a:pt x="12206" y="17200"/>
                  </a:cubicBezTo>
                  <a:cubicBezTo>
                    <a:pt x="12230" y="17216"/>
                    <a:pt x="12261" y="17231"/>
                    <a:pt x="12292" y="17239"/>
                  </a:cubicBezTo>
                  <a:cubicBezTo>
                    <a:pt x="12441" y="17309"/>
                    <a:pt x="12573" y="17372"/>
                    <a:pt x="12722" y="17427"/>
                  </a:cubicBezTo>
                  <a:cubicBezTo>
                    <a:pt x="12738" y="17427"/>
                    <a:pt x="12761" y="17434"/>
                    <a:pt x="12777" y="17450"/>
                  </a:cubicBezTo>
                  <a:cubicBezTo>
                    <a:pt x="12839" y="17466"/>
                    <a:pt x="12894" y="17497"/>
                    <a:pt x="12956" y="17513"/>
                  </a:cubicBezTo>
                  <a:cubicBezTo>
                    <a:pt x="13027" y="17544"/>
                    <a:pt x="13089" y="17567"/>
                    <a:pt x="13160" y="17591"/>
                  </a:cubicBezTo>
                  <a:cubicBezTo>
                    <a:pt x="13160" y="17606"/>
                    <a:pt x="13167" y="17606"/>
                    <a:pt x="13167" y="17606"/>
                  </a:cubicBezTo>
                  <a:cubicBezTo>
                    <a:pt x="13238" y="17622"/>
                    <a:pt x="13300" y="17653"/>
                    <a:pt x="13363" y="17669"/>
                  </a:cubicBezTo>
                  <a:cubicBezTo>
                    <a:pt x="13433" y="17692"/>
                    <a:pt x="13503" y="17724"/>
                    <a:pt x="13574" y="17739"/>
                  </a:cubicBezTo>
                  <a:cubicBezTo>
                    <a:pt x="13652" y="17763"/>
                    <a:pt x="13714" y="17786"/>
                    <a:pt x="13785" y="17810"/>
                  </a:cubicBezTo>
                  <a:cubicBezTo>
                    <a:pt x="13855" y="17841"/>
                    <a:pt x="13933" y="17856"/>
                    <a:pt x="14004" y="17880"/>
                  </a:cubicBezTo>
                  <a:cubicBezTo>
                    <a:pt x="14089" y="17896"/>
                    <a:pt x="14168" y="17927"/>
                    <a:pt x="14246" y="17942"/>
                  </a:cubicBezTo>
                  <a:cubicBezTo>
                    <a:pt x="14300" y="17958"/>
                    <a:pt x="14355" y="17974"/>
                    <a:pt x="14402" y="17981"/>
                  </a:cubicBezTo>
                  <a:cubicBezTo>
                    <a:pt x="14558" y="18021"/>
                    <a:pt x="14722" y="18060"/>
                    <a:pt x="14879" y="18091"/>
                  </a:cubicBezTo>
                  <a:cubicBezTo>
                    <a:pt x="14941" y="18099"/>
                    <a:pt x="15004" y="18122"/>
                    <a:pt x="15066" y="18130"/>
                  </a:cubicBezTo>
                  <a:cubicBezTo>
                    <a:pt x="15355" y="18192"/>
                    <a:pt x="15668" y="18232"/>
                    <a:pt x="15973" y="18271"/>
                  </a:cubicBezTo>
                  <a:cubicBezTo>
                    <a:pt x="16035" y="18278"/>
                    <a:pt x="16082" y="18286"/>
                    <a:pt x="16129" y="18286"/>
                  </a:cubicBezTo>
                  <a:cubicBezTo>
                    <a:pt x="16176" y="18286"/>
                    <a:pt x="16238" y="18294"/>
                    <a:pt x="16285" y="18294"/>
                  </a:cubicBezTo>
                  <a:cubicBezTo>
                    <a:pt x="16348" y="18294"/>
                    <a:pt x="16395" y="18310"/>
                    <a:pt x="16449" y="18310"/>
                  </a:cubicBezTo>
                  <a:cubicBezTo>
                    <a:pt x="16528" y="18318"/>
                    <a:pt x="16606" y="18325"/>
                    <a:pt x="16684" y="18325"/>
                  </a:cubicBezTo>
                  <a:cubicBezTo>
                    <a:pt x="16762" y="18325"/>
                    <a:pt x="16832" y="18333"/>
                    <a:pt x="16910" y="18333"/>
                  </a:cubicBezTo>
                  <a:cubicBezTo>
                    <a:pt x="17067" y="18349"/>
                    <a:pt x="17223" y="18349"/>
                    <a:pt x="17379" y="18349"/>
                  </a:cubicBezTo>
                  <a:lnTo>
                    <a:pt x="17809" y="18349"/>
                  </a:lnTo>
                  <a:cubicBezTo>
                    <a:pt x="17895" y="18349"/>
                    <a:pt x="17973" y="18333"/>
                    <a:pt x="18051" y="18333"/>
                  </a:cubicBezTo>
                  <a:cubicBezTo>
                    <a:pt x="18114" y="18333"/>
                    <a:pt x="18169" y="18325"/>
                    <a:pt x="18231" y="18325"/>
                  </a:cubicBezTo>
                  <a:cubicBezTo>
                    <a:pt x="18255" y="18318"/>
                    <a:pt x="18294" y="18318"/>
                    <a:pt x="18325" y="18318"/>
                  </a:cubicBezTo>
                  <a:cubicBezTo>
                    <a:pt x="18372" y="18318"/>
                    <a:pt x="18434" y="18318"/>
                    <a:pt x="18481" y="18310"/>
                  </a:cubicBezTo>
                  <a:cubicBezTo>
                    <a:pt x="18520" y="18310"/>
                    <a:pt x="18567" y="18310"/>
                    <a:pt x="18622" y="18294"/>
                  </a:cubicBezTo>
                  <a:cubicBezTo>
                    <a:pt x="18786" y="18278"/>
                    <a:pt x="18942" y="18255"/>
                    <a:pt x="19099" y="18239"/>
                  </a:cubicBezTo>
                  <a:cubicBezTo>
                    <a:pt x="19122" y="18239"/>
                    <a:pt x="19145" y="18232"/>
                    <a:pt x="19177" y="18232"/>
                  </a:cubicBezTo>
                  <a:cubicBezTo>
                    <a:pt x="19224" y="18216"/>
                    <a:pt x="19286" y="18208"/>
                    <a:pt x="19341" y="18200"/>
                  </a:cubicBezTo>
                  <a:cubicBezTo>
                    <a:pt x="19411" y="18177"/>
                    <a:pt x="19481" y="18169"/>
                    <a:pt x="19544" y="18161"/>
                  </a:cubicBezTo>
                  <a:cubicBezTo>
                    <a:pt x="19622" y="18138"/>
                    <a:pt x="19716" y="18130"/>
                    <a:pt x="19794" y="18114"/>
                  </a:cubicBezTo>
                  <a:lnTo>
                    <a:pt x="19935" y="18083"/>
                  </a:lnTo>
                  <a:cubicBezTo>
                    <a:pt x="20099" y="18052"/>
                    <a:pt x="20247" y="18013"/>
                    <a:pt x="20396" y="17974"/>
                  </a:cubicBezTo>
                  <a:cubicBezTo>
                    <a:pt x="20458" y="17958"/>
                    <a:pt x="20505" y="17942"/>
                    <a:pt x="20568" y="17927"/>
                  </a:cubicBezTo>
                  <a:cubicBezTo>
                    <a:pt x="20857" y="17849"/>
                    <a:pt x="21138" y="17763"/>
                    <a:pt x="21412" y="17661"/>
                  </a:cubicBezTo>
                  <a:cubicBezTo>
                    <a:pt x="21474" y="17645"/>
                    <a:pt x="21521" y="17622"/>
                    <a:pt x="21583" y="17606"/>
                  </a:cubicBezTo>
                  <a:cubicBezTo>
                    <a:pt x="21724" y="17552"/>
                    <a:pt x="21873" y="17497"/>
                    <a:pt x="22021" y="17434"/>
                  </a:cubicBezTo>
                  <a:cubicBezTo>
                    <a:pt x="22076" y="17411"/>
                    <a:pt x="22138" y="17388"/>
                    <a:pt x="22193" y="17356"/>
                  </a:cubicBezTo>
                  <a:cubicBezTo>
                    <a:pt x="22263" y="17333"/>
                    <a:pt x="22326" y="17302"/>
                    <a:pt x="22388" y="17270"/>
                  </a:cubicBezTo>
                  <a:cubicBezTo>
                    <a:pt x="22420" y="17263"/>
                    <a:pt x="22443" y="17239"/>
                    <a:pt x="22467" y="17231"/>
                  </a:cubicBezTo>
                  <a:cubicBezTo>
                    <a:pt x="22568" y="17192"/>
                    <a:pt x="22662" y="17145"/>
                    <a:pt x="22763" y="17098"/>
                  </a:cubicBezTo>
                  <a:cubicBezTo>
                    <a:pt x="22818" y="17059"/>
                    <a:pt x="22889" y="17028"/>
                    <a:pt x="22951" y="16997"/>
                  </a:cubicBezTo>
                  <a:cubicBezTo>
                    <a:pt x="23475" y="16723"/>
                    <a:pt x="23983" y="16419"/>
                    <a:pt x="24459" y="16083"/>
                  </a:cubicBezTo>
                  <a:lnTo>
                    <a:pt x="24576" y="15989"/>
                  </a:lnTo>
                  <a:cubicBezTo>
                    <a:pt x="24717" y="15895"/>
                    <a:pt x="24842" y="15793"/>
                    <a:pt x="24967" y="15700"/>
                  </a:cubicBezTo>
                  <a:cubicBezTo>
                    <a:pt x="24998" y="15676"/>
                    <a:pt x="25022" y="15661"/>
                    <a:pt x="25045" y="15637"/>
                  </a:cubicBezTo>
                  <a:cubicBezTo>
                    <a:pt x="25545" y="15239"/>
                    <a:pt x="26006" y="14801"/>
                    <a:pt x="26436" y="14332"/>
                  </a:cubicBezTo>
                  <a:cubicBezTo>
                    <a:pt x="26507" y="14254"/>
                    <a:pt x="26561" y="14184"/>
                    <a:pt x="26632" y="14106"/>
                  </a:cubicBezTo>
                  <a:cubicBezTo>
                    <a:pt x="26671" y="14074"/>
                    <a:pt x="26702" y="14035"/>
                    <a:pt x="26725" y="14004"/>
                  </a:cubicBezTo>
                  <a:cubicBezTo>
                    <a:pt x="26897" y="13809"/>
                    <a:pt x="27061" y="13598"/>
                    <a:pt x="27218" y="13387"/>
                  </a:cubicBezTo>
                  <a:cubicBezTo>
                    <a:pt x="27296" y="13285"/>
                    <a:pt x="27366" y="13183"/>
                    <a:pt x="27444" y="13074"/>
                  </a:cubicBezTo>
                  <a:cubicBezTo>
                    <a:pt x="27647" y="12793"/>
                    <a:pt x="27819" y="12504"/>
                    <a:pt x="27999" y="12207"/>
                  </a:cubicBezTo>
                  <a:cubicBezTo>
                    <a:pt x="28046" y="12121"/>
                    <a:pt x="28093" y="12035"/>
                    <a:pt x="28148" y="11949"/>
                  </a:cubicBezTo>
                  <a:cubicBezTo>
                    <a:pt x="28163" y="11910"/>
                    <a:pt x="28195" y="11871"/>
                    <a:pt x="28210" y="11824"/>
                  </a:cubicBezTo>
                  <a:cubicBezTo>
                    <a:pt x="28234" y="11777"/>
                    <a:pt x="28265" y="11738"/>
                    <a:pt x="28280" y="11683"/>
                  </a:cubicBezTo>
                  <a:lnTo>
                    <a:pt x="28280" y="11683"/>
                  </a:lnTo>
                  <a:cubicBezTo>
                    <a:pt x="26046" y="14262"/>
                    <a:pt x="22732" y="15895"/>
                    <a:pt x="18973" y="15903"/>
                  </a:cubicBezTo>
                  <a:cubicBezTo>
                    <a:pt x="14996" y="15903"/>
                    <a:pt x="11456" y="13996"/>
                    <a:pt x="9221" y="11058"/>
                  </a:cubicBezTo>
                  <a:cubicBezTo>
                    <a:pt x="9182" y="11011"/>
                    <a:pt x="9166" y="10988"/>
                    <a:pt x="9096" y="10886"/>
                  </a:cubicBezTo>
                  <a:cubicBezTo>
                    <a:pt x="8752" y="10402"/>
                    <a:pt x="8440" y="9909"/>
                    <a:pt x="8166" y="9386"/>
                  </a:cubicBezTo>
                  <a:cubicBezTo>
                    <a:pt x="7267" y="7690"/>
                    <a:pt x="6752" y="5736"/>
                    <a:pt x="6752" y="3673"/>
                  </a:cubicBezTo>
                  <a:cubicBezTo>
                    <a:pt x="6752" y="3275"/>
                    <a:pt x="6767" y="2892"/>
                    <a:pt x="6806" y="2525"/>
                  </a:cubicBezTo>
                  <a:cubicBezTo>
                    <a:pt x="6900" y="1595"/>
                    <a:pt x="7111" y="751"/>
                    <a:pt x="74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6" name="Google Shape;16886;p54"/>
            <p:cNvSpPr/>
            <p:nvPr/>
          </p:nvSpPr>
          <p:spPr>
            <a:xfrm>
              <a:off x="-329384" y="3266991"/>
              <a:ext cx="2187135" cy="1419387"/>
            </a:xfrm>
            <a:custGeom>
              <a:avLst/>
              <a:gdLst/>
              <a:ahLst/>
              <a:cxnLst/>
              <a:rect l="l" t="t" r="r" b="b"/>
              <a:pathLst>
                <a:path w="28274" h="18349" extrusionOk="0">
                  <a:moveTo>
                    <a:pt x="7425" y="1"/>
                  </a:moveTo>
                  <a:lnTo>
                    <a:pt x="7292" y="141"/>
                  </a:lnTo>
                  <a:cubicBezTo>
                    <a:pt x="7253" y="165"/>
                    <a:pt x="7221" y="204"/>
                    <a:pt x="7182" y="243"/>
                  </a:cubicBezTo>
                  <a:lnTo>
                    <a:pt x="7151" y="274"/>
                  </a:lnTo>
                  <a:cubicBezTo>
                    <a:pt x="7104" y="321"/>
                    <a:pt x="7065" y="360"/>
                    <a:pt x="7026" y="415"/>
                  </a:cubicBezTo>
                  <a:lnTo>
                    <a:pt x="7018" y="423"/>
                  </a:lnTo>
                  <a:cubicBezTo>
                    <a:pt x="6979" y="462"/>
                    <a:pt x="6940" y="509"/>
                    <a:pt x="6901" y="555"/>
                  </a:cubicBezTo>
                  <a:cubicBezTo>
                    <a:pt x="6823" y="657"/>
                    <a:pt x="6745" y="751"/>
                    <a:pt x="6667" y="860"/>
                  </a:cubicBezTo>
                  <a:cubicBezTo>
                    <a:pt x="6635" y="899"/>
                    <a:pt x="6596" y="946"/>
                    <a:pt x="6565" y="985"/>
                  </a:cubicBezTo>
                  <a:cubicBezTo>
                    <a:pt x="6565" y="1009"/>
                    <a:pt x="6557" y="1016"/>
                    <a:pt x="6549" y="1024"/>
                  </a:cubicBezTo>
                  <a:cubicBezTo>
                    <a:pt x="6510" y="1087"/>
                    <a:pt x="6479" y="1134"/>
                    <a:pt x="6440" y="1181"/>
                  </a:cubicBezTo>
                  <a:cubicBezTo>
                    <a:pt x="6440" y="1196"/>
                    <a:pt x="6432" y="1196"/>
                    <a:pt x="6432" y="1204"/>
                  </a:cubicBezTo>
                  <a:cubicBezTo>
                    <a:pt x="6393" y="1251"/>
                    <a:pt x="6362" y="1298"/>
                    <a:pt x="6331" y="1353"/>
                  </a:cubicBezTo>
                  <a:cubicBezTo>
                    <a:pt x="6307" y="1407"/>
                    <a:pt x="6268" y="1454"/>
                    <a:pt x="6237" y="1517"/>
                  </a:cubicBezTo>
                  <a:cubicBezTo>
                    <a:pt x="6206" y="1571"/>
                    <a:pt x="6166" y="1634"/>
                    <a:pt x="6135" y="1689"/>
                  </a:cubicBezTo>
                  <a:cubicBezTo>
                    <a:pt x="6096" y="1751"/>
                    <a:pt x="6073" y="1806"/>
                    <a:pt x="6041" y="1868"/>
                  </a:cubicBezTo>
                  <a:lnTo>
                    <a:pt x="5955" y="2040"/>
                  </a:lnTo>
                  <a:cubicBezTo>
                    <a:pt x="5955" y="2056"/>
                    <a:pt x="5940" y="2064"/>
                    <a:pt x="5940" y="2071"/>
                  </a:cubicBezTo>
                  <a:cubicBezTo>
                    <a:pt x="5924" y="2118"/>
                    <a:pt x="5893" y="2173"/>
                    <a:pt x="5877" y="2220"/>
                  </a:cubicBezTo>
                  <a:cubicBezTo>
                    <a:pt x="5823" y="2337"/>
                    <a:pt x="5768" y="2462"/>
                    <a:pt x="5721" y="2587"/>
                  </a:cubicBezTo>
                  <a:cubicBezTo>
                    <a:pt x="5690" y="2650"/>
                    <a:pt x="5666" y="2704"/>
                    <a:pt x="5651" y="2767"/>
                  </a:cubicBezTo>
                  <a:cubicBezTo>
                    <a:pt x="5651" y="2775"/>
                    <a:pt x="5643" y="2775"/>
                    <a:pt x="5643" y="2783"/>
                  </a:cubicBezTo>
                  <a:cubicBezTo>
                    <a:pt x="5619" y="2853"/>
                    <a:pt x="5588" y="2915"/>
                    <a:pt x="5573" y="2978"/>
                  </a:cubicBezTo>
                  <a:cubicBezTo>
                    <a:pt x="5549" y="3040"/>
                    <a:pt x="5533" y="3111"/>
                    <a:pt x="5510" y="3173"/>
                  </a:cubicBezTo>
                  <a:cubicBezTo>
                    <a:pt x="5494" y="3236"/>
                    <a:pt x="5487" y="3283"/>
                    <a:pt x="5463" y="3345"/>
                  </a:cubicBezTo>
                  <a:cubicBezTo>
                    <a:pt x="5455" y="3400"/>
                    <a:pt x="5432" y="3447"/>
                    <a:pt x="5424" y="3509"/>
                  </a:cubicBezTo>
                  <a:cubicBezTo>
                    <a:pt x="5408" y="3603"/>
                    <a:pt x="5377" y="3705"/>
                    <a:pt x="5354" y="3798"/>
                  </a:cubicBezTo>
                  <a:cubicBezTo>
                    <a:pt x="5346" y="3861"/>
                    <a:pt x="5330" y="3916"/>
                    <a:pt x="5315" y="3978"/>
                  </a:cubicBezTo>
                  <a:cubicBezTo>
                    <a:pt x="5307" y="4009"/>
                    <a:pt x="5299" y="4025"/>
                    <a:pt x="5299" y="4056"/>
                  </a:cubicBezTo>
                  <a:lnTo>
                    <a:pt x="5268" y="4228"/>
                  </a:lnTo>
                  <a:cubicBezTo>
                    <a:pt x="5260" y="4291"/>
                    <a:pt x="5252" y="4338"/>
                    <a:pt x="5237" y="4400"/>
                  </a:cubicBezTo>
                  <a:cubicBezTo>
                    <a:pt x="5237" y="4424"/>
                    <a:pt x="5229" y="4447"/>
                    <a:pt x="5229" y="4478"/>
                  </a:cubicBezTo>
                  <a:cubicBezTo>
                    <a:pt x="5221" y="4541"/>
                    <a:pt x="5213" y="4619"/>
                    <a:pt x="5197" y="4697"/>
                  </a:cubicBezTo>
                  <a:cubicBezTo>
                    <a:pt x="5190" y="4767"/>
                    <a:pt x="5190" y="4830"/>
                    <a:pt x="5182" y="4892"/>
                  </a:cubicBezTo>
                  <a:cubicBezTo>
                    <a:pt x="5174" y="4955"/>
                    <a:pt x="5174" y="5010"/>
                    <a:pt x="5158" y="5080"/>
                  </a:cubicBezTo>
                  <a:cubicBezTo>
                    <a:pt x="5158" y="5119"/>
                    <a:pt x="5151" y="5158"/>
                    <a:pt x="5151" y="5197"/>
                  </a:cubicBezTo>
                  <a:cubicBezTo>
                    <a:pt x="5151" y="5260"/>
                    <a:pt x="5143" y="5322"/>
                    <a:pt x="5143" y="5385"/>
                  </a:cubicBezTo>
                  <a:cubicBezTo>
                    <a:pt x="5143" y="5463"/>
                    <a:pt x="5135" y="5533"/>
                    <a:pt x="5135" y="5596"/>
                  </a:cubicBezTo>
                  <a:lnTo>
                    <a:pt x="5135" y="5658"/>
                  </a:lnTo>
                  <a:cubicBezTo>
                    <a:pt x="5119" y="5729"/>
                    <a:pt x="5119" y="5791"/>
                    <a:pt x="5119" y="5869"/>
                  </a:cubicBezTo>
                  <a:lnTo>
                    <a:pt x="5119" y="6127"/>
                  </a:lnTo>
                  <a:lnTo>
                    <a:pt x="5119" y="6432"/>
                  </a:lnTo>
                  <a:lnTo>
                    <a:pt x="5119" y="6440"/>
                  </a:lnTo>
                  <a:cubicBezTo>
                    <a:pt x="5119" y="6533"/>
                    <a:pt x="5119" y="6635"/>
                    <a:pt x="5135" y="6729"/>
                  </a:cubicBezTo>
                  <a:cubicBezTo>
                    <a:pt x="5143" y="6830"/>
                    <a:pt x="5143" y="6924"/>
                    <a:pt x="5151" y="7026"/>
                  </a:cubicBezTo>
                  <a:lnTo>
                    <a:pt x="5151" y="7073"/>
                  </a:lnTo>
                  <a:cubicBezTo>
                    <a:pt x="5158" y="7151"/>
                    <a:pt x="5158" y="7229"/>
                    <a:pt x="5174" y="7307"/>
                  </a:cubicBezTo>
                  <a:cubicBezTo>
                    <a:pt x="5174" y="7338"/>
                    <a:pt x="5182" y="7354"/>
                    <a:pt x="5182" y="7385"/>
                  </a:cubicBezTo>
                  <a:cubicBezTo>
                    <a:pt x="5182" y="7456"/>
                    <a:pt x="5190" y="7526"/>
                    <a:pt x="5197" y="7588"/>
                  </a:cubicBezTo>
                  <a:cubicBezTo>
                    <a:pt x="5213" y="7682"/>
                    <a:pt x="5221" y="7760"/>
                    <a:pt x="5229" y="7846"/>
                  </a:cubicBezTo>
                  <a:cubicBezTo>
                    <a:pt x="5237" y="7885"/>
                    <a:pt x="5237" y="7924"/>
                    <a:pt x="5252" y="7963"/>
                  </a:cubicBezTo>
                  <a:cubicBezTo>
                    <a:pt x="5260" y="8042"/>
                    <a:pt x="5268" y="8128"/>
                    <a:pt x="5291" y="8206"/>
                  </a:cubicBezTo>
                  <a:cubicBezTo>
                    <a:pt x="5299" y="8237"/>
                    <a:pt x="5299" y="8276"/>
                    <a:pt x="5307" y="8307"/>
                  </a:cubicBezTo>
                  <a:cubicBezTo>
                    <a:pt x="5315" y="8370"/>
                    <a:pt x="5338" y="8432"/>
                    <a:pt x="5346" y="8503"/>
                  </a:cubicBezTo>
                  <a:lnTo>
                    <a:pt x="5346" y="8518"/>
                  </a:lnTo>
                  <a:cubicBezTo>
                    <a:pt x="5369" y="8596"/>
                    <a:pt x="5377" y="8675"/>
                    <a:pt x="5393" y="8753"/>
                  </a:cubicBezTo>
                  <a:cubicBezTo>
                    <a:pt x="5393" y="8776"/>
                    <a:pt x="5408" y="8784"/>
                    <a:pt x="5408" y="8800"/>
                  </a:cubicBezTo>
                  <a:cubicBezTo>
                    <a:pt x="5424" y="8878"/>
                    <a:pt x="5448" y="8972"/>
                    <a:pt x="5463" y="9050"/>
                  </a:cubicBezTo>
                  <a:cubicBezTo>
                    <a:pt x="5463" y="9057"/>
                    <a:pt x="5471" y="9073"/>
                    <a:pt x="5471" y="9089"/>
                  </a:cubicBezTo>
                  <a:cubicBezTo>
                    <a:pt x="5494" y="9175"/>
                    <a:pt x="5510" y="9268"/>
                    <a:pt x="5541" y="9362"/>
                  </a:cubicBezTo>
                  <a:cubicBezTo>
                    <a:pt x="5549" y="9417"/>
                    <a:pt x="5573" y="9479"/>
                    <a:pt x="5588" y="9534"/>
                  </a:cubicBezTo>
                  <a:cubicBezTo>
                    <a:pt x="5604" y="9565"/>
                    <a:pt x="5612" y="9604"/>
                    <a:pt x="5619" y="9636"/>
                  </a:cubicBezTo>
                  <a:cubicBezTo>
                    <a:pt x="5651" y="9722"/>
                    <a:pt x="5682" y="9815"/>
                    <a:pt x="5705" y="9909"/>
                  </a:cubicBezTo>
                  <a:lnTo>
                    <a:pt x="5705" y="9917"/>
                  </a:lnTo>
                  <a:cubicBezTo>
                    <a:pt x="5799" y="10191"/>
                    <a:pt x="5893" y="10464"/>
                    <a:pt x="6002" y="10730"/>
                  </a:cubicBezTo>
                  <a:cubicBezTo>
                    <a:pt x="4236" y="10402"/>
                    <a:pt x="2986" y="9753"/>
                    <a:pt x="1829" y="8620"/>
                  </a:cubicBezTo>
                  <a:cubicBezTo>
                    <a:pt x="337" y="7143"/>
                    <a:pt x="173" y="3126"/>
                    <a:pt x="2884" y="1900"/>
                  </a:cubicBezTo>
                  <a:lnTo>
                    <a:pt x="2884" y="1900"/>
                  </a:lnTo>
                  <a:cubicBezTo>
                    <a:pt x="2830" y="1915"/>
                    <a:pt x="2759" y="1923"/>
                    <a:pt x="2697" y="1946"/>
                  </a:cubicBezTo>
                  <a:cubicBezTo>
                    <a:pt x="2650" y="1962"/>
                    <a:pt x="2595" y="1978"/>
                    <a:pt x="2541" y="1993"/>
                  </a:cubicBezTo>
                  <a:cubicBezTo>
                    <a:pt x="2533" y="1993"/>
                    <a:pt x="2525" y="2001"/>
                    <a:pt x="2517" y="2001"/>
                  </a:cubicBezTo>
                  <a:cubicBezTo>
                    <a:pt x="2462" y="2025"/>
                    <a:pt x="2408" y="2040"/>
                    <a:pt x="2361" y="2064"/>
                  </a:cubicBezTo>
                  <a:lnTo>
                    <a:pt x="2345" y="2064"/>
                  </a:lnTo>
                  <a:cubicBezTo>
                    <a:pt x="2244" y="2111"/>
                    <a:pt x="2134" y="2157"/>
                    <a:pt x="2033" y="2212"/>
                  </a:cubicBezTo>
                  <a:cubicBezTo>
                    <a:pt x="1947" y="2259"/>
                    <a:pt x="1853" y="2306"/>
                    <a:pt x="1759" y="2368"/>
                  </a:cubicBezTo>
                  <a:cubicBezTo>
                    <a:pt x="1751" y="2376"/>
                    <a:pt x="1743" y="2376"/>
                    <a:pt x="1736" y="2384"/>
                  </a:cubicBezTo>
                  <a:cubicBezTo>
                    <a:pt x="1642" y="2447"/>
                    <a:pt x="1556" y="2501"/>
                    <a:pt x="1478" y="2572"/>
                  </a:cubicBezTo>
                  <a:cubicBezTo>
                    <a:pt x="1431" y="2611"/>
                    <a:pt x="1392" y="2642"/>
                    <a:pt x="1353" y="2681"/>
                  </a:cubicBezTo>
                  <a:cubicBezTo>
                    <a:pt x="1267" y="2743"/>
                    <a:pt x="1189" y="2822"/>
                    <a:pt x="1118" y="2900"/>
                  </a:cubicBezTo>
                  <a:cubicBezTo>
                    <a:pt x="1079" y="2939"/>
                    <a:pt x="1040" y="2978"/>
                    <a:pt x="1009" y="3017"/>
                  </a:cubicBezTo>
                  <a:cubicBezTo>
                    <a:pt x="978" y="3056"/>
                    <a:pt x="939" y="3111"/>
                    <a:pt x="915" y="3150"/>
                  </a:cubicBezTo>
                  <a:cubicBezTo>
                    <a:pt x="876" y="3189"/>
                    <a:pt x="845" y="3236"/>
                    <a:pt x="814" y="3275"/>
                  </a:cubicBezTo>
                  <a:cubicBezTo>
                    <a:pt x="782" y="3322"/>
                    <a:pt x="759" y="3361"/>
                    <a:pt x="728" y="3408"/>
                  </a:cubicBezTo>
                  <a:cubicBezTo>
                    <a:pt x="696" y="3462"/>
                    <a:pt x="665" y="3501"/>
                    <a:pt x="642" y="3548"/>
                  </a:cubicBezTo>
                  <a:cubicBezTo>
                    <a:pt x="610" y="3595"/>
                    <a:pt x="587" y="3634"/>
                    <a:pt x="564" y="3681"/>
                  </a:cubicBezTo>
                  <a:cubicBezTo>
                    <a:pt x="540" y="3720"/>
                    <a:pt x="509" y="3775"/>
                    <a:pt x="493" y="3822"/>
                  </a:cubicBezTo>
                  <a:cubicBezTo>
                    <a:pt x="493" y="3822"/>
                    <a:pt x="485" y="3830"/>
                    <a:pt x="485" y="3837"/>
                  </a:cubicBezTo>
                  <a:cubicBezTo>
                    <a:pt x="462" y="3877"/>
                    <a:pt x="454" y="3916"/>
                    <a:pt x="431" y="3955"/>
                  </a:cubicBezTo>
                  <a:cubicBezTo>
                    <a:pt x="415" y="4009"/>
                    <a:pt x="392" y="4064"/>
                    <a:pt x="376" y="4111"/>
                  </a:cubicBezTo>
                  <a:cubicBezTo>
                    <a:pt x="368" y="4166"/>
                    <a:pt x="345" y="4213"/>
                    <a:pt x="329" y="4259"/>
                  </a:cubicBezTo>
                  <a:cubicBezTo>
                    <a:pt x="306" y="4306"/>
                    <a:pt x="298" y="4361"/>
                    <a:pt x="274" y="4416"/>
                  </a:cubicBezTo>
                  <a:cubicBezTo>
                    <a:pt x="267" y="4463"/>
                    <a:pt x="251" y="4517"/>
                    <a:pt x="235" y="4564"/>
                  </a:cubicBezTo>
                  <a:cubicBezTo>
                    <a:pt x="212" y="4674"/>
                    <a:pt x="188" y="4767"/>
                    <a:pt x="173" y="4877"/>
                  </a:cubicBezTo>
                  <a:cubicBezTo>
                    <a:pt x="157" y="4916"/>
                    <a:pt x="157" y="4955"/>
                    <a:pt x="149" y="4994"/>
                  </a:cubicBezTo>
                  <a:cubicBezTo>
                    <a:pt x="149" y="5002"/>
                    <a:pt x="142" y="5025"/>
                    <a:pt x="142" y="5041"/>
                  </a:cubicBezTo>
                  <a:cubicBezTo>
                    <a:pt x="134" y="5080"/>
                    <a:pt x="118" y="5127"/>
                    <a:pt x="118" y="5166"/>
                  </a:cubicBezTo>
                  <a:lnTo>
                    <a:pt x="118" y="5189"/>
                  </a:lnTo>
                  <a:cubicBezTo>
                    <a:pt x="110" y="5228"/>
                    <a:pt x="102" y="5275"/>
                    <a:pt x="102" y="5322"/>
                  </a:cubicBezTo>
                  <a:lnTo>
                    <a:pt x="102" y="5353"/>
                  </a:lnTo>
                  <a:cubicBezTo>
                    <a:pt x="102" y="5393"/>
                    <a:pt x="95" y="5439"/>
                    <a:pt x="95" y="5494"/>
                  </a:cubicBezTo>
                  <a:cubicBezTo>
                    <a:pt x="1" y="6799"/>
                    <a:pt x="423" y="8120"/>
                    <a:pt x="1150" y="8831"/>
                  </a:cubicBezTo>
                  <a:cubicBezTo>
                    <a:pt x="1915" y="9597"/>
                    <a:pt x="2728" y="10144"/>
                    <a:pt x="3713" y="10511"/>
                  </a:cubicBezTo>
                  <a:cubicBezTo>
                    <a:pt x="3846" y="10558"/>
                    <a:pt x="3971" y="10613"/>
                    <a:pt x="4103" y="10652"/>
                  </a:cubicBezTo>
                  <a:lnTo>
                    <a:pt x="4400" y="10738"/>
                  </a:lnTo>
                  <a:cubicBezTo>
                    <a:pt x="4705" y="10824"/>
                    <a:pt x="5018" y="10894"/>
                    <a:pt x="5346" y="10949"/>
                  </a:cubicBezTo>
                  <a:lnTo>
                    <a:pt x="5549" y="10980"/>
                  </a:lnTo>
                  <a:lnTo>
                    <a:pt x="5729" y="11011"/>
                  </a:lnTo>
                  <a:cubicBezTo>
                    <a:pt x="5744" y="11011"/>
                    <a:pt x="5776" y="11019"/>
                    <a:pt x="5799" y="11019"/>
                  </a:cubicBezTo>
                  <a:cubicBezTo>
                    <a:pt x="5846" y="11027"/>
                    <a:pt x="5893" y="11027"/>
                    <a:pt x="5940" y="11042"/>
                  </a:cubicBezTo>
                  <a:lnTo>
                    <a:pt x="6174" y="11066"/>
                  </a:lnTo>
                  <a:cubicBezTo>
                    <a:pt x="6206" y="11128"/>
                    <a:pt x="6237" y="11199"/>
                    <a:pt x="6268" y="11261"/>
                  </a:cubicBezTo>
                  <a:lnTo>
                    <a:pt x="6557" y="11847"/>
                  </a:lnTo>
                  <a:cubicBezTo>
                    <a:pt x="6596" y="11918"/>
                    <a:pt x="6628" y="11980"/>
                    <a:pt x="6667" y="12043"/>
                  </a:cubicBezTo>
                  <a:cubicBezTo>
                    <a:pt x="6674" y="12058"/>
                    <a:pt x="6674" y="12066"/>
                    <a:pt x="6682" y="12074"/>
                  </a:cubicBezTo>
                  <a:cubicBezTo>
                    <a:pt x="6713" y="12121"/>
                    <a:pt x="6745" y="12183"/>
                    <a:pt x="6776" y="12230"/>
                  </a:cubicBezTo>
                  <a:cubicBezTo>
                    <a:pt x="6878" y="12418"/>
                    <a:pt x="6995" y="12605"/>
                    <a:pt x="7112" y="12785"/>
                  </a:cubicBezTo>
                  <a:cubicBezTo>
                    <a:pt x="7229" y="12965"/>
                    <a:pt x="7346" y="13137"/>
                    <a:pt x="7479" y="13316"/>
                  </a:cubicBezTo>
                  <a:lnTo>
                    <a:pt x="7487" y="13324"/>
                  </a:lnTo>
                  <a:cubicBezTo>
                    <a:pt x="7565" y="13441"/>
                    <a:pt x="7651" y="13559"/>
                    <a:pt x="7737" y="13668"/>
                  </a:cubicBezTo>
                  <a:lnTo>
                    <a:pt x="7737" y="13676"/>
                  </a:lnTo>
                  <a:cubicBezTo>
                    <a:pt x="7878" y="13840"/>
                    <a:pt x="8011" y="14012"/>
                    <a:pt x="8159" y="14176"/>
                  </a:cubicBezTo>
                  <a:lnTo>
                    <a:pt x="8456" y="14496"/>
                  </a:lnTo>
                  <a:cubicBezTo>
                    <a:pt x="8706" y="14762"/>
                    <a:pt x="8964" y="15004"/>
                    <a:pt x="9238" y="15246"/>
                  </a:cubicBezTo>
                  <a:cubicBezTo>
                    <a:pt x="9292" y="15301"/>
                    <a:pt x="9339" y="15348"/>
                    <a:pt x="9402" y="15395"/>
                  </a:cubicBezTo>
                  <a:cubicBezTo>
                    <a:pt x="9456" y="15434"/>
                    <a:pt x="9511" y="15481"/>
                    <a:pt x="9566" y="15536"/>
                  </a:cubicBezTo>
                  <a:cubicBezTo>
                    <a:pt x="9628" y="15582"/>
                    <a:pt x="9675" y="15622"/>
                    <a:pt x="9730" y="15668"/>
                  </a:cubicBezTo>
                  <a:cubicBezTo>
                    <a:pt x="9792" y="15715"/>
                    <a:pt x="9847" y="15754"/>
                    <a:pt x="9910" y="15809"/>
                  </a:cubicBezTo>
                  <a:cubicBezTo>
                    <a:pt x="10035" y="15903"/>
                    <a:pt x="10160" y="15989"/>
                    <a:pt x="10292" y="16090"/>
                  </a:cubicBezTo>
                  <a:cubicBezTo>
                    <a:pt x="10339" y="16122"/>
                    <a:pt x="10386" y="16161"/>
                    <a:pt x="10433" y="16184"/>
                  </a:cubicBezTo>
                  <a:cubicBezTo>
                    <a:pt x="10496" y="16239"/>
                    <a:pt x="10550" y="16278"/>
                    <a:pt x="10613" y="16317"/>
                  </a:cubicBezTo>
                  <a:cubicBezTo>
                    <a:pt x="10668" y="16356"/>
                    <a:pt x="10722" y="16380"/>
                    <a:pt x="10777" y="16419"/>
                  </a:cubicBezTo>
                  <a:cubicBezTo>
                    <a:pt x="10785" y="16419"/>
                    <a:pt x="10785" y="16434"/>
                    <a:pt x="10800" y="16434"/>
                  </a:cubicBezTo>
                  <a:cubicBezTo>
                    <a:pt x="10855" y="16473"/>
                    <a:pt x="10925" y="16512"/>
                    <a:pt x="10980" y="16551"/>
                  </a:cubicBezTo>
                  <a:cubicBezTo>
                    <a:pt x="11113" y="16630"/>
                    <a:pt x="11238" y="16708"/>
                    <a:pt x="11363" y="16770"/>
                  </a:cubicBezTo>
                  <a:lnTo>
                    <a:pt x="11746" y="16981"/>
                  </a:lnTo>
                  <a:cubicBezTo>
                    <a:pt x="11793" y="17005"/>
                    <a:pt x="11848" y="17028"/>
                    <a:pt x="11894" y="17059"/>
                  </a:cubicBezTo>
                  <a:cubicBezTo>
                    <a:pt x="11926" y="17075"/>
                    <a:pt x="11965" y="17083"/>
                    <a:pt x="11988" y="17106"/>
                  </a:cubicBezTo>
                  <a:cubicBezTo>
                    <a:pt x="12043" y="17122"/>
                    <a:pt x="12090" y="17153"/>
                    <a:pt x="12137" y="17177"/>
                  </a:cubicBezTo>
                  <a:cubicBezTo>
                    <a:pt x="12160" y="17184"/>
                    <a:pt x="12184" y="17192"/>
                    <a:pt x="12207" y="17200"/>
                  </a:cubicBezTo>
                  <a:cubicBezTo>
                    <a:pt x="12238" y="17216"/>
                    <a:pt x="12262" y="17231"/>
                    <a:pt x="12293" y="17239"/>
                  </a:cubicBezTo>
                  <a:cubicBezTo>
                    <a:pt x="12441" y="17309"/>
                    <a:pt x="12574" y="17372"/>
                    <a:pt x="12723" y="17427"/>
                  </a:cubicBezTo>
                  <a:cubicBezTo>
                    <a:pt x="12746" y="17427"/>
                    <a:pt x="12762" y="17434"/>
                    <a:pt x="12785" y="17450"/>
                  </a:cubicBezTo>
                  <a:cubicBezTo>
                    <a:pt x="12840" y="17466"/>
                    <a:pt x="12902" y="17497"/>
                    <a:pt x="12957" y="17513"/>
                  </a:cubicBezTo>
                  <a:cubicBezTo>
                    <a:pt x="13028" y="17544"/>
                    <a:pt x="13098" y="17567"/>
                    <a:pt x="13160" y="17591"/>
                  </a:cubicBezTo>
                  <a:cubicBezTo>
                    <a:pt x="13160" y="17606"/>
                    <a:pt x="13176" y="17606"/>
                    <a:pt x="13176" y="17606"/>
                  </a:cubicBezTo>
                  <a:cubicBezTo>
                    <a:pt x="13239" y="17622"/>
                    <a:pt x="13301" y="17653"/>
                    <a:pt x="13371" y="17669"/>
                  </a:cubicBezTo>
                  <a:cubicBezTo>
                    <a:pt x="13434" y="17692"/>
                    <a:pt x="13504" y="17724"/>
                    <a:pt x="13575" y="17739"/>
                  </a:cubicBezTo>
                  <a:cubicBezTo>
                    <a:pt x="13653" y="17763"/>
                    <a:pt x="13723" y="17786"/>
                    <a:pt x="13786" y="17810"/>
                  </a:cubicBezTo>
                  <a:cubicBezTo>
                    <a:pt x="13856" y="17841"/>
                    <a:pt x="13934" y="17856"/>
                    <a:pt x="14004" y="17880"/>
                  </a:cubicBezTo>
                  <a:cubicBezTo>
                    <a:pt x="14090" y="17896"/>
                    <a:pt x="14168" y="17927"/>
                    <a:pt x="14247" y="17942"/>
                  </a:cubicBezTo>
                  <a:cubicBezTo>
                    <a:pt x="14309" y="17958"/>
                    <a:pt x="14356" y="17974"/>
                    <a:pt x="14403" y="17981"/>
                  </a:cubicBezTo>
                  <a:cubicBezTo>
                    <a:pt x="14559" y="18021"/>
                    <a:pt x="14723" y="18060"/>
                    <a:pt x="14880" y="18091"/>
                  </a:cubicBezTo>
                  <a:cubicBezTo>
                    <a:pt x="14942" y="18099"/>
                    <a:pt x="15012" y="18122"/>
                    <a:pt x="15067" y="18130"/>
                  </a:cubicBezTo>
                  <a:cubicBezTo>
                    <a:pt x="15364" y="18192"/>
                    <a:pt x="15677" y="18232"/>
                    <a:pt x="15974" y="18271"/>
                  </a:cubicBezTo>
                  <a:cubicBezTo>
                    <a:pt x="16036" y="18278"/>
                    <a:pt x="16083" y="18286"/>
                    <a:pt x="16130" y="18286"/>
                  </a:cubicBezTo>
                  <a:cubicBezTo>
                    <a:pt x="16185" y="18286"/>
                    <a:pt x="16239" y="18294"/>
                    <a:pt x="16286" y="18294"/>
                  </a:cubicBezTo>
                  <a:cubicBezTo>
                    <a:pt x="16349" y="18294"/>
                    <a:pt x="16396" y="18310"/>
                    <a:pt x="16458" y="18310"/>
                  </a:cubicBezTo>
                  <a:cubicBezTo>
                    <a:pt x="16536" y="18318"/>
                    <a:pt x="16614" y="18325"/>
                    <a:pt x="16692" y="18325"/>
                  </a:cubicBezTo>
                  <a:cubicBezTo>
                    <a:pt x="16771" y="18325"/>
                    <a:pt x="16833" y="18333"/>
                    <a:pt x="16911" y="18333"/>
                  </a:cubicBezTo>
                  <a:cubicBezTo>
                    <a:pt x="17068" y="18349"/>
                    <a:pt x="17224" y="18349"/>
                    <a:pt x="17380" y="18349"/>
                  </a:cubicBezTo>
                  <a:lnTo>
                    <a:pt x="17810" y="18349"/>
                  </a:lnTo>
                  <a:cubicBezTo>
                    <a:pt x="17888" y="18349"/>
                    <a:pt x="17966" y="18333"/>
                    <a:pt x="18044" y="18333"/>
                  </a:cubicBezTo>
                  <a:cubicBezTo>
                    <a:pt x="18107" y="18333"/>
                    <a:pt x="18162" y="18325"/>
                    <a:pt x="18224" y="18325"/>
                  </a:cubicBezTo>
                  <a:cubicBezTo>
                    <a:pt x="18248" y="18318"/>
                    <a:pt x="18287" y="18318"/>
                    <a:pt x="18318" y="18318"/>
                  </a:cubicBezTo>
                  <a:cubicBezTo>
                    <a:pt x="18365" y="18318"/>
                    <a:pt x="18427" y="18318"/>
                    <a:pt x="18474" y="18310"/>
                  </a:cubicBezTo>
                  <a:cubicBezTo>
                    <a:pt x="18513" y="18310"/>
                    <a:pt x="18560" y="18310"/>
                    <a:pt x="18615" y="18294"/>
                  </a:cubicBezTo>
                  <a:cubicBezTo>
                    <a:pt x="18779" y="18278"/>
                    <a:pt x="18935" y="18255"/>
                    <a:pt x="19092" y="18239"/>
                  </a:cubicBezTo>
                  <a:cubicBezTo>
                    <a:pt x="19115" y="18239"/>
                    <a:pt x="19138" y="18232"/>
                    <a:pt x="19170" y="18232"/>
                  </a:cubicBezTo>
                  <a:cubicBezTo>
                    <a:pt x="19217" y="18216"/>
                    <a:pt x="19279" y="18208"/>
                    <a:pt x="19334" y="18200"/>
                  </a:cubicBezTo>
                  <a:cubicBezTo>
                    <a:pt x="19404" y="18177"/>
                    <a:pt x="19474" y="18169"/>
                    <a:pt x="19537" y="18161"/>
                  </a:cubicBezTo>
                  <a:cubicBezTo>
                    <a:pt x="19615" y="18138"/>
                    <a:pt x="19709" y="18130"/>
                    <a:pt x="19787" y="18114"/>
                  </a:cubicBezTo>
                  <a:lnTo>
                    <a:pt x="19928" y="18083"/>
                  </a:lnTo>
                  <a:cubicBezTo>
                    <a:pt x="20092" y="18052"/>
                    <a:pt x="20240" y="18013"/>
                    <a:pt x="20389" y="17974"/>
                  </a:cubicBezTo>
                  <a:cubicBezTo>
                    <a:pt x="20436" y="17958"/>
                    <a:pt x="20498" y="17942"/>
                    <a:pt x="20561" y="17927"/>
                  </a:cubicBezTo>
                  <a:cubicBezTo>
                    <a:pt x="20850" y="17849"/>
                    <a:pt x="21131" y="17763"/>
                    <a:pt x="21405" y="17661"/>
                  </a:cubicBezTo>
                  <a:cubicBezTo>
                    <a:pt x="21467" y="17645"/>
                    <a:pt x="21514" y="17622"/>
                    <a:pt x="21576" y="17606"/>
                  </a:cubicBezTo>
                  <a:cubicBezTo>
                    <a:pt x="21717" y="17552"/>
                    <a:pt x="21866" y="17497"/>
                    <a:pt x="22014" y="17434"/>
                  </a:cubicBezTo>
                  <a:cubicBezTo>
                    <a:pt x="22069" y="17411"/>
                    <a:pt x="22131" y="17388"/>
                    <a:pt x="22186" y="17356"/>
                  </a:cubicBezTo>
                  <a:cubicBezTo>
                    <a:pt x="22256" y="17333"/>
                    <a:pt x="22319" y="17302"/>
                    <a:pt x="22381" y="17270"/>
                  </a:cubicBezTo>
                  <a:cubicBezTo>
                    <a:pt x="22413" y="17263"/>
                    <a:pt x="22436" y="17239"/>
                    <a:pt x="22460" y="17231"/>
                  </a:cubicBezTo>
                  <a:cubicBezTo>
                    <a:pt x="22569" y="17192"/>
                    <a:pt x="22663" y="17145"/>
                    <a:pt x="22764" y="17098"/>
                  </a:cubicBezTo>
                  <a:cubicBezTo>
                    <a:pt x="22827" y="17059"/>
                    <a:pt x="22889" y="17028"/>
                    <a:pt x="22952" y="16997"/>
                  </a:cubicBezTo>
                  <a:cubicBezTo>
                    <a:pt x="23475" y="16723"/>
                    <a:pt x="23983" y="16419"/>
                    <a:pt x="24468" y="16083"/>
                  </a:cubicBezTo>
                  <a:lnTo>
                    <a:pt x="24585" y="15989"/>
                  </a:lnTo>
                  <a:lnTo>
                    <a:pt x="24960" y="15700"/>
                  </a:lnTo>
                  <a:cubicBezTo>
                    <a:pt x="24984" y="15676"/>
                    <a:pt x="25015" y="15661"/>
                    <a:pt x="25038" y="15637"/>
                  </a:cubicBezTo>
                  <a:cubicBezTo>
                    <a:pt x="25538" y="15239"/>
                    <a:pt x="25999" y="14801"/>
                    <a:pt x="26429" y="14332"/>
                  </a:cubicBezTo>
                  <a:cubicBezTo>
                    <a:pt x="26500" y="14254"/>
                    <a:pt x="26554" y="14184"/>
                    <a:pt x="26625" y="14106"/>
                  </a:cubicBezTo>
                  <a:cubicBezTo>
                    <a:pt x="26664" y="14074"/>
                    <a:pt x="26695" y="14035"/>
                    <a:pt x="26718" y="14004"/>
                  </a:cubicBezTo>
                  <a:cubicBezTo>
                    <a:pt x="26890" y="13809"/>
                    <a:pt x="27054" y="13598"/>
                    <a:pt x="27211" y="13387"/>
                  </a:cubicBezTo>
                  <a:cubicBezTo>
                    <a:pt x="27289" y="13285"/>
                    <a:pt x="27359" y="13183"/>
                    <a:pt x="27437" y="13074"/>
                  </a:cubicBezTo>
                  <a:cubicBezTo>
                    <a:pt x="27640" y="12793"/>
                    <a:pt x="27812" y="12504"/>
                    <a:pt x="27992" y="12207"/>
                  </a:cubicBezTo>
                  <a:cubicBezTo>
                    <a:pt x="28039" y="12121"/>
                    <a:pt x="28086" y="12035"/>
                    <a:pt x="28141" y="11949"/>
                  </a:cubicBezTo>
                  <a:cubicBezTo>
                    <a:pt x="28156" y="11910"/>
                    <a:pt x="28188" y="11871"/>
                    <a:pt x="28203" y="11824"/>
                  </a:cubicBezTo>
                  <a:cubicBezTo>
                    <a:pt x="28227" y="11777"/>
                    <a:pt x="28258" y="11738"/>
                    <a:pt x="28273" y="11683"/>
                  </a:cubicBezTo>
                  <a:lnTo>
                    <a:pt x="28273" y="11683"/>
                  </a:lnTo>
                  <a:cubicBezTo>
                    <a:pt x="26039" y="14262"/>
                    <a:pt x="22725" y="15895"/>
                    <a:pt x="18974" y="15903"/>
                  </a:cubicBezTo>
                  <a:cubicBezTo>
                    <a:pt x="14997" y="15903"/>
                    <a:pt x="11465" y="13996"/>
                    <a:pt x="9222" y="11058"/>
                  </a:cubicBezTo>
                  <a:cubicBezTo>
                    <a:pt x="9183" y="11011"/>
                    <a:pt x="9167" y="10988"/>
                    <a:pt x="9097" y="10886"/>
                  </a:cubicBezTo>
                  <a:cubicBezTo>
                    <a:pt x="8753" y="10402"/>
                    <a:pt x="8440" y="9909"/>
                    <a:pt x="8167" y="9386"/>
                  </a:cubicBezTo>
                  <a:cubicBezTo>
                    <a:pt x="7268" y="7690"/>
                    <a:pt x="6753" y="5736"/>
                    <a:pt x="6753" y="3673"/>
                  </a:cubicBezTo>
                  <a:cubicBezTo>
                    <a:pt x="6753" y="3275"/>
                    <a:pt x="6776" y="2892"/>
                    <a:pt x="6815" y="2525"/>
                  </a:cubicBezTo>
                  <a:cubicBezTo>
                    <a:pt x="6901" y="1595"/>
                    <a:pt x="7112" y="751"/>
                    <a:pt x="7425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7" name="Google Shape;16887;p54"/>
            <p:cNvSpPr/>
            <p:nvPr/>
          </p:nvSpPr>
          <p:spPr>
            <a:xfrm>
              <a:off x="367319" y="2791258"/>
              <a:ext cx="699444" cy="559199"/>
            </a:xfrm>
            <a:custGeom>
              <a:avLst/>
              <a:gdLst/>
              <a:ahLst/>
              <a:cxnLst/>
              <a:rect l="l" t="t" r="r" b="b"/>
              <a:pathLst>
                <a:path w="9042" h="7229" extrusionOk="0">
                  <a:moveTo>
                    <a:pt x="8291" y="1"/>
                  </a:moveTo>
                  <a:cubicBezTo>
                    <a:pt x="3782" y="1"/>
                    <a:pt x="0" y="3056"/>
                    <a:pt x="0" y="4541"/>
                  </a:cubicBezTo>
                  <a:cubicBezTo>
                    <a:pt x="0" y="6026"/>
                    <a:pt x="3649" y="7229"/>
                    <a:pt x="8166" y="7229"/>
                  </a:cubicBezTo>
                  <a:cubicBezTo>
                    <a:pt x="8416" y="7229"/>
                    <a:pt x="8674" y="7229"/>
                    <a:pt x="8916" y="7221"/>
                  </a:cubicBezTo>
                  <a:cubicBezTo>
                    <a:pt x="4759" y="7088"/>
                    <a:pt x="1500" y="5940"/>
                    <a:pt x="1516" y="4541"/>
                  </a:cubicBezTo>
                  <a:cubicBezTo>
                    <a:pt x="1516" y="3142"/>
                    <a:pt x="4876" y="345"/>
                    <a:pt x="9041" y="32"/>
                  </a:cubicBezTo>
                  <a:cubicBezTo>
                    <a:pt x="8799" y="9"/>
                    <a:pt x="8549" y="1"/>
                    <a:pt x="82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8" name="Google Shape;16888;p54"/>
            <p:cNvSpPr/>
            <p:nvPr/>
          </p:nvSpPr>
          <p:spPr>
            <a:xfrm>
              <a:off x="888924" y="2599650"/>
              <a:ext cx="237635" cy="237635"/>
            </a:xfrm>
            <a:custGeom>
              <a:avLst/>
              <a:gdLst/>
              <a:ahLst/>
              <a:cxnLst/>
              <a:rect l="l" t="t" r="r" b="b"/>
              <a:pathLst>
                <a:path w="3072" h="3072" extrusionOk="0">
                  <a:moveTo>
                    <a:pt x="1540" y="1"/>
                  </a:moveTo>
                  <a:cubicBezTo>
                    <a:pt x="689" y="1"/>
                    <a:pt x="1" y="688"/>
                    <a:pt x="1" y="1540"/>
                  </a:cubicBezTo>
                  <a:cubicBezTo>
                    <a:pt x="1" y="2392"/>
                    <a:pt x="689" y="3072"/>
                    <a:pt x="1540" y="3072"/>
                  </a:cubicBezTo>
                  <a:cubicBezTo>
                    <a:pt x="2392" y="3072"/>
                    <a:pt x="3072" y="2392"/>
                    <a:pt x="3072" y="1540"/>
                  </a:cubicBezTo>
                  <a:cubicBezTo>
                    <a:pt x="3072" y="696"/>
                    <a:pt x="2392" y="16"/>
                    <a:pt x="1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54"/>
            <p:cNvSpPr/>
            <p:nvPr/>
          </p:nvSpPr>
          <p:spPr>
            <a:xfrm>
              <a:off x="888924" y="2599650"/>
              <a:ext cx="133669" cy="237635"/>
            </a:xfrm>
            <a:custGeom>
              <a:avLst/>
              <a:gdLst/>
              <a:ahLst/>
              <a:cxnLst/>
              <a:rect l="l" t="t" r="r" b="b"/>
              <a:pathLst>
                <a:path w="1728" h="3072" extrusionOk="0">
                  <a:moveTo>
                    <a:pt x="1540" y="1"/>
                  </a:moveTo>
                  <a:cubicBezTo>
                    <a:pt x="689" y="1"/>
                    <a:pt x="1" y="688"/>
                    <a:pt x="1" y="1540"/>
                  </a:cubicBezTo>
                  <a:cubicBezTo>
                    <a:pt x="1" y="2392"/>
                    <a:pt x="689" y="3072"/>
                    <a:pt x="1540" y="3072"/>
                  </a:cubicBezTo>
                  <a:cubicBezTo>
                    <a:pt x="1595" y="3072"/>
                    <a:pt x="1665" y="3072"/>
                    <a:pt x="1728" y="3064"/>
                  </a:cubicBezTo>
                  <a:cubicBezTo>
                    <a:pt x="970" y="2962"/>
                    <a:pt x="384" y="2321"/>
                    <a:pt x="384" y="1540"/>
                  </a:cubicBezTo>
                  <a:cubicBezTo>
                    <a:pt x="384" y="751"/>
                    <a:pt x="962" y="102"/>
                    <a:pt x="1728" y="16"/>
                  </a:cubicBezTo>
                  <a:cubicBezTo>
                    <a:pt x="1665" y="1"/>
                    <a:pt x="1611" y="1"/>
                    <a:pt x="1540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54"/>
            <p:cNvSpPr/>
            <p:nvPr/>
          </p:nvSpPr>
          <p:spPr>
            <a:xfrm>
              <a:off x="1162219" y="2891897"/>
              <a:ext cx="325897" cy="179232"/>
            </a:xfrm>
            <a:custGeom>
              <a:avLst/>
              <a:gdLst/>
              <a:ahLst/>
              <a:cxnLst/>
              <a:rect l="l" t="t" r="r" b="b"/>
              <a:pathLst>
                <a:path w="4213" h="2317" extrusionOk="0">
                  <a:moveTo>
                    <a:pt x="779" y="1"/>
                  </a:moveTo>
                  <a:cubicBezTo>
                    <a:pt x="477" y="1"/>
                    <a:pt x="262" y="78"/>
                    <a:pt x="188" y="239"/>
                  </a:cubicBezTo>
                  <a:cubicBezTo>
                    <a:pt x="0" y="622"/>
                    <a:pt x="703" y="1357"/>
                    <a:pt x="1766" y="1865"/>
                  </a:cubicBezTo>
                  <a:cubicBezTo>
                    <a:pt x="2382" y="2161"/>
                    <a:pt x="2985" y="2317"/>
                    <a:pt x="3418" y="2317"/>
                  </a:cubicBezTo>
                  <a:cubicBezTo>
                    <a:pt x="3725" y="2317"/>
                    <a:pt x="3947" y="2238"/>
                    <a:pt x="4024" y="2076"/>
                  </a:cubicBezTo>
                  <a:cubicBezTo>
                    <a:pt x="4212" y="1685"/>
                    <a:pt x="3509" y="958"/>
                    <a:pt x="2438" y="458"/>
                  </a:cubicBezTo>
                  <a:cubicBezTo>
                    <a:pt x="1817" y="159"/>
                    <a:pt x="1210" y="1"/>
                    <a:pt x="77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1" name="Google Shape;16891;p54"/>
            <p:cNvSpPr/>
            <p:nvPr/>
          </p:nvSpPr>
          <p:spPr>
            <a:xfrm>
              <a:off x="1564156" y="3326168"/>
              <a:ext cx="272135" cy="297662"/>
            </a:xfrm>
            <a:custGeom>
              <a:avLst/>
              <a:gdLst/>
              <a:ahLst/>
              <a:cxnLst/>
              <a:rect l="l" t="t" r="r" b="b"/>
              <a:pathLst>
                <a:path w="3518" h="3848" extrusionOk="0">
                  <a:moveTo>
                    <a:pt x="1075" y="0"/>
                  </a:moveTo>
                  <a:cubicBezTo>
                    <a:pt x="900" y="0"/>
                    <a:pt x="737" y="43"/>
                    <a:pt x="595" y="134"/>
                  </a:cubicBezTo>
                  <a:cubicBezTo>
                    <a:pt x="1" y="517"/>
                    <a:pt x="32" y="1642"/>
                    <a:pt x="665" y="2627"/>
                  </a:cubicBezTo>
                  <a:cubicBezTo>
                    <a:pt x="1150" y="3382"/>
                    <a:pt x="1856" y="3847"/>
                    <a:pt x="2430" y="3847"/>
                  </a:cubicBezTo>
                  <a:cubicBezTo>
                    <a:pt x="2605" y="3847"/>
                    <a:pt x="2767" y="3804"/>
                    <a:pt x="2908" y="3713"/>
                  </a:cubicBezTo>
                  <a:cubicBezTo>
                    <a:pt x="3517" y="3323"/>
                    <a:pt x="3486" y="2205"/>
                    <a:pt x="2845" y="1220"/>
                  </a:cubicBezTo>
                  <a:cubicBezTo>
                    <a:pt x="2354" y="466"/>
                    <a:pt x="1651" y="0"/>
                    <a:pt x="1075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2" name="Google Shape;16892;p54"/>
            <p:cNvSpPr/>
            <p:nvPr/>
          </p:nvSpPr>
          <p:spPr>
            <a:xfrm>
              <a:off x="1671138" y="3391842"/>
              <a:ext cx="95611" cy="112474"/>
            </a:xfrm>
            <a:custGeom>
              <a:avLst/>
              <a:gdLst/>
              <a:ahLst/>
              <a:cxnLst/>
              <a:rect l="l" t="t" r="r" b="b"/>
              <a:pathLst>
                <a:path w="1236" h="1454" extrusionOk="0">
                  <a:moveTo>
                    <a:pt x="268" y="1"/>
                  </a:moveTo>
                  <a:cubicBezTo>
                    <a:pt x="232" y="1"/>
                    <a:pt x="200" y="9"/>
                    <a:pt x="173" y="28"/>
                  </a:cubicBezTo>
                  <a:cubicBezTo>
                    <a:pt x="1" y="129"/>
                    <a:pt x="71" y="528"/>
                    <a:pt x="329" y="918"/>
                  </a:cubicBezTo>
                  <a:cubicBezTo>
                    <a:pt x="537" y="1237"/>
                    <a:pt x="805" y="1453"/>
                    <a:pt x="984" y="1453"/>
                  </a:cubicBezTo>
                  <a:cubicBezTo>
                    <a:pt x="1020" y="1453"/>
                    <a:pt x="1052" y="1445"/>
                    <a:pt x="1079" y="1426"/>
                  </a:cubicBezTo>
                  <a:cubicBezTo>
                    <a:pt x="1235" y="1317"/>
                    <a:pt x="1165" y="918"/>
                    <a:pt x="923" y="536"/>
                  </a:cubicBezTo>
                  <a:cubicBezTo>
                    <a:pt x="708" y="217"/>
                    <a:pt x="444" y="1"/>
                    <a:pt x="268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3" name="Google Shape;16893;p54"/>
            <p:cNvSpPr/>
            <p:nvPr/>
          </p:nvSpPr>
          <p:spPr>
            <a:xfrm>
              <a:off x="1510936" y="3991807"/>
              <a:ext cx="39374" cy="39296"/>
            </a:xfrm>
            <a:custGeom>
              <a:avLst/>
              <a:gdLst/>
              <a:ahLst/>
              <a:cxnLst/>
              <a:rect l="l" t="t" r="r" b="b"/>
              <a:pathLst>
                <a:path w="509" h="508" extrusionOk="0">
                  <a:moveTo>
                    <a:pt x="259" y="0"/>
                  </a:moveTo>
                  <a:cubicBezTo>
                    <a:pt x="118" y="0"/>
                    <a:pt x="1" y="117"/>
                    <a:pt x="1" y="258"/>
                  </a:cubicBezTo>
                  <a:cubicBezTo>
                    <a:pt x="1" y="391"/>
                    <a:pt x="118" y="508"/>
                    <a:pt x="259" y="508"/>
                  </a:cubicBezTo>
                  <a:cubicBezTo>
                    <a:pt x="392" y="508"/>
                    <a:pt x="509" y="391"/>
                    <a:pt x="509" y="258"/>
                  </a:cubicBezTo>
                  <a:cubicBezTo>
                    <a:pt x="509" y="117"/>
                    <a:pt x="407" y="0"/>
                    <a:pt x="25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4" name="Google Shape;16894;p54"/>
            <p:cNvSpPr/>
            <p:nvPr/>
          </p:nvSpPr>
          <p:spPr>
            <a:xfrm>
              <a:off x="1128957" y="3914916"/>
              <a:ext cx="465522" cy="312050"/>
            </a:xfrm>
            <a:custGeom>
              <a:avLst/>
              <a:gdLst/>
              <a:ahLst/>
              <a:cxnLst/>
              <a:rect l="l" t="t" r="r" b="b"/>
              <a:pathLst>
                <a:path w="6018" h="4034" extrusionOk="0">
                  <a:moveTo>
                    <a:pt x="5159" y="0"/>
                  </a:moveTo>
                  <a:cubicBezTo>
                    <a:pt x="4807" y="0"/>
                    <a:pt x="4368" y="260"/>
                    <a:pt x="4181" y="807"/>
                  </a:cubicBezTo>
                  <a:cubicBezTo>
                    <a:pt x="4134" y="947"/>
                    <a:pt x="4095" y="1119"/>
                    <a:pt x="4033" y="1314"/>
                  </a:cubicBezTo>
                  <a:cubicBezTo>
                    <a:pt x="3751" y="2362"/>
                    <a:pt x="3314" y="3932"/>
                    <a:pt x="1884" y="3932"/>
                  </a:cubicBezTo>
                  <a:cubicBezTo>
                    <a:pt x="469" y="3932"/>
                    <a:pt x="110" y="3010"/>
                    <a:pt x="86" y="2971"/>
                  </a:cubicBezTo>
                  <a:lnTo>
                    <a:pt x="0" y="3010"/>
                  </a:lnTo>
                  <a:cubicBezTo>
                    <a:pt x="8" y="3018"/>
                    <a:pt x="407" y="4034"/>
                    <a:pt x="1891" y="4034"/>
                  </a:cubicBezTo>
                  <a:cubicBezTo>
                    <a:pt x="3400" y="4034"/>
                    <a:pt x="3845" y="2408"/>
                    <a:pt x="4134" y="1346"/>
                  </a:cubicBezTo>
                  <a:cubicBezTo>
                    <a:pt x="4181" y="1150"/>
                    <a:pt x="4228" y="986"/>
                    <a:pt x="4275" y="846"/>
                  </a:cubicBezTo>
                  <a:cubicBezTo>
                    <a:pt x="4451" y="331"/>
                    <a:pt x="4862" y="103"/>
                    <a:pt x="5188" y="103"/>
                  </a:cubicBezTo>
                  <a:cubicBezTo>
                    <a:pt x="5194" y="103"/>
                    <a:pt x="5199" y="103"/>
                    <a:pt x="5205" y="103"/>
                  </a:cubicBezTo>
                  <a:cubicBezTo>
                    <a:pt x="5502" y="119"/>
                    <a:pt x="5720" y="291"/>
                    <a:pt x="5799" y="588"/>
                  </a:cubicBezTo>
                  <a:cubicBezTo>
                    <a:pt x="5916" y="1057"/>
                    <a:pt x="5666" y="1314"/>
                    <a:pt x="5408" y="1408"/>
                  </a:cubicBezTo>
                  <a:cubicBezTo>
                    <a:pt x="5352" y="1424"/>
                    <a:pt x="5297" y="1432"/>
                    <a:pt x="5248" y="1432"/>
                  </a:cubicBezTo>
                  <a:cubicBezTo>
                    <a:pt x="5151" y="1432"/>
                    <a:pt x="5074" y="1402"/>
                    <a:pt x="5048" y="1346"/>
                  </a:cubicBezTo>
                  <a:lnTo>
                    <a:pt x="4962" y="1385"/>
                  </a:lnTo>
                  <a:cubicBezTo>
                    <a:pt x="4999" y="1480"/>
                    <a:pt x="5100" y="1532"/>
                    <a:pt x="5231" y="1532"/>
                  </a:cubicBezTo>
                  <a:cubicBezTo>
                    <a:pt x="5295" y="1532"/>
                    <a:pt x="5365" y="1520"/>
                    <a:pt x="5439" y="1494"/>
                  </a:cubicBezTo>
                  <a:cubicBezTo>
                    <a:pt x="5759" y="1385"/>
                    <a:pt x="6017" y="1057"/>
                    <a:pt x="5892" y="556"/>
                  </a:cubicBezTo>
                  <a:cubicBezTo>
                    <a:pt x="5799" y="220"/>
                    <a:pt x="5541" y="9"/>
                    <a:pt x="5205" y="2"/>
                  </a:cubicBezTo>
                  <a:cubicBezTo>
                    <a:pt x="5190" y="1"/>
                    <a:pt x="5175" y="0"/>
                    <a:pt x="515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5" name="Google Shape;16895;p54"/>
            <p:cNvSpPr/>
            <p:nvPr/>
          </p:nvSpPr>
          <p:spPr>
            <a:xfrm>
              <a:off x="512979" y="4000239"/>
              <a:ext cx="39374" cy="39374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258" y="0"/>
                  </a:moveTo>
                  <a:cubicBezTo>
                    <a:pt x="110" y="0"/>
                    <a:pt x="0" y="118"/>
                    <a:pt x="0" y="251"/>
                  </a:cubicBezTo>
                  <a:cubicBezTo>
                    <a:pt x="0" y="391"/>
                    <a:pt x="118" y="508"/>
                    <a:pt x="258" y="508"/>
                  </a:cubicBezTo>
                  <a:cubicBezTo>
                    <a:pt x="391" y="508"/>
                    <a:pt x="508" y="391"/>
                    <a:pt x="508" y="251"/>
                  </a:cubicBezTo>
                  <a:cubicBezTo>
                    <a:pt x="508" y="118"/>
                    <a:pt x="391" y="0"/>
                    <a:pt x="25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6" name="Google Shape;16896;p54"/>
            <p:cNvSpPr/>
            <p:nvPr/>
          </p:nvSpPr>
          <p:spPr>
            <a:xfrm>
              <a:off x="468267" y="3922806"/>
              <a:ext cx="465522" cy="312669"/>
            </a:xfrm>
            <a:custGeom>
              <a:avLst/>
              <a:gdLst/>
              <a:ahLst/>
              <a:cxnLst/>
              <a:rect l="l" t="t" r="r" b="b"/>
              <a:pathLst>
                <a:path w="6018" h="4042" extrusionOk="0">
                  <a:moveTo>
                    <a:pt x="846" y="1"/>
                  </a:moveTo>
                  <a:cubicBezTo>
                    <a:pt x="835" y="1"/>
                    <a:pt x="824" y="1"/>
                    <a:pt x="813" y="1"/>
                  </a:cubicBezTo>
                  <a:cubicBezTo>
                    <a:pt x="485" y="9"/>
                    <a:pt x="219" y="228"/>
                    <a:pt x="133" y="556"/>
                  </a:cubicBezTo>
                  <a:cubicBezTo>
                    <a:pt x="0" y="1056"/>
                    <a:pt x="258" y="1392"/>
                    <a:pt x="578" y="1494"/>
                  </a:cubicBezTo>
                  <a:cubicBezTo>
                    <a:pt x="650" y="1520"/>
                    <a:pt x="721" y="1532"/>
                    <a:pt x="785" y="1532"/>
                  </a:cubicBezTo>
                  <a:cubicBezTo>
                    <a:pt x="915" y="1532"/>
                    <a:pt x="1018" y="1481"/>
                    <a:pt x="1055" y="1392"/>
                  </a:cubicBezTo>
                  <a:lnTo>
                    <a:pt x="969" y="1353"/>
                  </a:lnTo>
                  <a:cubicBezTo>
                    <a:pt x="944" y="1408"/>
                    <a:pt x="871" y="1441"/>
                    <a:pt x="779" y="1441"/>
                  </a:cubicBezTo>
                  <a:cubicBezTo>
                    <a:pt x="727" y="1441"/>
                    <a:pt x="669" y="1430"/>
                    <a:pt x="610" y="1408"/>
                  </a:cubicBezTo>
                  <a:cubicBezTo>
                    <a:pt x="344" y="1322"/>
                    <a:pt x="94" y="1056"/>
                    <a:pt x="219" y="587"/>
                  </a:cubicBezTo>
                  <a:cubicBezTo>
                    <a:pt x="297" y="306"/>
                    <a:pt x="524" y="118"/>
                    <a:pt x="813" y="111"/>
                  </a:cubicBezTo>
                  <a:cubicBezTo>
                    <a:pt x="823" y="110"/>
                    <a:pt x="833" y="110"/>
                    <a:pt x="843" y="110"/>
                  </a:cubicBezTo>
                  <a:cubicBezTo>
                    <a:pt x="1159" y="110"/>
                    <a:pt x="1561" y="346"/>
                    <a:pt x="1743" y="853"/>
                  </a:cubicBezTo>
                  <a:cubicBezTo>
                    <a:pt x="1790" y="994"/>
                    <a:pt x="1829" y="1158"/>
                    <a:pt x="1891" y="1353"/>
                  </a:cubicBezTo>
                  <a:cubicBezTo>
                    <a:pt x="2180" y="2416"/>
                    <a:pt x="2634" y="4041"/>
                    <a:pt x="4134" y="4041"/>
                  </a:cubicBezTo>
                  <a:cubicBezTo>
                    <a:pt x="5619" y="4041"/>
                    <a:pt x="6017" y="3025"/>
                    <a:pt x="6017" y="3010"/>
                  </a:cubicBezTo>
                  <a:lnTo>
                    <a:pt x="5931" y="2971"/>
                  </a:lnTo>
                  <a:cubicBezTo>
                    <a:pt x="5916" y="3010"/>
                    <a:pt x="5548" y="3940"/>
                    <a:pt x="4134" y="3940"/>
                  </a:cubicBezTo>
                  <a:cubicBezTo>
                    <a:pt x="2712" y="3940"/>
                    <a:pt x="2266" y="2369"/>
                    <a:pt x="1985" y="1322"/>
                  </a:cubicBezTo>
                  <a:cubicBezTo>
                    <a:pt x="1938" y="1126"/>
                    <a:pt x="1891" y="947"/>
                    <a:pt x="1836" y="814"/>
                  </a:cubicBezTo>
                  <a:cubicBezTo>
                    <a:pt x="1647" y="253"/>
                    <a:pt x="1214" y="1"/>
                    <a:pt x="84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7" name="Google Shape;16897;p54"/>
            <p:cNvSpPr/>
            <p:nvPr/>
          </p:nvSpPr>
          <p:spPr>
            <a:xfrm>
              <a:off x="496657" y="3760825"/>
              <a:ext cx="38755" cy="39374"/>
            </a:xfrm>
            <a:custGeom>
              <a:avLst/>
              <a:gdLst/>
              <a:ahLst/>
              <a:cxnLst/>
              <a:rect l="l" t="t" r="r" b="b"/>
              <a:pathLst>
                <a:path w="501" h="509" extrusionOk="0">
                  <a:moveTo>
                    <a:pt x="250" y="1"/>
                  </a:moveTo>
                  <a:cubicBezTo>
                    <a:pt x="118" y="1"/>
                    <a:pt x="0" y="118"/>
                    <a:pt x="0" y="251"/>
                  </a:cubicBezTo>
                  <a:cubicBezTo>
                    <a:pt x="0" y="399"/>
                    <a:pt x="118" y="509"/>
                    <a:pt x="250" y="509"/>
                  </a:cubicBezTo>
                  <a:cubicBezTo>
                    <a:pt x="383" y="509"/>
                    <a:pt x="501" y="392"/>
                    <a:pt x="501" y="251"/>
                  </a:cubicBezTo>
                  <a:cubicBezTo>
                    <a:pt x="501" y="118"/>
                    <a:pt x="391" y="1"/>
                    <a:pt x="250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8" name="Google Shape;16898;p54"/>
            <p:cNvSpPr/>
            <p:nvPr/>
          </p:nvSpPr>
          <p:spPr>
            <a:xfrm>
              <a:off x="451945" y="3565040"/>
              <a:ext cx="465522" cy="311973"/>
            </a:xfrm>
            <a:custGeom>
              <a:avLst/>
              <a:gdLst/>
              <a:ahLst/>
              <a:cxnLst/>
              <a:rect l="l" t="t" r="r" b="b"/>
              <a:pathLst>
                <a:path w="6018" h="4033" extrusionOk="0">
                  <a:moveTo>
                    <a:pt x="4134" y="0"/>
                  </a:moveTo>
                  <a:cubicBezTo>
                    <a:pt x="2626" y="0"/>
                    <a:pt x="2173" y="1610"/>
                    <a:pt x="1883" y="2680"/>
                  </a:cubicBezTo>
                  <a:cubicBezTo>
                    <a:pt x="1837" y="2876"/>
                    <a:pt x="1782" y="3048"/>
                    <a:pt x="1735" y="3181"/>
                  </a:cubicBezTo>
                  <a:cubicBezTo>
                    <a:pt x="1566" y="3703"/>
                    <a:pt x="1155" y="3923"/>
                    <a:pt x="822" y="3923"/>
                  </a:cubicBezTo>
                  <a:cubicBezTo>
                    <a:pt x="817" y="3923"/>
                    <a:pt x="811" y="3923"/>
                    <a:pt x="805" y="3923"/>
                  </a:cubicBezTo>
                  <a:cubicBezTo>
                    <a:pt x="516" y="3915"/>
                    <a:pt x="289" y="3735"/>
                    <a:pt x="211" y="3446"/>
                  </a:cubicBezTo>
                  <a:cubicBezTo>
                    <a:pt x="94" y="2977"/>
                    <a:pt x="352" y="2712"/>
                    <a:pt x="602" y="2626"/>
                  </a:cubicBezTo>
                  <a:cubicBezTo>
                    <a:pt x="664" y="2609"/>
                    <a:pt x="723" y="2600"/>
                    <a:pt x="776" y="2600"/>
                  </a:cubicBezTo>
                  <a:cubicBezTo>
                    <a:pt x="871" y="2600"/>
                    <a:pt x="944" y="2628"/>
                    <a:pt x="969" y="2688"/>
                  </a:cubicBezTo>
                  <a:lnTo>
                    <a:pt x="1055" y="2649"/>
                  </a:lnTo>
                  <a:cubicBezTo>
                    <a:pt x="1013" y="2554"/>
                    <a:pt x="910" y="2502"/>
                    <a:pt x="781" y="2502"/>
                  </a:cubicBezTo>
                  <a:cubicBezTo>
                    <a:pt x="718" y="2502"/>
                    <a:pt x="650" y="2514"/>
                    <a:pt x="578" y="2540"/>
                  </a:cubicBezTo>
                  <a:cubicBezTo>
                    <a:pt x="250" y="2649"/>
                    <a:pt x="0" y="2977"/>
                    <a:pt x="125" y="3478"/>
                  </a:cubicBezTo>
                  <a:cubicBezTo>
                    <a:pt x="211" y="3806"/>
                    <a:pt x="477" y="4025"/>
                    <a:pt x="813" y="4032"/>
                  </a:cubicBezTo>
                  <a:lnTo>
                    <a:pt x="836" y="4032"/>
                  </a:lnTo>
                  <a:cubicBezTo>
                    <a:pt x="1196" y="4032"/>
                    <a:pt x="1641" y="3790"/>
                    <a:pt x="1837" y="3220"/>
                  </a:cubicBezTo>
                  <a:cubicBezTo>
                    <a:pt x="1883" y="3087"/>
                    <a:pt x="1922" y="2907"/>
                    <a:pt x="1977" y="2712"/>
                  </a:cubicBezTo>
                  <a:cubicBezTo>
                    <a:pt x="2266" y="1665"/>
                    <a:pt x="2704" y="94"/>
                    <a:pt x="4126" y="94"/>
                  </a:cubicBezTo>
                  <a:cubicBezTo>
                    <a:pt x="5548" y="94"/>
                    <a:pt x="5908" y="1024"/>
                    <a:pt x="5923" y="1063"/>
                  </a:cubicBezTo>
                  <a:lnTo>
                    <a:pt x="6017" y="1024"/>
                  </a:lnTo>
                  <a:cubicBezTo>
                    <a:pt x="6017" y="1016"/>
                    <a:pt x="5619" y="0"/>
                    <a:pt x="4134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9" name="Google Shape;16899;p54"/>
            <p:cNvSpPr/>
            <p:nvPr/>
          </p:nvSpPr>
          <p:spPr>
            <a:xfrm>
              <a:off x="1515809" y="3751156"/>
              <a:ext cx="39374" cy="39374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251" y="1"/>
                  </a:moveTo>
                  <a:cubicBezTo>
                    <a:pt x="110" y="1"/>
                    <a:pt x="0" y="118"/>
                    <a:pt x="0" y="259"/>
                  </a:cubicBezTo>
                  <a:cubicBezTo>
                    <a:pt x="0" y="399"/>
                    <a:pt x="110" y="509"/>
                    <a:pt x="251" y="509"/>
                  </a:cubicBezTo>
                  <a:cubicBezTo>
                    <a:pt x="391" y="509"/>
                    <a:pt x="508" y="399"/>
                    <a:pt x="508" y="259"/>
                  </a:cubicBezTo>
                  <a:cubicBezTo>
                    <a:pt x="508" y="118"/>
                    <a:pt x="391" y="1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0" name="Google Shape;16900;p54"/>
            <p:cNvSpPr/>
            <p:nvPr/>
          </p:nvSpPr>
          <p:spPr>
            <a:xfrm>
              <a:off x="1134990" y="3555912"/>
              <a:ext cx="465522" cy="312050"/>
            </a:xfrm>
            <a:custGeom>
              <a:avLst/>
              <a:gdLst/>
              <a:ahLst/>
              <a:cxnLst/>
              <a:rect l="l" t="t" r="r" b="b"/>
              <a:pathLst>
                <a:path w="6018" h="4034" extrusionOk="0">
                  <a:moveTo>
                    <a:pt x="1884" y="1"/>
                  </a:moveTo>
                  <a:cubicBezTo>
                    <a:pt x="407" y="1"/>
                    <a:pt x="0" y="1017"/>
                    <a:pt x="0" y="1025"/>
                  </a:cubicBezTo>
                  <a:lnTo>
                    <a:pt x="86" y="1064"/>
                  </a:lnTo>
                  <a:cubicBezTo>
                    <a:pt x="110" y="1025"/>
                    <a:pt x="469" y="95"/>
                    <a:pt x="1884" y="95"/>
                  </a:cubicBezTo>
                  <a:cubicBezTo>
                    <a:pt x="3314" y="95"/>
                    <a:pt x="3751" y="1673"/>
                    <a:pt x="4033" y="2712"/>
                  </a:cubicBezTo>
                  <a:cubicBezTo>
                    <a:pt x="4080" y="2908"/>
                    <a:pt x="4134" y="3088"/>
                    <a:pt x="4181" y="3220"/>
                  </a:cubicBezTo>
                  <a:cubicBezTo>
                    <a:pt x="4376" y="3791"/>
                    <a:pt x="4814" y="4033"/>
                    <a:pt x="5174" y="4033"/>
                  </a:cubicBezTo>
                  <a:lnTo>
                    <a:pt x="5205" y="4033"/>
                  </a:lnTo>
                  <a:cubicBezTo>
                    <a:pt x="5533" y="4025"/>
                    <a:pt x="5799" y="3806"/>
                    <a:pt x="5885" y="3478"/>
                  </a:cubicBezTo>
                  <a:cubicBezTo>
                    <a:pt x="6018" y="2978"/>
                    <a:pt x="5760" y="2650"/>
                    <a:pt x="5439" y="2541"/>
                  </a:cubicBezTo>
                  <a:cubicBezTo>
                    <a:pt x="5368" y="2515"/>
                    <a:pt x="5298" y="2503"/>
                    <a:pt x="5235" y="2503"/>
                  </a:cubicBezTo>
                  <a:cubicBezTo>
                    <a:pt x="5104" y="2503"/>
                    <a:pt x="4999" y="2555"/>
                    <a:pt x="4963" y="2650"/>
                  </a:cubicBezTo>
                  <a:lnTo>
                    <a:pt x="5049" y="2689"/>
                  </a:lnTo>
                  <a:cubicBezTo>
                    <a:pt x="5074" y="2629"/>
                    <a:pt x="5147" y="2597"/>
                    <a:pt x="5240" y="2597"/>
                  </a:cubicBezTo>
                  <a:cubicBezTo>
                    <a:pt x="5292" y="2597"/>
                    <a:pt x="5350" y="2607"/>
                    <a:pt x="5408" y="2627"/>
                  </a:cubicBezTo>
                  <a:cubicBezTo>
                    <a:pt x="5674" y="2712"/>
                    <a:pt x="5924" y="2978"/>
                    <a:pt x="5799" y="3447"/>
                  </a:cubicBezTo>
                  <a:cubicBezTo>
                    <a:pt x="5721" y="3728"/>
                    <a:pt x="5494" y="3916"/>
                    <a:pt x="5205" y="3924"/>
                  </a:cubicBezTo>
                  <a:cubicBezTo>
                    <a:pt x="5194" y="3924"/>
                    <a:pt x="5183" y="3924"/>
                    <a:pt x="5172" y="3924"/>
                  </a:cubicBezTo>
                  <a:cubicBezTo>
                    <a:pt x="4843" y="3924"/>
                    <a:pt x="4456" y="3696"/>
                    <a:pt x="4275" y="3181"/>
                  </a:cubicBezTo>
                  <a:cubicBezTo>
                    <a:pt x="4228" y="3048"/>
                    <a:pt x="4189" y="2884"/>
                    <a:pt x="4126" y="2689"/>
                  </a:cubicBezTo>
                  <a:cubicBezTo>
                    <a:pt x="3837" y="1618"/>
                    <a:pt x="3392" y="1"/>
                    <a:pt x="188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1" name="Google Shape;16901;p54"/>
            <p:cNvSpPr/>
            <p:nvPr/>
          </p:nvSpPr>
          <p:spPr>
            <a:xfrm>
              <a:off x="652604" y="3538430"/>
              <a:ext cx="749647" cy="721258"/>
            </a:xfrm>
            <a:custGeom>
              <a:avLst/>
              <a:gdLst/>
              <a:ahLst/>
              <a:cxnLst/>
              <a:rect l="l" t="t" r="r" b="b"/>
              <a:pathLst>
                <a:path w="9691" h="9324" extrusionOk="0">
                  <a:moveTo>
                    <a:pt x="4802" y="0"/>
                  </a:moveTo>
                  <a:cubicBezTo>
                    <a:pt x="4399" y="0"/>
                    <a:pt x="4042" y="163"/>
                    <a:pt x="3767" y="430"/>
                  </a:cubicBezTo>
                  <a:cubicBezTo>
                    <a:pt x="3595" y="594"/>
                    <a:pt x="3462" y="790"/>
                    <a:pt x="3361" y="1008"/>
                  </a:cubicBezTo>
                  <a:cubicBezTo>
                    <a:pt x="3283" y="1040"/>
                    <a:pt x="3220" y="1063"/>
                    <a:pt x="3150" y="1094"/>
                  </a:cubicBezTo>
                  <a:cubicBezTo>
                    <a:pt x="2937" y="1029"/>
                    <a:pt x="2715" y="995"/>
                    <a:pt x="2497" y="995"/>
                  </a:cubicBezTo>
                  <a:cubicBezTo>
                    <a:pt x="2092" y="995"/>
                    <a:pt x="1703" y="1113"/>
                    <a:pt x="1423" y="1368"/>
                  </a:cubicBezTo>
                  <a:lnTo>
                    <a:pt x="1391" y="1399"/>
                  </a:lnTo>
                  <a:cubicBezTo>
                    <a:pt x="1071" y="1704"/>
                    <a:pt x="954" y="2134"/>
                    <a:pt x="993" y="2548"/>
                  </a:cubicBezTo>
                  <a:cubicBezTo>
                    <a:pt x="1009" y="2735"/>
                    <a:pt x="1055" y="2923"/>
                    <a:pt x="1126" y="3095"/>
                  </a:cubicBezTo>
                  <a:cubicBezTo>
                    <a:pt x="1095" y="3157"/>
                    <a:pt x="1071" y="3228"/>
                    <a:pt x="1048" y="3290"/>
                  </a:cubicBezTo>
                  <a:cubicBezTo>
                    <a:pt x="844" y="3392"/>
                    <a:pt x="657" y="3517"/>
                    <a:pt x="501" y="3673"/>
                  </a:cubicBezTo>
                  <a:cubicBezTo>
                    <a:pt x="211" y="3947"/>
                    <a:pt x="24" y="4298"/>
                    <a:pt x="16" y="4681"/>
                  </a:cubicBezTo>
                  <a:cubicBezTo>
                    <a:pt x="1" y="5080"/>
                    <a:pt x="180" y="5431"/>
                    <a:pt x="462" y="5705"/>
                  </a:cubicBezTo>
                  <a:cubicBezTo>
                    <a:pt x="626" y="5861"/>
                    <a:pt x="837" y="6002"/>
                    <a:pt x="1055" y="6088"/>
                  </a:cubicBezTo>
                  <a:cubicBezTo>
                    <a:pt x="1087" y="6166"/>
                    <a:pt x="1118" y="6228"/>
                    <a:pt x="1157" y="6299"/>
                  </a:cubicBezTo>
                  <a:cubicBezTo>
                    <a:pt x="962" y="6885"/>
                    <a:pt x="1040" y="7549"/>
                    <a:pt x="1446" y="7963"/>
                  </a:cubicBezTo>
                  <a:lnTo>
                    <a:pt x="1477" y="7987"/>
                  </a:lnTo>
                  <a:cubicBezTo>
                    <a:pt x="1765" y="8260"/>
                    <a:pt x="2140" y="8382"/>
                    <a:pt x="2541" y="8382"/>
                  </a:cubicBezTo>
                  <a:cubicBezTo>
                    <a:pt x="2587" y="8382"/>
                    <a:pt x="2634" y="8381"/>
                    <a:pt x="2681" y="8377"/>
                  </a:cubicBezTo>
                  <a:cubicBezTo>
                    <a:pt x="2845" y="8369"/>
                    <a:pt x="3009" y="8330"/>
                    <a:pt x="3181" y="8276"/>
                  </a:cubicBezTo>
                  <a:cubicBezTo>
                    <a:pt x="3275" y="8323"/>
                    <a:pt x="3376" y="8362"/>
                    <a:pt x="3478" y="8393"/>
                  </a:cubicBezTo>
                  <a:cubicBezTo>
                    <a:pt x="3580" y="8557"/>
                    <a:pt x="3697" y="8713"/>
                    <a:pt x="3830" y="8854"/>
                  </a:cubicBezTo>
                  <a:cubicBezTo>
                    <a:pt x="4127" y="9127"/>
                    <a:pt x="4486" y="9307"/>
                    <a:pt x="4877" y="9323"/>
                  </a:cubicBezTo>
                  <a:cubicBezTo>
                    <a:pt x="4886" y="9323"/>
                    <a:pt x="4895" y="9323"/>
                    <a:pt x="4904" y="9323"/>
                  </a:cubicBezTo>
                  <a:cubicBezTo>
                    <a:pt x="5307" y="9323"/>
                    <a:pt x="5664" y="9153"/>
                    <a:pt x="5939" y="8893"/>
                  </a:cubicBezTo>
                  <a:cubicBezTo>
                    <a:pt x="6088" y="8745"/>
                    <a:pt x="6213" y="8573"/>
                    <a:pt x="6307" y="8377"/>
                  </a:cubicBezTo>
                  <a:cubicBezTo>
                    <a:pt x="6424" y="8346"/>
                    <a:pt x="6526" y="8291"/>
                    <a:pt x="6635" y="8244"/>
                  </a:cubicBezTo>
                  <a:cubicBezTo>
                    <a:pt x="6821" y="8294"/>
                    <a:pt x="7015" y="8320"/>
                    <a:pt x="7205" y="8320"/>
                  </a:cubicBezTo>
                  <a:cubicBezTo>
                    <a:pt x="7613" y="8320"/>
                    <a:pt x="8007" y="8201"/>
                    <a:pt x="8284" y="7940"/>
                  </a:cubicBezTo>
                  <a:lnTo>
                    <a:pt x="8315" y="7916"/>
                  </a:lnTo>
                  <a:cubicBezTo>
                    <a:pt x="8635" y="7611"/>
                    <a:pt x="8753" y="7182"/>
                    <a:pt x="8714" y="6760"/>
                  </a:cubicBezTo>
                  <a:cubicBezTo>
                    <a:pt x="8706" y="6596"/>
                    <a:pt x="8667" y="6439"/>
                    <a:pt x="8612" y="6283"/>
                  </a:cubicBezTo>
                  <a:cubicBezTo>
                    <a:pt x="8651" y="6181"/>
                    <a:pt x="8698" y="6088"/>
                    <a:pt x="8729" y="5986"/>
                  </a:cubicBezTo>
                  <a:cubicBezTo>
                    <a:pt x="8885" y="5900"/>
                    <a:pt x="9050" y="5783"/>
                    <a:pt x="9198" y="5650"/>
                  </a:cubicBezTo>
                  <a:cubicBezTo>
                    <a:pt x="9487" y="5377"/>
                    <a:pt x="9675" y="5025"/>
                    <a:pt x="9683" y="4642"/>
                  </a:cubicBezTo>
                  <a:cubicBezTo>
                    <a:pt x="9690" y="4243"/>
                    <a:pt x="9518" y="3892"/>
                    <a:pt x="9237" y="3618"/>
                  </a:cubicBezTo>
                  <a:cubicBezTo>
                    <a:pt x="9081" y="3462"/>
                    <a:pt x="8885" y="3329"/>
                    <a:pt x="8667" y="3243"/>
                  </a:cubicBezTo>
                  <a:cubicBezTo>
                    <a:pt x="8628" y="3157"/>
                    <a:pt x="8596" y="3071"/>
                    <a:pt x="8549" y="2993"/>
                  </a:cubicBezTo>
                  <a:cubicBezTo>
                    <a:pt x="8737" y="2415"/>
                    <a:pt x="8659" y="1759"/>
                    <a:pt x="8260" y="1360"/>
                  </a:cubicBezTo>
                  <a:lnTo>
                    <a:pt x="8229" y="1329"/>
                  </a:lnTo>
                  <a:cubicBezTo>
                    <a:pt x="7942" y="1056"/>
                    <a:pt x="7567" y="933"/>
                    <a:pt x="7166" y="933"/>
                  </a:cubicBezTo>
                  <a:cubicBezTo>
                    <a:pt x="7120" y="933"/>
                    <a:pt x="7073" y="935"/>
                    <a:pt x="7026" y="938"/>
                  </a:cubicBezTo>
                  <a:cubicBezTo>
                    <a:pt x="6854" y="946"/>
                    <a:pt x="6666" y="1001"/>
                    <a:pt x="6502" y="1055"/>
                  </a:cubicBezTo>
                  <a:cubicBezTo>
                    <a:pt x="6408" y="1016"/>
                    <a:pt x="6330" y="985"/>
                    <a:pt x="6244" y="961"/>
                  </a:cubicBezTo>
                  <a:cubicBezTo>
                    <a:pt x="6150" y="774"/>
                    <a:pt x="6018" y="610"/>
                    <a:pt x="5877" y="469"/>
                  </a:cubicBezTo>
                  <a:cubicBezTo>
                    <a:pt x="5588" y="196"/>
                    <a:pt x="5221" y="8"/>
                    <a:pt x="4830" y="0"/>
                  </a:cubicBezTo>
                  <a:cubicBezTo>
                    <a:pt x="4820" y="0"/>
                    <a:pt x="4811" y="0"/>
                    <a:pt x="480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2" name="Google Shape;16902;p54"/>
            <p:cNvSpPr/>
            <p:nvPr/>
          </p:nvSpPr>
          <p:spPr>
            <a:xfrm>
              <a:off x="930077" y="3946400"/>
              <a:ext cx="206228" cy="284202"/>
            </a:xfrm>
            <a:custGeom>
              <a:avLst/>
              <a:gdLst/>
              <a:ahLst/>
              <a:cxnLst/>
              <a:rect l="l" t="t" r="r" b="b"/>
              <a:pathLst>
                <a:path w="2666" h="3674" extrusionOk="0">
                  <a:moveTo>
                    <a:pt x="1329" y="1"/>
                  </a:moveTo>
                  <a:cubicBezTo>
                    <a:pt x="1321" y="1"/>
                    <a:pt x="1313" y="9"/>
                    <a:pt x="1298" y="24"/>
                  </a:cubicBezTo>
                  <a:cubicBezTo>
                    <a:pt x="1212" y="103"/>
                    <a:pt x="1079" y="314"/>
                    <a:pt x="961" y="431"/>
                  </a:cubicBezTo>
                  <a:lnTo>
                    <a:pt x="946" y="439"/>
                  </a:lnTo>
                  <a:lnTo>
                    <a:pt x="946" y="478"/>
                  </a:lnTo>
                  <a:cubicBezTo>
                    <a:pt x="946" y="814"/>
                    <a:pt x="1008" y="1158"/>
                    <a:pt x="969" y="1494"/>
                  </a:cubicBezTo>
                  <a:cubicBezTo>
                    <a:pt x="930" y="1861"/>
                    <a:pt x="751" y="2173"/>
                    <a:pt x="508" y="2416"/>
                  </a:cubicBezTo>
                  <a:cubicBezTo>
                    <a:pt x="360" y="2548"/>
                    <a:pt x="188" y="2666"/>
                    <a:pt x="0" y="2759"/>
                  </a:cubicBezTo>
                  <a:cubicBezTo>
                    <a:pt x="102" y="2939"/>
                    <a:pt x="219" y="3111"/>
                    <a:pt x="360" y="3244"/>
                  </a:cubicBezTo>
                  <a:cubicBezTo>
                    <a:pt x="625" y="3502"/>
                    <a:pt x="961" y="3666"/>
                    <a:pt x="1321" y="3674"/>
                  </a:cubicBezTo>
                  <a:cubicBezTo>
                    <a:pt x="1330" y="3674"/>
                    <a:pt x="1339" y="3674"/>
                    <a:pt x="1348" y="3674"/>
                  </a:cubicBezTo>
                  <a:cubicBezTo>
                    <a:pt x="1720" y="3674"/>
                    <a:pt x="2038" y="3519"/>
                    <a:pt x="2298" y="3275"/>
                  </a:cubicBezTo>
                  <a:cubicBezTo>
                    <a:pt x="2454" y="3119"/>
                    <a:pt x="2579" y="2931"/>
                    <a:pt x="2665" y="2736"/>
                  </a:cubicBezTo>
                  <a:cubicBezTo>
                    <a:pt x="2431" y="2650"/>
                    <a:pt x="2227" y="2509"/>
                    <a:pt x="2056" y="2345"/>
                  </a:cubicBezTo>
                  <a:cubicBezTo>
                    <a:pt x="1805" y="2111"/>
                    <a:pt x="1641" y="1798"/>
                    <a:pt x="1610" y="1439"/>
                  </a:cubicBezTo>
                  <a:cubicBezTo>
                    <a:pt x="1594" y="1095"/>
                    <a:pt x="1665" y="751"/>
                    <a:pt x="1673" y="423"/>
                  </a:cubicBezTo>
                  <a:cubicBezTo>
                    <a:pt x="1555" y="298"/>
                    <a:pt x="1438" y="110"/>
                    <a:pt x="1352" y="32"/>
                  </a:cubicBezTo>
                  <a:cubicBezTo>
                    <a:pt x="1352" y="24"/>
                    <a:pt x="1337" y="9"/>
                    <a:pt x="13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3" name="Google Shape;16903;p54"/>
            <p:cNvSpPr/>
            <p:nvPr/>
          </p:nvSpPr>
          <p:spPr>
            <a:xfrm>
              <a:off x="754790" y="3936063"/>
              <a:ext cx="244287" cy="230827"/>
            </a:xfrm>
            <a:custGeom>
              <a:avLst/>
              <a:gdLst/>
              <a:ahLst/>
              <a:cxnLst/>
              <a:rect l="l" t="t" r="r" b="b"/>
              <a:pathLst>
                <a:path w="3158" h="2984" extrusionOk="0">
                  <a:moveTo>
                    <a:pt x="3095" y="1"/>
                  </a:moveTo>
                  <a:cubicBezTo>
                    <a:pt x="3056" y="1"/>
                    <a:pt x="3001" y="9"/>
                    <a:pt x="2938" y="17"/>
                  </a:cubicBezTo>
                  <a:cubicBezTo>
                    <a:pt x="2821" y="40"/>
                    <a:pt x="2680" y="56"/>
                    <a:pt x="2571" y="56"/>
                  </a:cubicBezTo>
                  <a:lnTo>
                    <a:pt x="2563" y="56"/>
                  </a:lnTo>
                  <a:cubicBezTo>
                    <a:pt x="2548" y="71"/>
                    <a:pt x="2540" y="71"/>
                    <a:pt x="2532" y="79"/>
                  </a:cubicBezTo>
                  <a:cubicBezTo>
                    <a:pt x="2344" y="267"/>
                    <a:pt x="2173" y="470"/>
                    <a:pt x="1985" y="657"/>
                  </a:cubicBezTo>
                  <a:cubicBezTo>
                    <a:pt x="1922" y="712"/>
                    <a:pt x="1868" y="759"/>
                    <a:pt x="1797" y="814"/>
                  </a:cubicBezTo>
                  <a:cubicBezTo>
                    <a:pt x="1502" y="1045"/>
                    <a:pt x="1147" y="1146"/>
                    <a:pt x="794" y="1146"/>
                  </a:cubicBezTo>
                  <a:cubicBezTo>
                    <a:pt x="587" y="1146"/>
                    <a:pt x="381" y="1112"/>
                    <a:pt x="188" y="1048"/>
                  </a:cubicBezTo>
                  <a:lnTo>
                    <a:pt x="188" y="1048"/>
                  </a:lnTo>
                  <a:cubicBezTo>
                    <a:pt x="0" y="1579"/>
                    <a:pt x="63" y="2205"/>
                    <a:pt x="453" y="2595"/>
                  </a:cubicBezTo>
                  <a:lnTo>
                    <a:pt x="469" y="2619"/>
                  </a:lnTo>
                  <a:cubicBezTo>
                    <a:pt x="733" y="2869"/>
                    <a:pt x="1078" y="2983"/>
                    <a:pt x="1437" y="2983"/>
                  </a:cubicBezTo>
                  <a:cubicBezTo>
                    <a:pt x="1482" y="2983"/>
                    <a:pt x="1526" y="2982"/>
                    <a:pt x="1571" y="2978"/>
                  </a:cubicBezTo>
                  <a:cubicBezTo>
                    <a:pt x="1985" y="2947"/>
                    <a:pt x="2384" y="2767"/>
                    <a:pt x="2680" y="2494"/>
                  </a:cubicBezTo>
                  <a:cubicBezTo>
                    <a:pt x="2915" y="2267"/>
                    <a:pt x="3071" y="1986"/>
                    <a:pt x="3095" y="1650"/>
                  </a:cubicBezTo>
                  <a:cubicBezTo>
                    <a:pt x="3126" y="1329"/>
                    <a:pt x="3079" y="993"/>
                    <a:pt x="3079" y="642"/>
                  </a:cubicBezTo>
                  <a:cubicBezTo>
                    <a:pt x="3079" y="540"/>
                    <a:pt x="3102" y="392"/>
                    <a:pt x="3126" y="267"/>
                  </a:cubicBezTo>
                  <a:cubicBezTo>
                    <a:pt x="3149" y="149"/>
                    <a:pt x="3157" y="32"/>
                    <a:pt x="314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4" name="Google Shape;16904;p54"/>
            <p:cNvSpPr/>
            <p:nvPr/>
          </p:nvSpPr>
          <p:spPr>
            <a:xfrm>
              <a:off x="687646" y="3804328"/>
              <a:ext cx="294490" cy="210328"/>
            </a:xfrm>
            <a:custGeom>
              <a:avLst/>
              <a:gdLst/>
              <a:ahLst/>
              <a:cxnLst/>
              <a:rect l="l" t="t" r="r" b="b"/>
              <a:pathLst>
                <a:path w="3807" h="2719" extrusionOk="0">
                  <a:moveTo>
                    <a:pt x="970" y="0"/>
                  </a:moveTo>
                  <a:cubicBezTo>
                    <a:pt x="782" y="86"/>
                    <a:pt x="602" y="211"/>
                    <a:pt x="454" y="352"/>
                  </a:cubicBezTo>
                  <a:cubicBezTo>
                    <a:pt x="196" y="610"/>
                    <a:pt x="16" y="930"/>
                    <a:pt x="9" y="1274"/>
                  </a:cubicBezTo>
                  <a:cubicBezTo>
                    <a:pt x="1" y="1634"/>
                    <a:pt x="165" y="1970"/>
                    <a:pt x="423" y="2220"/>
                  </a:cubicBezTo>
                  <a:cubicBezTo>
                    <a:pt x="743" y="2531"/>
                    <a:pt x="1206" y="2719"/>
                    <a:pt x="1665" y="2719"/>
                  </a:cubicBezTo>
                  <a:cubicBezTo>
                    <a:pt x="1989" y="2719"/>
                    <a:pt x="2311" y="2625"/>
                    <a:pt x="2579" y="2415"/>
                  </a:cubicBezTo>
                  <a:cubicBezTo>
                    <a:pt x="2634" y="2368"/>
                    <a:pt x="2697" y="2321"/>
                    <a:pt x="2751" y="2259"/>
                  </a:cubicBezTo>
                  <a:cubicBezTo>
                    <a:pt x="2939" y="2087"/>
                    <a:pt x="3103" y="1868"/>
                    <a:pt x="3298" y="1680"/>
                  </a:cubicBezTo>
                  <a:lnTo>
                    <a:pt x="3306" y="1673"/>
                  </a:lnTo>
                  <a:cubicBezTo>
                    <a:pt x="3439" y="1555"/>
                    <a:pt x="3681" y="1399"/>
                    <a:pt x="3775" y="1313"/>
                  </a:cubicBezTo>
                  <a:cubicBezTo>
                    <a:pt x="3799" y="1290"/>
                    <a:pt x="3806" y="1282"/>
                    <a:pt x="3806" y="1274"/>
                  </a:cubicBezTo>
                  <a:cubicBezTo>
                    <a:pt x="3806" y="1258"/>
                    <a:pt x="3799" y="1251"/>
                    <a:pt x="3791" y="1243"/>
                  </a:cubicBezTo>
                  <a:cubicBezTo>
                    <a:pt x="3697" y="1165"/>
                    <a:pt x="3486" y="1032"/>
                    <a:pt x="3369" y="922"/>
                  </a:cubicBezTo>
                  <a:lnTo>
                    <a:pt x="3361" y="915"/>
                  </a:lnTo>
                  <a:lnTo>
                    <a:pt x="3322" y="915"/>
                  </a:lnTo>
                  <a:cubicBezTo>
                    <a:pt x="3068" y="921"/>
                    <a:pt x="2801" y="949"/>
                    <a:pt x="2534" y="949"/>
                  </a:cubicBezTo>
                  <a:cubicBezTo>
                    <a:pt x="2448" y="949"/>
                    <a:pt x="2361" y="946"/>
                    <a:pt x="2275" y="938"/>
                  </a:cubicBezTo>
                  <a:cubicBezTo>
                    <a:pt x="1892" y="899"/>
                    <a:pt x="1571" y="735"/>
                    <a:pt x="1329" y="493"/>
                  </a:cubicBezTo>
                  <a:cubicBezTo>
                    <a:pt x="1181" y="352"/>
                    <a:pt x="1063" y="188"/>
                    <a:pt x="97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54"/>
            <p:cNvSpPr/>
            <p:nvPr/>
          </p:nvSpPr>
          <p:spPr>
            <a:xfrm>
              <a:off x="754790" y="3641805"/>
              <a:ext cx="241812" cy="228120"/>
            </a:xfrm>
            <a:custGeom>
              <a:avLst/>
              <a:gdLst/>
              <a:ahLst/>
              <a:cxnLst/>
              <a:rect l="l" t="t" r="r" b="b"/>
              <a:pathLst>
                <a:path w="3126" h="2949" extrusionOk="0">
                  <a:moveTo>
                    <a:pt x="1425" y="0"/>
                  </a:moveTo>
                  <a:cubicBezTo>
                    <a:pt x="1050" y="0"/>
                    <a:pt x="687" y="112"/>
                    <a:pt x="430" y="343"/>
                  </a:cubicBezTo>
                  <a:cubicBezTo>
                    <a:pt x="422" y="359"/>
                    <a:pt x="414" y="367"/>
                    <a:pt x="399" y="367"/>
                  </a:cubicBezTo>
                  <a:cubicBezTo>
                    <a:pt x="110" y="648"/>
                    <a:pt x="0" y="1039"/>
                    <a:pt x="31" y="1429"/>
                  </a:cubicBezTo>
                  <a:cubicBezTo>
                    <a:pt x="70" y="1820"/>
                    <a:pt x="242" y="2211"/>
                    <a:pt x="539" y="2492"/>
                  </a:cubicBezTo>
                  <a:cubicBezTo>
                    <a:pt x="774" y="2719"/>
                    <a:pt x="1063" y="2867"/>
                    <a:pt x="1407" y="2906"/>
                  </a:cubicBezTo>
                  <a:cubicBezTo>
                    <a:pt x="1481" y="2913"/>
                    <a:pt x="1557" y="2916"/>
                    <a:pt x="1633" y="2916"/>
                  </a:cubicBezTo>
                  <a:cubicBezTo>
                    <a:pt x="1899" y="2916"/>
                    <a:pt x="2174" y="2883"/>
                    <a:pt x="2454" y="2883"/>
                  </a:cubicBezTo>
                  <a:cubicBezTo>
                    <a:pt x="2571" y="2883"/>
                    <a:pt x="2720" y="2914"/>
                    <a:pt x="2852" y="2922"/>
                  </a:cubicBezTo>
                  <a:cubicBezTo>
                    <a:pt x="2940" y="2939"/>
                    <a:pt x="3028" y="2948"/>
                    <a:pt x="3083" y="2948"/>
                  </a:cubicBezTo>
                  <a:cubicBezTo>
                    <a:pt x="3101" y="2948"/>
                    <a:pt x="3116" y="2947"/>
                    <a:pt x="3126" y="2945"/>
                  </a:cubicBezTo>
                  <a:lnTo>
                    <a:pt x="3126" y="2906"/>
                  </a:lnTo>
                  <a:cubicBezTo>
                    <a:pt x="3126" y="2867"/>
                    <a:pt x="3118" y="2820"/>
                    <a:pt x="3110" y="2758"/>
                  </a:cubicBezTo>
                  <a:cubicBezTo>
                    <a:pt x="3087" y="2641"/>
                    <a:pt x="3071" y="2508"/>
                    <a:pt x="3071" y="2398"/>
                  </a:cubicBezTo>
                  <a:lnTo>
                    <a:pt x="3071" y="2390"/>
                  </a:lnTo>
                  <a:lnTo>
                    <a:pt x="3040" y="2359"/>
                  </a:lnTo>
                  <a:cubicBezTo>
                    <a:pt x="2860" y="2179"/>
                    <a:pt x="2649" y="2015"/>
                    <a:pt x="2454" y="1828"/>
                  </a:cubicBezTo>
                  <a:cubicBezTo>
                    <a:pt x="2391" y="1773"/>
                    <a:pt x="2337" y="1711"/>
                    <a:pt x="2290" y="1656"/>
                  </a:cubicBezTo>
                  <a:cubicBezTo>
                    <a:pt x="1907" y="1203"/>
                    <a:pt x="1860" y="609"/>
                    <a:pt x="2040" y="101"/>
                  </a:cubicBezTo>
                  <a:cubicBezTo>
                    <a:pt x="1842" y="34"/>
                    <a:pt x="1632" y="0"/>
                    <a:pt x="142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54"/>
            <p:cNvSpPr/>
            <p:nvPr/>
          </p:nvSpPr>
          <p:spPr>
            <a:xfrm>
              <a:off x="899212" y="3571567"/>
              <a:ext cx="233999" cy="284202"/>
            </a:xfrm>
            <a:custGeom>
              <a:avLst/>
              <a:gdLst/>
              <a:ahLst/>
              <a:cxnLst/>
              <a:rect l="l" t="t" r="r" b="b"/>
              <a:pathLst>
                <a:path w="3025" h="3674" extrusionOk="0">
                  <a:moveTo>
                    <a:pt x="1685" y="1"/>
                  </a:moveTo>
                  <a:cubicBezTo>
                    <a:pt x="1313" y="1"/>
                    <a:pt x="987" y="155"/>
                    <a:pt x="735" y="407"/>
                  </a:cubicBezTo>
                  <a:cubicBezTo>
                    <a:pt x="188" y="931"/>
                    <a:pt x="1" y="1868"/>
                    <a:pt x="524" y="2486"/>
                  </a:cubicBezTo>
                  <a:cubicBezTo>
                    <a:pt x="579" y="2540"/>
                    <a:pt x="626" y="2603"/>
                    <a:pt x="681" y="2650"/>
                  </a:cubicBezTo>
                  <a:cubicBezTo>
                    <a:pt x="868" y="2830"/>
                    <a:pt x="1087" y="2994"/>
                    <a:pt x="1282" y="3181"/>
                  </a:cubicBezTo>
                  <a:cubicBezTo>
                    <a:pt x="1407" y="3306"/>
                    <a:pt x="1564" y="3549"/>
                    <a:pt x="1673" y="3650"/>
                  </a:cubicBezTo>
                  <a:cubicBezTo>
                    <a:pt x="1689" y="3666"/>
                    <a:pt x="1697" y="3674"/>
                    <a:pt x="1712" y="3674"/>
                  </a:cubicBezTo>
                  <a:cubicBezTo>
                    <a:pt x="1720" y="3674"/>
                    <a:pt x="1728" y="3666"/>
                    <a:pt x="1736" y="3658"/>
                  </a:cubicBezTo>
                  <a:cubicBezTo>
                    <a:pt x="1829" y="3580"/>
                    <a:pt x="1962" y="3361"/>
                    <a:pt x="2079" y="3244"/>
                  </a:cubicBezTo>
                  <a:lnTo>
                    <a:pt x="2087" y="3236"/>
                  </a:lnTo>
                  <a:lnTo>
                    <a:pt x="2087" y="3197"/>
                  </a:lnTo>
                  <a:cubicBezTo>
                    <a:pt x="2079" y="2869"/>
                    <a:pt x="2025" y="2525"/>
                    <a:pt x="2064" y="2181"/>
                  </a:cubicBezTo>
                  <a:cubicBezTo>
                    <a:pt x="2103" y="1822"/>
                    <a:pt x="2275" y="1509"/>
                    <a:pt x="2517" y="1267"/>
                  </a:cubicBezTo>
                  <a:cubicBezTo>
                    <a:pt x="2666" y="1126"/>
                    <a:pt x="2845" y="1009"/>
                    <a:pt x="3025" y="923"/>
                  </a:cubicBezTo>
                  <a:cubicBezTo>
                    <a:pt x="2931" y="735"/>
                    <a:pt x="2814" y="571"/>
                    <a:pt x="2666" y="431"/>
                  </a:cubicBezTo>
                  <a:cubicBezTo>
                    <a:pt x="2400" y="181"/>
                    <a:pt x="2072" y="16"/>
                    <a:pt x="1712" y="1"/>
                  </a:cubicBezTo>
                  <a:cubicBezTo>
                    <a:pt x="1703" y="1"/>
                    <a:pt x="1694" y="1"/>
                    <a:pt x="168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7" name="Google Shape;16907;p54"/>
            <p:cNvSpPr/>
            <p:nvPr/>
          </p:nvSpPr>
          <p:spPr>
            <a:xfrm>
              <a:off x="1064829" y="3635510"/>
              <a:ext cx="243746" cy="231214"/>
            </a:xfrm>
            <a:custGeom>
              <a:avLst/>
              <a:gdLst/>
              <a:ahLst/>
              <a:cxnLst/>
              <a:rect l="l" t="t" r="r" b="b"/>
              <a:pathLst>
                <a:path w="3151" h="2989" extrusionOk="0">
                  <a:moveTo>
                    <a:pt x="1693" y="0"/>
                  </a:moveTo>
                  <a:cubicBezTo>
                    <a:pt x="1655" y="0"/>
                    <a:pt x="1617" y="1"/>
                    <a:pt x="1579" y="3"/>
                  </a:cubicBezTo>
                  <a:cubicBezTo>
                    <a:pt x="1173" y="35"/>
                    <a:pt x="759" y="222"/>
                    <a:pt x="478" y="496"/>
                  </a:cubicBezTo>
                  <a:cubicBezTo>
                    <a:pt x="251" y="714"/>
                    <a:pt x="87" y="1004"/>
                    <a:pt x="56" y="1332"/>
                  </a:cubicBezTo>
                  <a:cubicBezTo>
                    <a:pt x="24" y="1652"/>
                    <a:pt x="79" y="1988"/>
                    <a:pt x="79" y="2340"/>
                  </a:cubicBezTo>
                  <a:cubicBezTo>
                    <a:pt x="79" y="2449"/>
                    <a:pt x="48" y="2598"/>
                    <a:pt x="24" y="2723"/>
                  </a:cubicBezTo>
                  <a:cubicBezTo>
                    <a:pt x="9" y="2840"/>
                    <a:pt x="1" y="2942"/>
                    <a:pt x="9" y="2988"/>
                  </a:cubicBezTo>
                  <a:lnTo>
                    <a:pt x="56" y="2988"/>
                  </a:lnTo>
                  <a:cubicBezTo>
                    <a:pt x="95" y="2988"/>
                    <a:pt x="157" y="2973"/>
                    <a:pt x="212" y="2965"/>
                  </a:cubicBezTo>
                  <a:cubicBezTo>
                    <a:pt x="329" y="2942"/>
                    <a:pt x="478" y="2926"/>
                    <a:pt x="587" y="2926"/>
                  </a:cubicBezTo>
                  <a:lnTo>
                    <a:pt x="595" y="2926"/>
                  </a:lnTo>
                  <a:cubicBezTo>
                    <a:pt x="603" y="2918"/>
                    <a:pt x="610" y="2918"/>
                    <a:pt x="610" y="2903"/>
                  </a:cubicBezTo>
                  <a:cubicBezTo>
                    <a:pt x="798" y="2723"/>
                    <a:pt x="978" y="2512"/>
                    <a:pt x="1157" y="2332"/>
                  </a:cubicBezTo>
                  <a:cubicBezTo>
                    <a:pt x="1220" y="2270"/>
                    <a:pt x="1275" y="2223"/>
                    <a:pt x="1345" y="2176"/>
                  </a:cubicBezTo>
                  <a:cubicBezTo>
                    <a:pt x="1639" y="1941"/>
                    <a:pt x="1991" y="1838"/>
                    <a:pt x="2342" y="1838"/>
                  </a:cubicBezTo>
                  <a:cubicBezTo>
                    <a:pt x="2551" y="1838"/>
                    <a:pt x="2759" y="1874"/>
                    <a:pt x="2955" y="1941"/>
                  </a:cubicBezTo>
                  <a:cubicBezTo>
                    <a:pt x="3150" y="1394"/>
                    <a:pt x="3088" y="769"/>
                    <a:pt x="2705" y="386"/>
                  </a:cubicBezTo>
                  <a:lnTo>
                    <a:pt x="2681" y="371"/>
                  </a:lnTo>
                  <a:cubicBezTo>
                    <a:pt x="2419" y="108"/>
                    <a:pt x="2066" y="0"/>
                    <a:pt x="16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8" name="Google Shape;16908;p54"/>
            <p:cNvSpPr/>
            <p:nvPr/>
          </p:nvSpPr>
          <p:spPr>
            <a:xfrm>
              <a:off x="1081151" y="3787126"/>
              <a:ext cx="295109" cy="210174"/>
            </a:xfrm>
            <a:custGeom>
              <a:avLst/>
              <a:gdLst/>
              <a:ahLst/>
              <a:cxnLst/>
              <a:rect l="l" t="t" r="r" b="b"/>
              <a:pathLst>
                <a:path w="3815" h="2717" extrusionOk="0">
                  <a:moveTo>
                    <a:pt x="2142" y="0"/>
                  </a:moveTo>
                  <a:cubicBezTo>
                    <a:pt x="1819" y="0"/>
                    <a:pt x="1499" y="93"/>
                    <a:pt x="1236" y="302"/>
                  </a:cubicBezTo>
                  <a:cubicBezTo>
                    <a:pt x="1173" y="349"/>
                    <a:pt x="1118" y="403"/>
                    <a:pt x="1056" y="458"/>
                  </a:cubicBezTo>
                  <a:cubicBezTo>
                    <a:pt x="868" y="638"/>
                    <a:pt x="704" y="841"/>
                    <a:pt x="509" y="1036"/>
                  </a:cubicBezTo>
                  <a:cubicBezTo>
                    <a:pt x="384" y="1161"/>
                    <a:pt x="126" y="1310"/>
                    <a:pt x="32" y="1404"/>
                  </a:cubicBezTo>
                  <a:cubicBezTo>
                    <a:pt x="9" y="1427"/>
                    <a:pt x="1" y="1435"/>
                    <a:pt x="1" y="1443"/>
                  </a:cubicBezTo>
                  <a:cubicBezTo>
                    <a:pt x="1" y="1450"/>
                    <a:pt x="9" y="1466"/>
                    <a:pt x="24" y="1474"/>
                  </a:cubicBezTo>
                  <a:cubicBezTo>
                    <a:pt x="110" y="1552"/>
                    <a:pt x="321" y="1685"/>
                    <a:pt x="439" y="1794"/>
                  </a:cubicBezTo>
                  <a:lnTo>
                    <a:pt x="478" y="1794"/>
                  </a:lnTo>
                  <a:cubicBezTo>
                    <a:pt x="536" y="1798"/>
                    <a:pt x="593" y="1800"/>
                    <a:pt x="651" y="1800"/>
                  </a:cubicBezTo>
                  <a:cubicBezTo>
                    <a:pt x="872" y="1800"/>
                    <a:pt x="1092" y="1778"/>
                    <a:pt x="1313" y="1778"/>
                  </a:cubicBezTo>
                  <a:cubicBezTo>
                    <a:pt x="1386" y="1778"/>
                    <a:pt x="1459" y="1780"/>
                    <a:pt x="1533" y="1786"/>
                  </a:cubicBezTo>
                  <a:cubicBezTo>
                    <a:pt x="1915" y="1826"/>
                    <a:pt x="2236" y="1990"/>
                    <a:pt x="2486" y="2224"/>
                  </a:cubicBezTo>
                  <a:cubicBezTo>
                    <a:pt x="2627" y="2365"/>
                    <a:pt x="2744" y="2529"/>
                    <a:pt x="2845" y="2716"/>
                  </a:cubicBezTo>
                  <a:cubicBezTo>
                    <a:pt x="3033" y="2630"/>
                    <a:pt x="3205" y="2513"/>
                    <a:pt x="3353" y="2365"/>
                  </a:cubicBezTo>
                  <a:cubicBezTo>
                    <a:pt x="3619" y="2107"/>
                    <a:pt x="3791" y="1786"/>
                    <a:pt x="3799" y="1443"/>
                  </a:cubicBezTo>
                  <a:cubicBezTo>
                    <a:pt x="3814" y="1083"/>
                    <a:pt x="3642" y="755"/>
                    <a:pt x="3392" y="497"/>
                  </a:cubicBezTo>
                  <a:cubicBezTo>
                    <a:pt x="3071" y="189"/>
                    <a:pt x="2603" y="0"/>
                    <a:pt x="2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9" name="Google Shape;16909;p54"/>
            <p:cNvSpPr/>
            <p:nvPr/>
          </p:nvSpPr>
          <p:spPr>
            <a:xfrm>
              <a:off x="1063669" y="3931702"/>
              <a:ext cx="244287" cy="228661"/>
            </a:xfrm>
            <a:custGeom>
              <a:avLst/>
              <a:gdLst/>
              <a:ahLst/>
              <a:cxnLst/>
              <a:rect l="l" t="t" r="r" b="b"/>
              <a:pathLst>
                <a:path w="3158" h="2956" extrusionOk="0">
                  <a:moveTo>
                    <a:pt x="74" y="1"/>
                  </a:moveTo>
                  <a:cubicBezTo>
                    <a:pt x="56" y="1"/>
                    <a:pt x="41" y="1"/>
                    <a:pt x="32" y="3"/>
                  </a:cubicBezTo>
                  <a:lnTo>
                    <a:pt x="32" y="43"/>
                  </a:lnTo>
                  <a:cubicBezTo>
                    <a:pt x="32" y="82"/>
                    <a:pt x="39" y="136"/>
                    <a:pt x="55" y="191"/>
                  </a:cubicBezTo>
                  <a:cubicBezTo>
                    <a:pt x="71" y="308"/>
                    <a:pt x="94" y="449"/>
                    <a:pt x="94" y="550"/>
                  </a:cubicBezTo>
                  <a:cubicBezTo>
                    <a:pt x="94" y="926"/>
                    <a:pt x="0" y="1285"/>
                    <a:pt x="32" y="1621"/>
                  </a:cubicBezTo>
                  <a:cubicBezTo>
                    <a:pt x="55" y="1949"/>
                    <a:pt x="211" y="2223"/>
                    <a:pt x="430" y="2449"/>
                  </a:cubicBezTo>
                  <a:cubicBezTo>
                    <a:pt x="768" y="2774"/>
                    <a:pt x="1269" y="2956"/>
                    <a:pt x="1747" y="2956"/>
                  </a:cubicBezTo>
                  <a:cubicBezTo>
                    <a:pt x="2120" y="2956"/>
                    <a:pt x="2479" y="2845"/>
                    <a:pt x="2735" y="2606"/>
                  </a:cubicBezTo>
                  <a:lnTo>
                    <a:pt x="2759" y="2582"/>
                  </a:lnTo>
                  <a:cubicBezTo>
                    <a:pt x="3048" y="2301"/>
                    <a:pt x="3157" y="1910"/>
                    <a:pt x="3126" y="1519"/>
                  </a:cubicBezTo>
                  <a:cubicBezTo>
                    <a:pt x="3103" y="1129"/>
                    <a:pt x="2915" y="738"/>
                    <a:pt x="2618" y="457"/>
                  </a:cubicBezTo>
                  <a:cubicBezTo>
                    <a:pt x="2384" y="230"/>
                    <a:pt x="2095" y="82"/>
                    <a:pt x="1751" y="43"/>
                  </a:cubicBezTo>
                  <a:cubicBezTo>
                    <a:pt x="1684" y="38"/>
                    <a:pt x="1616" y="36"/>
                    <a:pt x="1547" y="36"/>
                  </a:cubicBezTo>
                  <a:cubicBezTo>
                    <a:pt x="1274" y="36"/>
                    <a:pt x="991" y="66"/>
                    <a:pt x="704" y="66"/>
                  </a:cubicBezTo>
                  <a:cubicBezTo>
                    <a:pt x="586" y="66"/>
                    <a:pt x="438" y="35"/>
                    <a:pt x="305" y="27"/>
                  </a:cubicBezTo>
                  <a:cubicBezTo>
                    <a:pt x="217" y="9"/>
                    <a:pt x="12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0" name="Google Shape;16910;p54"/>
            <p:cNvSpPr/>
            <p:nvPr/>
          </p:nvSpPr>
          <p:spPr>
            <a:xfrm>
              <a:off x="1883942" y="3203560"/>
              <a:ext cx="628741" cy="918281"/>
            </a:xfrm>
            <a:custGeom>
              <a:avLst/>
              <a:gdLst/>
              <a:ahLst/>
              <a:cxnLst/>
              <a:rect l="l" t="t" r="r" b="b"/>
              <a:pathLst>
                <a:path w="8128" h="11871" extrusionOk="0">
                  <a:moveTo>
                    <a:pt x="7596" y="0"/>
                  </a:moveTo>
                  <a:cubicBezTo>
                    <a:pt x="6580" y="461"/>
                    <a:pt x="6315" y="1391"/>
                    <a:pt x="5877" y="3274"/>
                  </a:cubicBezTo>
                  <a:cubicBezTo>
                    <a:pt x="5596" y="4478"/>
                    <a:pt x="5252" y="5970"/>
                    <a:pt x="4502" y="7572"/>
                  </a:cubicBezTo>
                  <a:cubicBezTo>
                    <a:pt x="3447" y="9846"/>
                    <a:pt x="1767" y="10698"/>
                    <a:pt x="352" y="10979"/>
                  </a:cubicBezTo>
                  <a:cubicBezTo>
                    <a:pt x="258" y="11386"/>
                    <a:pt x="94" y="11706"/>
                    <a:pt x="0" y="11870"/>
                  </a:cubicBezTo>
                  <a:cubicBezTo>
                    <a:pt x="1462" y="11722"/>
                    <a:pt x="3462" y="10979"/>
                    <a:pt x="4666" y="8354"/>
                  </a:cubicBezTo>
                  <a:cubicBezTo>
                    <a:pt x="5400" y="6752"/>
                    <a:pt x="5744" y="5267"/>
                    <a:pt x="6025" y="4079"/>
                  </a:cubicBezTo>
                  <a:cubicBezTo>
                    <a:pt x="6510" y="1946"/>
                    <a:pt x="6776" y="1047"/>
                    <a:pt x="8127" y="657"/>
                  </a:cubicBezTo>
                  <a:cubicBezTo>
                    <a:pt x="7940" y="641"/>
                    <a:pt x="7737" y="375"/>
                    <a:pt x="7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54"/>
            <p:cNvSpPr/>
            <p:nvPr/>
          </p:nvSpPr>
          <p:spPr>
            <a:xfrm>
              <a:off x="1883942" y="3203560"/>
              <a:ext cx="628741" cy="918281"/>
            </a:xfrm>
            <a:custGeom>
              <a:avLst/>
              <a:gdLst/>
              <a:ahLst/>
              <a:cxnLst/>
              <a:rect l="l" t="t" r="r" b="b"/>
              <a:pathLst>
                <a:path w="8128" h="11871" extrusionOk="0">
                  <a:moveTo>
                    <a:pt x="7596" y="0"/>
                  </a:moveTo>
                  <a:cubicBezTo>
                    <a:pt x="6580" y="461"/>
                    <a:pt x="6315" y="1391"/>
                    <a:pt x="5877" y="3274"/>
                  </a:cubicBezTo>
                  <a:cubicBezTo>
                    <a:pt x="5596" y="4478"/>
                    <a:pt x="5252" y="5970"/>
                    <a:pt x="4502" y="7572"/>
                  </a:cubicBezTo>
                  <a:cubicBezTo>
                    <a:pt x="3447" y="9846"/>
                    <a:pt x="1767" y="10698"/>
                    <a:pt x="352" y="10979"/>
                  </a:cubicBezTo>
                  <a:cubicBezTo>
                    <a:pt x="258" y="11386"/>
                    <a:pt x="94" y="11706"/>
                    <a:pt x="0" y="11870"/>
                  </a:cubicBezTo>
                  <a:cubicBezTo>
                    <a:pt x="1462" y="11722"/>
                    <a:pt x="3462" y="10979"/>
                    <a:pt x="4666" y="8354"/>
                  </a:cubicBezTo>
                  <a:cubicBezTo>
                    <a:pt x="5400" y="6752"/>
                    <a:pt x="5744" y="5267"/>
                    <a:pt x="6025" y="4079"/>
                  </a:cubicBezTo>
                  <a:cubicBezTo>
                    <a:pt x="6510" y="1946"/>
                    <a:pt x="6776" y="1047"/>
                    <a:pt x="8127" y="657"/>
                  </a:cubicBezTo>
                  <a:cubicBezTo>
                    <a:pt x="7940" y="641"/>
                    <a:pt x="7737" y="375"/>
                    <a:pt x="7596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54"/>
            <p:cNvSpPr/>
            <p:nvPr/>
          </p:nvSpPr>
          <p:spPr>
            <a:xfrm>
              <a:off x="2453352" y="3090003"/>
              <a:ext cx="90196" cy="164844"/>
            </a:xfrm>
            <a:custGeom>
              <a:avLst/>
              <a:gdLst/>
              <a:ahLst/>
              <a:cxnLst/>
              <a:rect l="l" t="t" r="r" b="b"/>
              <a:pathLst>
                <a:path w="1166" h="2131" extrusionOk="0">
                  <a:moveTo>
                    <a:pt x="371" y="1"/>
                  </a:moveTo>
                  <a:cubicBezTo>
                    <a:pt x="354" y="1"/>
                    <a:pt x="338" y="3"/>
                    <a:pt x="321" y="7"/>
                  </a:cubicBezTo>
                  <a:cubicBezTo>
                    <a:pt x="305" y="7"/>
                    <a:pt x="290" y="7"/>
                    <a:pt x="282" y="15"/>
                  </a:cubicBezTo>
                  <a:cubicBezTo>
                    <a:pt x="63" y="116"/>
                    <a:pt x="1" y="609"/>
                    <a:pt x="141" y="1171"/>
                  </a:cubicBezTo>
                  <a:cubicBezTo>
                    <a:pt x="165" y="1273"/>
                    <a:pt x="196" y="1374"/>
                    <a:pt x="235" y="1468"/>
                  </a:cubicBezTo>
                  <a:cubicBezTo>
                    <a:pt x="376" y="1843"/>
                    <a:pt x="579" y="2093"/>
                    <a:pt x="766" y="2125"/>
                  </a:cubicBezTo>
                  <a:cubicBezTo>
                    <a:pt x="778" y="2128"/>
                    <a:pt x="790" y="2130"/>
                    <a:pt x="803" y="2130"/>
                  </a:cubicBezTo>
                  <a:cubicBezTo>
                    <a:pt x="815" y="2130"/>
                    <a:pt x="829" y="2128"/>
                    <a:pt x="845" y="2125"/>
                  </a:cubicBezTo>
                  <a:cubicBezTo>
                    <a:pt x="1087" y="2054"/>
                    <a:pt x="1165" y="1538"/>
                    <a:pt x="1024" y="952"/>
                  </a:cubicBezTo>
                  <a:cubicBezTo>
                    <a:pt x="893" y="405"/>
                    <a:pt x="612" y="1"/>
                    <a:pt x="3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54"/>
            <p:cNvSpPr/>
            <p:nvPr/>
          </p:nvSpPr>
          <p:spPr>
            <a:xfrm>
              <a:off x="2449098" y="3086290"/>
              <a:ext cx="98628" cy="172966"/>
            </a:xfrm>
            <a:custGeom>
              <a:avLst/>
              <a:gdLst/>
              <a:ahLst/>
              <a:cxnLst/>
              <a:rect l="l" t="t" r="r" b="b"/>
              <a:pathLst>
                <a:path w="1275" h="2236" extrusionOk="0">
                  <a:moveTo>
                    <a:pt x="415" y="102"/>
                  </a:moveTo>
                  <a:cubicBezTo>
                    <a:pt x="603" y="102"/>
                    <a:pt x="876" y="446"/>
                    <a:pt x="1017" y="1024"/>
                  </a:cubicBezTo>
                  <a:cubicBezTo>
                    <a:pt x="1173" y="1618"/>
                    <a:pt x="1064" y="2079"/>
                    <a:pt x="876" y="2126"/>
                  </a:cubicBezTo>
                  <a:lnTo>
                    <a:pt x="821" y="2126"/>
                  </a:lnTo>
                  <a:cubicBezTo>
                    <a:pt x="665" y="2094"/>
                    <a:pt x="470" y="1852"/>
                    <a:pt x="329" y="1500"/>
                  </a:cubicBezTo>
                  <a:cubicBezTo>
                    <a:pt x="290" y="1399"/>
                    <a:pt x="259" y="1305"/>
                    <a:pt x="235" y="1204"/>
                  </a:cubicBezTo>
                  <a:cubicBezTo>
                    <a:pt x="87" y="633"/>
                    <a:pt x="181" y="188"/>
                    <a:pt x="353" y="110"/>
                  </a:cubicBezTo>
                  <a:cubicBezTo>
                    <a:pt x="360" y="110"/>
                    <a:pt x="368" y="102"/>
                    <a:pt x="376" y="102"/>
                  </a:cubicBezTo>
                  <a:close/>
                  <a:moveTo>
                    <a:pt x="415" y="0"/>
                  </a:moveTo>
                  <a:cubicBezTo>
                    <a:pt x="400" y="0"/>
                    <a:pt x="376" y="16"/>
                    <a:pt x="360" y="16"/>
                  </a:cubicBezTo>
                  <a:cubicBezTo>
                    <a:pt x="337" y="24"/>
                    <a:pt x="321" y="31"/>
                    <a:pt x="314" y="31"/>
                  </a:cubicBezTo>
                  <a:cubicBezTo>
                    <a:pt x="79" y="149"/>
                    <a:pt x="1" y="672"/>
                    <a:pt x="142" y="1243"/>
                  </a:cubicBezTo>
                  <a:cubicBezTo>
                    <a:pt x="173" y="1344"/>
                    <a:pt x="204" y="1454"/>
                    <a:pt x="243" y="1547"/>
                  </a:cubicBezTo>
                  <a:cubicBezTo>
                    <a:pt x="392" y="1938"/>
                    <a:pt x="610" y="2204"/>
                    <a:pt x="806" y="2235"/>
                  </a:cubicBezTo>
                  <a:lnTo>
                    <a:pt x="845" y="2235"/>
                  </a:lnTo>
                  <a:cubicBezTo>
                    <a:pt x="868" y="2235"/>
                    <a:pt x="876" y="2219"/>
                    <a:pt x="900" y="2219"/>
                  </a:cubicBezTo>
                  <a:lnTo>
                    <a:pt x="915" y="2219"/>
                  </a:lnTo>
                  <a:lnTo>
                    <a:pt x="923" y="2212"/>
                  </a:lnTo>
                  <a:cubicBezTo>
                    <a:pt x="1189" y="2126"/>
                    <a:pt x="1275" y="1594"/>
                    <a:pt x="1118" y="993"/>
                  </a:cubicBezTo>
                  <a:cubicBezTo>
                    <a:pt x="978" y="422"/>
                    <a:pt x="681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914" name="Google Shape;16914;p54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2977030" y="2180898"/>
            <a:ext cx="1144786" cy="114478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15" name="Google Shape;16915;p54"/>
          <p:cNvGrpSpPr/>
          <p:nvPr/>
        </p:nvGrpSpPr>
        <p:grpSpPr>
          <a:xfrm rot="2700138">
            <a:off x="2545982" y="4101220"/>
            <a:ext cx="942588" cy="710769"/>
            <a:chOff x="3693500" y="1118850"/>
            <a:chExt cx="535500" cy="403800"/>
          </a:xfrm>
        </p:grpSpPr>
        <p:sp>
          <p:nvSpPr>
            <p:cNvPr id="16916" name="Google Shape;16916;p54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54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54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54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54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54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54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54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54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54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54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54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54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54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54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54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54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54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54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54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54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54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54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54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54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54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54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54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54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54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54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54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54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54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54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1" name="Google Shape;16951;p54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54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54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54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54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54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54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54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54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0" name="Google Shape;16960;p54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1" name="Google Shape;16961;p54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54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54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54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54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54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54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54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54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0" name="Google Shape;16970;p54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1" name="Google Shape;16971;p54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54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54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54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54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6" name="Google Shape;16976;p54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7" name="Google Shape;16977;p54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8" name="Google Shape;16978;p54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54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54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54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82" name="Google Shape;16982;p54"/>
          <p:cNvGrpSpPr/>
          <p:nvPr/>
        </p:nvGrpSpPr>
        <p:grpSpPr>
          <a:xfrm>
            <a:off x="2432760" y="321061"/>
            <a:ext cx="981725" cy="982598"/>
            <a:chOff x="4408648" y="3039468"/>
            <a:chExt cx="841094" cy="841842"/>
          </a:xfrm>
        </p:grpSpPr>
        <p:sp>
          <p:nvSpPr>
            <p:cNvPr id="16983" name="Google Shape;16983;p54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54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54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54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7" name="Google Shape;16987;p54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8" name="Google Shape;16988;p54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9" name="Google Shape;16989;p54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54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54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2" name="Google Shape;16992;p54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54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54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5" name="Google Shape;16995;p54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6" name="Google Shape;16996;p54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7" name="Google Shape;16997;p54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8" name="Google Shape;16998;p54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9" name="Google Shape;16999;p54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54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54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002" name="Google Shape;17002;p54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974349" y="496550"/>
            <a:ext cx="1144786" cy="114478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003" name="Google Shape;17003;p54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7990963" y="-1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004" name="Google Shape;17004;p54"/>
          <p:cNvGrpSpPr/>
          <p:nvPr/>
        </p:nvGrpSpPr>
        <p:grpSpPr>
          <a:xfrm rot="4179207" flipH="1">
            <a:off x="7174305" y="144094"/>
            <a:ext cx="271696" cy="286201"/>
            <a:chOff x="9310391" y="2486565"/>
            <a:chExt cx="261975" cy="275936"/>
          </a:xfrm>
        </p:grpSpPr>
        <p:sp>
          <p:nvSpPr>
            <p:cNvPr id="17005" name="Google Shape;17005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6" name="Google Shape;17006;p5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7" name="Google Shape;17007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08" name="Google Shape;17008;p54"/>
          <p:cNvGrpSpPr/>
          <p:nvPr/>
        </p:nvGrpSpPr>
        <p:grpSpPr>
          <a:xfrm rot="-1123819" flipH="1">
            <a:off x="8227129" y="4332004"/>
            <a:ext cx="388907" cy="409658"/>
            <a:chOff x="9310391" y="2486565"/>
            <a:chExt cx="261975" cy="275936"/>
          </a:xfrm>
        </p:grpSpPr>
        <p:sp>
          <p:nvSpPr>
            <p:cNvPr id="17009" name="Google Shape;17009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0" name="Google Shape;17010;p5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1" name="Google Shape;17011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012" name="Google Shape;17012;p54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68625" y="3363168"/>
            <a:ext cx="1144786" cy="114478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013" name="Google Shape;17013;p54"/>
          <p:cNvGrpSpPr/>
          <p:nvPr/>
        </p:nvGrpSpPr>
        <p:grpSpPr>
          <a:xfrm rot="7606914" flipH="1">
            <a:off x="527969" y="394598"/>
            <a:ext cx="388912" cy="409660"/>
            <a:chOff x="9310391" y="2486565"/>
            <a:chExt cx="261975" cy="275936"/>
          </a:xfrm>
        </p:grpSpPr>
        <p:sp>
          <p:nvSpPr>
            <p:cNvPr id="17014" name="Google Shape;17014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5" name="Google Shape;17015;p5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6" name="Google Shape;17016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8" name="Google Shape;15158;p49"/>
          <p:cNvSpPr txBox="1">
            <a:spLocks noGrp="1"/>
          </p:cNvSpPr>
          <p:nvPr>
            <p:ph type="title"/>
          </p:nvPr>
        </p:nvSpPr>
        <p:spPr>
          <a:xfrm>
            <a:off x="720000" y="3575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Buyer journey</a:t>
            </a:r>
            <a:endParaRPr/>
          </a:p>
        </p:txBody>
      </p:sp>
      <p:sp>
        <p:nvSpPr>
          <p:cNvPr id="15159" name="Google Shape;15159;p49"/>
          <p:cNvSpPr/>
          <p:nvPr/>
        </p:nvSpPr>
        <p:spPr>
          <a:xfrm>
            <a:off x="2150988" y="1467750"/>
            <a:ext cx="2088300" cy="453900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rPr>
              <a:t>Awareness</a:t>
            </a:r>
            <a:endParaRPr sz="2200" b="1">
              <a:solidFill>
                <a:schemeClr val="dk1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15160" name="Google Shape;15160;p49"/>
          <p:cNvSpPr/>
          <p:nvPr/>
        </p:nvSpPr>
        <p:spPr>
          <a:xfrm>
            <a:off x="2150988" y="2488050"/>
            <a:ext cx="2088300" cy="453900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rPr>
              <a:t>Consideration</a:t>
            </a:r>
            <a:endParaRPr sz="2200" b="1">
              <a:solidFill>
                <a:schemeClr val="dk1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15161" name="Google Shape;15161;p49"/>
          <p:cNvSpPr/>
          <p:nvPr/>
        </p:nvSpPr>
        <p:spPr>
          <a:xfrm>
            <a:off x="2150988" y="3500950"/>
            <a:ext cx="2088300" cy="453900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rPr>
              <a:t>Decision</a:t>
            </a:r>
            <a:endParaRPr sz="2200" b="1">
              <a:solidFill>
                <a:schemeClr val="dk1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15162" name="Google Shape;15162;p49"/>
          <p:cNvSpPr txBox="1"/>
          <p:nvPr/>
        </p:nvSpPr>
        <p:spPr>
          <a:xfrm>
            <a:off x="4904699" y="1283100"/>
            <a:ext cx="2088300" cy="8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Jupiter is a gas giant and the biggest planet in the Solar System</a:t>
            </a:r>
            <a:endParaRPr>
              <a:solidFill>
                <a:schemeClr val="dk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sp>
        <p:nvSpPr>
          <p:cNvPr id="15163" name="Google Shape;15163;p49"/>
          <p:cNvSpPr txBox="1"/>
          <p:nvPr/>
        </p:nvSpPr>
        <p:spPr>
          <a:xfrm>
            <a:off x="4904699" y="2303400"/>
            <a:ext cx="2088300" cy="8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Mercury is the closest planet to the Sun and the smallest one </a:t>
            </a:r>
            <a:endParaRPr>
              <a:solidFill>
                <a:schemeClr val="dk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sp>
        <p:nvSpPr>
          <p:cNvPr id="15164" name="Google Shape;15164;p49"/>
          <p:cNvSpPr txBox="1"/>
          <p:nvPr/>
        </p:nvSpPr>
        <p:spPr>
          <a:xfrm>
            <a:off x="4904699" y="3316300"/>
            <a:ext cx="2088300" cy="8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Venus has a beautiful name and is the second planet from the Sun</a:t>
            </a:r>
            <a:endParaRPr>
              <a:solidFill>
                <a:schemeClr val="dk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cxnSp>
        <p:nvCxnSpPr>
          <p:cNvPr id="15165" name="Google Shape;15165;p49"/>
          <p:cNvCxnSpPr>
            <a:stCxn id="15159" idx="3"/>
            <a:endCxn id="15162" idx="1"/>
          </p:cNvCxnSpPr>
          <p:nvPr/>
        </p:nvCxnSpPr>
        <p:spPr>
          <a:xfrm>
            <a:off x="4239288" y="1694700"/>
            <a:ext cx="6654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5166" name="Google Shape;15166;p49"/>
          <p:cNvCxnSpPr>
            <a:stCxn id="15160" idx="3"/>
            <a:endCxn id="15163" idx="1"/>
          </p:cNvCxnSpPr>
          <p:nvPr/>
        </p:nvCxnSpPr>
        <p:spPr>
          <a:xfrm>
            <a:off x="4239288" y="2715000"/>
            <a:ext cx="6654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5167" name="Google Shape;15167;p49"/>
          <p:cNvCxnSpPr>
            <a:stCxn id="15161" idx="3"/>
            <a:endCxn id="15164" idx="1"/>
          </p:cNvCxnSpPr>
          <p:nvPr/>
        </p:nvCxnSpPr>
        <p:spPr>
          <a:xfrm>
            <a:off x="4239288" y="3727900"/>
            <a:ext cx="6654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5168" name="Google Shape;15168;p49"/>
          <p:cNvGrpSpPr/>
          <p:nvPr/>
        </p:nvGrpSpPr>
        <p:grpSpPr>
          <a:xfrm rot="5187736">
            <a:off x="802119" y="3745250"/>
            <a:ext cx="572681" cy="1715520"/>
            <a:chOff x="2574229" y="141275"/>
            <a:chExt cx="281128" cy="842146"/>
          </a:xfrm>
        </p:grpSpPr>
        <p:sp>
          <p:nvSpPr>
            <p:cNvPr id="15169" name="Google Shape;15169;p49"/>
            <p:cNvSpPr/>
            <p:nvPr/>
          </p:nvSpPr>
          <p:spPr>
            <a:xfrm>
              <a:off x="2649559" y="337470"/>
              <a:ext cx="90229" cy="645950"/>
            </a:xfrm>
            <a:custGeom>
              <a:avLst/>
              <a:gdLst/>
              <a:ahLst/>
              <a:cxnLst/>
              <a:rect l="l" t="t" r="r" b="b"/>
              <a:pathLst>
                <a:path w="2471" h="17690" extrusionOk="0">
                  <a:moveTo>
                    <a:pt x="1423" y="0"/>
                  </a:moveTo>
                  <a:cubicBezTo>
                    <a:pt x="1397" y="0"/>
                    <a:pt x="1370" y="5"/>
                    <a:pt x="1345" y="13"/>
                  </a:cubicBezTo>
                  <a:cubicBezTo>
                    <a:pt x="1228" y="52"/>
                    <a:pt x="1173" y="185"/>
                    <a:pt x="1212" y="302"/>
                  </a:cubicBezTo>
                  <a:cubicBezTo>
                    <a:pt x="1220" y="326"/>
                    <a:pt x="2009" y="2646"/>
                    <a:pt x="1845" y="6890"/>
                  </a:cubicBezTo>
                  <a:cubicBezTo>
                    <a:pt x="1767" y="8859"/>
                    <a:pt x="1306" y="10867"/>
                    <a:pt x="899" y="12633"/>
                  </a:cubicBezTo>
                  <a:cubicBezTo>
                    <a:pt x="392" y="14813"/>
                    <a:pt x="1" y="16540"/>
                    <a:pt x="431" y="17556"/>
                  </a:cubicBezTo>
                  <a:cubicBezTo>
                    <a:pt x="470" y="17642"/>
                    <a:pt x="556" y="17689"/>
                    <a:pt x="642" y="17689"/>
                  </a:cubicBezTo>
                  <a:cubicBezTo>
                    <a:pt x="673" y="17689"/>
                    <a:pt x="712" y="17681"/>
                    <a:pt x="720" y="17673"/>
                  </a:cubicBezTo>
                  <a:cubicBezTo>
                    <a:pt x="837" y="17627"/>
                    <a:pt x="892" y="17486"/>
                    <a:pt x="837" y="17369"/>
                  </a:cubicBezTo>
                  <a:cubicBezTo>
                    <a:pt x="470" y="16493"/>
                    <a:pt x="868" y="14751"/>
                    <a:pt x="1337" y="12727"/>
                  </a:cubicBezTo>
                  <a:cubicBezTo>
                    <a:pt x="1751" y="10945"/>
                    <a:pt x="2220" y="8921"/>
                    <a:pt x="2298" y="6905"/>
                  </a:cubicBezTo>
                  <a:cubicBezTo>
                    <a:pt x="2470" y="2584"/>
                    <a:pt x="1673" y="247"/>
                    <a:pt x="1642" y="146"/>
                  </a:cubicBezTo>
                  <a:cubicBezTo>
                    <a:pt x="1611" y="54"/>
                    <a:pt x="1518" y="0"/>
                    <a:pt x="14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49"/>
            <p:cNvSpPr/>
            <p:nvPr/>
          </p:nvSpPr>
          <p:spPr>
            <a:xfrm>
              <a:off x="2741466" y="339369"/>
              <a:ext cx="13730" cy="21142"/>
            </a:xfrm>
            <a:custGeom>
              <a:avLst/>
              <a:gdLst/>
              <a:ahLst/>
              <a:cxnLst/>
              <a:rect l="l" t="t" r="r" b="b"/>
              <a:pathLst>
                <a:path w="376" h="579" extrusionOk="0">
                  <a:moveTo>
                    <a:pt x="375" y="0"/>
                  </a:moveTo>
                  <a:lnTo>
                    <a:pt x="375" y="0"/>
                  </a:lnTo>
                  <a:cubicBezTo>
                    <a:pt x="274" y="188"/>
                    <a:pt x="149" y="383"/>
                    <a:pt x="0" y="578"/>
                  </a:cubicBezTo>
                  <a:cubicBezTo>
                    <a:pt x="141" y="438"/>
                    <a:pt x="274" y="250"/>
                    <a:pt x="375" y="0"/>
                  </a:cubicBezTo>
                  <a:close/>
                </a:path>
              </a:pathLst>
            </a:custGeom>
            <a:solidFill>
              <a:srgbClr val="00C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49"/>
            <p:cNvSpPr/>
            <p:nvPr/>
          </p:nvSpPr>
          <p:spPr>
            <a:xfrm>
              <a:off x="2654123" y="141275"/>
              <a:ext cx="82780" cy="81392"/>
            </a:xfrm>
            <a:custGeom>
              <a:avLst/>
              <a:gdLst/>
              <a:ahLst/>
              <a:cxnLst/>
              <a:rect l="l" t="t" r="r" b="b"/>
              <a:pathLst>
                <a:path w="2267" h="2229" extrusionOk="0">
                  <a:moveTo>
                    <a:pt x="1448" y="1"/>
                  </a:moveTo>
                  <a:cubicBezTo>
                    <a:pt x="1404" y="1"/>
                    <a:pt x="1362" y="6"/>
                    <a:pt x="1321" y="18"/>
                  </a:cubicBezTo>
                  <a:cubicBezTo>
                    <a:pt x="970" y="127"/>
                    <a:pt x="954" y="72"/>
                    <a:pt x="477" y="135"/>
                  </a:cubicBezTo>
                  <a:cubicBezTo>
                    <a:pt x="1" y="205"/>
                    <a:pt x="32" y="901"/>
                    <a:pt x="32" y="901"/>
                  </a:cubicBezTo>
                  <a:lnTo>
                    <a:pt x="71" y="1619"/>
                  </a:lnTo>
                  <a:cubicBezTo>
                    <a:pt x="102" y="1690"/>
                    <a:pt x="227" y="1799"/>
                    <a:pt x="227" y="1799"/>
                  </a:cubicBezTo>
                  <a:cubicBezTo>
                    <a:pt x="227" y="1799"/>
                    <a:pt x="735" y="2120"/>
                    <a:pt x="860" y="2120"/>
                  </a:cubicBezTo>
                  <a:cubicBezTo>
                    <a:pt x="985" y="2120"/>
                    <a:pt x="1118" y="2229"/>
                    <a:pt x="1212" y="2229"/>
                  </a:cubicBezTo>
                  <a:cubicBezTo>
                    <a:pt x="1314" y="2229"/>
                    <a:pt x="1884" y="2182"/>
                    <a:pt x="1908" y="2151"/>
                  </a:cubicBezTo>
                  <a:cubicBezTo>
                    <a:pt x="1908" y="2120"/>
                    <a:pt x="2267" y="1057"/>
                    <a:pt x="2189" y="650"/>
                  </a:cubicBezTo>
                  <a:cubicBezTo>
                    <a:pt x="2120" y="286"/>
                    <a:pt x="1762" y="1"/>
                    <a:pt x="1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49"/>
            <p:cNvSpPr/>
            <p:nvPr/>
          </p:nvSpPr>
          <p:spPr>
            <a:xfrm>
              <a:off x="2660403" y="148103"/>
              <a:ext cx="73651" cy="42065"/>
            </a:xfrm>
            <a:custGeom>
              <a:avLst/>
              <a:gdLst/>
              <a:ahLst/>
              <a:cxnLst/>
              <a:rect l="l" t="t" r="r" b="b"/>
              <a:pathLst>
                <a:path w="2017" h="1152" extrusionOk="0">
                  <a:moveTo>
                    <a:pt x="1199" y="0"/>
                  </a:moveTo>
                  <a:cubicBezTo>
                    <a:pt x="887" y="0"/>
                    <a:pt x="569" y="180"/>
                    <a:pt x="388" y="180"/>
                  </a:cubicBezTo>
                  <a:cubicBezTo>
                    <a:pt x="369" y="180"/>
                    <a:pt x="352" y="178"/>
                    <a:pt x="337" y="174"/>
                  </a:cubicBezTo>
                  <a:cubicBezTo>
                    <a:pt x="320" y="170"/>
                    <a:pt x="304" y="169"/>
                    <a:pt x="290" y="169"/>
                  </a:cubicBezTo>
                  <a:cubicBezTo>
                    <a:pt x="94" y="169"/>
                    <a:pt x="40" y="479"/>
                    <a:pt x="40" y="479"/>
                  </a:cubicBezTo>
                  <a:lnTo>
                    <a:pt x="1" y="698"/>
                  </a:lnTo>
                  <a:lnTo>
                    <a:pt x="266" y="807"/>
                  </a:lnTo>
                  <a:lnTo>
                    <a:pt x="1712" y="1151"/>
                  </a:lnTo>
                  <a:cubicBezTo>
                    <a:pt x="1712" y="1151"/>
                    <a:pt x="2017" y="503"/>
                    <a:pt x="1595" y="135"/>
                  </a:cubicBezTo>
                  <a:cubicBezTo>
                    <a:pt x="1472" y="35"/>
                    <a:pt x="1336" y="0"/>
                    <a:pt x="119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49"/>
            <p:cNvSpPr/>
            <p:nvPr/>
          </p:nvSpPr>
          <p:spPr>
            <a:xfrm>
              <a:off x="2585950" y="153032"/>
              <a:ext cx="106186" cy="218177"/>
            </a:xfrm>
            <a:custGeom>
              <a:avLst/>
              <a:gdLst/>
              <a:ahLst/>
              <a:cxnLst/>
              <a:rect l="l" t="t" r="r" b="b"/>
              <a:pathLst>
                <a:path w="2908" h="5975" extrusionOk="0">
                  <a:moveTo>
                    <a:pt x="1446" y="0"/>
                  </a:moveTo>
                  <a:cubicBezTo>
                    <a:pt x="813" y="0"/>
                    <a:pt x="0" y="1329"/>
                    <a:pt x="258" y="3024"/>
                  </a:cubicBezTo>
                  <a:cubicBezTo>
                    <a:pt x="478" y="4469"/>
                    <a:pt x="1179" y="5975"/>
                    <a:pt x="2291" y="5975"/>
                  </a:cubicBezTo>
                  <a:cubicBezTo>
                    <a:pt x="2365" y="5975"/>
                    <a:pt x="2440" y="5968"/>
                    <a:pt x="2516" y="5955"/>
                  </a:cubicBezTo>
                  <a:cubicBezTo>
                    <a:pt x="2579" y="5939"/>
                    <a:pt x="2649" y="5924"/>
                    <a:pt x="2720" y="5900"/>
                  </a:cubicBezTo>
                  <a:cubicBezTo>
                    <a:pt x="2774" y="5884"/>
                    <a:pt x="2845" y="5853"/>
                    <a:pt x="2907" y="5822"/>
                  </a:cubicBezTo>
                  <a:lnTo>
                    <a:pt x="2204" y="696"/>
                  </a:lnTo>
                  <a:cubicBezTo>
                    <a:pt x="2204" y="696"/>
                    <a:pt x="2094" y="0"/>
                    <a:pt x="14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49"/>
            <p:cNvSpPr/>
            <p:nvPr/>
          </p:nvSpPr>
          <p:spPr>
            <a:xfrm>
              <a:off x="2714920" y="145620"/>
              <a:ext cx="75367" cy="214562"/>
            </a:xfrm>
            <a:custGeom>
              <a:avLst/>
              <a:gdLst/>
              <a:ahLst/>
              <a:cxnLst/>
              <a:rect l="l" t="t" r="r" b="b"/>
              <a:pathLst>
                <a:path w="2064" h="5876" extrusionOk="0">
                  <a:moveTo>
                    <a:pt x="708" y="1"/>
                  </a:moveTo>
                  <a:cubicBezTo>
                    <a:pt x="686" y="1"/>
                    <a:pt x="663" y="3"/>
                    <a:pt x="641" y="8"/>
                  </a:cubicBezTo>
                  <a:cubicBezTo>
                    <a:pt x="16" y="149"/>
                    <a:pt x="0" y="1164"/>
                    <a:pt x="0" y="1164"/>
                  </a:cubicBezTo>
                  <a:lnTo>
                    <a:pt x="446" y="5783"/>
                  </a:lnTo>
                  <a:cubicBezTo>
                    <a:pt x="586" y="5846"/>
                    <a:pt x="716" y="5875"/>
                    <a:pt x="836" y="5875"/>
                  </a:cubicBezTo>
                  <a:cubicBezTo>
                    <a:pt x="1724" y="5875"/>
                    <a:pt x="2063" y="4273"/>
                    <a:pt x="2063" y="3048"/>
                  </a:cubicBezTo>
                  <a:cubicBezTo>
                    <a:pt x="2063" y="1706"/>
                    <a:pt x="1322" y="1"/>
                    <a:pt x="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49"/>
            <p:cNvSpPr/>
            <p:nvPr/>
          </p:nvSpPr>
          <p:spPr>
            <a:xfrm>
              <a:off x="2718900" y="152996"/>
              <a:ext cx="34653" cy="72263"/>
            </a:xfrm>
            <a:custGeom>
              <a:avLst/>
              <a:gdLst/>
              <a:ahLst/>
              <a:cxnLst/>
              <a:rect l="l" t="t" r="r" b="b"/>
              <a:pathLst>
                <a:path w="949" h="1979" extrusionOk="0">
                  <a:moveTo>
                    <a:pt x="542" y="1"/>
                  </a:moveTo>
                  <a:cubicBezTo>
                    <a:pt x="539" y="1"/>
                    <a:pt x="536" y="1"/>
                    <a:pt x="532" y="1"/>
                  </a:cubicBezTo>
                  <a:cubicBezTo>
                    <a:pt x="102" y="40"/>
                    <a:pt x="1" y="798"/>
                    <a:pt x="1" y="798"/>
                  </a:cubicBezTo>
                  <a:lnTo>
                    <a:pt x="423" y="1978"/>
                  </a:lnTo>
                  <a:cubicBezTo>
                    <a:pt x="616" y="1397"/>
                    <a:pt x="949" y="1"/>
                    <a:pt x="54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49"/>
            <p:cNvSpPr/>
            <p:nvPr/>
          </p:nvSpPr>
          <p:spPr>
            <a:xfrm>
              <a:off x="2617316" y="158327"/>
              <a:ext cx="44548" cy="76608"/>
            </a:xfrm>
            <a:custGeom>
              <a:avLst/>
              <a:gdLst/>
              <a:ahLst/>
              <a:cxnLst/>
              <a:rect l="l" t="t" r="r" b="b"/>
              <a:pathLst>
                <a:path w="1220" h="2098" extrusionOk="0">
                  <a:moveTo>
                    <a:pt x="673" y="1"/>
                  </a:moveTo>
                  <a:cubicBezTo>
                    <a:pt x="639" y="1"/>
                    <a:pt x="602" y="4"/>
                    <a:pt x="563" y="12"/>
                  </a:cubicBezTo>
                  <a:cubicBezTo>
                    <a:pt x="1" y="121"/>
                    <a:pt x="118" y="738"/>
                    <a:pt x="345" y="1012"/>
                  </a:cubicBezTo>
                  <a:cubicBezTo>
                    <a:pt x="579" y="1277"/>
                    <a:pt x="415" y="1910"/>
                    <a:pt x="1118" y="2098"/>
                  </a:cubicBezTo>
                  <a:lnTo>
                    <a:pt x="1220" y="574"/>
                  </a:lnTo>
                  <a:cubicBezTo>
                    <a:pt x="1220" y="574"/>
                    <a:pt x="1125" y="1"/>
                    <a:pt x="67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49"/>
            <p:cNvSpPr/>
            <p:nvPr/>
          </p:nvSpPr>
          <p:spPr>
            <a:xfrm>
              <a:off x="2636998" y="148760"/>
              <a:ext cx="125612" cy="224859"/>
            </a:xfrm>
            <a:custGeom>
              <a:avLst/>
              <a:gdLst/>
              <a:ahLst/>
              <a:cxnLst/>
              <a:rect l="l" t="t" r="r" b="b"/>
              <a:pathLst>
                <a:path w="3440" h="6158" extrusionOk="0">
                  <a:moveTo>
                    <a:pt x="1275" y="0"/>
                  </a:moveTo>
                  <a:cubicBezTo>
                    <a:pt x="689" y="0"/>
                    <a:pt x="1" y="1969"/>
                    <a:pt x="149" y="3821"/>
                  </a:cubicBezTo>
                  <a:cubicBezTo>
                    <a:pt x="295" y="5550"/>
                    <a:pt x="1223" y="6144"/>
                    <a:pt x="1849" y="6144"/>
                  </a:cubicBezTo>
                  <a:cubicBezTo>
                    <a:pt x="1896" y="6144"/>
                    <a:pt x="1942" y="6141"/>
                    <a:pt x="1986" y="6134"/>
                  </a:cubicBezTo>
                  <a:cubicBezTo>
                    <a:pt x="2181" y="6111"/>
                    <a:pt x="3439" y="6158"/>
                    <a:pt x="3439" y="3931"/>
                  </a:cubicBezTo>
                  <a:cubicBezTo>
                    <a:pt x="3439" y="1704"/>
                    <a:pt x="1861" y="0"/>
                    <a:pt x="1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49"/>
            <p:cNvSpPr/>
            <p:nvPr/>
          </p:nvSpPr>
          <p:spPr>
            <a:xfrm>
              <a:off x="2617024" y="217810"/>
              <a:ext cx="68247" cy="152121"/>
            </a:xfrm>
            <a:custGeom>
              <a:avLst/>
              <a:gdLst/>
              <a:ahLst/>
              <a:cxnLst/>
              <a:rect l="l" t="t" r="r" b="b"/>
              <a:pathLst>
                <a:path w="1869" h="4166" extrusionOk="0">
                  <a:moveTo>
                    <a:pt x="673" y="0"/>
                  </a:moveTo>
                  <a:cubicBezTo>
                    <a:pt x="673" y="0"/>
                    <a:pt x="1" y="2626"/>
                    <a:pt x="1665" y="4165"/>
                  </a:cubicBezTo>
                  <a:cubicBezTo>
                    <a:pt x="1728" y="4157"/>
                    <a:pt x="1798" y="4142"/>
                    <a:pt x="1869" y="4118"/>
                  </a:cubicBezTo>
                  <a:cubicBezTo>
                    <a:pt x="1337" y="3868"/>
                    <a:pt x="806" y="3212"/>
                    <a:pt x="696" y="1930"/>
                  </a:cubicBezTo>
                  <a:cubicBezTo>
                    <a:pt x="650" y="1274"/>
                    <a:pt x="696" y="602"/>
                    <a:pt x="814" y="8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9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49"/>
            <p:cNvSpPr/>
            <p:nvPr/>
          </p:nvSpPr>
          <p:spPr>
            <a:xfrm rot="406949">
              <a:off x="2736170" y="210099"/>
              <a:ext cx="64523" cy="142703"/>
            </a:xfrm>
            <a:custGeom>
              <a:avLst/>
              <a:gdLst/>
              <a:ahLst/>
              <a:cxnLst/>
              <a:rect l="l" t="t" r="r" b="b"/>
              <a:pathLst>
                <a:path w="1767" h="3908" extrusionOk="0">
                  <a:moveTo>
                    <a:pt x="181" y="0"/>
                  </a:moveTo>
                  <a:lnTo>
                    <a:pt x="1" y="39"/>
                  </a:lnTo>
                  <a:cubicBezTo>
                    <a:pt x="415" y="719"/>
                    <a:pt x="735" y="1618"/>
                    <a:pt x="735" y="2626"/>
                  </a:cubicBezTo>
                  <a:cubicBezTo>
                    <a:pt x="735" y="3181"/>
                    <a:pt x="657" y="3595"/>
                    <a:pt x="540" y="3907"/>
                  </a:cubicBezTo>
                  <a:cubicBezTo>
                    <a:pt x="1767" y="1688"/>
                    <a:pt x="188" y="8"/>
                    <a:pt x="181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49"/>
            <p:cNvSpPr/>
            <p:nvPr/>
          </p:nvSpPr>
          <p:spPr>
            <a:xfrm>
              <a:off x="2574229" y="436609"/>
              <a:ext cx="159571" cy="416381"/>
            </a:xfrm>
            <a:custGeom>
              <a:avLst/>
              <a:gdLst/>
              <a:ahLst/>
              <a:cxnLst/>
              <a:rect l="l" t="t" r="r" b="b"/>
              <a:pathLst>
                <a:path w="4370" h="11403" extrusionOk="0">
                  <a:moveTo>
                    <a:pt x="51" y="1"/>
                  </a:moveTo>
                  <a:cubicBezTo>
                    <a:pt x="18" y="1"/>
                    <a:pt x="1" y="2"/>
                    <a:pt x="1" y="2"/>
                  </a:cubicBezTo>
                  <a:cubicBezTo>
                    <a:pt x="118" y="10"/>
                    <a:pt x="227" y="64"/>
                    <a:pt x="337" y="127"/>
                  </a:cubicBezTo>
                  <a:cubicBezTo>
                    <a:pt x="1517" y="900"/>
                    <a:pt x="2447" y="5042"/>
                    <a:pt x="1876" y="7222"/>
                  </a:cubicBezTo>
                  <a:cubicBezTo>
                    <a:pt x="1259" y="9598"/>
                    <a:pt x="2626" y="11403"/>
                    <a:pt x="2626" y="11403"/>
                  </a:cubicBezTo>
                  <a:lnTo>
                    <a:pt x="2705" y="11051"/>
                  </a:lnTo>
                  <a:cubicBezTo>
                    <a:pt x="2705" y="11051"/>
                    <a:pt x="2525" y="10887"/>
                    <a:pt x="2400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53" y="6589"/>
                    <a:pt x="4369" y="4190"/>
                    <a:pt x="3213" y="2041"/>
                  </a:cubicBezTo>
                  <a:cubicBezTo>
                    <a:pt x="2177" y="91"/>
                    <a:pt x="376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49"/>
            <p:cNvSpPr/>
            <p:nvPr/>
          </p:nvSpPr>
          <p:spPr>
            <a:xfrm>
              <a:off x="2574813" y="435634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42"/>
                    <a:pt x="376" y="150"/>
                    <a:pt x="407" y="158"/>
                  </a:cubicBezTo>
                  <a:cubicBezTo>
                    <a:pt x="1274" y="541"/>
                    <a:pt x="3501" y="1955"/>
                    <a:pt x="3157" y="4558"/>
                  </a:cubicBezTo>
                  <a:cubicBezTo>
                    <a:pt x="2829" y="7113"/>
                    <a:pt x="2102" y="8293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49"/>
            <p:cNvSpPr/>
            <p:nvPr/>
          </p:nvSpPr>
          <p:spPr>
            <a:xfrm>
              <a:off x="2574813" y="436609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35"/>
                    <a:pt x="376" y="150"/>
                    <a:pt x="407" y="158"/>
                  </a:cubicBezTo>
                  <a:cubicBezTo>
                    <a:pt x="1087" y="275"/>
                    <a:pt x="2313" y="674"/>
                    <a:pt x="3095" y="2041"/>
                  </a:cubicBezTo>
                  <a:cubicBezTo>
                    <a:pt x="3095" y="2041"/>
                    <a:pt x="4283" y="3760"/>
                    <a:pt x="2946" y="7308"/>
                  </a:cubicBezTo>
                  <a:cubicBezTo>
                    <a:pt x="2595" y="8246"/>
                    <a:pt x="2353" y="8941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49"/>
            <p:cNvSpPr/>
            <p:nvPr/>
          </p:nvSpPr>
          <p:spPr>
            <a:xfrm>
              <a:off x="2728613" y="388153"/>
              <a:ext cx="126744" cy="260827"/>
            </a:xfrm>
            <a:custGeom>
              <a:avLst/>
              <a:gdLst/>
              <a:ahLst/>
              <a:cxnLst/>
              <a:rect l="l" t="t" r="r" b="b"/>
              <a:pathLst>
                <a:path w="3471" h="7143" extrusionOk="0">
                  <a:moveTo>
                    <a:pt x="3470" y="0"/>
                  </a:moveTo>
                  <a:cubicBezTo>
                    <a:pt x="3470" y="0"/>
                    <a:pt x="3470" y="0"/>
                    <a:pt x="3470" y="0"/>
                  </a:cubicBezTo>
                  <a:lnTo>
                    <a:pt x="3470" y="0"/>
                  </a:lnTo>
                  <a:cubicBezTo>
                    <a:pt x="3470" y="0"/>
                    <a:pt x="3470" y="0"/>
                    <a:pt x="3470" y="0"/>
                  </a:cubicBezTo>
                  <a:close/>
                  <a:moveTo>
                    <a:pt x="3470" y="0"/>
                  </a:moveTo>
                  <a:lnTo>
                    <a:pt x="3470" y="0"/>
                  </a:lnTo>
                  <a:cubicBezTo>
                    <a:pt x="3449" y="10"/>
                    <a:pt x="642" y="983"/>
                    <a:pt x="727" y="3564"/>
                  </a:cubicBezTo>
                  <a:cubicBezTo>
                    <a:pt x="813" y="6166"/>
                    <a:pt x="657" y="6400"/>
                    <a:pt x="0" y="6682"/>
                  </a:cubicBezTo>
                  <a:lnTo>
                    <a:pt x="0" y="7143"/>
                  </a:lnTo>
                  <a:cubicBezTo>
                    <a:pt x="0" y="7143"/>
                    <a:pt x="1313" y="7072"/>
                    <a:pt x="1766" y="4228"/>
                  </a:cubicBezTo>
                  <a:cubicBezTo>
                    <a:pt x="2227" y="1384"/>
                    <a:pt x="2251" y="907"/>
                    <a:pt x="34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49"/>
            <p:cNvSpPr/>
            <p:nvPr/>
          </p:nvSpPr>
          <p:spPr>
            <a:xfrm>
              <a:off x="2650727" y="164863"/>
              <a:ext cx="23297" cy="183780"/>
            </a:xfrm>
            <a:custGeom>
              <a:avLst/>
              <a:gdLst/>
              <a:ahLst/>
              <a:cxnLst/>
              <a:rect l="l" t="t" r="r" b="b"/>
              <a:pathLst>
                <a:path w="638" h="5033" extrusionOk="0">
                  <a:moveTo>
                    <a:pt x="626" y="0"/>
                  </a:moveTo>
                  <a:cubicBezTo>
                    <a:pt x="621" y="0"/>
                    <a:pt x="615" y="4"/>
                    <a:pt x="610" y="12"/>
                  </a:cubicBezTo>
                  <a:cubicBezTo>
                    <a:pt x="102" y="716"/>
                    <a:pt x="86" y="1622"/>
                    <a:pt x="78" y="2450"/>
                  </a:cubicBezTo>
                  <a:cubicBezTo>
                    <a:pt x="63" y="3310"/>
                    <a:pt x="0" y="4310"/>
                    <a:pt x="570" y="5029"/>
                  </a:cubicBezTo>
                  <a:cubicBezTo>
                    <a:pt x="573" y="5031"/>
                    <a:pt x="576" y="5032"/>
                    <a:pt x="580" y="5032"/>
                  </a:cubicBezTo>
                  <a:cubicBezTo>
                    <a:pt x="589" y="5032"/>
                    <a:pt x="599" y="5027"/>
                    <a:pt x="594" y="5021"/>
                  </a:cubicBezTo>
                  <a:cubicBezTo>
                    <a:pt x="109" y="4248"/>
                    <a:pt x="156" y="3326"/>
                    <a:pt x="211" y="2458"/>
                  </a:cubicBezTo>
                  <a:cubicBezTo>
                    <a:pt x="258" y="1653"/>
                    <a:pt x="195" y="739"/>
                    <a:pt x="633" y="20"/>
                  </a:cubicBezTo>
                  <a:cubicBezTo>
                    <a:pt x="638" y="10"/>
                    <a:pt x="634" y="0"/>
                    <a:pt x="62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49"/>
            <p:cNvSpPr/>
            <p:nvPr/>
          </p:nvSpPr>
          <p:spPr>
            <a:xfrm>
              <a:off x="2675338" y="161906"/>
              <a:ext cx="1168" cy="1278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5" y="0"/>
                  </a:moveTo>
                  <a:cubicBezTo>
                    <a:pt x="23" y="0"/>
                    <a:pt x="22" y="2"/>
                    <a:pt x="22" y="7"/>
                  </a:cubicBezTo>
                  <a:cubicBezTo>
                    <a:pt x="32" y="7"/>
                    <a:pt x="28" y="0"/>
                    <a:pt x="25" y="0"/>
                  </a:cubicBezTo>
                  <a:close/>
                  <a:moveTo>
                    <a:pt x="22" y="7"/>
                  </a:moveTo>
                  <a:cubicBezTo>
                    <a:pt x="14" y="15"/>
                    <a:pt x="6" y="15"/>
                    <a:pt x="6" y="23"/>
                  </a:cubicBezTo>
                  <a:cubicBezTo>
                    <a:pt x="0" y="28"/>
                    <a:pt x="3" y="34"/>
                    <a:pt x="7" y="34"/>
                  </a:cubicBezTo>
                  <a:cubicBezTo>
                    <a:pt x="9" y="34"/>
                    <a:pt x="11" y="33"/>
                    <a:pt x="14" y="31"/>
                  </a:cubicBezTo>
                  <a:cubicBezTo>
                    <a:pt x="14" y="23"/>
                    <a:pt x="22" y="15"/>
                    <a:pt x="22" y="7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49"/>
            <p:cNvSpPr/>
            <p:nvPr/>
          </p:nvSpPr>
          <p:spPr>
            <a:xfrm>
              <a:off x="2595371" y="188306"/>
              <a:ext cx="69926" cy="175345"/>
            </a:xfrm>
            <a:custGeom>
              <a:avLst/>
              <a:gdLst/>
              <a:ahLst/>
              <a:cxnLst/>
              <a:rect l="l" t="t" r="r" b="b"/>
              <a:pathLst>
                <a:path w="1915" h="4802" extrusionOk="0">
                  <a:moveTo>
                    <a:pt x="403" y="0"/>
                  </a:moveTo>
                  <a:cubicBezTo>
                    <a:pt x="401" y="0"/>
                    <a:pt x="399" y="1"/>
                    <a:pt x="399" y="3"/>
                  </a:cubicBezTo>
                  <a:cubicBezTo>
                    <a:pt x="0" y="925"/>
                    <a:pt x="188" y="2152"/>
                    <a:pt x="477" y="3082"/>
                  </a:cubicBezTo>
                  <a:cubicBezTo>
                    <a:pt x="711" y="3801"/>
                    <a:pt x="1102" y="4598"/>
                    <a:pt x="1899" y="4801"/>
                  </a:cubicBezTo>
                  <a:cubicBezTo>
                    <a:pt x="1907" y="4801"/>
                    <a:pt x="1915" y="4778"/>
                    <a:pt x="1907" y="4778"/>
                  </a:cubicBezTo>
                  <a:cubicBezTo>
                    <a:pt x="1086" y="4426"/>
                    <a:pt x="852" y="3699"/>
                    <a:pt x="633" y="2895"/>
                  </a:cubicBezTo>
                  <a:cubicBezTo>
                    <a:pt x="500" y="2394"/>
                    <a:pt x="406" y="1879"/>
                    <a:pt x="352" y="1363"/>
                  </a:cubicBezTo>
                  <a:cubicBezTo>
                    <a:pt x="289" y="902"/>
                    <a:pt x="399" y="472"/>
                    <a:pt x="422" y="11"/>
                  </a:cubicBezTo>
                  <a:cubicBezTo>
                    <a:pt x="422" y="6"/>
                    <a:pt x="410" y="0"/>
                    <a:pt x="403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49"/>
            <p:cNvSpPr/>
            <p:nvPr/>
          </p:nvSpPr>
          <p:spPr>
            <a:xfrm>
              <a:off x="2759286" y="180273"/>
              <a:ext cx="25560" cy="166947"/>
            </a:xfrm>
            <a:custGeom>
              <a:avLst/>
              <a:gdLst/>
              <a:ahLst/>
              <a:cxnLst/>
              <a:rect l="l" t="t" r="r" b="b"/>
              <a:pathLst>
                <a:path w="700" h="4572" extrusionOk="0">
                  <a:moveTo>
                    <a:pt x="166" y="1"/>
                  </a:moveTo>
                  <a:cubicBezTo>
                    <a:pt x="164" y="1"/>
                    <a:pt x="161" y="4"/>
                    <a:pt x="161" y="4"/>
                  </a:cubicBezTo>
                  <a:cubicBezTo>
                    <a:pt x="403" y="684"/>
                    <a:pt x="559" y="1349"/>
                    <a:pt x="567" y="2067"/>
                  </a:cubicBezTo>
                  <a:cubicBezTo>
                    <a:pt x="583" y="2833"/>
                    <a:pt x="544" y="3912"/>
                    <a:pt x="12" y="4521"/>
                  </a:cubicBezTo>
                  <a:cubicBezTo>
                    <a:pt x="1" y="4544"/>
                    <a:pt x="10" y="4572"/>
                    <a:pt x="29" y="4572"/>
                  </a:cubicBezTo>
                  <a:cubicBezTo>
                    <a:pt x="36" y="4572"/>
                    <a:pt x="43" y="4568"/>
                    <a:pt x="51" y="4560"/>
                  </a:cubicBezTo>
                  <a:cubicBezTo>
                    <a:pt x="583" y="4005"/>
                    <a:pt x="637" y="3232"/>
                    <a:pt x="676" y="2489"/>
                  </a:cubicBezTo>
                  <a:cubicBezTo>
                    <a:pt x="700" y="2067"/>
                    <a:pt x="653" y="1661"/>
                    <a:pt x="551" y="1263"/>
                  </a:cubicBezTo>
                  <a:cubicBezTo>
                    <a:pt x="442" y="848"/>
                    <a:pt x="372" y="380"/>
                    <a:pt x="168" y="4"/>
                  </a:cubicBezTo>
                  <a:cubicBezTo>
                    <a:pt x="168" y="2"/>
                    <a:pt x="168" y="1"/>
                    <a:pt x="1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49"/>
            <p:cNvSpPr/>
            <p:nvPr/>
          </p:nvSpPr>
          <p:spPr>
            <a:xfrm>
              <a:off x="2689506" y="203533"/>
              <a:ext cx="24575" cy="155846"/>
            </a:xfrm>
            <a:custGeom>
              <a:avLst/>
              <a:gdLst/>
              <a:ahLst/>
              <a:cxnLst/>
              <a:rect l="l" t="t" r="r" b="b"/>
              <a:pathLst>
                <a:path w="673" h="4268" extrusionOk="0">
                  <a:moveTo>
                    <a:pt x="1" y="0"/>
                  </a:moveTo>
                  <a:lnTo>
                    <a:pt x="1" y="0"/>
                  </a:lnTo>
                  <a:cubicBezTo>
                    <a:pt x="118" y="704"/>
                    <a:pt x="173" y="1415"/>
                    <a:pt x="266" y="2118"/>
                  </a:cubicBezTo>
                  <a:cubicBezTo>
                    <a:pt x="352" y="2814"/>
                    <a:pt x="399" y="3556"/>
                    <a:pt x="587" y="4236"/>
                  </a:cubicBezTo>
                  <a:cubicBezTo>
                    <a:pt x="590" y="4257"/>
                    <a:pt x="609" y="4267"/>
                    <a:pt x="628" y="4267"/>
                  </a:cubicBezTo>
                  <a:cubicBezTo>
                    <a:pt x="650" y="4267"/>
                    <a:pt x="673" y="4253"/>
                    <a:pt x="673" y="4228"/>
                  </a:cubicBezTo>
                  <a:cubicBezTo>
                    <a:pt x="579" y="3493"/>
                    <a:pt x="509" y="2829"/>
                    <a:pt x="345" y="2110"/>
                  </a:cubicBezTo>
                  <a:cubicBezTo>
                    <a:pt x="188" y="1446"/>
                    <a:pt x="282" y="61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49"/>
            <p:cNvSpPr/>
            <p:nvPr/>
          </p:nvSpPr>
          <p:spPr>
            <a:xfrm>
              <a:off x="2748587" y="239756"/>
              <a:ext cx="2593" cy="8435"/>
            </a:xfrm>
            <a:custGeom>
              <a:avLst/>
              <a:gdLst/>
              <a:ahLst/>
              <a:cxnLst/>
              <a:rect l="l" t="t" r="r" b="b"/>
              <a:pathLst>
                <a:path w="71" h="231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79"/>
                    <a:pt x="39" y="149"/>
                    <a:pt x="63" y="227"/>
                  </a:cubicBezTo>
                  <a:cubicBezTo>
                    <a:pt x="63" y="230"/>
                    <a:pt x="64" y="231"/>
                    <a:pt x="65" y="231"/>
                  </a:cubicBezTo>
                  <a:cubicBezTo>
                    <a:pt x="67" y="231"/>
                    <a:pt x="71" y="227"/>
                    <a:pt x="71" y="227"/>
                  </a:cubicBezTo>
                  <a:cubicBezTo>
                    <a:pt x="71" y="149"/>
                    <a:pt x="24" y="79"/>
                    <a:pt x="0" y="1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49"/>
            <p:cNvSpPr/>
            <p:nvPr/>
          </p:nvSpPr>
          <p:spPr>
            <a:xfrm>
              <a:off x="2735734" y="263016"/>
              <a:ext cx="19462" cy="90156"/>
            </a:xfrm>
            <a:custGeom>
              <a:avLst/>
              <a:gdLst/>
              <a:ahLst/>
              <a:cxnLst/>
              <a:rect l="l" t="t" r="r" b="b"/>
              <a:pathLst>
                <a:path w="533" h="2469" extrusionOk="0">
                  <a:moveTo>
                    <a:pt x="466" y="1"/>
                  </a:moveTo>
                  <a:cubicBezTo>
                    <a:pt x="464" y="1"/>
                    <a:pt x="462" y="5"/>
                    <a:pt x="462" y="12"/>
                  </a:cubicBezTo>
                  <a:cubicBezTo>
                    <a:pt x="462" y="559"/>
                    <a:pt x="431" y="1161"/>
                    <a:pt x="313" y="1700"/>
                  </a:cubicBezTo>
                  <a:cubicBezTo>
                    <a:pt x="274" y="1857"/>
                    <a:pt x="1" y="2325"/>
                    <a:pt x="63" y="2451"/>
                  </a:cubicBezTo>
                  <a:cubicBezTo>
                    <a:pt x="67" y="2462"/>
                    <a:pt x="75" y="2468"/>
                    <a:pt x="83" y="2468"/>
                  </a:cubicBezTo>
                  <a:cubicBezTo>
                    <a:pt x="91" y="2468"/>
                    <a:pt x="98" y="2462"/>
                    <a:pt x="102" y="2451"/>
                  </a:cubicBezTo>
                  <a:cubicBezTo>
                    <a:pt x="235" y="2130"/>
                    <a:pt x="431" y="1935"/>
                    <a:pt x="470" y="1560"/>
                  </a:cubicBezTo>
                  <a:cubicBezTo>
                    <a:pt x="532" y="1044"/>
                    <a:pt x="509" y="528"/>
                    <a:pt x="470" y="12"/>
                  </a:cubicBezTo>
                  <a:cubicBezTo>
                    <a:pt x="470" y="5"/>
                    <a:pt x="468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91" name="Google Shape;15191;p49"/>
          <p:cNvGrpSpPr/>
          <p:nvPr/>
        </p:nvGrpSpPr>
        <p:grpSpPr>
          <a:xfrm rot="5400000">
            <a:off x="8434371" y="2208583"/>
            <a:ext cx="388902" cy="409654"/>
            <a:chOff x="9310391" y="2486565"/>
            <a:chExt cx="261975" cy="275936"/>
          </a:xfrm>
        </p:grpSpPr>
        <p:sp>
          <p:nvSpPr>
            <p:cNvPr id="15192" name="Google Shape;15192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4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95" name="Google Shape;15195;p49"/>
          <p:cNvGrpSpPr/>
          <p:nvPr/>
        </p:nvGrpSpPr>
        <p:grpSpPr>
          <a:xfrm rot="-4179207">
            <a:off x="586571" y="2460244"/>
            <a:ext cx="271696" cy="286201"/>
            <a:chOff x="9310391" y="2486565"/>
            <a:chExt cx="261975" cy="275936"/>
          </a:xfrm>
        </p:grpSpPr>
        <p:sp>
          <p:nvSpPr>
            <p:cNvPr id="15196" name="Google Shape;15196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7" name="Google Shape;15197;p4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15198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99" name="Google Shape;15199;p49"/>
          <p:cNvGrpSpPr/>
          <p:nvPr/>
        </p:nvGrpSpPr>
        <p:grpSpPr>
          <a:xfrm rot="1123819">
            <a:off x="3010161" y="4315866"/>
            <a:ext cx="388907" cy="409658"/>
            <a:chOff x="9310391" y="2486565"/>
            <a:chExt cx="261975" cy="275936"/>
          </a:xfrm>
        </p:grpSpPr>
        <p:sp>
          <p:nvSpPr>
            <p:cNvPr id="15200" name="Google Shape;15200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4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203" name="Google Shape;15203;p49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-162712" y="38386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5204" name="Google Shape;15204;p49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8119788" y="-268637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205" name="Google Shape;15205;p49"/>
          <p:cNvGrpSpPr/>
          <p:nvPr/>
        </p:nvGrpSpPr>
        <p:grpSpPr>
          <a:xfrm rot="1123819">
            <a:off x="6113786" y="51591"/>
            <a:ext cx="388907" cy="409658"/>
            <a:chOff x="9310391" y="2486565"/>
            <a:chExt cx="261975" cy="275936"/>
          </a:xfrm>
        </p:grpSpPr>
        <p:sp>
          <p:nvSpPr>
            <p:cNvPr id="15206" name="Google Shape;15206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4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09" name="Google Shape;15209;p49"/>
          <p:cNvGrpSpPr/>
          <p:nvPr/>
        </p:nvGrpSpPr>
        <p:grpSpPr>
          <a:xfrm rot="-3386718">
            <a:off x="7742532" y="3923711"/>
            <a:ext cx="670258" cy="868429"/>
            <a:chOff x="8554518" y="2257354"/>
            <a:chExt cx="1119593" cy="1450616"/>
          </a:xfrm>
        </p:grpSpPr>
        <p:grpSp>
          <p:nvGrpSpPr>
            <p:cNvPr id="15210" name="Google Shape;15210;p49"/>
            <p:cNvGrpSpPr/>
            <p:nvPr/>
          </p:nvGrpSpPr>
          <p:grpSpPr>
            <a:xfrm>
              <a:off x="8554518" y="2257354"/>
              <a:ext cx="1119593" cy="1450616"/>
              <a:chOff x="7046312" y="3330886"/>
              <a:chExt cx="556956" cy="721628"/>
            </a:xfrm>
          </p:grpSpPr>
          <p:sp>
            <p:nvSpPr>
              <p:cNvPr id="15211" name="Google Shape;15211;p49"/>
              <p:cNvSpPr/>
              <p:nvPr/>
            </p:nvSpPr>
            <p:spPr>
              <a:xfrm>
                <a:off x="7046312" y="3605037"/>
                <a:ext cx="490446" cy="447478"/>
              </a:xfrm>
              <a:custGeom>
                <a:avLst/>
                <a:gdLst/>
                <a:ahLst/>
                <a:cxnLst/>
                <a:rect l="l" t="t" r="r" b="b"/>
                <a:pathLst>
                  <a:path w="10832" h="9883" extrusionOk="0">
                    <a:moveTo>
                      <a:pt x="8005" y="6663"/>
                    </a:moveTo>
                    <a:cubicBezTo>
                      <a:pt x="8080" y="6663"/>
                      <a:pt x="8190" y="6701"/>
                      <a:pt x="8362" y="6760"/>
                    </a:cubicBezTo>
                    <a:cubicBezTo>
                      <a:pt x="8416" y="6776"/>
                      <a:pt x="8479" y="6783"/>
                      <a:pt x="8534" y="6807"/>
                    </a:cubicBezTo>
                    <a:cubicBezTo>
                      <a:pt x="8768" y="6869"/>
                      <a:pt x="8792" y="6901"/>
                      <a:pt x="8706" y="7127"/>
                    </a:cubicBezTo>
                    <a:cubicBezTo>
                      <a:pt x="8573" y="7440"/>
                      <a:pt x="8448" y="7760"/>
                      <a:pt x="8315" y="8073"/>
                    </a:cubicBezTo>
                    <a:cubicBezTo>
                      <a:pt x="8213" y="8284"/>
                      <a:pt x="8104" y="8495"/>
                      <a:pt x="7908" y="8674"/>
                    </a:cubicBezTo>
                    <a:cubicBezTo>
                      <a:pt x="7737" y="8284"/>
                      <a:pt x="7697" y="7901"/>
                      <a:pt x="7737" y="7526"/>
                    </a:cubicBezTo>
                    <a:cubicBezTo>
                      <a:pt x="7744" y="7377"/>
                      <a:pt x="7776" y="7244"/>
                      <a:pt x="7791" y="7112"/>
                    </a:cubicBezTo>
                    <a:cubicBezTo>
                      <a:pt x="7851" y="6782"/>
                      <a:pt x="7873" y="6663"/>
                      <a:pt x="8005" y="6663"/>
                    </a:cubicBezTo>
                    <a:close/>
                    <a:moveTo>
                      <a:pt x="7502" y="0"/>
                    </a:moveTo>
                    <a:cubicBezTo>
                      <a:pt x="7377" y="47"/>
                      <a:pt x="7299" y="141"/>
                      <a:pt x="7221" y="243"/>
                    </a:cubicBezTo>
                    <a:cubicBezTo>
                      <a:pt x="6455" y="1110"/>
                      <a:pt x="5486" y="1618"/>
                      <a:pt x="4415" y="1962"/>
                    </a:cubicBezTo>
                    <a:cubicBezTo>
                      <a:pt x="3947" y="2110"/>
                      <a:pt x="3470" y="2251"/>
                      <a:pt x="2970" y="2321"/>
                    </a:cubicBezTo>
                    <a:cubicBezTo>
                      <a:pt x="2699" y="2362"/>
                      <a:pt x="2428" y="2388"/>
                      <a:pt x="2159" y="2388"/>
                    </a:cubicBezTo>
                    <a:cubicBezTo>
                      <a:pt x="1853" y="2388"/>
                      <a:pt x="1550" y="2354"/>
                      <a:pt x="1251" y="2267"/>
                    </a:cubicBezTo>
                    <a:cubicBezTo>
                      <a:pt x="899" y="2157"/>
                      <a:pt x="594" y="1978"/>
                      <a:pt x="352" y="1696"/>
                    </a:cubicBezTo>
                    <a:cubicBezTo>
                      <a:pt x="274" y="1602"/>
                      <a:pt x="172" y="1524"/>
                      <a:pt x="86" y="1431"/>
                    </a:cubicBezTo>
                    <a:lnTo>
                      <a:pt x="86" y="1431"/>
                    </a:lnTo>
                    <a:cubicBezTo>
                      <a:pt x="0" y="2048"/>
                      <a:pt x="289" y="2446"/>
                      <a:pt x="821" y="2712"/>
                    </a:cubicBezTo>
                    <a:cubicBezTo>
                      <a:pt x="915" y="2759"/>
                      <a:pt x="1016" y="2814"/>
                      <a:pt x="1126" y="2837"/>
                    </a:cubicBezTo>
                    <a:cubicBezTo>
                      <a:pt x="1423" y="2939"/>
                      <a:pt x="1727" y="3009"/>
                      <a:pt x="2040" y="3025"/>
                    </a:cubicBezTo>
                    <a:cubicBezTo>
                      <a:pt x="2244" y="3038"/>
                      <a:pt x="2451" y="3047"/>
                      <a:pt x="2661" y="3047"/>
                    </a:cubicBezTo>
                    <a:cubicBezTo>
                      <a:pt x="2812" y="3047"/>
                      <a:pt x="2964" y="3042"/>
                      <a:pt x="3118" y="3032"/>
                    </a:cubicBezTo>
                    <a:cubicBezTo>
                      <a:pt x="3132" y="3032"/>
                      <a:pt x="3145" y="3032"/>
                      <a:pt x="3157" y="3032"/>
                    </a:cubicBezTo>
                    <a:cubicBezTo>
                      <a:pt x="3304" y="3032"/>
                      <a:pt x="3336" y="3079"/>
                      <a:pt x="3321" y="3259"/>
                    </a:cubicBezTo>
                    <a:cubicBezTo>
                      <a:pt x="3290" y="3712"/>
                      <a:pt x="3259" y="4158"/>
                      <a:pt x="3196" y="4611"/>
                    </a:cubicBezTo>
                    <a:cubicBezTo>
                      <a:pt x="3001" y="5939"/>
                      <a:pt x="3314" y="7119"/>
                      <a:pt x="4095" y="8190"/>
                    </a:cubicBezTo>
                    <a:cubicBezTo>
                      <a:pt x="4345" y="8534"/>
                      <a:pt x="4650" y="8831"/>
                      <a:pt x="5017" y="9042"/>
                    </a:cubicBezTo>
                    <a:cubicBezTo>
                      <a:pt x="5697" y="9425"/>
                      <a:pt x="6408" y="9698"/>
                      <a:pt x="7158" y="9854"/>
                    </a:cubicBezTo>
                    <a:cubicBezTo>
                      <a:pt x="7259" y="9872"/>
                      <a:pt x="7357" y="9882"/>
                      <a:pt x="7454" y="9882"/>
                    </a:cubicBezTo>
                    <a:cubicBezTo>
                      <a:pt x="7615" y="9882"/>
                      <a:pt x="7774" y="9855"/>
                      <a:pt x="7940" y="9792"/>
                    </a:cubicBezTo>
                    <a:cubicBezTo>
                      <a:pt x="8299" y="9667"/>
                      <a:pt x="8635" y="9503"/>
                      <a:pt x="8948" y="9300"/>
                    </a:cubicBezTo>
                    <a:cubicBezTo>
                      <a:pt x="9354" y="9026"/>
                      <a:pt x="9667" y="8659"/>
                      <a:pt x="9886" y="8213"/>
                    </a:cubicBezTo>
                    <a:cubicBezTo>
                      <a:pt x="10057" y="7838"/>
                      <a:pt x="10175" y="7463"/>
                      <a:pt x="10253" y="7057"/>
                    </a:cubicBezTo>
                    <a:cubicBezTo>
                      <a:pt x="10284" y="6901"/>
                      <a:pt x="10347" y="6776"/>
                      <a:pt x="10511" y="6705"/>
                    </a:cubicBezTo>
                    <a:cubicBezTo>
                      <a:pt x="10714" y="6619"/>
                      <a:pt x="10815" y="6447"/>
                      <a:pt x="10831" y="6229"/>
                    </a:cubicBezTo>
                    <a:cubicBezTo>
                      <a:pt x="10808" y="6229"/>
                      <a:pt x="10784" y="6227"/>
                      <a:pt x="10762" y="6227"/>
                    </a:cubicBezTo>
                    <a:cubicBezTo>
                      <a:pt x="10739" y="6227"/>
                      <a:pt x="10718" y="6229"/>
                      <a:pt x="10698" y="6236"/>
                    </a:cubicBezTo>
                    <a:cubicBezTo>
                      <a:pt x="10372" y="6380"/>
                      <a:pt x="10046" y="6440"/>
                      <a:pt x="9724" y="6440"/>
                    </a:cubicBezTo>
                    <a:cubicBezTo>
                      <a:pt x="9274" y="6440"/>
                      <a:pt x="8830" y="6323"/>
                      <a:pt x="8393" y="6150"/>
                    </a:cubicBezTo>
                    <a:cubicBezTo>
                      <a:pt x="8213" y="6080"/>
                      <a:pt x="8049" y="5994"/>
                      <a:pt x="7885" y="5916"/>
                    </a:cubicBezTo>
                    <a:cubicBezTo>
                      <a:pt x="7455" y="5713"/>
                      <a:pt x="7088" y="5416"/>
                      <a:pt x="6893" y="4970"/>
                    </a:cubicBezTo>
                    <a:cubicBezTo>
                      <a:pt x="6869" y="4900"/>
                      <a:pt x="6814" y="4845"/>
                      <a:pt x="6736" y="4814"/>
                    </a:cubicBezTo>
                    <a:lnTo>
                      <a:pt x="6736" y="4814"/>
                    </a:lnTo>
                    <a:cubicBezTo>
                      <a:pt x="6502" y="5205"/>
                      <a:pt x="6502" y="5353"/>
                      <a:pt x="6775" y="5682"/>
                    </a:cubicBezTo>
                    <a:cubicBezTo>
                      <a:pt x="6893" y="5830"/>
                      <a:pt x="7041" y="5955"/>
                      <a:pt x="7166" y="6080"/>
                    </a:cubicBezTo>
                    <a:cubicBezTo>
                      <a:pt x="7244" y="6158"/>
                      <a:pt x="7354" y="6213"/>
                      <a:pt x="7377" y="6330"/>
                    </a:cubicBezTo>
                    <a:cubicBezTo>
                      <a:pt x="7401" y="6377"/>
                      <a:pt x="7377" y="6408"/>
                      <a:pt x="7338" y="6416"/>
                    </a:cubicBezTo>
                    <a:lnTo>
                      <a:pt x="7322" y="6447"/>
                    </a:lnTo>
                    <a:cubicBezTo>
                      <a:pt x="7322" y="6510"/>
                      <a:pt x="7307" y="6572"/>
                      <a:pt x="7236" y="6604"/>
                    </a:cubicBezTo>
                    <a:cubicBezTo>
                      <a:pt x="6838" y="7323"/>
                      <a:pt x="6674" y="8088"/>
                      <a:pt x="6885" y="8909"/>
                    </a:cubicBezTo>
                    <a:cubicBezTo>
                      <a:pt x="6924" y="8956"/>
                      <a:pt x="6955" y="9003"/>
                      <a:pt x="6877" y="9026"/>
                    </a:cubicBezTo>
                    <a:cubicBezTo>
                      <a:pt x="6874" y="9027"/>
                      <a:pt x="6872" y="9027"/>
                      <a:pt x="6868" y="9027"/>
                    </a:cubicBezTo>
                    <a:cubicBezTo>
                      <a:pt x="6843" y="9027"/>
                      <a:pt x="6802" y="9002"/>
                      <a:pt x="6768" y="8995"/>
                    </a:cubicBezTo>
                    <a:cubicBezTo>
                      <a:pt x="5986" y="8518"/>
                      <a:pt x="5502" y="7823"/>
                      <a:pt x="5314" y="6916"/>
                    </a:cubicBezTo>
                    <a:cubicBezTo>
                      <a:pt x="5158" y="6150"/>
                      <a:pt x="5197" y="5392"/>
                      <a:pt x="5267" y="4627"/>
                    </a:cubicBezTo>
                    <a:cubicBezTo>
                      <a:pt x="5306" y="4197"/>
                      <a:pt x="5361" y="3767"/>
                      <a:pt x="5400" y="3329"/>
                    </a:cubicBezTo>
                    <a:cubicBezTo>
                      <a:pt x="5423" y="3064"/>
                      <a:pt x="5431" y="2798"/>
                      <a:pt x="5447" y="2540"/>
                    </a:cubicBezTo>
                    <a:cubicBezTo>
                      <a:pt x="5666" y="2353"/>
                      <a:pt x="5939" y="2282"/>
                      <a:pt x="6181" y="2149"/>
                    </a:cubicBezTo>
                    <a:cubicBezTo>
                      <a:pt x="6603" y="1915"/>
                      <a:pt x="7025" y="1665"/>
                      <a:pt x="7401" y="1376"/>
                    </a:cubicBezTo>
                    <a:cubicBezTo>
                      <a:pt x="7752" y="1102"/>
                      <a:pt x="7830" y="860"/>
                      <a:pt x="7690" y="430"/>
                    </a:cubicBezTo>
                    <a:cubicBezTo>
                      <a:pt x="7635" y="282"/>
                      <a:pt x="7557" y="141"/>
                      <a:pt x="75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2" name="Google Shape;15212;p49"/>
              <p:cNvSpPr/>
              <p:nvPr/>
            </p:nvSpPr>
            <p:spPr>
              <a:xfrm>
                <a:off x="7051609" y="3416640"/>
                <a:ext cx="335823" cy="29779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6577" extrusionOk="0">
                    <a:moveTo>
                      <a:pt x="3422" y="566"/>
                    </a:moveTo>
                    <a:cubicBezTo>
                      <a:pt x="3687" y="566"/>
                      <a:pt x="3962" y="858"/>
                      <a:pt x="3962" y="1130"/>
                    </a:cubicBezTo>
                    <a:cubicBezTo>
                      <a:pt x="3962" y="1450"/>
                      <a:pt x="3751" y="1669"/>
                      <a:pt x="3447" y="1677"/>
                    </a:cubicBezTo>
                    <a:cubicBezTo>
                      <a:pt x="3442" y="1677"/>
                      <a:pt x="3437" y="1677"/>
                      <a:pt x="3432" y="1677"/>
                    </a:cubicBezTo>
                    <a:cubicBezTo>
                      <a:pt x="3127" y="1677"/>
                      <a:pt x="2900" y="1429"/>
                      <a:pt x="2900" y="1098"/>
                    </a:cubicBezTo>
                    <a:cubicBezTo>
                      <a:pt x="2907" y="817"/>
                      <a:pt x="3126" y="583"/>
                      <a:pt x="3392" y="567"/>
                    </a:cubicBezTo>
                    <a:cubicBezTo>
                      <a:pt x="3402" y="566"/>
                      <a:pt x="3412" y="566"/>
                      <a:pt x="3422" y="566"/>
                    </a:cubicBezTo>
                    <a:close/>
                    <a:moveTo>
                      <a:pt x="4604" y="1853"/>
                    </a:moveTo>
                    <a:cubicBezTo>
                      <a:pt x="4619" y="1853"/>
                      <a:pt x="4634" y="1854"/>
                      <a:pt x="4650" y="1856"/>
                    </a:cubicBezTo>
                    <a:cubicBezTo>
                      <a:pt x="4845" y="1864"/>
                      <a:pt x="4963" y="1997"/>
                      <a:pt x="4955" y="2192"/>
                    </a:cubicBezTo>
                    <a:cubicBezTo>
                      <a:pt x="4941" y="2369"/>
                      <a:pt x="4824" y="2501"/>
                      <a:pt x="4668" y="2501"/>
                    </a:cubicBezTo>
                    <a:cubicBezTo>
                      <a:pt x="4652" y="2501"/>
                      <a:pt x="4636" y="2500"/>
                      <a:pt x="4619" y="2497"/>
                    </a:cubicBezTo>
                    <a:cubicBezTo>
                      <a:pt x="4447" y="2481"/>
                      <a:pt x="4306" y="2325"/>
                      <a:pt x="4306" y="2145"/>
                    </a:cubicBezTo>
                    <a:cubicBezTo>
                      <a:pt x="4306" y="1973"/>
                      <a:pt x="4432" y="1853"/>
                      <a:pt x="4604" y="1853"/>
                    </a:cubicBezTo>
                    <a:close/>
                    <a:moveTo>
                      <a:pt x="2032" y="1841"/>
                    </a:moveTo>
                    <a:cubicBezTo>
                      <a:pt x="2384" y="1856"/>
                      <a:pt x="2611" y="2052"/>
                      <a:pt x="2587" y="2341"/>
                    </a:cubicBezTo>
                    <a:cubicBezTo>
                      <a:pt x="2571" y="2661"/>
                      <a:pt x="2321" y="2911"/>
                      <a:pt x="2024" y="2911"/>
                    </a:cubicBezTo>
                    <a:cubicBezTo>
                      <a:pt x="2020" y="2911"/>
                      <a:pt x="2016" y="2911"/>
                      <a:pt x="2012" y="2911"/>
                    </a:cubicBezTo>
                    <a:cubicBezTo>
                      <a:pt x="1559" y="2911"/>
                      <a:pt x="1308" y="2501"/>
                      <a:pt x="1524" y="2099"/>
                    </a:cubicBezTo>
                    <a:cubicBezTo>
                      <a:pt x="1595" y="1958"/>
                      <a:pt x="1688" y="1872"/>
                      <a:pt x="1845" y="1856"/>
                    </a:cubicBezTo>
                    <a:cubicBezTo>
                      <a:pt x="1907" y="1841"/>
                      <a:pt x="1970" y="1841"/>
                      <a:pt x="2032" y="1841"/>
                    </a:cubicBezTo>
                    <a:close/>
                    <a:moveTo>
                      <a:pt x="5735" y="2801"/>
                    </a:moveTo>
                    <a:cubicBezTo>
                      <a:pt x="6000" y="2801"/>
                      <a:pt x="6244" y="3075"/>
                      <a:pt x="6229" y="3349"/>
                    </a:cubicBezTo>
                    <a:cubicBezTo>
                      <a:pt x="6221" y="3591"/>
                      <a:pt x="6025" y="3755"/>
                      <a:pt x="5752" y="3755"/>
                    </a:cubicBezTo>
                    <a:cubicBezTo>
                      <a:pt x="5739" y="3756"/>
                      <a:pt x="5726" y="3756"/>
                      <a:pt x="5714" y="3756"/>
                    </a:cubicBezTo>
                    <a:cubicBezTo>
                      <a:pt x="5416" y="3756"/>
                      <a:pt x="5235" y="3579"/>
                      <a:pt x="5213" y="3302"/>
                    </a:cubicBezTo>
                    <a:cubicBezTo>
                      <a:pt x="5205" y="3021"/>
                      <a:pt x="5408" y="2810"/>
                      <a:pt x="5713" y="2802"/>
                    </a:cubicBezTo>
                    <a:cubicBezTo>
                      <a:pt x="5720" y="2801"/>
                      <a:pt x="5727" y="2801"/>
                      <a:pt x="5735" y="2801"/>
                    </a:cubicBezTo>
                    <a:close/>
                    <a:moveTo>
                      <a:pt x="3726" y="2744"/>
                    </a:moveTo>
                    <a:cubicBezTo>
                      <a:pt x="3863" y="2744"/>
                      <a:pt x="4000" y="2789"/>
                      <a:pt x="4134" y="2856"/>
                    </a:cubicBezTo>
                    <a:cubicBezTo>
                      <a:pt x="4369" y="2966"/>
                      <a:pt x="4463" y="3169"/>
                      <a:pt x="4470" y="3388"/>
                    </a:cubicBezTo>
                    <a:cubicBezTo>
                      <a:pt x="4463" y="3747"/>
                      <a:pt x="4212" y="4013"/>
                      <a:pt x="3876" y="4021"/>
                    </a:cubicBezTo>
                    <a:cubicBezTo>
                      <a:pt x="3860" y="4022"/>
                      <a:pt x="3843" y="4023"/>
                      <a:pt x="3827" y="4023"/>
                    </a:cubicBezTo>
                    <a:cubicBezTo>
                      <a:pt x="3496" y="4023"/>
                      <a:pt x="3217" y="3802"/>
                      <a:pt x="3165" y="3482"/>
                    </a:cubicBezTo>
                    <a:cubicBezTo>
                      <a:pt x="3126" y="3239"/>
                      <a:pt x="3173" y="3013"/>
                      <a:pt x="3376" y="2856"/>
                    </a:cubicBezTo>
                    <a:cubicBezTo>
                      <a:pt x="3492" y="2777"/>
                      <a:pt x="3609" y="2744"/>
                      <a:pt x="3726" y="2744"/>
                    </a:cubicBezTo>
                    <a:close/>
                    <a:moveTo>
                      <a:pt x="1102" y="3380"/>
                    </a:moveTo>
                    <a:cubicBezTo>
                      <a:pt x="1282" y="3380"/>
                      <a:pt x="1438" y="3521"/>
                      <a:pt x="1454" y="3693"/>
                    </a:cubicBezTo>
                    <a:cubicBezTo>
                      <a:pt x="1477" y="3865"/>
                      <a:pt x="1329" y="4021"/>
                      <a:pt x="1149" y="4029"/>
                    </a:cubicBezTo>
                    <a:cubicBezTo>
                      <a:pt x="954" y="4029"/>
                      <a:pt x="829" y="3927"/>
                      <a:pt x="821" y="3732"/>
                    </a:cubicBezTo>
                    <a:cubicBezTo>
                      <a:pt x="798" y="3536"/>
                      <a:pt x="930" y="3380"/>
                      <a:pt x="1102" y="3380"/>
                    </a:cubicBezTo>
                    <a:close/>
                    <a:moveTo>
                      <a:pt x="4738" y="4504"/>
                    </a:moveTo>
                    <a:cubicBezTo>
                      <a:pt x="4795" y="4504"/>
                      <a:pt x="4854" y="4515"/>
                      <a:pt x="4916" y="4537"/>
                    </a:cubicBezTo>
                    <a:cubicBezTo>
                      <a:pt x="5080" y="4599"/>
                      <a:pt x="5213" y="4693"/>
                      <a:pt x="5306" y="4849"/>
                    </a:cubicBezTo>
                    <a:cubicBezTo>
                      <a:pt x="5392" y="5021"/>
                      <a:pt x="5385" y="5185"/>
                      <a:pt x="5252" y="5318"/>
                    </a:cubicBezTo>
                    <a:cubicBezTo>
                      <a:pt x="5150" y="5451"/>
                      <a:pt x="4900" y="5568"/>
                      <a:pt x="4767" y="5568"/>
                    </a:cubicBezTo>
                    <a:cubicBezTo>
                      <a:pt x="4572" y="5568"/>
                      <a:pt x="4369" y="5420"/>
                      <a:pt x="4267" y="5193"/>
                    </a:cubicBezTo>
                    <a:cubicBezTo>
                      <a:pt x="4189" y="4998"/>
                      <a:pt x="4228" y="4826"/>
                      <a:pt x="4369" y="4677"/>
                    </a:cubicBezTo>
                    <a:cubicBezTo>
                      <a:pt x="4470" y="4571"/>
                      <a:pt x="4595" y="4504"/>
                      <a:pt x="4738" y="4504"/>
                    </a:cubicBezTo>
                    <a:close/>
                    <a:moveTo>
                      <a:pt x="1973" y="4383"/>
                    </a:moveTo>
                    <a:cubicBezTo>
                      <a:pt x="2105" y="4383"/>
                      <a:pt x="2233" y="4429"/>
                      <a:pt x="2353" y="4521"/>
                    </a:cubicBezTo>
                    <a:cubicBezTo>
                      <a:pt x="2532" y="4654"/>
                      <a:pt x="2595" y="4841"/>
                      <a:pt x="2595" y="4982"/>
                    </a:cubicBezTo>
                    <a:cubicBezTo>
                      <a:pt x="2611" y="5388"/>
                      <a:pt x="2376" y="5662"/>
                      <a:pt x="2048" y="5693"/>
                    </a:cubicBezTo>
                    <a:cubicBezTo>
                      <a:pt x="2033" y="5694"/>
                      <a:pt x="2019" y="5695"/>
                      <a:pt x="2004" y="5695"/>
                    </a:cubicBezTo>
                    <a:cubicBezTo>
                      <a:pt x="1686" y="5695"/>
                      <a:pt x="1406" y="5451"/>
                      <a:pt x="1376" y="5115"/>
                    </a:cubicBezTo>
                    <a:cubicBezTo>
                      <a:pt x="1337" y="4802"/>
                      <a:pt x="1446" y="4568"/>
                      <a:pt x="1688" y="4451"/>
                    </a:cubicBezTo>
                    <a:cubicBezTo>
                      <a:pt x="1785" y="4406"/>
                      <a:pt x="1880" y="4383"/>
                      <a:pt x="1973" y="4383"/>
                    </a:cubicBezTo>
                    <a:close/>
                    <a:moveTo>
                      <a:pt x="3336" y="5434"/>
                    </a:moveTo>
                    <a:cubicBezTo>
                      <a:pt x="3344" y="5434"/>
                      <a:pt x="3352" y="5434"/>
                      <a:pt x="3361" y="5435"/>
                    </a:cubicBezTo>
                    <a:cubicBezTo>
                      <a:pt x="3548" y="5459"/>
                      <a:pt x="3665" y="5592"/>
                      <a:pt x="3650" y="5787"/>
                    </a:cubicBezTo>
                    <a:cubicBezTo>
                      <a:pt x="3642" y="5976"/>
                      <a:pt x="3517" y="6092"/>
                      <a:pt x="3332" y="6092"/>
                    </a:cubicBezTo>
                    <a:cubicBezTo>
                      <a:pt x="3326" y="6092"/>
                      <a:pt x="3320" y="6092"/>
                      <a:pt x="3314" y="6092"/>
                    </a:cubicBezTo>
                    <a:cubicBezTo>
                      <a:pt x="3142" y="6076"/>
                      <a:pt x="2993" y="5904"/>
                      <a:pt x="3009" y="5740"/>
                    </a:cubicBezTo>
                    <a:cubicBezTo>
                      <a:pt x="3024" y="5576"/>
                      <a:pt x="3173" y="5434"/>
                      <a:pt x="3336" y="5434"/>
                    </a:cubicBezTo>
                    <a:close/>
                    <a:moveTo>
                      <a:pt x="3176" y="0"/>
                    </a:moveTo>
                    <a:cubicBezTo>
                      <a:pt x="2745" y="0"/>
                      <a:pt x="2349" y="172"/>
                      <a:pt x="1985" y="504"/>
                    </a:cubicBezTo>
                    <a:cubicBezTo>
                      <a:pt x="1743" y="723"/>
                      <a:pt x="1571" y="973"/>
                      <a:pt x="1423" y="1247"/>
                    </a:cubicBezTo>
                    <a:cubicBezTo>
                      <a:pt x="1173" y="1708"/>
                      <a:pt x="977" y="2208"/>
                      <a:pt x="829" y="2716"/>
                    </a:cubicBezTo>
                    <a:cubicBezTo>
                      <a:pt x="665" y="3302"/>
                      <a:pt x="493" y="3888"/>
                      <a:pt x="282" y="4451"/>
                    </a:cubicBezTo>
                    <a:cubicBezTo>
                      <a:pt x="133" y="4826"/>
                      <a:pt x="8" y="5216"/>
                      <a:pt x="0" y="5623"/>
                    </a:cubicBezTo>
                    <a:cubicBezTo>
                      <a:pt x="86" y="5709"/>
                      <a:pt x="188" y="5787"/>
                      <a:pt x="258" y="5888"/>
                    </a:cubicBezTo>
                    <a:cubicBezTo>
                      <a:pt x="508" y="6170"/>
                      <a:pt x="813" y="6350"/>
                      <a:pt x="1165" y="6451"/>
                    </a:cubicBezTo>
                    <a:cubicBezTo>
                      <a:pt x="1464" y="6543"/>
                      <a:pt x="1768" y="6577"/>
                      <a:pt x="2074" y="6577"/>
                    </a:cubicBezTo>
                    <a:cubicBezTo>
                      <a:pt x="2343" y="6577"/>
                      <a:pt x="2613" y="6550"/>
                      <a:pt x="2884" y="6514"/>
                    </a:cubicBezTo>
                    <a:cubicBezTo>
                      <a:pt x="3369" y="6443"/>
                      <a:pt x="3845" y="6310"/>
                      <a:pt x="4330" y="6154"/>
                    </a:cubicBezTo>
                    <a:cubicBezTo>
                      <a:pt x="5400" y="5803"/>
                      <a:pt x="6377" y="5302"/>
                      <a:pt x="7127" y="4435"/>
                    </a:cubicBezTo>
                    <a:cubicBezTo>
                      <a:pt x="7221" y="4333"/>
                      <a:pt x="7284" y="4224"/>
                      <a:pt x="7416" y="4185"/>
                    </a:cubicBezTo>
                    <a:cubicBezTo>
                      <a:pt x="7401" y="4138"/>
                      <a:pt x="7393" y="4091"/>
                      <a:pt x="7385" y="4060"/>
                    </a:cubicBezTo>
                    <a:cubicBezTo>
                      <a:pt x="6737" y="2739"/>
                      <a:pt x="5853" y="1606"/>
                      <a:pt x="4720" y="668"/>
                    </a:cubicBezTo>
                    <a:cubicBezTo>
                      <a:pt x="4463" y="465"/>
                      <a:pt x="4197" y="270"/>
                      <a:pt x="3884" y="145"/>
                    </a:cubicBezTo>
                    <a:cubicBezTo>
                      <a:pt x="3639" y="48"/>
                      <a:pt x="3403" y="0"/>
                      <a:pt x="31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3" name="Google Shape;15213;p49"/>
              <p:cNvSpPr/>
              <p:nvPr/>
            </p:nvSpPr>
            <p:spPr>
              <a:xfrm>
                <a:off x="7389151" y="3330886"/>
                <a:ext cx="213755" cy="204066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4507" extrusionOk="0">
                    <a:moveTo>
                      <a:pt x="2417" y="599"/>
                    </a:moveTo>
                    <a:cubicBezTo>
                      <a:pt x="2427" y="599"/>
                      <a:pt x="2437" y="600"/>
                      <a:pt x="2446" y="601"/>
                    </a:cubicBezTo>
                    <a:cubicBezTo>
                      <a:pt x="2626" y="625"/>
                      <a:pt x="2751" y="757"/>
                      <a:pt x="2751" y="945"/>
                    </a:cubicBezTo>
                    <a:cubicBezTo>
                      <a:pt x="2744" y="1134"/>
                      <a:pt x="2626" y="1250"/>
                      <a:pt x="2441" y="1250"/>
                    </a:cubicBezTo>
                    <a:cubicBezTo>
                      <a:pt x="2435" y="1250"/>
                      <a:pt x="2429" y="1250"/>
                      <a:pt x="2423" y="1250"/>
                    </a:cubicBezTo>
                    <a:cubicBezTo>
                      <a:pt x="2243" y="1234"/>
                      <a:pt x="2110" y="1093"/>
                      <a:pt x="2118" y="914"/>
                    </a:cubicBezTo>
                    <a:cubicBezTo>
                      <a:pt x="2118" y="760"/>
                      <a:pt x="2269" y="599"/>
                      <a:pt x="2417" y="599"/>
                    </a:cubicBezTo>
                    <a:close/>
                    <a:moveTo>
                      <a:pt x="3421" y="1030"/>
                    </a:moveTo>
                    <a:cubicBezTo>
                      <a:pt x="3427" y="1030"/>
                      <a:pt x="3433" y="1031"/>
                      <a:pt x="3439" y="1031"/>
                    </a:cubicBezTo>
                    <a:cubicBezTo>
                      <a:pt x="3611" y="1031"/>
                      <a:pt x="3751" y="1187"/>
                      <a:pt x="3751" y="1367"/>
                    </a:cubicBezTo>
                    <a:cubicBezTo>
                      <a:pt x="3751" y="1531"/>
                      <a:pt x="3579" y="1687"/>
                      <a:pt x="3415" y="1687"/>
                    </a:cubicBezTo>
                    <a:cubicBezTo>
                      <a:pt x="3243" y="1687"/>
                      <a:pt x="3111" y="1539"/>
                      <a:pt x="3111" y="1343"/>
                    </a:cubicBezTo>
                    <a:cubicBezTo>
                      <a:pt x="3126" y="1147"/>
                      <a:pt x="3236" y="1030"/>
                      <a:pt x="3421" y="1030"/>
                    </a:cubicBezTo>
                    <a:close/>
                    <a:moveTo>
                      <a:pt x="1532" y="1536"/>
                    </a:moveTo>
                    <a:cubicBezTo>
                      <a:pt x="1548" y="1536"/>
                      <a:pt x="1563" y="1537"/>
                      <a:pt x="1579" y="1539"/>
                    </a:cubicBezTo>
                    <a:cubicBezTo>
                      <a:pt x="1837" y="1570"/>
                      <a:pt x="2009" y="1804"/>
                      <a:pt x="1978" y="2078"/>
                    </a:cubicBezTo>
                    <a:cubicBezTo>
                      <a:pt x="1963" y="2309"/>
                      <a:pt x="1777" y="2462"/>
                      <a:pt x="1529" y="2462"/>
                    </a:cubicBezTo>
                    <a:cubicBezTo>
                      <a:pt x="1517" y="2462"/>
                      <a:pt x="1505" y="2462"/>
                      <a:pt x="1493" y="2461"/>
                    </a:cubicBezTo>
                    <a:cubicBezTo>
                      <a:pt x="1251" y="2437"/>
                      <a:pt x="1071" y="2226"/>
                      <a:pt x="1079" y="1992"/>
                    </a:cubicBezTo>
                    <a:cubicBezTo>
                      <a:pt x="1093" y="1743"/>
                      <a:pt x="1307" y="1536"/>
                      <a:pt x="1532" y="1536"/>
                    </a:cubicBezTo>
                    <a:close/>
                    <a:moveTo>
                      <a:pt x="2886" y="1890"/>
                    </a:moveTo>
                    <a:cubicBezTo>
                      <a:pt x="2891" y="1890"/>
                      <a:pt x="2895" y="1890"/>
                      <a:pt x="2900" y="1890"/>
                    </a:cubicBezTo>
                    <a:cubicBezTo>
                      <a:pt x="3322" y="1898"/>
                      <a:pt x="3619" y="2187"/>
                      <a:pt x="3611" y="2586"/>
                    </a:cubicBezTo>
                    <a:cubicBezTo>
                      <a:pt x="3611" y="2928"/>
                      <a:pt x="3345" y="3188"/>
                      <a:pt x="3014" y="3188"/>
                    </a:cubicBezTo>
                    <a:cubicBezTo>
                      <a:pt x="3005" y="3188"/>
                      <a:pt x="2995" y="3188"/>
                      <a:pt x="2986" y="3188"/>
                    </a:cubicBezTo>
                    <a:cubicBezTo>
                      <a:pt x="2642" y="3180"/>
                      <a:pt x="2282" y="2820"/>
                      <a:pt x="2306" y="2484"/>
                    </a:cubicBezTo>
                    <a:cubicBezTo>
                      <a:pt x="2321" y="2153"/>
                      <a:pt x="2579" y="1890"/>
                      <a:pt x="2886" y="1890"/>
                    </a:cubicBezTo>
                    <a:close/>
                    <a:moveTo>
                      <a:pt x="1266" y="2703"/>
                    </a:moveTo>
                    <a:cubicBezTo>
                      <a:pt x="1587" y="2711"/>
                      <a:pt x="1860" y="2945"/>
                      <a:pt x="1884" y="3227"/>
                    </a:cubicBezTo>
                    <a:cubicBezTo>
                      <a:pt x="1892" y="3438"/>
                      <a:pt x="1540" y="3735"/>
                      <a:pt x="1290" y="3735"/>
                    </a:cubicBezTo>
                    <a:cubicBezTo>
                      <a:pt x="1016" y="3735"/>
                      <a:pt x="758" y="3485"/>
                      <a:pt x="758" y="3188"/>
                    </a:cubicBezTo>
                    <a:cubicBezTo>
                      <a:pt x="758" y="2891"/>
                      <a:pt x="954" y="2703"/>
                      <a:pt x="1266" y="2703"/>
                    </a:cubicBezTo>
                    <a:close/>
                    <a:moveTo>
                      <a:pt x="3934" y="3226"/>
                    </a:moveTo>
                    <a:cubicBezTo>
                      <a:pt x="4109" y="3226"/>
                      <a:pt x="4259" y="3410"/>
                      <a:pt x="4244" y="3602"/>
                    </a:cubicBezTo>
                    <a:cubicBezTo>
                      <a:pt x="4236" y="3766"/>
                      <a:pt x="4103" y="3907"/>
                      <a:pt x="3955" y="3907"/>
                    </a:cubicBezTo>
                    <a:cubicBezTo>
                      <a:pt x="3767" y="3891"/>
                      <a:pt x="3603" y="3711"/>
                      <a:pt x="3619" y="3531"/>
                    </a:cubicBezTo>
                    <a:cubicBezTo>
                      <a:pt x="3634" y="3383"/>
                      <a:pt x="3775" y="3227"/>
                      <a:pt x="3923" y="3227"/>
                    </a:cubicBezTo>
                    <a:cubicBezTo>
                      <a:pt x="3927" y="3227"/>
                      <a:pt x="3931" y="3226"/>
                      <a:pt x="3934" y="3226"/>
                    </a:cubicBezTo>
                    <a:close/>
                    <a:moveTo>
                      <a:pt x="2425" y="3398"/>
                    </a:moveTo>
                    <a:cubicBezTo>
                      <a:pt x="2602" y="3398"/>
                      <a:pt x="2751" y="3548"/>
                      <a:pt x="2751" y="3735"/>
                    </a:cubicBezTo>
                    <a:cubicBezTo>
                      <a:pt x="2751" y="3915"/>
                      <a:pt x="2645" y="4042"/>
                      <a:pt x="2481" y="4042"/>
                    </a:cubicBezTo>
                    <a:cubicBezTo>
                      <a:pt x="2467" y="4042"/>
                      <a:pt x="2453" y="4041"/>
                      <a:pt x="2439" y="4039"/>
                    </a:cubicBezTo>
                    <a:cubicBezTo>
                      <a:pt x="2267" y="4032"/>
                      <a:pt x="2118" y="3875"/>
                      <a:pt x="2118" y="3711"/>
                    </a:cubicBezTo>
                    <a:cubicBezTo>
                      <a:pt x="2118" y="3563"/>
                      <a:pt x="2251" y="3406"/>
                      <a:pt x="2399" y="3399"/>
                    </a:cubicBezTo>
                    <a:cubicBezTo>
                      <a:pt x="2408" y="3398"/>
                      <a:pt x="2417" y="3398"/>
                      <a:pt x="2425" y="3398"/>
                    </a:cubicBezTo>
                    <a:close/>
                    <a:moveTo>
                      <a:pt x="2660" y="1"/>
                    </a:moveTo>
                    <a:cubicBezTo>
                      <a:pt x="2487" y="1"/>
                      <a:pt x="2309" y="44"/>
                      <a:pt x="2126" y="132"/>
                    </a:cubicBezTo>
                    <a:cubicBezTo>
                      <a:pt x="1782" y="296"/>
                      <a:pt x="1501" y="539"/>
                      <a:pt x="1274" y="843"/>
                    </a:cubicBezTo>
                    <a:cubicBezTo>
                      <a:pt x="1071" y="1109"/>
                      <a:pt x="915" y="1406"/>
                      <a:pt x="782" y="1695"/>
                    </a:cubicBezTo>
                    <a:cubicBezTo>
                      <a:pt x="477" y="2359"/>
                      <a:pt x="235" y="3047"/>
                      <a:pt x="0" y="3735"/>
                    </a:cubicBezTo>
                    <a:cubicBezTo>
                      <a:pt x="24" y="3758"/>
                      <a:pt x="79" y="3789"/>
                      <a:pt x="102" y="3828"/>
                    </a:cubicBezTo>
                    <a:cubicBezTo>
                      <a:pt x="485" y="4258"/>
                      <a:pt x="985" y="4383"/>
                      <a:pt x="1524" y="4430"/>
                    </a:cubicBezTo>
                    <a:cubicBezTo>
                      <a:pt x="1688" y="4438"/>
                      <a:pt x="1860" y="4469"/>
                      <a:pt x="2032" y="4477"/>
                    </a:cubicBezTo>
                    <a:cubicBezTo>
                      <a:pt x="2190" y="4494"/>
                      <a:pt x="2348" y="4507"/>
                      <a:pt x="2502" y="4507"/>
                    </a:cubicBezTo>
                    <a:cubicBezTo>
                      <a:pt x="2562" y="4507"/>
                      <a:pt x="2622" y="4505"/>
                      <a:pt x="2681" y="4500"/>
                    </a:cubicBezTo>
                    <a:cubicBezTo>
                      <a:pt x="3165" y="4461"/>
                      <a:pt x="3634" y="4391"/>
                      <a:pt x="4111" y="4336"/>
                    </a:cubicBezTo>
                    <a:cubicBezTo>
                      <a:pt x="4287" y="4309"/>
                      <a:pt x="4452" y="4229"/>
                      <a:pt x="4626" y="4229"/>
                    </a:cubicBezTo>
                    <a:cubicBezTo>
                      <a:pt x="4652" y="4229"/>
                      <a:pt x="4678" y="4231"/>
                      <a:pt x="4705" y="4235"/>
                    </a:cubicBezTo>
                    <a:cubicBezTo>
                      <a:pt x="4705" y="4000"/>
                      <a:pt x="4720" y="3766"/>
                      <a:pt x="4713" y="3531"/>
                    </a:cubicBezTo>
                    <a:cubicBezTo>
                      <a:pt x="4673" y="2547"/>
                      <a:pt x="4377" y="1648"/>
                      <a:pt x="3853" y="804"/>
                    </a:cubicBezTo>
                    <a:cubicBezTo>
                      <a:pt x="3736" y="625"/>
                      <a:pt x="3603" y="445"/>
                      <a:pt x="3439" y="312"/>
                    </a:cubicBezTo>
                    <a:cubicBezTo>
                      <a:pt x="3191" y="107"/>
                      <a:pt x="2931" y="1"/>
                      <a:pt x="26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4" name="Google Shape;15214;p49"/>
              <p:cNvSpPr/>
              <p:nvPr/>
            </p:nvSpPr>
            <p:spPr>
              <a:xfrm>
                <a:off x="7351661" y="3716825"/>
                <a:ext cx="190030" cy="180250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3981" extrusionOk="0">
                    <a:moveTo>
                      <a:pt x="2067" y="712"/>
                    </a:moveTo>
                    <a:cubicBezTo>
                      <a:pt x="2071" y="712"/>
                      <a:pt x="2075" y="712"/>
                      <a:pt x="2079" y="712"/>
                    </a:cubicBezTo>
                    <a:cubicBezTo>
                      <a:pt x="2243" y="712"/>
                      <a:pt x="2430" y="907"/>
                      <a:pt x="2430" y="1087"/>
                    </a:cubicBezTo>
                    <a:cubicBezTo>
                      <a:pt x="2430" y="1290"/>
                      <a:pt x="2204" y="1501"/>
                      <a:pt x="2008" y="1501"/>
                    </a:cubicBezTo>
                    <a:cubicBezTo>
                      <a:pt x="1821" y="1493"/>
                      <a:pt x="1657" y="1306"/>
                      <a:pt x="1657" y="1134"/>
                    </a:cubicBezTo>
                    <a:cubicBezTo>
                      <a:pt x="1657" y="919"/>
                      <a:pt x="1860" y="712"/>
                      <a:pt x="2067" y="712"/>
                    </a:cubicBezTo>
                    <a:close/>
                    <a:moveTo>
                      <a:pt x="1016" y="1810"/>
                    </a:moveTo>
                    <a:cubicBezTo>
                      <a:pt x="1141" y="1810"/>
                      <a:pt x="1266" y="1868"/>
                      <a:pt x="1352" y="1986"/>
                    </a:cubicBezTo>
                    <a:cubicBezTo>
                      <a:pt x="1430" y="2079"/>
                      <a:pt x="1469" y="2197"/>
                      <a:pt x="1477" y="2314"/>
                    </a:cubicBezTo>
                    <a:cubicBezTo>
                      <a:pt x="1471" y="2559"/>
                      <a:pt x="1325" y="2708"/>
                      <a:pt x="1112" y="2708"/>
                    </a:cubicBezTo>
                    <a:cubicBezTo>
                      <a:pt x="1053" y="2708"/>
                      <a:pt x="990" y="2697"/>
                      <a:pt x="922" y="2673"/>
                    </a:cubicBezTo>
                    <a:cubicBezTo>
                      <a:pt x="594" y="2556"/>
                      <a:pt x="485" y="2244"/>
                      <a:pt x="680" y="1986"/>
                    </a:cubicBezTo>
                    <a:cubicBezTo>
                      <a:pt x="766" y="1868"/>
                      <a:pt x="891" y="1810"/>
                      <a:pt x="1016" y="1810"/>
                    </a:cubicBezTo>
                    <a:close/>
                    <a:moveTo>
                      <a:pt x="2706" y="1696"/>
                    </a:moveTo>
                    <a:cubicBezTo>
                      <a:pt x="2711" y="1696"/>
                      <a:pt x="2715" y="1696"/>
                      <a:pt x="2720" y="1697"/>
                    </a:cubicBezTo>
                    <a:cubicBezTo>
                      <a:pt x="2985" y="1712"/>
                      <a:pt x="3220" y="1970"/>
                      <a:pt x="3220" y="2275"/>
                    </a:cubicBezTo>
                    <a:cubicBezTo>
                      <a:pt x="3220" y="2587"/>
                      <a:pt x="2993" y="2822"/>
                      <a:pt x="2704" y="2822"/>
                    </a:cubicBezTo>
                    <a:cubicBezTo>
                      <a:pt x="2415" y="2814"/>
                      <a:pt x="2180" y="2572"/>
                      <a:pt x="2173" y="2275"/>
                    </a:cubicBezTo>
                    <a:cubicBezTo>
                      <a:pt x="2165" y="1959"/>
                      <a:pt x="2408" y="1696"/>
                      <a:pt x="2706" y="1696"/>
                    </a:cubicBezTo>
                    <a:close/>
                    <a:moveTo>
                      <a:pt x="1945" y="2900"/>
                    </a:moveTo>
                    <a:cubicBezTo>
                      <a:pt x="1950" y="2900"/>
                      <a:pt x="1956" y="2900"/>
                      <a:pt x="1962" y="2900"/>
                    </a:cubicBezTo>
                    <a:cubicBezTo>
                      <a:pt x="2118" y="2908"/>
                      <a:pt x="2204" y="3025"/>
                      <a:pt x="2180" y="3181"/>
                    </a:cubicBezTo>
                    <a:cubicBezTo>
                      <a:pt x="2173" y="3338"/>
                      <a:pt x="2055" y="3455"/>
                      <a:pt x="1922" y="3455"/>
                    </a:cubicBezTo>
                    <a:cubicBezTo>
                      <a:pt x="1766" y="3455"/>
                      <a:pt x="1618" y="3299"/>
                      <a:pt x="1626" y="3158"/>
                    </a:cubicBezTo>
                    <a:cubicBezTo>
                      <a:pt x="1633" y="3014"/>
                      <a:pt x="1773" y="2900"/>
                      <a:pt x="1945" y="2900"/>
                    </a:cubicBezTo>
                    <a:close/>
                    <a:moveTo>
                      <a:pt x="3290" y="3025"/>
                    </a:moveTo>
                    <a:cubicBezTo>
                      <a:pt x="3423" y="3025"/>
                      <a:pt x="3548" y="3142"/>
                      <a:pt x="3548" y="3291"/>
                    </a:cubicBezTo>
                    <a:cubicBezTo>
                      <a:pt x="3563" y="3465"/>
                      <a:pt x="3423" y="3596"/>
                      <a:pt x="3243" y="3596"/>
                    </a:cubicBezTo>
                    <a:cubicBezTo>
                      <a:pt x="3238" y="3596"/>
                      <a:pt x="3233" y="3596"/>
                      <a:pt x="3227" y="3595"/>
                    </a:cubicBezTo>
                    <a:cubicBezTo>
                      <a:pt x="3079" y="3588"/>
                      <a:pt x="2985" y="3478"/>
                      <a:pt x="2993" y="3322"/>
                    </a:cubicBezTo>
                    <a:cubicBezTo>
                      <a:pt x="3001" y="3150"/>
                      <a:pt x="3134" y="3025"/>
                      <a:pt x="3290" y="3025"/>
                    </a:cubicBezTo>
                    <a:close/>
                    <a:moveTo>
                      <a:pt x="2524" y="1"/>
                    </a:moveTo>
                    <a:cubicBezTo>
                      <a:pt x="2063" y="95"/>
                      <a:pt x="1711" y="368"/>
                      <a:pt x="1391" y="681"/>
                    </a:cubicBezTo>
                    <a:cubicBezTo>
                      <a:pt x="860" y="1189"/>
                      <a:pt x="414" y="1759"/>
                      <a:pt x="0" y="2353"/>
                    </a:cubicBezTo>
                    <a:cubicBezTo>
                      <a:pt x="78" y="2376"/>
                      <a:pt x="133" y="2439"/>
                      <a:pt x="156" y="2509"/>
                    </a:cubicBezTo>
                    <a:cubicBezTo>
                      <a:pt x="352" y="2970"/>
                      <a:pt x="719" y="3252"/>
                      <a:pt x="1149" y="3455"/>
                    </a:cubicBezTo>
                    <a:cubicBezTo>
                      <a:pt x="1313" y="3533"/>
                      <a:pt x="1477" y="3627"/>
                      <a:pt x="1657" y="3689"/>
                    </a:cubicBezTo>
                    <a:cubicBezTo>
                      <a:pt x="2101" y="3863"/>
                      <a:pt x="2548" y="3981"/>
                      <a:pt x="2999" y="3981"/>
                    </a:cubicBezTo>
                    <a:cubicBezTo>
                      <a:pt x="3318" y="3981"/>
                      <a:pt x="3638" y="3922"/>
                      <a:pt x="3962" y="3783"/>
                    </a:cubicBezTo>
                    <a:cubicBezTo>
                      <a:pt x="4001" y="3767"/>
                      <a:pt x="4048" y="3767"/>
                      <a:pt x="4095" y="3767"/>
                    </a:cubicBezTo>
                    <a:cubicBezTo>
                      <a:pt x="4196" y="3322"/>
                      <a:pt x="4032" y="2923"/>
                      <a:pt x="3892" y="2494"/>
                    </a:cubicBezTo>
                    <a:lnTo>
                      <a:pt x="3478" y="1321"/>
                    </a:lnTo>
                    <a:cubicBezTo>
                      <a:pt x="3384" y="1275"/>
                      <a:pt x="3368" y="1181"/>
                      <a:pt x="3329" y="1103"/>
                    </a:cubicBezTo>
                    <a:cubicBezTo>
                      <a:pt x="3227" y="915"/>
                      <a:pt x="3134" y="720"/>
                      <a:pt x="3056" y="524"/>
                    </a:cubicBezTo>
                    <a:cubicBezTo>
                      <a:pt x="2954" y="274"/>
                      <a:pt x="2790" y="87"/>
                      <a:pt x="25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5" name="Google Shape;15215;p49"/>
              <p:cNvSpPr/>
              <p:nvPr/>
            </p:nvSpPr>
            <p:spPr>
              <a:xfrm>
                <a:off x="7384895" y="3499587"/>
                <a:ext cx="218373" cy="277461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6128" extrusionOk="0">
                    <a:moveTo>
                      <a:pt x="110" y="1"/>
                    </a:moveTo>
                    <a:lnTo>
                      <a:pt x="110" y="1"/>
                    </a:lnTo>
                    <a:cubicBezTo>
                      <a:pt x="1" y="438"/>
                      <a:pt x="79" y="696"/>
                      <a:pt x="430" y="907"/>
                    </a:cubicBezTo>
                    <a:cubicBezTo>
                      <a:pt x="548" y="978"/>
                      <a:pt x="681" y="1040"/>
                      <a:pt x="813" y="1079"/>
                    </a:cubicBezTo>
                    <a:cubicBezTo>
                      <a:pt x="1048" y="1142"/>
                      <a:pt x="1290" y="1196"/>
                      <a:pt x="1540" y="1243"/>
                    </a:cubicBezTo>
                    <a:cubicBezTo>
                      <a:pt x="1681" y="1282"/>
                      <a:pt x="1837" y="1275"/>
                      <a:pt x="1978" y="1376"/>
                    </a:cubicBezTo>
                    <a:cubicBezTo>
                      <a:pt x="1970" y="1431"/>
                      <a:pt x="1970" y="1478"/>
                      <a:pt x="1954" y="1517"/>
                    </a:cubicBezTo>
                    <a:cubicBezTo>
                      <a:pt x="1782" y="2259"/>
                      <a:pt x="1720" y="3017"/>
                      <a:pt x="1751" y="3783"/>
                    </a:cubicBezTo>
                    <a:cubicBezTo>
                      <a:pt x="1759" y="4127"/>
                      <a:pt x="1782" y="4463"/>
                      <a:pt x="1798" y="4807"/>
                    </a:cubicBezTo>
                    <a:cubicBezTo>
                      <a:pt x="2064" y="4893"/>
                      <a:pt x="2228" y="5080"/>
                      <a:pt x="2329" y="5338"/>
                    </a:cubicBezTo>
                    <a:cubicBezTo>
                      <a:pt x="2408" y="5533"/>
                      <a:pt x="2501" y="5713"/>
                      <a:pt x="2603" y="5908"/>
                    </a:cubicBezTo>
                    <a:cubicBezTo>
                      <a:pt x="2642" y="5987"/>
                      <a:pt x="2658" y="6088"/>
                      <a:pt x="2759" y="6127"/>
                    </a:cubicBezTo>
                    <a:cubicBezTo>
                      <a:pt x="2751" y="5807"/>
                      <a:pt x="2736" y="5479"/>
                      <a:pt x="2759" y="5150"/>
                    </a:cubicBezTo>
                    <a:cubicBezTo>
                      <a:pt x="2720" y="3931"/>
                      <a:pt x="2908" y="2736"/>
                      <a:pt x="3244" y="1564"/>
                    </a:cubicBezTo>
                    <a:cubicBezTo>
                      <a:pt x="3298" y="1407"/>
                      <a:pt x="3361" y="1337"/>
                      <a:pt x="3533" y="1321"/>
                    </a:cubicBezTo>
                    <a:cubicBezTo>
                      <a:pt x="3822" y="1290"/>
                      <a:pt x="4103" y="1235"/>
                      <a:pt x="4400" y="1173"/>
                    </a:cubicBezTo>
                    <a:cubicBezTo>
                      <a:pt x="4611" y="1134"/>
                      <a:pt x="4752" y="985"/>
                      <a:pt x="4799" y="774"/>
                    </a:cubicBezTo>
                    <a:cubicBezTo>
                      <a:pt x="4822" y="688"/>
                      <a:pt x="4807" y="587"/>
                      <a:pt x="4822" y="501"/>
                    </a:cubicBezTo>
                    <a:cubicBezTo>
                      <a:pt x="4801" y="499"/>
                      <a:pt x="4779" y="497"/>
                      <a:pt x="4758" y="497"/>
                    </a:cubicBezTo>
                    <a:cubicBezTo>
                      <a:pt x="4571" y="497"/>
                      <a:pt x="4396" y="581"/>
                      <a:pt x="4220" y="595"/>
                    </a:cubicBezTo>
                    <a:cubicBezTo>
                      <a:pt x="3752" y="649"/>
                      <a:pt x="3275" y="728"/>
                      <a:pt x="2798" y="767"/>
                    </a:cubicBezTo>
                    <a:cubicBezTo>
                      <a:pt x="2756" y="770"/>
                      <a:pt x="2713" y="771"/>
                      <a:pt x="2670" y="771"/>
                    </a:cubicBezTo>
                    <a:cubicBezTo>
                      <a:pt x="2494" y="771"/>
                      <a:pt x="2318" y="749"/>
                      <a:pt x="2142" y="743"/>
                    </a:cubicBezTo>
                    <a:cubicBezTo>
                      <a:pt x="1978" y="735"/>
                      <a:pt x="1798" y="704"/>
                      <a:pt x="1634" y="696"/>
                    </a:cubicBezTo>
                    <a:cubicBezTo>
                      <a:pt x="1095" y="657"/>
                      <a:pt x="587" y="517"/>
                      <a:pt x="219" y="87"/>
                    </a:cubicBezTo>
                    <a:cubicBezTo>
                      <a:pt x="188" y="48"/>
                      <a:pt x="149" y="32"/>
                      <a:pt x="1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6" name="Google Shape;15216;p49"/>
              <p:cNvSpPr/>
              <p:nvPr/>
            </p:nvSpPr>
            <p:spPr>
              <a:xfrm>
                <a:off x="7373575" y="3896936"/>
                <a:ext cx="4301" cy="7109"/>
              </a:xfrm>
              <a:custGeom>
                <a:avLst/>
                <a:gdLst/>
                <a:ahLst/>
                <a:cxnLst/>
                <a:rect l="l" t="t" r="r" b="b"/>
                <a:pathLst>
                  <a:path w="95" h="157" extrusionOk="0">
                    <a:moveTo>
                      <a:pt x="94" y="0"/>
                    </a:moveTo>
                    <a:cubicBezTo>
                      <a:pt x="48" y="39"/>
                      <a:pt x="1" y="86"/>
                      <a:pt x="8" y="157"/>
                    </a:cubicBezTo>
                    <a:cubicBezTo>
                      <a:pt x="79" y="125"/>
                      <a:pt x="94" y="63"/>
                      <a:pt x="94" y="0"/>
                    </a:cubicBezTo>
                    <a:close/>
                  </a:path>
                </a:pathLst>
              </a:custGeom>
              <a:solidFill>
                <a:srgbClr val="6B40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7" name="Google Shape;15217;p49"/>
              <p:cNvSpPr/>
              <p:nvPr/>
            </p:nvSpPr>
            <p:spPr>
              <a:xfrm>
                <a:off x="7378556" y="3891955"/>
                <a:ext cx="2490" cy="3939"/>
              </a:xfrm>
              <a:custGeom>
                <a:avLst/>
                <a:gdLst/>
                <a:ahLst/>
                <a:cxnLst/>
                <a:rect l="l" t="t" r="r" b="b"/>
                <a:pathLst>
                  <a:path w="55" h="87" extrusionOk="0">
                    <a:moveTo>
                      <a:pt x="39" y="1"/>
                    </a:moveTo>
                    <a:lnTo>
                      <a:pt x="39" y="1"/>
                    </a:lnTo>
                    <a:cubicBezTo>
                      <a:pt x="23" y="32"/>
                      <a:pt x="8" y="56"/>
                      <a:pt x="0" y="87"/>
                    </a:cubicBezTo>
                    <a:cubicBezTo>
                      <a:pt x="39" y="71"/>
                      <a:pt x="55" y="48"/>
                      <a:pt x="39" y="1"/>
                    </a:cubicBezTo>
                    <a:close/>
                  </a:path>
                </a:pathLst>
              </a:custGeom>
              <a:solidFill>
                <a:srgbClr val="6B40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8" name="Google Shape;15218;p49"/>
              <p:cNvSpPr/>
              <p:nvPr/>
            </p:nvSpPr>
            <p:spPr>
              <a:xfrm>
                <a:off x="7193146" y="3540880"/>
                <a:ext cx="60898" cy="57910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279" extrusionOk="0">
                    <a:moveTo>
                      <a:pt x="597" y="0"/>
                    </a:moveTo>
                    <a:cubicBezTo>
                      <a:pt x="481" y="0"/>
                      <a:pt x="366" y="33"/>
                      <a:pt x="250" y="112"/>
                    </a:cubicBezTo>
                    <a:cubicBezTo>
                      <a:pt x="47" y="261"/>
                      <a:pt x="0" y="495"/>
                      <a:pt x="39" y="738"/>
                    </a:cubicBezTo>
                    <a:cubicBezTo>
                      <a:pt x="91" y="1058"/>
                      <a:pt x="370" y="1279"/>
                      <a:pt x="701" y="1279"/>
                    </a:cubicBezTo>
                    <a:cubicBezTo>
                      <a:pt x="717" y="1279"/>
                      <a:pt x="734" y="1278"/>
                      <a:pt x="750" y="1277"/>
                    </a:cubicBezTo>
                    <a:cubicBezTo>
                      <a:pt x="1086" y="1269"/>
                      <a:pt x="1344" y="1003"/>
                      <a:pt x="1344" y="644"/>
                    </a:cubicBezTo>
                    <a:cubicBezTo>
                      <a:pt x="1337" y="441"/>
                      <a:pt x="1243" y="230"/>
                      <a:pt x="1008" y="112"/>
                    </a:cubicBezTo>
                    <a:cubicBezTo>
                      <a:pt x="869" y="45"/>
                      <a:pt x="733" y="0"/>
                      <a:pt x="5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9" name="Google Shape;15219;p49"/>
              <p:cNvSpPr/>
              <p:nvPr/>
            </p:nvSpPr>
            <p:spPr>
              <a:xfrm>
                <a:off x="7112462" y="3615088"/>
                <a:ext cx="57367" cy="59404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1312" extrusionOk="0">
                    <a:moveTo>
                      <a:pt x="626" y="0"/>
                    </a:moveTo>
                    <a:cubicBezTo>
                      <a:pt x="532" y="0"/>
                      <a:pt x="438" y="23"/>
                      <a:pt x="344" y="68"/>
                    </a:cubicBezTo>
                    <a:cubicBezTo>
                      <a:pt x="110" y="177"/>
                      <a:pt x="1" y="411"/>
                      <a:pt x="32" y="732"/>
                    </a:cubicBezTo>
                    <a:cubicBezTo>
                      <a:pt x="69" y="1068"/>
                      <a:pt x="350" y="1312"/>
                      <a:pt x="661" y="1312"/>
                    </a:cubicBezTo>
                    <a:cubicBezTo>
                      <a:pt x="675" y="1312"/>
                      <a:pt x="690" y="1311"/>
                      <a:pt x="704" y="1310"/>
                    </a:cubicBezTo>
                    <a:cubicBezTo>
                      <a:pt x="1032" y="1279"/>
                      <a:pt x="1267" y="1005"/>
                      <a:pt x="1251" y="599"/>
                    </a:cubicBezTo>
                    <a:cubicBezTo>
                      <a:pt x="1251" y="458"/>
                      <a:pt x="1188" y="271"/>
                      <a:pt x="1009" y="138"/>
                    </a:cubicBezTo>
                    <a:cubicBezTo>
                      <a:pt x="889" y="46"/>
                      <a:pt x="759" y="0"/>
                      <a:pt x="6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0" name="Google Shape;15220;p49"/>
              <p:cNvSpPr/>
              <p:nvPr/>
            </p:nvSpPr>
            <p:spPr>
              <a:xfrm>
                <a:off x="7110696" y="3499950"/>
                <a:ext cx="58408" cy="48537"/>
              </a:xfrm>
              <a:custGeom>
                <a:avLst/>
                <a:gdLst/>
                <a:ahLst/>
                <a:cxnLst/>
                <a:rect l="l" t="t" r="r" b="b"/>
                <a:pathLst>
                  <a:path w="1290" h="1072" extrusionOk="0">
                    <a:moveTo>
                      <a:pt x="727" y="1"/>
                    </a:moveTo>
                    <a:cubicBezTo>
                      <a:pt x="665" y="1"/>
                      <a:pt x="602" y="1"/>
                      <a:pt x="540" y="16"/>
                    </a:cubicBezTo>
                    <a:cubicBezTo>
                      <a:pt x="391" y="32"/>
                      <a:pt x="290" y="133"/>
                      <a:pt x="219" y="259"/>
                    </a:cubicBezTo>
                    <a:cubicBezTo>
                      <a:pt x="1" y="665"/>
                      <a:pt x="258" y="1071"/>
                      <a:pt x="719" y="1071"/>
                    </a:cubicBezTo>
                    <a:cubicBezTo>
                      <a:pt x="1016" y="1071"/>
                      <a:pt x="1266" y="821"/>
                      <a:pt x="1282" y="501"/>
                    </a:cubicBezTo>
                    <a:cubicBezTo>
                      <a:pt x="1290" y="212"/>
                      <a:pt x="1071" y="1"/>
                      <a:pt x="7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1" name="Google Shape;15221;p49"/>
              <p:cNvSpPr/>
              <p:nvPr/>
            </p:nvSpPr>
            <p:spPr>
              <a:xfrm>
                <a:off x="7241592" y="3620340"/>
                <a:ext cx="54559" cy="48447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070" extrusionOk="0">
                    <a:moveTo>
                      <a:pt x="544" y="1"/>
                    </a:moveTo>
                    <a:cubicBezTo>
                      <a:pt x="406" y="1"/>
                      <a:pt x="285" y="68"/>
                      <a:pt x="181" y="178"/>
                    </a:cubicBezTo>
                    <a:cubicBezTo>
                      <a:pt x="32" y="327"/>
                      <a:pt x="1" y="499"/>
                      <a:pt x="79" y="694"/>
                    </a:cubicBezTo>
                    <a:cubicBezTo>
                      <a:pt x="173" y="913"/>
                      <a:pt x="376" y="1069"/>
                      <a:pt x="571" y="1069"/>
                    </a:cubicBezTo>
                    <a:cubicBezTo>
                      <a:pt x="704" y="1069"/>
                      <a:pt x="954" y="952"/>
                      <a:pt x="1071" y="819"/>
                    </a:cubicBezTo>
                    <a:cubicBezTo>
                      <a:pt x="1196" y="686"/>
                      <a:pt x="1204" y="522"/>
                      <a:pt x="1118" y="350"/>
                    </a:cubicBezTo>
                    <a:cubicBezTo>
                      <a:pt x="1032" y="194"/>
                      <a:pt x="892" y="100"/>
                      <a:pt x="728" y="38"/>
                    </a:cubicBezTo>
                    <a:cubicBezTo>
                      <a:pt x="663" y="12"/>
                      <a:pt x="602" y="1"/>
                      <a:pt x="5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2" name="Google Shape;15222;p49"/>
              <p:cNvSpPr/>
              <p:nvPr/>
            </p:nvSpPr>
            <p:spPr>
              <a:xfrm>
                <a:off x="7182868" y="3442584"/>
                <a:ext cx="48900" cy="49986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1104" extrusionOk="0">
                    <a:moveTo>
                      <a:pt x="531" y="0"/>
                    </a:moveTo>
                    <a:cubicBezTo>
                      <a:pt x="521" y="0"/>
                      <a:pt x="511" y="1"/>
                      <a:pt x="501" y="2"/>
                    </a:cubicBezTo>
                    <a:cubicBezTo>
                      <a:pt x="227" y="17"/>
                      <a:pt x="24" y="252"/>
                      <a:pt x="8" y="541"/>
                    </a:cubicBezTo>
                    <a:cubicBezTo>
                      <a:pt x="1" y="856"/>
                      <a:pt x="228" y="1104"/>
                      <a:pt x="533" y="1104"/>
                    </a:cubicBezTo>
                    <a:cubicBezTo>
                      <a:pt x="538" y="1104"/>
                      <a:pt x="543" y="1104"/>
                      <a:pt x="548" y="1104"/>
                    </a:cubicBezTo>
                    <a:cubicBezTo>
                      <a:pt x="860" y="1096"/>
                      <a:pt x="1063" y="869"/>
                      <a:pt x="1079" y="564"/>
                    </a:cubicBezTo>
                    <a:cubicBezTo>
                      <a:pt x="1079" y="286"/>
                      <a:pt x="797" y="0"/>
                      <a:pt x="5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3" name="Google Shape;15223;p49"/>
              <p:cNvSpPr/>
              <p:nvPr/>
            </p:nvSpPr>
            <p:spPr>
              <a:xfrm>
                <a:off x="7287232" y="3543823"/>
                <a:ext cx="47451" cy="42923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948" extrusionOk="0">
                    <a:moveTo>
                      <a:pt x="520" y="0"/>
                    </a:moveTo>
                    <a:cubicBezTo>
                      <a:pt x="516" y="0"/>
                      <a:pt x="513" y="1"/>
                      <a:pt x="509" y="1"/>
                    </a:cubicBezTo>
                    <a:cubicBezTo>
                      <a:pt x="204" y="8"/>
                      <a:pt x="1" y="227"/>
                      <a:pt x="9" y="501"/>
                    </a:cubicBezTo>
                    <a:cubicBezTo>
                      <a:pt x="24" y="771"/>
                      <a:pt x="211" y="947"/>
                      <a:pt x="510" y="947"/>
                    </a:cubicBezTo>
                    <a:cubicBezTo>
                      <a:pt x="522" y="947"/>
                      <a:pt x="535" y="947"/>
                      <a:pt x="548" y="946"/>
                    </a:cubicBezTo>
                    <a:cubicBezTo>
                      <a:pt x="829" y="946"/>
                      <a:pt x="1017" y="782"/>
                      <a:pt x="1025" y="548"/>
                    </a:cubicBezTo>
                    <a:cubicBezTo>
                      <a:pt x="1048" y="270"/>
                      <a:pt x="790" y="0"/>
                      <a:pt x="5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4" name="Google Shape;15224;p49"/>
              <p:cNvSpPr/>
              <p:nvPr/>
            </p:nvSpPr>
            <p:spPr>
              <a:xfrm>
                <a:off x="7246573" y="3500900"/>
                <a:ext cx="29747" cy="2929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47" extrusionOk="0">
                    <a:moveTo>
                      <a:pt x="300" y="0"/>
                    </a:moveTo>
                    <a:cubicBezTo>
                      <a:pt x="127" y="0"/>
                      <a:pt x="0" y="126"/>
                      <a:pt x="0" y="292"/>
                    </a:cubicBezTo>
                    <a:cubicBezTo>
                      <a:pt x="0" y="472"/>
                      <a:pt x="141" y="628"/>
                      <a:pt x="313" y="644"/>
                    </a:cubicBezTo>
                    <a:cubicBezTo>
                      <a:pt x="325" y="645"/>
                      <a:pt x="338" y="646"/>
                      <a:pt x="350" y="646"/>
                    </a:cubicBezTo>
                    <a:cubicBezTo>
                      <a:pt x="512" y="646"/>
                      <a:pt x="634" y="506"/>
                      <a:pt x="649" y="331"/>
                    </a:cubicBezTo>
                    <a:cubicBezTo>
                      <a:pt x="657" y="136"/>
                      <a:pt x="539" y="11"/>
                      <a:pt x="344" y="3"/>
                    </a:cubicBezTo>
                    <a:cubicBezTo>
                      <a:pt x="329" y="1"/>
                      <a:pt x="314" y="0"/>
                      <a:pt x="3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5" name="Google Shape;15225;p49"/>
              <p:cNvSpPr/>
              <p:nvPr/>
            </p:nvSpPr>
            <p:spPr>
              <a:xfrm>
                <a:off x="7187848" y="3662674"/>
                <a:ext cx="29023" cy="29793"/>
              </a:xfrm>
              <a:custGeom>
                <a:avLst/>
                <a:gdLst/>
                <a:ahLst/>
                <a:cxnLst/>
                <a:rect l="l" t="t" r="r" b="b"/>
                <a:pathLst>
                  <a:path w="641" h="658" extrusionOk="0">
                    <a:moveTo>
                      <a:pt x="333" y="0"/>
                    </a:moveTo>
                    <a:cubicBezTo>
                      <a:pt x="164" y="0"/>
                      <a:pt x="15" y="142"/>
                      <a:pt x="8" y="306"/>
                    </a:cubicBezTo>
                    <a:cubicBezTo>
                      <a:pt x="0" y="470"/>
                      <a:pt x="133" y="642"/>
                      <a:pt x="313" y="658"/>
                    </a:cubicBezTo>
                    <a:cubicBezTo>
                      <a:pt x="319" y="658"/>
                      <a:pt x="324" y="658"/>
                      <a:pt x="330" y="658"/>
                    </a:cubicBezTo>
                    <a:cubicBezTo>
                      <a:pt x="508" y="658"/>
                      <a:pt x="633" y="542"/>
                      <a:pt x="641" y="353"/>
                    </a:cubicBezTo>
                    <a:cubicBezTo>
                      <a:pt x="641" y="158"/>
                      <a:pt x="524" y="17"/>
                      <a:pt x="360" y="1"/>
                    </a:cubicBezTo>
                    <a:cubicBezTo>
                      <a:pt x="351" y="0"/>
                      <a:pt x="342" y="0"/>
                      <a:pt x="3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6" name="Google Shape;15226;p49"/>
              <p:cNvSpPr/>
              <p:nvPr/>
            </p:nvSpPr>
            <p:spPr>
              <a:xfrm>
                <a:off x="7492473" y="3416459"/>
                <a:ext cx="60536" cy="58815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299" extrusionOk="0">
                    <a:moveTo>
                      <a:pt x="604" y="0"/>
                    </a:moveTo>
                    <a:cubicBezTo>
                      <a:pt x="297" y="0"/>
                      <a:pt x="39" y="263"/>
                      <a:pt x="24" y="594"/>
                    </a:cubicBezTo>
                    <a:cubicBezTo>
                      <a:pt x="0" y="930"/>
                      <a:pt x="360" y="1290"/>
                      <a:pt x="704" y="1298"/>
                    </a:cubicBezTo>
                    <a:cubicBezTo>
                      <a:pt x="713" y="1298"/>
                      <a:pt x="723" y="1298"/>
                      <a:pt x="732" y="1298"/>
                    </a:cubicBezTo>
                    <a:cubicBezTo>
                      <a:pt x="1063" y="1298"/>
                      <a:pt x="1321" y="1038"/>
                      <a:pt x="1329" y="696"/>
                    </a:cubicBezTo>
                    <a:cubicBezTo>
                      <a:pt x="1337" y="297"/>
                      <a:pt x="1047" y="8"/>
                      <a:pt x="618" y="0"/>
                    </a:cubicBezTo>
                    <a:cubicBezTo>
                      <a:pt x="613" y="0"/>
                      <a:pt x="609" y="0"/>
                      <a:pt x="6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7" name="Google Shape;15227;p49"/>
              <p:cNvSpPr/>
              <p:nvPr/>
            </p:nvSpPr>
            <p:spPr>
              <a:xfrm>
                <a:off x="7423471" y="3453269"/>
                <a:ext cx="50982" cy="46772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33" extrusionOk="0">
                    <a:moveTo>
                      <a:pt x="501" y="0"/>
                    </a:moveTo>
                    <a:cubicBezTo>
                      <a:pt x="188" y="0"/>
                      <a:pt x="0" y="188"/>
                      <a:pt x="0" y="485"/>
                    </a:cubicBezTo>
                    <a:cubicBezTo>
                      <a:pt x="8" y="773"/>
                      <a:pt x="244" y="1032"/>
                      <a:pt x="494" y="1032"/>
                    </a:cubicBezTo>
                    <a:cubicBezTo>
                      <a:pt x="502" y="1032"/>
                      <a:pt x="509" y="1032"/>
                      <a:pt x="516" y="1032"/>
                    </a:cubicBezTo>
                    <a:cubicBezTo>
                      <a:pt x="782" y="1032"/>
                      <a:pt x="1126" y="735"/>
                      <a:pt x="1118" y="524"/>
                    </a:cubicBezTo>
                    <a:cubicBezTo>
                      <a:pt x="1102" y="242"/>
                      <a:pt x="821" y="8"/>
                      <a:pt x="50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8" name="Google Shape;15228;p49"/>
              <p:cNvSpPr/>
              <p:nvPr/>
            </p:nvSpPr>
            <p:spPr>
              <a:xfrm>
                <a:off x="7437642" y="3400069"/>
                <a:ext cx="42470" cy="42289"/>
              </a:xfrm>
              <a:custGeom>
                <a:avLst/>
                <a:gdLst/>
                <a:ahLst/>
                <a:cxnLst/>
                <a:rect l="l" t="t" r="r" b="b"/>
                <a:pathLst>
                  <a:path w="938" h="934" extrusionOk="0">
                    <a:moveTo>
                      <a:pt x="463" y="0"/>
                    </a:moveTo>
                    <a:cubicBezTo>
                      <a:pt x="236" y="0"/>
                      <a:pt x="22" y="214"/>
                      <a:pt x="8" y="448"/>
                    </a:cubicBezTo>
                    <a:cubicBezTo>
                      <a:pt x="0" y="706"/>
                      <a:pt x="180" y="909"/>
                      <a:pt x="422" y="933"/>
                    </a:cubicBezTo>
                    <a:cubicBezTo>
                      <a:pt x="434" y="934"/>
                      <a:pt x="446" y="934"/>
                      <a:pt x="458" y="934"/>
                    </a:cubicBezTo>
                    <a:cubicBezTo>
                      <a:pt x="706" y="934"/>
                      <a:pt x="892" y="781"/>
                      <a:pt x="907" y="542"/>
                    </a:cubicBezTo>
                    <a:cubicBezTo>
                      <a:pt x="938" y="269"/>
                      <a:pt x="766" y="34"/>
                      <a:pt x="508" y="3"/>
                    </a:cubicBezTo>
                    <a:cubicBezTo>
                      <a:pt x="493" y="1"/>
                      <a:pt x="478" y="0"/>
                      <a:pt x="4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9" name="Google Shape;15229;p49"/>
              <p:cNvSpPr/>
              <p:nvPr/>
            </p:nvSpPr>
            <p:spPr>
              <a:xfrm>
                <a:off x="7529963" y="3377521"/>
                <a:ext cx="29430" cy="2979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658" extrusionOk="0">
                    <a:moveTo>
                      <a:pt x="337" y="1"/>
                    </a:moveTo>
                    <a:cubicBezTo>
                      <a:pt x="133" y="1"/>
                      <a:pt x="16" y="110"/>
                      <a:pt x="16" y="313"/>
                    </a:cubicBezTo>
                    <a:cubicBezTo>
                      <a:pt x="1" y="509"/>
                      <a:pt x="133" y="657"/>
                      <a:pt x="305" y="657"/>
                    </a:cubicBezTo>
                    <a:cubicBezTo>
                      <a:pt x="469" y="657"/>
                      <a:pt x="634" y="501"/>
                      <a:pt x="649" y="329"/>
                    </a:cubicBezTo>
                    <a:cubicBezTo>
                      <a:pt x="649" y="157"/>
                      <a:pt x="509" y="1"/>
                      <a:pt x="3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0" name="Google Shape;15230;p49"/>
              <p:cNvSpPr/>
              <p:nvPr/>
            </p:nvSpPr>
            <p:spPr>
              <a:xfrm>
                <a:off x="7484685" y="3358052"/>
                <a:ext cx="29068" cy="2943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50" extrusionOk="0">
                    <a:moveTo>
                      <a:pt x="308" y="0"/>
                    </a:moveTo>
                    <a:cubicBezTo>
                      <a:pt x="157" y="0"/>
                      <a:pt x="0" y="157"/>
                      <a:pt x="0" y="314"/>
                    </a:cubicBezTo>
                    <a:cubicBezTo>
                      <a:pt x="0" y="493"/>
                      <a:pt x="133" y="634"/>
                      <a:pt x="313" y="650"/>
                    </a:cubicBezTo>
                    <a:cubicBezTo>
                      <a:pt x="516" y="650"/>
                      <a:pt x="641" y="540"/>
                      <a:pt x="633" y="345"/>
                    </a:cubicBezTo>
                    <a:cubicBezTo>
                      <a:pt x="641" y="165"/>
                      <a:pt x="516" y="25"/>
                      <a:pt x="329" y="1"/>
                    </a:cubicBezTo>
                    <a:cubicBezTo>
                      <a:pt x="322" y="0"/>
                      <a:pt x="315" y="0"/>
                      <a:pt x="3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1" name="Google Shape;15231;p49"/>
              <p:cNvSpPr/>
              <p:nvPr/>
            </p:nvSpPr>
            <p:spPr>
              <a:xfrm>
                <a:off x="7484685" y="3485008"/>
                <a:ext cx="29068" cy="29159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44" extrusionOk="0">
                    <a:moveTo>
                      <a:pt x="320" y="0"/>
                    </a:moveTo>
                    <a:cubicBezTo>
                      <a:pt x="308" y="0"/>
                      <a:pt x="295" y="1"/>
                      <a:pt x="282" y="2"/>
                    </a:cubicBezTo>
                    <a:cubicBezTo>
                      <a:pt x="133" y="10"/>
                      <a:pt x="0" y="167"/>
                      <a:pt x="0" y="315"/>
                    </a:cubicBezTo>
                    <a:cubicBezTo>
                      <a:pt x="0" y="479"/>
                      <a:pt x="141" y="635"/>
                      <a:pt x="321" y="643"/>
                    </a:cubicBezTo>
                    <a:cubicBezTo>
                      <a:pt x="327" y="643"/>
                      <a:pt x="332" y="644"/>
                      <a:pt x="338" y="644"/>
                    </a:cubicBezTo>
                    <a:cubicBezTo>
                      <a:pt x="523" y="644"/>
                      <a:pt x="641" y="520"/>
                      <a:pt x="641" y="331"/>
                    </a:cubicBezTo>
                    <a:cubicBezTo>
                      <a:pt x="641" y="148"/>
                      <a:pt x="498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2" name="Google Shape;15232;p49"/>
              <p:cNvSpPr/>
              <p:nvPr/>
            </p:nvSpPr>
            <p:spPr>
              <a:xfrm>
                <a:off x="7450003" y="3793614"/>
                <a:ext cx="47451" cy="50982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126" extrusionOk="0">
                    <a:moveTo>
                      <a:pt x="555" y="1"/>
                    </a:moveTo>
                    <a:cubicBezTo>
                      <a:pt x="258" y="1"/>
                      <a:pt x="1" y="266"/>
                      <a:pt x="8" y="579"/>
                    </a:cubicBezTo>
                    <a:cubicBezTo>
                      <a:pt x="24" y="884"/>
                      <a:pt x="243" y="1118"/>
                      <a:pt x="540" y="1126"/>
                    </a:cubicBezTo>
                    <a:cubicBezTo>
                      <a:pt x="829" y="1126"/>
                      <a:pt x="1048" y="891"/>
                      <a:pt x="1048" y="579"/>
                    </a:cubicBezTo>
                    <a:cubicBezTo>
                      <a:pt x="1032" y="274"/>
                      <a:pt x="813" y="16"/>
                      <a:pt x="5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3" name="Google Shape;15233;p49"/>
              <p:cNvSpPr/>
              <p:nvPr/>
            </p:nvSpPr>
            <p:spPr>
              <a:xfrm>
                <a:off x="7373937" y="3798730"/>
                <a:ext cx="44644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900" extrusionOk="0">
                    <a:moveTo>
                      <a:pt x="532" y="1"/>
                    </a:moveTo>
                    <a:cubicBezTo>
                      <a:pt x="407" y="1"/>
                      <a:pt x="282" y="59"/>
                      <a:pt x="196" y="177"/>
                    </a:cubicBezTo>
                    <a:cubicBezTo>
                      <a:pt x="0" y="435"/>
                      <a:pt x="110" y="747"/>
                      <a:pt x="438" y="864"/>
                    </a:cubicBezTo>
                    <a:cubicBezTo>
                      <a:pt x="502" y="888"/>
                      <a:pt x="563" y="899"/>
                      <a:pt x="621" y="899"/>
                    </a:cubicBezTo>
                    <a:cubicBezTo>
                      <a:pt x="828" y="899"/>
                      <a:pt x="979" y="750"/>
                      <a:pt x="985" y="505"/>
                    </a:cubicBezTo>
                    <a:cubicBezTo>
                      <a:pt x="977" y="388"/>
                      <a:pt x="938" y="270"/>
                      <a:pt x="868" y="177"/>
                    </a:cubicBezTo>
                    <a:cubicBezTo>
                      <a:pt x="782" y="59"/>
                      <a:pt x="657" y="1"/>
                      <a:pt x="53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4" name="Google Shape;15234;p49"/>
              <p:cNvSpPr/>
              <p:nvPr/>
            </p:nvSpPr>
            <p:spPr>
              <a:xfrm>
                <a:off x="7425599" y="3748700"/>
                <a:ext cx="36131" cy="3586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2" extrusionOk="0">
                    <a:moveTo>
                      <a:pt x="430" y="0"/>
                    </a:moveTo>
                    <a:cubicBezTo>
                      <a:pt x="227" y="0"/>
                      <a:pt x="16" y="203"/>
                      <a:pt x="16" y="422"/>
                    </a:cubicBezTo>
                    <a:cubicBezTo>
                      <a:pt x="0" y="594"/>
                      <a:pt x="180" y="782"/>
                      <a:pt x="368" y="789"/>
                    </a:cubicBezTo>
                    <a:cubicBezTo>
                      <a:pt x="377" y="791"/>
                      <a:pt x="387" y="791"/>
                      <a:pt x="397" y="791"/>
                    </a:cubicBezTo>
                    <a:cubicBezTo>
                      <a:pt x="592" y="791"/>
                      <a:pt x="797" y="576"/>
                      <a:pt x="797" y="383"/>
                    </a:cubicBezTo>
                    <a:cubicBezTo>
                      <a:pt x="797" y="203"/>
                      <a:pt x="610" y="8"/>
                      <a:pt x="4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5" name="Google Shape;15235;p49"/>
              <p:cNvSpPr/>
              <p:nvPr/>
            </p:nvSpPr>
            <p:spPr>
              <a:xfrm>
                <a:off x="7487176" y="3853742"/>
                <a:ext cx="26216" cy="2553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64" extrusionOk="0">
                    <a:moveTo>
                      <a:pt x="297" y="1"/>
                    </a:moveTo>
                    <a:cubicBezTo>
                      <a:pt x="141" y="1"/>
                      <a:pt x="16" y="118"/>
                      <a:pt x="8" y="290"/>
                    </a:cubicBezTo>
                    <a:cubicBezTo>
                      <a:pt x="0" y="446"/>
                      <a:pt x="102" y="564"/>
                      <a:pt x="242" y="564"/>
                    </a:cubicBezTo>
                    <a:cubicBezTo>
                      <a:pt x="247" y="564"/>
                      <a:pt x="252" y="564"/>
                      <a:pt x="257" y="564"/>
                    </a:cubicBezTo>
                    <a:cubicBezTo>
                      <a:pt x="438" y="564"/>
                      <a:pt x="578" y="426"/>
                      <a:pt x="571" y="259"/>
                    </a:cubicBezTo>
                    <a:cubicBezTo>
                      <a:pt x="555" y="118"/>
                      <a:pt x="430" y="1"/>
                      <a:pt x="2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6" name="Google Shape;15236;p49"/>
              <p:cNvSpPr/>
              <p:nvPr/>
            </p:nvSpPr>
            <p:spPr>
              <a:xfrm>
                <a:off x="7425237" y="3848082"/>
                <a:ext cx="26216" cy="25899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72" extrusionOk="0">
                    <a:moveTo>
                      <a:pt x="320" y="1"/>
                    </a:moveTo>
                    <a:cubicBezTo>
                      <a:pt x="148" y="1"/>
                      <a:pt x="8" y="115"/>
                      <a:pt x="1" y="267"/>
                    </a:cubicBezTo>
                    <a:cubicBezTo>
                      <a:pt x="1" y="415"/>
                      <a:pt x="149" y="571"/>
                      <a:pt x="290" y="571"/>
                    </a:cubicBezTo>
                    <a:cubicBezTo>
                      <a:pt x="430" y="571"/>
                      <a:pt x="540" y="454"/>
                      <a:pt x="555" y="298"/>
                    </a:cubicBezTo>
                    <a:cubicBezTo>
                      <a:pt x="579" y="126"/>
                      <a:pt x="477" y="9"/>
                      <a:pt x="337" y="1"/>
                    </a:cubicBezTo>
                    <a:cubicBezTo>
                      <a:pt x="331" y="1"/>
                      <a:pt x="3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237" name="Google Shape;15237;p49"/>
            <p:cNvSpPr/>
            <p:nvPr/>
          </p:nvSpPr>
          <p:spPr>
            <a:xfrm>
              <a:off x="9565752" y="2538399"/>
              <a:ext cx="87099" cy="84649"/>
            </a:xfrm>
            <a:custGeom>
              <a:avLst/>
              <a:gdLst/>
              <a:ahLst/>
              <a:cxnLst/>
              <a:rect l="l" t="t" r="r" b="b"/>
              <a:pathLst>
                <a:path w="1337" h="1299" extrusionOk="0">
                  <a:moveTo>
                    <a:pt x="604" y="0"/>
                  </a:moveTo>
                  <a:cubicBezTo>
                    <a:pt x="297" y="0"/>
                    <a:pt x="39" y="263"/>
                    <a:pt x="24" y="594"/>
                  </a:cubicBezTo>
                  <a:cubicBezTo>
                    <a:pt x="0" y="930"/>
                    <a:pt x="360" y="1290"/>
                    <a:pt x="704" y="1298"/>
                  </a:cubicBezTo>
                  <a:cubicBezTo>
                    <a:pt x="713" y="1298"/>
                    <a:pt x="723" y="1298"/>
                    <a:pt x="732" y="1298"/>
                  </a:cubicBezTo>
                  <a:cubicBezTo>
                    <a:pt x="1063" y="1298"/>
                    <a:pt x="1321" y="1038"/>
                    <a:pt x="1329" y="696"/>
                  </a:cubicBezTo>
                  <a:cubicBezTo>
                    <a:pt x="1337" y="297"/>
                    <a:pt x="1047" y="8"/>
                    <a:pt x="618" y="0"/>
                  </a:cubicBezTo>
                  <a:cubicBezTo>
                    <a:pt x="613" y="0"/>
                    <a:pt x="609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38" name="Google Shape;15238;p49"/>
          <p:cNvGrpSpPr/>
          <p:nvPr/>
        </p:nvGrpSpPr>
        <p:grpSpPr>
          <a:xfrm rot="-550122">
            <a:off x="7987698" y="4025747"/>
            <a:ext cx="1043604" cy="773451"/>
            <a:chOff x="3748050" y="180275"/>
            <a:chExt cx="394800" cy="292600"/>
          </a:xfrm>
        </p:grpSpPr>
        <p:sp>
          <p:nvSpPr>
            <p:cNvPr id="15239" name="Google Shape;15239;p49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49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49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49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49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49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49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49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49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49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49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49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49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49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49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49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49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6" name="Google Shape;15256;p49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7" name="Google Shape;15257;p49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15258;p49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49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49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49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49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49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49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49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49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49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49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49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49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49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49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49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49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49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49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7" name="Google Shape;15277;p49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49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49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49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49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49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83" name="Google Shape;15283;p49"/>
          <p:cNvGrpSpPr/>
          <p:nvPr/>
        </p:nvGrpSpPr>
        <p:grpSpPr>
          <a:xfrm>
            <a:off x="8050807" y="3169274"/>
            <a:ext cx="1035443" cy="913931"/>
            <a:chOff x="4874103" y="1842351"/>
            <a:chExt cx="481713" cy="425183"/>
          </a:xfrm>
        </p:grpSpPr>
        <p:sp>
          <p:nvSpPr>
            <p:cNvPr id="15284" name="Google Shape;15284;p49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49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49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49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49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49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49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49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49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49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49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49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96" name="Google Shape;15296;p49"/>
          <p:cNvGrpSpPr/>
          <p:nvPr/>
        </p:nvGrpSpPr>
        <p:grpSpPr>
          <a:xfrm>
            <a:off x="541009" y="115463"/>
            <a:ext cx="1251464" cy="1252576"/>
            <a:chOff x="4408648" y="3039468"/>
            <a:chExt cx="841094" cy="841842"/>
          </a:xfrm>
        </p:grpSpPr>
        <p:sp>
          <p:nvSpPr>
            <p:cNvPr id="15297" name="Google Shape;15297;p49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49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49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49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49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49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49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49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49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49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49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49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49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49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49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15312;p49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49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49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49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45" name="Google Shape;15445;p51"/>
          <p:cNvSpPr/>
          <p:nvPr/>
        </p:nvSpPr>
        <p:spPr>
          <a:xfrm>
            <a:off x="3150475" y="1394350"/>
            <a:ext cx="2832300" cy="5727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46" name="Google Shape;15446;p51"/>
          <p:cNvSpPr/>
          <p:nvPr/>
        </p:nvSpPr>
        <p:spPr>
          <a:xfrm>
            <a:off x="3536125" y="2052475"/>
            <a:ext cx="2061000" cy="5727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47" name="Google Shape;15447;p51"/>
          <p:cNvSpPr/>
          <p:nvPr/>
        </p:nvSpPr>
        <p:spPr>
          <a:xfrm>
            <a:off x="3837300" y="2711200"/>
            <a:ext cx="1473600" cy="5727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48" name="Google Shape;15448;p51"/>
          <p:cNvSpPr/>
          <p:nvPr/>
        </p:nvSpPr>
        <p:spPr>
          <a:xfrm>
            <a:off x="4091700" y="3363675"/>
            <a:ext cx="960600" cy="5727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49" name="Google Shape;15449;p51"/>
          <p:cNvSpPr txBox="1">
            <a:spLocks noGrp="1"/>
          </p:cNvSpPr>
          <p:nvPr>
            <p:ph type="title"/>
          </p:nvPr>
        </p:nvSpPr>
        <p:spPr>
          <a:xfrm>
            <a:off x="720000" y="370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Sales funnel</a:t>
            </a:r>
            <a:endParaRPr/>
          </a:p>
        </p:txBody>
      </p:sp>
      <p:sp>
        <p:nvSpPr>
          <p:cNvPr id="15450" name="Google Shape;15450;p51"/>
          <p:cNvSpPr txBox="1">
            <a:spLocks noGrp="1"/>
          </p:cNvSpPr>
          <p:nvPr>
            <p:ph type="title" idx="4294967295"/>
          </p:nvPr>
        </p:nvSpPr>
        <p:spPr>
          <a:xfrm>
            <a:off x="1390796" y="1184438"/>
            <a:ext cx="1660800" cy="36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Awareness</a:t>
            </a:r>
            <a:endParaRPr sz="2200"/>
          </a:p>
        </p:txBody>
      </p:sp>
      <p:sp>
        <p:nvSpPr>
          <p:cNvPr id="15451" name="Google Shape;15451;p51"/>
          <p:cNvSpPr txBox="1">
            <a:spLocks noGrp="1"/>
          </p:cNvSpPr>
          <p:nvPr>
            <p:ph type="subTitle" idx="4294967295"/>
          </p:nvPr>
        </p:nvSpPr>
        <p:spPr>
          <a:xfrm>
            <a:off x="1219026" y="1551863"/>
            <a:ext cx="181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beautiful, but it’s terribly hot</a:t>
            </a:r>
            <a:endParaRPr/>
          </a:p>
        </p:txBody>
      </p:sp>
      <p:sp>
        <p:nvSpPr>
          <p:cNvPr id="15452" name="Google Shape;15452;p51"/>
          <p:cNvSpPr txBox="1">
            <a:spLocks noGrp="1"/>
          </p:cNvSpPr>
          <p:nvPr>
            <p:ph type="title" idx="4294967295"/>
          </p:nvPr>
        </p:nvSpPr>
        <p:spPr>
          <a:xfrm>
            <a:off x="6166025" y="1841900"/>
            <a:ext cx="1660800" cy="36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Interest</a:t>
            </a:r>
            <a:endParaRPr sz="2200"/>
          </a:p>
        </p:txBody>
      </p:sp>
      <p:sp>
        <p:nvSpPr>
          <p:cNvPr id="15453" name="Google Shape;15453;p51"/>
          <p:cNvSpPr txBox="1">
            <a:spLocks noGrp="1"/>
          </p:cNvSpPr>
          <p:nvPr>
            <p:ph type="subTitle" idx="4294967295"/>
          </p:nvPr>
        </p:nvSpPr>
        <p:spPr>
          <a:xfrm>
            <a:off x="6166025" y="2209313"/>
            <a:ext cx="1759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smallest planet</a:t>
            </a:r>
            <a:endParaRPr/>
          </a:p>
        </p:txBody>
      </p:sp>
      <p:sp>
        <p:nvSpPr>
          <p:cNvPr id="15454" name="Google Shape;15454;p51"/>
          <p:cNvSpPr txBox="1">
            <a:spLocks noGrp="1"/>
          </p:cNvSpPr>
          <p:nvPr>
            <p:ph type="title" idx="4294967295"/>
          </p:nvPr>
        </p:nvSpPr>
        <p:spPr>
          <a:xfrm>
            <a:off x="1391075" y="2474187"/>
            <a:ext cx="1660800" cy="36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Decision</a:t>
            </a:r>
            <a:endParaRPr sz="2200"/>
          </a:p>
        </p:txBody>
      </p:sp>
      <p:sp>
        <p:nvSpPr>
          <p:cNvPr id="15455" name="Google Shape;15455;p51"/>
          <p:cNvSpPr txBox="1">
            <a:spLocks noGrp="1"/>
          </p:cNvSpPr>
          <p:nvPr>
            <p:ph type="subTitle" idx="4294967295"/>
          </p:nvPr>
        </p:nvSpPr>
        <p:spPr>
          <a:xfrm>
            <a:off x="1218175" y="2841599"/>
            <a:ext cx="181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Arial"/>
              <a:buNone/>
            </a:pPr>
            <a:r>
              <a:rPr lang="en"/>
              <a:t>Neptune is very far from the Sun</a:t>
            </a:r>
            <a:endParaRPr/>
          </a:p>
        </p:txBody>
      </p:sp>
      <p:sp>
        <p:nvSpPr>
          <p:cNvPr id="15456" name="Google Shape;15456;p51"/>
          <p:cNvSpPr txBox="1">
            <a:spLocks noGrp="1"/>
          </p:cNvSpPr>
          <p:nvPr>
            <p:ph type="title" idx="4294967295"/>
          </p:nvPr>
        </p:nvSpPr>
        <p:spPr>
          <a:xfrm>
            <a:off x="6166025" y="3145526"/>
            <a:ext cx="1660800" cy="36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Purchase</a:t>
            </a:r>
            <a:endParaRPr sz="2200"/>
          </a:p>
        </p:txBody>
      </p:sp>
      <p:sp>
        <p:nvSpPr>
          <p:cNvPr id="15457" name="Google Shape;15457;p51"/>
          <p:cNvSpPr txBox="1">
            <a:spLocks noGrp="1"/>
          </p:cNvSpPr>
          <p:nvPr>
            <p:ph type="subTitle" idx="4294967295"/>
          </p:nvPr>
        </p:nvSpPr>
        <p:spPr>
          <a:xfrm>
            <a:off x="6166025" y="3522637"/>
            <a:ext cx="17598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15458" name="Google Shape;15458;p51"/>
          <p:cNvSpPr/>
          <p:nvPr/>
        </p:nvSpPr>
        <p:spPr>
          <a:xfrm rot="5400000">
            <a:off x="8462919" y="4886413"/>
            <a:ext cx="173164" cy="87509"/>
          </a:xfrm>
          <a:custGeom>
            <a:avLst/>
            <a:gdLst/>
            <a:ahLst/>
            <a:cxnLst/>
            <a:rect l="l" t="t" r="r" b="b"/>
            <a:pathLst>
              <a:path w="5943" h="803" extrusionOk="0">
                <a:moveTo>
                  <a:pt x="1" y="0"/>
                </a:moveTo>
                <a:lnTo>
                  <a:pt x="1" y="802"/>
                </a:lnTo>
                <a:lnTo>
                  <a:pt x="5942" y="802"/>
                </a:lnTo>
                <a:lnTo>
                  <a:pt x="5942" y="0"/>
                </a:lnTo>
                <a:close/>
              </a:path>
            </a:pathLst>
          </a:custGeom>
          <a:solidFill>
            <a:srgbClr val="667FF3">
              <a:alpha val="284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59" name="Google Shape;15459;p51"/>
          <p:cNvGrpSpPr/>
          <p:nvPr/>
        </p:nvGrpSpPr>
        <p:grpSpPr>
          <a:xfrm>
            <a:off x="4359938" y="3449600"/>
            <a:ext cx="413375" cy="404700"/>
            <a:chOff x="1208650" y="2456275"/>
            <a:chExt cx="413375" cy="404700"/>
          </a:xfrm>
        </p:grpSpPr>
        <p:sp>
          <p:nvSpPr>
            <p:cNvPr id="15460" name="Google Shape;15460;p51"/>
            <p:cNvSpPr/>
            <p:nvPr/>
          </p:nvSpPr>
          <p:spPr>
            <a:xfrm>
              <a:off x="1250175" y="2710350"/>
              <a:ext cx="182225" cy="84925"/>
            </a:xfrm>
            <a:custGeom>
              <a:avLst/>
              <a:gdLst/>
              <a:ahLst/>
              <a:cxnLst/>
              <a:rect l="l" t="t" r="r" b="b"/>
              <a:pathLst>
                <a:path w="7289" h="3397" extrusionOk="0">
                  <a:moveTo>
                    <a:pt x="1611" y="1"/>
                  </a:moveTo>
                  <a:cubicBezTo>
                    <a:pt x="793" y="1"/>
                    <a:pt x="124" y="621"/>
                    <a:pt x="50" y="1414"/>
                  </a:cubicBezTo>
                  <a:cubicBezTo>
                    <a:pt x="0" y="2281"/>
                    <a:pt x="694" y="3000"/>
                    <a:pt x="1537" y="3000"/>
                  </a:cubicBezTo>
                  <a:lnTo>
                    <a:pt x="6594" y="3397"/>
                  </a:lnTo>
                  <a:lnTo>
                    <a:pt x="7288" y="1687"/>
                  </a:lnTo>
                  <a:lnTo>
                    <a:pt x="659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15461;p51"/>
            <p:cNvSpPr/>
            <p:nvPr/>
          </p:nvSpPr>
          <p:spPr>
            <a:xfrm>
              <a:off x="1415625" y="2710975"/>
              <a:ext cx="126475" cy="84925"/>
            </a:xfrm>
            <a:custGeom>
              <a:avLst/>
              <a:gdLst/>
              <a:ahLst/>
              <a:cxnLst/>
              <a:rect l="l" t="t" r="r" b="b"/>
              <a:pathLst>
                <a:path w="5059" h="3397" extrusionOk="0">
                  <a:moveTo>
                    <a:pt x="1" y="1"/>
                  </a:moveTo>
                  <a:lnTo>
                    <a:pt x="1" y="3397"/>
                  </a:lnTo>
                  <a:lnTo>
                    <a:pt x="5058" y="3000"/>
                  </a:lnTo>
                  <a:cubicBezTo>
                    <a:pt x="4215" y="2975"/>
                    <a:pt x="3967" y="2281"/>
                    <a:pt x="3967" y="1488"/>
                  </a:cubicBezTo>
                  <a:cubicBezTo>
                    <a:pt x="3967" y="645"/>
                    <a:pt x="4215" y="1"/>
                    <a:pt x="50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15462;p51"/>
            <p:cNvSpPr/>
            <p:nvPr/>
          </p:nvSpPr>
          <p:spPr>
            <a:xfrm>
              <a:off x="1417775" y="2710975"/>
              <a:ext cx="126475" cy="84925"/>
            </a:xfrm>
            <a:custGeom>
              <a:avLst/>
              <a:gdLst/>
              <a:ahLst/>
              <a:cxnLst/>
              <a:rect l="l" t="t" r="r" b="b"/>
              <a:pathLst>
                <a:path w="5059" h="3397" extrusionOk="0">
                  <a:moveTo>
                    <a:pt x="1" y="1"/>
                  </a:moveTo>
                  <a:lnTo>
                    <a:pt x="1" y="3397"/>
                  </a:lnTo>
                  <a:lnTo>
                    <a:pt x="5058" y="3000"/>
                  </a:lnTo>
                  <a:cubicBezTo>
                    <a:pt x="4215" y="2975"/>
                    <a:pt x="3967" y="2281"/>
                    <a:pt x="3967" y="1488"/>
                  </a:cubicBezTo>
                  <a:cubicBezTo>
                    <a:pt x="3967" y="645"/>
                    <a:pt x="4215" y="1"/>
                    <a:pt x="5058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15463;p51"/>
            <p:cNvSpPr/>
            <p:nvPr/>
          </p:nvSpPr>
          <p:spPr>
            <a:xfrm>
              <a:off x="1247075" y="2785975"/>
              <a:ext cx="190900" cy="74375"/>
            </a:xfrm>
            <a:custGeom>
              <a:avLst/>
              <a:gdLst/>
              <a:ahLst/>
              <a:cxnLst/>
              <a:rect l="l" t="t" r="r" b="b"/>
              <a:pathLst>
                <a:path w="7636" h="2975" extrusionOk="0">
                  <a:moveTo>
                    <a:pt x="0" y="0"/>
                  </a:moveTo>
                  <a:cubicBezTo>
                    <a:pt x="793" y="0"/>
                    <a:pt x="1066" y="669"/>
                    <a:pt x="1066" y="1488"/>
                  </a:cubicBezTo>
                  <a:cubicBezTo>
                    <a:pt x="1066" y="2306"/>
                    <a:pt x="818" y="2975"/>
                    <a:pt x="0" y="2975"/>
                  </a:cubicBezTo>
                  <a:lnTo>
                    <a:pt x="6743" y="2975"/>
                  </a:lnTo>
                  <a:lnTo>
                    <a:pt x="7635" y="1488"/>
                  </a:lnTo>
                  <a:lnTo>
                    <a:pt x="67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4" name="Google Shape;15464;p51"/>
            <p:cNvSpPr/>
            <p:nvPr/>
          </p:nvSpPr>
          <p:spPr>
            <a:xfrm>
              <a:off x="1249225" y="2785975"/>
              <a:ext cx="190900" cy="74375"/>
            </a:xfrm>
            <a:custGeom>
              <a:avLst/>
              <a:gdLst/>
              <a:ahLst/>
              <a:cxnLst/>
              <a:rect l="l" t="t" r="r" b="b"/>
              <a:pathLst>
                <a:path w="7636" h="2975" extrusionOk="0">
                  <a:moveTo>
                    <a:pt x="0" y="0"/>
                  </a:moveTo>
                  <a:cubicBezTo>
                    <a:pt x="793" y="0"/>
                    <a:pt x="1066" y="669"/>
                    <a:pt x="1066" y="1488"/>
                  </a:cubicBezTo>
                  <a:cubicBezTo>
                    <a:pt x="1066" y="2306"/>
                    <a:pt x="818" y="2975"/>
                    <a:pt x="0" y="2975"/>
                  </a:cubicBezTo>
                  <a:lnTo>
                    <a:pt x="6743" y="2975"/>
                  </a:lnTo>
                  <a:lnTo>
                    <a:pt x="7635" y="1488"/>
                  </a:lnTo>
                  <a:lnTo>
                    <a:pt x="6743" y="0"/>
                  </a:ln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5" name="Google Shape;15465;p51"/>
            <p:cNvSpPr/>
            <p:nvPr/>
          </p:nvSpPr>
          <p:spPr>
            <a:xfrm>
              <a:off x="1505500" y="2710350"/>
              <a:ext cx="74400" cy="75650"/>
            </a:xfrm>
            <a:custGeom>
              <a:avLst/>
              <a:gdLst/>
              <a:ahLst/>
              <a:cxnLst/>
              <a:rect l="l" t="t" r="r" b="b"/>
              <a:pathLst>
                <a:path w="2976" h="3026" extrusionOk="0">
                  <a:moveTo>
                    <a:pt x="1488" y="1"/>
                  </a:moveTo>
                  <a:cubicBezTo>
                    <a:pt x="645" y="1"/>
                    <a:pt x="0" y="670"/>
                    <a:pt x="0" y="1513"/>
                  </a:cubicBezTo>
                  <a:cubicBezTo>
                    <a:pt x="0" y="2356"/>
                    <a:pt x="695" y="3000"/>
                    <a:pt x="1488" y="3025"/>
                  </a:cubicBezTo>
                  <a:cubicBezTo>
                    <a:pt x="2306" y="3000"/>
                    <a:pt x="2975" y="2356"/>
                    <a:pt x="2975" y="1513"/>
                  </a:cubicBezTo>
                  <a:cubicBezTo>
                    <a:pt x="2975" y="670"/>
                    <a:pt x="2281" y="26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6" name="Google Shape;15466;p51"/>
            <p:cNvSpPr/>
            <p:nvPr/>
          </p:nvSpPr>
          <p:spPr>
            <a:xfrm>
              <a:off x="1208650" y="2785350"/>
              <a:ext cx="74375" cy="75000"/>
            </a:xfrm>
            <a:custGeom>
              <a:avLst/>
              <a:gdLst/>
              <a:ahLst/>
              <a:cxnLst/>
              <a:rect l="l" t="t" r="r" b="b"/>
              <a:pathLst>
                <a:path w="2975" h="3000" extrusionOk="0">
                  <a:moveTo>
                    <a:pt x="1488" y="0"/>
                  </a:moveTo>
                  <a:cubicBezTo>
                    <a:pt x="694" y="25"/>
                    <a:pt x="0" y="670"/>
                    <a:pt x="0" y="1513"/>
                  </a:cubicBezTo>
                  <a:cubicBezTo>
                    <a:pt x="0" y="2355"/>
                    <a:pt x="694" y="3000"/>
                    <a:pt x="1488" y="3000"/>
                  </a:cubicBezTo>
                  <a:cubicBezTo>
                    <a:pt x="2330" y="3000"/>
                    <a:pt x="2975" y="2331"/>
                    <a:pt x="2975" y="1513"/>
                  </a:cubicBezTo>
                  <a:cubicBezTo>
                    <a:pt x="2975" y="670"/>
                    <a:pt x="2306" y="25"/>
                    <a:pt x="1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7" name="Google Shape;15467;p51"/>
            <p:cNvSpPr/>
            <p:nvPr/>
          </p:nvSpPr>
          <p:spPr>
            <a:xfrm>
              <a:off x="1312750" y="2456275"/>
              <a:ext cx="130175" cy="265275"/>
            </a:xfrm>
            <a:custGeom>
              <a:avLst/>
              <a:gdLst/>
              <a:ahLst/>
              <a:cxnLst/>
              <a:rect l="l" t="t" r="r" b="b"/>
              <a:pathLst>
                <a:path w="5207" h="10611" extrusionOk="0">
                  <a:moveTo>
                    <a:pt x="4091" y="0"/>
                  </a:moveTo>
                  <a:cubicBezTo>
                    <a:pt x="1860" y="0"/>
                    <a:pt x="1" y="1859"/>
                    <a:pt x="1" y="4115"/>
                  </a:cubicBezTo>
                  <a:lnTo>
                    <a:pt x="1" y="6520"/>
                  </a:lnTo>
                  <a:cubicBezTo>
                    <a:pt x="1" y="8800"/>
                    <a:pt x="1835" y="10610"/>
                    <a:pt x="4091" y="10610"/>
                  </a:cubicBezTo>
                  <a:lnTo>
                    <a:pt x="5207" y="8205"/>
                  </a:lnTo>
                  <a:lnTo>
                    <a:pt x="40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8" name="Google Shape;15468;p51"/>
            <p:cNvSpPr/>
            <p:nvPr/>
          </p:nvSpPr>
          <p:spPr>
            <a:xfrm>
              <a:off x="1415625" y="2456275"/>
              <a:ext cx="102300" cy="265275"/>
            </a:xfrm>
            <a:custGeom>
              <a:avLst/>
              <a:gdLst/>
              <a:ahLst/>
              <a:cxnLst/>
              <a:rect l="l" t="t" r="r" b="b"/>
              <a:pathLst>
                <a:path w="4092" h="10611" extrusionOk="0">
                  <a:moveTo>
                    <a:pt x="1" y="0"/>
                  </a:moveTo>
                  <a:lnTo>
                    <a:pt x="1" y="10610"/>
                  </a:lnTo>
                  <a:cubicBezTo>
                    <a:pt x="2257" y="10610"/>
                    <a:pt x="4091" y="8776"/>
                    <a:pt x="4091" y="6520"/>
                  </a:cubicBezTo>
                  <a:lnTo>
                    <a:pt x="4091" y="3322"/>
                  </a:lnTo>
                  <a:lnTo>
                    <a:pt x="3819" y="3322"/>
                  </a:lnTo>
                  <a:lnTo>
                    <a:pt x="3819" y="3297"/>
                  </a:lnTo>
                  <a:cubicBezTo>
                    <a:pt x="2133" y="3297"/>
                    <a:pt x="769" y="1934"/>
                    <a:pt x="769" y="273"/>
                  </a:cubicBezTo>
                  <a:lnTo>
                    <a:pt x="7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51"/>
            <p:cNvSpPr/>
            <p:nvPr/>
          </p:nvSpPr>
          <p:spPr>
            <a:xfrm>
              <a:off x="1344975" y="2555400"/>
              <a:ext cx="104150" cy="167375"/>
            </a:xfrm>
            <a:custGeom>
              <a:avLst/>
              <a:gdLst/>
              <a:ahLst/>
              <a:cxnLst/>
              <a:rect l="l" t="t" r="r" b="b"/>
              <a:pathLst>
                <a:path w="4166" h="6695" extrusionOk="0">
                  <a:moveTo>
                    <a:pt x="2826" y="1"/>
                  </a:moveTo>
                  <a:cubicBezTo>
                    <a:pt x="2768" y="1"/>
                    <a:pt x="1" y="2297"/>
                    <a:pt x="1" y="3670"/>
                  </a:cubicBezTo>
                  <a:lnTo>
                    <a:pt x="1" y="3869"/>
                  </a:lnTo>
                  <a:cubicBezTo>
                    <a:pt x="1" y="5406"/>
                    <a:pt x="1290" y="6695"/>
                    <a:pt x="2827" y="6695"/>
                  </a:cubicBezTo>
                  <a:lnTo>
                    <a:pt x="4166" y="3844"/>
                  </a:lnTo>
                  <a:lnTo>
                    <a:pt x="2827" y="1"/>
                  </a:lnTo>
                  <a:cubicBezTo>
                    <a:pt x="2827" y="1"/>
                    <a:pt x="2827" y="1"/>
                    <a:pt x="28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51"/>
            <p:cNvSpPr/>
            <p:nvPr/>
          </p:nvSpPr>
          <p:spPr>
            <a:xfrm>
              <a:off x="1415625" y="2555425"/>
              <a:ext cx="70675" cy="166125"/>
            </a:xfrm>
            <a:custGeom>
              <a:avLst/>
              <a:gdLst/>
              <a:ahLst/>
              <a:cxnLst/>
              <a:rect l="l" t="t" r="r" b="b"/>
              <a:pathLst>
                <a:path w="2827" h="6645" extrusionOk="0">
                  <a:moveTo>
                    <a:pt x="1" y="0"/>
                  </a:moveTo>
                  <a:lnTo>
                    <a:pt x="1" y="6644"/>
                  </a:lnTo>
                  <a:cubicBezTo>
                    <a:pt x="1563" y="6644"/>
                    <a:pt x="2827" y="5380"/>
                    <a:pt x="2827" y="3843"/>
                  </a:cubicBezTo>
                  <a:lnTo>
                    <a:pt x="2827" y="3645"/>
                  </a:lnTo>
                  <a:cubicBezTo>
                    <a:pt x="2802" y="228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1" name="Google Shape;15471;p51"/>
            <p:cNvSpPr/>
            <p:nvPr/>
          </p:nvSpPr>
          <p:spPr>
            <a:xfrm>
              <a:off x="1378450" y="2634125"/>
              <a:ext cx="55175" cy="87425"/>
            </a:xfrm>
            <a:custGeom>
              <a:avLst/>
              <a:gdLst/>
              <a:ahLst/>
              <a:cxnLst/>
              <a:rect l="l" t="t" r="r" b="b"/>
              <a:pathLst>
                <a:path w="2207" h="3497" extrusionOk="0">
                  <a:moveTo>
                    <a:pt x="1488" y="1"/>
                  </a:moveTo>
                  <a:cubicBezTo>
                    <a:pt x="1488" y="1"/>
                    <a:pt x="1" y="1215"/>
                    <a:pt x="1" y="1934"/>
                  </a:cubicBezTo>
                  <a:lnTo>
                    <a:pt x="1" y="2009"/>
                  </a:lnTo>
                  <a:cubicBezTo>
                    <a:pt x="1" y="2827"/>
                    <a:pt x="645" y="3496"/>
                    <a:pt x="1488" y="3496"/>
                  </a:cubicBezTo>
                  <a:lnTo>
                    <a:pt x="2207" y="2009"/>
                  </a:lnTo>
                  <a:lnTo>
                    <a:pt x="14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2" name="Google Shape;15472;p51"/>
            <p:cNvSpPr/>
            <p:nvPr/>
          </p:nvSpPr>
          <p:spPr>
            <a:xfrm>
              <a:off x="1415625" y="2634125"/>
              <a:ext cx="37225" cy="88650"/>
            </a:xfrm>
            <a:custGeom>
              <a:avLst/>
              <a:gdLst/>
              <a:ahLst/>
              <a:cxnLst/>
              <a:rect l="l" t="t" r="r" b="b"/>
              <a:pathLst>
                <a:path w="1489" h="3546" extrusionOk="0">
                  <a:moveTo>
                    <a:pt x="1" y="1"/>
                  </a:moveTo>
                  <a:lnTo>
                    <a:pt x="1" y="3546"/>
                  </a:lnTo>
                  <a:cubicBezTo>
                    <a:pt x="819" y="3546"/>
                    <a:pt x="1488" y="2876"/>
                    <a:pt x="1488" y="2058"/>
                  </a:cubicBezTo>
                  <a:lnTo>
                    <a:pt x="1488" y="1959"/>
                  </a:lnTo>
                  <a:cubicBezTo>
                    <a:pt x="1488" y="12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3" name="Google Shape;15473;p51"/>
            <p:cNvSpPr/>
            <p:nvPr/>
          </p:nvSpPr>
          <p:spPr>
            <a:xfrm>
              <a:off x="1415625" y="2785975"/>
              <a:ext cx="206400" cy="75000"/>
            </a:xfrm>
            <a:custGeom>
              <a:avLst/>
              <a:gdLst/>
              <a:ahLst/>
              <a:cxnLst/>
              <a:rect l="l" t="t" r="r" b="b"/>
              <a:pathLst>
                <a:path w="8256" h="3000" extrusionOk="0">
                  <a:moveTo>
                    <a:pt x="1" y="0"/>
                  </a:moveTo>
                  <a:lnTo>
                    <a:pt x="1" y="3000"/>
                  </a:lnTo>
                  <a:lnTo>
                    <a:pt x="6719" y="3000"/>
                  </a:lnTo>
                  <a:cubicBezTo>
                    <a:pt x="7562" y="3000"/>
                    <a:pt x="8256" y="2355"/>
                    <a:pt x="8256" y="1512"/>
                  </a:cubicBezTo>
                  <a:cubicBezTo>
                    <a:pt x="8256" y="694"/>
                    <a:pt x="7562" y="0"/>
                    <a:pt x="67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74" name="Google Shape;15474;p51"/>
          <p:cNvGrpSpPr/>
          <p:nvPr/>
        </p:nvGrpSpPr>
        <p:grpSpPr>
          <a:xfrm>
            <a:off x="4365300" y="2799200"/>
            <a:ext cx="413400" cy="390450"/>
            <a:chOff x="2611725" y="2463700"/>
            <a:chExt cx="413400" cy="390450"/>
          </a:xfrm>
        </p:grpSpPr>
        <p:sp>
          <p:nvSpPr>
            <p:cNvPr id="15475" name="Google Shape;15475;p51"/>
            <p:cNvSpPr/>
            <p:nvPr/>
          </p:nvSpPr>
          <p:spPr>
            <a:xfrm>
              <a:off x="2611725" y="2724000"/>
              <a:ext cx="327250" cy="130150"/>
            </a:xfrm>
            <a:custGeom>
              <a:avLst/>
              <a:gdLst/>
              <a:ahLst/>
              <a:cxnLst/>
              <a:rect l="l" t="t" r="r" b="b"/>
              <a:pathLst>
                <a:path w="13090" h="5206" extrusionOk="0">
                  <a:moveTo>
                    <a:pt x="1" y="0"/>
                  </a:moveTo>
                  <a:lnTo>
                    <a:pt x="1" y="2182"/>
                  </a:lnTo>
                  <a:lnTo>
                    <a:pt x="398" y="2677"/>
                  </a:lnTo>
                  <a:lnTo>
                    <a:pt x="1" y="3148"/>
                  </a:lnTo>
                  <a:lnTo>
                    <a:pt x="1" y="5206"/>
                  </a:lnTo>
                  <a:lnTo>
                    <a:pt x="13090" y="5206"/>
                  </a:lnTo>
                  <a:lnTo>
                    <a:pt x="130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51"/>
            <p:cNvSpPr/>
            <p:nvPr/>
          </p:nvSpPr>
          <p:spPr>
            <a:xfrm>
              <a:off x="2611725" y="2722150"/>
              <a:ext cx="327250" cy="130150"/>
            </a:xfrm>
            <a:custGeom>
              <a:avLst/>
              <a:gdLst/>
              <a:ahLst/>
              <a:cxnLst/>
              <a:rect l="l" t="t" r="r" b="b"/>
              <a:pathLst>
                <a:path w="13090" h="5206" extrusionOk="0">
                  <a:moveTo>
                    <a:pt x="1" y="0"/>
                  </a:moveTo>
                  <a:lnTo>
                    <a:pt x="1" y="2182"/>
                  </a:lnTo>
                  <a:lnTo>
                    <a:pt x="398" y="2677"/>
                  </a:lnTo>
                  <a:lnTo>
                    <a:pt x="1" y="3148"/>
                  </a:lnTo>
                  <a:lnTo>
                    <a:pt x="1" y="5206"/>
                  </a:lnTo>
                  <a:lnTo>
                    <a:pt x="13090" y="5206"/>
                  </a:lnTo>
                  <a:lnTo>
                    <a:pt x="13090" y="0"/>
                  </a:ln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7" name="Google Shape;15477;p51"/>
            <p:cNvSpPr/>
            <p:nvPr/>
          </p:nvSpPr>
          <p:spPr>
            <a:xfrm>
              <a:off x="2611725" y="2463700"/>
              <a:ext cx="327250" cy="282000"/>
            </a:xfrm>
            <a:custGeom>
              <a:avLst/>
              <a:gdLst/>
              <a:ahLst/>
              <a:cxnLst/>
              <a:rect l="l" t="t" r="r" b="b"/>
              <a:pathLst>
                <a:path w="13090" h="11280" extrusionOk="0">
                  <a:moveTo>
                    <a:pt x="6174" y="1"/>
                  </a:moveTo>
                  <a:lnTo>
                    <a:pt x="6174" y="2108"/>
                  </a:lnTo>
                  <a:lnTo>
                    <a:pt x="4364" y="323"/>
                  </a:lnTo>
                  <a:lnTo>
                    <a:pt x="3224" y="1463"/>
                  </a:lnTo>
                  <a:lnTo>
                    <a:pt x="6174" y="4413"/>
                  </a:lnTo>
                  <a:lnTo>
                    <a:pt x="6174" y="5182"/>
                  </a:lnTo>
                  <a:lnTo>
                    <a:pt x="1" y="5182"/>
                  </a:lnTo>
                  <a:lnTo>
                    <a:pt x="1" y="7214"/>
                  </a:lnTo>
                  <a:lnTo>
                    <a:pt x="323" y="7710"/>
                  </a:lnTo>
                  <a:lnTo>
                    <a:pt x="1" y="8206"/>
                  </a:lnTo>
                  <a:lnTo>
                    <a:pt x="1" y="10412"/>
                  </a:lnTo>
                  <a:lnTo>
                    <a:pt x="7413" y="11280"/>
                  </a:lnTo>
                  <a:lnTo>
                    <a:pt x="13090" y="10412"/>
                  </a:lnTo>
                  <a:lnTo>
                    <a:pt x="13090" y="5206"/>
                  </a:lnTo>
                  <a:lnTo>
                    <a:pt x="7958" y="5206"/>
                  </a:lnTo>
                  <a:lnTo>
                    <a:pt x="7958" y="5182"/>
                  </a:lnTo>
                  <a:lnTo>
                    <a:pt x="79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8" name="Google Shape;15478;p51"/>
            <p:cNvSpPr/>
            <p:nvPr/>
          </p:nvSpPr>
          <p:spPr>
            <a:xfrm>
              <a:off x="2860875" y="2606825"/>
              <a:ext cx="154325" cy="139500"/>
            </a:xfrm>
            <a:custGeom>
              <a:avLst/>
              <a:gdLst/>
              <a:ahLst/>
              <a:cxnLst/>
              <a:rect l="l" t="t" r="r" b="b"/>
              <a:pathLst>
                <a:path w="6173" h="5580" extrusionOk="0">
                  <a:moveTo>
                    <a:pt x="3066" y="1"/>
                  </a:moveTo>
                  <a:cubicBezTo>
                    <a:pt x="3036" y="1"/>
                    <a:pt x="3006" y="1"/>
                    <a:pt x="2975" y="2"/>
                  </a:cubicBezTo>
                  <a:cubicBezTo>
                    <a:pt x="1314" y="76"/>
                    <a:pt x="0" y="1465"/>
                    <a:pt x="0" y="3150"/>
                  </a:cubicBezTo>
                  <a:lnTo>
                    <a:pt x="0" y="4662"/>
                  </a:lnTo>
                  <a:lnTo>
                    <a:pt x="3074" y="5580"/>
                  </a:lnTo>
                  <a:lnTo>
                    <a:pt x="6148" y="4662"/>
                  </a:lnTo>
                  <a:lnTo>
                    <a:pt x="6148" y="3076"/>
                  </a:lnTo>
                  <a:lnTo>
                    <a:pt x="6173" y="3076"/>
                  </a:lnTo>
                  <a:cubicBezTo>
                    <a:pt x="6173" y="1371"/>
                    <a:pt x="4785" y="1"/>
                    <a:pt x="30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9" name="Google Shape;15479;p51"/>
            <p:cNvSpPr/>
            <p:nvPr/>
          </p:nvSpPr>
          <p:spPr>
            <a:xfrm>
              <a:off x="2862100" y="2723375"/>
              <a:ext cx="154350" cy="115975"/>
            </a:xfrm>
            <a:custGeom>
              <a:avLst/>
              <a:gdLst/>
              <a:ahLst/>
              <a:cxnLst/>
              <a:rect l="l" t="t" r="r" b="b"/>
              <a:pathLst>
                <a:path w="6174" h="4639" extrusionOk="0">
                  <a:moveTo>
                    <a:pt x="1" y="0"/>
                  </a:moveTo>
                  <a:lnTo>
                    <a:pt x="1" y="1513"/>
                  </a:lnTo>
                  <a:cubicBezTo>
                    <a:pt x="1" y="3198"/>
                    <a:pt x="1290" y="4586"/>
                    <a:pt x="2976" y="4636"/>
                  </a:cubicBezTo>
                  <a:cubicBezTo>
                    <a:pt x="3021" y="4638"/>
                    <a:pt x="3066" y="4639"/>
                    <a:pt x="3111" y="4639"/>
                  </a:cubicBezTo>
                  <a:cubicBezTo>
                    <a:pt x="4809" y="4639"/>
                    <a:pt x="6174" y="3278"/>
                    <a:pt x="6174" y="1587"/>
                  </a:cubicBezTo>
                  <a:lnTo>
                    <a:pt x="61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0" name="Google Shape;15480;p51"/>
            <p:cNvSpPr/>
            <p:nvPr/>
          </p:nvSpPr>
          <p:spPr>
            <a:xfrm>
              <a:off x="2611725" y="2593225"/>
              <a:ext cx="412775" cy="140100"/>
            </a:xfrm>
            <a:custGeom>
              <a:avLst/>
              <a:gdLst/>
              <a:ahLst/>
              <a:cxnLst/>
              <a:rect l="l" t="t" r="r" b="b"/>
              <a:pathLst>
                <a:path w="16511" h="5604" extrusionOk="0">
                  <a:moveTo>
                    <a:pt x="13090" y="1"/>
                  </a:moveTo>
                  <a:cubicBezTo>
                    <a:pt x="11677" y="1"/>
                    <a:pt x="10487" y="843"/>
                    <a:pt x="9917" y="2033"/>
                  </a:cubicBezTo>
                  <a:lnTo>
                    <a:pt x="1" y="2033"/>
                  </a:lnTo>
                  <a:lnTo>
                    <a:pt x="1" y="3000"/>
                  </a:lnTo>
                  <a:lnTo>
                    <a:pt x="9669" y="3000"/>
                  </a:lnTo>
                  <a:cubicBezTo>
                    <a:pt x="9644" y="3149"/>
                    <a:pt x="9644" y="3273"/>
                    <a:pt x="9644" y="3446"/>
                  </a:cubicBezTo>
                  <a:lnTo>
                    <a:pt x="9644" y="4711"/>
                  </a:lnTo>
                  <a:lnTo>
                    <a:pt x="1959" y="4711"/>
                  </a:lnTo>
                  <a:lnTo>
                    <a:pt x="1959" y="5206"/>
                  </a:lnTo>
                  <a:lnTo>
                    <a:pt x="6843" y="5454"/>
                  </a:lnTo>
                  <a:lnTo>
                    <a:pt x="10611" y="5206"/>
                  </a:lnTo>
                  <a:lnTo>
                    <a:pt x="10611" y="3471"/>
                  </a:lnTo>
                  <a:cubicBezTo>
                    <a:pt x="10611" y="2111"/>
                    <a:pt x="11681" y="966"/>
                    <a:pt x="13029" y="966"/>
                  </a:cubicBezTo>
                  <a:cubicBezTo>
                    <a:pt x="13058" y="966"/>
                    <a:pt x="13086" y="966"/>
                    <a:pt x="13115" y="967"/>
                  </a:cubicBezTo>
                  <a:cubicBezTo>
                    <a:pt x="14453" y="992"/>
                    <a:pt x="15519" y="2083"/>
                    <a:pt x="15519" y="3446"/>
                  </a:cubicBezTo>
                  <a:lnTo>
                    <a:pt x="15519" y="5206"/>
                  </a:lnTo>
                  <a:lnTo>
                    <a:pt x="16089" y="5603"/>
                  </a:lnTo>
                  <a:lnTo>
                    <a:pt x="16511" y="5206"/>
                  </a:lnTo>
                  <a:lnTo>
                    <a:pt x="16511" y="3446"/>
                  </a:lnTo>
                  <a:cubicBezTo>
                    <a:pt x="16511" y="1538"/>
                    <a:pt x="14974" y="1"/>
                    <a:pt x="130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1" name="Google Shape;15481;p51"/>
            <p:cNvSpPr/>
            <p:nvPr/>
          </p:nvSpPr>
          <p:spPr>
            <a:xfrm>
              <a:off x="2611725" y="2778525"/>
              <a:ext cx="160550" cy="23575"/>
            </a:xfrm>
            <a:custGeom>
              <a:avLst/>
              <a:gdLst/>
              <a:ahLst/>
              <a:cxnLst/>
              <a:rect l="l" t="t" r="r" b="b"/>
              <a:pathLst>
                <a:path w="6422" h="943" extrusionOk="0">
                  <a:moveTo>
                    <a:pt x="1" y="1"/>
                  </a:moveTo>
                  <a:lnTo>
                    <a:pt x="1" y="943"/>
                  </a:lnTo>
                  <a:lnTo>
                    <a:pt x="6421" y="943"/>
                  </a:lnTo>
                  <a:lnTo>
                    <a:pt x="64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2" name="Google Shape;15482;p51"/>
            <p:cNvSpPr/>
            <p:nvPr/>
          </p:nvSpPr>
          <p:spPr>
            <a:xfrm>
              <a:off x="2661325" y="2722750"/>
              <a:ext cx="363800" cy="130575"/>
            </a:xfrm>
            <a:custGeom>
              <a:avLst/>
              <a:gdLst/>
              <a:ahLst/>
              <a:cxnLst/>
              <a:rect l="l" t="t" r="r" b="b"/>
              <a:pathLst>
                <a:path w="14552" h="5223" extrusionOk="0">
                  <a:moveTo>
                    <a:pt x="13585" y="1"/>
                  </a:moveTo>
                  <a:lnTo>
                    <a:pt x="13585" y="25"/>
                  </a:lnTo>
                  <a:lnTo>
                    <a:pt x="13585" y="1761"/>
                  </a:lnTo>
                  <a:cubicBezTo>
                    <a:pt x="13585" y="3124"/>
                    <a:pt x="12494" y="4240"/>
                    <a:pt x="11131" y="4264"/>
                  </a:cubicBezTo>
                  <a:cubicBezTo>
                    <a:pt x="9767" y="4264"/>
                    <a:pt x="8652" y="3149"/>
                    <a:pt x="8652" y="1785"/>
                  </a:cubicBezTo>
                  <a:lnTo>
                    <a:pt x="8652" y="25"/>
                  </a:lnTo>
                  <a:lnTo>
                    <a:pt x="0" y="25"/>
                  </a:lnTo>
                  <a:lnTo>
                    <a:pt x="0" y="521"/>
                  </a:lnTo>
                  <a:lnTo>
                    <a:pt x="7660" y="521"/>
                  </a:lnTo>
                  <a:lnTo>
                    <a:pt x="7660" y="1785"/>
                  </a:lnTo>
                  <a:cubicBezTo>
                    <a:pt x="7660" y="1934"/>
                    <a:pt x="7660" y="2108"/>
                    <a:pt x="7685" y="2232"/>
                  </a:cubicBezTo>
                  <a:lnTo>
                    <a:pt x="5429" y="2232"/>
                  </a:lnTo>
                  <a:lnTo>
                    <a:pt x="5429" y="3174"/>
                  </a:lnTo>
                  <a:lnTo>
                    <a:pt x="7958" y="3174"/>
                  </a:lnTo>
                  <a:cubicBezTo>
                    <a:pt x="8508" y="4389"/>
                    <a:pt x="9716" y="5223"/>
                    <a:pt x="11111" y="5223"/>
                  </a:cubicBezTo>
                  <a:cubicBezTo>
                    <a:pt x="11224" y="5223"/>
                    <a:pt x="11338" y="5218"/>
                    <a:pt x="11453" y="5206"/>
                  </a:cubicBezTo>
                  <a:cubicBezTo>
                    <a:pt x="13238" y="5008"/>
                    <a:pt x="14552" y="3521"/>
                    <a:pt x="14552" y="1736"/>
                  </a:cubicBezTo>
                  <a:lnTo>
                    <a:pt x="145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3" name="Google Shape;15483;p51"/>
            <p:cNvSpPr/>
            <p:nvPr/>
          </p:nvSpPr>
          <p:spPr>
            <a:xfrm>
              <a:off x="2902400" y="2642800"/>
              <a:ext cx="73775" cy="89900"/>
            </a:xfrm>
            <a:custGeom>
              <a:avLst/>
              <a:gdLst/>
              <a:ahLst/>
              <a:cxnLst/>
              <a:rect l="l" t="t" r="r" b="b"/>
              <a:pathLst>
                <a:path w="2951" h="3596" extrusionOk="0">
                  <a:moveTo>
                    <a:pt x="1492" y="0"/>
                  </a:moveTo>
                  <a:cubicBezTo>
                    <a:pt x="693" y="0"/>
                    <a:pt x="0" y="636"/>
                    <a:pt x="0" y="1439"/>
                  </a:cubicBezTo>
                  <a:lnTo>
                    <a:pt x="0" y="3174"/>
                  </a:lnTo>
                  <a:lnTo>
                    <a:pt x="496" y="3595"/>
                  </a:lnTo>
                  <a:lnTo>
                    <a:pt x="967" y="3174"/>
                  </a:lnTo>
                  <a:lnTo>
                    <a:pt x="967" y="1488"/>
                  </a:lnTo>
                  <a:cubicBezTo>
                    <a:pt x="967" y="1205"/>
                    <a:pt x="1178" y="979"/>
                    <a:pt x="1431" y="979"/>
                  </a:cubicBezTo>
                  <a:cubicBezTo>
                    <a:pt x="1466" y="979"/>
                    <a:pt x="1501" y="983"/>
                    <a:pt x="1537" y="992"/>
                  </a:cubicBezTo>
                  <a:cubicBezTo>
                    <a:pt x="1785" y="1017"/>
                    <a:pt x="1959" y="1240"/>
                    <a:pt x="1959" y="1488"/>
                  </a:cubicBezTo>
                  <a:lnTo>
                    <a:pt x="1959" y="3199"/>
                  </a:lnTo>
                  <a:lnTo>
                    <a:pt x="2405" y="3521"/>
                  </a:lnTo>
                  <a:lnTo>
                    <a:pt x="2950" y="3199"/>
                  </a:lnTo>
                  <a:lnTo>
                    <a:pt x="2950" y="1488"/>
                  </a:lnTo>
                  <a:cubicBezTo>
                    <a:pt x="2950" y="720"/>
                    <a:pt x="2330" y="26"/>
                    <a:pt x="1537" y="1"/>
                  </a:cubicBezTo>
                  <a:cubicBezTo>
                    <a:pt x="1522" y="0"/>
                    <a:pt x="1507" y="0"/>
                    <a:pt x="1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4" name="Google Shape;15484;p51"/>
            <p:cNvSpPr/>
            <p:nvPr/>
          </p:nvSpPr>
          <p:spPr>
            <a:xfrm>
              <a:off x="2902400" y="2723375"/>
              <a:ext cx="72525" cy="79975"/>
            </a:xfrm>
            <a:custGeom>
              <a:avLst/>
              <a:gdLst/>
              <a:ahLst/>
              <a:cxnLst/>
              <a:rect l="l" t="t" r="r" b="b"/>
              <a:pathLst>
                <a:path w="2901" h="3199" extrusionOk="0">
                  <a:moveTo>
                    <a:pt x="0" y="0"/>
                  </a:moveTo>
                  <a:lnTo>
                    <a:pt x="0" y="1711"/>
                  </a:lnTo>
                  <a:cubicBezTo>
                    <a:pt x="0" y="2455"/>
                    <a:pt x="620" y="3124"/>
                    <a:pt x="1364" y="3198"/>
                  </a:cubicBezTo>
                  <a:cubicBezTo>
                    <a:pt x="1379" y="3199"/>
                    <a:pt x="1394" y="3199"/>
                    <a:pt x="1409" y="3199"/>
                  </a:cubicBezTo>
                  <a:cubicBezTo>
                    <a:pt x="2208" y="3199"/>
                    <a:pt x="2901" y="2563"/>
                    <a:pt x="2901" y="1736"/>
                  </a:cubicBezTo>
                  <a:lnTo>
                    <a:pt x="2901" y="0"/>
                  </a:lnTo>
                  <a:lnTo>
                    <a:pt x="1959" y="0"/>
                  </a:lnTo>
                  <a:lnTo>
                    <a:pt x="1959" y="1711"/>
                  </a:lnTo>
                  <a:cubicBezTo>
                    <a:pt x="1959" y="1959"/>
                    <a:pt x="1760" y="2207"/>
                    <a:pt x="1512" y="2231"/>
                  </a:cubicBezTo>
                  <a:cubicBezTo>
                    <a:pt x="1499" y="2233"/>
                    <a:pt x="1485" y="2233"/>
                    <a:pt x="1471" y="2233"/>
                  </a:cubicBezTo>
                  <a:cubicBezTo>
                    <a:pt x="1190" y="2233"/>
                    <a:pt x="942" y="1996"/>
                    <a:pt x="942" y="1736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85" name="Google Shape;15485;p51"/>
          <p:cNvGrpSpPr/>
          <p:nvPr/>
        </p:nvGrpSpPr>
        <p:grpSpPr>
          <a:xfrm>
            <a:off x="4359938" y="2132725"/>
            <a:ext cx="413375" cy="412775"/>
            <a:chOff x="3294075" y="1081675"/>
            <a:chExt cx="413375" cy="412775"/>
          </a:xfrm>
        </p:grpSpPr>
        <p:sp>
          <p:nvSpPr>
            <p:cNvPr id="15486" name="Google Shape;15486;p51"/>
            <p:cNvSpPr/>
            <p:nvPr/>
          </p:nvSpPr>
          <p:spPr>
            <a:xfrm>
              <a:off x="3383925" y="1081675"/>
              <a:ext cx="215700" cy="197725"/>
            </a:xfrm>
            <a:custGeom>
              <a:avLst/>
              <a:gdLst/>
              <a:ahLst/>
              <a:cxnLst/>
              <a:rect l="l" t="t" r="r" b="b"/>
              <a:pathLst>
                <a:path w="8628" h="7909" extrusionOk="0">
                  <a:moveTo>
                    <a:pt x="7165" y="1"/>
                  </a:moveTo>
                  <a:lnTo>
                    <a:pt x="7165" y="26"/>
                  </a:lnTo>
                  <a:lnTo>
                    <a:pt x="1" y="7190"/>
                  </a:lnTo>
                  <a:lnTo>
                    <a:pt x="720" y="7909"/>
                  </a:lnTo>
                  <a:lnTo>
                    <a:pt x="5752" y="3744"/>
                  </a:lnTo>
                  <a:lnTo>
                    <a:pt x="862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7" name="Google Shape;15487;p51"/>
            <p:cNvSpPr/>
            <p:nvPr/>
          </p:nvSpPr>
          <p:spPr>
            <a:xfrm>
              <a:off x="3402525" y="1082300"/>
              <a:ext cx="232425" cy="215075"/>
            </a:xfrm>
            <a:custGeom>
              <a:avLst/>
              <a:gdLst/>
              <a:ahLst/>
              <a:cxnLst/>
              <a:rect l="l" t="t" r="r" b="b"/>
              <a:pathLst>
                <a:path w="9297" h="8603" extrusionOk="0">
                  <a:moveTo>
                    <a:pt x="7884" y="1"/>
                  </a:moveTo>
                  <a:lnTo>
                    <a:pt x="0" y="7884"/>
                  </a:lnTo>
                  <a:lnTo>
                    <a:pt x="719" y="8603"/>
                  </a:lnTo>
                  <a:lnTo>
                    <a:pt x="92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8" name="Google Shape;15488;p51"/>
            <p:cNvSpPr/>
            <p:nvPr/>
          </p:nvSpPr>
          <p:spPr>
            <a:xfrm>
              <a:off x="3401950" y="1083125"/>
              <a:ext cx="232425" cy="215075"/>
            </a:xfrm>
            <a:custGeom>
              <a:avLst/>
              <a:gdLst/>
              <a:ahLst/>
              <a:cxnLst/>
              <a:rect l="l" t="t" r="r" b="b"/>
              <a:pathLst>
                <a:path w="9297" h="8603" extrusionOk="0">
                  <a:moveTo>
                    <a:pt x="7884" y="1"/>
                  </a:moveTo>
                  <a:lnTo>
                    <a:pt x="0" y="7884"/>
                  </a:lnTo>
                  <a:lnTo>
                    <a:pt x="719" y="8603"/>
                  </a:lnTo>
                  <a:lnTo>
                    <a:pt x="9297" y="1"/>
                  </a:ln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9" name="Google Shape;15489;p51"/>
            <p:cNvSpPr/>
            <p:nvPr/>
          </p:nvSpPr>
          <p:spPr>
            <a:xfrm>
              <a:off x="3405625" y="1150475"/>
              <a:ext cx="92975" cy="94850"/>
            </a:xfrm>
            <a:custGeom>
              <a:avLst/>
              <a:gdLst/>
              <a:ahLst/>
              <a:cxnLst/>
              <a:rect l="l" t="t" r="r" b="b"/>
              <a:pathLst>
                <a:path w="3719" h="3794" extrusionOk="0">
                  <a:moveTo>
                    <a:pt x="2281" y="1"/>
                  </a:moveTo>
                  <a:lnTo>
                    <a:pt x="0" y="2281"/>
                  </a:lnTo>
                  <a:lnTo>
                    <a:pt x="298" y="2579"/>
                  </a:lnTo>
                  <a:cubicBezTo>
                    <a:pt x="298" y="2579"/>
                    <a:pt x="719" y="3074"/>
                    <a:pt x="1215" y="3793"/>
                  </a:cubicBezTo>
                  <a:lnTo>
                    <a:pt x="3050" y="3149"/>
                  </a:lnTo>
                  <a:lnTo>
                    <a:pt x="3719" y="1265"/>
                  </a:lnTo>
                  <a:cubicBezTo>
                    <a:pt x="3322" y="992"/>
                    <a:pt x="2950" y="670"/>
                    <a:pt x="2579" y="323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0" name="Google Shape;15490;p51"/>
            <p:cNvSpPr/>
            <p:nvPr/>
          </p:nvSpPr>
          <p:spPr>
            <a:xfrm>
              <a:off x="3435375" y="1182700"/>
              <a:ext cx="140700" cy="149375"/>
            </a:xfrm>
            <a:custGeom>
              <a:avLst/>
              <a:gdLst/>
              <a:ahLst/>
              <a:cxnLst/>
              <a:rect l="l" t="t" r="r" b="b"/>
              <a:pathLst>
                <a:path w="5628" h="5975" extrusionOk="0">
                  <a:moveTo>
                    <a:pt x="2504" y="1"/>
                  </a:moveTo>
                  <a:lnTo>
                    <a:pt x="0" y="2504"/>
                  </a:lnTo>
                  <a:cubicBezTo>
                    <a:pt x="645" y="3471"/>
                    <a:pt x="1463" y="4835"/>
                    <a:pt x="1612" y="5975"/>
                  </a:cubicBezTo>
                  <a:lnTo>
                    <a:pt x="4066" y="4488"/>
                  </a:lnTo>
                  <a:lnTo>
                    <a:pt x="5628" y="1934"/>
                  </a:lnTo>
                  <a:cubicBezTo>
                    <a:pt x="4735" y="1538"/>
                    <a:pt x="3620" y="918"/>
                    <a:pt x="25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1" name="Google Shape;15491;p51"/>
            <p:cNvSpPr/>
            <p:nvPr/>
          </p:nvSpPr>
          <p:spPr>
            <a:xfrm>
              <a:off x="3475650" y="1231050"/>
              <a:ext cx="148150" cy="117775"/>
            </a:xfrm>
            <a:custGeom>
              <a:avLst/>
              <a:gdLst/>
              <a:ahLst/>
              <a:cxnLst/>
              <a:rect l="l" t="t" r="r" b="b"/>
              <a:pathLst>
                <a:path w="5926" h="4711" extrusionOk="0">
                  <a:moveTo>
                    <a:pt x="5925" y="645"/>
                  </a:moveTo>
                  <a:lnTo>
                    <a:pt x="5919" y="651"/>
                  </a:lnTo>
                  <a:lnTo>
                    <a:pt x="5919" y="651"/>
                  </a:lnTo>
                  <a:cubicBezTo>
                    <a:pt x="5923" y="649"/>
                    <a:pt x="5925" y="647"/>
                    <a:pt x="5925" y="645"/>
                  </a:cubicBezTo>
                  <a:close/>
                  <a:moveTo>
                    <a:pt x="4017" y="0"/>
                  </a:moveTo>
                  <a:lnTo>
                    <a:pt x="1" y="4041"/>
                  </a:lnTo>
                  <a:cubicBezTo>
                    <a:pt x="1" y="4140"/>
                    <a:pt x="25" y="4214"/>
                    <a:pt x="25" y="4314"/>
                  </a:cubicBezTo>
                  <a:lnTo>
                    <a:pt x="1860" y="4710"/>
                  </a:lnTo>
                  <a:lnTo>
                    <a:pt x="5919" y="651"/>
                  </a:lnTo>
                  <a:lnTo>
                    <a:pt x="5919" y="651"/>
                  </a:lnTo>
                  <a:cubicBezTo>
                    <a:pt x="5914" y="653"/>
                    <a:pt x="5905" y="654"/>
                    <a:pt x="5893" y="654"/>
                  </a:cubicBezTo>
                  <a:cubicBezTo>
                    <a:pt x="5734" y="654"/>
                    <a:pt x="5000" y="481"/>
                    <a:pt x="40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2" name="Google Shape;15492;p51"/>
            <p:cNvSpPr/>
            <p:nvPr/>
          </p:nvSpPr>
          <p:spPr>
            <a:xfrm>
              <a:off x="3405613" y="1150475"/>
              <a:ext cx="92975" cy="94850"/>
            </a:xfrm>
            <a:custGeom>
              <a:avLst/>
              <a:gdLst/>
              <a:ahLst/>
              <a:cxnLst/>
              <a:rect l="l" t="t" r="r" b="b"/>
              <a:pathLst>
                <a:path w="3719" h="3794" extrusionOk="0">
                  <a:moveTo>
                    <a:pt x="2281" y="1"/>
                  </a:moveTo>
                  <a:lnTo>
                    <a:pt x="0" y="2281"/>
                  </a:lnTo>
                  <a:lnTo>
                    <a:pt x="298" y="2579"/>
                  </a:lnTo>
                  <a:cubicBezTo>
                    <a:pt x="298" y="2579"/>
                    <a:pt x="719" y="3074"/>
                    <a:pt x="1215" y="3793"/>
                  </a:cubicBezTo>
                  <a:lnTo>
                    <a:pt x="3050" y="3149"/>
                  </a:lnTo>
                  <a:lnTo>
                    <a:pt x="3719" y="1265"/>
                  </a:lnTo>
                  <a:cubicBezTo>
                    <a:pt x="3322" y="992"/>
                    <a:pt x="2950" y="670"/>
                    <a:pt x="2579" y="323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3" name="Google Shape;15493;p51"/>
            <p:cNvSpPr/>
            <p:nvPr/>
          </p:nvSpPr>
          <p:spPr>
            <a:xfrm>
              <a:off x="3433838" y="1182700"/>
              <a:ext cx="140700" cy="149375"/>
            </a:xfrm>
            <a:custGeom>
              <a:avLst/>
              <a:gdLst/>
              <a:ahLst/>
              <a:cxnLst/>
              <a:rect l="l" t="t" r="r" b="b"/>
              <a:pathLst>
                <a:path w="5628" h="5975" extrusionOk="0">
                  <a:moveTo>
                    <a:pt x="2504" y="1"/>
                  </a:moveTo>
                  <a:lnTo>
                    <a:pt x="0" y="2504"/>
                  </a:lnTo>
                  <a:cubicBezTo>
                    <a:pt x="645" y="3471"/>
                    <a:pt x="1463" y="4835"/>
                    <a:pt x="1612" y="5975"/>
                  </a:cubicBezTo>
                  <a:lnTo>
                    <a:pt x="4066" y="4488"/>
                  </a:lnTo>
                  <a:lnTo>
                    <a:pt x="5628" y="1934"/>
                  </a:lnTo>
                  <a:cubicBezTo>
                    <a:pt x="4735" y="1538"/>
                    <a:pt x="3620" y="918"/>
                    <a:pt x="2504" y="1"/>
                  </a:cubicBezTo>
                  <a:close/>
                </a:path>
              </a:pathLst>
            </a:custGeom>
            <a:solidFill>
              <a:srgbClr val="63C6E0">
                <a:alpha val="49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4" name="Google Shape;15494;p51"/>
            <p:cNvSpPr/>
            <p:nvPr/>
          </p:nvSpPr>
          <p:spPr>
            <a:xfrm>
              <a:off x="3489912" y="1338064"/>
              <a:ext cx="24200" cy="132864"/>
            </a:xfrm>
            <a:custGeom>
              <a:avLst/>
              <a:gdLst/>
              <a:ahLst/>
              <a:cxnLst/>
              <a:rect l="l" t="t" r="r" b="b"/>
              <a:pathLst>
                <a:path w="521" h="3992" extrusionOk="0">
                  <a:moveTo>
                    <a:pt x="0" y="0"/>
                  </a:moveTo>
                  <a:lnTo>
                    <a:pt x="0" y="3991"/>
                  </a:lnTo>
                  <a:lnTo>
                    <a:pt x="521" y="3991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733B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5" name="Google Shape;15495;p51"/>
            <p:cNvSpPr/>
            <p:nvPr/>
          </p:nvSpPr>
          <p:spPr>
            <a:xfrm>
              <a:off x="3501075" y="1337650"/>
              <a:ext cx="136975" cy="143175"/>
            </a:xfrm>
            <a:custGeom>
              <a:avLst/>
              <a:gdLst/>
              <a:ahLst/>
              <a:cxnLst/>
              <a:rect l="l" t="t" r="r" b="b"/>
              <a:pathLst>
                <a:path w="5479" h="5727" extrusionOk="0">
                  <a:moveTo>
                    <a:pt x="496" y="0"/>
                  </a:moveTo>
                  <a:lnTo>
                    <a:pt x="0" y="620"/>
                  </a:lnTo>
                  <a:lnTo>
                    <a:pt x="0" y="5726"/>
                  </a:lnTo>
                  <a:lnTo>
                    <a:pt x="5479" y="5404"/>
                  </a:lnTo>
                  <a:lnTo>
                    <a:pt x="5479" y="3818"/>
                  </a:lnTo>
                  <a:lnTo>
                    <a:pt x="5454" y="3818"/>
                  </a:lnTo>
                  <a:lnTo>
                    <a:pt x="5231" y="3669"/>
                  </a:lnTo>
                  <a:cubicBezTo>
                    <a:pt x="4809" y="3371"/>
                    <a:pt x="4537" y="2876"/>
                    <a:pt x="4537" y="2305"/>
                  </a:cubicBezTo>
                  <a:lnTo>
                    <a:pt x="45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6" name="Google Shape;15496;p51"/>
            <p:cNvSpPr/>
            <p:nvPr/>
          </p:nvSpPr>
          <p:spPr>
            <a:xfrm>
              <a:off x="3501025" y="1337650"/>
              <a:ext cx="136975" cy="143175"/>
            </a:xfrm>
            <a:custGeom>
              <a:avLst/>
              <a:gdLst/>
              <a:ahLst/>
              <a:cxnLst/>
              <a:rect l="l" t="t" r="r" b="b"/>
              <a:pathLst>
                <a:path w="5479" h="5727" extrusionOk="0">
                  <a:moveTo>
                    <a:pt x="496" y="0"/>
                  </a:moveTo>
                  <a:lnTo>
                    <a:pt x="0" y="620"/>
                  </a:lnTo>
                  <a:lnTo>
                    <a:pt x="0" y="5726"/>
                  </a:lnTo>
                  <a:lnTo>
                    <a:pt x="5479" y="5404"/>
                  </a:lnTo>
                  <a:lnTo>
                    <a:pt x="5479" y="3818"/>
                  </a:lnTo>
                  <a:lnTo>
                    <a:pt x="5454" y="3818"/>
                  </a:lnTo>
                  <a:lnTo>
                    <a:pt x="5231" y="3669"/>
                  </a:lnTo>
                  <a:cubicBezTo>
                    <a:pt x="4809" y="3371"/>
                    <a:pt x="4537" y="2876"/>
                    <a:pt x="4537" y="2305"/>
                  </a:cubicBezTo>
                  <a:lnTo>
                    <a:pt x="4537" y="0"/>
                  </a:ln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7" name="Google Shape;15497;p51"/>
            <p:cNvSpPr/>
            <p:nvPr/>
          </p:nvSpPr>
          <p:spPr>
            <a:xfrm>
              <a:off x="3363475" y="1335775"/>
              <a:ext cx="156825" cy="143200"/>
            </a:xfrm>
            <a:custGeom>
              <a:avLst/>
              <a:gdLst/>
              <a:ahLst/>
              <a:cxnLst/>
              <a:rect l="l" t="t" r="r" b="b"/>
              <a:pathLst>
                <a:path w="6273" h="5728" extrusionOk="0">
                  <a:moveTo>
                    <a:pt x="943" y="1"/>
                  </a:moveTo>
                  <a:lnTo>
                    <a:pt x="943" y="75"/>
                  </a:lnTo>
                  <a:lnTo>
                    <a:pt x="943" y="2356"/>
                  </a:lnTo>
                  <a:cubicBezTo>
                    <a:pt x="943" y="2926"/>
                    <a:pt x="670" y="3446"/>
                    <a:pt x="199" y="3719"/>
                  </a:cubicBezTo>
                  <a:lnTo>
                    <a:pt x="1" y="3868"/>
                  </a:lnTo>
                  <a:lnTo>
                    <a:pt x="1" y="5430"/>
                  </a:lnTo>
                  <a:lnTo>
                    <a:pt x="5479" y="5727"/>
                  </a:lnTo>
                  <a:lnTo>
                    <a:pt x="6273" y="2802"/>
                  </a:lnTo>
                  <a:lnTo>
                    <a:pt x="50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8" name="Google Shape;15498;p51"/>
            <p:cNvSpPr/>
            <p:nvPr/>
          </p:nvSpPr>
          <p:spPr>
            <a:xfrm>
              <a:off x="3489300" y="1336400"/>
              <a:ext cx="16750" cy="134528"/>
            </a:xfrm>
            <a:custGeom>
              <a:avLst/>
              <a:gdLst/>
              <a:ahLst/>
              <a:cxnLst/>
              <a:rect l="l" t="t" r="r" b="b"/>
              <a:pathLst>
                <a:path w="670" h="4042" extrusionOk="0">
                  <a:moveTo>
                    <a:pt x="0" y="0"/>
                  </a:moveTo>
                  <a:lnTo>
                    <a:pt x="0" y="50"/>
                  </a:lnTo>
                  <a:lnTo>
                    <a:pt x="0" y="4041"/>
                  </a:lnTo>
                  <a:lnTo>
                    <a:pt x="471" y="4041"/>
                  </a:lnTo>
                  <a:lnTo>
                    <a:pt x="669" y="2058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9" name="Google Shape;15499;p51"/>
            <p:cNvSpPr/>
            <p:nvPr/>
          </p:nvSpPr>
          <p:spPr>
            <a:xfrm>
              <a:off x="3500450" y="1338064"/>
              <a:ext cx="24200" cy="132864"/>
            </a:xfrm>
            <a:custGeom>
              <a:avLst/>
              <a:gdLst/>
              <a:ahLst/>
              <a:cxnLst/>
              <a:rect l="l" t="t" r="r" b="b"/>
              <a:pathLst>
                <a:path w="521" h="3992" extrusionOk="0">
                  <a:moveTo>
                    <a:pt x="0" y="0"/>
                  </a:moveTo>
                  <a:lnTo>
                    <a:pt x="0" y="3991"/>
                  </a:lnTo>
                  <a:lnTo>
                    <a:pt x="521" y="3991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733B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0" name="Google Shape;15500;p51"/>
            <p:cNvSpPr/>
            <p:nvPr/>
          </p:nvSpPr>
          <p:spPr>
            <a:xfrm>
              <a:off x="3426700" y="1384125"/>
              <a:ext cx="24200" cy="99175"/>
            </a:xfrm>
            <a:custGeom>
              <a:avLst/>
              <a:gdLst/>
              <a:ahLst/>
              <a:cxnLst/>
              <a:rect l="l" t="t" r="r" b="b"/>
              <a:pathLst>
                <a:path w="968" h="3967" extrusionOk="0">
                  <a:moveTo>
                    <a:pt x="0" y="0"/>
                  </a:moveTo>
                  <a:lnTo>
                    <a:pt x="0" y="3967"/>
                  </a:lnTo>
                  <a:lnTo>
                    <a:pt x="967" y="3967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51"/>
            <p:cNvSpPr/>
            <p:nvPr/>
          </p:nvSpPr>
          <p:spPr>
            <a:xfrm>
              <a:off x="3553125" y="1408900"/>
              <a:ext cx="24200" cy="74400"/>
            </a:xfrm>
            <a:custGeom>
              <a:avLst/>
              <a:gdLst/>
              <a:ahLst/>
              <a:cxnLst/>
              <a:rect l="l" t="t" r="r" b="b"/>
              <a:pathLst>
                <a:path w="968" h="2976" extrusionOk="0">
                  <a:moveTo>
                    <a:pt x="0" y="1"/>
                  </a:moveTo>
                  <a:lnTo>
                    <a:pt x="0" y="2976"/>
                  </a:lnTo>
                  <a:lnTo>
                    <a:pt x="967" y="2976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51"/>
            <p:cNvSpPr/>
            <p:nvPr/>
          </p:nvSpPr>
          <p:spPr>
            <a:xfrm>
              <a:off x="3294075" y="1470875"/>
              <a:ext cx="216300" cy="23575"/>
            </a:xfrm>
            <a:custGeom>
              <a:avLst/>
              <a:gdLst/>
              <a:ahLst/>
              <a:cxnLst/>
              <a:rect l="l" t="t" r="r" b="b"/>
              <a:pathLst>
                <a:path w="8652" h="943" extrusionOk="0">
                  <a:moveTo>
                    <a:pt x="0" y="1"/>
                  </a:moveTo>
                  <a:lnTo>
                    <a:pt x="0" y="26"/>
                  </a:lnTo>
                  <a:lnTo>
                    <a:pt x="0" y="943"/>
                  </a:lnTo>
                  <a:lnTo>
                    <a:pt x="8206" y="943"/>
                  </a:lnTo>
                  <a:lnTo>
                    <a:pt x="8652" y="447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51"/>
            <p:cNvSpPr/>
            <p:nvPr/>
          </p:nvSpPr>
          <p:spPr>
            <a:xfrm>
              <a:off x="3500450" y="1471500"/>
              <a:ext cx="207000" cy="22950"/>
            </a:xfrm>
            <a:custGeom>
              <a:avLst/>
              <a:gdLst/>
              <a:ahLst/>
              <a:cxnLst/>
              <a:rect l="l" t="t" r="r" b="b"/>
              <a:pathLst>
                <a:path w="8280" h="918" extrusionOk="0">
                  <a:moveTo>
                    <a:pt x="0" y="1"/>
                  </a:moveTo>
                  <a:lnTo>
                    <a:pt x="0" y="918"/>
                  </a:lnTo>
                  <a:lnTo>
                    <a:pt x="8280" y="918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04" name="Google Shape;15504;p51"/>
          <p:cNvGrpSpPr/>
          <p:nvPr/>
        </p:nvGrpSpPr>
        <p:grpSpPr>
          <a:xfrm>
            <a:off x="4359938" y="1511788"/>
            <a:ext cx="413375" cy="337825"/>
            <a:chOff x="7521950" y="1119450"/>
            <a:chExt cx="413375" cy="337825"/>
          </a:xfrm>
        </p:grpSpPr>
        <p:sp>
          <p:nvSpPr>
            <p:cNvPr id="15505" name="Google Shape;15505;p51"/>
            <p:cNvSpPr/>
            <p:nvPr/>
          </p:nvSpPr>
          <p:spPr>
            <a:xfrm>
              <a:off x="7531850" y="1119450"/>
              <a:ext cx="157450" cy="102325"/>
            </a:xfrm>
            <a:custGeom>
              <a:avLst/>
              <a:gdLst/>
              <a:ahLst/>
              <a:cxnLst/>
              <a:rect l="l" t="t" r="r" b="b"/>
              <a:pathLst>
                <a:path w="6298" h="4093" extrusionOk="0">
                  <a:moveTo>
                    <a:pt x="5511" y="1"/>
                  </a:moveTo>
                  <a:cubicBezTo>
                    <a:pt x="4625" y="1"/>
                    <a:pt x="3746" y="347"/>
                    <a:pt x="3075" y="994"/>
                  </a:cubicBezTo>
                  <a:lnTo>
                    <a:pt x="1" y="4068"/>
                  </a:lnTo>
                  <a:lnTo>
                    <a:pt x="5603" y="4092"/>
                  </a:lnTo>
                  <a:lnTo>
                    <a:pt x="6297" y="2283"/>
                  </a:lnTo>
                  <a:lnTo>
                    <a:pt x="5603" y="2"/>
                  </a:lnTo>
                  <a:cubicBezTo>
                    <a:pt x="5573" y="1"/>
                    <a:pt x="5542" y="1"/>
                    <a:pt x="5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6" name="Google Shape;15506;p51"/>
            <p:cNvSpPr/>
            <p:nvPr/>
          </p:nvSpPr>
          <p:spPr>
            <a:xfrm>
              <a:off x="7671925" y="1120725"/>
              <a:ext cx="135125" cy="102900"/>
            </a:xfrm>
            <a:custGeom>
              <a:avLst/>
              <a:gdLst/>
              <a:ahLst/>
              <a:cxnLst/>
              <a:rect l="l" t="t" r="r" b="b"/>
              <a:pathLst>
                <a:path w="5405" h="4116" extrusionOk="0">
                  <a:moveTo>
                    <a:pt x="0" y="1"/>
                  </a:moveTo>
                  <a:lnTo>
                    <a:pt x="0" y="4091"/>
                  </a:lnTo>
                  <a:lnTo>
                    <a:pt x="5404" y="4116"/>
                  </a:lnTo>
                  <a:lnTo>
                    <a:pt x="2256" y="992"/>
                  </a:lnTo>
                  <a:cubicBezTo>
                    <a:pt x="1636" y="373"/>
                    <a:pt x="793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7" name="Google Shape;15507;p51"/>
            <p:cNvSpPr/>
            <p:nvPr/>
          </p:nvSpPr>
          <p:spPr>
            <a:xfrm>
              <a:off x="7672500" y="1218500"/>
              <a:ext cx="148500" cy="693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8" name="Google Shape;15508;p51"/>
            <p:cNvSpPr/>
            <p:nvPr/>
          </p:nvSpPr>
          <p:spPr>
            <a:xfrm>
              <a:off x="7521950" y="1218025"/>
              <a:ext cx="167350" cy="93603"/>
            </a:xfrm>
            <a:custGeom>
              <a:avLst/>
              <a:gdLst/>
              <a:ahLst/>
              <a:cxnLst/>
              <a:rect l="l" t="t" r="r" b="b"/>
              <a:pathLst>
                <a:path w="6694" h="3447" extrusionOk="0">
                  <a:moveTo>
                    <a:pt x="0" y="1"/>
                  </a:moveTo>
                  <a:lnTo>
                    <a:pt x="0" y="2752"/>
                  </a:lnTo>
                  <a:lnTo>
                    <a:pt x="5974" y="3446"/>
                  </a:lnTo>
                  <a:lnTo>
                    <a:pt x="6693" y="1315"/>
                  </a:lnTo>
                  <a:lnTo>
                    <a:pt x="59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9" name="Google Shape;15509;p51"/>
            <p:cNvSpPr/>
            <p:nvPr/>
          </p:nvSpPr>
          <p:spPr>
            <a:xfrm>
              <a:off x="7521950" y="1288050"/>
              <a:ext cx="161150" cy="68200"/>
            </a:xfrm>
            <a:custGeom>
              <a:avLst/>
              <a:gdLst/>
              <a:ahLst/>
              <a:cxnLst/>
              <a:rect l="l" t="t" r="r" b="b"/>
              <a:pathLst>
                <a:path w="6446" h="2728" extrusionOk="0">
                  <a:moveTo>
                    <a:pt x="0" y="1"/>
                  </a:moveTo>
                  <a:lnTo>
                    <a:pt x="0" y="2728"/>
                  </a:lnTo>
                  <a:lnTo>
                    <a:pt x="5974" y="2728"/>
                  </a:lnTo>
                  <a:lnTo>
                    <a:pt x="6445" y="1315"/>
                  </a:lnTo>
                  <a:lnTo>
                    <a:pt x="59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0" name="Google Shape;15510;p51"/>
            <p:cNvSpPr/>
            <p:nvPr/>
          </p:nvSpPr>
          <p:spPr>
            <a:xfrm>
              <a:off x="7522538" y="1288050"/>
              <a:ext cx="161150" cy="68200"/>
            </a:xfrm>
            <a:custGeom>
              <a:avLst/>
              <a:gdLst/>
              <a:ahLst/>
              <a:cxnLst/>
              <a:rect l="l" t="t" r="r" b="b"/>
              <a:pathLst>
                <a:path w="6446" h="2728" extrusionOk="0">
                  <a:moveTo>
                    <a:pt x="0" y="1"/>
                  </a:moveTo>
                  <a:lnTo>
                    <a:pt x="0" y="2728"/>
                  </a:lnTo>
                  <a:lnTo>
                    <a:pt x="5974" y="2728"/>
                  </a:lnTo>
                  <a:lnTo>
                    <a:pt x="6445" y="1315"/>
                  </a:lnTo>
                  <a:lnTo>
                    <a:pt x="5974" y="1"/>
                  </a:ln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1" name="Google Shape;15511;p51"/>
            <p:cNvSpPr/>
            <p:nvPr/>
          </p:nvSpPr>
          <p:spPr>
            <a:xfrm>
              <a:off x="7810125" y="1302325"/>
              <a:ext cx="125200" cy="24175"/>
            </a:xfrm>
            <a:custGeom>
              <a:avLst/>
              <a:gdLst/>
              <a:ahLst/>
              <a:cxnLst/>
              <a:rect l="l" t="t" r="r" b="b"/>
              <a:pathLst>
                <a:path w="5008" h="967" extrusionOk="0">
                  <a:moveTo>
                    <a:pt x="0" y="0"/>
                  </a:moveTo>
                  <a:lnTo>
                    <a:pt x="0" y="967"/>
                  </a:lnTo>
                  <a:lnTo>
                    <a:pt x="5008" y="967"/>
                  </a:lnTo>
                  <a:lnTo>
                    <a:pt x="500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2" name="Google Shape;15512;p51"/>
            <p:cNvSpPr/>
            <p:nvPr/>
          </p:nvSpPr>
          <p:spPr>
            <a:xfrm>
              <a:off x="7797725" y="1340725"/>
              <a:ext cx="23575" cy="101050"/>
            </a:xfrm>
            <a:custGeom>
              <a:avLst/>
              <a:gdLst/>
              <a:ahLst/>
              <a:cxnLst/>
              <a:rect l="l" t="t" r="r" b="b"/>
              <a:pathLst>
                <a:path w="943" h="4042" extrusionOk="0">
                  <a:moveTo>
                    <a:pt x="1" y="1"/>
                  </a:moveTo>
                  <a:lnTo>
                    <a:pt x="1" y="4042"/>
                  </a:lnTo>
                  <a:lnTo>
                    <a:pt x="943" y="4042"/>
                  </a:lnTo>
                  <a:lnTo>
                    <a:pt x="943" y="57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3" name="Google Shape;15513;p51"/>
            <p:cNvSpPr/>
            <p:nvPr/>
          </p:nvSpPr>
          <p:spPr>
            <a:xfrm>
              <a:off x="7671300" y="1286825"/>
              <a:ext cx="150000" cy="69425"/>
            </a:xfrm>
            <a:custGeom>
              <a:avLst/>
              <a:gdLst/>
              <a:ahLst/>
              <a:cxnLst/>
              <a:rect l="l" t="t" r="r" b="b"/>
              <a:pathLst>
                <a:path w="6000" h="2777" extrusionOk="0">
                  <a:moveTo>
                    <a:pt x="0" y="0"/>
                  </a:moveTo>
                  <a:lnTo>
                    <a:pt x="0" y="2777"/>
                  </a:lnTo>
                  <a:lnTo>
                    <a:pt x="6000" y="2777"/>
                  </a:lnTo>
                  <a:lnTo>
                    <a:pt x="60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51"/>
            <p:cNvSpPr/>
            <p:nvPr/>
          </p:nvSpPr>
          <p:spPr>
            <a:xfrm>
              <a:off x="7672950" y="1218500"/>
              <a:ext cx="147600" cy="69300"/>
            </a:xfrm>
            <a:prstGeom prst="rect">
              <a:avLst/>
            </a:pr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51"/>
            <p:cNvSpPr/>
            <p:nvPr/>
          </p:nvSpPr>
          <p:spPr>
            <a:xfrm>
              <a:off x="7578950" y="1273175"/>
              <a:ext cx="102300" cy="184100"/>
            </a:xfrm>
            <a:custGeom>
              <a:avLst/>
              <a:gdLst/>
              <a:ahLst/>
              <a:cxnLst/>
              <a:rect l="l" t="t" r="r" b="b"/>
              <a:pathLst>
                <a:path w="4092" h="7364" extrusionOk="0">
                  <a:moveTo>
                    <a:pt x="1488" y="2108"/>
                  </a:moveTo>
                  <a:lnTo>
                    <a:pt x="3050" y="3645"/>
                  </a:lnTo>
                  <a:lnTo>
                    <a:pt x="1488" y="5207"/>
                  </a:lnTo>
                  <a:cubicBezTo>
                    <a:pt x="1141" y="4761"/>
                    <a:pt x="992" y="4240"/>
                    <a:pt x="992" y="3645"/>
                  </a:cubicBezTo>
                  <a:cubicBezTo>
                    <a:pt x="992" y="3075"/>
                    <a:pt x="1191" y="2529"/>
                    <a:pt x="1488" y="2108"/>
                  </a:cubicBezTo>
                  <a:close/>
                  <a:moveTo>
                    <a:pt x="3694" y="1"/>
                  </a:moveTo>
                  <a:cubicBezTo>
                    <a:pt x="1637" y="1"/>
                    <a:pt x="1" y="1662"/>
                    <a:pt x="1" y="3670"/>
                  </a:cubicBezTo>
                  <a:cubicBezTo>
                    <a:pt x="1" y="5727"/>
                    <a:pt x="1686" y="7363"/>
                    <a:pt x="3694" y="7363"/>
                  </a:cubicBezTo>
                  <a:lnTo>
                    <a:pt x="4091" y="6892"/>
                  </a:lnTo>
                  <a:lnTo>
                    <a:pt x="3694" y="6397"/>
                  </a:lnTo>
                  <a:cubicBezTo>
                    <a:pt x="3124" y="6372"/>
                    <a:pt x="2604" y="6198"/>
                    <a:pt x="2133" y="5926"/>
                  </a:cubicBezTo>
                  <a:lnTo>
                    <a:pt x="3694" y="4364"/>
                  </a:lnTo>
                  <a:lnTo>
                    <a:pt x="4091" y="3695"/>
                  </a:lnTo>
                  <a:lnTo>
                    <a:pt x="3694" y="3000"/>
                  </a:lnTo>
                  <a:lnTo>
                    <a:pt x="2133" y="1439"/>
                  </a:lnTo>
                  <a:cubicBezTo>
                    <a:pt x="2579" y="1141"/>
                    <a:pt x="3124" y="943"/>
                    <a:pt x="3694" y="943"/>
                  </a:cubicBezTo>
                  <a:lnTo>
                    <a:pt x="4091" y="447"/>
                  </a:lnTo>
                  <a:lnTo>
                    <a:pt x="36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51"/>
            <p:cNvSpPr/>
            <p:nvPr/>
          </p:nvSpPr>
          <p:spPr>
            <a:xfrm>
              <a:off x="7671925" y="1272575"/>
              <a:ext cx="92350" cy="184075"/>
            </a:xfrm>
            <a:custGeom>
              <a:avLst/>
              <a:gdLst/>
              <a:ahLst/>
              <a:cxnLst/>
              <a:rect l="l" t="t" r="r" b="b"/>
              <a:pathLst>
                <a:path w="3694" h="7363" extrusionOk="0">
                  <a:moveTo>
                    <a:pt x="2231" y="2132"/>
                  </a:moveTo>
                  <a:cubicBezTo>
                    <a:pt x="2554" y="2553"/>
                    <a:pt x="2727" y="3124"/>
                    <a:pt x="2727" y="3669"/>
                  </a:cubicBezTo>
                  <a:cubicBezTo>
                    <a:pt x="2727" y="4264"/>
                    <a:pt x="2554" y="4785"/>
                    <a:pt x="2231" y="5231"/>
                  </a:cubicBezTo>
                  <a:lnTo>
                    <a:pt x="694" y="3669"/>
                  </a:lnTo>
                  <a:lnTo>
                    <a:pt x="2231" y="2132"/>
                  </a:lnTo>
                  <a:close/>
                  <a:moveTo>
                    <a:pt x="0" y="0"/>
                  </a:moveTo>
                  <a:lnTo>
                    <a:pt x="0" y="942"/>
                  </a:lnTo>
                  <a:cubicBezTo>
                    <a:pt x="595" y="942"/>
                    <a:pt x="1116" y="1140"/>
                    <a:pt x="1562" y="1438"/>
                  </a:cubicBezTo>
                  <a:lnTo>
                    <a:pt x="0" y="3000"/>
                  </a:lnTo>
                  <a:lnTo>
                    <a:pt x="0" y="4363"/>
                  </a:lnTo>
                  <a:lnTo>
                    <a:pt x="1562" y="5900"/>
                  </a:lnTo>
                  <a:cubicBezTo>
                    <a:pt x="1116" y="6222"/>
                    <a:pt x="570" y="6396"/>
                    <a:pt x="0" y="6396"/>
                  </a:cubicBezTo>
                  <a:lnTo>
                    <a:pt x="0" y="7363"/>
                  </a:lnTo>
                  <a:cubicBezTo>
                    <a:pt x="2058" y="7363"/>
                    <a:pt x="3694" y="5677"/>
                    <a:pt x="3694" y="3669"/>
                  </a:cubicBezTo>
                  <a:cubicBezTo>
                    <a:pt x="3694" y="1661"/>
                    <a:pt x="2058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51"/>
            <p:cNvSpPr/>
            <p:nvPr/>
          </p:nvSpPr>
          <p:spPr>
            <a:xfrm>
              <a:off x="7672238" y="1272575"/>
              <a:ext cx="92350" cy="184075"/>
            </a:xfrm>
            <a:custGeom>
              <a:avLst/>
              <a:gdLst/>
              <a:ahLst/>
              <a:cxnLst/>
              <a:rect l="l" t="t" r="r" b="b"/>
              <a:pathLst>
                <a:path w="3694" h="7363" extrusionOk="0">
                  <a:moveTo>
                    <a:pt x="2231" y="2132"/>
                  </a:moveTo>
                  <a:cubicBezTo>
                    <a:pt x="2554" y="2553"/>
                    <a:pt x="2727" y="3124"/>
                    <a:pt x="2727" y="3669"/>
                  </a:cubicBezTo>
                  <a:cubicBezTo>
                    <a:pt x="2727" y="4264"/>
                    <a:pt x="2554" y="4785"/>
                    <a:pt x="2231" y="5231"/>
                  </a:cubicBezTo>
                  <a:lnTo>
                    <a:pt x="694" y="3669"/>
                  </a:lnTo>
                  <a:lnTo>
                    <a:pt x="2231" y="2132"/>
                  </a:lnTo>
                  <a:close/>
                  <a:moveTo>
                    <a:pt x="0" y="0"/>
                  </a:moveTo>
                  <a:lnTo>
                    <a:pt x="0" y="942"/>
                  </a:lnTo>
                  <a:cubicBezTo>
                    <a:pt x="595" y="942"/>
                    <a:pt x="1116" y="1140"/>
                    <a:pt x="1562" y="1438"/>
                  </a:cubicBezTo>
                  <a:lnTo>
                    <a:pt x="0" y="3000"/>
                  </a:lnTo>
                  <a:lnTo>
                    <a:pt x="0" y="4363"/>
                  </a:lnTo>
                  <a:lnTo>
                    <a:pt x="1562" y="5900"/>
                  </a:lnTo>
                  <a:cubicBezTo>
                    <a:pt x="1116" y="6222"/>
                    <a:pt x="570" y="6396"/>
                    <a:pt x="0" y="6396"/>
                  </a:cubicBezTo>
                  <a:lnTo>
                    <a:pt x="0" y="7363"/>
                  </a:lnTo>
                  <a:cubicBezTo>
                    <a:pt x="2058" y="7363"/>
                    <a:pt x="3694" y="5677"/>
                    <a:pt x="3694" y="3669"/>
                  </a:cubicBezTo>
                  <a:cubicBezTo>
                    <a:pt x="3694" y="1661"/>
                    <a:pt x="2058" y="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8" name="Google Shape;15518;p51"/>
          <p:cNvGrpSpPr/>
          <p:nvPr/>
        </p:nvGrpSpPr>
        <p:grpSpPr>
          <a:xfrm flipH="1">
            <a:off x="61648" y="3730522"/>
            <a:ext cx="1588373" cy="1027083"/>
            <a:chOff x="3686901" y="3591190"/>
            <a:chExt cx="1770170" cy="1144637"/>
          </a:xfrm>
        </p:grpSpPr>
        <p:sp>
          <p:nvSpPr>
            <p:cNvPr id="15519" name="Google Shape;15519;p51"/>
            <p:cNvSpPr/>
            <p:nvPr/>
          </p:nvSpPr>
          <p:spPr>
            <a:xfrm>
              <a:off x="3686901" y="4614439"/>
              <a:ext cx="1624707" cy="121388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51"/>
            <p:cNvSpPr/>
            <p:nvPr/>
          </p:nvSpPr>
          <p:spPr>
            <a:xfrm>
              <a:off x="4547685" y="3855488"/>
              <a:ext cx="909386" cy="628168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1" name="Google Shape;15521;p51"/>
            <p:cNvSpPr/>
            <p:nvPr/>
          </p:nvSpPr>
          <p:spPr>
            <a:xfrm>
              <a:off x="4547685" y="3855488"/>
              <a:ext cx="839057" cy="628168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2" name="Google Shape;15522;p51"/>
            <p:cNvSpPr/>
            <p:nvPr/>
          </p:nvSpPr>
          <p:spPr>
            <a:xfrm>
              <a:off x="3774153" y="3591190"/>
              <a:ext cx="1442869" cy="1117928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51"/>
            <p:cNvSpPr/>
            <p:nvPr/>
          </p:nvSpPr>
          <p:spPr>
            <a:xfrm>
              <a:off x="3965678" y="3736739"/>
              <a:ext cx="1241664" cy="972379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51"/>
            <p:cNvSpPr/>
            <p:nvPr/>
          </p:nvSpPr>
          <p:spPr>
            <a:xfrm>
              <a:off x="3883316" y="3630023"/>
              <a:ext cx="1231882" cy="206194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51"/>
            <p:cNvSpPr/>
            <p:nvPr/>
          </p:nvSpPr>
          <p:spPr>
            <a:xfrm>
              <a:off x="3885664" y="3673648"/>
              <a:ext cx="128627" cy="123736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51"/>
            <p:cNvSpPr/>
            <p:nvPr/>
          </p:nvSpPr>
          <p:spPr>
            <a:xfrm>
              <a:off x="4986587" y="3668855"/>
              <a:ext cx="128627" cy="126181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27" name="Google Shape;15527;p51"/>
          <p:cNvGrpSpPr/>
          <p:nvPr/>
        </p:nvGrpSpPr>
        <p:grpSpPr>
          <a:xfrm flipH="1">
            <a:off x="1203108" y="4064077"/>
            <a:ext cx="1103826" cy="832393"/>
            <a:chOff x="3693500" y="1118850"/>
            <a:chExt cx="535500" cy="403800"/>
          </a:xfrm>
        </p:grpSpPr>
        <p:sp>
          <p:nvSpPr>
            <p:cNvPr id="15528" name="Google Shape;15528;p51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51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51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51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51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51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51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51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51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51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51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51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0" name="Google Shape;15540;p51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51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51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51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51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51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51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51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51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51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51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51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51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51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51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51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51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51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51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51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51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51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51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51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4" name="Google Shape;15564;p51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5" name="Google Shape;15565;p51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51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7" name="Google Shape;15567;p51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51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51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51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51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51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51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4" name="Google Shape;15574;p51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5" name="Google Shape;15575;p51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51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51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51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51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51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51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51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51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51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51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51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51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8" name="Google Shape;15588;p51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9" name="Google Shape;15589;p51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51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51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2" name="Google Shape;15592;p51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3" name="Google Shape;15593;p51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94" name="Google Shape;15594;p51"/>
          <p:cNvGrpSpPr/>
          <p:nvPr/>
        </p:nvGrpSpPr>
        <p:grpSpPr>
          <a:xfrm rot="-5400000" flipH="1">
            <a:off x="559549" y="3098733"/>
            <a:ext cx="388902" cy="409654"/>
            <a:chOff x="9310391" y="2486565"/>
            <a:chExt cx="261975" cy="275936"/>
          </a:xfrm>
        </p:grpSpPr>
        <p:sp>
          <p:nvSpPr>
            <p:cNvPr id="15595" name="Google Shape;15595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6" name="Google Shape;15596;p5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7" name="Google Shape;15597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98" name="Google Shape;15598;p51"/>
          <p:cNvGrpSpPr/>
          <p:nvPr/>
        </p:nvGrpSpPr>
        <p:grpSpPr>
          <a:xfrm rot="4179207" flipH="1">
            <a:off x="7161780" y="513269"/>
            <a:ext cx="271696" cy="286201"/>
            <a:chOff x="9310391" y="2486565"/>
            <a:chExt cx="261975" cy="275936"/>
          </a:xfrm>
        </p:grpSpPr>
        <p:sp>
          <p:nvSpPr>
            <p:cNvPr id="15599" name="Google Shape;15599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0" name="Google Shape;15600;p5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1" name="Google Shape;15601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2" name="Google Shape;15602;p51"/>
          <p:cNvGrpSpPr/>
          <p:nvPr/>
        </p:nvGrpSpPr>
        <p:grpSpPr>
          <a:xfrm rot="-1123819" flipH="1">
            <a:off x="5538404" y="4275441"/>
            <a:ext cx="388907" cy="409658"/>
            <a:chOff x="9310391" y="2486565"/>
            <a:chExt cx="261975" cy="275936"/>
          </a:xfrm>
        </p:grpSpPr>
        <p:sp>
          <p:nvSpPr>
            <p:cNvPr id="15603" name="Google Shape;15603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5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606" name="Google Shape;15606;p51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57214" y="3283888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607" name="Google Shape;15607;p51"/>
          <p:cNvGrpSpPr/>
          <p:nvPr/>
        </p:nvGrpSpPr>
        <p:grpSpPr>
          <a:xfrm flipH="1">
            <a:off x="7532782" y="328903"/>
            <a:ext cx="1103852" cy="1104749"/>
            <a:chOff x="4408648" y="3039468"/>
            <a:chExt cx="841094" cy="841842"/>
          </a:xfrm>
        </p:grpSpPr>
        <p:sp>
          <p:nvSpPr>
            <p:cNvPr id="15608" name="Google Shape;15608;p51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9" name="Google Shape;15609;p51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0" name="Google Shape;15610;p51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51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51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51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4" name="Google Shape;15614;p51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5" name="Google Shape;15615;p51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51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51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51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51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51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51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51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3" name="Google Shape;15623;p51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4" name="Google Shape;15624;p51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51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6" name="Google Shape;15626;p51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559918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31" name="Google Shape;15631;p52"/>
          <p:cNvGrpSpPr/>
          <p:nvPr/>
        </p:nvGrpSpPr>
        <p:grpSpPr>
          <a:xfrm>
            <a:off x="1766882" y="2792396"/>
            <a:ext cx="516585" cy="425957"/>
            <a:chOff x="1908950" y="3181975"/>
            <a:chExt cx="413400" cy="340875"/>
          </a:xfrm>
        </p:grpSpPr>
        <p:sp>
          <p:nvSpPr>
            <p:cNvPr id="15632" name="Google Shape;15632;p52"/>
            <p:cNvSpPr/>
            <p:nvPr/>
          </p:nvSpPr>
          <p:spPr>
            <a:xfrm>
              <a:off x="2183500" y="3209250"/>
              <a:ext cx="83075" cy="69425"/>
            </a:xfrm>
            <a:custGeom>
              <a:avLst/>
              <a:gdLst/>
              <a:ahLst/>
              <a:cxnLst/>
              <a:rect l="l" t="t" r="r" b="b"/>
              <a:pathLst>
                <a:path w="3323" h="2777" extrusionOk="0">
                  <a:moveTo>
                    <a:pt x="0" y="0"/>
                  </a:moveTo>
                  <a:lnTo>
                    <a:pt x="546" y="2777"/>
                  </a:lnTo>
                  <a:lnTo>
                    <a:pt x="2331" y="2777"/>
                  </a:lnTo>
                  <a:lnTo>
                    <a:pt x="3322" y="1785"/>
                  </a:lnTo>
                  <a:lnTo>
                    <a:pt x="3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52"/>
            <p:cNvSpPr/>
            <p:nvPr/>
          </p:nvSpPr>
          <p:spPr>
            <a:xfrm>
              <a:off x="1908950" y="3324525"/>
              <a:ext cx="172300" cy="176650"/>
            </a:xfrm>
            <a:custGeom>
              <a:avLst/>
              <a:gdLst/>
              <a:ahLst/>
              <a:cxnLst/>
              <a:rect l="l" t="t" r="r" b="b"/>
              <a:pathLst>
                <a:path w="6892" h="7066" extrusionOk="0">
                  <a:moveTo>
                    <a:pt x="3545" y="0"/>
                  </a:moveTo>
                  <a:cubicBezTo>
                    <a:pt x="1587" y="0"/>
                    <a:pt x="0" y="1587"/>
                    <a:pt x="0" y="3520"/>
                  </a:cubicBezTo>
                  <a:cubicBezTo>
                    <a:pt x="0" y="5479"/>
                    <a:pt x="1587" y="7065"/>
                    <a:pt x="3545" y="7065"/>
                  </a:cubicBezTo>
                  <a:cubicBezTo>
                    <a:pt x="5058" y="7065"/>
                    <a:pt x="6545" y="6074"/>
                    <a:pt x="6892" y="4487"/>
                  </a:cubicBezTo>
                  <a:lnTo>
                    <a:pt x="5950" y="4338"/>
                  </a:lnTo>
                  <a:cubicBezTo>
                    <a:pt x="5578" y="5380"/>
                    <a:pt x="4636" y="6098"/>
                    <a:pt x="3521" y="6098"/>
                  </a:cubicBezTo>
                  <a:cubicBezTo>
                    <a:pt x="2083" y="6098"/>
                    <a:pt x="942" y="4958"/>
                    <a:pt x="942" y="3520"/>
                  </a:cubicBezTo>
                  <a:cubicBezTo>
                    <a:pt x="942" y="2107"/>
                    <a:pt x="2083" y="967"/>
                    <a:pt x="3521" y="967"/>
                  </a:cubicBezTo>
                  <a:cubicBezTo>
                    <a:pt x="4636" y="967"/>
                    <a:pt x="5628" y="1661"/>
                    <a:pt x="5950" y="2727"/>
                  </a:cubicBezTo>
                  <a:lnTo>
                    <a:pt x="6892" y="2405"/>
                  </a:lnTo>
                  <a:cubicBezTo>
                    <a:pt x="6421" y="967"/>
                    <a:pt x="5058" y="0"/>
                    <a:pt x="35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52"/>
            <p:cNvSpPr/>
            <p:nvPr/>
          </p:nvSpPr>
          <p:spPr>
            <a:xfrm>
              <a:off x="2145700" y="3324525"/>
              <a:ext cx="176650" cy="176650"/>
            </a:xfrm>
            <a:custGeom>
              <a:avLst/>
              <a:gdLst/>
              <a:ahLst/>
              <a:cxnLst/>
              <a:rect l="l" t="t" r="r" b="b"/>
              <a:pathLst>
                <a:path w="7066" h="7066" extrusionOk="0">
                  <a:moveTo>
                    <a:pt x="3520" y="967"/>
                  </a:moveTo>
                  <a:cubicBezTo>
                    <a:pt x="4958" y="967"/>
                    <a:pt x="6098" y="2107"/>
                    <a:pt x="6098" y="3520"/>
                  </a:cubicBezTo>
                  <a:cubicBezTo>
                    <a:pt x="6098" y="4958"/>
                    <a:pt x="4958" y="6098"/>
                    <a:pt x="3520" y="6098"/>
                  </a:cubicBezTo>
                  <a:cubicBezTo>
                    <a:pt x="2082" y="6098"/>
                    <a:pt x="942" y="4958"/>
                    <a:pt x="942" y="3520"/>
                  </a:cubicBezTo>
                  <a:cubicBezTo>
                    <a:pt x="942" y="2107"/>
                    <a:pt x="2107" y="967"/>
                    <a:pt x="3520" y="967"/>
                  </a:cubicBezTo>
                  <a:close/>
                  <a:moveTo>
                    <a:pt x="3520" y="0"/>
                  </a:moveTo>
                  <a:cubicBezTo>
                    <a:pt x="1562" y="0"/>
                    <a:pt x="0" y="1587"/>
                    <a:pt x="0" y="3520"/>
                  </a:cubicBezTo>
                  <a:cubicBezTo>
                    <a:pt x="0" y="5479"/>
                    <a:pt x="1562" y="7065"/>
                    <a:pt x="3520" y="7065"/>
                  </a:cubicBezTo>
                  <a:cubicBezTo>
                    <a:pt x="5479" y="7065"/>
                    <a:pt x="7065" y="5454"/>
                    <a:pt x="7065" y="3520"/>
                  </a:cubicBezTo>
                  <a:cubicBezTo>
                    <a:pt x="7065" y="1587"/>
                    <a:pt x="5479" y="0"/>
                    <a:pt x="35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52"/>
            <p:cNvSpPr/>
            <p:nvPr/>
          </p:nvSpPr>
          <p:spPr>
            <a:xfrm>
              <a:off x="2077525" y="3402600"/>
              <a:ext cx="62000" cy="55800"/>
            </a:xfrm>
            <a:custGeom>
              <a:avLst/>
              <a:gdLst/>
              <a:ahLst/>
              <a:cxnLst/>
              <a:rect l="l" t="t" r="r" b="b"/>
              <a:pathLst>
                <a:path w="2480" h="2232" extrusionOk="0">
                  <a:moveTo>
                    <a:pt x="0" y="1"/>
                  </a:moveTo>
                  <a:lnTo>
                    <a:pt x="1066" y="2232"/>
                  </a:lnTo>
                  <a:lnTo>
                    <a:pt x="2479" y="2232"/>
                  </a:lnTo>
                  <a:lnTo>
                    <a:pt x="2479" y="1265"/>
                  </a:lnTo>
                  <a:lnTo>
                    <a:pt x="1686" y="1265"/>
                  </a:lnTo>
                  <a:lnTo>
                    <a:pt x="106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6" name="Google Shape;15636;p52"/>
            <p:cNvSpPr/>
            <p:nvPr/>
          </p:nvSpPr>
          <p:spPr>
            <a:xfrm>
              <a:off x="1908950" y="3498675"/>
              <a:ext cx="216325" cy="24175"/>
            </a:xfrm>
            <a:custGeom>
              <a:avLst/>
              <a:gdLst/>
              <a:ahLst/>
              <a:cxnLst/>
              <a:rect l="l" t="t" r="r" b="b"/>
              <a:pathLst>
                <a:path w="8653" h="967" extrusionOk="0">
                  <a:moveTo>
                    <a:pt x="0" y="0"/>
                  </a:moveTo>
                  <a:lnTo>
                    <a:pt x="0" y="25"/>
                  </a:lnTo>
                  <a:lnTo>
                    <a:pt x="0" y="967"/>
                  </a:lnTo>
                  <a:lnTo>
                    <a:pt x="8231" y="967"/>
                  </a:lnTo>
                  <a:lnTo>
                    <a:pt x="8652" y="471"/>
                  </a:lnTo>
                  <a:lnTo>
                    <a:pt x="82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7" name="Google Shape;15637;p52"/>
            <p:cNvSpPr/>
            <p:nvPr/>
          </p:nvSpPr>
          <p:spPr>
            <a:xfrm>
              <a:off x="2115325" y="3499275"/>
              <a:ext cx="206400" cy="23575"/>
            </a:xfrm>
            <a:custGeom>
              <a:avLst/>
              <a:gdLst/>
              <a:ahLst/>
              <a:cxnLst/>
              <a:rect l="l" t="t" r="r" b="b"/>
              <a:pathLst>
                <a:path w="8256" h="943" extrusionOk="0">
                  <a:moveTo>
                    <a:pt x="0" y="1"/>
                  </a:moveTo>
                  <a:lnTo>
                    <a:pt x="0" y="943"/>
                  </a:lnTo>
                  <a:lnTo>
                    <a:pt x="8255" y="943"/>
                  </a:lnTo>
                  <a:lnTo>
                    <a:pt x="82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8" name="Google Shape;15638;p52"/>
            <p:cNvSpPr/>
            <p:nvPr/>
          </p:nvSpPr>
          <p:spPr>
            <a:xfrm>
              <a:off x="2091150" y="3182600"/>
              <a:ext cx="56425" cy="46500"/>
            </a:xfrm>
            <a:custGeom>
              <a:avLst/>
              <a:gdLst/>
              <a:ahLst/>
              <a:cxnLst/>
              <a:rect l="l" t="t" r="r" b="b"/>
              <a:pathLst>
                <a:path w="2257" h="1860" extrusionOk="0">
                  <a:moveTo>
                    <a:pt x="447" y="0"/>
                  </a:moveTo>
                  <a:lnTo>
                    <a:pt x="447" y="471"/>
                  </a:lnTo>
                  <a:cubicBezTo>
                    <a:pt x="447" y="719"/>
                    <a:pt x="249" y="893"/>
                    <a:pt x="1" y="893"/>
                  </a:cubicBezTo>
                  <a:lnTo>
                    <a:pt x="1" y="1860"/>
                  </a:lnTo>
                  <a:cubicBezTo>
                    <a:pt x="596" y="1860"/>
                    <a:pt x="1091" y="1488"/>
                    <a:pt x="1265" y="967"/>
                  </a:cubicBezTo>
                  <a:lnTo>
                    <a:pt x="1885" y="967"/>
                  </a:lnTo>
                  <a:lnTo>
                    <a:pt x="2256" y="447"/>
                  </a:lnTo>
                  <a:lnTo>
                    <a:pt x="18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9" name="Google Shape;15639;p52"/>
            <p:cNvSpPr/>
            <p:nvPr/>
          </p:nvSpPr>
          <p:spPr>
            <a:xfrm>
              <a:off x="1977750" y="3235900"/>
              <a:ext cx="147525" cy="161775"/>
            </a:xfrm>
            <a:custGeom>
              <a:avLst/>
              <a:gdLst/>
              <a:ahLst/>
              <a:cxnLst/>
              <a:rect l="l" t="t" r="r" b="b"/>
              <a:pathLst>
                <a:path w="5901" h="6471" extrusionOk="0">
                  <a:moveTo>
                    <a:pt x="0" y="0"/>
                  </a:moveTo>
                  <a:lnTo>
                    <a:pt x="0" y="967"/>
                  </a:lnTo>
                  <a:lnTo>
                    <a:pt x="992" y="967"/>
                  </a:lnTo>
                  <a:lnTo>
                    <a:pt x="3074" y="6049"/>
                  </a:lnTo>
                  <a:lnTo>
                    <a:pt x="4165" y="6470"/>
                  </a:lnTo>
                  <a:lnTo>
                    <a:pt x="5206" y="5603"/>
                  </a:lnTo>
                  <a:lnTo>
                    <a:pt x="5677" y="4661"/>
                  </a:lnTo>
                  <a:lnTo>
                    <a:pt x="5206" y="4363"/>
                  </a:lnTo>
                  <a:lnTo>
                    <a:pt x="3917" y="5454"/>
                  </a:lnTo>
                  <a:lnTo>
                    <a:pt x="2677" y="2455"/>
                  </a:lnTo>
                  <a:lnTo>
                    <a:pt x="5206" y="2455"/>
                  </a:lnTo>
                  <a:lnTo>
                    <a:pt x="5900" y="1983"/>
                  </a:lnTo>
                  <a:lnTo>
                    <a:pt x="5206" y="1488"/>
                  </a:lnTo>
                  <a:lnTo>
                    <a:pt x="2281" y="1488"/>
                  </a:lnTo>
                  <a:lnTo>
                    <a:pt x="16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52"/>
            <p:cNvSpPr/>
            <p:nvPr/>
          </p:nvSpPr>
          <p:spPr>
            <a:xfrm>
              <a:off x="2108500" y="3181975"/>
              <a:ext cx="130800" cy="213850"/>
            </a:xfrm>
            <a:custGeom>
              <a:avLst/>
              <a:gdLst/>
              <a:ahLst/>
              <a:cxnLst/>
              <a:rect l="l" t="t" r="r" b="b"/>
              <a:pathLst>
                <a:path w="5232" h="8554" extrusionOk="0">
                  <a:moveTo>
                    <a:pt x="1240" y="1"/>
                  </a:moveTo>
                  <a:lnTo>
                    <a:pt x="1240" y="967"/>
                  </a:lnTo>
                  <a:lnTo>
                    <a:pt x="2108" y="967"/>
                  </a:lnTo>
                  <a:lnTo>
                    <a:pt x="2876" y="3645"/>
                  </a:lnTo>
                  <a:lnTo>
                    <a:pt x="1" y="3645"/>
                  </a:lnTo>
                  <a:lnTo>
                    <a:pt x="1" y="4612"/>
                  </a:lnTo>
                  <a:lnTo>
                    <a:pt x="2281" y="4612"/>
                  </a:lnTo>
                  <a:lnTo>
                    <a:pt x="1" y="6496"/>
                  </a:lnTo>
                  <a:lnTo>
                    <a:pt x="1" y="7735"/>
                  </a:lnTo>
                  <a:lnTo>
                    <a:pt x="3273" y="5008"/>
                  </a:lnTo>
                  <a:lnTo>
                    <a:pt x="4289" y="8553"/>
                  </a:lnTo>
                  <a:lnTo>
                    <a:pt x="5231" y="8305"/>
                  </a:lnTo>
                  <a:lnTo>
                    <a:pt x="285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52"/>
            <p:cNvSpPr/>
            <p:nvPr/>
          </p:nvSpPr>
          <p:spPr>
            <a:xfrm>
              <a:off x="1972775" y="3384025"/>
              <a:ext cx="134525" cy="55175"/>
            </a:xfrm>
            <a:custGeom>
              <a:avLst/>
              <a:gdLst/>
              <a:ahLst/>
              <a:cxnLst/>
              <a:rect l="l" t="t" r="r" b="b"/>
              <a:pathLst>
                <a:path w="5381" h="2207" extrusionOk="0">
                  <a:moveTo>
                    <a:pt x="1092" y="0"/>
                  </a:moveTo>
                  <a:cubicBezTo>
                    <a:pt x="497" y="0"/>
                    <a:pt x="1" y="496"/>
                    <a:pt x="1" y="1116"/>
                  </a:cubicBezTo>
                  <a:cubicBezTo>
                    <a:pt x="1" y="1711"/>
                    <a:pt x="521" y="2206"/>
                    <a:pt x="1116" y="2206"/>
                  </a:cubicBezTo>
                  <a:lnTo>
                    <a:pt x="4265" y="2206"/>
                  </a:lnTo>
                  <a:cubicBezTo>
                    <a:pt x="4884" y="2206"/>
                    <a:pt x="5380" y="1711"/>
                    <a:pt x="5355" y="1091"/>
                  </a:cubicBezTo>
                  <a:cubicBezTo>
                    <a:pt x="5355" y="496"/>
                    <a:pt x="4835" y="0"/>
                    <a:pt x="4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52"/>
            <p:cNvSpPr/>
            <p:nvPr/>
          </p:nvSpPr>
          <p:spPr>
            <a:xfrm>
              <a:off x="2208275" y="3385875"/>
              <a:ext cx="52700" cy="52075"/>
            </a:xfrm>
            <a:custGeom>
              <a:avLst/>
              <a:gdLst/>
              <a:ahLst/>
              <a:cxnLst/>
              <a:rect l="l" t="t" r="r" b="b"/>
              <a:pathLst>
                <a:path w="2108" h="2083" extrusionOk="0">
                  <a:moveTo>
                    <a:pt x="1042" y="0"/>
                  </a:moveTo>
                  <a:cubicBezTo>
                    <a:pt x="447" y="0"/>
                    <a:pt x="1" y="447"/>
                    <a:pt x="1" y="1042"/>
                  </a:cubicBezTo>
                  <a:cubicBezTo>
                    <a:pt x="1" y="1637"/>
                    <a:pt x="447" y="2083"/>
                    <a:pt x="1042" y="2083"/>
                  </a:cubicBezTo>
                  <a:cubicBezTo>
                    <a:pt x="1637" y="2083"/>
                    <a:pt x="2108" y="1637"/>
                    <a:pt x="2108" y="1042"/>
                  </a:cubicBezTo>
                  <a:cubicBezTo>
                    <a:pt x="2108" y="447"/>
                    <a:pt x="1637" y="0"/>
                    <a:pt x="10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43" name="Google Shape;15643;p52"/>
          <p:cNvGrpSpPr/>
          <p:nvPr/>
        </p:nvGrpSpPr>
        <p:grpSpPr>
          <a:xfrm>
            <a:off x="4313773" y="2674582"/>
            <a:ext cx="516553" cy="515772"/>
            <a:chOff x="4685400" y="3145425"/>
            <a:chExt cx="413375" cy="412750"/>
          </a:xfrm>
        </p:grpSpPr>
        <p:sp>
          <p:nvSpPr>
            <p:cNvPr id="15644" name="Google Shape;15644;p52"/>
            <p:cNvSpPr/>
            <p:nvPr/>
          </p:nvSpPr>
          <p:spPr>
            <a:xfrm>
              <a:off x="4932675" y="3145425"/>
              <a:ext cx="41525" cy="62600"/>
            </a:xfrm>
            <a:custGeom>
              <a:avLst/>
              <a:gdLst/>
              <a:ahLst/>
              <a:cxnLst/>
              <a:rect l="l" t="t" r="r" b="b"/>
              <a:pathLst>
                <a:path w="1661" h="2504" extrusionOk="0">
                  <a:moveTo>
                    <a:pt x="0" y="0"/>
                  </a:moveTo>
                  <a:lnTo>
                    <a:pt x="0" y="967"/>
                  </a:lnTo>
                  <a:lnTo>
                    <a:pt x="421" y="967"/>
                  </a:lnTo>
                  <a:cubicBezTo>
                    <a:pt x="595" y="992"/>
                    <a:pt x="719" y="1116"/>
                    <a:pt x="719" y="1240"/>
                  </a:cubicBezTo>
                  <a:lnTo>
                    <a:pt x="719" y="2504"/>
                  </a:lnTo>
                  <a:lnTo>
                    <a:pt x="1661" y="2454"/>
                  </a:lnTo>
                  <a:lnTo>
                    <a:pt x="1661" y="1240"/>
                  </a:lnTo>
                  <a:cubicBezTo>
                    <a:pt x="1661" y="570"/>
                    <a:pt x="1116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52"/>
            <p:cNvSpPr/>
            <p:nvPr/>
          </p:nvSpPr>
          <p:spPr>
            <a:xfrm>
              <a:off x="4997725" y="3146025"/>
              <a:ext cx="41550" cy="63250"/>
            </a:xfrm>
            <a:custGeom>
              <a:avLst/>
              <a:gdLst/>
              <a:ahLst/>
              <a:cxnLst/>
              <a:rect l="l" t="t" r="r" b="b"/>
              <a:pathLst>
                <a:path w="1662" h="2530" extrusionOk="0">
                  <a:moveTo>
                    <a:pt x="1240" y="1"/>
                  </a:moveTo>
                  <a:cubicBezTo>
                    <a:pt x="546" y="1"/>
                    <a:pt x="1" y="571"/>
                    <a:pt x="1" y="1240"/>
                  </a:cubicBezTo>
                  <a:lnTo>
                    <a:pt x="1" y="2455"/>
                  </a:lnTo>
                  <a:lnTo>
                    <a:pt x="968" y="2529"/>
                  </a:lnTo>
                  <a:lnTo>
                    <a:pt x="968" y="1240"/>
                  </a:lnTo>
                  <a:cubicBezTo>
                    <a:pt x="968" y="1092"/>
                    <a:pt x="1092" y="968"/>
                    <a:pt x="1240" y="968"/>
                  </a:cubicBezTo>
                  <a:lnTo>
                    <a:pt x="1662" y="968"/>
                  </a:lnTo>
                  <a:lnTo>
                    <a:pt x="16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6" name="Google Shape;15646;p52"/>
            <p:cNvSpPr/>
            <p:nvPr/>
          </p:nvSpPr>
          <p:spPr>
            <a:xfrm>
              <a:off x="4790750" y="3444750"/>
              <a:ext cx="53925" cy="93600"/>
            </a:xfrm>
            <a:custGeom>
              <a:avLst/>
              <a:gdLst/>
              <a:ahLst/>
              <a:cxnLst/>
              <a:rect l="l" t="t" r="r" b="b"/>
              <a:pathLst>
                <a:path w="2157" h="3744" extrusionOk="0">
                  <a:moveTo>
                    <a:pt x="1661" y="0"/>
                  </a:moveTo>
                  <a:lnTo>
                    <a:pt x="0" y="918"/>
                  </a:lnTo>
                  <a:lnTo>
                    <a:pt x="0" y="2802"/>
                  </a:lnTo>
                  <a:lnTo>
                    <a:pt x="1661" y="3744"/>
                  </a:lnTo>
                  <a:lnTo>
                    <a:pt x="2157" y="1860"/>
                  </a:lnTo>
                  <a:lnTo>
                    <a:pt x="1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7" name="Google Shape;15647;p52"/>
            <p:cNvSpPr/>
            <p:nvPr/>
          </p:nvSpPr>
          <p:spPr>
            <a:xfrm>
              <a:off x="4832875" y="3444750"/>
              <a:ext cx="40325" cy="92975"/>
            </a:xfrm>
            <a:custGeom>
              <a:avLst/>
              <a:gdLst/>
              <a:ahLst/>
              <a:cxnLst/>
              <a:rect l="l" t="t" r="r" b="b"/>
              <a:pathLst>
                <a:path w="1613" h="3719" extrusionOk="0">
                  <a:moveTo>
                    <a:pt x="1" y="0"/>
                  </a:moveTo>
                  <a:lnTo>
                    <a:pt x="1" y="3719"/>
                  </a:lnTo>
                  <a:lnTo>
                    <a:pt x="1612" y="2777"/>
                  </a:lnTo>
                  <a:lnTo>
                    <a:pt x="1612" y="9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52"/>
            <p:cNvSpPr/>
            <p:nvPr/>
          </p:nvSpPr>
          <p:spPr>
            <a:xfrm>
              <a:off x="4745500" y="3368525"/>
              <a:ext cx="81825" cy="93600"/>
            </a:xfrm>
            <a:custGeom>
              <a:avLst/>
              <a:gdLst/>
              <a:ahLst/>
              <a:cxnLst/>
              <a:rect l="l" t="t" r="r" b="b"/>
              <a:pathLst>
                <a:path w="3273" h="3744" extrusionOk="0">
                  <a:moveTo>
                    <a:pt x="1637" y="0"/>
                  </a:moveTo>
                  <a:lnTo>
                    <a:pt x="1" y="918"/>
                  </a:lnTo>
                  <a:lnTo>
                    <a:pt x="1" y="2826"/>
                  </a:lnTo>
                  <a:lnTo>
                    <a:pt x="1637" y="3744"/>
                  </a:lnTo>
                  <a:lnTo>
                    <a:pt x="3273" y="2826"/>
                  </a:lnTo>
                  <a:lnTo>
                    <a:pt x="3273" y="918"/>
                  </a:lnTo>
                  <a:lnTo>
                    <a:pt x="16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52"/>
            <p:cNvSpPr/>
            <p:nvPr/>
          </p:nvSpPr>
          <p:spPr>
            <a:xfrm>
              <a:off x="4700875" y="3444750"/>
              <a:ext cx="82450" cy="93600"/>
            </a:xfrm>
            <a:custGeom>
              <a:avLst/>
              <a:gdLst/>
              <a:ahLst/>
              <a:cxnLst/>
              <a:rect l="l" t="t" r="r" b="b"/>
              <a:pathLst>
                <a:path w="3298" h="3744" extrusionOk="0">
                  <a:moveTo>
                    <a:pt x="1662" y="0"/>
                  </a:moveTo>
                  <a:lnTo>
                    <a:pt x="1" y="918"/>
                  </a:lnTo>
                  <a:lnTo>
                    <a:pt x="1" y="2802"/>
                  </a:lnTo>
                  <a:lnTo>
                    <a:pt x="1662" y="3744"/>
                  </a:lnTo>
                  <a:lnTo>
                    <a:pt x="3298" y="2802"/>
                  </a:lnTo>
                  <a:lnTo>
                    <a:pt x="3298" y="918"/>
                  </a:lnTo>
                  <a:lnTo>
                    <a:pt x="16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0" name="Google Shape;15650;p52"/>
            <p:cNvSpPr/>
            <p:nvPr/>
          </p:nvSpPr>
          <p:spPr>
            <a:xfrm>
              <a:off x="4879975" y="3444750"/>
              <a:ext cx="82450" cy="93600"/>
            </a:xfrm>
            <a:custGeom>
              <a:avLst/>
              <a:gdLst/>
              <a:ahLst/>
              <a:cxnLst/>
              <a:rect l="l" t="t" r="r" b="b"/>
              <a:pathLst>
                <a:path w="3298" h="3744" extrusionOk="0">
                  <a:moveTo>
                    <a:pt x="1637" y="0"/>
                  </a:moveTo>
                  <a:lnTo>
                    <a:pt x="1" y="918"/>
                  </a:lnTo>
                  <a:lnTo>
                    <a:pt x="1" y="2802"/>
                  </a:lnTo>
                  <a:lnTo>
                    <a:pt x="1637" y="3744"/>
                  </a:lnTo>
                  <a:lnTo>
                    <a:pt x="3298" y="2802"/>
                  </a:lnTo>
                  <a:lnTo>
                    <a:pt x="3298" y="918"/>
                  </a:lnTo>
                  <a:lnTo>
                    <a:pt x="16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1" name="Google Shape;15651;p52"/>
            <p:cNvSpPr/>
            <p:nvPr/>
          </p:nvSpPr>
          <p:spPr>
            <a:xfrm>
              <a:off x="4834750" y="3368525"/>
              <a:ext cx="82450" cy="93600"/>
            </a:xfrm>
            <a:custGeom>
              <a:avLst/>
              <a:gdLst/>
              <a:ahLst/>
              <a:cxnLst/>
              <a:rect l="l" t="t" r="r" b="b"/>
              <a:pathLst>
                <a:path w="3298" h="3744" extrusionOk="0">
                  <a:moveTo>
                    <a:pt x="1661" y="0"/>
                  </a:moveTo>
                  <a:lnTo>
                    <a:pt x="0" y="918"/>
                  </a:lnTo>
                  <a:lnTo>
                    <a:pt x="0" y="2826"/>
                  </a:lnTo>
                  <a:lnTo>
                    <a:pt x="1661" y="3744"/>
                  </a:lnTo>
                  <a:lnTo>
                    <a:pt x="3297" y="2826"/>
                  </a:lnTo>
                  <a:lnTo>
                    <a:pt x="3297" y="918"/>
                  </a:lnTo>
                  <a:lnTo>
                    <a:pt x="16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2" name="Google Shape;15652;p52"/>
            <p:cNvSpPr/>
            <p:nvPr/>
          </p:nvSpPr>
          <p:spPr>
            <a:xfrm>
              <a:off x="4685400" y="3349300"/>
              <a:ext cx="159275" cy="208875"/>
            </a:xfrm>
            <a:custGeom>
              <a:avLst/>
              <a:gdLst/>
              <a:ahLst/>
              <a:cxnLst/>
              <a:rect l="l" t="t" r="r" b="b"/>
              <a:pathLst>
                <a:path w="6371" h="8355" extrusionOk="0">
                  <a:moveTo>
                    <a:pt x="4066" y="1141"/>
                  </a:moveTo>
                  <a:lnTo>
                    <a:pt x="5355" y="1885"/>
                  </a:lnTo>
                  <a:lnTo>
                    <a:pt x="5355" y="3397"/>
                  </a:lnTo>
                  <a:lnTo>
                    <a:pt x="4066" y="4141"/>
                  </a:lnTo>
                  <a:lnTo>
                    <a:pt x="2776" y="3397"/>
                  </a:lnTo>
                  <a:lnTo>
                    <a:pt x="2776" y="1885"/>
                  </a:lnTo>
                  <a:lnTo>
                    <a:pt x="4066" y="1141"/>
                  </a:lnTo>
                  <a:close/>
                  <a:moveTo>
                    <a:pt x="2305" y="4240"/>
                  </a:moveTo>
                  <a:lnTo>
                    <a:pt x="3595" y="4984"/>
                  </a:lnTo>
                  <a:lnTo>
                    <a:pt x="3595" y="6496"/>
                  </a:lnTo>
                  <a:lnTo>
                    <a:pt x="2305" y="7239"/>
                  </a:lnTo>
                  <a:lnTo>
                    <a:pt x="992" y="6496"/>
                  </a:lnTo>
                  <a:lnTo>
                    <a:pt x="992" y="4984"/>
                  </a:lnTo>
                  <a:lnTo>
                    <a:pt x="2305" y="4240"/>
                  </a:lnTo>
                  <a:close/>
                  <a:moveTo>
                    <a:pt x="4066" y="1"/>
                  </a:moveTo>
                  <a:lnTo>
                    <a:pt x="1785" y="1339"/>
                  </a:lnTo>
                  <a:lnTo>
                    <a:pt x="1785" y="3397"/>
                  </a:lnTo>
                  <a:lnTo>
                    <a:pt x="0" y="4438"/>
                  </a:lnTo>
                  <a:lnTo>
                    <a:pt x="0" y="7066"/>
                  </a:lnTo>
                  <a:lnTo>
                    <a:pt x="2281" y="8355"/>
                  </a:lnTo>
                  <a:lnTo>
                    <a:pt x="4066" y="7339"/>
                  </a:lnTo>
                  <a:lnTo>
                    <a:pt x="5875" y="8355"/>
                  </a:lnTo>
                  <a:lnTo>
                    <a:pt x="6371" y="7834"/>
                  </a:lnTo>
                  <a:lnTo>
                    <a:pt x="5875" y="7239"/>
                  </a:lnTo>
                  <a:lnTo>
                    <a:pt x="4561" y="6496"/>
                  </a:lnTo>
                  <a:lnTo>
                    <a:pt x="4561" y="5008"/>
                  </a:lnTo>
                  <a:lnTo>
                    <a:pt x="5875" y="4265"/>
                  </a:lnTo>
                  <a:lnTo>
                    <a:pt x="6173" y="2653"/>
                  </a:lnTo>
                  <a:lnTo>
                    <a:pt x="5875" y="1042"/>
                  </a:lnTo>
                  <a:lnTo>
                    <a:pt x="406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3" name="Google Shape;15653;p52"/>
            <p:cNvSpPr/>
            <p:nvPr/>
          </p:nvSpPr>
          <p:spPr>
            <a:xfrm>
              <a:off x="4832275" y="3349925"/>
              <a:ext cx="146275" cy="208250"/>
            </a:xfrm>
            <a:custGeom>
              <a:avLst/>
              <a:gdLst/>
              <a:ahLst/>
              <a:cxnLst/>
              <a:rect l="l" t="t" r="r" b="b"/>
              <a:pathLst>
                <a:path w="5851" h="8330" extrusionOk="0">
                  <a:moveTo>
                    <a:pt x="1760" y="1141"/>
                  </a:moveTo>
                  <a:lnTo>
                    <a:pt x="3049" y="1885"/>
                  </a:lnTo>
                  <a:lnTo>
                    <a:pt x="3049" y="3422"/>
                  </a:lnTo>
                  <a:lnTo>
                    <a:pt x="1760" y="4165"/>
                  </a:lnTo>
                  <a:lnTo>
                    <a:pt x="446" y="3422"/>
                  </a:lnTo>
                  <a:lnTo>
                    <a:pt x="446" y="1885"/>
                  </a:lnTo>
                  <a:lnTo>
                    <a:pt x="1760" y="1141"/>
                  </a:lnTo>
                  <a:close/>
                  <a:moveTo>
                    <a:pt x="3595" y="4215"/>
                  </a:moveTo>
                  <a:lnTo>
                    <a:pt x="4884" y="4959"/>
                  </a:lnTo>
                  <a:lnTo>
                    <a:pt x="4884" y="6471"/>
                  </a:lnTo>
                  <a:lnTo>
                    <a:pt x="3595" y="7214"/>
                  </a:lnTo>
                  <a:lnTo>
                    <a:pt x="2281" y="6471"/>
                  </a:lnTo>
                  <a:lnTo>
                    <a:pt x="2281" y="4959"/>
                  </a:lnTo>
                  <a:lnTo>
                    <a:pt x="3595" y="4215"/>
                  </a:lnTo>
                  <a:close/>
                  <a:moveTo>
                    <a:pt x="1785" y="1"/>
                  </a:moveTo>
                  <a:lnTo>
                    <a:pt x="0" y="1017"/>
                  </a:lnTo>
                  <a:lnTo>
                    <a:pt x="0" y="4215"/>
                  </a:lnTo>
                  <a:lnTo>
                    <a:pt x="1289" y="4959"/>
                  </a:lnTo>
                  <a:lnTo>
                    <a:pt x="1289" y="6446"/>
                  </a:lnTo>
                  <a:lnTo>
                    <a:pt x="0" y="7190"/>
                  </a:lnTo>
                  <a:lnTo>
                    <a:pt x="0" y="8330"/>
                  </a:lnTo>
                  <a:lnTo>
                    <a:pt x="1785" y="7314"/>
                  </a:lnTo>
                  <a:lnTo>
                    <a:pt x="3595" y="8330"/>
                  </a:lnTo>
                  <a:lnTo>
                    <a:pt x="5851" y="7041"/>
                  </a:lnTo>
                  <a:lnTo>
                    <a:pt x="5851" y="4413"/>
                  </a:lnTo>
                  <a:lnTo>
                    <a:pt x="4041" y="3372"/>
                  </a:lnTo>
                  <a:lnTo>
                    <a:pt x="4041" y="1314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52"/>
            <p:cNvSpPr/>
            <p:nvPr/>
          </p:nvSpPr>
          <p:spPr>
            <a:xfrm>
              <a:off x="4947550" y="3174550"/>
              <a:ext cx="48350" cy="121475"/>
            </a:xfrm>
            <a:custGeom>
              <a:avLst/>
              <a:gdLst/>
              <a:ahLst/>
              <a:cxnLst/>
              <a:rect l="l" t="t" r="r" b="b"/>
              <a:pathLst>
                <a:path w="1934" h="4859" extrusionOk="0">
                  <a:moveTo>
                    <a:pt x="1463" y="0"/>
                  </a:moveTo>
                  <a:cubicBezTo>
                    <a:pt x="719" y="0"/>
                    <a:pt x="99" y="620"/>
                    <a:pt x="99" y="1364"/>
                  </a:cubicBezTo>
                  <a:cubicBezTo>
                    <a:pt x="99" y="1661"/>
                    <a:pt x="174" y="1934"/>
                    <a:pt x="347" y="2157"/>
                  </a:cubicBezTo>
                  <a:lnTo>
                    <a:pt x="0" y="2157"/>
                  </a:lnTo>
                  <a:lnTo>
                    <a:pt x="0" y="4338"/>
                  </a:lnTo>
                  <a:lnTo>
                    <a:pt x="1537" y="4859"/>
                  </a:lnTo>
                  <a:lnTo>
                    <a:pt x="1934" y="3024"/>
                  </a:lnTo>
                  <a:lnTo>
                    <a:pt x="1537" y="50"/>
                  </a:lnTo>
                  <a:lnTo>
                    <a:pt x="14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52"/>
            <p:cNvSpPr/>
            <p:nvPr/>
          </p:nvSpPr>
          <p:spPr>
            <a:xfrm>
              <a:off x="4985950" y="3174550"/>
              <a:ext cx="39075" cy="121475"/>
            </a:xfrm>
            <a:custGeom>
              <a:avLst/>
              <a:gdLst/>
              <a:ahLst/>
              <a:cxnLst/>
              <a:rect l="l" t="t" r="r" b="b"/>
              <a:pathLst>
                <a:path w="1563" h="4859" extrusionOk="0">
                  <a:moveTo>
                    <a:pt x="1" y="0"/>
                  </a:moveTo>
                  <a:lnTo>
                    <a:pt x="1" y="4859"/>
                  </a:lnTo>
                  <a:lnTo>
                    <a:pt x="1563" y="4338"/>
                  </a:lnTo>
                  <a:lnTo>
                    <a:pt x="1563" y="2157"/>
                  </a:lnTo>
                  <a:lnTo>
                    <a:pt x="1216" y="2157"/>
                  </a:lnTo>
                  <a:cubicBezTo>
                    <a:pt x="1389" y="1884"/>
                    <a:pt x="1488" y="1562"/>
                    <a:pt x="1439" y="1190"/>
                  </a:cubicBezTo>
                  <a:cubicBezTo>
                    <a:pt x="1340" y="521"/>
                    <a:pt x="745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52"/>
            <p:cNvSpPr/>
            <p:nvPr/>
          </p:nvSpPr>
          <p:spPr>
            <a:xfrm>
              <a:off x="4947550" y="3281750"/>
              <a:ext cx="46500" cy="45900"/>
            </a:xfrm>
            <a:custGeom>
              <a:avLst/>
              <a:gdLst/>
              <a:ahLst/>
              <a:cxnLst/>
              <a:rect l="l" t="t" r="r" b="b"/>
              <a:pathLst>
                <a:path w="1860" h="1836" extrusionOk="0">
                  <a:moveTo>
                    <a:pt x="0" y="1"/>
                  </a:moveTo>
                  <a:lnTo>
                    <a:pt x="0" y="1513"/>
                  </a:lnTo>
                  <a:lnTo>
                    <a:pt x="1537" y="1835"/>
                  </a:lnTo>
                  <a:lnTo>
                    <a:pt x="1859" y="844"/>
                  </a:lnTo>
                  <a:lnTo>
                    <a:pt x="15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52"/>
            <p:cNvSpPr/>
            <p:nvPr/>
          </p:nvSpPr>
          <p:spPr>
            <a:xfrm>
              <a:off x="4985950" y="3281750"/>
              <a:ext cx="39075" cy="45900"/>
            </a:xfrm>
            <a:custGeom>
              <a:avLst/>
              <a:gdLst/>
              <a:ahLst/>
              <a:cxnLst/>
              <a:rect l="l" t="t" r="r" b="b"/>
              <a:pathLst>
                <a:path w="1563" h="1836" extrusionOk="0">
                  <a:moveTo>
                    <a:pt x="1" y="1"/>
                  </a:moveTo>
                  <a:lnTo>
                    <a:pt x="1" y="1835"/>
                  </a:lnTo>
                  <a:lnTo>
                    <a:pt x="75" y="1835"/>
                  </a:lnTo>
                  <a:lnTo>
                    <a:pt x="1563" y="1513"/>
                  </a:lnTo>
                  <a:lnTo>
                    <a:pt x="15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8" name="Google Shape;15658;p52"/>
            <p:cNvSpPr/>
            <p:nvPr/>
          </p:nvSpPr>
          <p:spPr>
            <a:xfrm>
              <a:off x="4873175" y="3222875"/>
              <a:ext cx="112800" cy="62000"/>
            </a:xfrm>
            <a:custGeom>
              <a:avLst/>
              <a:gdLst/>
              <a:ahLst/>
              <a:cxnLst/>
              <a:rect l="l" t="t" r="r" b="b"/>
              <a:pathLst>
                <a:path w="4512" h="2480" extrusionOk="0">
                  <a:moveTo>
                    <a:pt x="2330" y="1"/>
                  </a:moveTo>
                  <a:cubicBezTo>
                    <a:pt x="1017" y="1"/>
                    <a:pt x="0" y="1067"/>
                    <a:pt x="0" y="2331"/>
                  </a:cubicBezTo>
                  <a:lnTo>
                    <a:pt x="0" y="2480"/>
                  </a:lnTo>
                  <a:lnTo>
                    <a:pt x="2207" y="2480"/>
                  </a:lnTo>
                  <a:cubicBezTo>
                    <a:pt x="3471" y="2480"/>
                    <a:pt x="4512" y="1463"/>
                    <a:pt x="4512" y="199"/>
                  </a:cubicBezTo>
                  <a:lnTo>
                    <a:pt x="451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52"/>
            <p:cNvSpPr/>
            <p:nvPr/>
          </p:nvSpPr>
          <p:spPr>
            <a:xfrm>
              <a:off x="4985350" y="3222875"/>
              <a:ext cx="113425" cy="62000"/>
            </a:xfrm>
            <a:custGeom>
              <a:avLst/>
              <a:gdLst/>
              <a:ahLst/>
              <a:cxnLst/>
              <a:rect l="l" t="t" r="r" b="b"/>
              <a:pathLst>
                <a:path w="4537" h="2480" extrusionOk="0">
                  <a:moveTo>
                    <a:pt x="0" y="1"/>
                  </a:moveTo>
                  <a:lnTo>
                    <a:pt x="0" y="199"/>
                  </a:lnTo>
                  <a:cubicBezTo>
                    <a:pt x="25" y="1463"/>
                    <a:pt x="1066" y="2480"/>
                    <a:pt x="2330" y="2480"/>
                  </a:cubicBezTo>
                  <a:lnTo>
                    <a:pt x="4537" y="2480"/>
                  </a:lnTo>
                  <a:lnTo>
                    <a:pt x="4537" y="2331"/>
                  </a:lnTo>
                  <a:cubicBezTo>
                    <a:pt x="4537" y="1067"/>
                    <a:pt x="3496" y="1"/>
                    <a:pt x="22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0" name="Google Shape;15660;p52"/>
            <p:cNvSpPr/>
            <p:nvPr/>
          </p:nvSpPr>
          <p:spPr>
            <a:xfrm>
              <a:off x="4947550" y="3319550"/>
              <a:ext cx="50825" cy="49000"/>
            </a:xfrm>
            <a:custGeom>
              <a:avLst/>
              <a:gdLst/>
              <a:ahLst/>
              <a:cxnLst/>
              <a:rect l="l" t="t" r="r" b="b"/>
              <a:pathLst>
                <a:path w="2033" h="1960" extrusionOk="0">
                  <a:moveTo>
                    <a:pt x="25" y="1"/>
                  </a:moveTo>
                  <a:lnTo>
                    <a:pt x="0" y="100"/>
                  </a:lnTo>
                  <a:cubicBezTo>
                    <a:pt x="0" y="596"/>
                    <a:pt x="248" y="1092"/>
                    <a:pt x="669" y="1364"/>
                  </a:cubicBezTo>
                  <a:lnTo>
                    <a:pt x="1587" y="1959"/>
                  </a:lnTo>
                  <a:lnTo>
                    <a:pt x="2033" y="86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1" name="Google Shape;15661;p52"/>
            <p:cNvSpPr/>
            <p:nvPr/>
          </p:nvSpPr>
          <p:spPr>
            <a:xfrm>
              <a:off x="4985950" y="3320800"/>
              <a:ext cx="39075" cy="48375"/>
            </a:xfrm>
            <a:custGeom>
              <a:avLst/>
              <a:gdLst/>
              <a:ahLst/>
              <a:cxnLst/>
              <a:rect l="l" t="t" r="r" b="b"/>
              <a:pathLst>
                <a:path w="1563" h="1935" extrusionOk="0">
                  <a:moveTo>
                    <a:pt x="1" y="1"/>
                  </a:moveTo>
                  <a:lnTo>
                    <a:pt x="1" y="1934"/>
                  </a:lnTo>
                  <a:lnTo>
                    <a:pt x="869" y="1314"/>
                  </a:lnTo>
                  <a:cubicBezTo>
                    <a:pt x="1290" y="1042"/>
                    <a:pt x="1563" y="546"/>
                    <a:pt x="1563" y="50"/>
                  </a:cubicBezTo>
                  <a:lnTo>
                    <a:pt x="156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62" name="Google Shape;15662;p52"/>
          <p:cNvGrpSpPr/>
          <p:nvPr/>
        </p:nvGrpSpPr>
        <p:grpSpPr>
          <a:xfrm>
            <a:off x="1816054" y="1072497"/>
            <a:ext cx="418241" cy="517334"/>
            <a:chOff x="1578638" y="3830225"/>
            <a:chExt cx="334700" cy="414000"/>
          </a:xfrm>
        </p:grpSpPr>
        <p:sp>
          <p:nvSpPr>
            <p:cNvPr id="15663" name="Google Shape;15663;p52"/>
            <p:cNvSpPr/>
            <p:nvPr/>
          </p:nvSpPr>
          <p:spPr>
            <a:xfrm>
              <a:off x="1578638" y="4136375"/>
              <a:ext cx="79350" cy="106625"/>
            </a:xfrm>
            <a:custGeom>
              <a:avLst/>
              <a:gdLst/>
              <a:ahLst/>
              <a:cxnLst/>
              <a:rect l="l" t="t" r="r" b="b"/>
              <a:pathLst>
                <a:path w="3174" h="4265" extrusionOk="0">
                  <a:moveTo>
                    <a:pt x="2504" y="1"/>
                  </a:moveTo>
                  <a:lnTo>
                    <a:pt x="2381" y="50"/>
                  </a:lnTo>
                  <a:cubicBezTo>
                    <a:pt x="918" y="645"/>
                    <a:pt x="1" y="2033"/>
                    <a:pt x="1" y="3595"/>
                  </a:cubicBezTo>
                  <a:lnTo>
                    <a:pt x="1" y="4264"/>
                  </a:lnTo>
                  <a:lnTo>
                    <a:pt x="2504" y="4264"/>
                  </a:lnTo>
                  <a:lnTo>
                    <a:pt x="3174" y="2356"/>
                  </a:lnTo>
                  <a:lnTo>
                    <a:pt x="25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52"/>
            <p:cNvSpPr/>
            <p:nvPr/>
          </p:nvSpPr>
          <p:spPr>
            <a:xfrm>
              <a:off x="1835213" y="4137000"/>
              <a:ext cx="78125" cy="107225"/>
            </a:xfrm>
            <a:custGeom>
              <a:avLst/>
              <a:gdLst/>
              <a:ahLst/>
              <a:cxnLst/>
              <a:rect l="l" t="t" r="r" b="b"/>
              <a:pathLst>
                <a:path w="3125" h="4289" extrusionOk="0">
                  <a:moveTo>
                    <a:pt x="645" y="0"/>
                  </a:moveTo>
                  <a:lnTo>
                    <a:pt x="1" y="2355"/>
                  </a:lnTo>
                  <a:lnTo>
                    <a:pt x="645" y="4289"/>
                  </a:lnTo>
                  <a:lnTo>
                    <a:pt x="3124" y="4289"/>
                  </a:lnTo>
                  <a:lnTo>
                    <a:pt x="3124" y="3570"/>
                  </a:lnTo>
                  <a:cubicBezTo>
                    <a:pt x="3124" y="2008"/>
                    <a:pt x="2207" y="620"/>
                    <a:pt x="744" y="25"/>
                  </a:cubicBezTo>
                  <a:lnTo>
                    <a:pt x="64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52"/>
            <p:cNvSpPr/>
            <p:nvPr/>
          </p:nvSpPr>
          <p:spPr>
            <a:xfrm>
              <a:off x="1641238" y="4093625"/>
              <a:ext cx="122125" cy="149375"/>
            </a:xfrm>
            <a:custGeom>
              <a:avLst/>
              <a:gdLst/>
              <a:ahLst/>
              <a:cxnLst/>
              <a:rect l="l" t="t" r="r" b="b"/>
              <a:pathLst>
                <a:path w="4885" h="5975" extrusionOk="0">
                  <a:moveTo>
                    <a:pt x="4190" y="0"/>
                  </a:moveTo>
                  <a:lnTo>
                    <a:pt x="0" y="1711"/>
                  </a:lnTo>
                  <a:lnTo>
                    <a:pt x="0" y="5974"/>
                  </a:lnTo>
                  <a:lnTo>
                    <a:pt x="4190" y="5974"/>
                  </a:lnTo>
                  <a:lnTo>
                    <a:pt x="4884" y="3867"/>
                  </a:lnTo>
                  <a:lnTo>
                    <a:pt x="419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52"/>
            <p:cNvSpPr/>
            <p:nvPr/>
          </p:nvSpPr>
          <p:spPr>
            <a:xfrm>
              <a:off x="1745963" y="4093625"/>
              <a:ext cx="105400" cy="148750"/>
            </a:xfrm>
            <a:custGeom>
              <a:avLst/>
              <a:gdLst/>
              <a:ahLst/>
              <a:cxnLst/>
              <a:rect l="l" t="t" r="r" b="b"/>
              <a:pathLst>
                <a:path w="4216" h="5950" extrusionOk="0">
                  <a:moveTo>
                    <a:pt x="1" y="0"/>
                  </a:moveTo>
                  <a:lnTo>
                    <a:pt x="1" y="5950"/>
                  </a:lnTo>
                  <a:lnTo>
                    <a:pt x="4215" y="5950"/>
                  </a:lnTo>
                  <a:lnTo>
                    <a:pt x="4215" y="17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52"/>
            <p:cNvSpPr/>
            <p:nvPr/>
          </p:nvSpPr>
          <p:spPr>
            <a:xfrm>
              <a:off x="1721813" y="4073775"/>
              <a:ext cx="35950" cy="77500"/>
            </a:xfrm>
            <a:custGeom>
              <a:avLst/>
              <a:gdLst/>
              <a:ahLst/>
              <a:cxnLst/>
              <a:rect l="l" t="t" r="r" b="b"/>
              <a:pathLst>
                <a:path w="1438" h="3100" extrusionOk="0">
                  <a:moveTo>
                    <a:pt x="0" y="1"/>
                  </a:moveTo>
                  <a:lnTo>
                    <a:pt x="0" y="2133"/>
                  </a:lnTo>
                  <a:cubicBezTo>
                    <a:pt x="0" y="2653"/>
                    <a:pt x="446" y="3099"/>
                    <a:pt x="967" y="3099"/>
                  </a:cubicBezTo>
                  <a:lnTo>
                    <a:pt x="1438" y="1538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FEB8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52"/>
            <p:cNvSpPr/>
            <p:nvPr/>
          </p:nvSpPr>
          <p:spPr>
            <a:xfrm>
              <a:off x="1745963" y="4072550"/>
              <a:ext cx="23575" cy="77475"/>
            </a:xfrm>
            <a:custGeom>
              <a:avLst/>
              <a:gdLst/>
              <a:ahLst/>
              <a:cxnLst/>
              <a:rect l="l" t="t" r="r" b="b"/>
              <a:pathLst>
                <a:path w="943" h="3099" extrusionOk="0">
                  <a:moveTo>
                    <a:pt x="1" y="0"/>
                  </a:moveTo>
                  <a:lnTo>
                    <a:pt x="1" y="50"/>
                  </a:lnTo>
                  <a:lnTo>
                    <a:pt x="1" y="3099"/>
                  </a:lnTo>
                  <a:cubicBezTo>
                    <a:pt x="522" y="3099"/>
                    <a:pt x="943" y="2677"/>
                    <a:pt x="943" y="2132"/>
                  </a:cubicBezTo>
                  <a:lnTo>
                    <a:pt x="943" y="0"/>
                  </a:lnTo>
                  <a:close/>
                </a:path>
              </a:pathLst>
            </a:custGeom>
            <a:solidFill>
              <a:srgbClr val="FDA6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52"/>
            <p:cNvSpPr/>
            <p:nvPr/>
          </p:nvSpPr>
          <p:spPr>
            <a:xfrm>
              <a:off x="1643713" y="3984550"/>
              <a:ext cx="118400" cy="109100"/>
            </a:xfrm>
            <a:custGeom>
              <a:avLst/>
              <a:gdLst/>
              <a:ahLst/>
              <a:cxnLst/>
              <a:rect l="l" t="t" r="r" b="b"/>
              <a:pathLst>
                <a:path w="4736" h="4364" extrusionOk="0">
                  <a:moveTo>
                    <a:pt x="4041" y="0"/>
                  </a:moveTo>
                  <a:lnTo>
                    <a:pt x="943" y="347"/>
                  </a:lnTo>
                  <a:lnTo>
                    <a:pt x="819" y="347"/>
                  </a:lnTo>
                  <a:cubicBezTo>
                    <a:pt x="373" y="347"/>
                    <a:pt x="1" y="719"/>
                    <a:pt x="25" y="1140"/>
                  </a:cubicBezTo>
                  <a:cubicBezTo>
                    <a:pt x="75" y="1537"/>
                    <a:pt x="373" y="1859"/>
                    <a:pt x="769" y="1859"/>
                  </a:cubicBezTo>
                  <a:lnTo>
                    <a:pt x="992" y="1859"/>
                  </a:lnTo>
                  <a:cubicBezTo>
                    <a:pt x="1265" y="3272"/>
                    <a:pt x="2554" y="4363"/>
                    <a:pt x="4066" y="4363"/>
                  </a:cubicBezTo>
                  <a:lnTo>
                    <a:pt x="4735" y="2206"/>
                  </a:lnTo>
                  <a:lnTo>
                    <a:pt x="4066" y="25"/>
                  </a:lnTo>
                  <a:lnTo>
                    <a:pt x="4041" y="0"/>
                  </a:lnTo>
                  <a:close/>
                </a:path>
              </a:pathLst>
            </a:custGeom>
            <a:solidFill>
              <a:srgbClr val="FECA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52"/>
            <p:cNvSpPr/>
            <p:nvPr/>
          </p:nvSpPr>
          <p:spPr>
            <a:xfrm>
              <a:off x="1657963" y="3830225"/>
              <a:ext cx="105400" cy="92375"/>
            </a:xfrm>
            <a:custGeom>
              <a:avLst/>
              <a:gdLst/>
              <a:ahLst/>
              <a:cxnLst/>
              <a:rect l="l" t="t" r="r" b="b"/>
              <a:pathLst>
                <a:path w="4216" h="3695" extrusionOk="0">
                  <a:moveTo>
                    <a:pt x="3521" y="0"/>
                  </a:moveTo>
                  <a:cubicBezTo>
                    <a:pt x="1885" y="0"/>
                    <a:pt x="521" y="1091"/>
                    <a:pt x="150" y="2678"/>
                  </a:cubicBezTo>
                  <a:lnTo>
                    <a:pt x="1" y="3347"/>
                  </a:lnTo>
                  <a:lnTo>
                    <a:pt x="3521" y="3694"/>
                  </a:lnTo>
                  <a:lnTo>
                    <a:pt x="4215" y="2083"/>
                  </a:lnTo>
                  <a:lnTo>
                    <a:pt x="35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52"/>
            <p:cNvSpPr/>
            <p:nvPr/>
          </p:nvSpPr>
          <p:spPr>
            <a:xfrm>
              <a:off x="1745363" y="3984550"/>
              <a:ext cx="101650" cy="109100"/>
            </a:xfrm>
            <a:custGeom>
              <a:avLst/>
              <a:gdLst/>
              <a:ahLst/>
              <a:cxnLst/>
              <a:rect l="l" t="t" r="r" b="b"/>
              <a:pathLst>
                <a:path w="4066" h="4364" extrusionOk="0">
                  <a:moveTo>
                    <a:pt x="0" y="0"/>
                  </a:moveTo>
                  <a:lnTo>
                    <a:pt x="0" y="4363"/>
                  </a:lnTo>
                  <a:cubicBezTo>
                    <a:pt x="1512" y="4363"/>
                    <a:pt x="2777" y="3272"/>
                    <a:pt x="3049" y="1859"/>
                  </a:cubicBezTo>
                  <a:lnTo>
                    <a:pt x="3272" y="1859"/>
                  </a:lnTo>
                  <a:cubicBezTo>
                    <a:pt x="3669" y="1859"/>
                    <a:pt x="3991" y="1537"/>
                    <a:pt x="4016" y="1140"/>
                  </a:cubicBezTo>
                  <a:cubicBezTo>
                    <a:pt x="4066" y="719"/>
                    <a:pt x="3694" y="347"/>
                    <a:pt x="3248" y="347"/>
                  </a:cubicBezTo>
                  <a:lnTo>
                    <a:pt x="3124" y="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B8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52"/>
            <p:cNvSpPr/>
            <p:nvPr/>
          </p:nvSpPr>
          <p:spPr>
            <a:xfrm>
              <a:off x="1745363" y="3830225"/>
              <a:ext cx="89250" cy="92375"/>
            </a:xfrm>
            <a:custGeom>
              <a:avLst/>
              <a:gdLst/>
              <a:ahLst/>
              <a:cxnLst/>
              <a:rect l="l" t="t" r="r" b="b"/>
              <a:pathLst>
                <a:path w="3570" h="3695" extrusionOk="0">
                  <a:moveTo>
                    <a:pt x="54" y="0"/>
                  </a:moveTo>
                  <a:cubicBezTo>
                    <a:pt x="36" y="0"/>
                    <a:pt x="18" y="0"/>
                    <a:pt x="0" y="0"/>
                  </a:cubicBezTo>
                  <a:lnTo>
                    <a:pt x="0" y="3694"/>
                  </a:lnTo>
                  <a:lnTo>
                    <a:pt x="3570" y="3347"/>
                  </a:lnTo>
                  <a:lnTo>
                    <a:pt x="3396" y="2678"/>
                  </a:lnTo>
                  <a:cubicBezTo>
                    <a:pt x="3029" y="1109"/>
                    <a:pt x="1666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3" name="Google Shape;15673;p52"/>
            <p:cNvSpPr/>
            <p:nvPr/>
          </p:nvSpPr>
          <p:spPr>
            <a:xfrm>
              <a:off x="1649288" y="3913900"/>
              <a:ext cx="112825" cy="32850"/>
            </a:xfrm>
            <a:custGeom>
              <a:avLst/>
              <a:gdLst/>
              <a:ahLst/>
              <a:cxnLst/>
              <a:rect l="l" t="t" r="r" b="b"/>
              <a:pathLst>
                <a:path w="4513" h="1314" extrusionOk="0">
                  <a:moveTo>
                    <a:pt x="298" y="0"/>
                  </a:moveTo>
                  <a:lnTo>
                    <a:pt x="1" y="1314"/>
                  </a:lnTo>
                  <a:lnTo>
                    <a:pt x="3843" y="1314"/>
                  </a:lnTo>
                  <a:lnTo>
                    <a:pt x="4512" y="645"/>
                  </a:lnTo>
                  <a:lnTo>
                    <a:pt x="384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4" name="Google Shape;15674;p52"/>
            <p:cNvSpPr/>
            <p:nvPr/>
          </p:nvSpPr>
          <p:spPr>
            <a:xfrm>
              <a:off x="1745363" y="3913900"/>
              <a:ext cx="96700" cy="32850"/>
            </a:xfrm>
            <a:custGeom>
              <a:avLst/>
              <a:gdLst/>
              <a:ahLst/>
              <a:cxnLst/>
              <a:rect l="l" t="t" r="r" b="b"/>
              <a:pathLst>
                <a:path w="3868" h="1314" extrusionOk="0">
                  <a:moveTo>
                    <a:pt x="0" y="0"/>
                  </a:moveTo>
                  <a:lnTo>
                    <a:pt x="0" y="1314"/>
                  </a:lnTo>
                  <a:lnTo>
                    <a:pt x="3867" y="1314"/>
                  </a:lnTo>
                  <a:lnTo>
                    <a:pt x="35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52"/>
            <p:cNvSpPr/>
            <p:nvPr/>
          </p:nvSpPr>
          <p:spPr>
            <a:xfrm>
              <a:off x="1599713" y="3944850"/>
              <a:ext cx="159300" cy="48400"/>
            </a:xfrm>
            <a:custGeom>
              <a:avLst/>
              <a:gdLst/>
              <a:ahLst/>
              <a:cxnLst/>
              <a:rect l="l" t="t" r="r" b="b"/>
              <a:pathLst>
                <a:path w="6372" h="1936" extrusionOk="0">
                  <a:moveTo>
                    <a:pt x="1321" y="1"/>
                  </a:moveTo>
                  <a:cubicBezTo>
                    <a:pt x="597" y="1"/>
                    <a:pt x="1" y="611"/>
                    <a:pt x="1" y="1365"/>
                  </a:cubicBezTo>
                  <a:lnTo>
                    <a:pt x="1" y="1935"/>
                  </a:lnTo>
                  <a:lnTo>
                    <a:pt x="5876" y="1935"/>
                  </a:lnTo>
                  <a:lnTo>
                    <a:pt x="6372" y="968"/>
                  </a:lnTo>
                  <a:lnTo>
                    <a:pt x="5876" y="2"/>
                  </a:lnTo>
                  <a:lnTo>
                    <a:pt x="1364" y="2"/>
                  </a:lnTo>
                  <a:cubicBezTo>
                    <a:pt x="1350" y="1"/>
                    <a:pt x="1335" y="1"/>
                    <a:pt x="1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52"/>
            <p:cNvSpPr/>
            <p:nvPr/>
          </p:nvSpPr>
          <p:spPr>
            <a:xfrm>
              <a:off x="1745363" y="3944250"/>
              <a:ext cx="145025" cy="47750"/>
            </a:xfrm>
            <a:custGeom>
              <a:avLst/>
              <a:gdLst/>
              <a:ahLst/>
              <a:cxnLst/>
              <a:rect l="l" t="t" r="r" b="b"/>
              <a:pathLst>
                <a:path w="5801" h="1910" extrusionOk="0">
                  <a:moveTo>
                    <a:pt x="0" y="1"/>
                  </a:moveTo>
                  <a:lnTo>
                    <a:pt x="0" y="1910"/>
                  </a:lnTo>
                  <a:lnTo>
                    <a:pt x="5801" y="1910"/>
                  </a:lnTo>
                  <a:lnTo>
                    <a:pt x="5801" y="1364"/>
                  </a:lnTo>
                  <a:cubicBezTo>
                    <a:pt x="5801" y="620"/>
                    <a:pt x="5181" y="1"/>
                    <a:pt x="4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77" name="Google Shape;15677;p52"/>
          <p:cNvGrpSpPr/>
          <p:nvPr/>
        </p:nvGrpSpPr>
        <p:grpSpPr>
          <a:xfrm>
            <a:off x="4314148" y="1073266"/>
            <a:ext cx="515804" cy="515804"/>
            <a:chOff x="2942063" y="3829600"/>
            <a:chExt cx="412775" cy="412775"/>
          </a:xfrm>
        </p:grpSpPr>
        <p:sp>
          <p:nvSpPr>
            <p:cNvPr id="15678" name="Google Shape;15678;p52"/>
            <p:cNvSpPr/>
            <p:nvPr/>
          </p:nvSpPr>
          <p:spPr>
            <a:xfrm>
              <a:off x="3091438" y="3830225"/>
              <a:ext cx="75625" cy="109100"/>
            </a:xfrm>
            <a:custGeom>
              <a:avLst/>
              <a:gdLst/>
              <a:ahLst/>
              <a:cxnLst/>
              <a:rect l="l" t="t" r="r" b="b"/>
              <a:pathLst>
                <a:path w="3025" h="4364" extrusionOk="0">
                  <a:moveTo>
                    <a:pt x="2306" y="0"/>
                  </a:moveTo>
                  <a:cubicBezTo>
                    <a:pt x="1165" y="0"/>
                    <a:pt x="199" y="819"/>
                    <a:pt x="0" y="1934"/>
                  </a:cubicBezTo>
                  <a:lnTo>
                    <a:pt x="2306" y="4363"/>
                  </a:lnTo>
                  <a:lnTo>
                    <a:pt x="3025" y="1711"/>
                  </a:lnTo>
                  <a:lnTo>
                    <a:pt x="230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9" name="Google Shape;15679;p52"/>
            <p:cNvSpPr/>
            <p:nvPr/>
          </p:nvSpPr>
          <p:spPr>
            <a:xfrm>
              <a:off x="3148438" y="3829600"/>
              <a:ext cx="57050" cy="109100"/>
            </a:xfrm>
            <a:custGeom>
              <a:avLst/>
              <a:gdLst/>
              <a:ahLst/>
              <a:cxnLst/>
              <a:rect l="l" t="t" r="r" b="b"/>
              <a:pathLst>
                <a:path w="2282" h="4364" extrusionOk="0">
                  <a:moveTo>
                    <a:pt x="1" y="1"/>
                  </a:moveTo>
                  <a:lnTo>
                    <a:pt x="1" y="4364"/>
                  </a:lnTo>
                  <a:lnTo>
                    <a:pt x="2282" y="1860"/>
                  </a:lnTo>
                  <a:cubicBezTo>
                    <a:pt x="2058" y="769"/>
                    <a:pt x="1116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52"/>
            <p:cNvSpPr/>
            <p:nvPr/>
          </p:nvSpPr>
          <p:spPr>
            <a:xfrm>
              <a:off x="2942063" y="4177275"/>
              <a:ext cx="223750" cy="52700"/>
            </a:xfrm>
            <a:custGeom>
              <a:avLst/>
              <a:gdLst/>
              <a:ahLst/>
              <a:cxnLst/>
              <a:rect l="l" t="t" r="r" b="b"/>
              <a:pathLst>
                <a:path w="8950" h="2108" extrusionOk="0">
                  <a:moveTo>
                    <a:pt x="4116" y="1"/>
                  </a:moveTo>
                  <a:lnTo>
                    <a:pt x="1" y="695"/>
                  </a:lnTo>
                  <a:lnTo>
                    <a:pt x="1" y="1686"/>
                  </a:lnTo>
                  <a:lnTo>
                    <a:pt x="3199" y="2108"/>
                  </a:lnTo>
                  <a:lnTo>
                    <a:pt x="8256" y="1761"/>
                  </a:lnTo>
                  <a:lnTo>
                    <a:pt x="8950" y="1191"/>
                  </a:lnTo>
                  <a:lnTo>
                    <a:pt x="8256" y="695"/>
                  </a:lnTo>
                  <a:lnTo>
                    <a:pt x="41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52"/>
            <p:cNvSpPr/>
            <p:nvPr/>
          </p:nvSpPr>
          <p:spPr>
            <a:xfrm>
              <a:off x="3148438" y="4183475"/>
              <a:ext cx="206400" cy="48975"/>
            </a:xfrm>
            <a:custGeom>
              <a:avLst/>
              <a:gdLst/>
              <a:ahLst/>
              <a:cxnLst/>
              <a:rect l="l" t="t" r="r" b="b"/>
              <a:pathLst>
                <a:path w="8256" h="1959" extrusionOk="0">
                  <a:moveTo>
                    <a:pt x="4389" y="1"/>
                  </a:moveTo>
                  <a:lnTo>
                    <a:pt x="1" y="447"/>
                  </a:lnTo>
                  <a:lnTo>
                    <a:pt x="1" y="1513"/>
                  </a:lnTo>
                  <a:lnTo>
                    <a:pt x="4884" y="1959"/>
                  </a:lnTo>
                  <a:lnTo>
                    <a:pt x="8256" y="1438"/>
                  </a:lnTo>
                  <a:lnTo>
                    <a:pt x="8256" y="447"/>
                  </a:lnTo>
                  <a:lnTo>
                    <a:pt x="4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52"/>
            <p:cNvSpPr/>
            <p:nvPr/>
          </p:nvSpPr>
          <p:spPr>
            <a:xfrm>
              <a:off x="2942063" y="4170450"/>
              <a:ext cx="216325" cy="24200"/>
            </a:xfrm>
            <a:custGeom>
              <a:avLst/>
              <a:gdLst/>
              <a:ahLst/>
              <a:cxnLst/>
              <a:rect l="l" t="t" r="r" b="b"/>
              <a:pathLst>
                <a:path w="8653" h="968" extrusionOk="0">
                  <a:moveTo>
                    <a:pt x="1" y="1"/>
                  </a:moveTo>
                  <a:lnTo>
                    <a:pt x="1" y="26"/>
                  </a:lnTo>
                  <a:lnTo>
                    <a:pt x="1" y="968"/>
                  </a:lnTo>
                  <a:lnTo>
                    <a:pt x="8206" y="968"/>
                  </a:lnTo>
                  <a:lnTo>
                    <a:pt x="8653" y="472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52"/>
            <p:cNvSpPr/>
            <p:nvPr/>
          </p:nvSpPr>
          <p:spPr>
            <a:xfrm>
              <a:off x="3148438" y="4171075"/>
              <a:ext cx="206400" cy="23575"/>
            </a:xfrm>
            <a:custGeom>
              <a:avLst/>
              <a:gdLst/>
              <a:ahLst/>
              <a:cxnLst/>
              <a:rect l="l" t="t" r="r" b="b"/>
              <a:pathLst>
                <a:path w="8256" h="943" extrusionOk="0">
                  <a:moveTo>
                    <a:pt x="1" y="1"/>
                  </a:moveTo>
                  <a:lnTo>
                    <a:pt x="1" y="943"/>
                  </a:lnTo>
                  <a:lnTo>
                    <a:pt x="8256" y="943"/>
                  </a:lnTo>
                  <a:lnTo>
                    <a:pt x="82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52"/>
            <p:cNvSpPr/>
            <p:nvPr/>
          </p:nvSpPr>
          <p:spPr>
            <a:xfrm>
              <a:off x="3039988" y="4066350"/>
              <a:ext cx="99200" cy="66325"/>
            </a:xfrm>
            <a:custGeom>
              <a:avLst/>
              <a:gdLst/>
              <a:ahLst/>
              <a:cxnLst/>
              <a:rect l="l" t="t" r="r" b="b"/>
              <a:pathLst>
                <a:path w="3968" h="2653" extrusionOk="0">
                  <a:moveTo>
                    <a:pt x="1" y="0"/>
                  </a:moveTo>
                  <a:lnTo>
                    <a:pt x="1" y="744"/>
                  </a:lnTo>
                  <a:cubicBezTo>
                    <a:pt x="1" y="1810"/>
                    <a:pt x="819" y="2653"/>
                    <a:pt x="1885" y="2653"/>
                  </a:cubicBezTo>
                  <a:lnTo>
                    <a:pt x="3967" y="2653"/>
                  </a:lnTo>
                  <a:lnTo>
                    <a:pt x="3967" y="1909"/>
                  </a:lnTo>
                  <a:cubicBezTo>
                    <a:pt x="3967" y="843"/>
                    <a:pt x="3124" y="0"/>
                    <a:pt x="20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5" name="Google Shape;15685;p52"/>
            <p:cNvSpPr/>
            <p:nvPr/>
          </p:nvSpPr>
          <p:spPr>
            <a:xfrm>
              <a:off x="3157738" y="4034750"/>
              <a:ext cx="98575" cy="65700"/>
            </a:xfrm>
            <a:custGeom>
              <a:avLst/>
              <a:gdLst/>
              <a:ahLst/>
              <a:cxnLst/>
              <a:rect l="l" t="t" r="r" b="b"/>
              <a:pathLst>
                <a:path w="3943" h="2628" extrusionOk="0">
                  <a:moveTo>
                    <a:pt x="1885" y="0"/>
                  </a:moveTo>
                  <a:cubicBezTo>
                    <a:pt x="819" y="0"/>
                    <a:pt x="1" y="843"/>
                    <a:pt x="1" y="1884"/>
                  </a:cubicBezTo>
                  <a:lnTo>
                    <a:pt x="1" y="2628"/>
                  </a:lnTo>
                  <a:lnTo>
                    <a:pt x="2058" y="2628"/>
                  </a:lnTo>
                  <a:cubicBezTo>
                    <a:pt x="3124" y="2628"/>
                    <a:pt x="3942" y="1785"/>
                    <a:pt x="3942" y="744"/>
                  </a:cubicBezTo>
                  <a:lnTo>
                    <a:pt x="394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6" name="Google Shape;15686;p52"/>
            <p:cNvSpPr/>
            <p:nvPr/>
          </p:nvSpPr>
          <p:spPr>
            <a:xfrm>
              <a:off x="3136663" y="3970275"/>
              <a:ext cx="18625" cy="260325"/>
            </a:xfrm>
            <a:custGeom>
              <a:avLst/>
              <a:gdLst/>
              <a:ahLst/>
              <a:cxnLst/>
              <a:rect l="l" t="t" r="r" b="b"/>
              <a:pathLst>
                <a:path w="745" h="10413" extrusionOk="0">
                  <a:moveTo>
                    <a:pt x="1" y="1"/>
                  </a:moveTo>
                  <a:lnTo>
                    <a:pt x="1" y="50"/>
                  </a:lnTo>
                  <a:lnTo>
                    <a:pt x="1" y="10413"/>
                  </a:lnTo>
                  <a:lnTo>
                    <a:pt x="497" y="10413"/>
                  </a:lnTo>
                  <a:lnTo>
                    <a:pt x="745" y="6322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52"/>
            <p:cNvSpPr/>
            <p:nvPr/>
          </p:nvSpPr>
          <p:spPr>
            <a:xfrm>
              <a:off x="3148438" y="3971525"/>
              <a:ext cx="12425" cy="259075"/>
            </a:xfrm>
            <a:custGeom>
              <a:avLst/>
              <a:gdLst/>
              <a:ahLst/>
              <a:cxnLst/>
              <a:rect l="l" t="t" r="r" b="b"/>
              <a:pathLst>
                <a:path w="497" h="10363" extrusionOk="0">
                  <a:moveTo>
                    <a:pt x="1" y="0"/>
                  </a:moveTo>
                  <a:lnTo>
                    <a:pt x="1" y="10363"/>
                  </a:lnTo>
                  <a:lnTo>
                    <a:pt x="497" y="10363"/>
                  </a:lnTo>
                  <a:lnTo>
                    <a:pt x="49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52"/>
            <p:cNvSpPr/>
            <p:nvPr/>
          </p:nvSpPr>
          <p:spPr>
            <a:xfrm>
              <a:off x="2942063" y="4218175"/>
              <a:ext cx="216325" cy="24200"/>
            </a:xfrm>
            <a:custGeom>
              <a:avLst/>
              <a:gdLst/>
              <a:ahLst/>
              <a:cxnLst/>
              <a:rect l="l" t="t" r="r" b="b"/>
              <a:pathLst>
                <a:path w="8653" h="968" extrusionOk="0">
                  <a:moveTo>
                    <a:pt x="1" y="1"/>
                  </a:moveTo>
                  <a:lnTo>
                    <a:pt x="1" y="50"/>
                  </a:lnTo>
                  <a:lnTo>
                    <a:pt x="1" y="968"/>
                  </a:lnTo>
                  <a:lnTo>
                    <a:pt x="8206" y="968"/>
                  </a:lnTo>
                  <a:lnTo>
                    <a:pt x="8653" y="472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9" name="Google Shape;15689;p52"/>
            <p:cNvSpPr/>
            <p:nvPr/>
          </p:nvSpPr>
          <p:spPr>
            <a:xfrm>
              <a:off x="3148438" y="4219425"/>
              <a:ext cx="206400" cy="22950"/>
            </a:xfrm>
            <a:custGeom>
              <a:avLst/>
              <a:gdLst/>
              <a:ahLst/>
              <a:cxnLst/>
              <a:rect l="l" t="t" r="r" b="b"/>
              <a:pathLst>
                <a:path w="8256" h="918" extrusionOk="0">
                  <a:moveTo>
                    <a:pt x="1" y="0"/>
                  </a:moveTo>
                  <a:lnTo>
                    <a:pt x="1" y="918"/>
                  </a:lnTo>
                  <a:lnTo>
                    <a:pt x="8256" y="918"/>
                  </a:lnTo>
                  <a:lnTo>
                    <a:pt x="82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0" name="Google Shape;15690;p52"/>
            <p:cNvSpPr/>
            <p:nvPr/>
          </p:nvSpPr>
          <p:spPr>
            <a:xfrm>
              <a:off x="3056738" y="3872975"/>
              <a:ext cx="109075" cy="142575"/>
            </a:xfrm>
            <a:custGeom>
              <a:avLst/>
              <a:gdLst/>
              <a:ahLst/>
              <a:cxnLst/>
              <a:rect l="l" t="t" r="r" b="b"/>
              <a:pathLst>
                <a:path w="4363" h="5703" extrusionOk="0">
                  <a:moveTo>
                    <a:pt x="0" y="1"/>
                  </a:moveTo>
                  <a:lnTo>
                    <a:pt x="0" y="3521"/>
                  </a:lnTo>
                  <a:cubicBezTo>
                    <a:pt x="0" y="4736"/>
                    <a:pt x="967" y="5703"/>
                    <a:pt x="2181" y="5703"/>
                  </a:cubicBezTo>
                  <a:lnTo>
                    <a:pt x="3669" y="5703"/>
                  </a:lnTo>
                  <a:lnTo>
                    <a:pt x="4363" y="3744"/>
                  </a:lnTo>
                  <a:lnTo>
                    <a:pt x="3694" y="2158"/>
                  </a:lnTo>
                  <a:cubicBezTo>
                    <a:pt x="3694" y="968"/>
                    <a:pt x="2727" y="1"/>
                    <a:pt x="1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1" name="Google Shape;15691;p52"/>
            <p:cNvSpPr/>
            <p:nvPr/>
          </p:nvSpPr>
          <p:spPr>
            <a:xfrm>
              <a:off x="3148438" y="3872975"/>
              <a:ext cx="91750" cy="142575"/>
            </a:xfrm>
            <a:custGeom>
              <a:avLst/>
              <a:gdLst/>
              <a:ahLst/>
              <a:cxnLst/>
              <a:rect l="l" t="t" r="r" b="b"/>
              <a:pathLst>
                <a:path w="3670" h="5703" extrusionOk="0">
                  <a:moveTo>
                    <a:pt x="2158" y="1"/>
                  </a:moveTo>
                  <a:cubicBezTo>
                    <a:pt x="943" y="1"/>
                    <a:pt x="1" y="968"/>
                    <a:pt x="1" y="2158"/>
                  </a:cubicBezTo>
                  <a:lnTo>
                    <a:pt x="1" y="5703"/>
                  </a:lnTo>
                  <a:lnTo>
                    <a:pt x="1513" y="5703"/>
                  </a:lnTo>
                  <a:cubicBezTo>
                    <a:pt x="2728" y="5703"/>
                    <a:pt x="3670" y="4736"/>
                    <a:pt x="3670" y="3521"/>
                  </a:cubicBezTo>
                  <a:lnTo>
                    <a:pt x="36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2" name="Google Shape;15692;p52"/>
          <p:cNvGrpSpPr/>
          <p:nvPr/>
        </p:nvGrpSpPr>
        <p:grpSpPr>
          <a:xfrm>
            <a:off x="6861023" y="1189595"/>
            <a:ext cx="515804" cy="405058"/>
            <a:chOff x="5727813" y="3874225"/>
            <a:chExt cx="412775" cy="324150"/>
          </a:xfrm>
        </p:grpSpPr>
        <p:sp>
          <p:nvSpPr>
            <p:cNvPr id="15693" name="Google Shape;15693;p52"/>
            <p:cNvSpPr/>
            <p:nvPr/>
          </p:nvSpPr>
          <p:spPr>
            <a:xfrm>
              <a:off x="5823238" y="3874225"/>
              <a:ext cx="47750" cy="91125"/>
            </a:xfrm>
            <a:custGeom>
              <a:avLst/>
              <a:gdLst/>
              <a:ahLst/>
              <a:cxnLst/>
              <a:rect l="l" t="t" r="r" b="b"/>
              <a:pathLst>
                <a:path w="1910" h="3645" extrusionOk="0">
                  <a:moveTo>
                    <a:pt x="1414" y="1"/>
                  </a:moveTo>
                  <a:cubicBezTo>
                    <a:pt x="621" y="1"/>
                    <a:pt x="1" y="670"/>
                    <a:pt x="1" y="1463"/>
                  </a:cubicBezTo>
                  <a:lnTo>
                    <a:pt x="1" y="2281"/>
                  </a:lnTo>
                  <a:lnTo>
                    <a:pt x="1414" y="3645"/>
                  </a:lnTo>
                  <a:lnTo>
                    <a:pt x="1910" y="1562"/>
                  </a:lnTo>
                  <a:lnTo>
                    <a:pt x="14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4" name="Google Shape;15694;p52"/>
            <p:cNvSpPr/>
            <p:nvPr/>
          </p:nvSpPr>
          <p:spPr>
            <a:xfrm>
              <a:off x="5858563" y="3874850"/>
              <a:ext cx="35975" cy="90500"/>
            </a:xfrm>
            <a:custGeom>
              <a:avLst/>
              <a:gdLst/>
              <a:ahLst/>
              <a:cxnLst/>
              <a:rect l="l" t="t" r="r" b="b"/>
              <a:pathLst>
                <a:path w="1439" h="3620" extrusionOk="0">
                  <a:moveTo>
                    <a:pt x="1" y="0"/>
                  </a:moveTo>
                  <a:lnTo>
                    <a:pt x="1" y="3620"/>
                  </a:lnTo>
                  <a:lnTo>
                    <a:pt x="1439" y="2256"/>
                  </a:lnTo>
                  <a:lnTo>
                    <a:pt x="1439" y="1438"/>
                  </a:lnTo>
                  <a:cubicBezTo>
                    <a:pt x="1439" y="670"/>
                    <a:pt x="769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5" name="Google Shape;15695;p52"/>
            <p:cNvSpPr/>
            <p:nvPr/>
          </p:nvSpPr>
          <p:spPr>
            <a:xfrm>
              <a:off x="5846788" y="3917600"/>
              <a:ext cx="67575" cy="73775"/>
            </a:xfrm>
            <a:custGeom>
              <a:avLst/>
              <a:gdLst/>
              <a:ahLst/>
              <a:cxnLst/>
              <a:rect l="l" t="t" r="r" b="b"/>
              <a:pathLst>
                <a:path w="2703" h="2951" extrusionOk="0">
                  <a:moveTo>
                    <a:pt x="1761" y="1"/>
                  </a:moveTo>
                  <a:cubicBezTo>
                    <a:pt x="1042" y="1"/>
                    <a:pt x="472" y="571"/>
                    <a:pt x="472" y="1290"/>
                  </a:cubicBezTo>
                  <a:lnTo>
                    <a:pt x="1" y="2108"/>
                  </a:lnTo>
                  <a:lnTo>
                    <a:pt x="472" y="2951"/>
                  </a:lnTo>
                  <a:lnTo>
                    <a:pt x="1439" y="2951"/>
                  </a:lnTo>
                  <a:cubicBezTo>
                    <a:pt x="2158" y="2951"/>
                    <a:pt x="2703" y="2405"/>
                    <a:pt x="2703" y="1686"/>
                  </a:cubicBezTo>
                  <a:lnTo>
                    <a:pt x="27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6" name="Google Shape;15696;p52"/>
            <p:cNvSpPr/>
            <p:nvPr/>
          </p:nvSpPr>
          <p:spPr>
            <a:xfrm>
              <a:off x="5802788" y="3917600"/>
              <a:ext cx="55800" cy="73775"/>
            </a:xfrm>
            <a:custGeom>
              <a:avLst/>
              <a:gdLst/>
              <a:ahLst/>
              <a:cxnLst/>
              <a:rect l="l" t="t" r="r" b="b"/>
              <a:pathLst>
                <a:path w="2232" h="2951" extrusionOk="0">
                  <a:moveTo>
                    <a:pt x="1" y="1"/>
                  </a:moveTo>
                  <a:lnTo>
                    <a:pt x="1" y="1686"/>
                  </a:lnTo>
                  <a:cubicBezTo>
                    <a:pt x="1" y="2405"/>
                    <a:pt x="571" y="2951"/>
                    <a:pt x="1265" y="2951"/>
                  </a:cubicBezTo>
                  <a:lnTo>
                    <a:pt x="2232" y="2951"/>
                  </a:lnTo>
                  <a:lnTo>
                    <a:pt x="2232" y="1290"/>
                  </a:lnTo>
                  <a:cubicBezTo>
                    <a:pt x="2232" y="571"/>
                    <a:pt x="1687" y="1"/>
                    <a:pt x="9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7" name="Google Shape;15697;p52"/>
            <p:cNvSpPr/>
            <p:nvPr/>
          </p:nvSpPr>
          <p:spPr>
            <a:xfrm>
              <a:off x="5973213" y="3874225"/>
              <a:ext cx="48375" cy="91125"/>
            </a:xfrm>
            <a:custGeom>
              <a:avLst/>
              <a:gdLst/>
              <a:ahLst/>
              <a:cxnLst/>
              <a:rect l="l" t="t" r="r" b="b"/>
              <a:pathLst>
                <a:path w="1935" h="3645" extrusionOk="0">
                  <a:moveTo>
                    <a:pt x="1439" y="1"/>
                  </a:moveTo>
                  <a:cubicBezTo>
                    <a:pt x="670" y="1"/>
                    <a:pt x="1" y="670"/>
                    <a:pt x="1" y="1463"/>
                  </a:cubicBezTo>
                  <a:lnTo>
                    <a:pt x="1" y="2281"/>
                  </a:lnTo>
                  <a:lnTo>
                    <a:pt x="1439" y="3645"/>
                  </a:lnTo>
                  <a:lnTo>
                    <a:pt x="1935" y="1562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8" name="Google Shape;15698;p52"/>
            <p:cNvSpPr/>
            <p:nvPr/>
          </p:nvSpPr>
          <p:spPr>
            <a:xfrm>
              <a:off x="6009163" y="3874850"/>
              <a:ext cx="35350" cy="90500"/>
            </a:xfrm>
            <a:custGeom>
              <a:avLst/>
              <a:gdLst/>
              <a:ahLst/>
              <a:cxnLst/>
              <a:rect l="l" t="t" r="r" b="b"/>
              <a:pathLst>
                <a:path w="1414" h="3620" extrusionOk="0">
                  <a:moveTo>
                    <a:pt x="1" y="0"/>
                  </a:moveTo>
                  <a:lnTo>
                    <a:pt x="1" y="3620"/>
                  </a:lnTo>
                  <a:lnTo>
                    <a:pt x="1414" y="2256"/>
                  </a:lnTo>
                  <a:lnTo>
                    <a:pt x="1414" y="1438"/>
                  </a:lnTo>
                  <a:cubicBezTo>
                    <a:pt x="1414" y="670"/>
                    <a:pt x="769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9" name="Google Shape;15699;p52"/>
            <p:cNvSpPr/>
            <p:nvPr/>
          </p:nvSpPr>
          <p:spPr>
            <a:xfrm>
              <a:off x="5998013" y="3917600"/>
              <a:ext cx="67575" cy="73775"/>
            </a:xfrm>
            <a:custGeom>
              <a:avLst/>
              <a:gdLst/>
              <a:ahLst/>
              <a:cxnLst/>
              <a:rect l="l" t="t" r="r" b="b"/>
              <a:pathLst>
                <a:path w="2703" h="2951" extrusionOk="0">
                  <a:moveTo>
                    <a:pt x="1736" y="1"/>
                  </a:moveTo>
                  <a:cubicBezTo>
                    <a:pt x="1042" y="1"/>
                    <a:pt x="472" y="571"/>
                    <a:pt x="472" y="1290"/>
                  </a:cubicBezTo>
                  <a:lnTo>
                    <a:pt x="1" y="2108"/>
                  </a:lnTo>
                  <a:lnTo>
                    <a:pt x="472" y="2951"/>
                  </a:lnTo>
                  <a:lnTo>
                    <a:pt x="1438" y="2951"/>
                  </a:lnTo>
                  <a:cubicBezTo>
                    <a:pt x="2132" y="2951"/>
                    <a:pt x="2703" y="2405"/>
                    <a:pt x="2703" y="1686"/>
                  </a:cubicBezTo>
                  <a:lnTo>
                    <a:pt x="27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0" name="Google Shape;15700;p52"/>
            <p:cNvSpPr/>
            <p:nvPr/>
          </p:nvSpPr>
          <p:spPr>
            <a:xfrm>
              <a:off x="5953388" y="3917600"/>
              <a:ext cx="55800" cy="73775"/>
            </a:xfrm>
            <a:custGeom>
              <a:avLst/>
              <a:gdLst/>
              <a:ahLst/>
              <a:cxnLst/>
              <a:rect l="l" t="t" r="r" b="b"/>
              <a:pathLst>
                <a:path w="2232" h="2951" extrusionOk="0">
                  <a:moveTo>
                    <a:pt x="1" y="1"/>
                  </a:moveTo>
                  <a:lnTo>
                    <a:pt x="1" y="1686"/>
                  </a:lnTo>
                  <a:cubicBezTo>
                    <a:pt x="1" y="2405"/>
                    <a:pt x="546" y="2951"/>
                    <a:pt x="1265" y="2951"/>
                  </a:cubicBezTo>
                  <a:lnTo>
                    <a:pt x="2232" y="2951"/>
                  </a:lnTo>
                  <a:lnTo>
                    <a:pt x="2232" y="1290"/>
                  </a:lnTo>
                  <a:cubicBezTo>
                    <a:pt x="2232" y="571"/>
                    <a:pt x="1662" y="1"/>
                    <a:pt x="9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1" name="Google Shape;15701;p52"/>
            <p:cNvSpPr/>
            <p:nvPr/>
          </p:nvSpPr>
          <p:spPr>
            <a:xfrm>
              <a:off x="5727813" y="3993825"/>
              <a:ext cx="223750" cy="143200"/>
            </a:xfrm>
            <a:custGeom>
              <a:avLst/>
              <a:gdLst/>
              <a:ahLst/>
              <a:cxnLst/>
              <a:rect l="l" t="t" r="r" b="b"/>
              <a:pathLst>
                <a:path w="8950" h="5728" extrusionOk="0">
                  <a:moveTo>
                    <a:pt x="4115" y="1"/>
                  </a:moveTo>
                  <a:lnTo>
                    <a:pt x="0" y="670"/>
                  </a:lnTo>
                  <a:lnTo>
                    <a:pt x="0" y="2381"/>
                  </a:lnTo>
                  <a:lnTo>
                    <a:pt x="620" y="3348"/>
                  </a:lnTo>
                  <a:lnTo>
                    <a:pt x="0" y="4066"/>
                  </a:lnTo>
                  <a:lnTo>
                    <a:pt x="0" y="5380"/>
                  </a:lnTo>
                  <a:lnTo>
                    <a:pt x="3198" y="5727"/>
                  </a:lnTo>
                  <a:lnTo>
                    <a:pt x="8255" y="5380"/>
                  </a:lnTo>
                  <a:lnTo>
                    <a:pt x="8949" y="1166"/>
                  </a:lnTo>
                  <a:lnTo>
                    <a:pt x="8255" y="670"/>
                  </a:lnTo>
                  <a:lnTo>
                    <a:pt x="41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2" name="Google Shape;15702;p52"/>
            <p:cNvSpPr/>
            <p:nvPr/>
          </p:nvSpPr>
          <p:spPr>
            <a:xfrm>
              <a:off x="5934188" y="4000650"/>
              <a:ext cx="206400" cy="139475"/>
            </a:xfrm>
            <a:custGeom>
              <a:avLst/>
              <a:gdLst/>
              <a:ahLst/>
              <a:cxnLst/>
              <a:rect l="l" t="t" r="r" b="b"/>
              <a:pathLst>
                <a:path w="8256" h="5579" extrusionOk="0">
                  <a:moveTo>
                    <a:pt x="4388" y="1"/>
                  </a:moveTo>
                  <a:lnTo>
                    <a:pt x="0" y="447"/>
                  </a:lnTo>
                  <a:lnTo>
                    <a:pt x="0" y="5157"/>
                  </a:lnTo>
                  <a:lnTo>
                    <a:pt x="4884" y="5578"/>
                  </a:lnTo>
                  <a:lnTo>
                    <a:pt x="8255" y="5157"/>
                  </a:lnTo>
                  <a:lnTo>
                    <a:pt x="8255" y="3793"/>
                  </a:lnTo>
                  <a:lnTo>
                    <a:pt x="7859" y="2975"/>
                  </a:lnTo>
                  <a:lnTo>
                    <a:pt x="8255" y="2133"/>
                  </a:lnTo>
                  <a:lnTo>
                    <a:pt x="8255" y="447"/>
                  </a:lnTo>
                  <a:lnTo>
                    <a:pt x="43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3" name="Google Shape;15703;p52"/>
            <p:cNvSpPr/>
            <p:nvPr/>
          </p:nvSpPr>
          <p:spPr>
            <a:xfrm>
              <a:off x="5727813" y="3987025"/>
              <a:ext cx="216300" cy="23575"/>
            </a:xfrm>
            <a:custGeom>
              <a:avLst/>
              <a:gdLst/>
              <a:ahLst/>
              <a:cxnLst/>
              <a:rect l="l" t="t" r="r" b="b"/>
              <a:pathLst>
                <a:path w="8652" h="943" extrusionOk="0">
                  <a:moveTo>
                    <a:pt x="0" y="0"/>
                  </a:moveTo>
                  <a:lnTo>
                    <a:pt x="0" y="25"/>
                  </a:lnTo>
                  <a:lnTo>
                    <a:pt x="0" y="942"/>
                  </a:lnTo>
                  <a:lnTo>
                    <a:pt x="8206" y="942"/>
                  </a:lnTo>
                  <a:lnTo>
                    <a:pt x="8652" y="446"/>
                  </a:lnTo>
                  <a:lnTo>
                    <a:pt x="82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4" name="Google Shape;15704;p52"/>
            <p:cNvSpPr/>
            <p:nvPr/>
          </p:nvSpPr>
          <p:spPr>
            <a:xfrm>
              <a:off x="5934188" y="3987650"/>
              <a:ext cx="206400" cy="22950"/>
            </a:xfrm>
            <a:custGeom>
              <a:avLst/>
              <a:gdLst/>
              <a:ahLst/>
              <a:cxnLst/>
              <a:rect l="l" t="t" r="r" b="b"/>
              <a:pathLst>
                <a:path w="8256" h="918" extrusionOk="0">
                  <a:moveTo>
                    <a:pt x="0" y="0"/>
                  </a:moveTo>
                  <a:lnTo>
                    <a:pt x="0" y="917"/>
                  </a:lnTo>
                  <a:lnTo>
                    <a:pt x="8255" y="917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5" name="Google Shape;15705;p52"/>
            <p:cNvSpPr/>
            <p:nvPr/>
          </p:nvSpPr>
          <p:spPr>
            <a:xfrm>
              <a:off x="5727813" y="4133275"/>
              <a:ext cx="223750" cy="52700"/>
            </a:xfrm>
            <a:custGeom>
              <a:avLst/>
              <a:gdLst/>
              <a:ahLst/>
              <a:cxnLst/>
              <a:rect l="l" t="t" r="r" b="b"/>
              <a:pathLst>
                <a:path w="8950" h="2108" extrusionOk="0">
                  <a:moveTo>
                    <a:pt x="4115" y="1"/>
                  </a:moveTo>
                  <a:lnTo>
                    <a:pt x="0" y="670"/>
                  </a:lnTo>
                  <a:lnTo>
                    <a:pt x="0" y="1661"/>
                  </a:lnTo>
                  <a:lnTo>
                    <a:pt x="3198" y="2108"/>
                  </a:lnTo>
                  <a:lnTo>
                    <a:pt x="8255" y="1761"/>
                  </a:lnTo>
                  <a:lnTo>
                    <a:pt x="8949" y="1166"/>
                  </a:lnTo>
                  <a:lnTo>
                    <a:pt x="8255" y="670"/>
                  </a:lnTo>
                  <a:lnTo>
                    <a:pt x="41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6" name="Google Shape;15706;p52"/>
            <p:cNvSpPr/>
            <p:nvPr/>
          </p:nvSpPr>
          <p:spPr>
            <a:xfrm>
              <a:off x="5934188" y="4139475"/>
              <a:ext cx="206400" cy="48975"/>
            </a:xfrm>
            <a:custGeom>
              <a:avLst/>
              <a:gdLst/>
              <a:ahLst/>
              <a:cxnLst/>
              <a:rect l="l" t="t" r="r" b="b"/>
              <a:pathLst>
                <a:path w="8256" h="1959" extrusionOk="0">
                  <a:moveTo>
                    <a:pt x="4388" y="0"/>
                  </a:moveTo>
                  <a:lnTo>
                    <a:pt x="0" y="422"/>
                  </a:lnTo>
                  <a:lnTo>
                    <a:pt x="0" y="1513"/>
                  </a:lnTo>
                  <a:lnTo>
                    <a:pt x="4884" y="1959"/>
                  </a:lnTo>
                  <a:lnTo>
                    <a:pt x="8255" y="1413"/>
                  </a:lnTo>
                  <a:lnTo>
                    <a:pt x="8255" y="422"/>
                  </a:lnTo>
                  <a:lnTo>
                    <a:pt x="438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7" name="Google Shape;15707;p52"/>
            <p:cNvSpPr/>
            <p:nvPr/>
          </p:nvSpPr>
          <p:spPr>
            <a:xfrm>
              <a:off x="5727813" y="4174175"/>
              <a:ext cx="216300" cy="24200"/>
            </a:xfrm>
            <a:custGeom>
              <a:avLst/>
              <a:gdLst/>
              <a:ahLst/>
              <a:cxnLst/>
              <a:rect l="l" t="t" r="r" b="b"/>
              <a:pathLst>
                <a:path w="8652" h="968" extrusionOk="0">
                  <a:moveTo>
                    <a:pt x="0" y="1"/>
                  </a:moveTo>
                  <a:lnTo>
                    <a:pt x="0" y="25"/>
                  </a:lnTo>
                  <a:lnTo>
                    <a:pt x="0" y="967"/>
                  </a:lnTo>
                  <a:lnTo>
                    <a:pt x="8206" y="967"/>
                  </a:lnTo>
                  <a:lnTo>
                    <a:pt x="8652" y="472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52"/>
            <p:cNvSpPr/>
            <p:nvPr/>
          </p:nvSpPr>
          <p:spPr>
            <a:xfrm>
              <a:off x="5934188" y="4174800"/>
              <a:ext cx="206400" cy="23575"/>
            </a:xfrm>
            <a:custGeom>
              <a:avLst/>
              <a:gdLst/>
              <a:ahLst/>
              <a:cxnLst/>
              <a:rect l="l" t="t" r="r" b="b"/>
              <a:pathLst>
                <a:path w="8256" h="943" extrusionOk="0">
                  <a:moveTo>
                    <a:pt x="0" y="0"/>
                  </a:moveTo>
                  <a:lnTo>
                    <a:pt x="0" y="942"/>
                  </a:lnTo>
                  <a:lnTo>
                    <a:pt x="8255" y="942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9" name="Google Shape;15709;p52"/>
            <p:cNvSpPr/>
            <p:nvPr/>
          </p:nvSpPr>
          <p:spPr>
            <a:xfrm>
              <a:off x="5922413" y="4053325"/>
              <a:ext cx="67575" cy="73775"/>
            </a:xfrm>
            <a:custGeom>
              <a:avLst/>
              <a:gdLst/>
              <a:ahLst/>
              <a:cxnLst/>
              <a:rect l="l" t="t" r="r" b="b"/>
              <a:pathLst>
                <a:path w="2703" h="2951" extrusionOk="0">
                  <a:moveTo>
                    <a:pt x="1736" y="1"/>
                  </a:moveTo>
                  <a:cubicBezTo>
                    <a:pt x="1017" y="1"/>
                    <a:pt x="471" y="571"/>
                    <a:pt x="471" y="1265"/>
                  </a:cubicBezTo>
                  <a:lnTo>
                    <a:pt x="0" y="2108"/>
                  </a:lnTo>
                  <a:lnTo>
                    <a:pt x="471" y="2951"/>
                  </a:lnTo>
                  <a:lnTo>
                    <a:pt x="1413" y="2951"/>
                  </a:lnTo>
                  <a:cubicBezTo>
                    <a:pt x="2132" y="2951"/>
                    <a:pt x="2702" y="2381"/>
                    <a:pt x="2702" y="1686"/>
                  </a:cubicBezTo>
                  <a:lnTo>
                    <a:pt x="27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0" name="Google Shape;15710;p52"/>
            <p:cNvSpPr/>
            <p:nvPr/>
          </p:nvSpPr>
          <p:spPr>
            <a:xfrm>
              <a:off x="5879013" y="4053325"/>
              <a:ext cx="55825" cy="73775"/>
            </a:xfrm>
            <a:custGeom>
              <a:avLst/>
              <a:gdLst/>
              <a:ahLst/>
              <a:cxnLst/>
              <a:rect l="l" t="t" r="r" b="b"/>
              <a:pathLst>
                <a:path w="2233" h="2951" extrusionOk="0">
                  <a:moveTo>
                    <a:pt x="1" y="1"/>
                  </a:moveTo>
                  <a:lnTo>
                    <a:pt x="1" y="1686"/>
                  </a:lnTo>
                  <a:cubicBezTo>
                    <a:pt x="1" y="2381"/>
                    <a:pt x="546" y="2951"/>
                    <a:pt x="1265" y="2951"/>
                  </a:cubicBezTo>
                  <a:lnTo>
                    <a:pt x="2232" y="2951"/>
                  </a:lnTo>
                  <a:lnTo>
                    <a:pt x="2232" y="1265"/>
                  </a:lnTo>
                  <a:cubicBezTo>
                    <a:pt x="2232" y="571"/>
                    <a:pt x="1662" y="1"/>
                    <a:pt x="9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1" name="Google Shape;15711;p52"/>
            <p:cNvSpPr/>
            <p:nvPr/>
          </p:nvSpPr>
          <p:spPr>
            <a:xfrm>
              <a:off x="5771813" y="4053325"/>
              <a:ext cx="67575" cy="73775"/>
            </a:xfrm>
            <a:custGeom>
              <a:avLst/>
              <a:gdLst/>
              <a:ahLst/>
              <a:cxnLst/>
              <a:rect l="l" t="t" r="r" b="b"/>
              <a:pathLst>
                <a:path w="2703" h="2951" extrusionOk="0">
                  <a:moveTo>
                    <a:pt x="1736" y="1"/>
                  </a:moveTo>
                  <a:cubicBezTo>
                    <a:pt x="1042" y="1"/>
                    <a:pt x="471" y="571"/>
                    <a:pt x="471" y="1265"/>
                  </a:cubicBezTo>
                  <a:lnTo>
                    <a:pt x="0" y="2108"/>
                  </a:lnTo>
                  <a:lnTo>
                    <a:pt x="471" y="2951"/>
                  </a:lnTo>
                  <a:lnTo>
                    <a:pt x="1438" y="2951"/>
                  </a:lnTo>
                  <a:cubicBezTo>
                    <a:pt x="2157" y="2951"/>
                    <a:pt x="2702" y="2381"/>
                    <a:pt x="2702" y="1686"/>
                  </a:cubicBezTo>
                  <a:lnTo>
                    <a:pt x="27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2" name="Google Shape;15712;p52"/>
            <p:cNvSpPr/>
            <p:nvPr/>
          </p:nvSpPr>
          <p:spPr>
            <a:xfrm>
              <a:off x="5727813" y="4053325"/>
              <a:ext cx="55800" cy="73775"/>
            </a:xfrm>
            <a:custGeom>
              <a:avLst/>
              <a:gdLst/>
              <a:ahLst/>
              <a:cxnLst/>
              <a:rect l="l" t="t" r="r" b="b"/>
              <a:pathLst>
                <a:path w="2232" h="2951" extrusionOk="0">
                  <a:moveTo>
                    <a:pt x="0" y="1"/>
                  </a:moveTo>
                  <a:lnTo>
                    <a:pt x="0" y="1686"/>
                  </a:lnTo>
                  <a:cubicBezTo>
                    <a:pt x="0" y="2381"/>
                    <a:pt x="570" y="2951"/>
                    <a:pt x="1265" y="2951"/>
                  </a:cubicBezTo>
                  <a:lnTo>
                    <a:pt x="2231" y="2951"/>
                  </a:lnTo>
                  <a:lnTo>
                    <a:pt x="2231" y="1265"/>
                  </a:lnTo>
                  <a:cubicBezTo>
                    <a:pt x="2231" y="571"/>
                    <a:pt x="1661" y="1"/>
                    <a:pt x="9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3" name="Google Shape;15713;p52"/>
            <p:cNvSpPr/>
            <p:nvPr/>
          </p:nvSpPr>
          <p:spPr>
            <a:xfrm>
              <a:off x="5727813" y="4125225"/>
              <a:ext cx="216300" cy="24200"/>
            </a:xfrm>
            <a:custGeom>
              <a:avLst/>
              <a:gdLst/>
              <a:ahLst/>
              <a:cxnLst/>
              <a:rect l="l" t="t" r="r" b="b"/>
              <a:pathLst>
                <a:path w="8652" h="968" extrusionOk="0">
                  <a:moveTo>
                    <a:pt x="0" y="0"/>
                  </a:moveTo>
                  <a:lnTo>
                    <a:pt x="0" y="50"/>
                  </a:lnTo>
                  <a:lnTo>
                    <a:pt x="0" y="967"/>
                  </a:lnTo>
                  <a:lnTo>
                    <a:pt x="8206" y="967"/>
                  </a:lnTo>
                  <a:lnTo>
                    <a:pt x="8652" y="471"/>
                  </a:lnTo>
                  <a:lnTo>
                    <a:pt x="82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4" name="Google Shape;15714;p52"/>
            <p:cNvSpPr/>
            <p:nvPr/>
          </p:nvSpPr>
          <p:spPr>
            <a:xfrm>
              <a:off x="5934188" y="4126450"/>
              <a:ext cx="206400" cy="22975"/>
            </a:xfrm>
            <a:custGeom>
              <a:avLst/>
              <a:gdLst/>
              <a:ahLst/>
              <a:cxnLst/>
              <a:rect l="l" t="t" r="r" b="b"/>
              <a:pathLst>
                <a:path w="8256" h="919" extrusionOk="0">
                  <a:moveTo>
                    <a:pt x="0" y="1"/>
                  </a:moveTo>
                  <a:lnTo>
                    <a:pt x="0" y="918"/>
                  </a:lnTo>
                  <a:lnTo>
                    <a:pt x="8255" y="918"/>
                  </a:lnTo>
                  <a:lnTo>
                    <a:pt x="82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5" name="Google Shape;15715;p52"/>
            <p:cNvSpPr/>
            <p:nvPr/>
          </p:nvSpPr>
          <p:spPr>
            <a:xfrm>
              <a:off x="6073613" y="4053325"/>
              <a:ext cx="66975" cy="73775"/>
            </a:xfrm>
            <a:custGeom>
              <a:avLst/>
              <a:gdLst/>
              <a:ahLst/>
              <a:cxnLst/>
              <a:rect l="l" t="t" r="r" b="b"/>
              <a:pathLst>
                <a:path w="2679" h="2951" extrusionOk="0">
                  <a:moveTo>
                    <a:pt x="1736" y="1"/>
                  </a:moveTo>
                  <a:cubicBezTo>
                    <a:pt x="1017" y="1"/>
                    <a:pt x="447" y="571"/>
                    <a:pt x="447" y="1265"/>
                  </a:cubicBezTo>
                  <a:lnTo>
                    <a:pt x="1" y="2108"/>
                  </a:lnTo>
                  <a:lnTo>
                    <a:pt x="447" y="2951"/>
                  </a:lnTo>
                  <a:lnTo>
                    <a:pt x="1414" y="2951"/>
                  </a:lnTo>
                  <a:cubicBezTo>
                    <a:pt x="2133" y="2951"/>
                    <a:pt x="2678" y="2381"/>
                    <a:pt x="2678" y="1686"/>
                  </a:cubicBezTo>
                  <a:lnTo>
                    <a:pt x="26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6" name="Google Shape;15716;p52"/>
            <p:cNvSpPr/>
            <p:nvPr/>
          </p:nvSpPr>
          <p:spPr>
            <a:xfrm>
              <a:off x="6028388" y="4053325"/>
              <a:ext cx="55800" cy="73775"/>
            </a:xfrm>
            <a:custGeom>
              <a:avLst/>
              <a:gdLst/>
              <a:ahLst/>
              <a:cxnLst/>
              <a:rect l="l" t="t" r="r" b="b"/>
              <a:pathLst>
                <a:path w="2232" h="2951" extrusionOk="0">
                  <a:moveTo>
                    <a:pt x="0" y="1"/>
                  </a:moveTo>
                  <a:lnTo>
                    <a:pt x="0" y="1686"/>
                  </a:lnTo>
                  <a:cubicBezTo>
                    <a:pt x="0" y="2381"/>
                    <a:pt x="570" y="2951"/>
                    <a:pt x="1265" y="2951"/>
                  </a:cubicBezTo>
                  <a:lnTo>
                    <a:pt x="2231" y="2951"/>
                  </a:lnTo>
                  <a:lnTo>
                    <a:pt x="2231" y="1265"/>
                  </a:lnTo>
                  <a:cubicBezTo>
                    <a:pt x="2231" y="571"/>
                    <a:pt x="1661" y="1"/>
                    <a:pt x="9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7" name="Google Shape;15717;p52"/>
          <p:cNvGrpSpPr/>
          <p:nvPr/>
        </p:nvGrpSpPr>
        <p:grpSpPr>
          <a:xfrm>
            <a:off x="6860258" y="2674587"/>
            <a:ext cx="517334" cy="515772"/>
            <a:chOff x="5396850" y="3145425"/>
            <a:chExt cx="414000" cy="412750"/>
          </a:xfrm>
        </p:grpSpPr>
        <p:sp>
          <p:nvSpPr>
            <p:cNvPr id="15718" name="Google Shape;15718;p52"/>
            <p:cNvSpPr/>
            <p:nvPr/>
          </p:nvSpPr>
          <p:spPr>
            <a:xfrm>
              <a:off x="5460075" y="3243325"/>
              <a:ext cx="163625" cy="241725"/>
            </a:xfrm>
            <a:custGeom>
              <a:avLst/>
              <a:gdLst/>
              <a:ahLst/>
              <a:cxnLst/>
              <a:rect l="l" t="t" r="r" b="b"/>
              <a:pathLst>
                <a:path w="6545" h="9669" extrusionOk="0">
                  <a:moveTo>
                    <a:pt x="3942" y="1"/>
                  </a:moveTo>
                  <a:lnTo>
                    <a:pt x="0" y="3918"/>
                  </a:lnTo>
                  <a:lnTo>
                    <a:pt x="5751" y="9669"/>
                  </a:lnTo>
                  <a:lnTo>
                    <a:pt x="6545" y="4810"/>
                  </a:lnTo>
                  <a:lnTo>
                    <a:pt x="5751" y="298"/>
                  </a:lnTo>
                  <a:cubicBezTo>
                    <a:pt x="5698" y="296"/>
                    <a:pt x="5646" y="296"/>
                    <a:pt x="5594" y="296"/>
                  </a:cubicBezTo>
                  <a:cubicBezTo>
                    <a:pt x="5356" y="296"/>
                    <a:pt x="5130" y="311"/>
                    <a:pt x="4918" y="311"/>
                  </a:cubicBezTo>
                  <a:cubicBezTo>
                    <a:pt x="4548" y="311"/>
                    <a:pt x="4219" y="264"/>
                    <a:pt x="39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9" name="Google Shape;15719;p52"/>
            <p:cNvSpPr/>
            <p:nvPr/>
          </p:nvSpPr>
          <p:spPr>
            <a:xfrm>
              <a:off x="5603850" y="3243325"/>
              <a:ext cx="143175" cy="241725"/>
            </a:xfrm>
            <a:custGeom>
              <a:avLst/>
              <a:gdLst/>
              <a:ahLst/>
              <a:cxnLst/>
              <a:rect l="l" t="t" r="r" b="b"/>
              <a:pathLst>
                <a:path w="5727" h="9669" extrusionOk="0">
                  <a:moveTo>
                    <a:pt x="1785" y="1"/>
                  </a:moveTo>
                  <a:cubicBezTo>
                    <a:pt x="1502" y="269"/>
                    <a:pt x="1157" y="322"/>
                    <a:pt x="782" y="322"/>
                  </a:cubicBezTo>
                  <a:cubicBezTo>
                    <a:pt x="532" y="322"/>
                    <a:pt x="268" y="298"/>
                    <a:pt x="0" y="298"/>
                  </a:cubicBezTo>
                  <a:lnTo>
                    <a:pt x="0" y="9669"/>
                  </a:lnTo>
                  <a:lnTo>
                    <a:pt x="5727" y="3918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0" name="Google Shape;15720;p52"/>
            <p:cNvSpPr/>
            <p:nvPr/>
          </p:nvSpPr>
          <p:spPr>
            <a:xfrm>
              <a:off x="5558600" y="3198100"/>
              <a:ext cx="58900" cy="63225"/>
            </a:xfrm>
            <a:custGeom>
              <a:avLst/>
              <a:gdLst/>
              <a:ahLst/>
              <a:cxnLst/>
              <a:rect l="l" t="t" r="r" b="b"/>
              <a:pathLst>
                <a:path w="2356" h="2529" extrusionOk="0">
                  <a:moveTo>
                    <a:pt x="1810" y="0"/>
                  </a:moveTo>
                  <a:lnTo>
                    <a:pt x="1" y="1810"/>
                  </a:lnTo>
                  <a:cubicBezTo>
                    <a:pt x="472" y="2256"/>
                    <a:pt x="1116" y="2529"/>
                    <a:pt x="1810" y="2529"/>
                  </a:cubicBezTo>
                  <a:lnTo>
                    <a:pt x="2356" y="1388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1" name="Google Shape;15721;p52"/>
            <p:cNvSpPr/>
            <p:nvPr/>
          </p:nvSpPr>
          <p:spPr>
            <a:xfrm>
              <a:off x="5603850" y="3197475"/>
              <a:ext cx="44650" cy="63225"/>
            </a:xfrm>
            <a:custGeom>
              <a:avLst/>
              <a:gdLst/>
              <a:ahLst/>
              <a:cxnLst/>
              <a:rect l="l" t="t" r="r" b="b"/>
              <a:pathLst>
                <a:path w="1786" h="2529" extrusionOk="0">
                  <a:moveTo>
                    <a:pt x="0" y="0"/>
                  </a:moveTo>
                  <a:lnTo>
                    <a:pt x="0" y="2529"/>
                  </a:lnTo>
                  <a:cubicBezTo>
                    <a:pt x="694" y="2529"/>
                    <a:pt x="1314" y="2256"/>
                    <a:pt x="1785" y="178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2" name="Google Shape;15722;p52"/>
            <p:cNvSpPr/>
            <p:nvPr/>
          </p:nvSpPr>
          <p:spPr>
            <a:xfrm>
              <a:off x="5396850" y="3302200"/>
              <a:ext cx="246050" cy="241725"/>
            </a:xfrm>
            <a:custGeom>
              <a:avLst/>
              <a:gdLst/>
              <a:ahLst/>
              <a:cxnLst/>
              <a:rect l="l" t="t" r="r" b="b"/>
              <a:pathLst>
                <a:path w="9842" h="9669" extrusionOk="0">
                  <a:moveTo>
                    <a:pt x="2331" y="1"/>
                  </a:moveTo>
                  <a:lnTo>
                    <a:pt x="0" y="2306"/>
                  </a:lnTo>
                  <a:lnTo>
                    <a:pt x="0" y="6570"/>
                  </a:lnTo>
                  <a:lnTo>
                    <a:pt x="769" y="9669"/>
                  </a:lnTo>
                  <a:lnTo>
                    <a:pt x="4116" y="9669"/>
                  </a:lnTo>
                  <a:lnTo>
                    <a:pt x="9842" y="3918"/>
                  </a:lnTo>
                  <a:lnTo>
                    <a:pt x="5975" y="1"/>
                  </a:lnTo>
                  <a:cubicBezTo>
                    <a:pt x="5752" y="212"/>
                    <a:pt x="5490" y="268"/>
                    <a:pt x="5199" y="268"/>
                  </a:cubicBezTo>
                  <a:cubicBezTo>
                    <a:pt x="4877" y="268"/>
                    <a:pt x="4519" y="199"/>
                    <a:pt x="4140" y="199"/>
                  </a:cubicBezTo>
                  <a:cubicBezTo>
                    <a:pt x="3775" y="199"/>
                    <a:pt x="3417" y="268"/>
                    <a:pt x="3094" y="268"/>
                  </a:cubicBezTo>
                  <a:cubicBezTo>
                    <a:pt x="2804" y="268"/>
                    <a:pt x="2542" y="212"/>
                    <a:pt x="2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3" name="Google Shape;15723;p52"/>
            <p:cNvSpPr/>
            <p:nvPr/>
          </p:nvSpPr>
          <p:spPr>
            <a:xfrm>
              <a:off x="5455100" y="3256350"/>
              <a:ext cx="91125" cy="64475"/>
            </a:xfrm>
            <a:custGeom>
              <a:avLst/>
              <a:gdLst/>
              <a:ahLst/>
              <a:cxnLst/>
              <a:rect l="l" t="t" r="r" b="b"/>
              <a:pathLst>
                <a:path w="3645" h="2579" extrusionOk="0">
                  <a:moveTo>
                    <a:pt x="1810" y="0"/>
                  </a:moveTo>
                  <a:lnTo>
                    <a:pt x="1" y="1835"/>
                  </a:lnTo>
                  <a:cubicBezTo>
                    <a:pt x="497" y="2256"/>
                    <a:pt x="1116" y="2579"/>
                    <a:pt x="1810" y="2579"/>
                  </a:cubicBezTo>
                  <a:cubicBezTo>
                    <a:pt x="2529" y="2579"/>
                    <a:pt x="3174" y="2281"/>
                    <a:pt x="3645" y="1835"/>
                  </a:cubicBezTo>
                  <a:lnTo>
                    <a:pt x="181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4" name="Google Shape;15724;p52"/>
            <p:cNvSpPr/>
            <p:nvPr/>
          </p:nvSpPr>
          <p:spPr>
            <a:xfrm>
              <a:off x="5564800" y="3302200"/>
              <a:ext cx="246050" cy="241725"/>
            </a:xfrm>
            <a:custGeom>
              <a:avLst/>
              <a:gdLst/>
              <a:ahLst/>
              <a:cxnLst/>
              <a:rect l="l" t="t" r="r" b="b"/>
              <a:pathLst>
                <a:path w="9842" h="9669" extrusionOk="0">
                  <a:moveTo>
                    <a:pt x="3868" y="1"/>
                  </a:moveTo>
                  <a:lnTo>
                    <a:pt x="0" y="3918"/>
                  </a:lnTo>
                  <a:lnTo>
                    <a:pt x="5727" y="9669"/>
                  </a:lnTo>
                  <a:lnTo>
                    <a:pt x="9073" y="9669"/>
                  </a:lnTo>
                  <a:lnTo>
                    <a:pt x="9842" y="6570"/>
                  </a:lnTo>
                  <a:lnTo>
                    <a:pt x="9842" y="2306"/>
                  </a:lnTo>
                  <a:lnTo>
                    <a:pt x="7537" y="1"/>
                  </a:lnTo>
                  <a:cubicBezTo>
                    <a:pt x="7313" y="212"/>
                    <a:pt x="7051" y="268"/>
                    <a:pt x="6761" y="268"/>
                  </a:cubicBezTo>
                  <a:cubicBezTo>
                    <a:pt x="6438" y="268"/>
                    <a:pt x="6080" y="199"/>
                    <a:pt x="5702" y="199"/>
                  </a:cubicBezTo>
                  <a:cubicBezTo>
                    <a:pt x="5324" y="199"/>
                    <a:pt x="4966" y="268"/>
                    <a:pt x="4643" y="268"/>
                  </a:cubicBezTo>
                  <a:cubicBezTo>
                    <a:pt x="4353" y="268"/>
                    <a:pt x="4091" y="212"/>
                    <a:pt x="38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5" name="Google Shape;15725;p52"/>
            <p:cNvSpPr/>
            <p:nvPr/>
          </p:nvSpPr>
          <p:spPr>
            <a:xfrm>
              <a:off x="5660850" y="3256350"/>
              <a:ext cx="91125" cy="64475"/>
            </a:xfrm>
            <a:custGeom>
              <a:avLst/>
              <a:gdLst/>
              <a:ahLst/>
              <a:cxnLst/>
              <a:rect l="l" t="t" r="r" b="b"/>
              <a:pathLst>
                <a:path w="3645" h="2579" extrusionOk="0">
                  <a:moveTo>
                    <a:pt x="1835" y="0"/>
                  </a:moveTo>
                  <a:lnTo>
                    <a:pt x="1" y="1835"/>
                  </a:lnTo>
                  <a:cubicBezTo>
                    <a:pt x="472" y="2281"/>
                    <a:pt x="1116" y="2579"/>
                    <a:pt x="1835" y="2579"/>
                  </a:cubicBezTo>
                  <a:cubicBezTo>
                    <a:pt x="2554" y="2579"/>
                    <a:pt x="3199" y="2256"/>
                    <a:pt x="3645" y="1835"/>
                  </a:cubicBezTo>
                  <a:lnTo>
                    <a:pt x="18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6" name="Google Shape;15726;p52"/>
            <p:cNvSpPr/>
            <p:nvPr/>
          </p:nvSpPr>
          <p:spPr>
            <a:xfrm>
              <a:off x="5409250" y="3491225"/>
              <a:ext cx="94850" cy="23575"/>
            </a:xfrm>
            <a:custGeom>
              <a:avLst/>
              <a:gdLst/>
              <a:ahLst/>
              <a:cxnLst/>
              <a:rect l="l" t="t" r="r" b="b"/>
              <a:pathLst>
                <a:path w="3794" h="943" extrusionOk="0">
                  <a:moveTo>
                    <a:pt x="0" y="1"/>
                  </a:moveTo>
                  <a:lnTo>
                    <a:pt x="0" y="943"/>
                  </a:lnTo>
                  <a:lnTo>
                    <a:pt x="3793" y="943"/>
                  </a:lnTo>
                  <a:lnTo>
                    <a:pt x="37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7" name="Google Shape;15727;p52"/>
            <p:cNvSpPr/>
            <p:nvPr/>
          </p:nvSpPr>
          <p:spPr>
            <a:xfrm>
              <a:off x="5443950" y="3466450"/>
              <a:ext cx="24200" cy="79350"/>
            </a:xfrm>
            <a:custGeom>
              <a:avLst/>
              <a:gdLst/>
              <a:ahLst/>
              <a:cxnLst/>
              <a:rect l="l" t="t" r="r" b="b"/>
              <a:pathLst>
                <a:path w="968" h="3174" extrusionOk="0">
                  <a:moveTo>
                    <a:pt x="1" y="0"/>
                  </a:moveTo>
                  <a:lnTo>
                    <a:pt x="1" y="3173"/>
                  </a:lnTo>
                  <a:lnTo>
                    <a:pt x="967" y="3173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8" name="Google Shape;15728;p52"/>
            <p:cNvSpPr/>
            <p:nvPr/>
          </p:nvSpPr>
          <p:spPr>
            <a:xfrm>
              <a:off x="5397475" y="3466450"/>
              <a:ext cx="24200" cy="79350"/>
            </a:xfrm>
            <a:custGeom>
              <a:avLst/>
              <a:gdLst/>
              <a:ahLst/>
              <a:cxnLst/>
              <a:rect l="l" t="t" r="r" b="b"/>
              <a:pathLst>
                <a:path w="968" h="3174" extrusionOk="0">
                  <a:moveTo>
                    <a:pt x="0" y="0"/>
                  </a:moveTo>
                  <a:lnTo>
                    <a:pt x="0" y="3173"/>
                  </a:lnTo>
                  <a:lnTo>
                    <a:pt x="967" y="3173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9" name="Google Shape;15729;p52"/>
            <p:cNvSpPr/>
            <p:nvPr/>
          </p:nvSpPr>
          <p:spPr>
            <a:xfrm>
              <a:off x="5702375" y="3491225"/>
              <a:ext cx="95475" cy="23575"/>
            </a:xfrm>
            <a:custGeom>
              <a:avLst/>
              <a:gdLst/>
              <a:ahLst/>
              <a:cxnLst/>
              <a:rect l="l" t="t" r="r" b="b"/>
              <a:pathLst>
                <a:path w="3819" h="943" extrusionOk="0">
                  <a:moveTo>
                    <a:pt x="1" y="1"/>
                  </a:moveTo>
                  <a:lnTo>
                    <a:pt x="1" y="943"/>
                  </a:lnTo>
                  <a:lnTo>
                    <a:pt x="3818" y="943"/>
                  </a:lnTo>
                  <a:lnTo>
                    <a:pt x="38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0" name="Google Shape;15730;p52"/>
            <p:cNvSpPr/>
            <p:nvPr/>
          </p:nvSpPr>
          <p:spPr>
            <a:xfrm>
              <a:off x="5738950" y="3466450"/>
              <a:ext cx="24200" cy="79350"/>
            </a:xfrm>
            <a:custGeom>
              <a:avLst/>
              <a:gdLst/>
              <a:ahLst/>
              <a:cxnLst/>
              <a:rect l="l" t="t" r="r" b="b"/>
              <a:pathLst>
                <a:path w="968" h="3174" extrusionOk="0">
                  <a:moveTo>
                    <a:pt x="0" y="0"/>
                  </a:moveTo>
                  <a:lnTo>
                    <a:pt x="0" y="3173"/>
                  </a:lnTo>
                  <a:lnTo>
                    <a:pt x="967" y="3173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1" name="Google Shape;15731;p52"/>
            <p:cNvSpPr/>
            <p:nvPr/>
          </p:nvSpPr>
          <p:spPr>
            <a:xfrm>
              <a:off x="5785425" y="3466450"/>
              <a:ext cx="24200" cy="79350"/>
            </a:xfrm>
            <a:custGeom>
              <a:avLst/>
              <a:gdLst/>
              <a:ahLst/>
              <a:cxnLst/>
              <a:rect l="l" t="t" r="r" b="b"/>
              <a:pathLst>
                <a:path w="968" h="3174" extrusionOk="0">
                  <a:moveTo>
                    <a:pt x="1" y="0"/>
                  </a:moveTo>
                  <a:lnTo>
                    <a:pt x="1" y="3173"/>
                  </a:lnTo>
                  <a:lnTo>
                    <a:pt x="967" y="3173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2" name="Google Shape;15732;p52"/>
            <p:cNvSpPr/>
            <p:nvPr/>
          </p:nvSpPr>
          <p:spPr>
            <a:xfrm>
              <a:off x="5723450" y="3145425"/>
              <a:ext cx="60750" cy="86775"/>
            </a:xfrm>
            <a:custGeom>
              <a:avLst/>
              <a:gdLst/>
              <a:ahLst/>
              <a:cxnLst/>
              <a:rect l="l" t="t" r="r" b="b"/>
              <a:pathLst>
                <a:path w="2430" h="3471" extrusionOk="0">
                  <a:moveTo>
                    <a:pt x="1736" y="0"/>
                  </a:moveTo>
                  <a:cubicBezTo>
                    <a:pt x="794" y="0"/>
                    <a:pt x="1" y="769"/>
                    <a:pt x="1" y="1735"/>
                  </a:cubicBezTo>
                  <a:cubicBezTo>
                    <a:pt x="1" y="2702"/>
                    <a:pt x="794" y="3471"/>
                    <a:pt x="1736" y="3471"/>
                  </a:cubicBezTo>
                  <a:lnTo>
                    <a:pt x="2430" y="1735"/>
                  </a:lnTo>
                  <a:lnTo>
                    <a:pt x="1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3" name="Google Shape;15733;p52"/>
            <p:cNvSpPr/>
            <p:nvPr/>
          </p:nvSpPr>
          <p:spPr>
            <a:xfrm>
              <a:off x="5766825" y="3145425"/>
              <a:ext cx="43425" cy="86150"/>
            </a:xfrm>
            <a:custGeom>
              <a:avLst/>
              <a:gdLst/>
              <a:ahLst/>
              <a:cxnLst/>
              <a:rect l="l" t="t" r="r" b="b"/>
              <a:pathLst>
                <a:path w="1737" h="3446" extrusionOk="0">
                  <a:moveTo>
                    <a:pt x="1" y="0"/>
                  </a:moveTo>
                  <a:lnTo>
                    <a:pt x="1" y="3446"/>
                  </a:lnTo>
                  <a:cubicBezTo>
                    <a:pt x="968" y="3446"/>
                    <a:pt x="1736" y="2677"/>
                    <a:pt x="1736" y="1735"/>
                  </a:cubicBezTo>
                  <a:cubicBezTo>
                    <a:pt x="1736" y="769"/>
                    <a:pt x="96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4" name="Google Shape;15734;p52"/>
            <p:cNvSpPr/>
            <p:nvPr/>
          </p:nvSpPr>
          <p:spPr>
            <a:xfrm>
              <a:off x="5492900" y="3323275"/>
              <a:ext cx="130800" cy="146900"/>
            </a:xfrm>
            <a:custGeom>
              <a:avLst/>
              <a:gdLst/>
              <a:ahLst/>
              <a:cxnLst/>
              <a:rect l="l" t="t" r="r" b="b"/>
              <a:pathLst>
                <a:path w="5232" h="5876" extrusionOk="0">
                  <a:moveTo>
                    <a:pt x="4438" y="1"/>
                  </a:moveTo>
                  <a:lnTo>
                    <a:pt x="1" y="3248"/>
                  </a:lnTo>
                  <a:lnTo>
                    <a:pt x="1" y="5876"/>
                  </a:lnTo>
                  <a:lnTo>
                    <a:pt x="4438" y="5876"/>
                  </a:lnTo>
                  <a:lnTo>
                    <a:pt x="5232" y="2281"/>
                  </a:lnTo>
                  <a:lnTo>
                    <a:pt x="44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5" name="Google Shape;15735;p52"/>
            <p:cNvSpPr/>
            <p:nvPr/>
          </p:nvSpPr>
          <p:spPr>
            <a:xfrm>
              <a:off x="5603850" y="3323900"/>
              <a:ext cx="110325" cy="146900"/>
            </a:xfrm>
            <a:custGeom>
              <a:avLst/>
              <a:gdLst/>
              <a:ahLst/>
              <a:cxnLst/>
              <a:rect l="l" t="t" r="r" b="b"/>
              <a:pathLst>
                <a:path w="4413" h="5876" extrusionOk="0">
                  <a:moveTo>
                    <a:pt x="0" y="0"/>
                  </a:moveTo>
                  <a:lnTo>
                    <a:pt x="0" y="5876"/>
                  </a:lnTo>
                  <a:lnTo>
                    <a:pt x="4413" y="5876"/>
                  </a:lnTo>
                  <a:lnTo>
                    <a:pt x="4413" y="3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6" name="Google Shape;15736;p52"/>
            <p:cNvSpPr/>
            <p:nvPr/>
          </p:nvSpPr>
          <p:spPr>
            <a:xfrm>
              <a:off x="5493525" y="3388975"/>
              <a:ext cx="130800" cy="158050"/>
            </a:xfrm>
            <a:custGeom>
              <a:avLst/>
              <a:gdLst/>
              <a:ahLst/>
              <a:cxnLst/>
              <a:rect l="l" t="t" r="r" b="b"/>
              <a:pathLst>
                <a:path w="5232" h="6322" extrusionOk="0">
                  <a:moveTo>
                    <a:pt x="4438" y="0"/>
                  </a:moveTo>
                  <a:lnTo>
                    <a:pt x="1" y="3248"/>
                  </a:lnTo>
                  <a:lnTo>
                    <a:pt x="1" y="6322"/>
                  </a:lnTo>
                  <a:lnTo>
                    <a:pt x="4438" y="6322"/>
                  </a:lnTo>
                  <a:lnTo>
                    <a:pt x="5231" y="3471"/>
                  </a:lnTo>
                  <a:lnTo>
                    <a:pt x="4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7" name="Google Shape;15737;p52"/>
            <p:cNvSpPr/>
            <p:nvPr/>
          </p:nvSpPr>
          <p:spPr>
            <a:xfrm>
              <a:off x="5603850" y="3388975"/>
              <a:ext cx="110325" cy="158050"/>
            </a:xfrm>
            <a:custGeom>
              <a:avLst/>
              <a:gdLst/>
              <a:ahLst/>
              <a:cxnLst/>
              <a:rect l="l" t="t" r="r" b="b"/>
              <a:pathLst>
                <a:path w="4413" h="6322" extrusionOk="0">
                  <a:moveTo>
                    <a:pt x="0" y="0"/>
                  </a:moveTo>
                  <a:lnTo>
                    <a:pt x="0" y="6322"/>
                  </a:lnTo>
                  <a:lnTo>
                    <a:pt x="4413" y="6322"/>
                  </a:lnTo>
                  <a:lnTo>
                    <a:pt x="4413" y="3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8" name="Google Shape;15738;p52"/>
            <p:cNvSpPr/>
            <p:nvPr/>
          </p:nvSpPr>
          <p:spPr>
            <a:xfrm>
              <a:off x="5568525" y="3470775"/>
              <a:ext cx="38450" cy="76250"/>
            </a:xfrm>
            <a:custGeom>
              <a:avLst/>
              <a:gdLst/>
              <a:ahLst/>
              <a:cxnLst/>
              <a:rect l="l" t="t" r="r" b="b"/>
              <a:pathLst>
                <a:path w="1538" h="3050" extrusionOk="0">
                  <a:moveTo>
                    <a:pt x="0" y="1"/>
                  </a:moveTo>
                  <a:lnTo>
                    <a:pt x="0" y="3050"/>
                  </a:lnTo>
                  <a:lnTo>
                    <a:pt x="1413" y="3050"/>
                  </a:lnTo>
                  <a:lnTo>
                    <a:pt x="1537" y="1761"/>
                  </a:lnTo>
                  <a:lnTo>
                    <a:pt x="14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9" name="Google Shape;15739;p52"/>
            <p:cNvSpPr/>
            <p:nvPr/>
          </p:nvSpPr>
          <p:spPr>
            <a:xfrm>
              <a:off x="5603850" y="3470775"/>
              <a:ext cx="34725" cy="76250"/>
            </a:xfrm>
            <a:custGeom>
              <a:avLst/>
              <a:gdLst/>
              <a:ahLst/>
              <a:cxnLst/>
              <a:rect l="l" t="t" r="r" b="b"/>
              <a:pathLst>
                <a:path w="1389" h="3050" extrusionOk="0">
                  <a:moveTo>
                    <a:pt x="0" y="1"/>
                  </a:moveTo>
                  <a:lnTo>
                    <a:pt x="0" y="3050"/>
                  </a:lnTo>
                  <a:lnTo>
                    <a:pt x="1388" y="3050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0" name="Google Shape;15740;p52"/>
            <p:cNvSpPr/>
            <p:nvPr/>
          </p:nvSpPr>
          <p:spPr>
            <a:xfrm>
              <a:off x="5397475" y="3534000"/>
              <a:ext cx="216300" cy="24175"/>
            </a:xfrm>
            <a:custGeom>
              <a:avLst/>
              <a:gdLst/>
              <a:ahLst/>
              <a:cxnLst/>
              <a:rect l="l" t="t" r="r" b="b"/>
              <a:pathLst>
                <a:path w="8652" h="967" extrusionOk="0">
                  <a:moveTo>
                    <a:pt x="0" y="0"/>
                  </a:moveTo>
                  <a:lnTo>
                    <a:pt x="0" y="50"/>
                  </a:lnTo>
                  <a:lnTo>
                    <a:pt x="0" y="967"/>
                  </a:lnTo>
                  <a:lnTo>
                    <a:pt x="8206" y="967"/>
                  </a:lnTo>
                  <a:lnTo>
                    <a:pt x="8652" y="471"/>
                  </a:lnTo>
                  <a:lnTo>
                    <a:pt x="82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1" name="Google Shape;15741;p52"/>
            <p:cNvSpPr/>
            <p:nvPr/>
          </p:nvSpPr>
          <p:spPr>
            <a:xfrm>
              <a:off x="5603850" y="3535225"/>
              <a:ext cx="206400" cy="22950"/>
            </a:xfrm>
            <a:custGeom>
              <a:avLst/>
              <a:gdLst/>
              <a:ahLst/>
              <a:cxnLst/>
              <a:rect l="l" t="t" r="r" b="b"/>
              <a:pathLst>
                <a:path w="8256" h="918" extrusionOk="0">
                  <a:moveTo>
                    <a:pt x="0" y="1"/>
                  </a:moveTo>
                  <a:lnTo>
                    <a:pt x="0" y="918"/>
                  </a:lnTo>
                  <a:lnTo>
                    <a:pt x="8255" y="918"/>
                  </a:lnTo>
                  <a:lnTo>
                    <a:pt x="82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2" name="Google Shape;15742;p52"/>
            <p:cNvSpPr/>
            <p:nvPr/>
          </p:nvSpPr>
          <p:spPr>
            <a:xfrm>
              <a:off x="5603850" y="3199325"/>
              <a:ext cx="44650" cy="63225"/>
            </a:xfrm>
            <a:custGeom>
              <a:avLst/>
              <a:gdLst/>
              <a:ahLst/>
              <a:cxnLst/>
              <a:rect l="l" t="t" r="r" b="b"/>
              <a:pathLst>
                <a:path w="1786" h="2529" extrusionOk="0">
                  <a:moveTo>
                    <a:pt x="0" y="0"/>
                  </a:moveTo>
                  <a:lnTo>
                    <a:pt x="0" y="2529"/>
                  </a:lnTo>
                  <a:cubicBezTo>
                    <a:pt x="694" y="2529"/>
                    <a:pt x="1314" y="2256"/>
                    <a:pt x="1785" y="178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51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3" name="Google Shape;15743;p52"/>
            <p:cNvSpPr/>
            <p:nvPr/>
          </p:nvSpPr>
          <p:spPr>
            <a:xfrm>
              <a:off x="5455100" y="3258200"/>
              <a:ext cx="91125" cy="64475"/>
            </a:xfrm>
            <a:custGeom>
              <a:avLst/>
              <a:gdLst/>
              <a:ahLst/>
              <a:cxnLst/>
              <a:rect l="l" t="t" r="r" b="b"/>
              <a:pathLst>
                <a:path w="3645" h="2579" extrusionOk="0">
                  <a:moveTo>
                    <a:pt x="1810" y="0"/>
                  </a:moveTo>
                  <a:lnTo>
                    <a:pt x="1" y="1835"/>
                  </a:lnTo>
                  <a:cubicBezTo>
                    <a:pt x="497" y="2256"/>
                    <a:pt x="1116" y="2579"/>
                    <a:pt x="1810" y="2579"/>
                  </a:cubicBezTo>
                  <a:cubicBezTo>
                    <a:pt x="2529" y="2579"/>
                    <a:pt x="3174" y="2281"/>
                    <a:pt x="3645" y="1835"/>
                  </a:cubicBezTo>
                  <a:lnTo>
                    <a:pt x="1810" y="0"/>
                  </a:lnTo>
                  <a:close/>
                </a:path>
              </a:pathLst>
            </a:custGeom>
            <a:solidFill>
              <a:srgbClr val="FFFFFF">
                <a:alpha val="51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4" name="Google Shape;15744;p52"/>
            <p:cNvSpPr/>
            <p:nvPr/>
          </p:nvSpPr>
          <p:spPr>
            <a:xfrm>
              <a:off x="5660850" y="3258200"/>
              <a:ext cx="91125" cy="64475"/>
            </a:xfrm>
            <a:custGeom>
              <a:avLst/>
              <a:gdLst/>
              <a:ahLst/>
              <a:cxnLst/>
              <a:rect l="l" t="t" r="r" b="b"/>
              <a:pathLst>
                <a:path w="3645" h="2579" extrusionOk="0">
                  <a:moveTo>
                    <a:pt x="1835" y="0"/>
                  </a:moveTo>
                  <a:lnTo>
                    <a:pt x="1" y="1835"/>
                  </a:lnTo>
                  <a:cubicBezTo>
                    <a:pt x="472" y="2281"/>
                    <a:pt x="1116" y="2579"/>
                    <a:pt x="1835" y="2579"/>
                  </a:cubicBezTo>
                  <a:cubicBezTo>
                    <a:pt x="2554" y="2579"/>
                    <a:pt x="3199" y="2256"/>
                    <a:pt x="3645" y="1835"/>
                  </a:cubicBezTo>
                  <a:lnTo>
                    <a:pt x="1835" y="0"/>
                  </a:lnTo>
                  <a:close/>
                </a:path>
              </a:pathLst>
            </a:custGeom>
            <a:solidFill>
              <a:srgbClr val="FFFFFF">
                <a:alpha val="51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45" name="Google Shape;15745;p52"/>
          <p:cNvSpPr txBox="1">
            <a:spLocks noGrp="1"/>
          </p:cNvSpPr>
          <p:nvPr>
            <p:ph type="title"/>
          </p:nvPr>
        </p:nvSpPr>
        <p:spPr>
          <a:xfrm>
            <a:off x="1240824" y="1594663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5746" name="Google Shape;15746;p52"/>
          <p:cNvSpPr txBox="1">
            <a:spLocks noGrp="1"/>
          </p:cNvSpPr>
          <p:nvPr>
            <p:ph type="subTitle" idx="1"/>
          </p:nvPr>
        </p:nvSpPr>
        <p:spPr>
          <a:xfrm>
            <a:off x="951024" y="1979838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it’s actually a cold place</a:t>
            </a:r>
            <a:endParaRPr/>
          </a:p>
        </p:txBody>
      </p:sp>
      <p:sp>
        <p:nvSpPr>
          <p:cNvPr id="15747" name="Google Shape;15747;p52"/>
          <p:cNvSpPr txBox="1">
            <a:spLocks noGrp="1"/>
          </p:cNvSpPr>
          <p:nvPr>
            <p:ph type="title" idx="2"/>
          </p:nvPr>
        </p:nvSpPr>
        <p:spPr>
          <a:xfrm>
            <a:off x="3787700" y="1594663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15748" name="Google Shape;15748;p52"/>
          <p:cNvSpPr txBox="1">
            <a:spLocks noGrp="1"/>
          </p:cNvSpPr>
          <p:nvPr>
            <p:ph type="subTitle" idx="3"/>
          </p:nvPr>
        </p:nvSpPr>
        <p:spPr>
          <a:xfrm>
            <a:off x="3497900" y="1979838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15749" name="Google Shape;15749;p52"/>
          <p:cNvSpPr txBox="1">
            <a:spLocks noGrp="1"/>
          </p:cNvSpPr>
          <p:nvPr>
            <p:ph type="title" idx="4"/>
          </p:nvPr>
        </p:nvSpPr>
        <p:spPr>
          <a:xfrm>
            <a:off x="1240824" y="3198875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15750" name="Google Shape;15750;p52"/>
          <p:cNvSpPr txBox="1">
            <a:spLocks noGrp="1"/>
          </p:cNvSpPr>
          <p:nvPr>
            <p:ph type="subTitle" idx="5"/>
          </p:nvPr>
        </p:nvSpPr>
        <p:spPr>
          <a:xfrm>
            <a:off x="951024" y="3589249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15751" name="Google Shape;15751;p52"/>
          <p:cNvSpPr txBox="1">
            <a:spLocks noGrp="1"/>
          </p:cNvSpPr>
          <p:nvPr>
            <p:ph type="title" idx="6"/>
          </p:nvPr>
        </p:nvSpPr>
        <p:spPr>
          <a:xfrm>
            <a:off x="3787700" y="3198875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15752" name="Google Shape;15752;p52"/>
          <p:cNvSpPr txBox="1">
            <a:spLocks noGrp="1"/>
          </p:cNvSpPr>
          <p:nvPr>
            <p:ph type="subTitle" idx="7"/>
          </p:nvPr>
        </p:nvSpPr>
        <p:spPr>
          <a:xfrm>
            <a:off x="3497900" y="3589249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a gas giant with beautiful rings</a:t>
            </a:r>
            <a:endParaRPr/>
          </a:p>
        </p:txBody>
      </p:sp>
      <p:sp>
        <p:nvSpPr>
          <p:cNvPr id="15753" name="Google Shape;15753;p52"/>
          <p:cNvSpPr txBox="1">
            <a:spLocks noGrp="1"/>
          </p:cNvSpPr>
          <p:nvPr>
            <p:ph type="title" idx="8"/>
          </p:nvPr>
        </p:nvSpPr>
        <p:spPr>
          <a:xfrm>
            <a:off x="6334575" y="1594663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15754" name="Google Shape;15754;p52"/>
          <p:cNvSpPr txBox="1">
            <a:spLocks noGrp="1"/>
          </p:cNvSpPr>
          <p:nvPr>
            <p:ph type="subTitle" idx="9"/>
          </p:nvPr>
        </p:nvSpPr>
        <p:spPr>
          <a:xfrm>
            <a:off x="6044775" y="1979838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15755" name="Google Shape;15755;p52"/>
          <p:cNvSpPr txBox="1">
            <a:spLocks noGrp="1"/>
          </p:cNvSpPr>
          <p:nvPr>
            <p:ph type="title" idx="13"/>
          </p:nvPr>
        </p:nvSpPr>
        <p:spPr>
          <a:xfrm>
            <a:off x="6334575" y="3198875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15756" name="Google Shape;15756;p52"/>
          <p:cNvSpPr txBox="1">
            <a:spLocks noGrp="1"/>
          </p:cNvSpPr>
          <p:nvPr>
            <p:ph type="subTitle" idx="14"/>
          </p:nvPr>
        </p:nvSpPr>
        <p:spPr>
          <a:xfrm>
            <a:off x="6044775" y="3589249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farthest planet from the Sun</a:t>
            </a:r>
            <a:endParaRPr/>
          </a:p>
        </p:txBody>
      </p:sp>
      <p:sp>
        <p:nvSpPr>
          <p:cNvPr id="15757" name="Google Shape;15757;p52"/>
          <p:cNvSpPr txBox="1">
            <a:spLocks noGrp="1"/>
          </p:cNvSpPr>
          <p:nvPr>
            <p:ph type="title" idx="15"/>
          </p:nvPr>
        </p:nvSpPr>
        <p:spPr>
          <a:xfrm>
            <a:off x="720000" y="37305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Competitor analysis</a:t>
            </a:r>
            <a:endParaRPr/>
          </a:p>
        </p:txBody>
      </p:sp>
      <p:grpSp>
        <p:nvGrpSpPr>
          <p:cNvPr id="15758" name="Google Shape;15758;p52"/>
          <p:cNvGrpSpPr/>
          <p:nvPr/>
        </p:nvGrpSpPr>
        <p:grpSpPr>
          <a:xfrm>
            <a:off x="2078930" y="1448804"/>
            <a:ext cx="125908" cy="49041"/>
            <a:chOff x="-64212375" y="2175800"/>
            <a:chExt cx="89025" cy="34675"/>
          </a:xfrm>
        </p:grpSpPr>
        <p:sp>
          <p:nvSpPr>
            <p:cNvPr id="15759" name="Google Shape;15759;p52"/>
            <p:cNvSpPr/>
            <p:nvPr/>
          </p:nvSpPr>
          <p:spPr>
            <a:xfrm>
              <a:off x="-64172200" y="2175800"/>
              <a:ext cx="48850" cy="22075"/>
            </a:xfrm>
            <a:custGeom>
              <a:avLst/>
              <a:gdLst/>
              <a:ahLst/>
              <a:cxnLst/>
              <a:rect l="l" t="t" r="r" b="b"/>
              <a:pathLst>
                <a:path w="1954" h="883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52"/>
            <p:cNvSpPr/>
            <p:nvPr/>
          </p:nvSpPr>
          <p:spPr>
            <a:xfrm>
              <a:off x="-64212375" y="2210450"/>
              <a:ext cx="5525" cy="25"/>
            </a:xfrm>
            <a:custGeom>
              <a:avLst/>
              <a:gdLst/>
              <a:ahLst/>
              <a:cxnLst/>
              <a:rect l="l" t="t" r="r" b="b"/>
              <a:pathLst>
                <a:path w="221" h="1" extrusionOk="0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61" name="Google Shape;15761;p52"/>
          <p:cNvGrpSpPr/>
          <p:nvPr/>
        </p:nvGrpSpPr>
        <p:grpSpPr>
          <a:xfrm>
            <a:off x="218305" y="98199"/>
            <a:ext cx="1008244" cy="884348"/>
            <a:chOff x="1246700" y="-52951"/>
            <a:chExt cx="794143" cy="696556"/>
          </a:xfrm>
        </p:grpSpPr>
        <p:sp>
          <p:nvSpPr>
            <p:cNvPr id="15762" name="Google Shape;15762;p52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52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52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52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6" name="Google Shape;15766;p52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7" name="Google Shape;15767;p52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8" name="Google Shape;15768;p52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9" name="Google Shape;15769;p52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0" name="Google Shape;15770;p52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1" name="Google Shape;15771;p52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52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52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4" name="Google Shape;15774;p52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52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76" name="Google Shape;15776;p52"/>
          <p:cNvGrpSpPr/>
          <p:nvPr/>
        </p:nvGrpSpPr>
        <p:grpSpPr>
          <a:xfrm rot="-5400000">
            <a:off x="7150935" y="3813305"/>
            <a:ext cx="572685" cy="1579647"/>
            <a:chOff x="1967316" y="192980"/>
            <a:chExt cx="301065" cy="830388"/>
          </a:xfrm>
        </p:grpSpPr>
        <p:sp>
          <p:nvSpPr>
            <p:cNvPr id="15777" name="Google Shape;15777;p52"/>
            <p:cNvSpPr/>
            <p:nvPr/>
          </p:nvSpPr>
          <p:spPr>
            <a:xfrm>
              <a:off x="1967316" y="472320"/>
              <a:ext cx="82232" cy="101986"/>
            </a:xfrm>
            <a:custGeom>
              <a:avLst/>
              <a:gdLst/>
              <a:ahLst/>
              <a:cxnLst/>
              <a:rect l="l" t="t" r="r" b="b"/>
              <a:pathLst>
                <a:path w="2252" h="2793" extrusionOk="0">
                  <a:moveTo>
                    <a:pt x="219" y="1"/>
                  </a:moveTo>
                  <a:cubicBezTo>
                    <a:pt x="243" y="71"/>
                    <a:pt x="266" y="149"/>
                    <a:pt x="290" y="212"/>
                  </a:cubicBezTo>
                  <a:cubicBezTo>
                    <a:pt x="196" y="157"/>
                    <a:pt x="94" y="110"/>
                    <a:pt x="1" y="47"/>
                  </a:cubicBezTo>
                  <a:lnTo>
                    <a:pt x="1" y="47"/>
                  </a:lnTo>
                  <a:cubicBezTo>
                    <a:pt x="94" y="1141"/>
                    <a:pt x="766" y="2181"/>
                    <a:pt x="1743" y="2689"/>
                  </a:cubicBezTo>
                  <a:cubicBezTo>
                    <a:pt x="1855" y="2745"/>
                    <a:pt x="1982" y="2792"/>
                    <a:pt x="2106" y="2792"/>
                  </a:cubicBezTo>
                  <a:cubicBezTo>
                    <a:pt x="2155" y="2792"/>
                    <a:pt x="2204" y="2785"/>
                    <a:pt x="2251" y="2767"/>
                  </a:cubicBezTo>
                  <a:cubicBezTo>
                    <a:pt x="2189" y="1993"/>
                    <a:pt x="1978" y="1415"/>
                    <a:pt x="1634" y="970"/>
                  </a:cubicBezTo>
                  <a:cubicBezTo>
                    <a:pt x="1274" y="508"/>
                    <a:pt x="782" y="165"/>
                    <a:pt x="2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52"/>
            <p:cNvSpPr/>
            <p:nvPr/>
          </p:nvSpPr>
          <p:spPr>
            <a:xfrm>
              <a:off x="1967900" y="366171"/>
              <a:ext cx="92456" cy="131308"/>
            </a:xfrm>
            <a:custGeom>
              <a:avLst/>
              <a:gdLst/>
              <a:ahLst/>
              <a:cxnLst/>
              <a:rect l="l" t="t" r="r" b="b"/>
              <a:pathLst>
                <a:path w="2532" h="3596" extrusionOk="0">
                  <a:moveTo>
                    <a:pt x="156" y="1"/>
                  </a:moveTo>
                  <a:lnTo>
                    <a:pt x="180" y="157"/>
                  </a:lnTo>
                  <a:lnTo>
                    <a:pt x="0" y="63"/>
                  </a:lnTo>
                  <a:lnTo>
                    <a:pt x="0" y="63"/>
                  </a:lnTo>
                  <a:cubicBezTo>
                    <a:pt x="219" y="665"/>
                    <a:pt x="125" y="1337"/>
                    <a:pt x="360" y="1923"/>
                  </a:cubicBezTo>
                  <a:cubicBezTo>
                    <a:pt x="532" y="2321"/>
                    <a:pt x="828" y="2665"/>
                    <a:pt x="1172" y="2931"/>
                  </a:cubicBezTo>
                  <a:cubicBezTo>
                    <a:pt x="1524" y="3189"/>
                    <a:pt x="1907" y="3384"/>
                    <a:pt x="2298" y="3595"/>
                  </a:cubicBezTo>
                  <a:cubicBezTo>
                    <a:pt x="2532" y="3025"/>
                    <a:pt x="2173" y="2009"/>
                    <a:pt x="1805" y="1368"/>
                  </a:cubicBezTo>
                  <a:cubicBezTo>
                    <a:pt x="1461" y="712"/>
                    <a:pt x="875" y="14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9" name="Google Shape;15779;p52"/>
            <p:cNvSpPr/>
            <p:nvPr/>
          </p:nvSpPr>
          <p:spPr>
            <a:xfrm>
              <a:off x="2016392" y="277147"/>
              <a:ext cx="88220" cy="156941"/>
            </a:xfrm>
            <a:custGeom>
              <a:avLst/>
              <a:gdLst/>
              <a:ahLst/>
              <a:cxnLst/>
              <a:rect l="l" t="t" r="r" b="b"/>
              <a:pathLst>
                <a:path w="2416" h="4298" extrusionOk="0">
                  <a:moveTo>
                    <a:pt x="352" y="1"/>
                  </a:moveTo>
                  <a:cubicBezTo>
                    <a:pt x="352" y="102"/>
                    <a:pt x="344" y="204"/>
                    <a:pt x="344" y="305"/>
                  </a:cubicBezTo>
                  <a:cubicBezTo>
                    <a:pt x="258" y="282"/>
                    <a:pt x="180" y="204"/>
                    <a:pt x="149" y="118"/>
                  </a:cubicBezTo>
                  <a:cubicBezTo>
                    <a:pt x="71" y="649"/>
                    <a:pt x="1" y="1188"/>
                    <a:pt x="102" y="1704"/>
                  </a:cubicBezTo>
                  <a:cubicBezTo>
                    <a:pt x="243" y="2525"/>
                    <a:pt x="782" y="3197"/>
                    <a:pt x="1321" y="3830"/>
                  </a:cubicBezTo>
                  <a:cubicBezTo>
                    <a:pt x="1438" y="3978"/>
                    <a:pt x="1556" y="4127"/>
                    <a:pt x="1720" y="4212"/>
                  </a:cubicBezTo>
                  <a:cubicBezTo>
                    <a:pt x="1813" y="4263"/>
                    <a:pt x="1927" y="4298"/>
                    <a:pt x="2038" y="4298"/>
                  </a:cubicBezTo>
                  <a:cubicBezTo>
                    <a:pt x="2114" y="4298"/>
                    <a:pt x="2188" y="4282"/>
                    <a:pt x="2251" y="4244"/>
                  </a:cubicBezTo>
                  <a:cubicBezTo>
                    <a:pt x="2415" y="3470"/>
                    <a:pt x="2314" y="2603"/>
                    <a:pt x="1985" y="1837"/>
                  </a:cubicBezTo>
                  <a:cubicBezTo>
                    <a:pt x="1649" y="1079"/>
                    <a:pt x="1063" y="422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52"/>
            <p:cNvSpPr/>
            <p:nvPr/>
          </p:nvSpPr>
          <p:spPr>
            <a:xfrm>
              <a:off x="2090882" y="192980"/>
              <a:ext cx="66238" cy="122800"/>
            </a:xfrm>
            <a:custGeom>
              <a:avLst/>
              <a:gdLst/>
              <a:ahLst/>
              <a:cxnLst/>
              <a:rect l="l" t="t" r="r" b="b"/>
              <a:pathLst>
                <a:path w="1814" h="3363" extrusionOk="0">
                  <a:moveTo>
                    <a:pt x="0" y="0"/>
                  </a:moveTo>
                  <a:cubicBezTo>
                    <a:pt x="235" y="641"/>
                    <a:pt x="0" y="1368"/>
                    <a:pt x="250" y="1993"/>
                  </a:cubicBezTo>
                  <a:cubicBezTo>
                    <a:pt x="406" y="2407"/>
                    <a:pt x="743" y="2712"/>
                    <a:pt x="1079" y="3001"/>
                  </a:cubicBezTo>
                  <a:cubicBezTo>
                    <a:pt x="1278" y="3178"/>
                    <a:pt x="1512" y="3362"/>
                    <a:pt x="1768" y="3362"/>
                  </a:cubicBezTo>
                  <a:cubicBezTo>
                    <a:pt x="1783" y="3362"/>
                    <a:pt x="1798" y="3362"/>
                    <a:pt x="1813" y="3360"/>
                  </a:cubicBezTo>
                  <a:cubicBezTo>
                    <a:pt x="1797" y="2946"/>
                    <a:pt x="1758" y="2759"/>
                    <a:pt x="1704" y="2579"/>
                  </a:cubicBezTo>
                  <a:cubicBezTo>
                    <a:pt x="1641" y="2407"/>
                    <a:pt x="1555" y="2251"/>
                    <a:pt x="1501" y="2071"/>
                  </a:cubicBezTo>
                  <a:cubicBezTo>
                    <a:pt x="1383" y="1743"/>
                    <a:pt x="1360" y="1368"/>
                    <a:pt x="1235" y="1040"/>
                  </a:cubicBezTo>
                  <a:cubicBezTo>
                    <a:pt x="1032" y="524"/>
                    <a:pt x="547" y="11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52"/>
            <p:cNvSpPr/>
            <p:nvPr/>
          </p:nvSpPr>
          <p:spPr>
            <a:xfrm>
              <a:off x="2177605" y="239500"/>
              <a:ext cx="37136" cy="99029"/>
            </a:xfrm>
            <a:custGeom>
              <a:avLst/>
              <a:gdLst/>
              <a:ahLst/>
              <a:cxnLst/>
              <a:rect l="l" t="t" r="r" b="b"/>
              <a:pathLst>
                <a:path w="1017" h="2712" extrusionOk="0">
                  <a:moveTo>
                    <a:pt x="743" y="0"/>
                  </a:moveTo>
                  <a:cubicBezTo>
                    <a:pt x="493" y="422"/>
                    <a:pt x="235" y="852"/>
                    <a:pt x="118" y="1321"/>
                  </a:cubicBezTo>
                  <a:cubicBezTo>
                    <a:pt x="1" y="1790"/>
                    <a:pt x="32" y="2321"/>
                    <a:pt x="321" y="2712"/>
                  </a:cubicBezTo>
                  <a:cubicBezTo>
                    <a:pt x="884" y="1891"/>
                    <a:pt x="1017" y="977"/>
                    <a:pt x="860" y="109"/>
                  </a:cubicBezTo>
                  <a:lnTo>
                    <a:pt x="860" y="109"/>
                  </a:lnTo>
                  <a:lnTo>
                    <a:pt x="782" y="188"/>
                  </a:lnTo>
                  <a:cubicBezTo>
                    <a:pt x="767" y="125"/>
                    <a:pt x="751" y="55"/>
                    <a:pt x="7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52"/>
            <p:cNvSpPr/>
            <p:nvPr/>
          </p:nvSpPr>
          <p:spPr>
            <a:xfrm>
              <a:off x="2226389" y="204373"/>
              <a:ext cx="41992" cy="93369"/>
            </a:xfrm>
            <a:custGeom>
              <a:avLst/>
              <a:gdLst/>
              <a:ahLst/>
              <a:cxnLst/>
              <a:rect l="l" t="t" r="r" b="b"/>
              <a:pathLst>
                <a:path w="1150" h="2557" extrusionOk="0">
                  <a:moveTo>
                    <a:pt x="1111" y="1"/>
                  </a:moveTo>
                  <a:cubicBezTo>
                    <a:pt x="1017" y="95"/>
                    <a:pt x="939" y="188"/>
                    <a:pt x="853" y="274"/>
                  </a:cubicBezTo>
                  <a:cubicBezTo>
                    <a:pt x="853" y="220"/>
                    <a:pt x="845" y="157"/>
                    <a:pt x="845" y="102"/>
                  </a:cubicBezTo>
                  <a:cubicBezTo>
                    <a:pt x="259" y="759"/>
                    <a:pt x="1" y="1697"/>
                    <a:pt x="173" y="2556"/>
                  </a:cubicBezTo>
                  <a:cubicBezTo>
                    <a:pt x="743" y="1743"/>
                    <a:pt x="1150" y="892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52"/>
            <p:cNvSpPr/>
            <p:nvPr/>
          </p:nvSpPr>
          <p:spPr>
            <a:xfrm>
              <a:off x="2179029" y="381288"/>
              <a:ext cx="87088" cy="59994"/>
            </a:xfrm>
            <a:custGeom>
              <a:avLst/>
              <a:gdLst/>
              <a:ahLst/>
              <a:cxnLst/>
              <a:rect l="l" t="t" r="r" b="b"/>
              <a:pathLst>
                <a:path w="2385" h="1643" extrusionOk="0">
                  <a:moveTo>
                    <a:pt x="2384" y="1"/>
                  </a:moveTo>
                  <a:cubicBezTo>
                    <a:pt x="2251" y="63"/>
                    <a:pt x="2095" y="40"/>
                    <a:pt x="1939" y="63"/>
                  </a:cubicBezTo>
                  <a:cubicBezTo>
                    <a:pt x="1650" y="95"/>
                    <a:pt x="1392" y="251"/>
                    <a:pt x="1142" y="391"/>
                  </a:cubicBezTo>
                  <a:cubicBezTo>
                    <a:pt x="939" y="509"/>
                    <a:pt x="728" y="642"/>
                    <a:pt x="540" y="782"/>
                  </a:cubicBezTo>
                  <a:cubicBezTo>
                    <a:pt x="352" y="938"/>
                    <a:pt x="188" y="1118"/>
                    <a:pt x="87" y="1345"/>
                  </a:cubicBezTo>
                  <a:cubicBezTo>
                    <a:pt x="1" y="1548"/>
                    <a:pt x="110" y="1618"/>
                    <a:pt x="165" y="1634"/>
                  </a:cubicBezTo>
                  <a:cubicBezTo>
                    <a:pt x="186" y="1640"/>
                    <a:pt x="207" y="1642"/>
                    <a:pt x="227" y="1642"/>
                  </a:cubicBezTo>
                  <a:cubicBezTo>
                    <a:pt x="260" y="1642"/>
                    <a:pt x="292" y="1636"/>
                    <a:pt x="321" y="1626"/>
                  </a:cubicBezTo>
                  <a:cubicBezTo>
                    <a:pt x="634" y="1525"/>
                    <a:pt x="931" y="1368"/>
                    <a:pt x="1196" y="1173"/>
                  </a:cubicBezTo>
                  <a:cubicBezTo>
                    <a:pt x="1400" y="1032"/>
                    <a:pt x="1587" y="860"/>
                    <a:pt x="1782" y="696"/>
                  </a:cubicBezTo>
                  <a:cubicBezTo>
                    <a:pt x="1962" y="532"/>
                    <a:pt x="2158" y="368"/>
                    <a:pt x="2345" y="196"/>
                  </a:cubicBezTo>
                  <a:cubicBezTo>
                    <a:pt x="2325" y="185"/>
                    <a:pt x="2303" y="181"/>
                    <a:pt x="2279" y="181"/>
                  </a:cubicBezTo>
                  <a:cubicBezTo>
                    <a:pt x="2236" y="181"/>
                    <a:pt x="2190" y="194"/>
                    <a:pt x="2150" y="204"/>
                  </a:cubicBezTo>
                  <a:cubicBezTo>
                    <a:pt x="2236" y="149"/>
                    <a:pt x="2330" y="79"/>
                    <a:pt x="23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52"/>
            <p:cNvSpPr/>
            <p:nvPr/>
          </p:nvSpPr>
          <p:spPr>
            <a:xfrm>
              <a:off x="2167052" y="462753"/>
              <a:ext cx="91908" cy="33886"/>
            </a:xfrm>
            <a:custGeom>
              <a:avLst/>
              <a:gdLst/>
              <a:ahLst/>
              <a:cxnLst/>
              <a:rect l="l" t="t" r="r" b="b"/>
              <a:pathLst>
                <a:path w="2517" h="928" extrusionOk="0">
                  <a:moveTo>
                    <a:pt x="1663" y="0"/>
                  </a:moveTo>
                  <a:cubicBezTo>
                    <a:pt x="1547" y="0"/>
                    <a:pt x="1426" y="25"/>
                    <a:pt x="1306" y="44"/>
                  </a:cubicBezTo>
                  <a:cubicBezTo>
                    <a:pt x="1063" y="98"/>
                    <a:pt x="821" y="145"/>
                    <a:pt x="594" y="239"/>
                  </a:cubicBezTo>
                  <a:cubicBezTo>
                    <a:pt x="368" y="341"/>
                    <a:pt x="157" y="481"/>
                    <a:pt x="1" y="677"/>
                  </a:cubicBezTo>
                  <a:cubicBezTo>
                    <a:pt x="97" y="861"/>
                    <a:pt x="270" y="927"/>
                    <a:pt x="427" y="927"/>
                  </a:cubicBezTo>
                  <a:cubicBezTo>
                    <a:pt x="436" y="927"/>
                    <a:pt x="445" y="927"/>
                    <a:pt x="454" y="927"/>
                  </a:cubicBezTo>
                  <a:cubicBezTo>
                    <a:pt x="641" y="927"/>
                    <a:pt x="805" y="864"/>
                    <a:pt x="977" y="786"/>
                  </a:cubicBezTo>
                  <a:cubicBezTo>
                    <a:pt x="1134" y="708"/>
                    <a:pt x="1282" y="614"/>
                    <a:pt x="1454" y="544"/>
                  </a:cubicBezTo>
                  <a:cubicBezTo>
                    <a:pt x="1806" y="388"/>
                    <a:pt x="2196" y="333"/>
                    <a:pt x="2517" y="122"/>
                  </a:cubicBezTo>
                  <a:cubicBezTo>
                    <a:pt x="2400" y="122"/>
                    <a:pt x="2275" y="138"/>
                    <a:pt x="2157" y="145"/>
                  </a:cubicBezTo>
                  <a:cubicBezTo>
                    <a:pt x="2204" y="122"/>
                    <a:pt x="2243" y="83"/>
                    <a:pt x="2275" y="36"/>
                  </a:cubicBezTo>
                  <a:lnTo>
                    <a:pt x="2275" y="36"/>
                  </a:lnTo>
                  <a:cubicBezTo>
                    <a:pt x="2226" y="54"/>
                    <a:pt x="2176" y="61"/>
                    <a:pt x="2125" y="61"/>
                  </a:cubicBezTo>
                  <a:cubicBezTo>
                    <a:pt x="2001" y="61"/>
                    <a:pt x="1870" y="21"/>
                    <a:pt x="1743" y="5"/>
                  </a:cubicBezTo>
                  <a:cubicBezTo>
                    <a:pt x="1717" y="2"/>
                    <a:pt x="1690" y="0"/>
                    <a:pt x="1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5" name="Google Shape;15785;p52"/>
            <p:cNvSpPr/>
            <p:nvPr/>
          </p:nvSpPr>
          <p:spPr>
            <a:xfrm>
              <a:off x="1970456" y="481157"/>
              <a:ext cx="64522" cy="76791"/>
            </a:xfrm>
            <a:custGeom>
              <a:avLst/>
              <a:gdLst/>
              <a:ahLst/>
              <a:cxnLst/>
              <a:rect l="l" t="t" r="r" b="b"/>
              <a:pathLst>
                <a:path w="1767" h="2103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85"/>
                    <a:pt x="243" y="884"/>
                    <a:pt x="477" y="1259"/>
                  </a:cubicBezTo>
                  <a:cubicBezTo>
                    <a:pt x="633" y="1525"/>
                    <a:pt x="821" y="1782"/>
                    <a:pt x="1094" y="1931"/>
                  </a:cubicBezTo>
                  <a:cubicBezTo>
                    <a:pt x="1298" y="2025"/>
                    <a:pt x="1524" y="2064"/>
                    <a:pt x="1735" y="2103"/>
                  </a:cubicBezTo>
                  <a:cubicBezTo>
                    <a:pt x="1641" y="1837"/>
                    <a:pt x="1767" y="1525"/>
                    <a:pt x="1673" y="1267"/>
                  </a:cubicBezTo>
                  <a:cubicBezTo>
                    <a:pt x="1610" y="1126"/>
                    <a:pt x="1501" y="1009"/>
                    <a:pt x="1384" y="899"/>
                  </a:cubicBezTo>
                  <a:cubicBezTo>
                    <a:pt x="977" y="532"/>
                    <a:pt x="508" y="22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6" name="Google Shape;15786;p52"/>
            <p:cNvSpPr/>
            <p:nvPr/>
          </p:nvSpPr>
          <p:spPr>
            <a:xfrm>
              <a:off x="1975021" y="379024"/>
              <a:ext cx="66822" cy="100745"/>
            </a:xfrm>
            <a:custGeom>
              <a:avLst/>
              <a:gdLst/>
              <a:ahLst/>
              <a:cxnLst/>
              <a:rect l="l" t="t" r="r" b="b"/>
              <a:pathLst>
                <a:path w="1830" h="2759" extrusionOk="0">
                  <a:moveTo>
                    <a:pt x="0" y="0"/>
                  </a:moveTo>
                  <a:lnTo>
                    <a:pt x="0" y="0"/>
                  </a:lnTo>
                  <a:cubicBezTo>
                    <a:pt x="47" y="399"/>
                    <a:pt x="110" y="797"/>
                    <a:pt x="227" y="1188"/>
                  </a:cubicBezTo>
                  <a:cubicBezTo>
                    <a:pt x="344" y="1579"/>
                    <a:pt x="540" y="1954"/>
                    <a:pt x="829" y="2227"/>
                  </a:cubicBezTo>
                  <a:cubicBezTo>
                    <a:pt x="1095" y="2470"/>
                    <a:pt x="1431" y="2634"/>
                    <a:pt x="1767" y="2759"/>
                  </a:cubicBezTo>
                  <a:cubicBezTo>
                    <a:pt x="1829" y="2501"/>
                    <a:pt x="1782" y="2274"/>
                    <a:pt x="1704" y="2087"/>
                  </a:cubicBezTo>
                  <a:cubicBezTo>
                    <a:pt x="1610" y="1899"/>
                    <a:pt x="1493" y="1735"/>
                    <a:pt x="1399" y="1563"/>
                  </a:cubicBezTo>
                  <a:cubicBezTo>
                    <a:pt x="1220" y="1219"/>
                    <a:pt x="1134" y="821"/>
                    <a:pt x="884" y="524"/>
                  </a:cubicBezTo>
                  <a:cubicBezTo>
                    <a:pt x="657" y="258"/>
                    <a:pt x="321" y="125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52"/>
            <p:cNvSpPr/>
            <p:nvPr/>
          </p:nvSpPr>
          <p:spPr>
            <a:xfrm>
              <a:off x="2016392" y="289708"/>
              <a:ext cx="72811" cy="123567"/>
            </a:xfrm>
            <a:custGeom>
              <a:avLst/>
              <a:gdLst/>
              <a:ahLst/>
              <a:cxnLst/>
              <a:rect l="l" t="t" r="r" b="b"/>
              <a:pathLst>
                <a:path w="1994" h="3384" extrusionOk="0">
                  <a:moveTo>
                    <a:pt x="243" y="0"/>
                  </a:moveTo>
                  <a:lnTo>
                    <a:pt x="243" y="0"/>
                  </a:lnTo>
                  <a:cubicBezTo>
                    <a:pt x="1" y="704"/>
                    <a:pt x="87" y="1407"/>
                    <a:pt x="391" y="2024"/>
                  </a:cubicBezTo>
                  <a:cubicBezTo>
                    <a:pt x="454" y="2141"/>
                    <a:pt x="532" y="2259"/>
                    <a:pt x="626" y="2352"/>
                  </a:cubicBezTo>
                  <a:cubicBezTo>
                    <a:pt x="766" y="2470"/>
                    <a:pt x="930" y="2540"/>
                    <a:pt x="1095" y="2626"/>
                  </a:cubicBezTo>
                  <a:cubicBezTo>
                    <a:pt x="1446" y="2806"/>
                    <a:pt x="1751" y="3071"/>
                    <a:pt x="1993" y="3384"/>
                  </a:cubicBezTo>
                  <a:cubicBezTo>
                    <a:pt x="1923" y="2876"/>
                    <a:pt x="1829" y="2352"/>
                    <a:pt x="1626" y="1884"/>
                  </a:cubicBezTo>
                  <a:cubicBezTo>
                    <a:pt x="1454" y="1524"/>
                    <a:pt x="1220" y="1196"/>
                    <a:pt x="1001" y="868"/>
                  </a:cubicBezTo>
                  <a:cubicBezTo>
                    <a:pt x="774" y="555"/>
                    <a:pt x="548" y="235"/>
                    <a:pt x="243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52"/>
            <p:cNvSpPr/>
            <p:nvPr/>
          </p:nvSpPr>
          <p:spPr>
            <a:xfrm>
              <a:off x="2093730" y="197252"/>
              <a:ext cx="48236" cy="95049"/>
            </a:xfrm>
            <a:custGeom>
              <a:avLst/>
              <a:gdLst/>
              <a:ahLst/>
              <a:cxnLst/>
              <a:rect l="l" t="t" r="r" b="b"/>
              <a:pathLst>
                <a:path w="1321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540"/>
                    <a:pt x="110" y="837"/>
                    <a:pt x="125" y="1126"/>
                  </a:cubicBezTo>
                  <a:cubicBezTo>
                    <a:pt x="141" y="1415"/>
                    <a:pt x="180" y="1712"/>
                    <a:pt x="305" y="1978"/>
                  </a:cubicBezTo>
                  <a:cubicBezTo>
                    <a:pt x="360" y="2095"/>
                    <a:pt x="430" y="2196"/>
                    <a:pt x="547" y="2251"/>
                  </a:cubicBezTo>
                  <a:cubicBezTo>
                    <a:pt x="625" y="2290"/>
                    <a:pt x="711" y="2290"/>
                    <a:pt x="805" y="2306"/>
                  </a:cubicBezTo>
                  <a:cubicBezTo>
                    <a:pt x="1001" y="2345"/>
                    <a:pt x="1172" y="2454"/>
                    <a:pt x="1313" y="2603"/>
                  </a:cubicBezTo>
                  <a:cubicBezTo>
                    <a:pt x="1321" y="2220"/>
                    <a:pt x="1047" y="1884"/>
                    <a:pt x="969" y="1509"/>
                  </a:cubicBezTo>
                  <a:cubicBezTo>
                    <a:pt x="930" y="1313"/>
                    <a:pt x="938" y="1118"/>
                    <a:pt x="891" y="930"/>
                  </a:cubicBezTo>
                  <a:cubicBezTo>
                    <a:pt x="836" y="712"/>
                    <a:pt x="704" y="532"/>
                    <a:pt x="539" y="383"/>
                  </a:cubicBezTo>
                  <a:cubicBezTo>
                    <a:pt x="375" y="235"/>
                    <a:pt x="188" y="118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9" name="Google Shape;15789;p52"/>
            <p:cNvSpPr/>
            <p:nvPr/>
          </p:nvSpPr>
          <p:spPr>
            <a:xfrm>
              <a:off x="2181622" y="246913"/>
              <a:ext cx="24575" cy="79055"/>
            </a:xfrm>
            <a:custGeom>
              <a:avLst/>
              <a:gdLst/>
              <a:ahLst/>
              <a:cxnLst/>
              <a:rect l="l" t="t" r="r" b="b"/>
              <a:pathLst>
                <a:path w="673" h="2165" extrusionOk="0">
                  <a:moveTo>
                    <a:pt x="578" y="0"/>
                  </a:moveTo>
                  <a:lnTo>
                    <a:pt x="578" y="0"/>
                  </a:lnTo>
                  <a:cubicBezTo>
                    <a:pt x="313" y="508"/>
                    <a:pt x="31" y="1047"/>
                    <a:pt x="0" y="1626"/>
                  </a:cubicBezTo>
                  <a:cubicBezTo>
                    <a:pt x="188" y="1790"/>
                    <a:pt x="266" y="1977"/>
                    <a:pt x="281" y="2165"/>
                  </a:cubicBezTo>
                  <a:cubicBezTo>
                    <a:pt x="266" y="1798"/>
                    <a:pt x="383" y="1438"/>
                    <a:pt x="485" y="1086"/>
                  </a:cubicBezTo>
                  <a:cubicBezTo>
                    <a:pt x="586" y="735"/>
                    <a:pt x="672" y="352"/>
                    <a:pt x="578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0" name="Google Shape;15790;p52"/>
            <p:cNvSpPr/>
            <p:nvPr/>
          </p:nvSpPr>
          <p:spPr>
            <a:xfrm>
              <a:off x="2236978" y="209521"/>
              <a:ext cx="28847" cy="59118"/>
            </a:xfrm>
            <a:custGeom>
              <a:avLst/>
              <a:gdLst/>
              <a:ahLst/>
              <a:cxnLst/>
              <a:rect l="l" t="t" r="r" b="b"/>
              <a:pathLst>
                <a:path w="790" h="1619" extrusionOk="0">
                  <a:moveTo>
                    <a:pt x="789" y="1"/>
                  </a:moveTo>
                  <a:cubicBezTo>
                    <a:pt x="399" y="266"/>
                    <a:pt x="117" y="665"/>
                    <a:pt x="0" y="1102"/>
                  </a:cubicBezTo>
                  <a:cubicBezTo>
                    <a:pt x="102" y="1360"/>
                    <a:pt x="125" y="1493"/>
                    <a:pt x="133" y="1618"/>
                  </a:cubicBezTo>
                  <a:cubicBezTo>
                    <a:pt x="133" y="1493"/>
                    <a:pt x="250" y="1399"/>
                    <a:pt x="336" y="1298"/>
                  </a:cubicBezTo>
                  <a:cubicBezTo>
                    <a:pt x="492" y="1126"/>
                    <a:pt x="594" y="907"/>
                    <a:pt x="664" y="680"/>
                  </a:cubicBezTo>
                  <a:cubicBezTo>
                    <a:pt x="727" y="462"/>
                    <a:pt x="758" y="235"/>
                    <a:pt x="789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52"/>
            <p:cNvSpPr/>
            <p:nvPr/>
          </p:nvSpPr>
          <p:spPr>
            <a:xfrm>
              <a:off x="2204991" y="385305"/>
              <a:ext cx="52837" cy="34251"/>
            </a:xfrm>
            <a:custGeom>
              <a:avLst/>
              <a:gdLst/>
              <a:ahLst/>
              <a:cxnLst/>
              <a:rect l="l" t="t" r="r" b="b"/>
              <a:pathLst>
                <a:path w="1447" h="938" extrusionOk="0">
                  <a:moveTo>
                    <a:pt x="1447" y="0"/>
                  </a:moveTo>
                  <a:lnTo>
                    <a:pt x="1447" y="0"/>
                  </a:lnTo>
                  <a:cubicBezTo>
                    <a:pt x="939" y="16"/>
                    <a:pt x="501" y="313"/>
                    <a:pt x="79" y="594"/>
                  </a:cubicBezTo>
                  <a:cubicBezTo>
                    <a:pt x="63" y="711"/>
                    <a:pt x="40" y="821"/>
                    <a:pt x="1" y="938"/>
                  </a:cubicBezTo>
                  <a:cubicBezTo>
                    <a:pt x="532" y="696"/>
                    <a:pt x="1017" y="383"/>
                    <a:pt x="1447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52"/>
            <p:cNvSpPr/>
            <p:nvPr/>
          </p:nvSpPr>
          <p:spPr>
            <a:xfrm>
              <a:off x="2188742" y="465419"/>
              <a:ext cx="56233" cy="17199"/>
            </a:xfrm>
            <a:custGeom>
              <a:avLst/>
              <a:gdLst/>
              <a:ahLst/>
              <a:cxnLst/>
              <a:rect l="l" t="t" r="r" b="b"/>
              <a:pathLst>
                <a:path w="1540" h="471" extrusionOk="0">
                  <a:moveTo>
                    <a:pt x="1025" y="0"/>
                  </a:moveTo>
                  <a:cubicBezTo>
                    <a:pt x="893" y="0"/>
                    <a:pt x="763" y="9"/>
                    <a:pt x="633" y="33"/>
                  </a:cubicBezTo>
                  <a:cubicBezTo>
                    <a:pt x="555" y="57"/>
                    <a:pt x="477" y="72"/>
                    <a:pt x="422" y="119"/>
                  </a:cubicBezTo>
                  <a:cubicBezTo>
                    <a:pt x="360" y="174"/>
                    <a:pt x="321" y="229"/>
                    <a:pt x="282" y="291"/>
                  </a:cubicBezTo>
                  <a:cubicBezTo>
                    <a:pt x="243" y="343"/>
                    <a:pt x="193" y="389"/>
                    <a:pt x="80" y="439"/>
                  </a:cubicBezTo>
                  <a:lnTo>
                    <a:pt x="80" y="439"/>
                  </a:lnTo>
                  <a:cubicBezTo>
                    <a:pt x="223" y="392"/>
                    <a:pt x="379" y="389"/>
                    <a:pt x="524" y="369"/>
                  </a:cubicBezTo>
                  <a:cubicBezTo>
                    <a:pt x="868" y="330"/>
                    <a:pt x="1188" y="197"/>
                    <a:pt x="1501" y="80"/>
                  </a:cubicBezTo>
                  <a:cubicBezTo>
                    <a:pt x="1494" y="66"/>
                    <a:pt x="1511" y="35"/>
                    <a:pt x="1531" y="32"/>
                  </a:cubicBezTo>
                  <a:lnTo>
                    <a:pt x="1531" y="32"/>
                  </a:lnTo>
                  <a:cubicBezTo>
                    <a:pt x="1534" y="33"/>
                    <a:pt x="1537" y="33"/>
                    <a:pt x="1540" y="33"/>
                  </a:cubicBezTo>
                  <a:cubicBezTo>
                    <a:pt x="1538" y="33"/>
                    <a:pt x="1536" y="32"/>
                    <a:pt x="1534" y="32"/>
                  </a:cubicBezTo>
                  <a:cubicBezTo>
                    <a:pt x="1533" y="32"/>
                    <a:pt x="1532" y="32"/>
                    <a:pt x="1531" y="32"/>
                  </a:cubicBezTo>
                  <a:lnTo>
                    <a:pt x="1531" y="32"/>
                  </a:lnTo>
                  <a:cubicBezTo>
                    <a:pt x="1362" y="15"/>
                    <a:pt x="1193" y="0"/>
                    <a:pt x="1025" y="0"/>
                  </a:cubicBezTo>
                  <a:close/>
                  <a:moveTo>
                    <a:pt x="80" y="439"/>
                  </a:moveTo>
                  <a:cubicBezTo>
                    <a:pt x="53" y="448"/>
                    <a:pt x="26" y="459"/>
                    <a:pt x="0" y="471"/>
                  </a:cubicBezTo>
                  <a:cubicBezTo>
                    <a:pt x="30" y="460"/>
                    <a:pt x="56" y="450"/>
                    <a:pt x="80" y="439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3" name="Google Shape;15793;p52"/>
            <p:cNvSpPr/>
            <p:nvPr/>
          </p:nvSpPr>
          <p:spPr>
            <a:xfrm>
              <a:off x="2011536" y="442926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4" name="Google Shape;15794;p52"/>
            <p:cNvSpPr/>
            <p:nvPr/>
          </p:nvSpPr>
          <p:spPr>
            <a:xfrm>
              <a:off x="1992438" y="4135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5" name="Google Shape;15795;p52"/>
            <p:cNvSpPr/>
            <p:nvPr/>
          </p:nvSpPr>
          <p:spPr>
            <a:xfrm>
              <a:off x="1979585" y="390782"/>
              <a:ext cx="53677" cy="83291"/>
            </a:xfrm>
            <a:custGeom>
              <a:avLst/>
              <a:gdLst/>
              <a:ahLst/>
              <a:cxnLst/>
              <a:rect l="l" t="t" r="r" b="b"/>
              <a:pathLst>
                <a:path w="1470" h="2281" extrusionOk="0">
                  <a:moveTo>
                    <a:pt x="12" y="1"/>
                  </a:moveTo>
                  <a:cubicBezTo>
                    <a:pt x="6" y="1"/>
                    <a:pt x="1" y="3"/>
                    <a:pt x="1" y="6"/>
                  </a:cubicBezTo>
                  <a:cubicBezTo>
                    <a:pt x="40" y="389"/>
                    <a:pt x="141" y="780"/>
                    <a:pt x="266" y="1132"/>
                  </a:cubicBezTo>
                  <a:cubicBezTo>
                    <a:pt x="329" y="1288"/>
                    <a:pt x="407" y="1429"/>
                    <a:pt x="501" y="1569"/>
                  </a:cubicBezTo>
                  <a:cubicBezTo>
                    <a:pt x="610" y="1718"/>
                    <a:pt x="735" y="1819"/>
                    <a:pt x="876" y="1929"/>
                  </a:cubicBezTo>
                  <a:cubicBezTo>
                    <a:pt x="1048" y="2077"/>
                    <a:pt x="1243" y="2187"/>
                    <a:pt x="1446" y="2280"/>
                  </a:cubicBezTo>
                  <a:cubicBezTo>
                    <a:pt x="1462" y="2280"/>
                    <a:pt x="1470" y="2273"/>
                    <a:pt x="1462" y="2273"/>
                  </a:cubicBezTo>
                  <a:cubicBezTo>
                    <a:pt x="1290" y="2163"/>
                    <a:pt x="1126" y="2069"/>
                    <a:pt x="977" y="1944"/>
                  </a:cubicBezTo>
                  <a:cubicBezTo>
                    <a:pt x="852" y="1835"/>
                    <a:pt x="735" y="1702"/>
                    <a:pt x="626" y="1577"/>
                  </a:cubicBezTo>
                  <a:cubicBezTo>
                    <a:pt x="391" y="1311"/>
                    <a:pt x="258" y="991"/>
                    <a:pt x="149" y="647"/>
                  </a:cubicBezTo>
                  <a:cubicBezTo>
                    <a:pt x="79" y="444"/>
                    <a:pt x="40" y="217"/>
                    <a:pt x="24" y="6"/>
                  </a:cubicBezTo>
                  <a:cubicBezTo>
                    <a:pt x="24" y="3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6" name="Google Shape;15796;p52"/>
            <p:cNvSpPr/>
            <p:nvPr/>
          </p:nvSpPr>
          <p:spPr>
            <a:xfrm>
              <a:off x="1973597" y="488569"/>
              <a:ext cx="55977" cy="67954"/>
            </a:xfrm>
            <a:custGeom>
              <a:avLst/>
              <a:gdLst/>
              <a:ahLst/>
              <a:cxnLst/>
              <a:rect l="l" t="t" r="r" b="b"/>
              <a:pathLst>
                <a:path w="1533" h="1861" extrusionOk="0">
                  <a:moveTo>
                    <a:pt x="0" y="1"/>
                  </a:moveTo>
                  <a:cubicBezTo>
                    <a:pt x="297" y="548"/>
                    <a:pt x="383" y="1251"/>
                    <a:pt x="938" y="1619"/>
                  </a:cubicBezTo>
                  <a:cubicBezTo>
                    <a:pt x="1024" y="1673"/>
                    <a:pt x="1134" y="1712"/>
                    <a:pt x="1235" y="1767"/>
                  </a:cubicBezTo>
                  <a:cubicBezTo>
                    <a:pt x="1321" y="1806"/>
                    <a:pt x="1415" y="1853"/>
                    <a:pt x="1516" y="1861"/>
                  </a:cubicBezTo>
                  <a:cubicBezTo>
                    <a:pt x="1532" y="1853"/>
                    <a:pt x="1532" y="1830"/>
                    <a:pt x="1524" y="1830"/>
                  </a:cubicBezTo>
                  <a:cubicBezTo>
                    <a:pt x="1430" y="1798"/>
                    <a:pt x="1337" y="1767"/>
                    <a:pt x="1251" y="1705"/>
                  </a:cubicBezTo>
                  <a:cubicBezTo>
                    <a:pt x="1173" y="1658"/>
                    <a:pt x="1102" y="1603"/>
                    <a:pt x="1024" y="1556"/>
                  </a:cubicBezTo>
                  <a:cubicBezTo>
                    <a:pt x="891" y="1478"/>
                    <a:pt x="782" y="1361"/>
                    <a:pt x="688" y="1243"/>
                  </a:cubicBezTo>
                  <a:cubicBezTo>
                    <a:pt x="493" y="1009"/>
                    <a:pt x="360" y="736"/>
                    <a:pt x="243" y="462"/>
                  </a:cubicBezTo>
                  <a:cubicBezTo>
                    <a:pt x="180" y="306"/>
                    <a:pt x="102" y="149"/>
                    <a:pt x="8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7" name="Google Shape;15797;p52"/>
            <p:cNvSpPr/>
            <p:nvPr/>
          </p:nvSpPr>
          <p:spPr>
            <a:xfrm>
              <a:off x="2023257" y="298034"/>
              <a:ext cx="57365" cy="98408"/>
            </a:xfrm>
            <a:custGeom>
              <a:avLst/>
              <a:gdLst/>
              <a:ahLst/>
              <a:cxnLst/>
              <a:rect l="l" t="t" r="r" b="b"/>
              <a:pathLst>
                <a:path w="1571" h="2695" extrusionOk="0">
                  <a:moveTo>
                    <a:pt x="43" y="1"/>
                  </a:moveTo>
                  <a:cubicBezTo>
                    <a:pt x="41" y="1"/>
                    <a:pt x="39" y="3"/>
                    <a:pt x="39" y="7"/>
                  </a:cubicBezTo>
                  <a:cubicBezTo>
                    <a:pt x="0" y="226"/>
                    <a:pt x="0" y="437"/>
                    <a:pt x="8" y="655"/>
                  </a:cubicBezTo>
                  <a:cubicBezTo>
                    <a:pt x="16" y="866"/>
                    <a:pt x="70" y="1085"/>
                    <a:pt x="125" y="1296"/>
                  </a:cubicBezTo>
                  <a:cubicBezTo>
                    <a:pt x="195" y="1499"/>
                    <a:pt x="266" y="1726"/>
                    <a:pt x="399" y="1906"/>
                  </a:cubicBezTo>
                  <a:cubicBezTo>
                    <a:pt x="524" y="2070"/>
                    <a:pt x="703" y="2203"/>
                    <a:pt x="891" y="2304"/>
                  </a:cubicBezTo>
                  <a:cubicBezTo>
                    <a:pt x="993" y="2359"/>
                    <a:pt x="1094" y="2406"/>
                    <a:pt x="1204" y="2468"/>
                  </a:cubicBezTo>
                  <a:cubicBezTo>
                    <a:pt x="1321" y="2531"/>
                    <a:pt x="1415" y="2617"/>
                    <a:pt x="1524" y="2695"/>
                  </a:cubicBezTo>
                  <a:cubicBezTo>
                    <a:pt x="1555" y="2695"/>
                    <a:pt x="1571" y="2687"/>
                    <a:pt x="1563" y="2671"/>
                  </a:cubicBezTo>
                  <a:cubicBezTo>
                    <a:pt x="1446" y="2515"/>
                    <a:pt x="1258" y="2414"/>
                    <a:pt x="1094" y="2320"/>
                  </a:cubicBezTo>
                  <a:cubicBezTo>
                    <a:pt x="907" y="2218"/>
                    <a:pt x="742" y="2101"/>
                    <a:pt x="586" y="1953"/>
                  </a:cubicBezTo>
                  <a:cubicBezTo>
                    <a:pt x="422" y="1796"/>
                    <a:pt x="313" y="1593"/>
                    <a:pt x="235" y="1374"/>
                  </a:cubicBezTo>
                  <a:cubicBezTo>
                    <a:pt x="164" y="1179"/>
                    <a:pt x="94" y="976"/>
                    <a:pt x="55" y="773"/>
                  </a:cubicBezTo>
                  <a:cubicBezTo>
                    <a:pt x="8" y="515"/>
                    <a:pt x="0" y="265"/>
                    <a:pt x="47" y="7"/>
                  </a:cubicBezTo>
                  <a:cubicBezTo>
                    <a:pt x="47" y="3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52"/>
            <p:cNvSpPr/>
            <p:nvPr/>
          </p:nvSpPr>
          <p:spPr>
            <a:xfrm>
              <a:off x="2098295" y="207659"/>
              <a:ext cx="37172" cy="76426"/>
            </a:xfrm>
            <a:custGeom>
              <a:avLst/>
              <a:gdLst/>
              <a:ahLst/>
              <a:cxnLst/>
              <a:rect l="l" t="t" r="r" b="b"/>
              <a:pathLst>
                <a:path w="1018" h="2093" extrusionOk="0">
                  <a:moveTo>
                    <a:pt x="12" y="1"/>
                  </a:moveTo>
                  <a:cubicBezTo>
                    <a:pt x="6" y="1"/>
                    <a:pt x="0" y="5"/>
                    <a:pt x="0" y="12"/>
                  </a:cubicBezTo>
                  <a:cubicBezTo>
                    <a:pt x="110" y="380"/>
                    <a:pt x="63" y="763"/>
                    <a:pt x="110" y="1146"/>
                  </a:cubicBezTo>
                  <a:cubicBezTo>
                    <a:pt x="141" y="1388"/>
                    <a:pt x="211" y="1716"/>
                    <a:pt x="454" y="1849"/>
                  </a:cubicBezTo>
                  <a:cubicBezTo>
                    <a:pt x="493" y="1864"/>
                    <a:pt x="532" y="1872"/>
                    <a:pt x="579" y="1888"/>
                  </a:cubicBezTo>
                  <a:cubicBezTo>
                    <a:pt x="625" y="1896"/>
                    <a:pt x="680" y="1911"/>
                    <a:pt x="719" y="1927"/>
                  </a:cubicBezTo>
                  <a:cubicBezTo>
                    <a:pt x="821" y="1966"/>
                    <a:pt x="922" y="2013"/>
                    <a:pt x="1008" y="2083"/>
                  </a:cubicBezTo>
                  <a:cubicBezTo>
                    <a:pt x="891" y="1943"/>
                    <a:pt x="719" y="1927"/>
                    <a:pt x="579" y="1825"/>
                  </a:cubicBezTo>
                  <a:cubicBezTo>
                    <a:pt x="524" y="1786"/>
                    <a:pt x="461" y="1763"/>
                    <a:pt x="414" y="1708"/>
                  </a:cubicBezTo>
                  <a:cubicBezTo>
                    <a:pt x="368" y="1661"/>
                    <a:pt x="336" y="1599"/>
                    <a:pt x="305" y="1544"/>
                  </a:cubicBezTo>
                  <a:cubicBezTo>
                    <a:pt x="188" y="1278"/>
                    <a:pt x="180" y="981"/>
                    <a:pt x="141" y="700"/>
                  </a:cubicBezTo>
                  <a:cubicBezTo>
                    <a:pt x="102" y="466"/>
                    <a:pt x="94" y="231"/>
                    <a:pt x="24" y="12"/>
                  </a:cubicBezTo>
                  <a:cubicBezTo>
                    <a:pt x="24" y="5"/>
                    <a:pt x="18" y="1"/>
                    <a:pt x="12" y="1"/>
                  </a:cubicBezTo>
                  <a:close/>
                  <a:moveTo>
                    <a:pt x="1008" y="2083"/>
                  </a:moveTo>
                  <a:cubicBezTo>
                    <a:pt x="1008" y="2090"/>
                    <a:pt x="1011" y="2092"/>
                    <a:pt x="1013" y="2092"/>
                  </a:cubicBezTo>
                  <a:cubicBezTo>
                    <a:pt x="1016" y="2092"/>
                    <a:pt x="1017" y="2088"/>
                    <a:pt x="1008" y="2083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9" name="Google Shape;15799;p52"/>
            <p:cNvSpPr/>
            <p:nvPr/>
          </p:nvSpPr>
          <p:spPr>
            <a:xfrm>
              <a:off x="2181877" y="262760"/>
              <a:ext cx="15190" cy="49660"/>
            </a:xfrm>
            <a:custGeom>
              <a:avLst/>
              <a:gdLst/>
              <a:ahLst/>
              <a:cxnLst/>
              <a:rect l="l" t="t" r="r" b="b"/>
              <a:pathLst>
                <a:path w="416" h="1360" extrusionOk="0">
                  <a:moveTo>
                    <a:pt x="410" y="0"/>
                  </a:moveTo>
                  <a:cubicBezTo>
                    <a:pt x="408" y="0"/>
                    <a:pt x="405" y="1"/>
                    <a:pt x="399" y="4"/>
                  </a:cubicBezTo>
                  <a:cubicBezTo>
                    <a:pt x="329" y="113"/>
                    <a:pt x="306" y="238"/>
                    <a:pt x="243" y="355"/>
                  </a:cubicBezTo>
                  <a:cubicBezTo>
                    <a:pt x="188" y="473"/>
                    <a:pt x="126" y="582"/>
                    <a:pt x="79" y="707"/>
                  </a:cubicBezTo>
                  <a:cubicBezTo>
                    <a:pt x="40" y="816"/>
                    <a:pt x="1" y="934"/>
                    <a:pt x="1" y="1051"/>
                  </a:cubicBezTo>
                  <a:cubicBezTo>
                    <a:pt x="1" y="1098"/>
                    <a:pt x="9" y="1153"/>
                    <a:pt x="40" y="1199"/>
                  </a:cubicBezTo>
                  <a:cubicBezTo>
                    <a:pt x="79" y="1254"/>
                    <a:pt x="126" y="1293"/>
                    <a:pt x="165" y="1356"/>
                  </a:cubicBezTo>
                  <a:cubicBezTo>
                    <a:pt x="165" y="1358"/>
                    <a:pt x="166" y="1359"/>
                    <a:pt x="167" y="1359"/>
                  </a:cubicBezTo>
                  <a:cubicBezTo>
                    <a:pt x="169" y="1359"/>
                    <a:pt x="173" y="1356"/>
                    <a:pt x="173" y="1356"/>
                  </a:cubicBezTo>
                  <a:cubicBezTo>
                    <a:pt x="149" y="1246"/>
                    <a:pt x="79" y="1168"/>
                    <a:pt x="79" y="1051"/>
                  </a:cubicBezTo>
                  <a:cubicBezTo>
                    <a:pt x="79" y="934"/>
                    <a:pt x="118" y="824"/>
                    <a:pt x="149" y="707"/>
                  </a:cubicBezTo>
                  <a:cubicBezTo>
                    <a:pt x="188" y="574"/>
                    <a:pt x="228" y="457"/>
                    <a:pt x="282" y="340"/>
                  </a:cubicBezTo>
                  <a:cubicBezTo>
                    <a:pt x="337" y="230"/>
                    <a:pt x="353" y="113"/>
                    <a:pt x="415" y="4"/>
                  </a:cubicBezTo>
                  <a:cubicBezTo>
                    <a:pt x="415" y="4"/>
                    <a:pt x="415" y="0"/>
                    <a:pt x="4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0" name="Google Shape;15800;p52"/>
            <p:cNvSpPr/>
            <p:nvPr/>
          </p:nvSpPr>
          <p:spPr>
            <a:xfrm>
              <a:off x="2239826" y="215802"/>
              <a:ext cx="21982" cy="42467"/>
            </a:xfrm>
            <a:custGeom>
              <a:avLst/>
              <a:gdLst/>
              <a:ahLst/>
              <a:cxnLst/>
              <a:rect l="l" t="t" r="r" b="b"/>
              <a:pathLst>
                <a:path w="602" h="1163" extrusionOk="0">
                  <a:moveTo>
                    <a:pt x="602" y="0"/>
                  </a:moveTo>
                  <a:lnTo>
                    <a:pt x="602" y="0"/>
                  </a:lnTo>
                  <a:cubicBezTo>
                    <a:pt x="407" y="141"/>
                    <a:pt x="258" y="329"/>
                    <a:pt x="133" y="532"/>
                  </a:cubicBezTo>
                  <a:cubicBezTo>
                    <a:pt x="78" y="618"/>
                    <a:pt x="16" y="719"/>
                    <a:pt x="8" y="821"/>
                  </a:cubicBezTo>
                  <a:cubicBezTo>
                    <a:pt x="0" y="930"/>
                    <a:pt x="39" y="1040"/>
                    <a:pt x="47" y="1157"/>
                  </a:cubicBezTo>
                  <a:cubicBezTo>
                    <a:pt x="47" y="1161"/>
                    <a:pt x="51" y="1163"/>
                    <a:pt x="55" y="1163"/>
                  </a:cubicBezTo>
                  <a:cubicBezTo>
                    <a:pt x="59" y="1163"/>
                    <a:pt x="63" y="1161"/>
                    <a:pt x="63" y="1157"/>
                  </a:cubicBezTo>
                  <a:cubicBezTo>
                    <a:pt x="55" y="1055"/>
                    <a:pt x="24" y="962"/>
                    <a:pt x="47" y="860"/>
                  </a:cubicBezTo>
                  <a:cubicBezTo>
                    <a:pt x="63" y="758"/>
                    <a:pt x="133" y="649"/>
                    <a:pt x="196" y="563"/>
                  </a:cubicBezTo>
                  <a:cubicBezTo>
                    <a:pt x="250" y="461"/>
                    <a:pt x="313" y="376"/>
                    <a:pt x="375" y="290"/>
                  </a:cubicBezTo>
                  <a:cubicBezTo>
                    <a:pt x="407" y="250"/>
                    <a:pt x="438" y="196"/>
                    <a:pt x="477" y="149"/>
                  </a:cubicBezTo>
                  <a:cubicBezTo>
                    <a:pt x="516" y="102"/>
                    <a:pt x="563" y="55"/>
                    <a:pt x="602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1" name="Google Shape;15801;p52"/>
            <p:cNvSpPr/>
            <p:nvPr/>
          </p:nvSpPr>
          <p:spPr>
            <a:xfrm>
              <a:off x="2209117" y="389285"/>
              <a:ext cx="38450" cy="23954"/>
            </a:xfrm>
            <a:custGeom>
              <a:avLst/>
              <a:gdLst/>
              <a:ahLst/>
              <a:cxnLst/>
              <a:rect l="l" t="t" r="r" b="b"/>
              <a:pathLst>
                <a:path w="1053" h="656" extrusionOk="0">
                  <a:moveTo>
                    <a:pt x="1052" y="1"/>
                  </a:moveTo>
                  <a:cubicBezTo>
                    <a:pt x="958" y="8"/>
                    <a:pt x="857" y="71"/>
                    <a:pt x="763" y="94"/>
                  </a:cubicBezTo>
                  <a:cubicBezTo>
                    <a:pt x="654" y="133"/>
                    <a:pt x="544" y="165"/>
                    <a:pt x="451" y="227"/>
                  </a:cubicBezTo>
                  <a:cubicBezTo>
                    <a:pt x="349" y="282"/>
                    <a:pt x="271" y="352"/>
                    <a:pt x="185" y="423"/>
                  </a:cubicBezTo>
                  <a:cubicBezTo>
                    <a:pt x="107" y="477"/>
                    <a:pt x="36" y="548"/>
                    <a:pt x="5" y="634"/>
                  </a:cubicBezTo>
                  <a:cubicBezTo>
                    <a:pt x="1" y="647"/>
                    <a:pt x="9" y="656"/>
                    <a:pt x="19" y="656"/>
                  </a:cubicBezTo>
                  <a:cubicBezTo>
                    <a:pt x="26" y="656"/>
                    <a:pt x="33" y="651"/>
                    <a:pt x="36" y="641"/>
                  </a:cubicBezTo>
                  <a:cubicBezTo>
                    <a:pt x="75" y="548"/>
                    <a:pt x="161" y="485"/>
                    <a:pt x="255" y="438"/>
                  </a:cubicBezTo>
                  <a:cubicBezTo>
                    <a:pt x="341" y="391"/>
                    <a:pt x="427" y="313"/>
                    <a:pt x="513" y="266"/>
                  </a:cubicBezTo>
                  <a:cubicBezTo>
                    <a:pt x="615" y="212"/>
                    <a:pt x="708" y="196"/>
                    <a:pt x="810" y="157"/>
                  </a:cubicBezTo>
                  <a:cubicBezTo>
                    <a:pt x="888" y="110"/>
                    <a:pt x="958" y="32"/>
                    <a:pt x="105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52"/>
            <p:cNvSpPr/>
            <p:nvPr/>
          </p:nvSpPr>
          <p:spPr>
            <a:xfrm>
              <a:off x="2201376" y="466332"/>
              <a:ext cx="38742" cy="9421"/>
            </a:xfrm>
            <a:custGeom>
              <a:avLst/>
              <a:gdLst/>
              <a:ahLst/>
              <a:cxnLst/>
              <a:rect l="l" t="t" r="r" b="b"/>
              <a:pathLst>
                <a:path w="1061" h="258" extrusionOk="0">
                  <a:moveTo>
                    <a:pt x="1053" y="16"/>
                  </a:moveTo>
                  <a:cubicBezTo>
                    <a:pt x="1056" y="21"/>
                    <a:pt x="1058" y="23"/>
                    <a:pt x="1058" y="23"/>
                  </a:cubicBezTo>
                  <a:cubicBezTo>
                    <a:pt x="1060" y="23"/>
                    <a:pt x="1058" y="16"/>
                    <a:pt x="1053" y="16"/>
                  </a:cubicBezTo>
                  <a:close/>
                  <a:moveTo>
                    <a:pt x="584" y="0"/>
                  </a:moveTo>
                  <a:cubicBezTo>
                    <a:pt x="530" y="0"/>
                    <a:pt x="475" y="8"/>
                    <a:pt x="428" y="16"/>
                  </a:cubicBezTo>
                  <a:cubicBezTo>
                    <a:pt x="272" y="47"/>
                    <a:pt x="100" y="118"/>
                    <a:pt x="6" y="243"/>
                  </a:cubicBezTo>
                  <a:cubicBezTo>
                    <a:pt x="1" y="248"/>
                    <a:pt x="3" y="257"/>
                    <a:pt x="7" y="257"/>
                  </a:cubicBezTo>
                  <a:cubicBezTo>
                    <a:pt x="9" y="257"/>
                    <a:pt x="12" y="255"/>
                    <a:pt x="14" y="251"/>
                  </a:cubicBezTo>
                  <a:cubicBezTo>
                    <a:pt x="76" y="188"/>
                    <a:pt x="139" y="149"/>
                    <a:pt x="233" y="125"/>
                  </a:cubicBezTo>
                  <a:cubicBezTo>
                    <a:pt x="272" y="118"/>
                    <a:pt x="311" y="118"/>
                    <a:pt x="350" y="118"/>
                  </a:cubicBezTo>
                  <a:cubicBezTo>
                    <a:pt x="389" y="118"/>
                    <a:pt x="436" y="110"/>
                    <a:pt x="475" y="94"/>
                  </a:cubicBezTo>
                  <a:cubicBezTo>
                    <a:pt x="569" y="86"/>
                    <a:pt x="678" y="55"/>
                    <a:pt x="780" y="47"/>
                  </a:cubicBezTo>
                  <a:cubicBezTo>
                    <a:pt x="807" y="47"/>
                    <a:pt x="833" y="48"/>
                    <a:pt x="859" y="48"/>
                  </a:cubicBezTo>
                  <a:cubicBezTo>
                    <a:pt x="923" y="48"/>
                    <a:pt x="986" y="44"/>
                    <a:pt x="1053" y="16"/>
                  </a:cubicBezTo>
                  <a:lnTo>
                    <a:pt x="1053" y="16"/>
                  </a:lnTo>
                  <a:cubicBezTo>
                    <a:pt x="1028" y="20"/>
                    <a:pt x="1002" y="21"/>
                    <a:pt x="976" y="21"/>
                  </a:cubicBezTo>
                  <a:cubicBezTo>
                    <a:pt x="898" y="21"/>
                    <a:pt x="819" y="8"/>
                    <a:pt x="749" y="8"/>
                  </a:cubicBezTo>
                  <a:cubicBezTo>
                    <a:pt x="686" y="8"/>
                    <a:pt x="639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52"/>
            <p:cNvSpPr/>
            <p:nvPr/>
          </p:nvSpPr>
          <p:spPr>
            <a:xfrm>
              <a:off x="2055499" y="328232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52"/>
            <p:cNvSpPr/>
            <p:nvPr/>
          </p:nvSpPr>
          <p:spPr>
            <a:xfrm>
              <a:off x="2032933" y="293031"/>
              <a:ext cx="58534" cy="122727"/>
            </a:xfrm>
            <a:custGeom>
              <a:avLst/>
              <a:gdLst/>
              <a:ahLst/>
              <a:cxnLst/>
              <a:rect l="l" t="t" r="r" b="b"/>
              <a:pathLst>
                <a:path w="1603" h="3361" extrusionOk="0">
                  <a:moveTo>
                    <a:pt x="10" y="0"/>
                  </a:moveTo>
                  <a:cubicBezTo>
                    <a:pt x="5" y="0"/>
                    <a:pt x="1" y="7"/>
                    <a:pt x="1" y="19"/>
                  </a:cubicBezTo>
                  <a:cubicBezTo>
                    <a:pt x="48" y="105"/>
                    <a:pt x="118" y="175"/>
                    <a:pt x="181" y="253"/>
                  </a:cubicBezTo>
                  <a:cubicBezTo>
                    <a:pt x="259" y="339"/>
                    <a:pt x="337" y="417"/>
                    <a:pt x="415" y="503"/>
                  </a:cubicBezTo>
                  <a:cubicBezTo>
                    <a:pt x="595" y="706"/>
                    <a:pt x="751" y="917"/>
                    <a:pt x="876" y="1152"/>
                  </a:cubicBezTo>
                  <a:cubicBezTo>
                    <a:pt x="1001" y="1386"/>
                    <a:pt x="1110" y="1605"/>
                    <a:pt x="1196" y="1863"/>
                  </a:cubicBezTo>
                  <a:cubicBezTo>
                    <a:pt x="1282" y="2105"/>
                    <a:pt x="1368" y="2363"/>
                    <a:pt x="1431" y="2605"/>
                  </a:cubicBezTo>
                  <a:cubicBezTo>
                    <a:pt x="1470" y="2738"/>
                    <a:pt x="1501" y="2879"/>
                    <a:pt x="1509" y="3027"/>
                  </a:cubicBezTo>
                  <a:cubicBezTo>
                    <a:pt x="1517" y="3129"/>
                    <a:pt x="1509" y="3262"/>
                    <a:pt x="1572" y="3355"/>
                  </a:cubicBezTo>
                  <a:cubicBezTo>
                    <a:pt x="1575" y="3359"/>
                    <a:pt x="1578" y="3361"/>
                    <a:pt x="1581" y="3361"/>
                  </a:cubicBezTo>
                  <a:cubicBezTo>
                    <a:pt x="1584" y="3361"/>
                    <a:pt x="1587" y="3357"/>
                    <a:pt x="1587" y="3348"/>
                  </a:cubicBezTo>
                  <a:cubicBezTo>
                    <a:pt x="1587" y="3262"/>
                    <a:pt x="1603" y="3152"/>
                    <a:pt x="1587" y="3035"/>
                  </a:cubicBezTo>
                  <a:cubicBezTo>
                    <a:pt x="1579" y="2918"/>
                    <a:pt x="1564" y="2793"/>
                    <a:pt x="1540" y="2676"/>
                  </a:cubicBezTo>
                  <a:cubicBezTo>
                    <a:pt x="1493" y="2418"/>
                    <a:pt x="1423" y="2168"/>
                    <a:pt x="1337" y="1925"/>
                  </a:cubicBezTo>
                  <a:cubicBezTo>
                    <a:pt x="1251" y="1675"/>
                    <a:pt x="1118" y="1457"/>
                    <a:pt x="993" y="1238"/>
                  </a:cubicBezTo>
                  <a:cubicBezTo>
                    <a:pt x="868" y="1019"/>
                    <a:pt x="720" y="808"/>
                    <a:pt x="556" y="613"/>
                  </a:cubicBezTo>
                  <a:cubicBezTo>
                    <a:pt x="470" y="503"/>
                    <a:pt x="368" y="409"/>
                    <a:pt x="274" y="300"/>
                  </a:cubicBezTo>
                  <a:cubicBezTo>
                    <a:pt x="181" y="214"/>
                    <a:pt x="87" y="120"/>
                    <a:pt x="16" y="3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52"/>
            <p:cNvSpPr/>
            <p:nvPr/>
          </p:nvSpPr>
          <p:spPr>
            <a:xfrm>
              <a:off x="1981886" y="380740"/>
              <a:ext cx="61382" cy="88622"/>
            </a:xfrm>
            <a:custGeom>
              <a:avLst/>
              <a:gdLst/>
              <a:ahLst/>
              <a:cxnLst/>
              <a:rect l="l" t="t" r="r" b="b"/>
              <a:pathLst>
                <a:path w="1681" h="242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86" y="16"/>
                    <a:pt x="156" y="70"/>
                    <a:pt x="227" y="110"/>
                  </a:cubicBezTo>
                  <a:cubicBezTo>
                    <a:pt x="289" y="156"/>
                    <a:pt x="360" y="203"/>
                    <a:pt x="422" y="266"/>
                  </a:cubicBezTo>
                  <a:cubicBezTo>
                    <a:pt x="563" y="391"/>
                    <a:pt x="696" y="516"/>
                    <a:pt x="797" y="680"/>
                  </a:cubicBezTo>
                  <a:cubicBezTo>
                    <a:pt x="914" y="860"/>
                    <a:pt x="1008" y="1047"/>
                    <a:pt x="1086" y="1250"/>
                  </a:cubicBezTo>
                  <a:cubicBezTo>
                    <a:pt x="1164" y="1446"/>
                    <a:pt x="1227" y="1641"/>
                    <a:pt x="1336" y="1813"/>
                  </a:cubicBezTo>
                  <a:cubicBezTo>
                    <a:pt x="1399" y="1907"/>
                    <a:pt x="1454" y="1993"/>
                    <a:pt x="1500" y="2087"/>
                  </a:cubicBezTo>
                  <a:cubicBezTo>
                    <a:pt x="1563" y="2188"/>
                    <a:pt x="1571" y="2298"/>
                    <a:pt x="1602" y="2415"/>
                  </a:cubicBezTo>
                  <a:cubicBezTo>
                    <a:pt x="1602" y="2423"/>
                    <a:pt x="1612" y="2427"/>
                    <a:pt x="1622" y="2427"/>
                  </a:cubicBezTo>
                  <a:cubicBezTo>
                    <a:pt x="1631" y="2427"/>
                    <a:pt x="1641" y="2423"/>
                    <a:pt x="1641" y="2415"/>
                  </a:cubicBezTo>
                  <a:cubicBezTo>
                    <a:pt x="1680" y="2219"/>
                    <a:pt x="1594" y="2008"/>
                    <a:pt x="1500" y="1852"/>
                  </a:cubicBezTo>
                  <a:cubicBezTo>
                    <a:pt x="1399" y="1649"/>
                    <a:pt x="1297" y="1454"/>
                    <a:pt x="1211" y="1243"/>
                  </a:cubicBezTo>
                  <a:cubicBezTo>
                    <a:pt x="1125" y="1032"/>
                    <a:pt x="1024" y="836"/>
                    <a:pt x="899" y="657"/>
                  </a:cubicBezTo>
                  <a:cubicBezTo>
                    <a:pt x="781" y="485"/>
                    <a:pt x="641" y="352"/>
                    <a:pt x="477" y="235"/>
                  </a:cubicBezTo>
                  <a:cubicBezTo>
                    <a:pt x="399" y="172"/>
                    <a:pt x="320" y="125"/>
                    <a:pt x="234" y="78"/>
                  </a:cubicBezTo>
                  <a:cubicBezTo>
                    <a:pt x="164" y="39"/>
                    <a:pt x="86" y="0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52"/>
            <p:cNvSpPr/>
            <p:nvPr/>
          </p:nvSpPr>
          <p:spPr>
            <a:xfrm>
              <a:off x="1978818" y="481924"/>
              <a:ext cx="57876" cy="52728"/>
            </a:xfrm>
            <a:custGeom>
              <a:avLst/>
              <a:gdLst/>
              <a:ahLst/>
              <a:cxnLst/>
              <a:rect l="l" t="t" r="r" b="b"/>
              <a:pathLst>
                <a:path w="1585" h="1444" extrusionOk="0">
                  <a:moveTo>
                    <a:pt x="11" y="0"/>
                  </a:moveTo>
                  <a:cubicBezTo>
                    <a:pt x="7" y="0"/>
                    <a:pt x="0" y="6"/>
                    <a:pt x="6" y="11"/>
                  </a:cubicBezTo>
                  <a:cubicBezTo>
                    <a:pt x="100" y="152"/>
                    <a:pt x="240" y="238"/>
                    <a:pt x="373" y="347"/>
                  </a:cubicBezTo>
                  <a:cubicBezTo>
                    <a:pt x="522" y="449"/>
                    <a:pt x="662" y="558"/>
                    <a:pt x="803" y="667"/>
                  </a:cubicBezTo>
                  <a:cubicBezTo>
                    <a:pt x="951" y="777"/>
                    <a:pt x="1100" y="894"/>
                    <a:pt x="1225" y="1027"/>
                  </a:cubicBezTo>
                  <a:cubicBezTo>
                    <a:pt x="1287" y="1089"/>
                    <a:pt x="1342" y="1144"/>
                    <a:pt x="1381" y="1214"/>
                  </a:cubicBezTo>
                  <a:cubicBezTo>
                    <a:pt x="1405" y="1246"/>
                    <a:pt x="1428" y="1277"/>
                    <a:pt x="1452" y="1308"/>
                  </a:cubicBezTo>
                  <a:cubicBezTo>
                    <a:pt x="1467" y="1347"/>
                    <a:pt x="1483" y="1386"/>
                    <a:pt x="1498" y="1425"/>
                  </a:cubicBezTo>
                  <a:cubicBezTo>
                    <a:pt x="1502" y="1437"/>
                    <a:pt x="1514" y="1443"/>
                    <a:pt x="1527" y="1443"/>
                  </a:cubicBezTo>
                  <a:cubicBezTo>
                    <a:pt x="1539" y="1443"/>
                    <a:pt x="1553" y="1437"/>
                    <a:pt x="1561" y="1425"/>
                  </a:cubicBezTo>
                  <a:cubicBezTo>
                    <a:pt x="1584" y="1347"/>
                    <a:pt x="1561" y="1261"/>
                    <a:pt x="1530" y="1207"/>
                  </a:cubicBezTo>
                  <a:cubicBezTo>
                    <a:pt x="1491" y="1129"/>
                    <a:pt x="1428" y="1066"/>
                    <a:pt x="1381" y="1011"/>
                  </a:cubicBezTo>
                  <a:cubicBezTo>
                    <a:pt x="1264" y="863"/>
                    <a:pt x="1116" y="746"/>
                    <a:pt x="975" y="636"/>
                  </a:cubicBezTo>
                  <a:cubicBezTo>
                    <a:pt x="819" y="519"/>
                    <a:pt x="647" y="433"/>
                    <a:pt x="490" y="331"/>
                  </a:cubicBezTo>
                  <a:cubicBezTo>
                    <a:pt x="326" y="230"/>
                    <a:pt x="139" y="167"/>
                    <a:pt x="14" y="3"/>
                  </a:cubicBezTo>
                  <a:cubicBezTo>
                    <a:pt x="14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7" name="Google Shape;15807;p52"/>
            <p:cNvSpPr/>
            <p:nvPr/>
          </p:nvSpPr>
          <p:spPr>
            <a:xfrm>
              <a:off x="2099135" y="200977"/>
              <a:ext cx="45972" cy="94245"/>
            </a:xfrm>
            <a:custGeom>
              <a:avLst/>
              <a:gdLst/>
              <a:ahLst/>
              <a:cxnLst/>
              <a:rect l="l" t="t" r="r" b="b"/>
              <a:pathLst>
                <a:path w="1259" h="2581" extrusionOk="0">
                  <a:moveTo>
                    <a:pt x="1" y="0"/>
                  </a:moveTo>
                  <a:cubicBezTo>
                    <a:pt x="63" y="55"/>
                    <a:pt x="141" y="94"/>
                    <a:pt x="204" y="149"/>
                  </a:cubicBezTo>
                  <a:cubicBezTo>
                    <a:pt x="282" y="203"/>
                    <a:pt x="352" y="281"/>
                    <a:pt x="423" y="352"/>
                  </a:cubicBezTo>
                  <a:cubicBezTo>
                    <a:pt x="540" y="485"/>
                    <a:pt x="634" y="641"/>
                    <a:pt x="696" y="813"/>
                  </a:cubicBezTo>
                  <a:cubicBezTo>
                    <a:pt x="767" y="1008"/>
                    <a:pt x="774" y="1219"/>
                    <a:pt x="790" y="1422"/>
                  </a:cubicBezTo>
                  <a:cubicBezTo>
                    <a:pt x="813" y="1618"/>
                    <a:pt x="899" y="1790"/>
                    <a:pt x="978" y="1961"/>
                  </a:cubicBezTo>
                  <a:cubicBezTo>
                    <a:pt x="1017" y="2063"/>
                    <a:pt x="1064" y="2157"/>
                    <a:pt x="1103" y="2258"/>
                  </a:cubicBezTo>
                  <a:cubicBezTo>
                    <a:pt x="1134" y="2360"/>
                    <a:pt x="1134" y="2469"/>
                    <a:pt x="1204" y="2571"/>
                  </a:cubicBezTo>
                  <a:cubicBezTo>
                    <a:pt x="1210" y="2577"/>
                    <a:pt x="1220" y="2581"/>
                    <a:pt x="1229" y="2581"/>
                  </a:cubicBezTo>
                  <a:cubicBezTo>
                    <a:pt x="1244" y="2581"/>
                    <a:pt x="1259" y="2572"/>
                    <a:pt x="1259" y="2548"/>
                  </a:cubicBezTo>
                  <a:cubicBezTo>
                    <a:pt x="1235" y="2469"/>
                    <a:pt x="1220" y="2376"/>
                    <a:pt x="1212" y="2282"/>
                  </a:cubicBezTo>
                  <a:cubicBezTo>
                    <a:pt x="1204" y="2188"/>
                    <a:pt x="1157" y="2102"/>
                    <a:pt x="1118" y="2008"/>
                  </a:cubicBezTo>
                  <a:cubicBezTo>
                    <a:pt x="1040" y="1829"/>
                    <a:pt x="938" y="1641"/>
                    <a:pt x="899" y="1446"/>
                  </a:cubicBezTo>
                  <a:cubicBezTo>
                    <a:pt x="860" y="1243"/>
                    <a:pt x="853" y="1024"/>
                    <a:pt x="782" y="821"/>
                  </a:cubicBezTo>
                  <a:cubicBezTo>
                    <a:pt x="728" y="656"/>
                    <a:pt x="634" y="516"/>
                    <a:pt x="517" y="391"/>
                  </a:cubicBezTo>
                  <a:cubicBezTo>
                    <a:pt x="446" y="313"/>
                    <a:pt x="360" y="242"/>
                    <a:pt x="274" y="172"/>
                  </a:cubicBezTo>
                  <a:cubicBezTo>
                    <a:pt x="188" y="109"/>
                    <a:pt x="87" y="7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8" name="Google Shape;15808;p52"/>
            <p:cNvSpPr/>
            <p:nvPr/>
          </p:nvSpPr>
          <p:spPr>
            <a:xfrm>
              <a:off x="2191590" y="253924"/>
              <a:ext cx="14314" cy="75330"/>
            </a:xfrm>
            <a:custGeom>
              <a:avLst/>
              <a:gdLst/>
              <a:ahLst/>
              <a:cxnLst/>
              <a:rect l="l" t="t" r="r" b="b"/>
              <a:pathLst>
                <a:path w="392" h="2063" extrusionOk="0">
                  <a:moveTo>
                    <a:pt x="378" y="0"/>
                  </a:moveTo>
                  <a:cubicBezTo>
                    <a:pt x="373" y="0"/>
                    <a:pt x="368" y="4"/>
                    <a:pt x="368" y="11"/>
                  </a:cubicBezTo>
                  <a:cubicBezTo>
                    <a:pt x="368" y="191"/>
                    <a:pt x="329" y="355"/>
                    <a:pt x="290" y="527"/>
                  </a:cubicBezTo>
                  <a:cubicBezTo>
                    <a:pt x="251" y="707"/>
                    <a:pt x="212" y="871"/>
                    <a:pt x="157" y="1051"/>
                  </a:cubicBezTo>
                  <a:cubicBezTo>
                    <a:pt x="126" y="1129"/>
                    <a:pt x="110" y="1215"/>
                    <a:pt x="87" y="1293"/>
                  </a:cubicBezTo>
                  <a:cubicBezTo>
                    <a:pt x="71" y="1379"/>
                    <a:pt x="32" y="1457"/>
                    <a:pt x="16" y="1543"/>
                  </a:cubicBezTo>
                  <a:cubicBezTo>
                    <a:pt x="8" y="1621"/>
                    <a:pt x="8" y="1715"/>
                    <a:pt x="1" y="1793"/>
                  </a:cubicBezTo>
                  <a:cubicBezTo>
                    <a:pt x="1" y="1879"/>
                    <a:pt x="1" y="1965"/>
                    <a:pt x="16" y="2051"/>
                  </a:cubicBezTo>
                  <a:cubicBezTo>
                    <a:pt x="16" y="2059"/>
                    <a:pt x="22" y="2063"/>
                    <a:pt x="28" y="2063"/>
                  </a:cubicBezTo>
                  <a:cubicBezTo>
                    <a:pt x="34" y="2063"/>
                    <a:pt x="40" y="2059"/>
                    <a:pt x="40" y="2051"/>
                  </a:cubicBezTo>
                  <a:cubicBezTo>
                    <a:pt x="40" y="1957"/>
                    <a:pt x="40" y="1871"/>
                    <a:pt x="55" y="1770"/>
                  </a:cubicBezTo>
                  <a:cubicBezTo>
                    <a:pt x="71" y="1684"/>
                    <a:pt x="94" y="1606"/>
                    <a:pt x="110" y="1520"/>
                  </a:cubicBezTo>
                  <a:cubicBezTo>
                    <a:pt x="118" y="1426"/>
                    <a:pt x="133" y="1340"/>
                    <a:pt x="157" y="1254"/>
                  </a:cubicBezTo>
                  <a:cubicBezTo>
                    <a:pt x="173" y="1176"/>
                    <a:pt x="204" y="1090"/>
                    <a:pt x="227" y="1012"/>
                  </a:cubicBezTo>
                  <a:cubicBezTo>
                    <a:pt x="274" y="840"/>
                    <a:pt x="305" y="668"/>
                    <a:pt x="329" y="504"/>
                  </a:cubicBezTo>
                  <a:cubicBezTo>
                    <a:pt x="352" y="347"/>
                    <a:pt x="391" y="191"/>
                    <a:pt x="391" y="19"/>
                  </a:cubicBezTo>
                  <a:cubicBezTo>
                    <a:pt x="391" y="6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52"/>
            <p:cNvSpPr/>
            <p:nvPr/>
          </p:nvSpPr>
          <p:spPr>
            <a:xfrm>
              <a:off x="2235809" y="215510"/>
              <a:ext cx="21434" cy="36150"/>
            </a:xfrm>
            <a:custGeom>
              <a:avLst/>
              <a:gdLst/>
              <a:ahLst/>
              <a:cxnLst/>
              <a:rect l="l" t="t" r="r" b="b"/>
              <a:pathLst>
                <a:path w="587" h="990" extrusionOk="0">
                  <a:moveTo>
                    <a:pt x="587" y="1"/>
                  </a:moveTo>
                  <a:lnTo>
                    <a:pt x="587" y="1"/>
                  </a:lnTo>
                  <a:cubicBezTo>
                    <a:pt x="517" y="71"/>
                    <a:pt x="431" y="118"/>
                    <a:pt x="360" y="188"/>
                  </a:cubicBezTo>
                  <a:cubicBezTo>
                    <a:pt x="290" y="258"/>
                    <a:pt x="235" y="344"/>
                    <a:pt x="196" y="423"/>
                  </a:cubicBezTo>
                  <a:cubicBezTo>
                    <a:pt x="95" y="595"/>
                    <a:pt x="40" y="782"/>
                    <a:pt x="1" y="977"/>
                  </a:cubicBezTo>
                  <a:cubicBezTo>
                    <a:pt x="1" y="982"/>
                    <a:pt x="7" y="990"/>
                    <a:pt x="11" y="990"/>
                  </a:cubicBezTo>
                  <a:cubicBezTo>
                    <a:pt x="14" y="990"/>
                    <a:pt x="17" y="987"/>
                    <a:pt x="17" y="977"/>
                  </a:cubicBezTo>
                  <a:cubicBezTo>
                    <a:pt x="71" y="790"/>
                    <a:pt x="134" y="595"/>
                    <a:pt x="235" y="430"/>
                  </a:cubicBezTo>
                  <a:cubicBezTo>
                    <a:pt x="282" y="352"/>
                    <a:pt x="345" y="282"/>
                    <a:pt x="399" y="204"/>
                  </a:cubicBezTo>
                  <a:cubicBezTo>
                    <a:pt x="431" y="165"/>
                    <a:pt x="462" y="126"/>
                    <a:pt x="501" y="87"/>
                  </a:cubicBezTo>
                  <a:cubicBezTo>
                    <a:pt x="540" y="71"/>
                    <a:pt x="564" y="40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0" name="Google Shape;15810;p52"/>
            <p:cNvSpPr/>
            <p:nvPr/>
          </p:nvSpPr>
          <p:spPr>
            <a:xfrm>
              <a:off x="2203311" y="389723"/>
              <a:ext cx="52764" cy="32133"/>
            </a:xfrm>
            <a:custGeom>
              <a:avLst/>
              <a:gdLst/>
              <a:ahLst/>
              <a:cxnLst/>
              <a:rect l="l" t="t" r="r" b="b"/>
              <a:pathLst>
                <a:path w="1445" h="880" extrusionOk="0">
                  <a:moveTo>
                    <a:pt x="1443" y="1"/>
                  </a:moveTo>
                  <a:cubicBezTo>
                    <a:pt x="1442" y="1"/>
                    <a:pt x="1440" y="2"/>
                    <a:pt x="1438" y="4"/>
                  </a:cubicBezTo>
                  <a:cubicBezTo>
                    <a:pt x="1443" y="4"/>
                    <a:pt x="1445" y="1"/>
                    <a:pt x="1443" y="1"/>
                  </a:cubicBezTo>
                  <a:close/>
                  <a:moveTo>
                    <a:pt x="1438" y="4"/>
                  </a:moveTo>
                  <a:lnTo>
                    <a:pt x="1438" y="4"/>
                  </a:lnTo>
                  <a:cubicBezTo>
                    <a:pt x="1321" y="82"/>
                    <a:pt x="1203" y="160"/>
                    <a:pt x="1078" y="239"/>
                  </a:cubicBezTo>
                  <a:cubicBezTo>
                    <a:pt x="1008" y="278"/>
                    <a:pt x="946" y="332"/>
                    <a:pt x="891" y="371"/>
                  </a:cubicBezTo>
                  <a:cubicBezTo>
                    <a:pt x="828" y="411"/>
                    <a:pt x="766" y="434"/>
                    <a:pt x="703" y="465"/>
                  </a:cubicBezTo>
                  <a:cubicBezTo>
                    <a:pt x="586" y="536"/>
                    <a:pt x="461" y="606"/>
                    <a:pt x="336" y="661"/>
                  </a:cubicBezTo>
                  <a:cubicBezTo>
                    <a:pt x="227" y="707"/>
                    <a:pt x="109" y="778"/>
                    <a:pt x="8" y="856"/>
                  </a:cubicBezTo>
                  <a:cubicBezTo>
                    <a:pt x="0" y="864"/>
                    <a:pt x="8" y="879"/>
                    <a:pt x="23" y="879"/>
                  </a:cubicBezTo>
                  <a:cubicBezTo>
                    <a:pt x="141" y="809"/>
                    <a:pt x="274" y="809"/>
                    <a:pt x="383" y="739"/>
                  </a:cubicBezTo>
                  <a:cubicBezTo>
                    <a:pt x="508" y="668"/>
                    <a:pt x="617" y="582"/>
                    <a:pt x="735" y="512"/>
                  </a:cubicBezTo>
                  <a:cubicBezTo>
                    <a:pt x="844" y="450"/>
                    <a:pt x="961" y="379"/>
                    <a:pt x="1063" y="293"/>
                  </a:cubicBezTo>
                  <a:cubicBezTo>
                    <a:pt x="1125" y="239"/>
                    <a:pt x="1180" y="184"/>
                    <a:pt x="1243" y="145"/>
                  </a:cubicBezTo>
                  <a:cubicBezTo>
                    <a:pt x="1321" y="98"/>
                    <a:pt x="1375" y="59"/>
                    <a:pt x="1438" y="4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1" name="Google Shape;15811;p52"/>
            <p:cNvSpPr/>
            <p:nvPr/>
          </p:nvSpPr>
          <p:spPr>
            <a:xfrm>
              <a:off x="2187902" y="469143"/>
              <a:ext cx="57913" cy="15701"/>
            </a:xfrm>
            <a:custGeom>
              <a:avLst/>
              <a:gdLst/>
              <a:ahLst/>
              <a:cxnLst/>
              <a:rect l="l" t="t" r="r" b="b"/>
              <a:pathLst>
                <a:path w="1586" h="430" extrusionOk="0">
                  <a:moveTo>
                    <a:pt x="1569" y="0"/>
                  </a:moveTo>
                  <a:cubicBezTo>
                    <a:pt x="1567" y="0"/>
                    <a:pt x="1565" y="1"/>
                    <a:pt x="1563" y="2"/>
                  </a:cubicBezTo>
                  <a:cubicBezTo>
                    <a:pt x="1305" y="80"/>
                    <a:pt x="1055" y="205"/>
                    <a:pt x="781" y="252"/>
                  </a:cubicBezTo>
                  <a:cubicBezTo>
                    <a:pt x="649" y="283"/>
                    <a:pt x="508" y="283"/>
                    <a:pt x="367" y="306"/>
                  </a:cubicBezTo>
                  <a:cubicBezTo>
                    <a:pt x="305" y="314"/>
                    <a:pt x="234" y="345"/>
                    <a:pt x="180" y="361"/>
                  </a:cubicBezTo>
                  <a:cubicBezTo>
                    <a:pt x="117" y="384"/>
                    <a:pt x="55" y="369"/>
                    <a:pt x="0" y="400"/>
                  </a:cubicBezTo>
                  <a:lnTo>
                    <a:pt x="0" y="408"/>
                  </a:lnTo>
                  <a:cubicBezTo>
                    <a:pt x="20" y="424"/>
                    <a:pt x="43" y="429"/>
                    <a:pt x="67" y="429"/>
                  </a:cubicBezTo>
                  <a:cubicBezTo>
                    <a:pt x="92" y="429"/>
                    <a:pt x="117" y="424"/>
                    <a:pt x="141" y="416"/>
                  </a:cubicBezTo>
                  <a:cubicBezTo>
                    <a:pt x="180" y="408"/>
                    <a:pt x="219" y="408"/>
                    <a:pt x="266" y="408"/>
                  </a:cubicBezTo>
                  <a:cubicBezTo>
                    <a:pt x="297" y="408"/>
                    <a:pt x="336" y="416"/>
                    <a:pt x="367" y="416"/>
                  </a:cubicBezTo>
                  <a:cubicBezTo>
                    <a:pt x="500" y="416"/>
                    <a:pt x="649" y="369"/>
                    <a:pt x="781" y="330"/>
                  </a:cubicBezTo>
                  <a:cubicBezTo>
                    <a:pt x="1055" y="252"/>
                    <a:pt x="1305" y="103"/>
                    <a:pt x="1579" y="25"/>
                  </a:cubicBezTo>
                  <a:cubicBezTo>
                    <a:pt x="1585" y="18"/>
                    <a:pt x="1580" y="0"/>
                    <a:pt x="1569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2" name="Google Shape;15812;p52"/>
            <p:cNvSpPr/>
            <p:nvPr/>
          </p:nvSpPr>
          <p:spPr>
            <a:xfrm>
              <a:off x="2099427" y="551083"/>
              <a:ext cx="621" cy="37"/>
            </a:xfrm>
            <a:custGeom>
              <a:avLst/>
              <a:gdLst/>
              <a:ahLst/>
              <a:cxnLst/>
              <a:rect l="l" t="t" r="r" b="b"/>
              <a:pathLst>
                <a:path w="17" h="1" fill="none" extrusionOk="0">
                  <a:moveTo>
                    <a:pt x="1" y="0"/>
                  </a:moveTo>
                  <a:cubicBezTo>
                    <a:pt x="16" y="0"/>
                    <a:pt x="16" y="0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3" name="Google Shape;15813;p52"/>
            <p:cNvSpPr/>
            <p:nvPr/>
          </p:nvSpPr>
          <p:spPr>
            <a:xfrm>
              <a:off x="2007921" y="246913"/>
              <a:ext cx="254546" cy="776455"/>
            </a:xfrm>
            <a:custGeom>
              <a:avLst/>
              <a:gdLst/>
              <a:ahLst/>
              <a:cxnLst/>
              <a:rect l="l" t="t" r="r" b="b"/>
              <a:pathLst>
                <a:path w="6971" h="21264" extrusionOk="0">
                  <a:moveTo>
                    <a:pt x="6644" y="979"/>
                  </a:moveTo>
                  <a:cubicBezTo>
                    <a:pt x="6635" y="999"/>
                    <a:pt x="6626" y="1018"/>
                    <a:pt x="6617" y="1038"/>
                  </a:cubicBezTo>
                  <a:lnTo>
                    <a:pt x="6617" y="1038"/>
                  </a:lnTo>
                  <a:cubicBezTo>
                    <a:pt x="6620" y="1033"/>
                    <a:pt x="6622" y="1029"/>
                    <a:pt x="6625" y="1024"/>
                  </a:cubicBezTo>
                  <a:cubicBezTo>
                    <a:pt x="6631" y="1009"/>
                    <a:pt x="6638" y="994"/>
                    <a:pt x="6644" y="979"/>
                  </a:cubicBezTo>
                  <a:close/>
                  <a:moveTo>
                    <a:pt x="6156" y="172"/>
                  </a:moveTo>
                  <a:cubicBezTo>
                    <a:pt x="6164" y="203"/>
                    <a:pt x="6164" y="227"/>
                    <a:pt x="6172" y="250"/>
                  </a:cubicBezTo>
                  <a:cubicBezTo>
                    <a:pt x="6132" y="430"/>
                    <a:pt x="6125" y="610"/>
                    <a:pt x="6132" y="789"/>
                  </a:cubicBezTo>
                  <a:lnTo>
                    <a:pt x="6132" y="1063"/>
                  </a:lnTo>
                  <a:cubicBezTo>
                    <a:pt x="6125" y="977"/>
                    <a:pt x="6117" y="891"/>
                    <a:pt x="6117" y="797"/>
                  </a:cubicBezTo>
                  <a:cubicBezTo>
                    <a:pt x="6101" y="594"/>
                    <a:pt x="6125" y="383"/>
                    <a:pt x="6156" y="172"/>
                  </a:cubicBezTo>
                  <a:close/>
                  <a:moveTo>
                    <a:pt x="2952" y="1110"/>
                  </a:moveTo>
                  <a:cubicBezTo>
                    <a:pt x="2975" y="1110"/>
                    <a:pt x="3007" y="1125"/>
                    <a:pt x="3038" y="1133"/>
                  </a:cubicBezTo>
                  <a:cubicBezTo>
                    <a:pt x="3030" y="1157"/>
                    <a:pt x="3015" y="1172"/>
                    <a:pt x="3038" y="1204"/>
                  </a:cubicBezTo>
                  <a:cubicBezTo>
                    <a:pt x="3059" y="1231"/>
                    <a:pt x="3085" y="1264"/>
                    <a:pt x="3112" y="1288"/>
                  </a:cubicBezTo>
                  <a:lnTo>
                    <a:pt x="3112" y="1288"/>
                  </a:lnTo>
                  <a:cubicBezTo>
                    <a:pt x="3069" y="1254"/>
                    <a:pt x="3027" y="1230"/>
                    <a:pt x="2991" y="1180"/>
                  </a:cubicBezTo>
                  <a:cubicBezTo>
                    <a:pt x="2968" y="1165"/>
                    <a:pt x="2960" y="1141"/>
                    <a:pt x="2936" y="1125"/>
                  </a:cubicBezTo>
                  <a:lnTo>
                    <a:pt x="2936" y="1110"/>
                  </a:lnTo>
                  <a:close/>
                  <a:moveTo>
                    <a:pt x="3851" y="938"/>
                  </a:moveTo>
                  <a:lnTo>
                    <a:pt x="3851" y="938"/>
                  </a:lnTo>
                  <a:cubicBezTo>
                    <a:pt x="3874" y="1063"/>
                    <a:pt x="3898" y="1204"/>
                    <a:pt x="3905" y="1329"/>
                  </a:cubicBezTo>
                  <a:cubicBezTo>
                    <a:pt x="3913" y="1399"/>
                    <a:pt x="3913" y="1454"/>
                    <a:pt x="3905" y="1516"/>
                  </a:cubicBezTo>
                  <a:cubicBezTo>
                    <a:pt x="3905" y="1508"/>
                    <a:pt x="3898" y="1493"/>
                    <a:pt x="3890" y="1485"/>
                  </a:cubicBezTo>
                  <a:cubicBezTo>
                    <a:pt x="3866" y="1297"/>
                    <a:pt x="3858" y="1125"/>
                    <a:pt x="3851" y="938"/>
                  </a:cubicBezTo>
                  <a:close/>
                  <a:moveTo>
                    <a:pt x="3937" y="883"/>
                  </a:moveTo>
                  <a:lnTo>
                    <a:pt x="3937" y="883"/>
                  </a:lnTo>
                  <a:cubicBezTo>
                    <a:pt x="3991" y="1016"/>
                    <a:pt x="4046" y="1157"/>
                    <a:pt x="4085" y="1297"/>
                  </a:cubicBezTo>
                  <a:cubicBezTo>
                    <a:pt x="4140" y="1501"/>
                    <a:pt x="4171" y="1743"/>
                    <a:pt x="4132" y="1962"/>
                  </a:cubicBezTo>
                  <a:cubicBezTo>
                    <a:pt x="4132" y="1962"/>
                    <a:pt x="4132" y="1954"/>
                    <a:pt x="4124" y="1954"/>
                  </a:cubicBezTo>
                  <a:cubicBezTo>
                    <a:pt x="4171" y="1790"/>
                    <a:pt x="4124" y="1602"/>
                    <a:pt x="4093" y="1438"/>
                  </a:cubicBezTo>
                  <a:cubicBezTo>
                    <a:pt x="4054" y="1243"/>
                    <a:pt x="4007" y="1055"/>
                    <a:pt x="3937" y="883"/>
                  </a:cubicBezTo>
                  <a:close/>
                  <a:moveTo>
                    <a:pt x="2491" y="3626"/>
                  </a:moveTo>
                  <a:cubicBezTo>
                    <a:pt x="2491" y="3642"/>
                    <a:pt x="2483" y="3665"/>
                    <a:pt x="2483" y="3681"/>
                  </a:cubicBezTo>
                  <a:lnTo>
                    <a:pt x="2421" y="3978"/>
                  </a:lnTo>
                  <a:cubicBezTo>
                    <a:pt x="2413" y="4111"/>
                    <a:pt x="2389" y="4243"/>
                    <a:pt x="2382" y="4376"/>
                  </a:cubicBezTo>
                  <a:lnTo>
                    <a:pt x="2382" y="4525"/>
                  </a:lnTo>
                  <a:cubicBezTo>
                    <a:pt x="2382" y="4439"/>
                    <a:pt x="2374" y="4361"/>
                    <a:pt x="2382" y="4267"/>
                  </a:cubicBezTo>
                  <a:cubicBezTo>
                    <a:pt x="2389" y="4126"/>
                    <a:pt x="2405" y="3986"/>
                    <a:pt x="2428" y="3853"/>
                  </a:cubicBezTo>
                  <a:cubicBezTo>
                    <a:pt x="2452" y="3782"/>
                    <a:pt x="2468" y="3704"/>
                    <a:pt x="2491" y="3626"/>
                  </a:cubicBezTo>
                  <a:close/>
                  <a:moveTo>
                    <a:pt x="2499" y="3915"/>
                  </a:moveTo>
                  <a:lnTo>
                    <a:pt x="2499" y="3946"/>
                  </a:lnTo>
                  <a:cubicBezTo>
                    <a:pt x="2507" y="4071"/>
                    <a:pt x="2507" y="4204"/>
                    <a:pt x="2522" y="4329"/>
                  </a:cubicBezTo>
                  <a:cubicBezTo>
                    <a:pt x="2507" y="4454"/>
                    <a:pt x="2507" y="4579"/>
                    <a:pt x="2499" y="4712"/>
                  </a:cubicBezTo>
                  <a:cubicBezTo>
                    <a:pt x="2491" y="4595"/>
                    <a:pt x="2475" y="4478"/>
                    <a:pt x="2475" y="4361"/>
                  </a:cubicBezTo>
                  <a:cubicBezTo>
                    <a:pt x="2475" y="4228"/>
                    <a:pt x="2475" y="4103"/>
                    <a:pt x="2491" y="3986"/>
                  </a:cubicBezTo>
                  <a:cubicBezTo>
                    <a:pt x="2491" y="3970"/>
                    <a:pt x="2491" y="3946"/>
                    <a:pt x="2499" y="3915"/>
                  </a:cubicBezTo>
                  <a:close/>
                  <a:moveTo>
                    <a:pt x="1014" y="3946"/>
                  </a:moveTo>
                  <a:lnTo>
                    <a:pt x="1014" y="3946"/>
                  </a:lnTo>
                  <a:cubicBezTo>
                    <a:pt x="1037" y="3970"/>
                    <a:pt x="1053" y="3993"/>
                    <a:pt x="1084" y="4017"/>
                  </a:cubicBezTo>
                  <a:cubicBezTo>
                    <a:pt x="1155" y="4103"/>
                    <a:pt x="1209" y="4189"/>
                    <a:pt x="1272" y="4282"/>
                  </a:cubicBezTo>
                  <a:cubicBezTo>
                    <a:pt x="1358" y="4415"/>
                    <a:pt x="1467" y="4540"/>
                    <a:pt x="1561" y="4673"/>
                  </a:cubicBezTo>
                  <a:cubicBezTo>
                    <a:pt x="1624" y="4736"/>
                    <a:pt x="1678" y="4806"/>
                    <a:pt x="1733" y="4869"/>
                  </a:cubicBezTo>
                  <a:cubicBezTo>
                    <a:pt x="1678" y="4814"/>
                    <a:pt x="1624" y="4767"/>
                    <a:pt x="1569" y="4712"/>
                  </a:cubicBezTo>
                  <a:cubicBezTo>
                    <a:pt x="1436" y="4564"/>
                    <a:pt x="1334" y="4400"/>
                    <a:pt x="1233" y="4243"/>
                  </a:cubicBezTo>
                  <a:cubicBezTo>
                    <a:pt x="1162" y="4142"/>
                    <a:pt x="1084" y="4056"/>
                    <a:pt x="1014" y="3946"/>
                  </a:cubicBezTo>
                  <a:close/>
                  <a:moveTo>
                    <a:pt x="2538" y="3540"/>
                  </a:moveTo>
                  <a:cubicBezTo>
                    <a:pt x="2569" y="3720"/>
                    <a:pt x="2616" y="3915"/>
                    <a:pt x="2639" y="4103"/>
                  </a:cubicBezTo>
                  <a:cubicBezTo>
                    <a:pt x="2655" y="4259"/>
                    <a:pt x="2655" y="4423"/>
                    <a:pt x="2647" y="4579"/>
                  </a:cubicBezTo>
                  <a:cubicBezTo>
                    <a:pt x="2647" y="4681"/>
                    <a:pt x="2647" y="4767"/>
                    <a:pt x="2639" y="4869"/>
                  </a:cubicBezTo>
                  <a:cubicBezTo>
                    <a:pt x="2647" y="4697"/>
                    <a:pt x="2647" y="4533"/>
                    <a:pt x="2639" y="4368"/>
                  </a:cubicBezTo>
                  <a:cubicBezTo>
                    <a:pt x="2639" y="4228"/>
                    <a:pt x="2624" y="4111"/>
                    <a:pt x="2600" y="3993"/>
                  </a:cubicBezTo>
                  <a:cubicBezTo>
                    <a:pt x="2577" y="3868"/>
                    <a:pt x="2561" y="3743"/>
                    <a:pt x="2546" y="3610"/>
                  </a:cubicBezTo>
                  <a:cubicBezTo>
                    <a:pt x="2546" y="3599"/>
                    <a:pt x="2537" y="3592"/>
                    <a:pt x="2524" y="3592"/>
                  </a:cubicBezTo>
                  <a:cubicBezTo>
                    <a:pt x="2519" y="3592"/>
                    <a:pt x="2513" y="3593"/>
                    <a:pt x="2507" y="3595"/>
                  </a:cubicBezTo>
                  <a:lnTo>
                    <a:pt x="2538" y="3540"/>
                  </a:lnTo>
                  <a:close/>
                  <a:moveTo>
                    <a:pt x="2053" y="4587"/>
                  </a:moveTo>
                  <a:lnTo>
                    <a:pt x="2053" y="4587"/>
                  </a:lnTo>
                  <a:cubicBezTo>
                    <a:pt x="2124" y="4665"/>
                    <a:pt x="2194" y="4744"/>
                    <a:pt x="2257" y="4845"/>
                  </a:cubicBezTo>
                  <a:cubicBezTo>
                    <a:pt x="2257" y="4845"/>
                    <a:pt x="2257" y="4853"/>
                    <a:pt x="2264" y="4853"/>
                  </a:cubicBezTo>
                  <a:lnTo>
                    <a:pt x="2264" y="4876"/>
                  </a:lnTo>
                  <a:cubicBezTo>
                    <a:pt x="2264" y="4884"/>
                    <a:pt x="2272" y="4900"/>
                    <a:pt x="2272" y="4915"/>
                  </a:cubicBezTo>
                  <a:cubicBezTo>
                    <a:pt x="2257" y="4876"/>
                    <a:pt x="2233" y="4853"/>
                    <a:pt x="2217" y="4829"/>
                  </a:cubicBezTo>
                  <a:cubicBezTo>
                    <a:pt x="2171" y="4736"/>
                    <a:pt x="2108" y="4658"/>
                    <a:pt x="2053" y="4587"/>
                  </a:cubicBezTo>
                  <a:close/>
                  <a:moveTo>
                    <a:pt x="1389" y="4228"/>
                  </a:moveTo>
                  <a:lnTo>
                    <a:pt x="1389" y="4228"/>
                  </a:lnTo>
                  <a:cubicBezTo>
                    <a:pt x="1514" y="4322"/>
                    <a:pt x="1639" y="4415"/>
                    <a:pt x="1749" y="4533"/>
                  </a:cubicBezTo>
                  <a:cubicBezTo>
                    <a:pt x="1866" y="4658"/>
                    <a:pt x="1975" y="4783"/>
                    <a:pt x="2069" y="4915"/>
                  </a:cubicBezTo>
                  <a:lnTo>
                    <a:pt x="2077" y="4923"/>
                  </a:lnTo>
                  <a:lnTo>
                    <a:pt x="2077" y="4923"/>
                  </a:lnTo>
                  <a:cubicBezTo>
                    <a:pt x="2061" y="4908"/>
                    <a:pt x="2038" y="4884"/>
                    <a:pt x="2014" y="4869"/>
                  </a:cubicBezTo>
                  <a:cubicBezTo>
                    <a:pt x="1889" y="4759"/>
                    <a:pt x="1780" y="4650"/>
                    <a:pt x="1670" y="4533"/>
                  </a:cubicBezTo>
                  <a:cubicBezTo>
                    <a:pt x="1569" y="4439"/>
                    <a:pt x="1483" y="4329"/>
                    <a:pt x="1389" y="4228"/>
                  </a:cubicBezTo>
                  <a:close/>
                  <a:moveTo>
                    <a:pt x="5812" y="5001"/>
                  </a:moveTo>
                  <a:cubicBezTo>
                    <a:pt x="5809" y="5004"/>
                    <a:pt x="5806" y="5006"/>
                    <a:pt x="5802" y="5008"/>
                  </a:cubicBezTo>
                  <a:lnTo>
                    <a:pt x="5802" y="5008"/>
                  </a:lnTo>
                  <a:cubicBezTo>
                    <a:pt x="5805" y="5005"/>
                    <a:pt x="5809" y="5003"/>
                    <a:pt x="5812" y="5001"/>
                  </a:cubicBezTo>
                  <a:close/>
                  <a:moveTo>
                    <a:pt x="5156" y="4681"/>
                  </a:moveTo>
                  <a:cubicBezTo>
                    <a:pt x="5140" y="4720"/>
                    <a:pt x="5109" y="4767"/>
                    <a:pt x="5085" y="4806"/>
                  </a:cubicBezTo>
                  <a:cubicBezTo>
                    <a:pt x="5038" y="4876"/>
                    <a:pt x="4992" y="4947"/>
                    <a:pt x="4929" y="5009"/>
                  </a:cubicBezTo>
                  <a:cubicBezTo>
                    <a:pt x="4919" y="5029"/>
                    <a:pt x="4903" y="5042"/>
                    <a:pt x="4885" y="5058"/>
                  </a:cubicBezTo>
                  <a:lnTo>
                    <a:pt x="4885" y="5058"/>
                  </a:lnTo>
                  <a:cubicBezTo>
                    <a:pt x="4887" y="5055"/>
                    <a:pt x="4888" y="5051"/>
                    <a:pt x="4890" y="5048"/>
                  </a:cubicBezTo>
                  <a:cubicBezTo>
                    <a:pt x="4952" y="4970"/>
                    <a:pt x="4999" y="4892"/>
                    <a:pt x="5062" y="4814"/>
                  </a:cubicBezTo>
                  <a:cubicBezTo>
                    <a:pt x="5085" y="4767"/>
                    <a:pt x="5124" y="4728"/>
                    <a:pt x="5156" y="4681"/>
                  </a:cubicBezTo>
                  <a:close/>
                  <a:moveTo>
                    <a:pt x="4834" y="5106"/>
                  </a:moveTo>
                  <a:cubicBezTo>
                    <a:pt x="4828" y="5111"/>
                    <a:pt x="4821" y="5115"/>
                    <a:pt x="4812" y="5119"/>
                  </a:cubicBezTo>
                  <a:cubicBezTo>
                    <a:pt x="4819" y="5115"/>
                    <a:pt x="4827" y="5111"/>
                    <a:pt x="4834" y="5106"/>
                  </a:cubicBezTo>
                  <a:close/>
                  <a:moveTo>
                    <a:pt x="5786" y="5017"/>
                  </a:moveTo>
                  <a:cubicBezTo>
                    <a:pt x="5784" y="5019"/>
                    <a:pt x="5782" y="5022"/>
                    <a:pt x="5781" y="5025"/>
                  </a:cubicBezTo>
                  <a:cubicBezTo>
                    <a:pt x="5671" y="5103"/>
                    <a:pt x="5554" y="5181"/>
                    <a:pt x="5437" y="5236"/>
                  </a:cubicBezTo>
                  <a:cubicBezTo>
                    <a:pt x="5320" y="5298"/>
                    <a:pt x="5195" y="5345"/>
                    <a:pt x="5070" y="5353"/>
                  </a:cubicBezTo>
                  <a:lnTo>
                    <a:pt x="5038" y="5353"/>
                  </a:lnTo>
                  <a:cubicBezTo>
                    <a:pt x="5117" y="5337"/>
                    <a:pt x="5218" y="5298"/>
                    <a:pt x="5312" y="5259"/>
                  </a:cubicBezTo>
                  <a:cubicBezTo>
                    <a:pt x="5468" y="5185"/>
                    <a:pt x="5630" y="5111"/>
                    <a:pt x="5786" y="5017"/>
                  </a:cubicBezTo>
                  <a:close/>
                  <a:moveTo>
                    <a:pt x="4843" y="6197"/>
                  </a:moveTo>
                  <a:lnTo>
                    <a:pt x="4843" y="6197"/>
                  </a:lnTo>
                  <a:cubicBezTo>
                    <a:pt x="4796" y="6236"/>
                    <a:pt x="4757" y="6260"/>
                    <a:pt x="4710" y="6291"/>
                  </a:cubicBezTo>
                  <a:cubicBezTo>
                    <a:pt x="4640" y="6338"/>
                    <a:pt x="4562" y="6392"/>
                    <a:pt x="4491" y="6439"/>
                  </a:cubicBezTo>
                  <a:cubicBezTo>
                    <a:pt x="4460" y="6455"/>
                    <a:pt x="4445" y="6478"/>
                    <a:pt x="4413" y="6486"/>
                  </a:cubicBezTo>
                  <a:cubicBezTo>
                    <a:pt x="4554" y="6377"/>
                    <a:pt x="4695" y="6275"/>
                    <a:pt x="4843" y="6197"/>
                  </a:cubicBezTo>
                  <a:close/>
                  <a:moveTo>
                    <a:pt x="1155" y="5759"/>
                  </a:moveTo>
                  <a:cubicBezTo>
                    <a:pt x="1170" y="5884"/>
                    <a:pt x="1202" y="6002"/>
                    <a:pt x="1209" y="6111"/>
                  </a:cubicBezTo>
                  <a:cubicBezTo>
                    <a:pt x="1233" y="6244"/>
                    <a:pt x="1233" y="6369"/>
                    <a:pt x="1241" y="6494"/>
                  </a:cubicBezTo>
                  <a:cubicBezTo>
                    <a:pt x="1217" y="6447"/>
                    <a:pt x="1209" y="6392"/>
                    <a:pt x="1194" y="6330"/>
                  </a:cubicBezTo>
                  <a:cubicBezTo>
                    <a:pt x="1162" y="6197"/>
                    <a:pt x="1155" y="6049"/>
                    <a:pt x="1155" y="5900"/>
                  </a:cubicBezTo>
                  <a:lnTo>
                    <a:pt x="1155" y="5759"/>
                  </a:lnTo>
                  <a:close/>
                  <a:moveTo>
                    <a:pt x="1077" y="5595"/>
                  </a:moveTo>
                  <a:cubicBezTo>
                    <a:pt x="1077" y="5705"/>
                    <a:pt x="1084" y="5814"/>
                    <a:pt x="1084" y="5908"/>
                  </a:cubicBezTo>
                  <a:cubicBezTo>
                    <a:pt x="1084" y="6064"/>
                    <a:pt x="1092" y="6220"/>
                    <a:pt x="1116" y="6377"/>
                  </a:cubicBezTo>
                  <a:cubicBezTo>
                    <a:pt x="1123" y="6416"/>
                    <a:pt x="1123" y="6470"/>
                    <a:pt x="1131" y="6510"/>
                  </a:cubicBezTo>
                  <a:cubicBezTo>
                    <a:pt x="1116" y="6439"/>
                    <a:pt x="1092" y="6377"/>
                    <a:pt x="1077" y="6314"/>
                  </a:cubicBezTo>
                  <a:cubicBezTo>
                    <a:pt x="1037" y="6142"/>
                    <a:pt x="1037" y="5970"/>
                    <a:pt x="1045" y="5806"/>
                  </a:cubicBezTo>
                  <a:cubicBezTo>
                    <a:pt x="1045" y="5736"/>
                    <a:pt x="1061" y="5666"/>
                    <a:pt x="1077" y="5595"/>
                  </a:cubicBezTo>
                  <a:close/>
                  <a:moveTo>
                    <a:pt x="506" y="6486"/>
                  </a:moveTo>
                  <a:cubicBezTo>
                    <a:pt x="530" y="6541"/>
                    <a:pt x="569" y="6588"/>
                    <a:pt x="608" y="6635"/>
                  </a:cubicBezTo>
                  <a:cubicBezTo>
                    <a:pt x="610" y="6638"/>
                    <a:pt x="613" y="6641"/>
                    <a:pt x="615" y="6644"/>
                  </a:cubicBezTo>
                  <a:lnTo>
                    <a:pt x="615" y="6644"/>
                  </a:lnTo>
                  <a:cubicBezTo>
                    <a:pt x="570" y="6594"/>
                    <a:pt x="528" y="6541"/>
                    <a:pt x="490" y="6486"/>
                  </a:cubicBezTo>
                  <a:close/>
                  <a:moveTo>
                    <a:pt x="4765" y="6642"/>
                  </a:moveTo>
                  <a:cubicBezTo>
                    <a:pt x="4765" y="6650"/>
                    <a:pt x="4765" y="6650"/>
                    <a:pt x="4773" y="6666"/>
                  </a:cubicBezTo>
                  <a:cubicBezTo>
                    <a:pt x="4788" y="6674"/>
                    <a:pt x="4804" y="6681"/>
                    <a:pt x="4812" y="6689"/>
                  </a:cubicBezTo>
                  <a:lnTo>
                    <a:pt x="4788" y="6689"/>
                  </a:lnTo>
                  <a:cubicBezTo>
                    <a:pt x="4718" y="6689"/>
                    <a:pt x="4648" y="6681"/>
                    <a:pt x="4577" y="6674"/>
                  </a:cubicBezTo>
                  <a:cubicBezTo>
                    <a:pt x="4640" y="6650"/>
                    <a:pt x="4710" y="6642"/>
                    <a:pt x="4765" y="6642"/>
                  </a:cubicBezTo>
                  <a:close/>
                  <a:moveTo>
                    <a:pt x="684" y="6716"/>
                  </a:moveTo>
                  <a:lnTo>
                    <a:pt x="684" y="6716"/>
                  </a:lnTo>
                  <a:cubicBezTo>
                    <a:pt x="722" y="6750"/>
                    <a:pt x="762" y="6779"/>
                    <a:pt x="803" y="6807"/>
                  </a:cubicBezTo>
                  <a:lnTo>
                    <a:pt x="944" y="6924"/>
                  </a:lnTo>
                  <a:cubicBezTo>
                    <a:pt x="920" y="6908"/>
                    <a:pt x="889" y="6885"/>
                    <a:pt x="866" y="6869"/>
                  </a:cubicBezTo>
                  <a:cubicBezTo>
                    <a:pt x="803" y="6824"/>
                    <a:pt x="742" y="6772"/>
                    <a:pt x="684" y="6716"/>
                  </a:cubicBezTo>
                  <a:close/>
                  <a:moveTo>
                    <a:pt x="866" y="7822"/>
                  </a:moveTo>
                  <a:cubicBezTo>
                    <a:pt x="928" y="8018"/>
                    <a:pt x="998" y="8205"/>
                    <a:pt x="1092" y="8393"/>
                  </a:cubicBezTo>
                  <a:cubicBezTo>
                    <a:pt x="1131" y="8471"/>
                    <a:pt x="1162" y="8557"/>
                    <a:pt x="1194" y="8643"/>
                  </a:cubicBezTo>
                  <a:cubicBezTo>
                    <a:pt x="1139" y="8526"/>
                    <a:pt x="1084" y="8424"/>
                    <a:pt x="1037" y="8299"/>
                  </a:cubicBezTo>
                  <a:cubicBezTo>
                    <a:pt x="983" y="8197"/>
                    <a:pt x="944" y="8088"/>
                    <a:pt x="905" y="7979"/>
                  </a:cubicBezTo>
                  <a:cubicBezTo>
                    <a:pt x="897" y="7940"/>
                    <a:pt x="881" y="7901"/>
                    <a:pt x="866" y="7854"/>
                  </a:cubicBezTo>
                  <a:lnTo>
                    <a:pt x="866" y="7822"/>
                  </a:lnTo>
                  <a:close/>
                  <a:moveTo>
                    <a:pt x="826" y="8104"/>
                  </a:moveTo>
                  <a:lnTo>
                    <a:pt x="826" y="8104"/>
                  </a:lnTo>
                  <a:cubicBezTo>
                    <a:pt x="850" y="8221"/>
                    <a:pt x="866" y="8346"/>
                    <a:pt x="905" y="8455"/>
                  </a:cubicBezTo>
                  <a:cubicBezTo>
                    <a:pt x="928" y="8580"/>
                    <a:pt x="967" y="8682"/>
                    <a:pt x="1006" y="8784"/>
                  </a:cubicBezTo>
                  <a:lnTo>
                    <a:pt x="975" y="8721"/>
                  </a:lnTo>
                  <a:cubicBezTo>
                    <a:pt x="920" y="8604"/>
                    <a:pt x="889" y="8479"/>
                    <a:pt x="858" y="8354"/>
                  </a:cubicBezTo>
                  <a:cubicBezTo>
                    <a:pt x="842" y="8276"/>
                    <a:pt x="826" y="8190"/>
                    <a:pt x="826" y="8104"/>
                  </a:cubicBezTo>
                  <a:close/>
                  <a:moveTo>
                    <a:pt x="225" y="8580"/>
                  </a:moveTo>
                  <a:lnTo>
                    <a:pt x="225" y="8580"/>
                  </a:lnTo>
                  <a:cubicBezTo>
                    <a:pt x="272" y="8596"/>
                    <a:pt x="319" y="8619"/>
                    <a:pt x="358" y="8635"/>
                  </a:cubicBezTo>
                  <a:cubicBezTo>
                    <a:pt x="381" y="8643"/>
                    <a:pt x="412" y="8651"/>
                    <a:pt x="428" y="8666"/>
                  </a:cubicBezTo>
                  <a:cubicBezTo>
                    <a:pt x="412" y="8674"/>
                    <a:pt x="412" y="8705"/>
                    <a:pt x="420" y="8721"/>
                  </a:cubicBezTo>
                  <a:cubicBezTo>
                    <a:pt x="459" y="8760"/>
                    <a:pt x="506" y="8799"/>
                    <a:pt x="545" y="8838"/>
                  </a:cubicBezTo>
                  <a:cubicBezTo>
                    <a:pt x="436" y="8760"/>
                    <a:pt x="319" y="8666"/>
                    <a:pt x="225" y="8580"/>
                  </a:cubicBezTo>
                  <a:close/>
                  <a:moveTo>
                    <a:pt x="6144" y="0"/>
                  </a:moveTo>
                  <a:cubicBezTo>
                    <a:pt x="6132" y="0"/>
                    <a:pt x="6121" y="8"/>
                    <a:pt x="6117" y="24"/>
                  </a:cubicBezTo>
                  <a:cubicBezTo>
                    <a:pt x="6062" y="274"/>
                    <a:pt x="6015" y="532"/>
                    <a:pt x="6007" y="789"/>
                  </a:cubicBezTo>
                  <a:cubicBezTo>
                    <a:pt x="6000" y="1055"/>
                    <a:pt x="6023" y="1321"/>
                    <a:pt x="6101" y="1571"/>
                  </a:cubicBezTo>
                  <a:cubicBezTo>
                    <a:pt x="6117" y="1594"/>
                    <a:pt x="6117" y="1602"/>
                    <a:pt x="6132" y="1602"/>
                  </a:cubicBezTo>
                  <a:cubicBezTo>
                    <a:pt x="6125" y="1633"/>
                    <a:pt x="6101" y="1672"/>
                    <a:pt x="6093" y="1704"/>
                  </a:cubicBezTo>
                  <a:cubicBezTo>
                    <a:pt x="6054" y="1782"/>
                    <a:pt x="6007" y="1868"/>
                    <a:pt x="5961" y="1946"/>
                  </a:cubicBezTo>
                  <a:cubicBezTo>
                    <a:pt x="5851" y="2118"/>
                    <a:pt x="5726" y="2274"/>
                    <a:pt x="5593" y="2446"/>
                  </a:cubicBezTo>
                  <a:cubicBezTo>
                    <a:pt x="5414" y="2696"/>
                    <a:pt x="5218" y="2954"/>
                    <a:pt x="5023" y="3204"/>
                  </a:cubicBezTo>
                  <a:cubicBezTo>
                    <a:pt x="5062" y="3048"/>
                    <a:pt x="5078" y="2892"/>
                    <a:pt x="5101" y="2727"/>
                  </a:cubicBezTo>
                  <a:cubicBezTo>
                    <a:pt x="5195" y="2587"/>
                    <a:pt x="5281" y="2430"/>
                    <a:pt x="5343" y="2274"/>
                  </a:cubicBezTo>
                  <a:cubicBezTo>
                    <a:pt x="5429" y="2040"/>
                    <a:pt x="5453" y="1782"/>
                    <a:pt x="5515" y="1532"/>
                  </a:cubicBezTo>
                  <a:cubicBezTo>
                    <a:pt x="5526" y="1521"/>
                    <a:pt x="5514" y="1506"/>
                    <a:pt x="5498" y="1506"/>
                  </a:cubicBezTo>
                  <a:cubicBezTo>
                    <a:pt x="5491" y="1506"/>
                    <a:pt x="5483" y="1509"/>
                    <a:pt x="5476" y="1516"/>
                  </a:cubicBezTo>
                  <a:cubicBezTo>
                    <a:pt x="5257" y="1743"/>
                    <a:pt x="5062" y="2040"/>
                    <a:pt x="5031" y="2368"/>
                  </a:cubicBezTo>
                  <a:cubicBezTo>
                    <a:pt x="5007" y="2266"/>
                    <a:pt x="4992" y="2173"/>
                    <a:pt x="4945" y="2071"/>
                  </a:cubicBezTo>
                  <a:cubicBezTo>
                    <a:pt x="4867" y="1915"/>
                    <a:pt x="4749" y="1782"/>
                    <a:pt x="4671" y="1626"/>
                  </a:cubicBezTo>
                  <a:cubicBezTo>
                    <a:pt x="4661" y="1613"/>
                    <a:pt x="4648" y="1606"/>
                    <a:pt x="4635" y="1606"/>
                  </a:cubicBezTo>
                  <a:cubicBezTo>
                    <a:pt x="4617" y="1606"/>
                    <a:pt x="4601" y="1618"/>
                    <a:pt x="4601" y="1641"/>
                  </a:cubicBezTo>
                  <a:cubicBezTo>
                    <a:pt x="4609" y="1860"/>
                    <a:pt x="4616" y="2063"/>
                    <a:pt x="4671" y="2266"/>
                  </a:cubicBezTo>
                  <a:cubicBezTo>
                    <a:pt x="4710" y="2470"/>
                    <a:pt x="4796" y="2665"/>
                    <a:pt x="4921" y="2845"/>
                  </a:cubicBezTo>
                  <a:cubicBezTo>
                    <a:pt x="4882" y="3056"/>
                    <a:pt x="4827" y="3267"/>
                    <a:pt x="4765" y="3478"/>
                  </a:cubicBezTo>
                  <a:lnTo>
                    <a:pt x="4765" y="3517"/>
                  </a:lnTo>
                  <a:cubicBezTo>
                    <a:pt x="4757" y="3540"/>
                    <a:pt x="4749" y="3548"/>
                    <a:pt x="4726" y="3564"/>
                  </a:cubicBezTo>
                  <a:cubicBezTo>
                    <a:pt x="4577" y="3743"/>
                    <a:pt x="4445" y="3931"/>
                    <a:pt x="4288" y="4095"/>
                  </a:cubicBezTo>
                  <a:cubicBezTo>
                    <a:pt x="4320" y="3939"/>
                    <a:pt x="4343" y="3782"/>
                    <a:pt x="4359" y="3626"/>
                  </a:cubicBezTo>
                  <a:cubicBezTo>
                    <a:pt x="4382" y="3360"/>
                    <a:pt x="4398" y="3079"/>
                    <a:pt x="4359" y="2813"/>
                  </a:cubicBezTo>
                  <a:cubicBezTo>
                    <a:pt x="4327" y="2571"/>
                    <a:pt x="4257" y="2329"/>
                    <a:pt x="4163" y="2102"/>
                  </a:cubicBezTo>
                  <a:cubicBezTo>
                    <a:pt x="4163" y="2094"/>
                    <a:pt x="4148" y="2079"/>
                    <a:pt x="4148" y="2071"/>
                  </a:cubicBezTo>
                  <a:cubicBezTo>
                    <a:pt x="4163" y="2071"/>
                    <a:pt x="4163" y="2063"/>
                    <a:pt x="4163" y="2055"/>
                  </a:cubicBezTo>
                  <a:cubicBezTo>
                    <a:pt x="4241" y="1798"/>
                    <a:pt x="4202" y="1532"/>
                    <a:pt x="4132" y="1282"/>
                  </a:cubicBezTo>
                  <a:cubicBezTo>
                    <a:pt x="4062" y="1024"/>
                    <a:pt x="3929" y="789"/>
                    <a:pt x="3780" y="578"/>
                  </a:cubicBezTo>
                  <a:cubicBezTo>
                    <a:pt x="3776" y="575"/>
                    <a:pt x="3771" y="573"/>
                    <a:pt x="3765" y="573"/>
                  </a:cubicBezTo>
                  <a:cubicBezTo>
                    <a:pt x="3759" y="573"/>
                    <a:pt x="3753" y="575"/>
                    <a:pt x="3749" y="578"/>
                  </a:cubicBezTo>
                  <a:cubicBezTo>
                    <a:pt x="3718" y="735"/>
                    <a:pt x="3694" y="891"/>
                    <a:pt x="3702" y="1047"/>
                  </a:cubicBezTo>
                  <a:cubicBezTo>
                    <a:pt x="3702" y="1141"/>
                    <a:pt x="3710" y="1250"/>
                    <a:pt x="3741" y="1360"/>
                  </a:cubicBezTo>
                  <a:lnTo>
                    <a:pt x="3718" y="1360"/>
                  </a:lnTo>
                  <a:cubicBezTo>
                    <a:pt x="3702" y="1336"/>
                    <a:pt x="3679" y="1329"/>
                    <a:pt x="3655" y="1313"/>
                  </a:cubicBezTo>
                  <a:cubicBezTo>
                    <a:pt x="3460" y="1172"/>
                    <a:pt x="3210" y="1024"/>
                    <a:pt x="2968" y="1024"/>
                  </a:cubicBezTo>
                  <a:cubicBezTo>
                    <a:pt x="2913" y="1024"/>
                    <a:pt x="2835" y="1040"/>
                    <a:pt x="2811" y="1094"/>
                  </a:cubicBezTo>
                  <a:cubicBezTo>
                    <a:pt x="2796" y="1157"/>
                    <a:pt x="2843" y="1219"/>
                    <a:pt x="2882" y="1258"/>
                  </a:cubicBezTo>
                  <a:cubicBezTo>
                    <a:pt x="2952" y="1336"/>
                    <a:pt x="3030" y="1399"/>
                    <a:pt x="3108" y="1454"/>
                  </a:cubicBezTo>
                  <a:cubicBezTo>
                    <a:pt x="3194" y="1524"/>
                    <a:pt x="3288" y="1594"/>
                    <a:pt x="3382" y="1649"/>
                  </a:cubicBezTo>
                  <a:cubicBezTo>
                    <a:pt x="3585" y="1798"/>
                    <a:pt x="3812" y="1938"/>
                    <a:pt x="3952" y="2141"/>
                  </a:cubicBezTo>
                  <a:lnTo>
                    <a:pt x="3976" y="2157"/>
                  </a:lnTo>
                  <a:cubicBezTo>
                    <a:pt x="4046" y="2345"/>
                    <a:pt x="4109" y="2540"/>
                    <a:pt x="4140" y="2743"/>
                  </a:cubicBezTo>
                  <a:cubicBezTo>
                    <a:pt x="4179" y="3001"/>
                    <a:pt x="4179" y="3251"/>
                    <a:pt x="4163" y="3509"/>
                  </a:cubicBezTo>
                  <a:cubicBezTo>
                    <a:pt x="4140" y="3759"/>
                    <a:pt x="4101" y="4017"/>
                    <a:pt x="4046" y="4267"/>
                  </a:cubicBezTo>
                  <a:cubicBezTo>
                    <a:pt x="4007" y="4408"/>
                    <a:pt x="3968" y="4540"/>
                    <a:pt x="3913" y="4673"/>
                  </a:cubicBezTo>
                  <a:cubicBezTo>
                    <a:pt x="3382" y="5494"/>
                    <a:pt x="3015" y="6431"/>
                    <a:pt x="2804" y="7385"/>
                  </a:cubicBezTo>
                  <a:cubicBezTo>
                    <a:pt x="2804" y="6861"/>
                    <a:pt x="2772" y="6322"/>
                    <a:pt x="2663" y="5806"/>
                  </a:cubicBezTo>
                  <a:cubicBezTo>
                    <a:pt x="2647" y="5713"/>
                    <a:pt x="2624" y="5627"/>
                    <a:pt x="2600" y="5541"/>
                  </a:cubicBezTo>
                  <a:lnTo>
                    <a:pt x="2600" y="5392"/>
                  </a:lnTo>
                  <a:cubicBezTo>
                    <a:pt x="2600" y="5353"/>
                    <a:pt x="2608" y="5314"/>
                    <a:pt x="2608" y="5275"/>
                  </a:cubicBezTo>
                  <a:cubicBezTo>
                    <a:pt x="2647" y="5205"/>
                    <a:pt x="2655" y="5119"/>
                    <a:pt x="2663" y="5064"/>
                  </a:cubicBezTo>
                  <a:cubicBezTo>
                    <a:pt x="2686" y="4915"/>
                    <a:pt x="2686" y="4759"/>
                    <a:pt x="2678" y="4611"/>
                  </a:cubicBezTo>
                  <a:cubicBezTo>
                    <a:pt x="2678" y="4447"/>
                    <a:pt x="2663" y="4267"/>
                    <a:pt x="2647" y="4103"/>
                  </a:cubicBezTo>
                  <a:cubicBezTo>
                    <a:pt x="2616" y="3892"/>
                    <a:pt x="2585" y="3673"/>
                    <a:pt x="2538" y="3462"/>
                  </a:cubicBezTo>
                  <a:cubicBezTo>
                    <a:pt x="2538" y="3447"/>
                    <a:pt x="2522" y="3442"/>
                    <a:pt x="2509" y="3442"/>
                  </a:cubicBezTo>
                  <a:cubicBezTo>
                    <a:pt x="2501" y="3442"/>
                    <a:pt x="2494" y="3443"/>
                    <a:pt x="2491" y="3446"/>
                  </a:cubicBezTo>
                  <a:cubicBezTo>
                    <a:pt x="2335" y="3673"/>
                    <a:pt x="2296" y="3978"/>
                    <a:pt x="2272" y="4251"/>
                  </a:cubicBezTo>
                  <a:cubicBezTo>
                    <a:pt x="2257" y="4439"/>
                    <a:pt x="2264" y="4611"/>
                    <a:pt x="2296" y="4790"/>
                  </a:cubicBezTo>
                  <a:cubicBezTo>
                    <a:pt x="2225" y="4681"/>
                    <a:pt x="2155" y="4595"/>
                    <a:pt x="2069" y="4493"/>
                  </a:cubicBezTo>
                  <a:cubicBezTo>
                    <a:pt x="1866" y="4267"/>
                    <a:pt x="1592" y="4095"/>
                    <a:pt x="1327" y="3946"/>
                  </a:cubicBezTo>
                  <a:cubicBezTo>
                    <a:pt x="1178" y="3868"/>
                    <a:pt x="1014" y="3814"/>
                    <a:pt x="866" y="3735"/>
                  </a:cubicBezTo>
                  <a:cubicBezTo>
                    <a:pt x="860" y="3732"/>
                    <a:pt x="855" y="3730"/>
                    <a:pt x="850" y="3730"/>
                  </a:cubicBezTo>
                  <a:cubicBezTo>
                    <a:pt x="833" y="3730"/>
                    <a:pt x="819" y="3750"/>
                    <a:pt x="819" y="3775"/>
                  </a:cubicBezTo>
                  <a:cubicBezTo>
                    <a:pt x="866" y="3970"/>
                    <a:pt x="998" y="4134"/>
                    <a:pt x="1084" y="4298"/>
                  </a:cubicBezTo>
                  <a:cubicBezTo>
                    <a:pt x="1178" y="4478"/>
                    <a:pt x="1280" y="4650"/>
                    <a:pt x="1413" y="4806"/>
                  </a:cubicBezTo>
                  <a:cubicBezTo>
                    <a:pt x="1553" y="4962"/>
                    <a:pt x="1710" y="5103"/>
                    <a:pt x="1897" y="5205"/>
                  </a:cubicBezTo>
                  <a:cubicBezTo>
                    <a:pt x="1983" y="5259"/>
                    <a:pt x="2069" y="5306"/>
                    <a:pt x="2155" y="5345"/>
                  </a:cubicBezTo>
                  <a:cubicBezTo>
                    <a:pt x="2225" y="5384"/>
                    <a:pt x="2303" y="5423"/>
                    <a:pt x="2382" y="5455"/>
                  </a:cubicBezTo>
                  <a:cubicBezTo>
                    <a:pt x="2413" y="5548"/>
                    <a:pt x="2428" y="5650"/>
                    <a:pt x="2452" y="5752"/>
                  </a:cubicBezTo>
                  <a:cubicBezTo>
                    <a:pt x="2507" y="6041"/>
                    <a:pt x="2561" y="6330"/>
                    <a:pt x="2577" y="6627"/>
                  </a:cubicBezTo>
                  <a:cubicBezTo>
                    <a:pt x="2624" y="7228"/>
                    <a:pt x="2600" y="7838"/>
                    <a:pt x="2577" y="8440"/>
                  </a:cubicBezTo>
                  <a:cubicBezTo>
                    <a:pt x="2577" y="8557"/>
                    <a:pt x="2569" y="8674"/>
                    <a:pt x="2569" y="8799"/>
                  </a:cubicBezTo>
                  <a:cubicBezTo>
                    <a:pt x="2546" y="8995"/>
                    <a:pt x="2538" y="9206"/>
                    <a:pt x="2530" y="9401"/>
                  </a:cubicBezTo>
                  <a:cubicBezTo>
                    <a:pt x="2460" y="9166"/>
                    <a:pt x="2382" y="8940"/>
                    <a:pt x="2296" y="8705"/>
                  </a:cubicBezTo>
                  <a:cubicBezTo>
                    <a:pt x="2210" y="8448"/>
                    <a:pt x="2116" y="8197"/>
                    <a:pt x="1999" y="7955"/>
                  </a:cubicBezTo>
                  <a:cubicBezTo>
                    <a:pt x="1897" y="7705"/>
                    <a:pt x="1756" y="7486"/>
                    <a:pt x="1624" y="7252"/>
                  </a:cubicBezTo>
                  <a:cubicBezTo>
                    <a:pt x="1561" y="7158"/>
                    <a:pt x="1506" y="7064"/>
                    <a:pt x="1436" y="6986"/>
                  </a:cubicBezTo>
                  <a:cubicBezTo>
                    <a:pt x="1514" y="6713"/>
                    <a:pt x="1444" y="6416"/>
                    <a:pt x="1389" y="6158"/>
                  </a:cubicBezTo>
                  <a:cubicBezTo>
                    <a:pt x="1327" y="5853"/>
                    <a:pt x="1233" y="5556"/>
                    <a:pt x="1061" y="5298"/>
                  </a:cubicBezTo>
                  <a:cubicBezTo>
                    <a:pt x="1058" y="5289"/>
                    <a:pt x="1050" y="5284"/>
                    <a:pt x="1043" y="5284"/>
                  </a:cubicBezTo>
                  <a:cubicBezTo>
                    <a:pt x="1032" y="5284"/>
                    <a:pt x="1022" y="5293"/>
                    <a:pt x="1022" y="5306"/>
                  </a:cubicBezTo>
                  <a:cubicBezTo>
                    <a:pt x="1022" y="5337"/>
                    <a:pt x="1014" y="5361"/>
                    <a:pt x="1014" y="5392"/>
                  </a:cubicBezTo>
                  <a:cubicBezTo>
                    <a:pt x="1014" y="5400"/>
                    <a:pt x="1006" y="5400"/>
                    <a:pt x="1006" y="5416"/>
                  </a:cubicBezTo>
                  <a:lnTo>
                    <a:pt x="1006" y="5423"/>
                  </a:lnTo>
                  <a:cubicBezTo>
                    <a:pt x="983" y="5572"/>
                    <a:pt x="936" y="5705"/>
                    <a:pt x="920" y="5845"/>
                  </a:cubicBezTo>
                  <a:cubicBezTo>
                    <a:pt x="897" y="6025"/>
                    <a:pt x="889" y="6197"/>
                    <a:pt x="928" y="6377"/>
                  </a:cubicBezTo>
                  <a:cubicBezTo>
                    <a:pt x="936" y="6447"/>
                    <a:pt x="959" y="6517"/>
                    <a:pt x="975" y="6572"/>
                  </a:cubicBezTo>
                  <a:cubicBezTo>
                    <a:pt x="818" y="6487"/>
                    <a:pt x="645" y="6424"/>
                    <a:pt x="464" y="6424"/>
                  </a:cubicBezTo>
                  <a:cubicBezTo>
                    <a:pt x="429" y="6424"/>
                    <a:pt x="393" y="6426"/>
                    <a:pt x="358" y="6431"/>
                  </a:cubicBezTo>
                  <a:cubicBezTo>
                    <a:pt x="342" y="6431"/>
                    <a:pt x="334" y="6470"/>
                    <a:pt x="350" y="6478"/>
                  </a:cubicBezTo>
                  <a:cubicBezTo>
                    <a:pt x="584" y="6733"/>
                    <a:pt x="849" y="7149"/>
                    <a:pt x="1229" y="7149"/>
                  </a:cubicBezTo>
                  <a:cubicBezTo>
                    <a:pt x="1268" y="7149"/>
                    <a:pt x="1308" y="7144"/>
                    <a:pt x="1350" y="7135"/>
                  </a:cubicBezTo>
                  <a:cubicBezTo>
                    <a:pt x="1358" y="7143"/>
                    <a:pt x="1366" y="7143"/>
                    <a:pt x="1373" y="7150"/>
                  </a:cubicBezTo>
                  <a:lnTo>
                    <a:pt x="1467" y="7268"/>
                  </a:lnTo>
                  <a:cubicBezTo>
                    <a:pt x="1530" y="7377"/>
                    <a:pt x="1608" y="7494"/>
                    <a:pt x="1670" y="7611"/>
                  </a:cubicBezTo>
                  <a:cubicBezTo>
                    <a:pt x="1725" y="7729"/>
                    <a:pt x="1780" y="7846"/>
                    <a:pt x="1835" y="7963"/>
                  </a:cubicBezTo>
                  <a:cubicBezTo>
                    <a:pt x="1944" y="8197"/>
                    <a:pt x="2030" y="8440"/>
                    <a:pt x="2116" y="8674"/>
                  </a:cubicBezTo>
                  <a:cubicBezTo>
                    <a:pt x="2225" y="8971"/>
                    <a:pt x="2342" y="9260"/>
                    <a:pt x="2413" y="9565"/>
                  </a:cubicBezTo>
                  <a:cubicBezTo>
                    <a:pt x="2452" y="9721"/>
                    <a:pt x="2483" y="9885"/>
                    <a:pt x="2507" y="10049"/>
                  </a:cubicBezTo>
                  <a:cubicBezTo>
                    <a:pt x="2507" y="10362"/>
                    <a:pt x="2530" y="10675"/>
                    <a:pt x="2546" y="10987"/>
                  </a:cubicBezTo>
                  <a:cubicBezTo>
                    <a:pt x="2530" y="10933"/>
                    <a:pt x="2507" y="10870"/>
                    <a:pt x="2483" y="10815"/>
                  </a:cubicBezTo>
                  <a:cubicBezTo>
                    <a:pt x="2272" y="10300"/>
                    <a:pt x="1983" y="9792"/>
                    <a:pt x="1584" y="9385"/>
                  </a:cubicBezTo>
                  <a:cubicBezTo>
                    <a:pt x="1491" y="9299"/>
                    <a:pt x="1405" y="9221"/>
                    <a:pt x="1311" y="9143"/>
                  </a:cubicBezTo>
                  <a:cubicBezTo>
                    <a:pt x="1366" y="8854"/>
                    <a:pt x="1327" y="8565"/>
                    <a:pt x="1202" y="8291"/>
                  </a:cubicBezTo>
                  <a:cubicBezTo>
                    <a:pt x="1131" y="8151"/>
                    <a:pt x="1045" y="8018"/>
                    <a:pt x="967" y="7885"/>
                  </a:cubicBezTo>
                  <a:cubicBezTo>
                    <a:pt x="897" y="7768"/>
                    <a:pt x="850" y="7643"/>
                    <a:pt x="780" y="7525"/>
                  </a:cubicBezTo>
                  <a:cubicBezTo>
                    <a:pt x="780" y="7518"/>
                    <a:pt x="776" y="7514"/>
                    <a:pt x="772" y="7514"/>
                  </a:cubicBezTo>
                  <a:cubicBezTo>
                    <a:pt x="768" y="7514"/>
                    <a:pt x="764" y="7518"/>
                    <a:pt x="764" y="7525"/>
                  </a:cubicBezTo>
                  <a:cubicBezTo>
                    <a:pt x="741" y="7658"/>
                    <a:pt x="709" y="7783"/>
                    <a:pt x="701" y="7924"/>
                  </a:cubicBezTo>
                  <a:cubicBezTo>
                    <a:pt x="694" y="8057"/>
                    <a:pt x="701" y="8205"/>
                    <a:pt x="725" y="8346"/>
                  </a:cubicBezTo>
                  <a:cubicBezTo>
                    <a:pt x="741" y="8471"/>
                    <a:pt x="780" y="8588"/>
                    <a:pt x="826" y="8705"/>
                  </a:cubicBezTo>
                  <a:cubicBezTo>
                    <a:pt x="780" y="8682"/>
                    <a:pt x="733" y="8666"/>
                    <a:pt x="694" y="8643"/>
                  </a:cubicBezTo>
                  <a:cubicBezTo>
                    <a:pt x="584" y="8604"/>
                    <a:pt x="475" y="8565"/>
                    <a:pt x="373" y="8541"/>
                  </a:cubicBezTo>
                  <a:cubicBezTo>
                    <a:pt x="264" y="8510"/>
                    <a:pt x="147" y="8487"/>
                    <a:pt x="45" y="8440"/>
                  </a:cubicBezTo>
                  <a:cubicBezTo>
                    <a:pt x="43" y="8439"/>
                    <a:pt x="41" y="8439"/>
                    <a:pt x="39" y="8439"/>
                  </a:cubicBezTo>
                  <a:cubicBezTo>
                    <a:pt x="18" y="8439"/>
                    <a:pt x="0" y="8472"/>
                    <a:pt x="22" y="8487"/>
                  </a:cubicBezTo>
                  <a:cubicBezTo>
                    <a:pt x="108" y="8596"/>
                    <a:pt x="194" y="8705"/>
                    <a:pt x="295" y="8799"/>
                  </a:cubicBezTo>
                  <a:cubicBezTo>
                    <a:pt x="381" y="8901"/>
                    <a:pt x="475" y="8979"/>
                    <a:pt x="584" y="9057"/>
                  </a:cubicBezTo>
                  <a:cubicBezTo>
                    <a:pt x="747" y="9177"/>
                    <a:pt x="960" y="9304"/>
                    <a:pt x="1173" y="9304"/>
                  </a:cubicBezTo>
                  <a:cubicBezTo>
                    <a:pt x="1196" y="9304"/>
                    <a:pt x="1218" y="9302"/>
                    <a:pt x="1241" y="9299"/>
                  </a:cubicBezTo>
                  <a:cubicBezTo>
                    <a:pt x="1248" y="9299"/>
                    <a:pt x="1256" y="9291"/>
                    <a:pt x="1272" y="9291"/>
                  </a:cubicBezTo>
                  <a:cubicBezTo>
                    <a:pt x="1311" y="9331"/>
                    <a:pt x="1350" y="9362"/>
                    <a:pt x="1397" y="9401"/>
                  </a:cubicBezTo>
                  <a:cubicBezTo>
                    <a:pt x="1592" y="9581"/>
                    <a:pt x="1756" y="9799"/>
                    <a:pt x="1905" y="10010"/>
                  </a:cubicBezTo>
                  <a:cubicBezTo>
                    <a:pt x="2233" y="10495"/>
                    <a:pt x="2428" y="11026"/>
                    <a:pt x="2600" y="11573"/>
                  </a:cubicBezTo>
                  <a:cubicBezTo>
                    <a:pt x="2608" y="11628"/>
                    <a:pt x="2624" y="11667"/>
                    <a:pt x="2639" y="11714"/>
                  </a:cubicBezTo>
                  <a:cubicBezTo>
                    <a:pt x="2647" y="11808"/>
                    <a:pt x="2655" y="11901"/>
                    <a:pt x="2678" y="11987"/>
                  </a:cubicBezTo>
                  <a:cubicBezTo>
                    <a:pt x="2913" y="13519"/>
                    <a:pt x="3460" y="15027"/>
                    <a:pt x="3444" y="16590"/>
                  </a:cubicBezTo>
                  <a:cubicBezTo>
                    <a:pt x="3436" y="17301"/>
                    <a:pt x="3319" y="18005"/>
                    <a:pt x="3093" y="18677"/>
                  </a:cubicBezTo>
                  <a:cubicBezTo>
                    <a:pt x="2882" y="19325"/>
                    <a:pt x="2577" y="19935"/>
                    <a:pt x="2249" y="20536"/>
                  </a:cubicBezTo>
                  <a:cubicBezTo>
                    <a:pt x="2155" y="20693"/>
                    <a:pt x="2069" y="20857"/>
                    <a:pt x="1975" y="21013"/>
                  </a:cubicBezTo>
                  <a:cubicBezTo>
                    <a:pt x="1900" y="21142"/>
                    <a:pt x="2013" y="21263"/>
                    <a:pt x="2127" y="21263"/>
                  </a:cubicBezTo>
                  <a:cubicBezTo>
                    <a:pt x="2178" y="21263"/>
                    <a:pt x="2230" y="21238"/>
                    <a:pt x="2264" y="21177"/>
                  </a:cubicBezTo>
                  <a:cubicBezTo>
                    <a:pt x="2616" y="20560"/>
                    <a:pt x="2960" y="19950"/>
                    <a:pt x="3210" y="19286"/>
                  </a:cubicBezTo>
                  <a:cubicBezTo>
                    <a:pt x="3460" y="18637"/>
                    <a:pt x="3624" y="17965"/>
                    <a:pt x="3694" y="17270"/>
                  </a:cubicBezTo>
                  <a:cubicBezTo>
                    <a:pt x="3858" y="15691"/>
                    <a:pt x="3405" y="14152"/>
                    <a:pt x="3108" y="12620"/>
                  </a:cubicBezTo>
                  <a:cubicBezTo>
                    <a:pt x="2819" y="11206"/>
                    <a:pt x="2718" y="9721"/>
                    <a:pt x="2921" y="8283"/>
                  </a:cubicBezTo>
                  <a:cubicBezTo>
                    <a:pt x="2960" y="8041"/>
                    <a:pt x="2999" y="7807"/>
                    <a:pt x="3054" y="7565"/>
                  </a:cubicBezTo>
                  <a:cubicBezTo>
                    <a:pt x="3132" y="7455"/>
                    <a:pt x="3233" y="7354"/>
                    <a:pt x="3343" y="7268"/>
                  </a:cubicBezTo>
                  <a:cubicBezTo>
                    <a:pt x="3585" y="7057"/>
                    <a:pt x="3874" y="6877"/>
                    <a:pt x="4179" y="6752"/>
                  </a:cubicBezTo>
                  <a:cubicBezTo>
                    <a:pt x="4187" y="6752"/>
                    <a:pt x="4202" y="6760"/>
                    <a:pt x="4202" y="6760"/>
                  </a:cubicBezTo>
                  <a:cubicBezTo>
                    <a:pt x="4304" y="6799"/>
                    <a:pt x="4413" y="6822"/>
                    <a:pt x="4523" y="6838"/>
                  </a:cubicBezTo>
                  <a:cubicBezTo>
                    <a:pt x="4597" y="6858"/>
                    <a:pt x="4672" y="6878"/>
                    <a:pt x="4751" y="6878"/>
                  </a:cubicBezTo>
                  <a:cubicBezTo>
                    <a:pt x="4763" y="6878"/>
                    <a:pt x="4776" y="6878"/>
                    <a:pt x="4788" y="6877"/>
                  </a:cubicBezTo>
                  <a:cubicBezTo>
                    <a:pt x="4984" y="6877"/>
                    <a:pt x="5163" y="6822"/>
                    <a:pt x="5343" y="6744"/>
                  </a:cubicBezTo>
                  <a:cubicBezTo>
                    <a:pt x="5374" y="6728"/>
                    <a:pt x="5374" y="6689"/>
                    <a:pt x="5359" y="6674"/>
                  </a:cubicBezTo>
                  <a:cubicBezTo>
                    <a:pt x="5259" y="6509"/>
                    <a:pt x="5101" y="6455"/>
                    <a:pt x="4933" y="6455"/>
                  </a:cubicBezTo>
                  <a:cubicBezTo>
                    <a:pt x="4878" y="6455"/>
                    <a:pt x="4821" y="6461"/>
                    <a:pt x="4765" y="6470"/>
                  </a:cubicBezTo>
                  <a:cubicBezTo>
                    <a:pt x="4827" y="6439"/>
                    <a:pt x="4882" y="6400"/>
                    <a:pt x="4945" y="6361"/>
                  </a:cubicBezTo>
                  <a:cubicBezTo>
                    <a:pt x="5070" y="6260"/>
                    <a:pt x="5273" y="6134"/>
                    <a:pt x="5242" y="5947"/>
                  </a:cubicBezTo>
                  <a:cubicBezTo>
                    <a:pt x="5242" y="5931"/>
                    <a:pt x="5218" y="5923"/>
                    <a:pt x="5195" y="5923"/>
                  </a:cubicBezTo>
                  <a:cubicBezTo>
                    <a:pt x="4765" y="6025"/>
                    <a:pt x="4405" y="6291"/>
                    <a:pt x="4101" y="6627"/>
                  </a:cubicBezTo>
                  <a:cubicBezTo>
                    <a:pt x="3976" y="6674"/>
                    <a:pt x="3851" y="6721"/>
                    <a:pt x="3718" y="6791"/>
                  </a:cubicBezTo>
                  <a:cubicBezTo>
                    <a:pt x="3554" y="6877"/>
                    <a:pt x="3397" y="6986"/>
                    <a:pt x="3265" y="7111"/>
                  </a:cubicBezTo>
                  <a:cubicBezTo>
                    <a:pt x="3226" y="7143"/>
                    <a:pt x="3194" y="7182"/>
                    <a:pt x="3155" y="7213"/>
                  </a:cubicBezTo>
                  <a:cubicBezTo>
                    <a:pt x="3186" y="7111"/>
                    <a:pt x="3210" y="7002"/>
                    <a:pt x="3241" y="6908"/>
                  </a:cubicBezTo>
                  <a:cubicBezTo>
                    <a:pt x="3390" y="6564"/>
                    <a:pt x="3601" y="6252"/>
                    <a:pt x="3858" y="5978"/>
                  </a:cubicBezTo>
                  <a:cubicBezTo>
                    <a:pt x="4007" y="5830"/>
                    <a:pt x="4148" y="5697"/>
                    <a:pt x="4320" y="5580"/>
                  </a:cubicBezTo>
                  <a:cubicBezTo>
                    <a:pt x="4413" y="5509"/>
                    <a:pt x="4515" y="5439"/>
                    <a:pt x="4616" y="5384"/>
                  </a:cubicBezTo>
                  <a:cubicBezTo>
                    <a:pt x="4698" y="5441"/>
                    <a:pt x="4811" y="5457"/>
                    <a:pt x="4913" y="5457"/>
                  </a:cubicBezTo>
                  <a:cubicBezTo>
                    <a:pt x="4937" y="5457"/>
                    <a:pt x="4961" y="5456"/>
                    <a:pt x="4984" y="5455"/>
                  </a:cubicBezTo>
                  <a:cubicBezTo>
                    <a:pt x="5117" y="5439"/>
                    <a:pt x="5257" y="5392"/>
                    <a:pt x="5382" y="5322"/>
                  </a:cubicBezTo>
                  <a:cubicBezTo>
                    <a:pt x="5515" y="5259"/>
                    <a:pt x="5632" y="5181"/>
                    <a:pt x="5765" y="5080"/>
                  </a:cubicBezTo>
                  <a:cubicBezTo>
                    <a:pt x="5867" y="5001"/>
                    <a:pt x="5968" y="4892"/>
                    <a:pt x="6078" y="4829"/>
                  </a:cubicBezTo>
                  <a:cubicBezTo>
                    <a:pt x="6101" y="4806"/>
                    <a:pt x="6101" y="4759"/>
                    <a:pt x="6062" y="4759"/>
                  </a:cubicBezTo>
                  <a:cubicBezTo>
                    <a:pt x="6004" y="4748"/>
                    <a:pt x="5944" y="4743"/>
                    <a:pt x="5884" y="4743"/>
                  </a:cubicBezTo>
                  <a:cubicBezTo>
                    <a:pt x="5681" y="4743"/>
                    <a:pt x="5474" y="4801"/>
                    <a:pt x="5281" y="4892"/>
                  </a:cubicBezTo>
                  <a:cubicBezTo>
                    <a:pt x="5320" y="4853"/>
                    <a:pt x="5351" y="4829"/>
                    <a:pt x="5382" y="4790"/>
                  </a:cubicBezTo>
                  <a:cubicBezTo>
                    <a:pt x="5394" y="4773"/>
                    <a:pt x="5384" y="4751"/>
                    <a:pt x="5368" y="4751"/>
                  </a:cubicBezTo>
                  <a:cubicBezTo>
                    <a:pt x="5363" y="4751"/>
                    <a:pt x="5357" y="4753"/>
                    <a:pt x="5351" y="4759"/>
                  </a:cubicBezTo>
                  <a:cubicBezTo>
                    <a:pt x="5296" y="4806"/>
                    <a:pt x="5234" y="4845"/>
                    <a:pt x="5179" y="4884"/>
                  </a:cubicBezTo>
                  <a:lnTo>
                    <a:pt x="5179" y="4876"/>
                  </a:lnTo>
                  <a:cubicBezTo>
                    <a:pt x="5234" y="4790"/>
                    <a:pt x="5281" y="4689"/>
                    <a:pt x="5312" y="4595"/>
                  </a:cubicBezTo>
                  <a:cubicBezTo>
                    <a:pt x="5343" y="4486"/>
                    <a:pt x="5312" y="4368"/>
                    <a:pt x="5343" y="4259"/>
                  </a:cubicBezTo>
                  <a:cubicBezTo>
                    <a:pt x="5349" y="4229"/>
                    <a:pt x="5328" y="4204"/>
                    <a:pt x="5300" y="4204"/>
                  </a:cubicBezTo>
                  <a:cubicBezTo>
                    <a:pt x="5292" y="4204"/>
                    <a:pt x="5282" y="4207"/>
                    <a:pt x="5273" y="4212"/>
                  </a:cubicBezTo>
                  <a:cubicBezTo>
                    <a:pt x="5062" y="4337"/>
                    <a:pt x="4882" y="4525"/>
                    <a:pt x="4734" y="4728"/>
                  </a:cubicBezTo>
                  <a:cubicBezTo>
                    <a:pt x="4648" y="4845"/>
                    <a:pt x="4601" y="4970"/>
                    <a:pt x="4538" y="5111"/>
                  </a:cubicBezTo>
                  <a:cubicBezTo>
                    <a:pt x="4515" y="5165"/>
                    <a:pt x="4484" y="5236"/>
                    <a:pt x="4445" y="5298"/>
                  </a:cubicBezTo>
                  <a:cubicBezTo>
                    <a:pt x="4437" y="5306"/>
                    <a:pt x="4421" y="5322"/>
                    <a:pt x="4413" y="5337"/>
                  </a:cubicBezTo>
                  <a:cubicBezTo>
                    <a:pt x="4359" y="5376"/>
                    <a:pt x="4296" y="5400"/>
                    <a:pt x="4241" y="5439"/>
                  </a:cubicBezTo>
                  <a:cubicBezTo>
                    <a:pt x="3968" y="5627"/>
                    <a:pt x="3718" y="5845"/>
                    <a:pt x="3515" y="6103"/>
                  </a:cubicBezTo>
                  <a:cubicBezTo>
                    <a:pt x="3757" y="5478"/>
                    <a:pt x="4062" y="4876"/>
                    <a:pt x="4405" y="4290"/>
                  </a:cubicBezTo>
                  <a:cubicBezTo>
                    <a:pt x="4515" y="4111"/>
                    <a:pt x="4640" y="3939"/>
                    <a:pt x="4765" y="3775"/>
                  </a:cubicBezTo>
                  <a:lnTo>
                    <a:pt x="4788" y="3751"/>
                  </a:lnTo>
                  <a:cubicBezTo>
                    <a:pt x="4827" y="3704"/>
                    <a:pt x="4851" y="3665"/>
                    <a:pt x="4890" y="3618"/>
                  </a:cubicBezTo>
                  <a:cubicBezTo>
                    <a:pt x="5398" y="2993"/>
                    <a:pt x="5984" y="2391"/>
                    <a:pt x="6258" y="1641"/>
                  </a:cubicBezTo>
                  <a:cubicBezTo>
                    <a:pt x="6320" y="1587"/>
                    <a:pt x="6359" y="1508"/>
                    <a:pt x="6398" y="1446"/>
                  </a:cubicBezTo>
                  <a:cubicBezTo>
                    <a:pt x="6476" y="1321"/>
                    <a:pt x="6547" y="1196"/>
                    <a:pt x="6609" y="1055"/>
                  </a:cubicBezTo>
                  <a:cubicBezTo>
                    <a:pt x="6612" y="1049"/>
                    <a:pt x="6614" y="1044"/>
                    <a:pt x="6617" y="1038"/>
                  </a:cubicBezTo>
                  <a:lnTo>
                    <a:pt x="6617" y="1038"/>
                  </a:lnTo>
                  <a:cubicBezTo>
                    <a:pt x="6556" y="1149"/>
                    <a:pt x="6481" y="1247"/>
                    <a:pt x="6406" y="1352"/>
                  </a:cubicBezTo>
                  <a:lnTo>
                    <a:pt x="6406" y="1336"/>
                  </a:lnTo>
                  <a:cubicBezTo>
                    <a:pt x="6414" y="1329"/>
                    <a:pt x="6414" y="1313"/>
                    <a:pt x="6429" y="1297"/>
                  </a:cubicBezTo>
                  <a:cubicBezTo>
                    <a:pt x="6484" y="1180"/>
                    <a:pt x="6547" y="1055"/>
                    <a:pt x="6601" y="930"/>
                  </a:cubicBezTo>
                  <a:cubicBezTo>
                    <a:pt x="6648" y="821"/>
                    <a:pt x="6711" y="727"/>
                    <a:pt x="6758" y="618"/>
                  </a:cubicBezTo>
                  <a:lnTo>
                    <a:pt x="6758" y="618"/>
                  </a:lnTo>
                  <a:cubicBezTo>
                    <a:pt x="6723" y="735"/>
                    <a:pt x="6689" y="864"/>
                    <a:pt x="6644" y="979"/>
                  </a:cubicBezTo>
                  <a:lnTo>
                    <a:pt x="6644" y="979"/>
                  </a:lnTo>
                  <a:cubicBezTo>
                    <a:pt x="6692" y="866"/>
                    <a:pt x="6734" y="746"/>
                    <a:pt x="6765" y="625"/>
                  </a:cubicBezTo>
                  <a:cubicBezTo>
                    <a:pt x="6805" y="477"/>
                    <a:pt x="6836" y="321"/>
                    <a:pt x="6883" y="180"/>
                  </a:cubicBezTo>
                  <a:lnTo>
                    <a:pt x="6906" y="156"/>
                  </a:lnTo>
                  <a:cubicBezTo>
                    <a:pt x="6971" y="144"/>
                    <a:pt x="6950" y="104"/>
                    <a:pt x="6918" y="104"/>
                  </a:cubicBezTo>
                  <a:cubicBezTo>
                    <a:pt x="6912" y="104"/>
                    <a:pt x="6905" y="106"/>
                    <a:pt x="6898" y="110"/>
                  </a:cubicBezTo>
                  <a:cubicBezTo>
                    <a:pt x="6875" y="117"/>
                    <a:pt x="6875" y="125"/>
                    <a:pt x="6867" y="125"/>
                  </a:cubicBezTo>
                  <a:cubicBezTo>
                    <a:pt x="6687" y="266"/>
                    <a:pt x="6531" y="438"/>
                    <a:pt x="6429" y="633"/>
                  </a:cubicBezTo>
                  <a:lnTo>
                    <a:pt x="6398" y="696"/>
                  </a:lnTo>
                  <a:cubicBezTo>
                    <a:pt x="6390" y="696"/>
                    <a:pt x="6367" y="696"/>
                    <a:pt x="6359" y="703"/>
                  </a:cubicBezTo>
                  <a:lnTo>
                    <a:pt x="6359" y="672"/>
                  </a:lnTo>
                  <a:cubicBezTo>
                    <a:pt x="6351" y="438"/>
                    <a:pt x="6242" y="235"/>
                    <a:pt x="6172" y="24"/>
                  </a:cubicBezTo>
                  <a:cubicBezTo>
                    <a:pt x="6168" y="8"/>
                    <a:pt x="6156" y="0"/>
                    <a:pt x="61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4" name="Google Shape;15814;p52"/>
            <p:cNvSpPr/>
            <p:nvPr/>
          </p:nvSpPr>
          <p:spPr>
            <a:xfrm>
              <a:off x="2135102" y="3832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5" name="Google Shape;15815;p52"/>
            <p:cNvSpPr/>
            <p:nvPr/>
          </p:nvSpPr>
          <p:spPr>
            <a:xfrm>
              <a:off x="2092306" y="4337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16" name="Google Shape;15816;p52"/>
          <p:cNvGrpSpPr/>
          <p:nvPr/>
        </p:nvGrpSpPr>
        <p:grpSpPr>
          <a:xfrm rot="-5400000" flipH="1">
            <a:off x="7914335" y="3669380"/>
            <a:ext cx="572685" cy="1579647"/>
            <a:chOff x="1967316" y="192980"/>
            <a:chExt cx="301065" cy="830388"/>
          </a:xfrm>
        </p:grpSpPr>
        <p:sp>
          <p:nvSpPr>
            <p:cNvPr id="15817" name="Google Shape;15817;p52"/>
            <p:cNvSpPr/>
            <p:nvPr/>
          </p:nvSpPr>
          <p:spPr>
            <a:xfrm>
              <a:off x="1967316" y="472320"/>
              <a:ext cx="82232" cy="101986"/>
            </a:xfrm>
            <a:custGeom>
              <a:avLst/>
              <a:gdLst/>
              <a:ahLst/>
              <a:cxnLst/>
              <a:rect l="l" t="t" r="r" b="b"/>
              <a:pathLst>
                <a:path w="2252" h="2793" extrusionOk="0">
                  <a:moveTo>
                    <a:pt x="219" y="1"/>
                  </a:moveTo>
                  <a:cubicBezTo>
                    <a:pt x="243" y="71"/>
                    <a:pt x="266" y="149"/>
                    <a:pt x="290" y="212"/>
                  </a:cubicBezTo>
                  <a:cubicBezTo>
                    <a:pt x="196" y="157"/>
                    <a:pt x="94" y="110"/>
                    <a:pt x="1" y="47"/>
                  </a:cubicBezTo>
                  <a:lnTo>
                    <a:pt x="1" y="47"/>
                  </a:lnTo>
                  <a:cubicBezTo>
                    <a:pt x="94" y="1141"/>
                    <a:pt x="766" y="2181"/>
                    <a:pt x="1743" y="2689"/>
                  </a:cubicBezTo>
                  <a:cubicBezTo>
                    <a:pt x="1855" y="2745"/>
                    <a:pt x="1982" y="2792"/>
                    <a:pt x="2106" y="2792"/>
                  </a:cubicBezTo>
                  <a:cubicBezTo>
                    <a:pt x="2155" y="2792"/>
                    <a:pt x="2204" y="2785"/>
                    <a:pt x="2251" y="2767"/>
                  </a:cubicBezTo>
                  <a:cubicBezTo>
                    <a:pt x="2189" y="1993"/>
                    <a:pt x="1978" y="1415"/>
                    <a:pt x="1634" y="970"/>
                  </a:cubicBezTo>
                  <a:cubicBezTo>
                    <a:pt x="1274" y="508"/>
                    <a:pt x="782" y="165"/>
                    <a:pt x="2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8" name="Google Shape;15818;p52"/>
            <p:cNvSpPr/>
            <p:nvPr/>
          </p:nvSpPr>
          <p:spPr>
            <a:xfrm>
              <a:off x="1967900" y="366171"/>
              <a:ext cx="92456" cy="131308"/>
            </a:xfrm>
            <a:custGeom>
              <a:avLst/>
              <a:gdLst/>
              <a:ahLst/>
              <a:cxnLst/>
              <a:rect l="l" t="t" r="r" b="b"/>
              <a:pathLst>
                <a:path w="2532" h="3596" extrusionOk="0">
                  <a:moveTo>
                    <a:pt x="156" y="1"/>
                  </a:moveTo>
                  <a:lnTo>
                    <a:pt x="180" y="157"/>
                  </a:lnTo>
                  <a:lnTo>
                    <a:pt x="0" y="63"/>
                  </a:lnTo>
                  <a:lnTo>
                    <a:pt x="0" y="63"/>
                  </a:lnTo>
                  <a:cubicBezTo>
                    <a:pt x="219" y="665"/>
                    <a:pt x="125" y="1337"/>
                    <a:pt x="360" y="1923"/>
                  </a:cubicBezTo>
                  <a:cubicBezTo>
                    <a:pt x="532" y="2321"/>
                    <a:pt x="828" y="2665"/>
                    <a:pt x="1172" y="2931"/>
                  </a:cubicBezTo>
                  <a:cubicBezTo>
                    <a:pt x="1524" y="3189"/>
                    <a:pt x="1907" y="3384"/>
                    <a:pt x="2298" y="3595"/>
                  </a:cubicBezTo>
                  <a:cubicBezTo>
                    <a:pt x="2532" y="3025"/>
                    <a:pt x="2173" y="2009"/>
                    <a:pt x="1805" y="1368"/>
                  </a:cubicBezTo>
                  <a:cubicBezTo>
                    <a:pt x="1461" y="712"/>
                    <a:pt x="875" y="14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9" name="Google Shape;15819;p52"/>
            <p:cNvSpPr/>
            <p:nvPr/>
          </p:nvSpPr>
          <p:spPr>
            <a:xfrm>
              <a:off x="2016392" y="277147"/>
              <a:ext cx="88220" cy="156941"/>
            </a:xfrm>
            <a:custGeom>
              <a:avLst/>
              <a:gdLst/>
              <a:ahLst/>
              <a:cxnLst/>
              <a:rect l="l" t="t" r="r" b="b"/>
              <a:pathLst>
                <a:path w="2416" h="4298" extrusionOk="0">
                  <a:moveTo>
                    <a:pt x="352" y="1"/>
                  </a:moveTo>
                  <a:cubicBezTo>
                    <a:pt x="352" y="102"/>
                    <a:pt x="344" y="204"/>
                    <a:pt x="344" y="305"/>
                  </a:cubicBezTo>
                  <a:cubicBezTo>
                    <a:pt x="258" y="282"/>
                    <a:pt x="180" y="204"/>
                    <a:pt x="149" y="118"/>
                  </a:cubicBezTo>
                  <a:cubicBezTo>
                    <a:pt x="71" y="649"/>
                    <a:pt x="1" y="1188"/>
                    <a:pt x="102" y="1704"/>
                  </a:cubicBezTo>
                  <a:cubicBezTo>
                    <a:pt x="243" y="2525"/>
                    <a:pt x="782" y="3197"/>
                    <a:pt x="1321" y="3830"/>
                  </a:cubicBezTo>
                  <a:cubicBezTo>
                    <a:pt x="1438" y="3978"/>
                    <a:pt x="1556" y="4127"/>
                    <a:pt x="1720" y="4212"/>
                  </a:cubicBezTo>
                  <a:cubicBezTo>
                    <a:pt x="1813" y="4263"/>
                    <a:pt x="1927" y="4298"/>
                    <a:pt x="2038" y="4298"/>
                  </a:cubicBezTo>
                  <a:cubicBezTo>
                    <a:pt x="2114" y="4298"/>
                    <a:pt x="2188" y="4282"/>
                    <a:pt x="2251" y="4244"/>
                  </a:cubicBezTo>
                  <a:cubicBezTo>
                    <a:pt x="2415" y="3470"/>
                    <a:pt x="2314" y="2603"/>
                    <a:pt x="1985" y="1837"/>
                  </a:cubicBezTo>
                  <a:cubicBezTo>
                    <a:pt x="1649" y="1079"/>
                    <a:pt x="1063" y="422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52"/>
            <p:cNvSpPr/>
            <p:nvPr/>
          </p:nvSpPr>
          <p:spPr>
            <a:xfrm>
              <a:off x="2090882" y="192980"/>
              <a:ext cx="66238" cy="122800"/>
            </a:xfrm>
            <a:custGeom>
              <a:avLst/>
              <a:gdLst/>
              <a:ahLst/>
              <a:cxnLst/>
              <a:rect l="l" t="t" r="r" b="b"/>
              <a:pathLst>
                <a:path w="1814" h="3363" extrusionOk="0">
                  <a:moveTo>
                    <a:pt x="0" y="0"/>
                  </a:moveTo>
                  <a:cubicBezTo>
                    <a:pt x="235" y="641"/>
                    <a:pt x="0" y="1368"/>
                    <a:pt x="250" y="1993"/>
                  </a:cubicBezTo>
                  <a:cubicBezTo>
                    <a:pt x="406" y="2407"/>
                    <a:pt x="743" y="2712"/>
                    <a:pt x="1079" y="3001"/>
                  </a:cubicBezTo>
                  <a:cubicBezTo>
                    <a:pt x="1278" y="3178"/>
                    <a:pt x="1512" y="3362"/>
                    <a:pt x="1768" y="3362"/>
                  </a:cubicBezTo>
                  <a:cubicBezTo>
                    <a:pt x="1783" y="3362"/>
                    <a:pt x="1798" y="3362"/>
                    <a:pt x="1813" y="3360"/>
                  </a:cubicBezTo>
                  <a:cubicBezTo>
                    <a:pt x="1797" y="2946"/>
                    <a:pt x="1758" y="2759"/>
                    <a:pt x="1704" y="2579"/>
                  </a:cubicBezTo>
                  <a:cubicBezTo>
                    <a:pt x="1641" y="2407"/>
                    <a:pt x="1555" y="2251"/>
                    <a:pt x="1501" y="2071"/>
                  </a:cubicBezTo>
                  <a:cubicBezTo>
                    <a:pt x="1383" y="1743"/>
                    <a:pt x="1360" y="1368"/>
                    <a:pt x="1235" y="1040"/>
                  </a:cubicBezTo>
                  <a:cubicBezTo>
                    <a:pt x="1032" y="524"/>
                    <a:pt x="547" y="11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52"/>
            <p:cNvSpPr/>
            <p:nvPr/>
          </p:nvSpPr>
          <p:spPr>
            <a:xfrm>
              <a:off x="2177605" y="239500"/>
              <a:ext cx="37136" cy="99029"/>
            </a:xfrm>
            <a:custGeom>
              <a:avLst/>
              <a:gdLst/>
              <a:ahLst/>
              <a:cxnLst/>
              <a:rect l="l" t="t" r="r" b="b"/>
              <a:pathLst>
                <a:path w="1017" h="2712" extrusionOk="0">
                  <a:moveTo>
                    <a:pt x="743" y="0"/>
                  </a:moveTo>
                  <a:cubicBezTo>
                    <a:pt x="493" y="422"/>
                    <a:pt x="235" y="852"/>
                    <a:pt x="118" y="1321"/>
                  </a:cubicBezTo>
                  <a:cubicBezTo>
                    <a:pt x="1" y="1790"/>
                    <a:pt x="32" y="2321"/>
                    <a:pt x="321" y="2712"/>
                  </a:cubicBezTo>
                  <a:cubicBezTo>
                    <a:pt x="884" y="1891"/>
                    <a:pt x="1017" y="977"/>
                    <a:pt x="860" y="109"/>
                  </a:cubicBezTo>
                  <a:lnTo>
                    <a:pt x="860" y="109"/>
                  </a:lnTo>
                  <a:lnTo>
                    <a:pt x="782" y="188"/>
                  </a:lnTo>
                  <a:cubicBezTo>
                    <a:pt x="767" y="125"/>
                    <a:pt x="751" y="55"/>
                    <a:pt x="7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52"/>
            <p:cNvSpPr/>
            <p:nvPr/>
          </p:nvSpPr>
          <p:spPr>
            <a:xfrm>
              <a:off x="2226389" y="204373"/>
              <a:ext cx="41992" cy="93369"/>
            </a:xfrm>
            <a:custGeom>
              <a:avLst/>
              <a:gdLst/>
              <a:ahLst/>
              <a:cxnLst/>
              <a:rect l="l" t="t" r="r" b="b"/>
              <a:pathLst>
                <a:path w="1150" h="2557" extrusionOk="0">
                  <a:moveTo>
                    <a:pt x="1111" y="1"/>
                  </a:moveTo>
                  <a:cubicBezTo>
                    <a:pt x="1017" y="95"/>
                    <a:pt x="939" y="188"/>
                    <a:pt x="853" y="274"/>
                  </a:cubicBezTo>
                  <a:cubicBezTo>
                    <a:pt x="853" y="220"/>
                    <a:pt x="845" y="157"/>
                    <a:pt x="845" y="102"/>
                  </a:cubicBezTo>
                  <a:cubicBezTo>
                    <a:pt x="259" y="759"/>
                    <a:pt x="1" y="1697"/>
                    <a:pt x="173" y="2556"/>
                  </a:cubicBezTo>
                  <a:cubicBezTo>
                    <a:pt x="743" y="1743"/>
                    <a:pt x="1150" y="892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52"/>
            <p:cNvSpPr/>
            <p:nvPr/>
          </p:nvSpPr>
          <p:spPr>
            <a:xfrm>
              <a:off x="2179029" y="381288"/>
              <a:ext cx="87088" cy="59994"/>
            </a:xfrm>
            <a:custGeom>
              <a:avLst/>
              <a:gdLst/>
              <a:ahLst/>
              <a:cxnLst/>
              <a:rect l="l" t="t" r="r" b="b"/>
              <a:pathLst>
                <a:path w="2385" h="1643" extrusionOk="0">
                  <a:moveTo>
                    <a:pt x="2384" y="1"/>
                  </a:moveTo>
                  <a:cubicBezTo>
                    <a:pt x="2251" y="63"/>
                    <a:pt x="2095" y="40"/>
                    <a:pt x="1939" y="63"/>
                  </a:cubicBezTo>
                  <a:cubicBezTo>
                    <a:pt x="1650" y="95"/>
                    <a:pt x="1392" y="251"/>
                    <a:pt x="1142" y="391"/>
                  </a:cubicBezTo>
                  <a:cubicBezTo>
                    <a:pt x="939" y="509"/>
                    <a:pt x="728" y="642"/>
                    <a:pt x="540" y="782"/>
                  </a:cubicBezTo>
                  <a:cubicBezTo>
                    <a:pt x="352" y="938"/>
                    <a:pt x="188" y="1118"/>
                    <a:pt x="87" y="1345"/>
                  </a:cubicBezTo>
                  <a:cubicBezTo>
                    <a:pt x="1" y="1548"/>
                    <a:pt x="110" y="1618"/>
                    <a:pt x="165" y="1634"/>
                  </a:cubicBezTo>
                  <a:cubicBezTo>
                    <a:pt x="186" y="1640"/>
                    <a:pt x="207" y="1642"/>
                    <a:pt x="227" y="1642"/>
                  </a:cubicBezTo>
                  <a:cubicBezTo>
                    <a:pt x="260" y="1642"/>
                    <a:pt x="292" y="1636"/>
                    <a:pt x="321" y="1626"/>
                  </a:cubicBezTo>
                  <a:cubicBezTo>
                    <a:pt x="634" y="1525"/>
                    <a:pt x="931" y="1368"/>
                    <a:pt x="1196" y="1173"/>
                  </a:cubicBezTo>
                  <a:cubicBezTo>
                    <a:pt x="1400" y="1032"/>
                    <a:pt x="1587" y="860"/>
                    <a:pt x="1782" y="696"/>
                  </a:cubicBezTo>
                  <a:cubicBezTo>
                    <a:pt x="1962" y="532"/>
                    <a:pt x="2158" y="368"/>
                    <a:pt x="2345" y="196"/>
                  </a:cubicBezTo>
                  <a:cubicBezTo>
                    <a:pt x="2325" y="185"/>
                    <a:pt x="2303" y="181"/>
                    <a:pt x="2279" y="181"/>
                  </a:cubicBezTo>
                  <a:cubicBezTo>
                    <a:pt x="2236" y="181"/>
                    <a:pt x="2190" y="194"/>
                    <a:pt x="2150" y="204"/>
                  </a:cubicBezTo>
                  <a:cubicBezTo>
                    <a:pt x="2236" y="149"/>
                    <a:pt x="2330" y="79"/>
                    <a:pt x="23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52"/>
            <p:cNvSpPr/>
            <p:nvPr/>
          </p:nvSpPr>
          <p:spPr>
            <a:xfrm>
              <a:off x="2167052" y="462753"/>
              <a:ext cx="91908" cy="33886"/>
            </a:xfrm>
            <a:custGeom>
              <a:avLst/>
              <a:gdLst/>
              <a:ahLst/>
              <a:cxnLst/>
              <a:rect l="l" t="t" r="r" b="b"/>
              <a:pathLst>
                <a:path w="2517" h="928" extrusionOk="0">
                  <a:moveTo>
                    <a:pt x="1663" y="0"/>
                  </a:moveTo>
                  <a:cubicBezTo>
                    <a:pt x="1547" y="0"/>
                    <a:pt x="1426" y="25"/>
                    <a:pt x="1306" y="44"/>
                  </a:cubicBezTo>
                  <a:cubicBezTo>
                    <a:pt x="1063" y="98"/>
                    <a:pt x="821" y="145"/>
                    <a:pt x="594" y="239"/>
                  </a:cubicBezTo>
                  <a:cubicBezTo>
                    <a:pt x="368" y="341"/>
                    <a:pt x="157" y="481"/>
                    <a:pt x="1" y="677"/>
                  </a:cubicBezTo>
                  <a:cubicBezTo>
                    <a:pt x="97" y="861"/>
                    <a:pt x="270" y="927"/>
                    <a:pt x="427" y="927"/>
                  </a:cubicBezTo>
                  <a:cubicBezTo>
                    <a:pt x="436" y="927"/>
                    <a:pt x="445" y="927"/>
                    <a:pt x="454" y="927"/>
                  </a:cubicBezTo>
                  <a:cubicBezTo>
                    <a:pt x="641" y="927"/>
                    <a:pt x="805" y="864"/>
                    <a:pt x="977" y="786"/>
                  </a:cubicBezTo>
                  <a:cubicBezTo>
                    <a:pt x="1134" y="708"/>
                    <a:pt x="1282" y="614"/>
                    <a:pt x="1454" y="544"/>
                  </a:cubicBezTo>
                  <a:cubicBezTo>
                    <a:pt x="1806" y="388"/>
                    <a:pt x="2196" y="333"/>
                    <a:pt x="2517" y="122"/>
                  </a:cubicBezTo>
                  <a:cubicBezTo>
                    <a:pt x="2400" y="122"/>
                    <a:pt x="2275" y="138"/>
                    <a:pt x="2157" y="145"/>
                  </a:cubicBezTo>
                  <a:cubicBezTo>
                    <a:pt x="2204" y="122"/>
                    <a:pt x="2243" y="83"/>
                    <a:pt x="2275" y="36"/>
                  </a:cubicBezTo>
                  <a:lnTo>
                    <a:pt x="2275" y="36"/>
                  </a:lnTo>
                  <a:cubicBezTo>
                    <a:pt x="2226" y="54"/>
                    <a:pt x="2176" y="61"/>
                    <a:pt x="2125" y="61"/>
                  </a:cubicBezTo>
                  <a:cubicBezTo>
                    <a:pt x="2001" y="61"/>
                    <a:pt x="1870" y="21"/>
                    <a:pt x="1743" y="5"/>
                  </a:cubicBezTo>
                  <a:cubicBezTo>
                    <a:pt x="1717" y="2"/>
                    <a:pt x="1690" y="0"/>
                    <a:pt x="1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5" name="Google Shape;15825;p52"/>
            <p:cNvSpPr/>
            <p:nvPr/>
          </p:nvSpPr>
          <p:spPr>
            <a:xfrm>
              <a:off x="1970456" y="481157"/>
              <a:ext cx="64522" cy="76791"/>
            </a:xfrm>
            <a:custGeom>
              <a:avLst/>
              <a:gdLst/>
              <a:ahLst/>
              <a:cxnLst/>
              <a:rect l="l" t="t" r="r" b="b"/>
              <a:pathLst>
                <a:path w="1767" h="2103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85"/>
                    <a:pt x="243" y="884"/>
                    <a:pt x="477" y="1259"/>
                  </a:cubicBezTo>
                  <a:cubicBezTo>
                    <a:pt x="633" y="1525"/>
                    <a:pt x="821" y="1782"/>
                    <a:pt x="1094" y="1931"/>
                  </a:cubicBezTo>
                  <a:cubicBezTo>
                    <a:pt x="1298" y="2025"/>
                    <a:pt x="1524" y="2064"/>
                    <a:pt x="1735" y="2103"/>
                  </a:cubicBezTo>
                  <a:cubicBezTo>
                    <a:pt x="1641" y="1837"/>
                    <a:pt x="1767" y="1525"/>
                    <a:pt x="1673" y="1267"/>
                  </a:cubicBezTo>
                  <a:cubicBezTo>
                    <a:pt x="1610" y="1126"/>
                    <a:pt x="1501" y="1009"/>
                    <a:pt x="1384" y="899"/>
                  </a:cubicBezTo>
                  <a:cubicBezTo>
                    <a:pt x="977" y="532"/>
                    <a:pt x="508" y="22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6" name="Google Shape;15826;p52"/>
            <p:cNvSpPr/>
            <p:nvPr/>
          </p:nvSpPr>
          <p:spPr>
            <a:xfrm>
              <a:off x="1975021" y="379024"/>
              <a:ext cx="66822" cy="100745"/>
            </a:xfrm>
            <a:custGeom>
              <a:avLst/>
              <a:gdLst/>
              <a:ahLst/>
              <a:cxnLst/>
              <a:rect l="l" t="t" r="r" b="b"/>
              <a:pathLst>
                <a:path w="1830" h="2759" extrusionOk="0">
                  <a:moveTo>
                    <a:pt x="0" y="0"/>
                  </a:moveTo>
                  <a:lnTo>
                    <a:pt x="0" y="0"/>
                  </a:lnTo>
                  <a:cubicBezTo>
                    <a:pt x="47" y="399"/>
                    <a:pt x="110" y="797"/>
                    <a:pt x="227" y="1188"/>
                  </a:cubicBezTo>
                  <a:cubicBezTo>
                    <a:pt x="344" y="1579"/>
                    <a:pt x="540" y="1954"/>
                    <a:pt x="829" y="2227"/>
                  </a:cubicBezTo>
                  <a:cubicBezTo>
                    <a:pt x="1095" y="2470"/>
                    <a:pt x="1431" y="2634"/>
                    <a:pt x="1767" y="2759"/>
                  </a:cubicBezTo>
                  <a:cubicBezTo>
                    <a:pt x="1829" y="2501"/>
                    <a:pt x="1782" y="2274"/>
                    <a:pt x="1704" y="2087"/>
                  </a:cubicBezTo>
                  <a:cubicBezTo>
                    <a:pt x="1610" y="1899"/>
                    <a:pt x="1493" y="1735"/>
                    <a:pt x="1399" y="1563"/>
                  </a:cubicBezTo>
                  <a:cubicBezTo>
                    <a:pt x="1220" y="1219"/>
                    <a:pt x="1134" y="821"/>
                    <a:pt x="884" y="524"/>
                  </a:cubicBezTo>
                  <a:cubicBezTo>
                    <a:pt x="657" y="258"/>
                    <a:pt x="321" y="125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52"/>
            <p:cNvSpPr/>
            <p:nvPr/>
          </p:nvSpPr>
          <p:spPr>
            <a:xfrm>
              <a:off x="2016392" y="289708"/>
              <a:ext cx="72811" cy="123567"/>
            </a:xfrm>
            <a:custGeom>
              <a:avLst/>
              <a:gdLst/>
              <a:ahLst/>
              <a:cxnLst/>
              <a:rect l="l" t="t" r="r" b="b"/>
              <a:pathLst>
                <a:path w="1994" h="3384" extrusionOk="0">
                  <a:moveTo>
                    <a:pt x="243" y="0"/>
                  </a:moveTo>
                  <a:lnTo>
                    <a:pt x="243" y="0"/>
                  </a:lnTo>
                  <a:cubicBezTo>
                    <a:pt x="1" y="704"/>
                    <a:pt x="87" y="1407"/>
                    <a:pt x="391" y="2024"/>
                  </a:cubicBezTo>
                  <a:cubicBezTo>
                    <a:pt x="454" y="2141"/>
                    <a:pt x="532" y="2259"/>
                    <a:pt x="626" y="2352"/>
                  </a:cubicBezTo>
                  <a:cubicBezTo>
                    <a:pt x="766" y="2470"/>
                    <a:pt x="930" y="2540"/>
                    <a:pt x="1095" y="2626"/>
                  </a:cubicBezTo>
                  <a:cubicBezTo>
                    <a:pt x="1446" y="2806"/>
                    <a:pt x="1751" y="3071"/>
                    <a:pt x="1993" y="3384"/>
                  </a:cubicBezTo>
                  <a:cubicBezTo>
                    <a:pt x="1923" y="2876"/>
                    <a:pt x="1829" y="2352"/>
                    <a:pt x="1626" y="1884"/>
                  </a:cubicBezTo>
                  <a:cubicBezTo>
                    <a:pt x="1454" y="1524"/>
                    <a:pt x="1220" y="1196"/>
                    <a:pt x="1001" y="868"/>
                  </a:cubicBezTo>
                  <a:cubicBezTo>
                    <a:pt x="774" y="555"/>
                    <a:pt x="548" y="235"/>
                    <a:pt x="243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8" name="Google Shape;15828;p52"/>
            <p:cNvSpPr/>
            <p:nvPr/>
          </p:nvSpPr>
          <p:spPr>
            <a:xfrm>
              <a:off x="2093730" y="197252"/>
              <a:ext cx="48236" cy="95049"/>
            </a:xfrm>
            <a:custGeom>
              <a:avLst/>
              <a:gdLst/>
              <a:ahLst/>
              <a:cxnLst/>
              <a:rect l="l" t="t" r="r" b="b"/>
              <a:pathLst>
                <a:path w="1321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540"/>
                    <a:pt x="110" y="837"/>
                    <a:pt x="125" y="1126"/>
                  </a:cubicBezTo>
                  <a:cubicBezTo>
                    <a:pt x="141" y="1415"/>
                    <a:pt x="180" y="1712"/>
                    <a:pt x="305" y="1978"/>
                  </a:cubicBezTo>
                  <a:cubicBezTo>
                    <a:pt x="360" y="2095"/>
                    <a:pt x="430" y="2196"/>
                    <a:pt x="547" y="2251"/>
                  </a:cubicBezTo>
                  <a:cubicBezTo>
                    <a:pt x="625" y="2290"/>
                    <a:pt x="711" y="2290"/>
                    <a:pt x="805" y="2306"/>
                  </a:cubicBezTo>
                  <a:cubicBezTo>
                    <a:pt x="1001" y="2345"/>
                    <a:pt x="1172" y="2454"/>
                    <a:pt x="1313" y="2603"/>
                  </a:cubicBezTo>
                  <a:cubicBezTo>
                    <a:pt x="1321" y="2220"/>
                    <a:pt x="1047" y="1884"/>
                    <a:pt x="969" y="1509"/>
                  </a:cubicBezTo>
                  <a:cubicBezTo>
                    <a:pt x="930" y="1313"/>
                    <a:pt x="938" y="1118"/>
                    <a:pt x="891" y="930"/>
                  </a:cubicBezTo>
                  <a:cubicBezTo>
                    <a:pt x="836" y="712"/>
                    <a:pt x="704" y="532"/>
                    <a:pt x="539" y="383"/>
                  </a:cubicBezTo>
                  <a:cubicBezTo>
                    <a:pt x="375" y="235"/>
                    <a:pt x="188" y="118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9" name="Google Shape;15829;p52"/>
            <p:cNvSpPr/>
            <p:nvPr/>
          </p:nvSpPr>
          <p:spPr>
            <a:xfrm>
              <a:off x="2181622" y="246913"/>
              <a:ext cx="24575" cy="79055"/>
            </a:xfrm>
            <a:custGeom>
              <a:avLst/>
              <a:gdLst/>
              <a:ahLst/>
              <a:cxnLst/>
              <a:rect l="l" t="t" r="r" b="b"/>
              <a:pathLst>
                <a:path w="673" h="2165" extrusionOk="0">
                  <a:moveTo>
                    <a:pt x="578" y="0"/>
                  </a:moveTo>
                  <a:lnTo>
                    <a:pt x="578" y="0"/>
                  </a:lnTo>
                  <a:cubicBezTo>
                    <a:pt x="313" y="508"/>
                    <a:pt x="31" y="1047"/>
                    <a:pt x="0" y="1626"/>
                  </a:cubicBezTo>
                  <a:cubicBezTo>
                    <a:pt x="188" y="1790"/>
                    <a:pt x="266" y="1977"/>
                    <a:pt x="281" y="2165"/>
                  </a:cubicBezTo>
                  <a:cubicBezTo>
                    <a:pt x="266" y="1798"/>
                    <a:pt x="383" y="1438"/>
                    <a:pt x="485" y="1086"/>
                  </a:cubicBezTo>
                  <a:cubicBezTo>
                    <a:pt x="586" y="735"/>
                    <a:pt x="672" y="352"/>
                    <a:pt x="578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0" name="Google Shape;15830;p52"/>
            <p:cNvSpPr/>
            <p:nvPr/>
          </p:nvSpPr>
          <p:spPr>
            <a:xfrm>
              <a:off x="2236978" y="209521"/>
              <a:ext cx="28847" cy="59118"/>
            </a:xfrm>
            <a:custGeom>
              <a:avLst/>
              <a:gdLst/>
              <a:ahLst/>
              <a:cxnLst/>
              <a:rect l="l" t="t" r="r" b="b"/>
              <a:pathLst>
                <a:path w="790" h="1619" extrusionOk="0">
                  <a:moveTo>
                    <a:pt x="789" y="1"/>
                  </a:moveTo>
                  <a:cubicBezTo>
                    <a:pt x="399" y="266"/>
                    <a:pt x="117" y="665"/>
                    <a:pt x="0" y="1102"/>
                  </a:cubicBezTo>
                  <a:cubicBezTo>
                    <a:pt x="102" y="1360"/>
                    <a:pt x="125" y="1493"/>
                    <a:pt x="133" y="1618"/>
                  </a:cubicBezTo>
                  <a:cubicBezTo>
                    <a:pt x="133" y="1493"/>
                    <a:pt x="250" y="1399"/>
                    <a:pt x="336" y="1298"/>
                  </a:cubicBezTo>
                  <a:cubicBezTo>
                    <a:pt x="492" y="1126"/>
                    <a:pt x="594" y="907"/>
                    <a:pt x="664" y="680"/>
                  </a:cubicBezTo>
                  <a:cubicBezTo>
                    <a:pt x="727" y="462"/>
                    <a:pt x="758" y="235"/>
                    <a:pt x="789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1" name="Google Shape;15831;p52"/>
            <p:cNvSpPr/>
            <p:nvPr/>
          </p:nvSpPr>
          <p:spPr>
            <a:xfrm>
              <a:off x="2204991" y="385305"/>
              <a:ext cx="52837" cy="34251"/>
            </a:xfrm>
            <a:custGeom>
              <a:avLst/>
              <a:gdLst/>
              <a:ahLst/>
              <a:cxnLst/>
              <a:rect l="l" t="t" r="r" b="b"/>
              <a:pathLst>
                <a:path w="1447" h="938" extrusionOk="0">
                  <a:moveTo>
                    <a:pt x="1447" y="0"/>
                  </a:moveTo>
                  <a:lnTo>
                    <a:pt x="1447" y="0"/>
                  </a:lnTo>
                  <a:cubicBezTo>
                    <a:pt x="939" y="16"/>
                    <a:pt x="501" y="313"/>
                    <a:pt x="79" y="594"/>
                  </a:cubicBezTo>
                  <a:cubicBezTo>
                    <a:pt x="63" y="711"/>
                    <a:pt x="40" y="821"/>
                    <a:pt x="1" y="938"/>
                  </a:cubicBezTo>
                  <a:cubicBezTo>
                    <a:pt x="532" y="696"/>
                    <a:pt x="1017" y="383"/>
                    <a:pt x="1447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2" name="Google Shape;15832;p52"/>
            <p:cNvSpPr/>
            <p:nvPr/>
          </p:nvSpPr>
          <p:spPr>
            <a:xfrm>
              <a:off x="2188742" y="465419"/>
              <a:ext cx="56233" cy="17199"/>
            </a:xfrm>
            <a:custGeom>
              <a:avLst/>
              <a:gdLst/>
              <a:ahLst/>
              <a:cxnLst/>
              <a:rect l="l" t="t" r="r" b="b"/>
              <a:pathLst>
                <a:path w="1540" h="471" extrusionOk="0">
                  <a:moveTo>
                    <a:pt x="1025" y="0"/>
                  </a:moveTo>
                  <a:cubicBezTo>
                    <a:pt x="893" y="0"/>
                    <a:pt x="763" y="9"/>
                    <a:pt x="633" y="33"/>
                  </a:cubicBezTo>
                  <a:cubicBezTo>
                    <a:pt x="555" y="57"/>
                    <a:pt x="477" y="72"/>
                    <a:pt x="422" y="119"/>
                  </a:cubicBezTo>
                  <a:cubicBezTo>
                    <a:pt x="360" y="174"/>
                    <a:pt x="321" y="229"/>
                    <a:pt x="282" y="291"/>
                  </a:cubicBezTo>
                  <a:cubicBezTo>
                    <a:pt x="243" y="343"/>
                    <a:pt x="193" y="389"/>
                    <a:pt x="80" y="439"/>
                  </a:cubicBezTo>
                  <a:lnTo>
                    <a:pt x="80" y="439"/>
                  </a:lnTo>
                  <a:cubicBezTo>
                    <a:pt x="223" y="392"/>
                    <a:pt x="379" y="389"/>
                    <a:pt x="524" y="369"/>
                  </a:cubicBezTo>
                  <a:cubicBezTo>
                    <a:pt x="868" y="330"/>
                    <a:pt x="1188" y="197"/>
                    <a:pt x="1501" y="80"/>
                  </a:cubicBezTo>
                  <a:cubicBezTo>
                    <a:pt x="1494" y="66"/>
                    <a:pt x="1511" y="35"/>
                    <a:pt x="1531" y="32"/>
                  </a:cubicBezTo>
                  <a:lnTo>
                    <a:pt x="1531" y="32"/>
                  </a:lnTo>
                  <a:cubicBezTo>
                    <a:pt x="1534" y="33"/>
                    <a:pt x="1537" y="33"/>
                    <a:pt x="1540" y="33"/>
                  </a:cubicBezTo>
                  <a:cubicBezTo>
                    <a:pt x="1538" y="33"/>
                    <a:pt x="1536" y="32"/>
                    <a:pt x="1534" y="32"/>
                  </a:cubicBezTo>
                  <a:cubicBezTo>
                    <a:pt x="1533" y="32"/>
                    <a:pt x="1532" y="32"/>
                    <a:pt x="1531" y="32"/>
                  </a:cubicBezTo>
                  <a:lnTo>
                    <a:pt x="1531" y="32"/>
                  </a:lnTo>
                  <a:cubicBezTo>
                    <a:pt x="1362" y="15"/>
                    <a:pt x="1193" y="0"/>
                    <a:pt x="1025" y="0"/>
                  </a:cubicBezTo>
                  <a:close/>
                  <a:moveTo>
                    <a:pt x="80" y="439"/>
                  </a:moveTo>
                  <a:cubicBezTo>
                    <a:pt x="53" y="448"/>
                    <a:pt x="26" y="459"/>
                    <a:pt x="0" y="471"/>
                  </a:cubicBezTo>
                  <a:cubicBezTo>
                    <a:pt x="30" y="460"/>
                    <a:pt x="56" y="450"/>
                    <a:pt x="80" y="439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3" name="Google Shape;15833;p52"/>
            <p:cNvSpPr/>
            <p:nvPr/>
          </p:nvSpPr>
          <p:spPr>
            <a:xfrm>
              <a:off x="2011536" y="442926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4" name="Google Shape;15834;p52"/>
            <p:cNvSpPr/>
            <p:nvPr/>
          </p:nvSpPr>
          <p:spPr>
            <a:xfrm>
              <a:off x="1992438" y="4135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5" name="Google Shape;15835;p52"/>
            <p:cNvSpPr/>
            <p:nvPr/>
          </p:nvSpPr>
          <p:spPr>
            <a:xfrm>
              <a:off x="1979585" y="390782"/>
              <a:ext cx="53677" cy="83291"/>
            </a:xfrm>
            <a:custGeom>
              <a:avLst/>
              <a:gdLst/>
              <a:ahLst/>
              <a:cxnLst/>
              <a:rect l="l" t="t" r="r" b="b"/>
              <a:pathLst>
                <a:path w="1470" h="2281" extrusionOk="0">
                  <a:moveTo>
                    <a:pt x="12" y="1"/>
                  </a:moveTo>
                  <a:cubicBezTo>
                    <a:pt x="6" y="1"/>
                    <a:pt x="1" y="3"/>
                    <a:pt x="1" y="6"/>
                  </a:cubicBezTo>
                  <a:cubicBezTo>
                    <a:pt x="40" y="389"/>
                    <a:pt x="141" y="780"/>
                    <a:pt x="266" y="1132"/>
                  </a:cubicBezTo>
                  <a:cubicBezTo>
                    <a:pt x="329" y="1288"/>
                    <a:pt x="407" y="1429"/>
                    <a:pt x="501" y="1569"/>
                  </a:cubicBezTo>
                  <a:cubicBezTo>
                    <a:pt x="610" y="1718"/>
                    <a:pt x="735" y="1819"/>
                    <a:pt x="876" y="1929"/>
                  </a:cubicBezTo>
                  <a:cubicBezTo>
                    <a:pt x="1048" y="2077"/>
                    <a:pt x="1243" y="2187"/>
                    <a:pt x="1446" y="2280"/>
                  </a:cubicBezTo>
                  <a:cubicBezTo>
                    <a:pt x="1462" y="2280"/>
                    <a:pt x="1470" y="2273"/>
                    <a:pt x="1462" y="2273"/>
                  </a:cubicBezTo>
                  <a:cubicBezTo>
                    <a:pt x="1290" y="2163"/>
                    <a:pt x="1126" y="2069"/>
                    <a:pt x="977" y="1944"/>
                  </a:cubicBezTo>
                  <a:cubicBezTo>
                    <a:pt x="852" y="1835"/>
                    <a:pt x="735" y="1702"/>
                    <a:pt x="626" y="1577"/>
                  </a:cubicBezTo>
                  <a:cubicBezTo>
                    <a:pt x="391" y="1311"/>
                    <a:pt x="258" y="991"/>
                    <a:pt x="149" y="647"/>
                  </a:cubicBezTo>
                  <a:cubicBezTo>
                    <a:pt x="79" y="444"/>
                    <a:pt x="40" y="217"/>
                    <a:pt x="24" y="6"/>
                  </a:cubicBezTo>
                  <a:cubicBezTo>
                    <a:pt x="24" y="3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52"/>
            <p:cNvSpPr/>
            <p:nvPr/>
          </p:nvSpPr>
          <p:spPr>
            <a:xfrm>
              <a:off x="1973597" y="488569"/>
              <a:ext cx="55977" cy="67954"/>
            </a:xfrm>
            <a:custGeom>
              <a:avLst/>
              <a:gdLst/>
              <a:ahLst/>
              <a:cxnLst/>
              <a:rect l="l" t="t" r="r" b="b"/>
              <a:pathLst>
                <a:path w="1533" h="1861" extrusionOk="0">
                  <a:moveTo>
                    <a:pt x="0" y="1"/>
                  </a:moveTo>
                  <a:cubicBezTo>
                    <a:pt x="297" y="548"/>
                    <a:pt x="383" y="1251"/>
                    <a:pt x="938" y="1619"/>
                  </a:cubicBezTo>
                  <a:cubicBezTo>
                    <a:pt x="1024" y="1673"/>
                    <a:pt x="1134" y="1712"/>
                    <a:pt x="1235" y="1767"/>
                  </a:cubicBezTo>
                  <a:cubicBezTo>
                    <a:pt x="1321" y="1806"/>
                    <a:pt x="1415" y="1853"/>
                    <a:pt x="1516" y="1861"/>
                  </a:cubicBezTo>
                  <a:cubicBezTo>
                    <a:pt x="1532" y="1853"/>
                    <a:pt x="1532" y="1830"/>
                    <a:pt x="1524" y="1830"/>
                  </a:cubicBezTo>
                  <a:cubicBezTo>
                    <a:pt x="1430" y="1798"/>
                    <a:pt x="1337" y="1767"/>
                    <a:pt x="1251" y="1705"/>
                  </a:cubicBezTo>
                  <a:cubicBezTo>
                    <a:pt x="1173" y="1658"/>
                    <a:pt x="1102" y="1603"/>
                    <a:pt x="1024" y="1556"/>
                  </a:cubicBezTo>
                  <a:cubicBezTo>
                    <a:pt x="891" y="1478"/>
                    <a:pt x="782" y="1361"/>
                    <a:pt x="688" y="1243"/>
                  </a:cubicBezTo>
                  <a:cubicBezTo>
                    <a:pt x="493" y="1009"/>
                    <a:pt x="360" y="736"/>
                    <a:pt x="243" y="462"/>
                  </a:cubicBezTo>
                  <a:cubicBezTo>
                    <a:pt x="180" y="306"/>
                    <a:pt x="102" y="149"/>
                    <a:pt x="8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7" name="Google Shape;15837;p52"/>
            <p:cNvSpPr/>
            <p:nvPr/>
          </p:nvSpPr>
          <p:spPr>
            <a:xfrm>
              <a:off x="2023257" y="298034"/>
              <a:ext cx="57365" cy="98408"/>
            </a:xfrm>
            <a:custGeom>
              <a:avLst/>
              <a:gdLst/>
              <a:ahLst/>
              <a:cxnLst/>
              <a:rect l="l" t="t" r="r" b="b"/>
              <a:pathLst>
                <a:path w="1571" h="2695" extrusionOk="0">
                  <a:moveTo>
                    <a:pt x="43" y="1"/>
                  </a:moveTo>
                  <a:cubicBezTo>
                    <a:pt x="41" y="1"/>
                    <a:pt x="39" y="3"/>
                    <a:pt x="39" y="7"/>
                  </a:cubicBezTo>
                  <a:cubicBezTo>
                    <a:pt x="0" y="226"/>
                    <a:pt x="0" y="437"/>
                    <a:pt x="8" y="655"/>
                  </a:cubicBezTo>
                  <a:cubicBezTo>
                    <a:pt x="16" y="866"/>
                    <a:pt x="70" y="1085"/>
                    <a:pt x="125" y="1296"/>
                  </a:cubicBezTo>
                  <a:cubicBezTo>
                    <a:pt x="195" y="1499"/>
                    <a:pt x="266" y="1726"/>
                    <a:pt x="399" y="1906"/>
                  </a:cubicBezTo>
                  <a:cubicBezTo>
                    <a:pt x="524" y="2070"/>
                    <a:pt x="703" y="2203"/>
                    <a:pt x="891" y="2304"/>
                  </a:cubicBezTo>
                  <a:cubicBezTo>
                    <a:pt x="993" y="2359"/>
                    <a:pt x="1094" y="2406"/>
                    <a:pt x="1204" y="2468"/>
                  </a:cubicBezTo>
                  <a:cubicBezTo>
                    <a:pt x="1321" y="2531"/>
                    <a:pt x="1415" y="2617"/>
                    <a:pt x="1524" y="2695"/>
                  </a:cubicBezTo>
                  <a:cubicBezTo>
                    <a:pt x="1555" y="2695"/>
                    <a:pt x="1571" y="2687"/>
                    <a:pt x="1563" y="2671"/>
                  </a:cubicBezTo>
                  <a:cubicBezTo>
                    <a:pt x="1446" y="2515"/>
                    <a:pt x="1258" y="2414"/>
                    <a:pt x="1094" y="2320"/>
                  </a:cubicBezTo>
                  <a:cubicBezTo>
                    <a:pt x="907" y="2218"/>
                    <a:pt x="742" y="2101"/>
                    <a:pt x="586" y="1953"/>
                  </a:cubicBezTo>
                  <a:cubicBezTo>
                    <a:pt x="422" y="1796"/>
                    <a:pt x="313" y="1593"/>
                    <a:pt x="235" y="1374"/>
                  </a:cubicBezTo>
                  <a:cubicBezTo>
                    <a:pt x="164" y="1179"/>
                    <a:pt x="94" y="976"/>
                    <a:pt x="55" y="773"/>
                  </a:cubicBezTo>
                  <a:cubicBezTo>
                    <a:pt x="8" y="515"/>
                    <a:pt x="0" y="265"/>
                    <a:pt x="47" y="7"/>
                  </a:cubicBezTo>
                  <a:cubicBezTo>
                    <a:pt x="47" y="3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8" name="Google Shape;15838;p52"/>
            <p:cNvSpPr/>
            <p:nvPr/>
          </p:nvSpPr>
          <p:spPr>
            <a:xfrm>
              <a:off x="2098295" y="207659"/>
              <a:ext cx="37172" cy="76426"/>
            </a:xfrm>
            <a:custGeom>
              <a:avLst/>
              <a:gdLst/>
              <a:ahLst/>
              <a:cxnLst/>
              <a:rect l="l" t="t" r="r" b="b"/>
              <a:pathLst>
                <a:path w="1018" h="2093" extrusionOk="0">
                  <a:moveTo>
                    <a:pt x="12" y="1"/>
                  </a:moveTo>
                  <a:cubicBezTo>
                    <a:pt x="6" y="1"/>
                    <a:pt x="0" y="5"/>
                    <a:pt x="0" y="12"/>
                  </a:cubicBezTo>
                  <a:cubicBezTo>
                    <a:pt x="110" y="380"/>
                    <a:pt x="63" y="763"/>
                    <a:pt x="110" y="1146"/>
                  </a:cubicBezTo>
                  <a:cubicBezTo>
                    <a:pt x="141" y="1388"/>
                    <a:pt x="211" y="1716"/>
                    <a:pt x="454" y="1849"/>
                  </a:cubicBezTo>
                  <a:cubicBezTo>
                    <a:pt x="493" y="1864"/>
                    <a:pt x="532" y="1872"/>
                    <a:pt x="579" y="1888"/>
                  </a:cubicBezTo>
                  <a:cubicBezTo>
                    <a:pt x="625" y="1896"/>
                    <a:pt x="680" y="1911"/>
                    <a:pt x="719" y="1927"/>
                  </a:cubicBezTo>
                  <a:cubicBezTo>
                    <a:pt x="821" y="1966"/>
                    <a:pt x="922" y="2013"/>
                    <a:pt x="1008" y="2083"/>
                  </a:cubicBezTo>
                  <a:cubicBezTo>
                    <a:pt x="891" y="1943"/>
                    <a:pt x="719" y="1927"/>
                    <a:pt x="579" y="1825"/>
                  </a:cubicBezTo>
                  <a:cubicBezTo>
                    <a:pt x="524" y="1786"/>
                    <a:pt x="461" y="1763"/>
                    <a:pt x="414" y="1708"/>
                  </a:cubicBezTo>
                  <a:cubicBezTo>
                    <a:pt x="368" y="1661"/>
                    <a:pt x="336" y="1599"/>
                    <a:pt x="305" y="1544"/>
                  </a:cubicBezTo>
                  <a:cubicBezTo>
                    <a:pt x="188" y="1278"/>
                    <a:pt x="180" y="981"/>
                    <a:pt x="141" y="700"/>
                  </a:cubicBezTo>
                  <a:cubicBezTo>
                    <a:pt x="102" y="466"/>
                    <a:pt x="94" y="231"/>
                    <a:pt x="24" y="12"/>
                  </a:cubicBezTo>
                  <a:cubicBezTo>
                    <a:pt x="24" y="5"/>
                    <a:pt x="18" y="1"/>
                    <a:pt x="12" y="1"/>
                  </a:cubicBezTo>
                  <a:close/>
                  <a:moveTo>
                    <a:pt x="1008" y="2083"/>
                  </a:moveTo>
                  <a:cubicBezTo>
                    <a:pt x="1008" y="2090"/>
                    <a:pt x="1011" y="2092"/>
                    <a:pt x="1013" y="2092"/>
                  </a:cubicBezTo>
                  <a:cubicBezTo>
                    <a:pt x="1016" y="2092"/>
                    <a:pt x="1017" y="2088"/>
                    <a:pt x="1008" y="2083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9" name="Google Shape;15839;p52"/>
            <p:cNvSpPr/>
            <p:nvPr/>
          </p:nvSpPr>
          <p:spPr>
            <a:xfrm>
              <a:off x="2181877" y="262760"/>
              <a:ext cx="15190" cy="49660"/>
            </a:xfrm>
            <a:custGeom>
              <a:avLst/>
              <a:gdLst/>
              <a:ahLst/>
              <a:cxnLst/>
              <a:rect l="l" t="t" r="r" b="b"/>
              <a:pathLst>
                <a:path w="416" h="1360" extrusionOk="0">
                  <a:moveTo>
                    <a:pt x="410" y="0"/>
                  </a:moveTo>
                  <a:cubicBezTo>
                    <a:pt x="408" y="0"/>
                    <a:pt x="405" y="1"/>
                    <a:pt x="399" y="4"/>
                  </a:cubicBezTo>
                  <a:cubicBezTo>
                    <a:pt x="329" y="113"/>
                    <a:pt x="306" y="238"/>
                    <a:pt x="243" y="355"/>
                  </a:cubicBezTo>
                  <a:cubicBezTo>
                    <a:pt x="188" y="473"/>
                    <a:pt x="126" y="582"/>
                    <a:pt x="79" y="707"/>
                  </a:cubicBezTo>
                  <a:cubicBezTo>
                    <a:pt x="40" y="816"/>
                    <a:pt x="1" y="934"/>
                    <a:pt x="1" y="1051"/>
                  </a:cubicBezTo>
                  <a:cubicBezTo>
                    <a:pt x="1" y="1098"/>
                    <a:pt x="9" y="1153"/>
                    <a:pt x="40" y="1199"/>
                  </a:cubicBezTo>
                  <a:cubicBezTo>
                    <a:pt x="79" y="1254"/>
                    <a:pt x="126" y="1293"/>
                    <a:pt x="165" y="1356"/>
                  </a:cubicBezTo>
                  <a:cubicBezTo>
                    <a:pt x="165" y="1358"/>
                    <a:pt x="166" y="1359"/>
                    <a:pt x="167" y="1359"/>
                  </a:cubicBezTo>
                  <a:cubicBezTo>
                    <a:pt x="169" y="1359"/>
                    <a:pt x="173" y="1356"/>
                    <a:pt x="173" y="1356"/>
                  </a:cubicBezTo>
                  <a:cubicBezTo>
                    <a:pt x="149" y="1246"/>
                    <a:pt x="79" y="1168"/>
                    <a:pt x="79" y="1051"/>
                  </a:cubicBezTo>
                  <a:cubicBezTo>
                    <a:pt x="79" y="934"/>
                    <a:pt x="118" y="824"/>
                    <a:pt x="149" y="707"/>
                  </a:cubicBezTo>
                  <a:cubicBezTo>
                    <a:pt x="188" y="574"/>
                    <a:pt x="228" y="457"/>
                    <a:pt x="282" y="340"/>
                  </a:cubicBezTo>
                  <a:cubicBezTo>
                    <a:pt x="337" y="230"/>
                    <a:pt x="353" y="113"/>
                    <a:pt x="415" y="4"/>
                  </a:cubicBezTo>
                  <a:cubicBezTo>
                    <a:pt x="415" y="4"/>
                    <a:pt x="415" y="0"/>
                    <a:pt x="4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0" name="Google Shape;15840;p52"/>
            <p:cNvSpPr/>
            <p:nvPr/>
          </p:nvSpPr>
          <p:spPr>
            <a:xfrm>
              <a:off x="2239826" y="215802"/>
              <a:ext cx="21982" cy="42467"/>
            </a:xfrm>
            <a:custGeom>
              <a:avLst/>
              <a:gdLst/>
              <a:ahLst/>
              <a:cxnLst/>
              <a:rect l="l" t="t" r="r" b="b"/>
              <a:pathLst>
                <a:path w="602" h="1163" extrusionOk="0">
                  <a:moveTo>
                    <a:pt x="602" y="0"/>
                  </a:moveTo>
                  <a:lnTo>
                    <a:pt x="602" y="0"/>
                  </a:lnTo>
                  <a:cubicBezTo>
                    <a:pt x="407" y="141"/>
                    <a:pt x="258" y="329"/>
                    <a:pt x="133" y="532"/>
                  </a:cubicBezTo>
                  <a:cubicBezTo>
                    <a:pt x="78" y="618"/>
                    <a:pt x="16" y="719"/>
                    <a:pt x="8" y="821"/>
                  </a:cubicBezTo>
                  <a:cubicBezTo>
                    <a:pt x="0" y="930"/>
                    <a:pt x="39" y="1040"/>
                    <a:pt x="47" y="1157"/>
                  </a:cubicBezTo>
                  <a:cubicBezTo>
                    <a:pt x="47" y="1161"/>
                    <a:pt x="51" y="1163"/>
                    <a:pt x="55" y="1163"/>
                  </a:cubicBezTo>
                  <a:cubicBezTo>
                    <a:pt x="59" y="1163"/>
                    <a:pt x="63" y="1161"/>
                    <a:pt x="63" y="1157"/>
                  </a:cubicBezTo>
                  <a:cubicBezTo>
                    <a:pt x="55" y="1055"/>
                    <a:pt x="24" y="962"/>
                    <a:pt x="47" y="860"/>
                  </a:cubicBezTo>
                  <a:cubicBezTo>
                    <a:pt x="63" y="758"/>
                    <a:pt x="133" y="649"/>
                    <a:pt x="196" y="563"/>
                  </a:cubicBezTo>
                  <a:cubicBezTo>
                    <a:pt x="250" y="461"/>
                    <a:pt x="313" y="376"/>
                    <a:pt x="375" y="290"/>
                  </a:cubicBezTo>
                  <a:cubicBezTo>
                    <a:pt x="407" y="250"/>
                    <a:pt x="438" y="196"/>
                    <a:pt x="477" y="149"/>
                  </a:cubicBezTo>
                  <a:cubicBezTo>
                    <a:pt x="516" y="102"/>
                    <a:pt x="563" y="55"/>
                    <a:pt x="602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1" name="Google Shape;15841;p52"/>
            <p:cNvSpPr/>
            <p:nvPr/>
          </p:nvSpPr>
          <p:spPr>
            <a:xfrm>
              <a:off x="2209117" y="389285"/>
              <a:ext cx="38450" cy="23954"/>
            </a:xfrm>
            <a:custGeom>
              <a:avLst/>
              <a:gdLst/>
              <a:ahLst/>
              <a:cxnLst/>
              <a:rect l="l" t="t" r="r" b="b"/>
              <a:pathLst>
                <a:path w="1053" h="656" extrusionOk="0">
                  <a:moveTo>
                    <a:pt x="1052" y="1"/>
                  </a:moveTo>
                  <a:cubicBezTo>
                    <a:pt x="958" y="8"/>
                    <a:pt x="857" y="71"/>
                    <a:pt x="763" y="94"/>
                  </a:cubicBezTo>
                  <a:cubicBezTo>
                    <a:pt x="654" y="133"/>
                    <a:pt x="544" y="165"/>
                    <a:pt x="451" y="227"/>
                  </a:cubicBezTo>
                  <a:cubicBezTo>
                    <a:pt x="349" y="282"/>
                    <a:pt x="271" y="352"/>
                    <a:pt x="185" y="423"/>
                  </a:cubicBezTo>
                  <a:cubicBezTo>
                    <a:pt x="107" y="477"/>
                    <a:pt x="36" y="548"/>
                    <a:pt x="5" y="634"/>
                  </a:cubicBezTo>
                  <a:cubicBezTo>
                    <a:pt x="1" y="647"/>
                    <a:pt x="9" y="656"/>
                    <a:pt x="19" y="656"/>
                  </a:cubicBezTo>
                  <a:cubicBezTo>
                    <a:pt x="26" y="656"/>
                    <a:pt x="33" y="651"/>
                    <a:pt x="36" y="641"/>
                  </a:cubicBezTo>
                  <a:cubicBezTo>
                    <a:pt x="75" y="548"/>
                    <a:pt x="161" y="485"/>
                    <a:pt x="255" y="438"/>
                  </a:cubicBezTo>
                  <a:cubicBezTo>
                    <a:pt x="341" y="391"/>
                    <a:pt x="427" y="313"/>
                    <a:pt x="513" y="266"/>
                  </a:cubicBezTo>
                  <a:cubicBezTo>
                    <a:pt x="615" y="212"/>
                    <a:pt x="708" y="196"/>
                    <a:pt x="810" y="157"/>
                  </a:cubicBezTo>
                  <a:cubicBezTo>
                    <a:pt x="888" y="110"/>
                    <a:pt x="958" y="32"/>
                    <a:pt x="105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52"/>
            <p:cNvSpPr/>
            <p:nvPr/>
          </p:nvSpPr>
          <p:spPr>
            <a:xfrm>
              <a:off x="2201376" y="466332"/>
              <a:ext cx="38742" cy="9421"/>
            </a:xfrm>
            <a:custGeom>
              <a:avLst/>
              <a:gdLst/>
              <a:ahLst/>
              <a:cxnLst/>
              <a:rect l="l" t="t" r="r" b="b"/>
              <a:pathLst>
                <a:path w="1061" h="258" extrusionOk="0">
                  <a:moveTo>
                    <a:pt x="1053" y="16"/>
                  </a:moveTo>
                  <a:cubicBezTo>
                    <a:pt x="1056" y="21"/>
                    <a:pt x="1058" y="23"/>
                    <a:pt x="1058" y="23"/>
                  </a:cubicBezTo>
                  <a:cubicBezTo>
                    <a:pt x="1060" y="23"/>
                    <a:pt x="1058" y="16"/>
                    <a:pt x="1053" y="16"/>
                  </a:cubicBezTo>
                  <a:close/>
                  <a:moveTo>
                    <a:pt x="584" y="0"/>
                  </a:moveTo>
                  <a:cubicBezTo>
                    <a:pt x="530" y="0"/>
                    <a:pt x="475" y="8"/>
                    <a:pt x="428" y="16"/>
                  </a:cubicBezTo>
                  <a:cubicBezTo>
                    <a:pt x="272" y="47"/>
                    <a:pt x="100" y="118"/>
                    <a:pt x="6" y="243"/>
                  </a:cubicBezTo>
                  <a:cubicBezTo>
                    <a:pt x="1" y="248"/>
                    <a:pt x="3" y="257"/>
                    <a:pt x="7" y="257"/>
                  </a:cubicBezTo>
                  <a:cubicBezTo>
                    <a:pt x="9" y="257"/>
                    <a:pt x="12" y="255"/>
                    <a:pt x="14" y="251"/>
                  </a:cubicBezTo>
                  <a:cubicBezTo>
                    <a:pt x="76" y="188"/>
                    <a:pt x="139" y="149"/>
                    <a:pt x="233" y="125"/>
                  </a:cubicBezTo>
                  <a:cubicBezTo>
                    <a:pt x="272" y="118"/>
                    <a:pt x="311" y="118"/>
                    <a:pt x="350" y="118"/>
                  </a:cubicBezTo>
                  <a:cubicBezTo>
                    <a:pt x="389" y="118"/>
                    <a:pt x="436" y="110"/>
                    <a:pt x="475" y="94"/>
                  </a:cubicBezTo>
                  <a:cubicBezTo>
                    <a:pt x="569" y="86"/>
                    <a:pt x="678" y="55"/>
                    <a:pt x="780" y="47"/>
                  </a:cubicBezTo>
                  <a:cubicBezTo>
                    <a:pt x="807" y="47"/>
                    <a:pt x="833" y="48"/>
                    <a:pt x="859" y="48"/>
                  </a:cubicBezTo>
                  <a:cubicBezTo>
                    <a:pt x="923" y="48"/>
                    <a:pt x="986" y="44"/>
                    <a:pt x="1053" y="16"/>
                  </a:cubicBezTo>
                  <a:lnTo>
                    <a:pt x="1053" y="16"/>
                  </a:lnTo>
                  <a:cubicBezTo>
                    <a:pt x="1028" y="20"/>
                    <a:pt x="1002" y="21"/>
                    <a:pt x="976" y="21"/>
                  </a:cubicBezTo>
                  <a:cubicBezTo>
                    <a:pt x="898" y="21"/>
                    <a:pt x="819" y="8"/>
                    <a:pt x="749" y="8"/>
                  </a:cubicBezTo>
                  <a:cubicBezTo>
                    <a:pt x="686" y="8"/>
                    <a:pt x="639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3" name="Google Shape;15843;p52"/>
            <p:cNvSpPr/>
            <p:nvPr/>
          </p:nvSpPr>
          <p:spPr>
            <a:xfrm>
              <a:off x="2055499" y="328232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4" name="Google Shape;15844;p52"/>
            <p:cNvSpPr/>
            <p:nvPr/>
          </p:nvSpPr>
          <p:spPr>
            <a:xfrm>
              <a:off x="2032933" y="293031"/>
              <a:ext cx="58534" cy="122727"/>
            </a:xfrm>
            <a:custGeom>
              <a:avLst/>
              <a:gdLst/>
              <a:ahLst/>
              <a:cxnLst/>
              <a:rect l="l" t="t" r="r" b="b"/>
              <a:pathLst>
                <a:path w="1603" h="3361" extrusionOk="0">
                  <a:moveTo>
                    <a:pt x="10" y="0"/>
                  </a:moveTo>
                  <a:cubicBezTo>
                    <a:pt x="5" y="0"/>
                    <a:pt x="1" y="7"/>
                    <a:pt x="1" y="19"/>
                  </a:cubicBezTo>
                  <a:cubicBezTo>
                    <a:pt x="48" y="105"/>
                    <a:pt x="118" y="175"/>
                    <a:pt x="181" y="253"/>
                  </a:cubicBezTo>
                  <a:cubicBezTo>
                    <a:pt x="259" y="339"/>
                    <a:pt x="337" y="417"/>
                    <a:pt x="415" y="503"/>
                  </a:cubicBezTo>
                  <a:cubicBezTo>
                    <a:pt x="595" y="706"/>
                    <a:pt x="751" y="917"/>
                    <a:pt x="876" y="1152"/>
                  </a:cubicBezTo>
                  <a:cubicBezTo>
                    <a:pt x="1001" y="1386"/>
                    <a:pt x="1110" y="1605"/>
                    <a:pt x="1196" y="1863"/>
                  </a:cubicBezTo>
                  <a:cubicBezTo>
                    <a:pt x="1282" y="2105"/>
                    <a:pt x="1368" y="2363"/>
                    <a:pt x="1431" y="2605"/>
                  </a:cubicBezTo>
                  <a:cubicBezTo>
                    <a:pt x="1470" y="2738"/>
                    <a:pt x="1501" y="2879"/>
                    <a:pt x="1509" y="3027"/>
                  </a:cubicBezTo>
                  <a:cubicBezTo>
                    <a:pt x="1517" y="3129"/>
                    <a:pt x="1509" y="3262"/>
                    <a:pt x="1572" y="3355"/>
                  </a:cubicBezTo>
                  <a:cubicBezTo>
                    <a:pt x="1575" y="3359"/>
                    <a:pt x="1578" y="3361"/>
                    <a:pt x="1581" y="3361"/>
                  </a:cubicBezTo>
                  <a:cubicBezTo>
                    <a:pt x="1584" y="3361"/>
                    <a:pt x="1587" y="3357"/>
                    <a:pt x="1587" y="3348"/>
                  </a:cubicBezTo>
                  <a:cubicBezTo>
                    <a:pt x="1587" y="3262"/>
                    <a:pt x="1603" y="3152"/>
                    <a:pt x="1587" y="3035"/>
                  </a:cubicBezTo>
                  <a:cubicBezTo>
                    <a:pt x="1579" y="2918"/>
                    <a:pt x="1564" y="2793"/>
                    <a:pt x="1540" y="2676"/>
                  </a:cubicBezTo>
                  <a:cubicBezTo>
                    <a:pt x="1493" y="2418"/>
                    <a:pt x="1423" y="2168"/>
                    <a:pt x="1337" y="1925"/>
                  </a:cubicBezTo>
                  <a:cubicBezTo>
                    <a:pt x="1251" y="1675"/>
                    <a:pt x="1118" y="1457"/>
                    <a:pt x="993" y="1238"/>
                  </a:cubicBezTo>
                  <a:cubicBezTo>
                    <a:pt x="868" y="1019"/>
                    <a:pt x="720" y="808"/>
                    <a:pt x="556" y="613"/>
                  </a:cubicBezTo>
                  <a:cubicBezTo>
                    <a:pt x="470" y="503"/>
                    <a:pt x="368" y="409"/>
                    <a:pt x="274" y="300"/>
                  </a:cubicBezTo>
                  <a:cubicBezTo>
                    <a:pt x="181" y="214"/>
                    <a:pt x="87" y="120"/>
                    <a:pt x="16" y="3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52"/>
            <p:cNvSpPr/>
            <p:nvPr/>
          </p:nvSpPr>
          <p:spPr>
            <a:xfrm>
              <a:off x="1981886" y="380740"/>
              <a:ext cx="61382" cy="88622"/>
            </a:xfrm>
            <a:custGeom>
              <a:avLst/>
              <a:gdLst/>
              <a:ahLst/>
              <a:cxnLst/>
              <a:rect l="l" t="t" r="r" b="b"/>
              <a:pathLst>
                <a:path w="1681" h="242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86" y="16"/>
                    <a:pt x="156" y="70"/>
                    <a:pt x="227" y="110"/>
                  </a:cubicBezTo>
                  <a:cubicBezTo>
                    <a:pt x="289" y="156"/>
                    <a:pt x="360" y="203"/>
                    <a:pt x="422" y="266"/>
                  </a:cubicBezTo>
                  <a:cubicBezTo>
                    <a:pt x="563" y="391"/>
                    <a:pt x="696" y="516"/>
                    <a:pt x="797" y="680"/>
                  </a:cubicBezTo>
                  <a:cubicBezTo>
                    <a:pt x="914" y="860"/>
                    <a:pt x="1008" y="1047"/>
                    <a:pt x="1086" y="1250"/>
                  </a:cubicBezTo>
                  <a:cubicBezTo>
                    <a:pt x="1164" y="1446"/>
                    <a:pt x="1227" y="1641"/>
                    <a:pt x="1336" y="1813"/>
                  </a:cubicBezTo>
                  <a:cubicBezTo>
                    <a:pt x="1399" y="1907"/>
                    <a:pt x="1454" y="1993"/>
                    <a:pt x="1500" y="2087"/>
                  </a:cubicBezTo>
                  <a:cubicBezTo>
                    <a:pt x="1563" y="2188"/>
                    <a:pt x="1571" y="2298"/>
                    <a:pt x="1602" y="2415"/>
                  </a:cubicBezTo>
                  <a:cubicBezTo>
                    <a:pt x="1602" y="2423"/>
                    <a:pt x="1612" y="2427"/>
                    <a:pt x="1622" y="2427"/>
                  </a:cubicBezTo>
                  <a:cubicBezTo>
                    <a:pt x="1631" y="2427"/>
                    <a:pt x="1641" y="2423"/>
                    <a:pt x="1641" y="2415"/>
                  </a:cubicBezTo>
                  <a:cubicBezTo>
                    <a:pt x="1680" y="2219"/>
                    <a:pt x="1594" y="2008"/>
                    <a:pt x="1500" y="1852"/>
                  </a:cubicBezTo>
                  <a:cubicBezTo>
                    <a:pt x="1399" y="1649"/>
                    <a:pt x="1297" y="1454"/>
                    <a:pt x="1211" y="1243"/>
                  </a:cubicBezTo>
                  <a:cubicBezTo>
                    <a:pt x="1125" y="1032"/>
                    <a:pt x="1024" y="836"/>
                    <a:pt x="899" y="657"/>
                  </a:cubicBezTo>
                  <a:cubicBezTo>
                    <a:pt x="781" y="485"/>
                    <a:pt x="641" y="352"/>
                    <a:pt x="477" y="235"/>
                  </a:cubicBezTo>
                  <a:cubicBezTo>
                    <a:pt x="399" y="172"/>
                    <a:pt x="320" y="125"/>
                    <a:pt x="234" y="78"/>
                  </a:cubicBezTo>
                  <a:cubicBezTo>
                    <a:pt x="164" y="39"/>
                    <a:pt x="86" y="0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52"/>
            <p:cNvSpPr/>
            <p:nvPr/>
          </p:nvSpPr>
          <p:spPr>
            <a:xfrm>
              <a:off x="1978818" y="481924"/>
              <a:ext cx="57876" cy="52728"/>
            </a:xfrm>
            <a:custGeom>
              <a:avLst/>
              <a:gdLst/>
              <a:ahLst/>
              <a:cxnLst/>
              <a:rect l="l" t="t" r="r" b="b"/>
              <a:pathLst>
                <a:path w="1585" h="1444" extrusionOk="0">
                  <a:moveTo>
                    <a:pt x="11" y="0"/>
                  </a:moveTo>
                  <a:cubicBezTo>
                    <a:pt x="7" y="0"/>
                    <a:pt x="0" y="6"/>
                    <a:pt x="6" y="11"/>
                  </a:cubicBezTo>
                  <a:cubicBezTo>
                    <a:pt x="100" y="152"/>
                    <a:pt x="240" y="238"/>
                    <a:pt x="373" y="347"/>
                  </a:cubicBezTo>
                  <a:cubicBezTo>
                    <a:pt x="522" y="449"/>
                    <a:pt x="662" y="558"/>
                    <a:pt x="803" y="667"/>
                  </a:cubicBezTo>
                  <a:cubicBezTo>
                    <a:pt x="951" y="777"/>
                    <a:pt x="1100" y="894"/>
                    <a:pt x="1225" y="1027"/>
                  </a:cubicBezTo>
                  <a:cubicBezTo>
                    <a:pt x="1287" y="1089"/>
                    <a:pt x="1342" y="1144"/>
                    <a:pt x="1381" y="1214"/>
                  </a:cubicBezTo>
                  <a:cubicBezTo>
                    <a:pt x="1405" y="1246"/>
                    <a:pt x="1428" y="1277"/>
                    <a:pt x="1452" y="1308"/>
                  </a:cubicBezTo>
                  <a:cubicBezTo>
                    <a:pt x="1467" y="1347"/>
                    <a:pt x="1483" y="1386"/>
                    <a:pt x="1498" y="1425"/>
                  </a:cubicBezTo>
                  <a:cubicBezTo>
                    <a:pt x="1502" y="1437"/>
                    <a:pt x="1514" y="1443"/>
                    <a:pt x="1527" y="1443"/>
                  </a:cubicBezTo>
                  <a:cubicBezTo>
                    <a:pt x="1539" y="1443"/>
                    <a:pt x="1553" y="1437"/>
                    <a:pt x="1561" y="1425"/>
                  </a:cubicBezTo>
                  <a:cubicBezTo>
                    <a:pt x="1584" y="1347"/>
                    <a:pt x="1561" y="1261"/>
                    <a:pt x="1530" y="1207"/>
                  </a:cubicBezTo>
                  <a:cubicBezTo>
                    <a:pt x="1491" y="1129"/>
                    <a:pt x="1428" y="1066"/>
                    <a:pt x="1381" y="1011"/>
                  </a:cubicBezTo>
                  <a:cubicBezTo>
                    <a:pt x="1264" y="863"/>
                    <a:pt x="1116" y="746"/>
                    <a:pt x="975" y="636"/>
                  </a:cubicBezTo>
                  <a:cubicBezTo>
                    <a:pt x="819" y="519"/>
                    <a:pt x="647" y="433"/>
                    <a:pt x="490" y="331"/>
                  </a:cubicBezTo>
                  <a:cubicBezTo>
                    <a:pt x="326" y="230"/>
                    <a:pt x="139" y="167"/>
                    <a:pt x="14" y="3"/>
                  </a:cubicBezTo>
                  <a:cubicBezTo>
                    <a:pt x="14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52"/>
            <p:cNvSpPr/>
            <p:nvPr/>
          </p:nvSpPr>
          <p:spPr>
            <a:xfrm>
              <a:off x="2099135" y="200977"/>
              <a:ext cx="45972" cy="94245"/>
            </a:xfrm>
            <a:custGeom>
              <a:avLst/>
              <a:gdLst/>
              <a:ahLst/>
              <a:cxnLst/>
              <a:rect l="l" t="t" r="r" b="b"/>
              <a:pathLst>
                <a:path w="1259" h="2581" extrusionOk="0">
                  <a:moveTo>
                    <a:pt x="1" y="0"/>
                  </a:moveTo>
                  <a:cubicBezTo>
                    <a:pt x="63" y="55"/>
                    <a:pt x="141" y="94"/>
                    <a:pt x="204" y="149"/>
                  </a:cubicBezTo>
                  <a:cubicBezTo>
                    <a:pt x="282" y="203"/>
                    <a:pt x="352" y="281"/>
                    <a:pt x="423" y="352"/>
                  </a:cubicBezTo>
                  <a:cubicBezTo>
                    <a:pt x="540" y="485"/>
                    <a:pt x="634" y="641"/>
                    <a:pt x="696" y="813"/>
                  </a:cubicBezTo>
                  <a:cubicBezTo>
                    <a:pt x="767" y="1008"/>
                    <a:pt x="774" y="1219"/>
                    <a:pt x="790" y="1422"/>
                  </a:cubicBezTo>
                  <a:cubicBezTo>
                    <a:pt x="813" y="1618"/>
                    <a:pt x="899" y="1790"/>
                    <a:pt x="978" y="1961"/>
                  </a:cubicBezTo>
                  <a:cubicBezTo>
                    <a:pt x="1017" y="2063"/>
                    <a:pt x="1064" y="2157"/>
                    <a:pt x="1103" y="2258"/>
                  </a:cubicBezTo>
                  <a:cubicBezTo>
                    <a:pt x="1134" y="2360"/>
                    <a:pt x="1134" y="2469"/>
                    <a:pt x="1204" y="2571"/>
                  </a:cubicBezTo>
                  <a:cubicBezTo>
                    <a:pt x="1210" y="2577"/>
                    <a:pt x="1220" y="2581"/>
                    <a:pt x="1229" y="2581"/>
                  </a:cubicBezTo>
                  <a:cubicBezTo>
                    <a:pt x="1244" y="2581"/>
                    <a:pt x="1259" y="2572"/>
                    <a:pt x="1259" y="2548"/>
                  </a:cubicBezTo>
                  <a:cubicBezTo>
                    <a:pt x="1235" y="2469"/>
                    <a:pt x="1220" y="2376"/>
                    <a:pt x="1212" y="2282"/>
                  </a:cubicBezTo>
                  <a:cubicBezTo>
                    <a:pt x="1204" y="2188"/>
                    <a:pt x="1157" y="2102"/>
                    <a:pt x="1118" y="2008"/>
                  </a:cubicBezTo>
                  <a:cubicBezTo>
                    <a:pt x="1040" y="1829"/>
                    <a:pt x="938" y="1641"/>
                    <a:pt x="899" y="1446"/>
                  </a:cubicBezTo>
                  <a:cubicBezTo>
                    <a:pt x="860" y="1243"/>
                    <a:pt x="853" y="1024"/>
                    <a:pt x="782" y="821"/>
                  </a:cubicBezTo>
                  <a:cubicBezTo>
                    <a:pt x="728" y="656"/>
                    <a:pt x="634" y="516"/>
                    <a:pt x="517" y="391"/>
                  </a:cubicBezTo>
                  <a:cubicBezTo>
                    <a:pt x="446" y="313"/>
                    <a:pt x="360" y="242"/>
                    <a:pt x="274" y="172"/>
                  </a:cubicBezTo>
                  <a:cubicBezTo>
                    <a:pt x="188" y="109"/>
                    <a:pt x="87" y="7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52"/>
            <p:cNvSpPr/>
            <p:nvPr/>
          </p:nvSpPr>
          <p:spPr>
            <a:xfrm>
              <a:off x="2191590" y="253924"/>
              <a:ext cx="14314" cy="75330"/>
            </a:xfrm>
            <a:custGeom>
              <a:avLst/>
              <a:gdLst/>
              <a:ahLst/>
              <a:cxnLst/>
              <a:rect l="l" t="t" r="r" b="b"/>
              <a:pathLst>
                <a:path w="392" h="2063" extrusionOk="0">
                  <a:moveTo>
                    <a:pt x="378" y="0"/>
                  </a:moveTo>
                  <a:cubicBezTo>
                    <a:pt x="373" y="0"/>
                    <a:pt x="368" y="4"/>
                    <a:pt x="368" y="11"/>
                  </a:cubicBezTo>
                  <a:cubicBezTo>
                    <a:pt x="368" y="191"/>
                    <a:pt x="329" y="355"/>
                    <a:pt x="290" y="527"/>
                  </a:cubicBezTo>
                  <a:cubicBezTo>
                    <a:pt x="251" y="707"/>
                    <a:pt x="212" y="871"/>
                    <a:pt x="157" y="1051"/>
                  </a:cubicBezTo>
                  <a:cubicBezTo>
                    <a:pt x="126" y="1129"/>
                    <a:pt x="110" y="1215"/>
                    <a:pt x="87" y="1293"/>
                  </a:cubicBezTo>
                  <a:cubicBezTo>
                    <a:pt x="71" y="1379"/>
                    <a:pt x="32" y="1457"/>
                    <a:pt x="16" y="1543"/>
                  </a:cubicBezTo>
                  <a:cubicBezTo>
                    <a:pt x="8" y="1621"/>
                    <a:pt x="8" y="1715"/>
                    <a:pt x="1" y="1793"/>
                  </a:cubicBezTo>
                  <a:cubicBezTo>
                    <a:pt x="1" y="1879"/>
                    <a:pt x="1" y="1965"/>
                    <a:pt x="16" y="2051"/>
                  </a:cubicBezTo>
                  <a:cubicBezTo>
                    <a:pt x="16" y="2059"/>
                    <a:pt x="22" y="2063"/>
                    <a:pt x="28" y="2063"/>
                  </a:cubicBezTo>
                  <a:cubicBezTo>
                    <a:pt x="34" y="2063"/>
                    <a:pt x="40" y="2059"/>
                    <a:pt x="40" y="2051"/>
                  </a:cubicBezTo>
                  <a:cubicBezTo>
                    <a:pt x="40" y="1957"/>
                    <a:pt x="40" y="1871"/>
                    <a:pt x="55" y="1770"/>
                  </a:cubicBezTo>
                  <a:cubicBezTo>
                    <a:pt x="71" y="1684"/>
                    <a:pt x="94" y="1606"/>
                    <a:pt x="110" y="1520"/>
                  </a:cubicBezTo>
                  <a:cubicBezTo>
                    <a:pt x="118" y="1426"/>
                    <a:pt x="133" y="1340"/>
                    <a:pt x="157" y="1254"/>
                  </a:cubicBezTo>
                  <a:cubicBezTo>
                    <a:pt x="173" y="1176"/>
                    <a:pt x="204" y="1090"/>
                    <a:pt x="227" y="1012"/>
                  </a:cubicBezTo>
                  <a:cubicBezTo>
                    <a:pt x="274" y="840"/>
                    <a:pt x="305" y="668"/>
                    <a:pt x="329" y="504"/>
                  </a:cubicBezTo>
                  <a:cubicBezTo>
                    <a:pt x="352" y="347"/>
                    <a:pt x="391" y="191"/>
                    <a:pt x="391" y="19"/>
                  </a:cubicBezTo>
                  <a:cubicBezTo>
                    <a:pt x="391" y="6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9" name="Google Shape;15849;p52"/>
            <p:cNvSpPr/>
            <p:nvPr/>
          </p:nvSpPr>
          <p:spPr>
            <a:xfrm>
              <a:off x="2235809" y="215510"/>
              <a:ext cx="21434" cy="36150"/>
            </a:xfrm>
            <a:custGeom>
              <a:avLst/>
              <a:gdLst/>
              <a:ahLst/>
              <a:cxnLst/>
              <a:rect l="l" t="t" r="r" b="b"/>
              <a:pathLst>
                <a:path w="587" h="990" extrusionOk="0">
                  <a:moveTo>
                    <a:pt x="587" y="1"/>
                  </a:moveTo>
                  <a:lnTo>
                    <a:pt x="587" y="1"/>
                  </a:lnTo>
                  <a:cubicBezTo>
                    <a:pt x="517" y="71"/>
                    <a:pt x="431" y="118"/>
                    <a:pt x="360" y="188"/>
                  </a:cubicBezTo>
                  <a:cubicBezTo>
                    <a:pt x="290" y="258"/>
                    <a:pt x="235" y="344"/>
                    <a:pt x="196" y="423"/>
                  </a:cubicBezTo>
                  <a:cubicBezTo>
                    <a:pt x="95" y="595"/>
                    <a:pt x="40" y="782"/>
                    <a:pt x="1" y="977"/>
                  </a:cubicBezTo>
                  <a:cubicBezTo>
                    <a:pt x="1" y="982"/>
                    <a:pt x="7" y="990"/>
                    <a:pt x="11" y="990"/>
                  </a:cubicBezTo>
                  <a:cubicBezTo>
                    <a:pt x="14" y="990"/>
                    <a:pt x="17" y="987"/>
                    <a:pt x="17" y="977"/>
                  </a:cubicBezTo>
                  <a:cubicBezTo>
                    <a:pt x="71" y="790"/>
                    <a:pt x="134" y="595"/>
                    <a:pt x="235" y="430"/>
                  </a:cubicBezTo>
                  <a:cubicBezTo>
                    <a:pt x="282" y="352"/>
                    <a:pt x="345" y="282"/>
                    <a:pt x="399" y="204"/>
                  </a:cubicBezTo>
                  <a:cubicBezTo>
                    <a:pt x="431" y="165"/>
                    <a:pt x="462" y="126"/>
                    <a:pt x="501" y="87"/>
                  </a:cubicBezTo>
                  <a:cubicBezTo>
                    <a:pt x="540" y="71"/>
                    <a:pt x="564" y="40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0" name="Google Shape;15850;p52"/>
            <p:cNvSpPr/>
            <p:nvPr/>
          </p:nvSpPr>
          <p:spPr>
            <a:xfrm>
              <a:off x="2203311" y="389723"/>
              <a:ext cx="52764" cy="32133"/>
            </a:xfrm>
            <a:custGeom>
              <a:avLst/>
              <a:gdLst/>
              <a:ahLst/>
              <a:cxnLst/>
              <a:rect l="l" t="t" r="r" b="b"/>
              <a:pathLst>
                <a:path w="1445" h="880" extrusionOk="0">
                  <a:moveTo>
                    <a:pt x="1443" y="1"/>
                  </a:moveTo>
                  <a:cubicBezTo>
                    <a:pt x="1442" y="1"/>
                    <a:pt x="1440" y="2"/>
                    <a:pt x="1438" y="4"/>
                  </a:cubicBezTo>
                  <a:cubicBezTo>
                    <a:pt x="1443" y="4"/>
                    <a:pt x="1445" y="1"/>
                    <a:pt x="1443" y="1"/>
                  </a:cubicBezTo>
                  <a:close/>
                  <a:moveTo>
                    <a:pt x="1438" y="4"/>
                  </a:moveTo>
                  <a:lnTo>
                    <a:pt x="1438" y="4"/>
                  </a:lnTo>
                  <a:cubicBezTo>
                    <a:pt x="1321" y="82"/>
                    <a:pt x="1203" y="160"/>
                    <a:pt x="1078" y="239"/>
                  </a:cubicBezTo>
                  <a:cubicBezTo>
                    <a:pt x="1008" y="278"/>
                    <a:pt x="946" y="332"/>
                    <a:pt x="891" y="371"/>
                  </a:cubicBezTo>
                  <a:cubicBezTo>
                    <a:pt x="828" y="411"/>
                    <a:pt x="766" y="434"/>
                    <a:pt x="703" y="465"/>
                  </a:cubicBezTo>
                  <a:cubicBezTo>
                    <a:pt x="586" y="536"/>
                    <a:pt x="461" y="606"/>
                    <a:pt x="336" y="661"/>
                  </a:cubicBezTo>
                  <a:cubicBezTo>
                    <a:pt x="227" y="707"/>
                    <a:pt x="109" y="778"/>
                    <a:pt x="8" y="856"/>
                  </a:cubicBezTo>
                  <a:cubicBezTo>
                    <a:pt x="0" y="864"/>
                    <a:pt x="8" y="879"/>
                    <a:pt x="23" y="879"/>
                  </a:cubicBezTo>
                  <a:cubicBezTo>
                    <a:pt x="141" y="809"/>
                    <a:pt x="274" y="809"/>
                    <a:pt x="383" y="739"/>
                  </a:cubicBezTo>
                  <a:cubicBezTo>
                    <a:pt x="508" y="668"/>
                    <a:pt x="617" y="582"/>
                    <a:pt x="735" y="512"/>
                  </a:cubicBezTo>
                  <a:cubicBezTo>
                    <a:pt x="844" y="450"/>
                    <a:pt x="961" y="379"/>
                    <a:pt x="1063" y="293"/>
                  </a:cubicBezTo>
                  <a:cubicBezTo>
                    <a:pt x="1125" y="239"/>
                    <a:pt x="1180" y="184"/>
                    <a:pt x="1243" y="145"/>
                  </a:cubicBezTo>
                  <a:cubicBezTo>
                    <a:pt x="1321" y="98"/>
                    <a:pt x="1375" y="59"/>
                    <a:pt x="1438" y="4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1" name="Google Shape;15851;p52"/>
            <p:cNvSpPr/>
            <p:nvPr/>
          </p:nvSpPr>
          <p:spPr>
            <a:xfrm>
              <a:off x="2187902" y="469143"/>
              <a:ext cx="57913" cy="15701"/>
            </a:xfrm>
            <a:custGeom>
              <a:avLst/>
              <a:gdLst/>
              <a:ahLst/>
              <a:cxnLst/>
              <a:rect l="l" t="t" r="r" b="b"/>
              <a:pathLst>
                <a:path w="1586" h="430" extrusionOk="0">
                  <a:moveTo>
                    <a:pt x="1569" y="0"/>
                  </a:moveTo>
                  <a:cubicBezTo>
                    <a:pt x="1567" y="0"/>
                    <a:pt x="1565" y="1"/>
                    <a:pt x="1563" y="2"/>
                  </a:cubicBezTo>
                  <a:cubicBezTo>
                    <a:pt x="1305" y="80"/>
                    <a:pt x="1055" y="205"/>
                    <a:pt x="781" y="252"/>
                  </a:cubicBezTo>
                  <a:cubicBezTo>
                    <a:pt x="649" y="283"/>
                    <a:pt x="508" y="283"/>
                    <a:pt x="367" y="306"/>
                  </a:cubicBezTo>
                  <a:cubicBezTo>
                    <a:pt x="305" y="314"/>
                    <a:pt x="234" y="345"/>
                    <a:pt x="180" y="361"/>
                  </a:cubicBezTo>
                  <a:cubicBezTo>
                    <a:pt x="117" y="384"/>
                    <a:pt x="55" y="369"/>
                    <a:pt x="0" y="400"/>
                  </a:cubicBezTo>
                  <a:lnTo>
                    <a:pt x="0" y="408"/>
                  </a:lnTo>
                  <a:cubicBezTo>
                    <a:pt x="20" y="424"/>
                    <a:pt x="43" y="429"/>
                    <a:pt x="67" y="429"/>
                  </a:cubicBezTo>
                  <a:cubicBezTo>
                    <a:pt x="92" y="429"/>
                    <a:pt x="117" y="424"/>
                    <a:pt x="141" y="416"/>
                  </a:cubicBezTo>
                  <a:cubicBezTo>
                    <a:pt x="180" y="408"/>
                    <a:pt x="219" y="408"/>
                    <a:pt x="266" y="408"/>
                  </a:cubicBezTo>
                  <a:cubicBezTo>
                    <a:pt x="297" y="408"/>
                    <a:pt x="336" y="416"/>
                    <a:pt x="367" y="416"/>
                  </a:cubicBezTo>
                  <a:cubicBezTo>
                    <a:pt x="500" y="416"/>
                    <a:pt x="649" y="369"/>
                    <a:pt x="781" y="330"/>
                  </a:cubicBezTo>
                  <a:cubicBezTo>
                    <a:pt x="1055" y="252"/>
                    <a:pt x="1305" y="103"/>
                    <a:pt x="1579" y="25"/>
                  </a:cubicBezTo>
                  <a:cubicBezTo>
                    <a:pt x="1585" y="18"/>
                    <a:pt x="1580" y="0"/>
                    <a:pt x="1569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2" name="Google Shape;15852;p52"/>
            <p:cNvSpPr/>
            <p:nvPr/>
          </p:nvSpPr>
          <p:spPr>
            <a:xfrm>
              <a:off x="2099427" y="551083"/>
              <a:ext cx="621" cy="37"/>
            </a:xfrm>
            <a:custGeom>
              <a:avLst/>
              <a:gdLst/>
              <a:ahLst/>
              <a:cxnLst/>
              <a:rect l="l" t="t" r="r" b="b"/>
              <a:pathLst>
                <a:path w="17" h="1" fill="none" extrusionOk="0">
                  <a:moveTo>
                    <a:pt x="1" y="0"/>
                  </a:moveTo>
                  <a:cubicBezTo>
                    <a:pt x="16" y="0"/>
                    <a:pt x="16" y="0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3" name="Google Shape;15853;p52"/>
            <p:cNvSpPr/>
            <p:nvPr/>
          </p:nvSpPr>
          <p:spPr>
            <a:xfrm>
              <a:off x="2007921" y="246913"/>
              <a:ext cx="254546" cy="776455"/>
            </a:xfrm>
            <a:custGeom>
              <a:avLst/>
              <a:gdLst/>
              <a:ahLst/>
              <a:cxnLst/>
              <a:rect l="l" t="t" r="r" b="b"/>
              <a:pathLst>
                <a:path w="6971" h="21264" extrusionOk="0">
                  <a:moveTo>
                    <a:pt x="6644" y="979"/>
                  </a:moveTo>
                  <a:cubicBezTo>
                    <a:pt x="6635" y="999"/>
                    <a:pt x="6626" y="1018"/>
                    <a:pt x="6617" y="1038"/>
                  </a:cubicBezTo>
                  <a:lnTo>
                    <a:pt x="6617" y="1038"/>
                  </a:lnTo>
                  <a:cubicBezTo>
                    <a:pt x="6620" y="1033"/>
                    <a:pt x="6622" y="1029"/>
                    <a:pt x="6625" y="1024"/>
                  </a:cubicBezTo>
                  <a:cubicBezTo>
                    <a:pt x="6631" y="1009"/>
                    <a:pt x="6638" y="994"/>
                    <a:pt x="6644" y="979"/>
                  </a:cubicBezTo>
                  <a:close/>
                  <a:moveTo>
                    <a:pt x="6156" y="172"/>
                  </a:moveTo>
                  <a:cubicBezTo>
                    <a:pt x="6164" y="203"/>
                    <a:pt x="6164" y="227"/>
                    <a:pt x="6172" y="250"/>
                  </a:cubicBezTo>
                  <a:cubicBezTo>
                    <a:pt x="6132" y="430"/>
                    <a:pt x="6125" y="610"/>
                    <a:pt x="6132" y="789"/>
                  </a:cubicBezTo>
                  <a:lnTo>
                    <a:pt x="6132" y="1063"/>
                  </a:lnTo>
                  <a:cubicBezTo>
                    <a:pt x="6125" y="977"/>
                    <a:pt x="6117" y="891"/>
                    <a:pt x="6117" y="797"/>
                  </a:cubicBezTo>
                  <a:cubicBezTo>
                    <a:pt x="6101" y="594"/>
                    <a:pt x="6125" y="383"/>
                    <a:pt x="6156" y="172"/>
                  </a:cubicBezTo>
                  <a:close/>
                  <a:moveTo>
                    <a:pt x="2952" y="1110"/>
                  </a:moveTo>
                  <a:cubicBezTo>
                    <a:pt x="2975" y="1110"/>
                    <a:pt x="3007" y="1125"/>
                    <a:pt x="3038" y="1133"/>
                  </a:cubicBezTo>
                  <a:cubicBezTo>
                    <a:pt x="3030" y="1157"/>
                    <a:pt x="3015" y="1172"/>
                    <a:pt x="3038" y="1204"/>
                  </a:cubicBezTo>
                  <a:cubicBezTo>
                    <a:pt x="3059" y="1231"/>
                    <a:pt x="3085" y="1264"/>
                    <a:pt x="3112" y="1288"/>
                  </a:cubicBezTo>
                  <a:lnTo>
                    <a:pt x="3112" y="1288"/>
                  </a:lnTo>
                  <a:cubicBezTo>
                    <a:pt x="3069" y="1254"/>
                    <a:pt x="3027" y="1230"/>
                    <a:pt x="2991" y="1180"/>
                  </a:cubicBezTo>
                  <a:cubicBezTo>
                    <a:pt x="2968" y="1165"/>
                    <a:pt x="2960" y="1141"/>
                    <a:pt x="2936" y="1125"/>
                  </a:cubicBezTo>
                  <a:lnTo>
                    <a:pt x="2936" y="1110"/>
                  </a:lnTo>
                  <a:close/>
                  <a:moveTo>
                    <a:pt x="3851" y="938"/>
                  </a:moveTo>
                  <a:lnTo>
                    <a:pt x="3851" y="938"/>
                  </a:lnTo>
                  <a:cubicBezTo>
                    <a:pt x="3874" y="1063"/>
                    <a:pt x="3898" y="1204"/>
                    <a:pt x="3905" y="1329"/>
                  </a:cubicBezTo>
                  <a:cubicBezTo>
                    <a:pt x="3913" y="1399"/>
                    <a:pt x="3913" y="1454"/>
                    <a:pt x="3905" y="1516"/>
                  </a:cubicBezTo>
                  <a:cubicBezTo>
                    <a:pt x="3905" y="1508"/>
                    <a:pt x="3898" y="1493"/>
                    <a:pt x="3890" y="1485"/>
                  </a:cubicBezTo>
                  <a:cubicBezTo>
                    <a:pt x="3866" y="1297"/>
                    <a:pt x="3858" y="1125"/>
                    <a:pt x="3851" y="938"/>
                  </a:cubicBezTo>
                  <a:close/>
                  <a:moveTo>
                    <a:pt x="3937" y="883"/>
                  </a:moveTo>
                  <a:lnTo>
                    <a:pt x="3937" y="883"/>
                  </a:lnTo>
                  <a:cubicBezTo>
                    <a:pt x="3991" y="1016"/>
                    <a:pt x="4046" y="1157"/>
                    <a:pt x="4085" y="1297"/>
                  </a:cubicBezTo>
                  <a:cubicBezTo>
                    <a:pt x="4140" y="1501"/>
                    <a:pt x="4171" y="1743"/>
                    <a:pt x="4132" y="1962"/>
                  </a:cubicBezTo>
                  <a:cubicBezTo>
                    <a:pt x="4132" y="1962"/>
                    <a:pt x="4132" y="1954"/>
                    <a:pt x="4124" y="1954"/>
                  </a:cubicBezTo>
                  <a:cubicBezTo>
                    <a:pt x="4171" y="1790"/>
                    <a:pt x="4124" y="1602"/>
                    <a:pt x="4093" y="1438"/>
                  </a:cubicBezTo>
                  <a:cubicBezTo>
                    <a:pt x="4054" y="1243"/>
                    <a:pt x="4007" y="1055"/>
                    <a:pt x="3937" y="883"/>
                  </a:cubicBezTo>
                  <a:close/>
                  <a:moveTo>
                    <a:pt x="2491" y="3626"/>
                  </a:moveTo>
                  <a:cubicBezTo>
                    <a:pt x="2491" y="3642"/>
                    <a:pt x="2483" y="3665"/>
                    <a:pt x="2483" y="3681"/>
                  </a:cubicBezTo>
                  <a:lnTo>
                    <a:pt x="2421" y="3978"/>
                  </a:lnTo>
                  <a:cubicBezTo>
                    <a:pt x="2413" y="4111"/>
                    <a:pt x="2389" y="4243"/>
                    <a:pt x="2382" y="4376"/>
                  </a:cubicBezTo>
                  <a:lnTo>
                    <a:pt x="2382" y="4525"/>
                  </a:lnTo>
                  <a:cubicBezTo>
                    <a:pt x="2382" y="4439"/>
                    <a:pt x="2374" y="4361"/>
                    <a:pt x="2382" y="4267"/>
                  </a:cubicBezTo>
                  <a:cubicBezTo>
                    <a:pt x="2389" y="4126"/>
                    <a:pt x="2405" y="3986"/>
                    <a:pt x="2428" y="3853"/>
                  </a:cubicBezTo>
                  <a:cubicBezTo>
                    <a:pt x="2452" y="3782"/>
                    <a:pt x="2468" y="3704"/>
                    <a:pt x="2491" y="3626"/>
                  </a:cubicBezTo>
                  <a:close/>
                  <a:moveTo>
                    <a:pt x="2499" y="3915"/>
                  </a:moveTo>
                  <a:lnTo>
                    <a:pt x="2499" y="3946"/>
                  </a:lnTo>
                  <a:cubicBezTo>
                    <a:pt x="2507" y="4071"/>
                    <a:pt x="2507" y="4204"/>
                    <a:pt x="2522" y="4329"/>
                  </a:cubicBezTo>
                  <a:cubicBezTo>
                    <a:pt x="2507" y="4454"/>
                    <a:pt x="2507" y="4579"/>
                    <a:pt x="2499" y="4712"/>
                  </a:cubicBezTo>
                  <a:cubicBezTo>
                    <a:pt x="2491" y="4595"/>
                    <a:pt x="2475" y="4478"/>
                    <a:pt x="2475" y="4361"/>
                  </a:cubicBezTo>
                  <a:cubicBezTo>
                    <a:pt x="2475" y="4228"/>
                    <a:pt x="2475" y="4103"/>
                    <a:pt x="2491" y="3986"/>
                  </a:cubicBezTo>
                  <a:cubicBezTo>
                    <a:pt x="2491" y="3970"/>
                    <a:pt x="2491" y="3946"/>
                    <a:pt x="2499" y="3915"/>
                  </a:cubicBezTo>
                  <a:close/>
                  <a:moveTo>
                    <a:pt x="1014" y="3946"/>
                  </a:moveTo>
                  <a:lnTo>
                    <a:pt x="1014" y="3946"/>
                  </a:lnTo>
                  <a:cubicBezTo>
                    <a:pt x="1037" y="3970"/>
                    <a:pt x="1053" y="3993"/>
                    <a:pt x="1084" y="4017"/>
                  </a:cubicBezTo>
                  <a:cubicBezTo>
                    <a:pt x="1155" y="4103"/>
                    <a:pt x="1209" y="4189"/>
                    <a:pt x="1272" y="4282"/>
                  </a:cubicBezTo>
                  <a:cubicBezTo>
                    <a:pt x="1358" y="4415"/>
                    <a:pt x="1467" y="4540"/>
                    <a:pt x="1561" y="4673"/>
                  </a:cubicBezTo>
                  <a:cubicBezTo>
                    <a:pt x="1624" y="4736"/>
                    <a:pt x="1678" y="4806"/>
                    <a:pt x="1733" y="4869"/>
                  </a:cubicBezTo>
                  <a:cubicBezTo>
                    <a:pt x="1678" y="4814"/>
                    <a:pt x="1624" y="4767"/>
                    <a:pt x="1569" y="4712"/>
                  </a:cubicBezTo>
                  <a:cubicBezTo>
                    <a:pt x="1436" y="4564"/>
                    <a:pt x="1334" y="4400"/>
                    <a:pt x="1233" y="4243"/>
                  </a:cubicBezTo>
                  <a:cubicBezTo>
                    <a:pt x="1162" y="4142"/>
                    <a:pt x="1084" y="4056"/>
                    <a:pt x="1014" y="3946"/>
                  </a:cubicBezTo>
                  <a:close/>
                  <a:moveTo>
                    <a:pt x="2538" y="3540"/>
                  </a:moveTo>
                  <a:cubicBezTo>
                    <a:pt x="2569" y="3720"/>
                    <a:pt x="2616" y="3915"/>
                    <a:pt x="2639" y="4103"/>
                  </a:cubicBezTo>
                  <a:cubicBezTo>
                    <a:pt x="2655" y="4259"/>
                    <a:pt x="2655" y="4423"/>
                    <a:pt x="2647" y="4579"/>
                  </a:cubicBezTo>
                  <a:cubicBezTo>
                    <a:pt x="2647" y="4681"/>
                    <a:pt x="2647" y="4767"/>
                    <a:pt x="2639" y="4869"/>
                  </a:cubicBezTo>
                  <a:cubicBezTo>
                    <a:pt x="2647" y="4697"/>
                    <a:pt x="2647" y="4533"/>
                    <a:pt x="2639" y="4368"/>
                  </a:cubicBezTo>
                  <a:cubicBezTo>
                    <a:pt x="2639" y="4228"/>
                    <a:pt x="2624" y="4111"/>
                    <a:pt x="2600" y="3993"/>
                  </a:cubicBezTo>
                  <a:cubicBezTo>
                    <a:pt x="2577" y="3868"/>
                    <a:pt x="2561" y="3743"/>
                    <a:pt x="2546" y="3610"/>
                  </a:cubicBezTo>
                  <a:cubicBezTo>
                    <a:pt x="2546" y="3599"/>
                    <a:pt x="2537" y="3592"/>
                    <a:pt x="2524" y="3592"/>
                  </a:cubicBezTo>
                  <a:cubicBezTo>
                    <a:pt x="2519" y="3592"/>
                    <a:pt x="2513" y="3593"/>
                    <a:pt x="2507" y="3595"/>
                  </a:cubicBezTo>
                  <a:lnTo>
                    <a:pt x="2538" y="3540"/>
                  </a:lnTo>
                  <a:close/>
                  <a:moveTo>
                    <a:pt x="2053" y="4587"/>
                  </a:moveTo>
                  <a:lnTo>
                    <a:pt x="2053" y="4587"/>
                  </a:lnTo>
                  <a:cubicBezTo>
                    <a:pt x="2124" y="4665"/>
                    <a:pt x="2194" y="4744"/>
                    <a:pt x="2257" y="4845"/>
                  </a:cubicBezTo>
                  <a:cubicBezTo>
                    <a:pt x="2257" y="4845"/>
                    <a:pt x="2257" y="4853"/>
                    <a:pt x="2264" y="4853"/>
                  </a:cubicBezTo>
                  <a:lnTo>
                    <a:pt x="2264" y="4876"/>
                  </a:lnTo>
                  <a:cubicBezTo>
                    <a:pt x="2264" y="4884"/>
                    <a:pt x="2272" y="4900"/>
                    <a:pt x="2272" y="4915"/>
                  </a:cubicBezTo>
                  <a:cubicBezTo>
                    <a:pt x="2257" y="4876"/>
                    <a:pt x="2233" y="4853"/>
                    <a:pt x="2217" y="4829"/>
                  </a:cubicBezTo>
                  <a:cubicBezTo>
                    <a:pt x="2171" y="4736"/>
                    <a:pt x="2108" y="4658"/>
                    <a:pt x="2053" y="4587"/>
                  </a:cubicBezTo>
                  <a:close/>
                  <a:moveTo>
                    <a:pt x="1389" y="4228"/>
                  </a:moveTo>
                  <a:lnTo>
                    <a:pt x="1389" y="4228"/>
                  </a:lnTo>
                  <a:cubicBezTo>
                    <a:pt x="1514" y="4322"/>
                    <a:pt x="1639" y="4415"/>
                    <a:pt x="1749" y="4533"/>
                  </a:cubicBezTo>
                  <a:cubicBezTo>
                    <a:pt x="1866" y="4658"/>
                    <a:pt x="1975" y="4783"/>
                    <a:pt x="2069" y="4915"/>
                  </a:cubicBezTo>
                  <a:lnTo>
                    <a:pt x="2077" y="4923"/>
                  </a:lnTo>
                  <a:lnTo>
                    <a:pt x="2077" y="4923"/>
                  </a:lnTo>
                  <a:cubicBezTo>
                    <a:pt x="2061" y="4908"/>
                    <a:pt x="2038" y="4884"/>
                    <a:pt x="2014" y="4869"/>
                  </a:cubicBezTo>
                  <a:cubicBezTo>
                    <a:pt x="1889" y="4759"/>
                    <a:pt x="1780" y="4650"/>
                    <a:pt x="1670" y="4533"/>
                  </a:cubicBezTo>
                  <a:cubicBezTo>
                    <a:pt x="1569" y="4439"/>
                    <a:pt x="1483" y="4329"/>
                    <a:pt x="1389" y="4228"/>
                  </a:cubicBezTo>
                  <a:close/>
                  <a:moveTo>
                    <a:pt x="5812" y="5001"/>
                  </a:moveTo>
                  <a:cubicBezTo>
                    <a:pt x="5809" y="5004"/>
                    <a:pt x="5806" y="5006"/>
                    <a:pt x="5802" y="5008"/>
                  </a:cubicBezTo>
                  <a:lnTo>
                    <a:pt x="5802" y="5008"/>
                  </a:lnTo>
                  <a:cubicBezTo>
                    <a:pt x="5805" y="5005"/>
                    <a:pt x="5809" y="5003"/>
                    <a:pt x="5812" y="5001"/>
                  </a:cubicBezTo>
                  <a:close/>
                  <a:moveTo>
                    <a:pt x="5156" y="4681"/>
                  </a:moveTo>
                  <a:cubicBezTo>
                    <a:pt x="5140" y="4720"/>
                    <a:pt x="5109" y="4767"/>
                    <a:pt x="5085" y="4806"/>
                  </a:cubicBezTo>
                  <a:cubicBezTo>
                    <a:pt x="5038" y="4876"/>
                    <a:pt x="4992" y="4947"/>
                    <a:pt x="4929" y="5009"/>
                  </a:cubicBezTo>
                  <a:cubicBezTo>
                    <a:pt x="4919" y="5029"/>
                    <a:pt x="4903" y="5042"/>
                    <a:pt x="4885" y="5058"/>
                  </a:cubicBezTo>
                  <a:lnTo>
                    <a:pt x="4885" y="5058"/>
                  </a:lnTo>
                  <a:cubicBezTo>
                    <a:pt x="4887" y="5055"/>
                    <a:pt x="4888" y="5051"/>
                    <a:pt x="4890" y="5048"/>
                  </a:cubicBezTo>
                  <a:cubicBezTo>
                    <a:pt x="4952" y="4970"/>
                    <a:pt x="4999" y="4892"/>
                    <a:pt x="5062" y="4814"/>
                  </a:cubicBezTo>
                  <a:cubicBezTo>
                    <a:pt x="5085" y="4767"/>
                    <a:pt x="5124" y="4728"/>
                    <a:pt x="5156" y="4681"/>
                  </a:cubicBezTo>
                  <a:close/>
                  <a:moveTo>
                    <a:pt x="4834" y="5106"/>
                  </a:moveTo>
                  <a:cubicBezTo>
                    <a:pt x="4828" y="5111"/>
                    <a:pt x="4821" y="5115"/>
                    <a:pt x="4812" y="5119"/>
                  </a:cubicBezTo>
                  <a:cubicBezTo>
                    <a:pt x="4819" y="5115"/>
                    <a:pt x="4827" y="5111"/>
                    <a:pt x="4834" y="5106"/>
                  </a:cubicBezTo>
                  <a:close/>
                  <a:moveTo>
                    <a:pt x="5786" y="5017"/>
                  </a:moveTo>
                  <a:cubicBezTo>
                    <a:pt x="5784" y="5019"/>
                    <a:pt x="5782" y="5022"/>
                    <a:pt x="5781" y="5025"/>
                  </a:cubicBezTo>
                  <a:cubicBezTo>
                    <a:pt x="5671" y="5103"/>
                    <a:pt x="5554" y="5181"/>
                    <a:pt x="5437" y="5236"/>
                  </a:cubicBezTo>
                  <a:cubicBezTo>
                    <a:pt x="5320" y="5298"/>
                    <a:pt x="5195" y="5345"/>
                    <a:pt x="5070" y="5353"/>
                  </a:cubicBezTo>
                  <a:lnTo>
                    <a:pt x="5038" y="5353"/>
                  </a:lnTo>
                  <a:cubicBezTo>
                    <a:pt x="5117" y="5337"/>
                    <a:pt x="5218" y="5298"/>
                    <a:pt x="5312" y="5259"/>
                  </a:cubicBezTo>
                  <a:cubicBezTo>
                    <a:pt x="5468" y="5185"/>
                    <a:pt x="5630" y="5111"/>
                    <a:pt x="5786" y="5017"/>
                  </a:cubicBezTo>
                  <a:close/>
                  <a:moveTo>
                    <a:pt x="4843" y="6197"/>
                  </a:moveTo>
                  <a:lnTo>
                    <a:pt x="4843" y="6197"/>
                  </a:lnTo>
                  <a:cubicBezTo>
                    <a:pt x="4796" y="6236"/>
                    <a:pt x="4757" y="6260"/>
                    <a:pt x="4710" y="6291"/>
                  </a:cubicBezTo>
                  <a:cubicBezTo>
                    <a:pt x="4640" y="6338"/>
                    <a:pt x="4562" y="6392"/>
                    <a:pt x="4491" y="6439"/>
                  </a:cubicBezTo>
                  <a:cubicBezTo>
                    <a:pt x="4460" y="6455"/>
                    <a:pt x="4445" y="6478"/>
                    <a:pt x="4413" y="6486"/>
                  </a:cubicBezTo>
                  <a:cubicBezTo>
                    <a:pt x="4554" y="6377"/>
                    <a:pt x="4695" y="6275"/>
                    <a:pt x="4843" y="6197"/>
                  </a:cubicBezTo>
                  <a:close/>
                  <a:moveTo>
                    <a:pt x="1155" y="5759"/>
                  </a:moveTo>
                  <a:cubicBezTo>
                    <a:pt x="1170" y="5884"/>
                    <a:pt x="1202" y="6002"/>
                    <a:pt x="1209" y="6111"/>
                  </a:cubicBezTo>
                  <a:cubicBezTo>
                    <a:pt x="1233" y="6244"/>
                    <a:pt x="1233" y="6369"/>
                    <a:pt x="1241" y="6494"/>
                  </a:cubicBezTo>
                  <a:cubicBezTo>
                    <a:pt x="1217" y="6447"/>
                    <a:pt x="1209" y="6392"/>
                    <a:pt x="1194" y="6330"/>
                  </a:cubicBezTo>
                  <a:cubicBezTo>
                    <a:pt x="1162" y="6197"/>
                    <a:pt x="1155" y="6049"/>
                    <a:pt x="1155" y="5900"/>
                  </a:cubicBezTo>
                  <a:lnTo>
                    <a:pt x="1155" y="5759"/>
                  </a:lnTo>
                  <a:close/>
                  <a:moveTo>
                    <a:pt x="1077" y="5595"/>
                  </a:moveTo>
                  <a:cubicBezTo>
                    <a:pt x="1077" y="5705"/>
                    <a:pt x="1084" y="5814"/>
                    <a:pt x="1084" y="5908"/>
                  </a:cubicBezTo>
                  <a:cubicBezTo>
                    <a:pt x="1084" y="6064"/>
                    <a:pt x="1092" y="6220"/>
                    <a:pt x="1116" y="6377"/>
                  </a:cubicBezTo>
                  <a:cubicBezTo>
                    <a:pt x="1123" y="6416"/>
                    <a:pt x="1123" y="6470"/>
                    <a:pt x="1131" y="6510"/>
                  </a:cubicBezTo>
                  <a:cubicBezTo>
                    <a:pt x="1116" y="6439"/>
                    <a:pt x="1092" y="6377"/>
                    <a:pt x="1077" y="6314"/>
                  </a:cubicBezTo>
                  <a:cubicBezTo>
                    <a:pt x="1037" y="6142"/>
                    <a:pt x="1037" y="5970"/>
                    <a:pt x="1045" y="5806"/>
                  </a:cubicBezTo>
                  <a:cubicBezTo>
                    <a:pt x="1045" y="5736"/>
                    <a:pt x="1061" y="5666"/>
                    <a:pt x="1077" y="5595"/>
                  </a:cubicBezTo>
                  <a:close/>
                  <a:moveTo>
                    <a:pt x="506" y="6486"/>
                  </a:moveTo>
                  <a:cubicBezTo>
                    <a:pt x="530" y="6541"/>
                    <a:pt x="569" y="6588"/>
                    <a:pt x="608" y="6635"/>
                  </a:cubicBezTo>
                  <a:cubicBezTo>
                    <a:pt x="610" y="6638"/>
                    <a:pt x="613" y="6641"/>
                    <a:pt x="615" y="6644"/>
                  </a:cubicBezTo>
                  <a:lnTo>
                    <a:pt x="615" y="6644"/>
                  </a:lnTo>
                  <a:cubicBezTo>
                    <a:pt x="570" y="6594"/>
                    <a:pt x="528" y="6541"/>
                    <a:pt x="490" y="6486"/>
                  </a:cubicBezTo>
                  <a:close/>
                  <a:moveTo>
                    <a:pt x="4765" y="6642"/>
                  </a:moveTo>
                  <a:cubicBezTo>
                    <a:pt x="4765" y="6650"/>
                    <a:pt x="4765" y="6650"/>
                    <a:pt x="4773" y="6666"/>
                  </a:cubicBezTo>
                  <a:cubicBezTo>
                    <a:pt x="4788" y="6674"/>
                    <a:pt x="4804" y="6681"/>
                    <a:pt x="4812" y="6689"/>
                  </a:cubicBezTo>
                  <a:lnTo>
                    <a:pt x="4788" y="6689"/>
                  </a:lnTo>
                  <a:cubicBezTo>
                    <a:pt x="4718" y="6689"/>
                    <a:pt x="4648" y="6681"/>
                    <a:pt x="4577" y="6674"/>
                  </a:cubicBezTo>
                  <a:cubicBezTo>
                    <a:pt x="4640" y="6650"/>
                    <a:pt x="4710" y="6642"/>
                    <a:pt x="4765" y="6642"/>
                  </a:cubicBezTo>
                  <a:close/>
                  <a:moveTo>
                    <a:pt x="684" y="6716"/>
                  </a:moveTo>
                  <a:lnTo>
                    <a:pt x="684" y="6716"/>
                  </a:lnTo>
                  <a:cubicBezTo>
                    <a:pt x="722" y="6750"/>
                    <a:pt x="762" y="6779"/>
                    <a:pt x="803" y="6807"/>
                  </a:cubicBezTo>
                  <a:lnTo>
                    <a:pt x="944" y="6924"/>
                  </a:lnTo>
                  <a:cubicBezTo>
                    <a:pt x="920" y="6908"/>
                    <a:pt x="889" y="6885"/>
                    <a:pt x="866" y="6869"/>
                  </a:cubicBezTo>
                  <a:cubicBezTo>
                    <a:pt x="803" y="6824"/>
                    <a:pt x="742" y="6772"/>
                    <a:pt x="684" y="6716"/>
                  </a:cubicBezTo>
                  <a:close/>
                  <a:moveTo>
                    <a:pt x="866" y="7822"/>
                  </a:moveTo>
                  <a:cubicBezTo>
                    <a:pt x="928" y="8018"/>
                    <a:pt x="998" y="8205"/>
                    <a:pt x="1092" y="8393"/>
                  </a:cubicBezTo>
                  <a:cubicBezTo>
                    <a:pt x="1131" y="8471"/>
                    <a:pt x="1162" y="8557"/>
                    <a:pt x="1194" y="8643"/>
                  </a:cubicBezTo>
                  <a:cubicBezTo>
                    <a:pt x="1139" y="8526"/>
                    <a:pt x="1084" y="8424"/>
                    <a:pt x="1037" y="8299"/>
                  </a:cubicBezTo>
                  <a:cubicBezTo>
                    <a:pt x="983" y="8197"/>
                    <a:pt x="944" y="8088"/>
                    <a:pt x="905" y="7979"/>
                  </a:cubicBezTo>
                  <a:cubicBezTo>
                    <a:pt x="897" y="7940"/>
                    <a:pt x="881" y="7901"/>
                    <a:pt x="866" y="7854"/>
                  </a:cubicBezTo>
                  <a:lnTo>
                    <a:pt x="866" y="7822"/>
                  </a:lnTo>
                  <a:close/>
                  <a:moveTo>
                    <a:pt x="826" y="8104"/>
                  </a:moveTo>
                  <a:lnTo>
                    <a:pt x="826" y="8104"/>
                  </a:lnTo>
                  <a:cubicBezTo>
                    <a:pt x="850" y="8221"/>
                    <a:pt x="866" y="8346"/>
                    <a:pt x="905" y="8455"/>
                  </a:cubicBezTo>
                  <a:cubicBezTo>
                    <a:pt x="928" y="8580"/>
                    <a:pt x="967" y="8682"/>
                    <a:pt x="1006" y="8784"/>
                  </a:cubicBezTo>
                  <a:lnTo>
                    <a:pt x="975" y="8721"/>
                  </a:lnTo>
                  <a:cubicBezTo>
                    <a:pt x="920" y="8604"/>
                    <a:pt x="889" y="8479"/>
                    <a:pt x="858" y="8354"/>
                  </a:cubicBezTo>
                  <a:cubicBezTo>
                    <a:pt x="842" y="8276"/>
                    <a:pt x="826" y="8190"/>
                    <a:pt x="826" y="8104"/>
                  </a:cubicBezTo>
                  <a:close/>
                  <a:moveTo>
                    <a:pt x="225" y="8580"/>
                  </a:moveTo>
                  <a:lnTo>
                    <a:pt x="225" y="8580"/>
                  </a:lnTo>
                  <a:cubicBezTo>
                    <a:pt x="272" y="8596"/>
                    <a:pt x="319" y="8619"/>
                    <a:pt x="358" y="8635"/>
                  </a:cubicBezTo>
                  <a:cubicBezTo>
                    <a:pt x="381" y="8643"/>
                    <a:pt x="412" y="8651"/>
                    <a:pt x="428" y="8666"/>
                  </a:cubicBezTo>
                  <a:cubicBezTo>
                    <a:pt x="412" y="8674"/>
                    <a:pt x="412" y="8705"/>
                    <a:pt x="420" y="8721"/>
                  </a:cubicBezTo>
                  <a:cubicBezTo>
                    <a:pt x="459" y="8760"/>
                    <a:pt x="506" y="8799"/>
                    <a:pt x="545" y="8838"/>
                  </a:cubicBezTo>
                  <a:cubicBezTo>
                    <a:pt x="436" y="8760"/>
                    <a:pt x="319" y="8666"/>
                    <a:pt x="225" y="8580"/>
                  </a:cubicBezTo>
                  <a:close/>
                  <a:moveTo>
                    <a:pt x="6144" y="0"/>
                  </a:moveTo>
                  <a:cubicBezTo>
                    <a:pt x="6132" y="0"/>
                    <a:pt x="6121" y="8"/>
                    <a:pt x="6117" y="24"/>
                  </a:cubicBezTo>
                  <a:cubicBezTo>
                    <a:pt x="6062" y="274"/>
                    <a:pt x="6015" y="532"/>
                    <a:pt x="6007" y="789"/>
                  </a:cubicBezTo>
                  <a:cubicBezTo>
                    <a:pt x="6000" y="1055"/>
                    <a:pt x="6023" y="1321"/>
                    <a:pt x="6101" y="1571"/>
                  </a:cubicBezTo>
                  <a:cubicBezTo>
                    <a:pt x="6117" y="1594"/>
                    <a:pt x="6117" y="1602"/>
                    <a:pt x="6132" y="1602"/>
                  </a:cubicBezTo>
                  <a:cubicBezTo>
                    <a:pt x="6125" y="1633"/>
                    <a:pt x="6101" y="1672"/>
                    <a:pt x="6093" y="1704"/>
                  </a:cubicBezTo>
                  <a:cubicBezTo>
                    <a:pt x="6054" y="1782"/>
                    <a:pt x="6007" y="1868"/>
                    <a:pt x="5961" y="1946"/>
                  </a:cubicBezTo>
                  <a:cubicBezTo>
                    <a:pt x="5851" y="2118"/>
                    <a:pt x="5726" y="2274"/>
                    <a:pt x="5593" y="2446"/>
                  </a:cubicBezTo>
                  <a:cubicBezTo>
                    <a:pt x="5414" y="2696"/>
                    <a:pt x="5218" y="2954"/>
                    <a:pt x="5023" y="3204"/>
                  </a:cubicBezTo>
                  <a:cubicBezTo>
                    <a:pt x="5062" y="3048"/>
                    <a:pt x="5078" y="2892"/>
                    <a:pt x="5101" y="2727"/>
                  </a:cubicBezTo>
                  <a:cubicBezTo>
                    <a:pt x="5195" y="2587"/>
                    <a:pt x="5281" y="2430"/>
                    <a:pt x="5343" y="2274"/>
                  </a:cubicBezTo>
                  <a:cubicBezTo>
                    <a:pt x="5429" y="2040"/>
                    <a:pt x="5453" y="1782"/>
                    <a:pt x="5515" y="1532"/>
                  </a:cubicBezTo>
                  <a:cubicBezTo>
                    <a:pt x="5526" y="1521"/>
                    <a:pt x="5514" y="1506"/>
                    <a:pt x="5498" y="1506"/>
                  </a:cubicBezTo>
                  <a:cubicBezTo>
                    <a:pt x="5491" y="1506"/>
                    <a:pt x="5483" y="1509"/>
                    <a:pt x="5476" y="1516"/>
                  </a:cubicBezTo>
                  <a:cubicBezTo>
                    <a:pt x="5257" y="1743"/>
                    <a:pt x="5062" y="2040"/>
                    <a:pt x="5031" y="2368"/>
                  </a:cubicBezTo>
                  <a:cubicBezTo>
                    <a:pt x="5007" y="2266"/>
                    <a:pt x="4992" y="2173"/>
                    <a:pt x="4945" y="2071"/>
                  </a:cubicBezTo>
                  <a:cubicBezTo>
                    <a:pt x="4867" y="1915"/>
                    <a:pt x="4749" y="1782"/>
                    <a:pt x="4671" y="1626"/>
                  </a:cubicBezTo>
                  <a:cubicBezTo>
                    <a:pt x="4661" y="1613"/>
                    <a:pt x="4648" y="1606"/>
                    <a:pt x="4635" y="1606"/>
                  </a:cubicBezTo>
                  <a:cubicBezTo>
                    <a:pt x="4617" y="1606"/>
                    <a:pt x="4601" y="1618"/>
                    <a:pt x="4601" y="1641"/>
                  </a:cubicBezTo>
                  <a:cubicBezTo>
                    <a:pt x="4609" y="1860"/>
                    <a:pt x="4616" y="2063"/>
                    <a:pt x="4671" y="2266"/>
                  </a:cubicBezTo>
                  <a:cubicBezTo>
                    <a:pt x="4710" y="2470"/>
                    <a:pt x="4796" y="2665"/>
                    <a:pt x="4921" y="2845"/>
                  </a:cubicBezTo>
                  <a:cubicBezTo>
                    <a:pt x="4882" y="3056"/>
                    <a:pt x="4827" y="3267"/>
                    <a:pt x="4765" y="3478"/>
                  </a:cubicBezTo>
                  <a:lnTo>
                    <a:pt x="4765" y="3517"/>
                  </a:lnTo>
                  <a:cubicBezTo>
                    <a:pt x="4757" y="3540"/>
                    <a:pt x="4749" y="3548"/>
                    <a:pt x="4726" y="3564"/>
                  </a:cubicBezTo>
                  <a:cubicBezTo>
                    <a:pt x="4577" y="3743"/>
                    <a:pt x="4445" y="3931"/>
                    <a:pt x="4288" y="4095"/>
                  </a:cubicBezTo>
                  <a:cubicBezTo>
                    <a:pt x="4320" y="3939"/>
                    <a:pt x="4343" y="3782"/>
                    <a:pt x="4359" y="3626"/>
                  </a:cubicBezTo>
                  <a:cubicBezTo>
                    <a:pt x="4382" y="3360"/>
                    <a:pt x="4398" y="3079"/>
                    <a:pt x="4359" y="2813"/>
                  </a:cubicBezTo>
                  <a:cubicBezTo>
                    <a:pt x="4327" y="2571"/>
                    <a:pt x="4257" y="2329"/>
                    <a:pt x="4163" y="2102"/>
                  </a:cubicBezTo>
                  <a:cubicBezTo>
                    <a:pt x="4163" y="2094"/>
                    <a:pt x="4148" y="2079"/>
                    <a:pt x="4148" y="2071"/>
                  </a:cubicBezTo>
                  <a:cubicBezTo>
                    <a:pt x="4163" y="2071"/>
                    <a:pt x="4163" y="2063"/>
                    <a:pt x="4163" y="2055"/>
                  </a:cubicBezTo>
                  <a:cubicBezTo>
                    <a:pt x="4241" y="1798"/>
                    <a:pt x="4202" y="1532"/>
                    <a:pt x="4132" y="1282"/>
                  </a:cubicBezTo>
                  <a:cubicBezTo>
                    <a:pt x="4062" y="1024"/>
                    <a:pt x="3929" y="789"/>
                    <a:pt x="3780" y="578"/>
                  </a:cubicBezTo>
                  <a:cubicBezTo>
                    <a:pt x="3776" y="575"/>
                    <a:pt x="3771" y="573"/>
                    <a:pt x="3765" y="573"/>
                  </a:cubicBezTo>
                  <a:cubicBezTo>
                    <a:pt x="3759" y="573"/>
                    <a:pt x="3753" y="575"/>
                    <a:pt x="3749" y="578"/>
                  </a:cubicBezTo>
                  <a:cubicBezTo>
                    <a:pt x="3718" y="735"/>
                    <a:pt x="3694" y="891"/>
                    <a:pt x="3702" y="1047"/>
                  </a:cubicBezTo>
                  <a:cubicBezTo>
                    <a:pt x="3702" y="1141"/>
                    <a:pt x="3710" y="1250"/>
                    <a:pt x="3741" y="1360"/>
                  </a:cubicBezTo>
                  <a:lnTo>
                    <a:pt x="3718" y="1360"/>
                  </a:lnTo>
                  <a:cubicBezTo>
                    <a:pt x="3702" y="1336"/>
                    <a:pt x="3679" y="1329"/>
                    <a:pt x="3655" y="1313"/>
                  </a:cubicBezTo>
                  <a:cubicBezTo>
                    <a:pt x="3460" y="1172"/>
                    <a:pt x="3210" y="1024"/>
                    <a:pt x="2968" y="1024"/>
                  </a:cubicBezTo>
                  <a:cubicBezTo>
                    <a:pt x="2913" y="1024"/>
                    <a:pt x="2835" y="1040"/>
                    <a:pt x="2811" y="1094"/>
                  </a:cubicBezTo>
                  <a:cubicBezTo>
                    <a:pt x="2796" y="1157"/>
                    <a:pt x="2843" y="1219"/>
                    <a:pt x="2882" y="1258"/>
                  </a:cubicBezTo>
                  <a:cubicBezTo>
                    <a:pt x="2952" y="1336"/>
                    <a:pt x="3030" y="1399"/>
                    <a:pt x="3108" y="1454"/>
                  </a:cubicBezTo>
                  <a:cubicBezTo>
                    <a:pt x="3194" y="1524"/>
                    <a:pt x="3288" y="1594"/>
                    <a:pt x="3382" y="1649"/>
                  </a:cubicBezTo>
                  <a:cubicBezTo>
                    <a:pt x="3585" y="1798"/>
                    <a:pt x="3812" y="1938"/>
                    <a:pt x="3952" y="2141"/>
                  </a:cubicBezTo>
                  <a:lnTo>
                    <a:pt x="3976" y="2157"/>
                  </a:lnTo>
                  <a:cubicBezTo>
                    <a:pt x="4046" y="2345"/>
                    <a:pt x="4109" y="2540"/>
                    <a:pt x="4140" y="2743"/>
                  </a:cubicBezTo>
                  <a:cubicBezTo>
                    <a:pt x="4179" y="3001"/>
                    <a:pt x="4179" y="3251"/>
                    <a:pt x="4163" y="3509"/>
                  </a:cubicBezTo>
                  <a:cubicBezTo>
                    <a:pt x="4140" y="3759"/>
                    <a:pt x="4101" y="4017"/>
                    <a:pt x="4046" y="4267"/>
                  </a:cubicBezTo>
                  <a:cubicBezTo>
                    <a:pt x="4007" y="4408"/>
                    <a:pt x="3968" y="4540"/>
                    <a:pt x="3913" y="4673"/>
                  </a:cubicBezTo>
                  <a:cubicBezTo>
                    <a:pt x="3382" y="5494"/>
                    <a:pt x="3015" y="6431"/>
                    <a:pt x="2804" y="7385"/>
                  </a:cubicBezTo>
                  <a:cubicBezTo>
                    <a:pt x="2804" y="6861"/>
                    <a:pt x="2772" y="6322"/>
                    <a:pt x="2663" y="5806"/>
                  </a:cubicBezTo>
                  <a:cubicBezTo>
                    <a:pt x="2647" y="5713"/>
                    <a:pt x="2624" y="5627"/>
                    <a:pt x="2600" y="5541"/>
                  </a:cubicBezTo>
                  <a:lnTo>
                    <a:pt x="2600" y="5392"/>
                  </a:lnTo>
                  <a:cubicBezTo>
                    <a:pt x="2600" y="5353"/>
                    <a:pt x="2608" y="5314"/>
                    <a:pt x="2608" y="5275"/>
                  </a:cubicBezTo>
                  <a:cubicBezTo>
                    <a:pt x="2647" y="5205"/>
                    <a:pt x="2655" y="5119"/>
                    <a:pt x="2663" y="5064"/>
                  </a:cubicBezTo>
                  <a:cubicBezTo>
                    <a:pt x="2686" y="4915"/>
                    <a:pt x="2686" y="4759"/>
                    <a:pt x="2678" y="4611"/>
                  </a:cubicBezTo>
                  <a:cubicBezTo>
                    <a:pt x="2678" y="4447"/>
                    <a:pt x="2663" y="4267"/>
                    <a:pt x="2647" y="4103"/>
                  </a:cubicBezTo>
                  <a:cubicBezTo>
                    <a:pt x="2616" y="3892"/>
                    <a:pt x="2585" y="3673"/>
                    <a:pt x="2538" y="3462"/>
                  </a:cubicBezTo>
                  <a:cubicBezTo>
                    <a:pt x="2538" y="3447"/>
                    <a:pt x="2522" y="3442"/>
                    <a:pt x="2509" y="3442"/>
                  </a:cubicBezTo>
                  <a:cubicBezTo>
                    <a:pt x="2501" y="3442"/>
                    <a:pt x="2494" y="3443"/>
                    <a:pt x="2491" y="3446"/>
                  </a:cubicBezTo>
                  <a:cubicBezTo>
                    <a:pt x="2335" y="3673"/>
                    <a:pt x="2296" y="3978"/>
                    <a:pt x="2272" y="4251"/>
                  </a:cubicBezTo>
                  <a:cubicBezTo>
                    <a:pt x="2257" y="4439"/>
                    <a:pt x="2264" y="4611"/>
                    <a:pt x="2296" y="4790"/>
                  </a:cubicBezTo>
                  <a:cubicBezTo>
                    <a:pt x="2225" y="4681"/>
                    <a:pt x="2155" y="4595"/>
                    <a:pt x="2069" y="4493"/>
                  </a:cubicBezTo>
                  <a:cubicBezTo>
                    <a:pt x="1866" y="4267"/>
                    <a:pt x="1592" y="4095"/>
                    <a:pt x="1327" y="3946"/>
                  </a:cubicBezTo>
                  <a:cubicBezTo>
                    <a:pt x="1178" y="3868"/>
                    <a:pt x="1014" y="3814"/>
                    <a:pt x="866" y="3735"/>
                  </a:cubicBezTo>
                  <a:cubicBezTo>
                    <a:pt x="860" y="3732"/>
                    <a:pt x="855" y="3730"/>
                    <a:pt x="850" y="3730"/>
                  </a:cubicBezTo>
                  <a:cubicBezTo>
                    <a:pt x="833" y="3730"/>
                    <a:pt x="819" y="3750"/>
                    <a:pt x="819" y="3775"/>
                  </a:cubicBezTo>
                  <a:cubicBezTo>
                    <a:pt x="866" y="3970"/>
                    <a:pt x="998" y="4134"/>
                    <a:pt x="1084" y="4298"/>
                  </a:cubicBezTo>
                  <a:cubicBezTo>
                    <a:pt x="1178" y="4478"/>
                    <a:pt x="1280" y="4650"/>
                    <a:pt x="1413" y="4806"/>
                  </a:cubicBezTo>
                  <a:cubicBezTo>
                    <a:pt x="1553" y="4962"/>
                    <a:pt x="1710" y="5103"/>
                    <a:pt x="1897" y="5205"/>
                  </a:cubicBezTo>
                  <a:cubicBezTo>
                    <a:pt x="1983" y="5259"/>
                    <a:pt x="2069" y="5306"/>
                    <a:pt x="2155" y="5345"/>
                  </a:cubicBezTo>
                  <a:cubicBezTo>
                    <a:pt x="2225" y="5384"/>
                    <a:pt x="2303" y="5423"/>
                    <a:pt x="2382" y="5455"/>
                  </a:cubicBezTo>
                  <a:cubicBezTo>
                    <a:pt x="2413" y="5548"/>
                    <a:pt x="2428" y="5650"/>
                    <a:pt x="2452" y="5752"/>
                  </a:cubicBezTo>
                  <a:cubicBezTo>
                    <a:pt x="2507" y="6041"/>
                    <a:pt x="2561" y="6330"/>
                    <a:pt x="2577" y="6627"/>
                  </a:cubicBezTo>
                  <a:cubicBezTo>
                    <a:pt x="2624" y="7228"/>
                    <a:pt x="2600" y="7838"/>
                    <a:pt x="2577" y="8440"/>
                  </a:cubicBezTo>
                  <a:cubicBezTo>
                    <a:pt x="2577" y="8557"/>
                    <a:pt x="2569" y="8674"/>
                    <a:pt x="2569" y="8799"/>
                  </a:cubicBezTo>
                  <a:cubicBezTo>
                    <a:pt x="2546" y="8995"/>
                    <a:pt x="2538" y="9206"/>
                    <a:pt x="2530" y="9401"/>
                  </a:cubicBezTo>
                  <a:cubicBezTo>
                    <a:pt x="2460" y="9166"/>
                    <a:pt x="2382" y="8940"/>
                    <a:pt x="2296" y="8705"/>
                  </a:cubicBezTo>
                  <a:cubicBezTo>
                    <a:pt x="2210" y="8448"/>
                    <a:pt x="2116" y="8197"/>
                    <a:pt x="1999" y="7955"/>
                  </a:cubicBezTo>
                  <a:cubicBezTo>
                    <a:pt x="1897" y="7705"/>
                    <a:pt x="1756" y="7486"/>
                    <a:pt x="1624" y="7252"/>
                  </a:cubicBezTo>
                  <a:cubicBezTo>
                    <a:pt x="1561" y="7158"/>
                    <a:pt x="1506" y="7064"/>
                    <a:pt x="1436" y="6986"/>
                  </a:cubicBezTo>
                  <a:cubicBezTo>
                    <a:pt x="1514" y="6713"/>
                    <a:pt x="1444" y="6416"/>
                    <a:pt x="1389" y="6158"/>
                  </a:cubicBezTo>
                  <a:cubicBezTo>
                    <a:pt x="1327" y="5853"/>
                    <a:pt x="1233" y="5556"/>
                    <a:pt x="1061" y="5298"/>
                  </a:cubicBezTo>
                  <a:cubicBezTo>
                    <a:pt x="1058" y="5289"/>
                    <a:pt x="1050" y="5284"/>
                    <a:pt x="1043" y="5284"/>
                  </a:cubicBezTo>
                  <a:cubicBezTo>
                    <a:pt x="1032" y="5284"/>
                    <a:pt x="1022" y="5293"/>
                    <a:pt x="1022" y="5306"/>
                  </a:cubicBezTo>
                  <a:cubicBezTo>
                    <a:pt x="1022" y="5337"/>
                    <a:pt x="1014" y="5361"/>
                    <a:pt x="1014" y="5392"/>
                  </a:cubicBezTo>
                  <a:cubicBezTo>
                    <a:pt x="1014" y="5400"/>
                    <a:pt x="1006" y="5400"/>
                    <a:pt x="1006" y="5416"/>
                  </a:cubicBezTo>
                  <a:lnTo>
                    <a:pt x="1006" y="5423"/>
                  </a:lnTo>
                  <a:cubicBezTo>
                    <a:pt x="983" y="5572"/>
                    <a:pt x="936" y="5705"/>
                    <a:pt x="920" y="5845"/>
                  </a:cubicBezTo>
                  <a:cubicBezTo>
                    <a:pt x="897" y="6025"/>
                    <a:pt x="889" y="6197"/>
                    <a:pt x="928" y="6377"/>
                  </a:cubicBezTo>
                  <a:cubicBezTo>
                    <a:pt x="936" y="6447"/>
                    <a:pt x="959" y="6517"/>
                    <a:pt x="975" y="6572"/>
                  </a:cubicBezTo>
                  <a:cubicBezTo>
                    <a:pt x="818" y="6487"/>
                    <a:pt x="645" y="6424"/>
                    <a:pt x="464" y="6424"/>
                  </a:cubicBezTo>
                  <a:cubicBezTo>
                    <a:pt x="429" y="6424"/>
                    <a:pt x="393" y="6426"/>
                    <a:pt x="358" y="6431"/>
                  </a:cubicBezTo>
                  <a:cubicBezTo>
                    <a:pt x="342" y="6431"/>
                    <a:pt x="334" y="6470"/>
                    <a:pt x="350" y="6478"/>
                  </a:cubicBezTo>
                  <a:cubicBezTo>
                    <a:pt x="584" y="6733"/>
                    <a:pt x="849" y="7149"/>
                    <a:pt x="1229" y="7149"/>
                  </a:cubicBezTo>
                  <a:cubicBezTo>
                    <a:pt x="1268" y="7149"/>
                    <a:pt x="1308" y="7144"/>
                    <a:pt x="1350" y="7135"/>
                  </a:cubicBezTo>
                  <a:cubicBezTo>
                    <a:pt x="1358" y="7143"/>
                    <a:pt x="1366" y="7143"/>
                    <a:pt x="1373" y="7150"/>
                  </a:cubicBezTo>
                  <a:lnTo>
                    <a:pt x="1467" y="7268"/>
                  </a:lnTo>
                  <a:cubicBezTo>
                    <a:pt x="1530" y="7377"/>
                    <a:pt x="1608" y="7494"/>
                    <a:pt x="1670" y="7611"/>
                  </a:cubicBezTo>
                  <a:cubicBezTo>
                    <a:pt x="1725" y="7729"/>
                    <a:pt x="1780" y="7846"/>
                    <a:pt x="1835" y="7963"/>
                  </a:cubicBezTo>
                  <a:cubicBezTo>
                    <a:pt x="1944" y="8197"/>
                    <a:pt x="2030" y="8440"/>
                    <a:pt x="2116" y="8674"/>
                  </a:cubicBezTo>
                  <a:cubicBezTo>
                    <a:pt x="2225" y="8971"/>
                    <a:pt x="2342" y="9260"/>
                    <a:pt x="2413" y="9565"/>
                  </a:cubicBezTo>
                  <a:cubicBezTo>
                    <a:pt x="2452" y="9721"/>
                    <a:pt x="2483" y="9885"/>
                    <a:pt x="2507" y="10049"/>
                  </a:cubicBezTo>
                  <a:cubicBezTo>
                    <a:pt x="2507" y="10362"/>
                    <a:pt x="2530" y="10675"/>
                    <a:pt x="2546" y="10987"/>
                  </a:cubicBezTo>
                  <a:cubicBezTo>
                    <a:pt x="2530" y="10933"/>
                    <a:pt x="2507" y="10870"/>
                    <a:pt x="2483" y="10815"/>
                  </a:cubicBezTo>
                  <a:cubicBezTo>
                    <a:pt x="2272" y="10300"/>
                    <a:pt x="1983" y="9792"/>
                    <a:pt x="1584" y="9385"/>
                  </a:cubicBezTo>
                  <a:cubicBezTo>
                    <a:pt x="1491" y="9299"/>
                    <a:pt x="1405" y="9221"/>
                    <a:pt x="1311" y="9143"/>
                  </a:cubicBezTo>
                  <a:cubicBezTo>
                    <a:pt x="1366" y="8854"/>
                    <a:pt x="1327" y="8565"/>
                    <a:pt x="1202" y="8291"/>
                  </a:cubicBezTo>
                  <a:cubicBezTo>
                    <a:pt x="1131" y="8151"/>
                    <a:pt x="1045" y="8018"/>
                    <a:pt x="967" y="7885"/>
                  </a:cubicBezTo>
                  <a:cubicBezTo>
                    <a:pt x="897" y="7768"/>
                    <a:pt x="850" y="7643"/>
                    <a:pt x="780" y="7525"/>
                  </a:cubicBezTo>
                  <a:cubicBezTo>
                    <a:pt x="780" y="7518"/>
                    <a:pt x="776" y="7514"/>
                    <a:pt x="772" y="7514"/>
                  </a:cubicBezTo>
                  <a:cubicBezTo>
                    <a:pt x="768" y="7514"/>
                    <a:pt x="764" y="7518"/>
                    <a:pt x="764" y="7525"/>
                  </a:cubicBezTo>
                  <a:cubicBezTo>
                    <a:pt x="741" y="7658"/>
                    <a:pt x="709" y="7783"/>
                    <a:pt x="701" y="7924"/>
                  </a:cubicBezTo>
                  <a:cubicBezTo>
                    <a:pt x="694" y="8057"/>
                    <a:pt x="701" y="8205"/>
                    <a:pt x="725" y="8346"/>
                  </a:cubicBezTo>
                  <a:cubicBezTo>
                    <a:pt x="741" y="8471"/>
                    <a:pt x="780" y="8588"/>
                    <a:pt x="826" y="8705"/>
                  </a:cubicBezTo>
                  <a:cubicBezTo>
                    <a:pt x="780" y="8682"/>
                    <a:pt x="733" y="8666"/>
                    <a:pt x="694" y="8643"/>
                  </a:cubicBezTo>
                  <a:cubicBezTo>
                    <a:pt x="584" y="8604"/>
                    <a:pt x="475" y="8565"/>
                    <a:pt x="373" y="8541"/>
                  </a:cubicBezTo>
                  <a:cubicBezTo>
                    <a:pt x="264" y="8510"/>
                    <a:pt x="147" y="8487"/>
                    <a:pt x="45" y="8440"/>
                  </a:cubicBezTo>
                  <a:cubicBezTo>
                    <a:pt x="43" y="8439"/>
                    <a:pt x="41" y="8439"/>
                    <a:pt x="39" y="8439"/>
                  </a:cubicBezTo>
                  <a:cubicBezTo>
                    <a:pt x="18" y="8439"/>
                    <a:pt x="0" y="8472"/>
                    <a:pt x="22" y="8487"/>
                  </a:cubicBezTo>
                  <a:cubicBezTo>
                    <a:pt x="108" y="8596"/>
                    <a:pt x="194" y="8705"/>
                    <a:pt x="295" y="8799"/>
                  </a:cubicBezTo>
                  <a:cubicBezTo>
                    <a:pt x="381" y="8901"/>
                    <a:pt x="475" y="8979"/>
                    <a:pt x="584" y="9057"/>
                  </a:cubicBezTo>
                  <a:cubicBezTo>
                    <a:pt x="747" y="9177"/>
                    <a:pt x="960" y="9304"/>
                    <a:pt x="1173" y="9304"/>
                  </a:cubicBezTo>
                  <a:cubicBezTo>
                    <a:pt x="1196" y="9304"/>
                    <a:pt x="1218" y="9302"/>
                    <a:pt x="1241" y="9299"/>
                  </a:cubicBezTo>
                  <a:cubicBezTo>
                    <a:pt x="1248" y="9299"/>
                    <a:pt x="1256" y="9291"/>
                    <a:pt x="1272" y="9291"/>
                  </a:cubicBezTo>
                  <a:cubicBezTo>
                    <a:pt x="1311" y="9331"/>
                    <a:pt x="1350" y="9362"/>
                    <a:pt x="1397" y="9401"/>
                  </a:cubicBezTo>
                  <a:cubicBezTo>
                    <a:pt x="1592" y="9581"/>
                    <a:pt x="1756" y="9799"/>
                    <a:pt x="1905" y="10010"/>
                  </a:cubicBezTo>
                  <a:cubicBezTo>
                    <a:pt x="2233" y="10495"/>
                    <a:pt x="2428" y="11026"/>
                    <a:pt x="2600" y="11573"/>
                  </a:cubicBezTo>
                  <a:cubicBezTo>
                    <a:pt x="2608" y="11628"/>
                    <a:pt x="2624" y="11667"/>
                    <a:pt x="2639" y="11714"/>
                  </a:cubicBezTo>
                  <a:cubicBezTo>
                    <a:pt x="2647" y="11808"/>
                    <a:pt x="2655" y="11901"/>
                    <a:pt x="2678" y="11987"/>
                  </a:cubicBezTo>
                  <a:cubicBezTo>
                    <a:pt x="2913" y="13519"/>
                    <a:pt x="3460" y="15027"/>
                    <a:pt x="3444" y="16590"/>
                  </a:cubicBezTo>
                  <a:cubicBezTo>
                    <a:pt x="3436" y="17301"/>
                    <a:pt x="3319" y="18005"/>
                    <a:pt x="3093" y="18677"/>
                  </a:cubicBezTo>
                  <a:cubicBezTo>
                    <a:pt x="2882" y="19325"/>
                    <a:pt x="2577" y="19935"/>
                    <a:pt x="2249" y="20536"/>
                  </a:cubicBezTo>
                  <a:cubicBezTo>
                    <a:pt x="2155" y="20693"/>
                    <a:pt x="2069" y="20857"/>
                    <a:pt x="1975" y="21013"/>
                  </a:cubicBezTo>
                  <a:cubicBezTo>
                    <a:pt x="1900" y="21142"/>
                    <a:pt x="2013" y="21263"/>
                    <a:pt x="2127" y="21263"/>
                  </a:cubicBezTo>
                  <a:cubicBezTo>
                    <a:pt x="2178" y="21263"/>
                    <a:pt x="2230" y="21238"/>
                    <a:pt x="2264" y="21177"/>
                  </a:cubicBezTo>
                  <a:cubicBezTo>
                    <a:pt x="2616" y="20560"/>
                    <a:pt x="2960" y="19950"/>
                    <a:pt x="3210" y="19286"/>
                  </a:cubicBezTo>
                  <a:cubicBezTo>
                    <a:pt x="3460" y="18637"/>
                    <a:pt x="3624" y="17965"/>
                    <a:pt x="3694" y="17270"/>
                  </a:cubicBezTo>
                  <a:cubicBezTo>
                    <a:pt x="3858" y="15691"/>
                    <a:pt x="3405" y="14152"/>
                    <a:pt x="3108" y="12620"/>
                  </a:cubicBezTo>
                  <a:cubicBezTo>
                    <a:pt x="2819" y="11206"/>
                    <a:pt x="2718" y="9721"/>
                    <a:pt x="2921" y="8283"/>
                  </a:cubicBezTo>
                  <a:cubicBezTo>
                    <a:pt x="2960" y="8041"/>
                    <a:pt x="2999" y="7807"/>
                    <a:pt x="3054" y="7565"/>
                  </a:cubicBezTo>
                  <a:cubicBezTo>
                    <a:pt x="3132" y="7455"/>
                    <a:pt x="3233" y="7354"/>
                    <a:pt x="3343" y="7268"/>
                  </a:cubicBezTo>
                  <a:cubicBezTo>
                    <a:pt x="3585" y="7057"/>
                    <a:pt x="3874" y="6877"/>
                    <a:pt x="4179" y="6752"/>
                  </a:cubicBezTo>
                  <a:cubicBezTo>
                    <a:pt x="4187" y="6752"/>
                    <a:pt x="4202" y="6760"/>
                    <a:pt x="4202" y="6760"/>
                  </a:cubicBezTo>
                  <a:cubicBezTo>
                    <a:pt x="4304" y="6799"/>
                    <a:pt x="4413" y="6822"/>
                    <a:pt x="4523" y="6838"/>
                  </a:cubicBezTo>
                  <a:cubicBezTo>
                    <a:pt x="4597" y="6858"/>
                    <a:pt x="4672" y="6878"/>
                    <a:pt x="4751" y="6878"/>
                  </a:cubicBezTo>
                  <a:cubicBezTo>
                    <a:pt x="4763" y="6878"/>
                    <a:pt x="4776" y="6878"/>
                    <a:pt x="4788" y="6877"/>
                  </a:cubicBezTo>
                  <a:cubicBezTo>
                    <a:pt x="4984" y="6877"/>
                    <a:pt x="5163" y="6822"/>
                    <a:pt x="5343" y="6744"/>
                  </a:cubicBezTo>
                  <a:cubicBezTo>
                    <a:pt x="5374" y="6728"/>
                    <a:pt x="5374" y="6689"/>
                    <a:pt x="5359" y="6674"/>
                  </a:cubicBezTo>
                  <a:cubicBezTo>
                    <a:pt x="5259" y="6509"/>
                    <a:pt x="5101" y="6455"/>
                    <a:pt x="4933" y="6455"/>
                  </a:cubicBezTo>
                  <a:cubicBezTo>
                    <a:pt x="4878" y="6455"/>
                    <a:pt x="4821" y="6461"/>
                    <a:pt x="4765" y="6470"/>
                  </a:cubicBezTo>
                  <a:cubicBezTo>
                    <a:pt x="4827" y="6439"/>
                    <a:pt x="4882" y="6400"/>
                    <a:pt x="4945" y="6361"/>
                  </a:cubicBezTo>
                  <a:cubicBezTo>
                    <a:pt x="5070" y="6260"/>
                    <a:pt x="5273" y="6134"/>
                    <a:pt x="5242" y="5947"/>
                  </a:cubicBezTo>
                  <a:cubicBezTo>
                    <a:pt x="5242" y="5931"/>
                    <a:pt x="5218" y="5923"/>
                    <a:pt x="5195" y="5923"/>
                  </a:cubicBezTo>
                  <a:cubicBezTo>
                    <a:pt x="4765" y="6025"/>
                    <a:pt x="4405" y="6291"/>
                    <a:pt x="4101" y="6627"/>
                  </a:cubicBezTo>
                  <a:cubicBezTo>
                    <a:pt x="3976" y="6674"/>
                    <a:pt x="3851" y="6721"/>
                    <a:pt x="3718" y="6791"/>
                  </a:cubicBezTo>
                  <a:cubicBezTo>
                    <a:pt x="3554" y="6877"/>
                    <a:pt x="3397" y="6986"/>
                    <a:pt x="3265" y="7111"/>
                  </a:cubicBezTo>
                  <a:cubicBezTo>
                    <a:pt x="3226" y="7143"/>
                    <a:pt x="3194" y="7182"/>
                    <a:pt x="3155" y="7213"/>
                  </a:cubicBezTo>
                  <a:cubicBezTo>
                    <a:pt x="3186" y="7111"/>
                    <a:pt x="3210" y="7002"/>
                    <a:pt x="3241" y="6908"/>
                  </a:cubicBezTo>
                  <a:cubicBezTo>
                    <a:pt x="3390" y="6564"/>
                    <a:pt x="3601" y="6252"/>
                    <a:pt x="3858" y="5978"/>
                  </a:cubicBezTo>
                  <a:cubicBezTo>
                    <a:pt x="4007" y="5830"/>
                    <a:pt x="4148" y="5697"/>
                    <a:pt x="4320" y="5580"/>
                  </a:cubicBezTo>
                  <a:cubicBezTo>
                    <a:pt x="4413" y="5509"/>
                    <a:pt x="4515" y="5439"/>
                    <a:pt x="4616" y="5384"/>
                  </a:cubicBezTo>
                  <a:cubicBezTo>
                    <a:pt x="4698" y="5441"/>
                    <a:pt x="4811" y="5457"/>
                    <a:pt x="4913" y="5457"/>
                  </a:cubicBezTo>
                  <a:cubicBezTo>
                    <a:pt x="4937" y="5457"/>
                    <a:pt x="4961" y="5456"/>
                    <a:pt x="4984" y="5455"/>
                  </a:cubicBezTo>
                  <a:cubicBezTo>
                    <a:pt x="5117" y="5439"/>
                    <a:pt x="5257" y="5392"/>
                    <a:pt x="5382" y="5322"/>
                  </a:cubicBezTo>
                  <a:cubicBezTo>
                    <a:pt x="5515" y="5259"/>
                    <a:pt x="5632" y="5181"/>
                    <a:pt x="5765" y="5080"/>
                  </a:cubicBezTo>
                  <a:cubicBezTo>
                    <a:pt x="5867" y="5001"/>
                    <a:pt x="5968" y="4892"/>
                    <a:pt x="6078" y="4829"/>
                  </a:cubicBezTo>
                  <a:cubicBezTo>
                    <a:pt x="6101" y="4806"/>
                    <a:pt x="6101" y="4759"/>
                    <a:pt x="6062" y="4759"/>
                  </a:cubicBezTo>
                  <a:cubicBezTo>
                    <a:pt x="6004" y="4748"/>
                    <a:pt x="5944" y="4743"/>
                    <a:pt x="5884" y="4743"/>
                  </a:cubicBezTo>
                  <a:cubicBezTo>
                    <a:pt x="5681" y="4743"/>
                    <a:pt x="5474" y="4801"/>
                    <a:pt x="5281" y="4892"/>
                  </a:cubicBezTo>
                  <a:cubicBezTo>
                    <a:pt x="5320" y="4853"/>
                    <a:pt x="5351" y="4829"/>
                    <a:pt x="5382" y="4790"/>
                  </a:cubicBezTo>
                  <a:cubicBezTo>
                    <a:pt x="5394" y="4773"/>
                    <a:pt x="5384" y="4751"/>
                    <a:pt x="5368" y="4751"/>
                  </a:cubicBezTo>
                  <a:cubicBezTo>
                    <a:pt x="5363" y="4751"/>
                    <a:pt x="5357" y="4753"/>
                    <a:pt x="5351" y="4759"/>
                  </a:cubicBezTo>
                  <a:cubicBezTo>
                    <a:pt x="5296" y="4806"/>
                    <a:pt x="5234" y="4845"/>
                    <a:pt x="5179" y="4884"/>
                  </a:cubicBezTo>
                  <a:lnTo>
                    <a:pt x="5179" y="4876"/>
                  </a:lnTo>
                  <a:cubicBezTo>
                    <a:pt x="5234" y="4790"/>
                    <a:pt x="5281" y="4689"/>
                    <a:pt x="5312" y="4595"/>
                  </a:cubicBezTo>
                  <a:cubicBezTo>
                    <a:pt x="5343" y="4486"/>
                    <a:pt x="5312" y="4368"/>
                    <a:pt x="5343" y="4259"/>
                  </a:cubicBezTo>
                  <a:cubicBezTo>
                    <a:pt x="5349" y="4229"/>
                    <a:pt x="5328" y="4204"/>
                    <a:pt x="5300" y="4204"/>
                  </a:cubicBezTo>
                  <a:cubicBezTo>
                    <a:pt x="5292" y="4204"/>
                    <a:pt x="5282" y="4207"/>
                    <a:pt x="5273" y="4212"/>
                  </a:cubicBezTo>
                  <a:cubicBezTo>
                    <a:pt x="5062" y="4337"/>
                    <a:pt x="4882" y="4525"/>
                    <a:pt x="4734" y="4728"/>
                  </a:cubicBezTo>
                  <a:cubicBezTo>
                    <a:pt x="4648" y="4845"/>
                    <a:pt x="4601" y="4970"/>
                    <a:pt x="4538" y="5111"/>
                  </a:cubicBezTo>
                  <a:cubicBezTo>
                    <a:pt x="4515" y="5165"/>
                    <a:pt x="4484" y="5236"/>
                    <a:pt x="4445" y="5298"/>
                  </a:cubicBezTo>
                  <a:cubicBezTo>
                    <a:pt x="4437" y="5306"/>
                    <a:pt x="4421" y="5322"/>
                    <a:pt x="4413" y="5337"/>
                  </a:cubicBezTo>
                  <a:cubicBezTo>
                    <a:pt x="4359" y="5376"/>
                    <a:pt x="4296" y="5400"/>
                    <a:pt x="4241" y="5439"/>
                  </a:cubicBezTo>
                  <a:cubicBezTo>
                    <a:pt x="3968" y="5627"/>
                    <a:pt x="3718" y="5845"/>
                    <a:pt x="3515" y="6103"/>
                  </a:cubicBezTo>
                  <a:cubicBezTo>
                    <a:pt x="3757" y="5478"/>
                    <a:pt x="4062" y="4876"/>
                    <a:pt x="4405" y="4290"/>
                  </a:cubicBezTo>
                  <a:cubicBezTo>
                    <a:pt x="4515" y="4111"/>
                    <a:pt x="4640" y="3939"/>
                    <a:pt x="4765" y="3775"/>
                  </a:cubicBezTo>
                  <a:lnTo>
                    <a:pt x="4788" y="3751"/>
                  </a:lnTo>
                  <a:cubicBezTo>
                    <a:pt x="4827" y="3704"/>
                    <a:pt x="4851" y="3665"/>
                    <a:pt x="4890" y="3618"/>
                  </a:cubicBezTo>
                  <a:cubicBezTo>
                    <a:pt x="5398" y="2993"/>
                    <a:pt x="5984" y="2391"/>
                    <a:pt x="6258" y="1641"/>
                  </a:cubicBezTo>
                  <a:cubicBezTo>
                    <a:pt x="6320" y="1587"/>
                    <a:pt x="6359" y="1508"/>
                    <a:pt x="6398" y="1446"/>
                  </a:cubicBezTo>
                  <a:cubicBezTo>
                    <a:pt x="6476" y="1321"/>
                    <a:pt x="6547" y="1196"/>
                    <a:pt x="6609" y="1055"/>
                  </a:cubicBezTo>
                  <a:cubicBezTo>
                    <a:pt x="6612" y="1049"/>
                    <a:pt x="6614" y="1044"/>
                    <a:pt x="6617" y="1038"/>
                  </a:cubicBezTo>
                  <a:lnTo>
                    <a:pt x="6617" y="1038"/>
                  </a:lnTo>
                  <a:cubicBezTo>
                    <a:pt x="6556" y="1149"/>
                    <a:pt x="6481" y="1247"/>
                    <a:pt x="6406" y="1352"/>
                  </a:cubicBezTo>
                  <a:lnTo>
                    <a:pt x="6406" y="1336"/>
                  </a:lnTo>
                  <a:cubicBezTo>
                    <a:pt x="6414" y="1329"/>
                    <a:pt x="6414" y="1313"/>
                    <a:pt x="6429" y="1297"/>
                  </a:cubicBezTo>
                  <a:cubicBezTo>
                    <a:pt x="6484" y="1180"/>
                    <a:pt x="6547" y="1055"/>
                    <a:pt x="6601" y="930"/>
                  </a:cubicBezTo>
                  <a:cubicBezTo>
                    <a:pt x="6648" y="821"/>
                    <a:pt x="6711" y="727"/>
                    <a:pt x="6758" y="618"/>
                  </a:cubicBezTo>
                  <a:lnTo>
                    <a:pt x="6758" y="618"/>
                  </a:lnTo>
                  <a:cubicBezTo>
                    <a:pt x="6723" y="735"/>
                    <a:pt x="6689" y="864"/>
                    <a:pt x="6644" y="979"/>
                  </a:cubicBezTo>
                  <a:lnTo>
                    <a:pt x="6644" y="979"/>
                  </a:lnTo>
                  <a:cubicBezTo>
                    <a:pt x="6692" y="866"/>
                    <a:pt x="6734" y="746"/>
                    <a:pt x="6765" y="625"/>
                  </a:cubicBezTo>
                  <a:cubicBezTo>
                    <a:pt x="6805" y="477"/>
                    <a:pt x="6836" y="321"/>
                    <a:pt x="6883" y="180"/>
                  </a:cubicBezTo>
                  <a:lnTo>
                    <a:pt x="6906" y="156"/>
                  </a:lnTo>
                  <a:cubicBezTo>
                    <a:pt x="6971" y="144"/>
                    <a:pt x="6950" y="104"/>
                    <a:pt x="6918" y="104"/>
                  </a:cubicBezTo>
                  <a:cubicBezTo>
                    <a:pt x="6912" y="104"/>
                    <a:pt x="6905" y="106"/>
                    <a:pt x="6898" y="110"/>
                  </a:cubicBezTo>
                  <a:cubicBezTo>
                    <a:pt x="6875" y="117"/>
                    <a:pt x="6875" y="125"/>
                    <a:pt x="6867" y="125"/>
                  </a:cubicBezTo>
                  <a:cubicBezTo>
                    <a:pt x="6687" y="266"/>
                    <a:pt x="6531" y="438"/>
                    <a:pt x="6429" y="633"/>
                  </a:cubicBezTo>
                  <a:lnTo>
                    <a:pt x="6398" y="696"/>
                  </a:lnTo>
                  <a:cubicBezTo>
                    <a:pt x="6390" y="696"/>
                    <a:pt x="6367" y="696"/>
                    <a:pt x="6359" y="703"/>
                  </a:cubicBezTo>
                  <a:lnTo>
                    <a:pt x="6359" y="672"/>
                  </a:lnTo>
                  <a:cubicBezTo>
                    <a:pt x="6351" y="438"/>
                    <a:pt x="6242" y="235"/>
                    <a:pt x="6172" y="24"/>
                  </a:cubicBezTo>
                  <a:cubicBezTo>
                    <a:pt x="6168" y="8"/>
                    <a:pt x="6156" y="0"/>
                    <a:pt x="61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52"/>
            <p:cNvSpPr/>
            <p:nvPr/>
          </p:nvSpPr>
          <p:spPr>
            <a:xfrm>
              <a:off x="2135102" y="3832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52"/>
            <p:cNvSpPr/>
            <p:nvPr/>
          </p:nvSpPr>
          <p:spPr>
            <a:xfrm>
              <a:off x="2092306" y="4337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56" name="Google Shape;15856;p52"/>
          <p:cNvGrpSpPr/>
          <p:nvPr/>
        </p:nvGrpSpPr>
        <p:grpSpPr>
          <a:xfrm rot="-751087" flipH="1">
            <a:off x="8028702" y="4114906"/>
            <a:ext cx="978862" cy="688598"/>
            <a:chOff x="9221475" y="2460200"/>
            <a:chExt cx="2104828" cy="1480678"/>
          </a:xfrm>
        </p:grpSpPr>
        <p:sp>
          <p:nvSpPr>
            <p:cNvPr id="15857" name="Google Shape;15857;p52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8" name="Google Shape;15858;p52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9" name="Google Shape;15859;p52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0" name="Google Shape;15860;p52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52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52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52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4" name="Google Shape;15864;p52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5" name="Google Shape;15865;p52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52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52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52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52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52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1" name="Google Shape;15871;p52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52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52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52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5" name="Google Shape;15875;p52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6" name="Google Shape;15876;p52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7" name="Google Shape;15877;p52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52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52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52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52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52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52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52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52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52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52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8" name="Google Shape;15888;p52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9" name="Google Shape;15889;p52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52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52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52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3" name="Google Shape;15893;p52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4" name="Google Shape;15894;p52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5" name="Google Shape;15895;p52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52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7" name="Google Shape;15897;p52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8" name="Google Shape;15898;p52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99" name="Google Shape;15899;p52"/>
          <p:cNvGrpSpPr/>
          <p:nvPr/>
        </p:nvGrpSpPr>
        <p:grpSpPr>
          <a:xfrm rot="-1152233" flipH="1">
            <a:off x="6949856" y="67708"/>
            <a:ext cx="388903" cy="409655"/>
            <a:chOff x="9310391" y="2486565"/>
            <a:chExt cx="261975" cy="275936"/>
          </a:xfrm>
        </p:grpSpPr>
        <p:sp>
          <p:nvSpPr>
            <p:cNvPr id="15900" name="Google Shape;15900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1" name="Google Shape;15901;p5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2" name="Google Shape;15902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03" name="Google Shape;15903;p52"/>
          <p:cNvGrpSpPr/>
          <p:nvPr/>
        </p:nvGrpSpPr>
        <p:grpSpPr>
          <a:xfrm rot="4179207" flipH="1">
            <a:off x="8637205" y="1964969"/>
            <a:ext cx="271696" cy="286201"/>
            <a:chOff x="9310391" y="2486565"/>
            <a:chExt cx="261975" cy="275936"/>
          </a:xfrm>
        </p:grpSpPr>
        <p:sp>
          <p:nvSpPr>
            <p:cNvPr id="15904" name="Google Shape;15904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5" name="Google Shape;15905;p5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6" name="Google Shape;15906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07" name="Google Shape;15907;p52"/>
          <p:cNvGrpSpPr/>
          <p:nvPr/>
        </p:nvGrpSpPr>
        <p:grpSpPr>
          <a:xfrm rot="-1123819" flipH="1">
            <a:off x="4656129" y="4375466"/>
            <a:ext cx="388907" cy="409658"/>
            <a:chOff x="9310391" y="2486565"/>
            <a:chExt cx="261975" cy="275936"/>
          </a:xfrm>
        </p:grpSpPr>
        <p:sp>
          <p:nvSpPr>
            <p:cNvPr id="15908" name="Google Shape;15908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5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0" name="Google Shape;15910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911" name="Google Shape;15911;p5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43814" y="-5906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912" name="Google Shape;15912;p52"/>
          <p:cNvGrpSpPr/>
          <p:nvPr/>
        </p:nvGrpSpPr>
        <p:grpSpPr>
          <a:xfrm rot="1595974" flipH="1">
            <a:off x="289430" y="3947014"/>
            <a:ext cx="388908" cy="409659"/>
            <a:chOff x="9310391" y="2486565"/>
            <a:chExt cx="261975" cy="275936"/>
          </a:xfrm>
        </p:grpSpPr>
        <p:sp>
          <p:nvSpPr>
            <p:cNvPr id="15913" name="Google Shape;15913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4" name="Google Shape;15914;p5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5" name="Google Shape;15915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916" name="Google Shape;15916;p5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7918686" y="3496063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" name="Google Shape;15677;p52">
            <a:extLst>
              <a:ext uri="{FF2B5EF4-FFF2-40B4-BE49-F238E27FC236}">
                <a16:creationId xmlns:a16="http://schemas.microsoft.com/office/drawing/2014/main" id="{666597A4-3607-9A0C-C4E8-84F8D5BC67E8}"/>
              </a:ext>
            </a:extLst>
          </p:cNvPr>
          <p:cNvGrpSpPr/>
          <p:nvPr/>
        </p:nvGrpSpPr>
        <p:grpSpPr>
          <a:xfrm>
            <a:off x="4314098" y="1072648"/>
            <a:ext cx="515804" cy="515804"/>
            <a:chOff x="2942063" y="3829600"/>
            <a:chExt cx="412775" cy="412775"/>
          </a:xfrm>
        </p:grpSpPr>
        <p:sp>
          <p:nvSpPr>
            <p:cNvPr id="3" name="Google Shape;15678;p52">
              <a:extLst>
                <a:ext uri="{FF2B5EF4-FFF2-40B4-BE49-F238E27FC236}">
                  <a16:creationId xmlns:a16="http://schemas.microsoft.com/office/drawing/2014/main" id="{AC37ACEF-28C8-C532-60B5-E0FF0613ADAD}"/>
                </a:ext>
              </a:extLst>
            </p:cNvPr>
            <p:cNvSpPr/>
            <p:nvPr/>
          </p:nvSpPr>
          <p:spPr>
            <a:xfrm>
              <a:off x="3091438" y="3830225"/>
              <a:ext cx="75625" cy="109100"/>
            </a:xfrm>
            <a:custGeom>
              <a:avLst/>
              <a:gdLst/>
              <a:ahLst/>
              <a:cxnLst/>
              <a:rect l="l" t="t" r="r" b="b"/>
              <a:pathLst>
                <a:path w="3025" h="4364" extrusionOk="0">
                  <a:moveTo>
                    <a:pt x="2306" y="0"/>
                  </a:moveTo>
                  <a:cubicBezTo>
                    <a:pt x="1165" y="0"/>
                    <a:pt x="199" y="819"/>
                    <a:pt x="0" y="1934"/>
                  </a:cubicBezTo>
                  <a:lnTo>
                    <a:pt x="2306" y="4363"/>
                  </a:lnTo>
                  <a:lnTo>
                    <a:pt x="3025" y="1711"/>
                  </a:lnTo>
                  <a:lnTo>
                    <a:pt x="230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" name="Google Shape;15679;p52">
              <a:extLst>
                <a:ext uri="{FF2B5EF4-FFF2-40B4-BE49-F238E27FC236}">
                  <a16:creationId xmlns:a16="http://schemas.microsoft.com/office/drawing/2014/main" id="{E8180D8C-9ECC-969F-2AD3-2C4A8566B338}"/>
                </a:ext>
              </a:extLst>
            </p:cNvPr>
            <p:cNvSpPr/>
            <p:nvPr/>
          </p:nvSpPr>
          <p:spPr>
            <a:xfrm>
              <a:off x="3148438" y="3829600"/>
              <a:ext cx="57050" cy="109100"/>
            </a:xfrm>
            <a:custGeom>
              <a:avLst/>
              <a:gdLst/>
              <a:ahLst/>
              <a:cxnLst/>
              <a:rect l="l" t="t" r="r" b="b"/>
              <a:pathLst>
                <a:path w="2282" h="4364" extrusionOk="0">
                  <a:moveTo>
                    <a:pt x="1" y="1"/>
                  </a:moveTo>
                  <a:lnTo>
                    <a:pt x="1" y="4364"/>
                  </a:lnTo>
                  <a:lnTo>
                    <a:pt x="2282" y="1860"/>
                  </a:lnTo>
                  <a:cubicBezTo>
                    <a:pt x="2058" y="769"/>
                    <a:pt x="1116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15680;p52">
              <a:extLst>
                <a:ext uri="{FF2B5EF4-FFF2-40B4-BE49-F238E27FC236}">
                  <a16:creationId xmlns:a16="http://schemas.microsoft.com/office/drawing/2014/main" id="{D61A73EC-9936-9549-C093-5BD4A10916D4}"/>
                </a:ext>
              </a:extLst>
            </p:cNvPr>
            <p:cNvSpPr/>
            <p:nvPr/>
          </p:nvSpPr>
          <p:spPr>
            <a:xfrm>
              <a:off x="2942063" y="4177275"/>
              <a:ext cx="223750" cy="52700"/>
            </a:xfrm>
            <a:custGeom>
              <a:avLst/>
              <a:gdLst/>
              <a:ahLst/>
              <a:cxnLst/>
              <a:rect l="l" t="t" r="r" b="b"/>
              <a:pathLst>
                <a:path w="8950" h="2108" extrusionOk="0">
                  <a:moveTo>
                    <a:pt x="4116" y="1"/>
                  </a:moveTo>
                  <a:lnTo>
                    <a:pt x="1" y="695"/>
                  </a:lnTo>
                  <a:lnTo>
                    <a:pt x="1" y="1686"/>
                  </a:lnTo>
                  <a:lnTo>
                    <a:pt x="3199" y="2108"/>
                  </a:lnTo>
                  <a:lnTo>
                    <a:pt x="8256" y="1761"/>
                  </a:lnTo>
                  <a:lnTo>
                    <a:pt x="8950" y="1191"/>
                  </a:lnTo>
                  <a:lnTo>
                    <a:pt x="8256" y="695"/>
                  </a:lnTo>
                  <a:lnTo>
                    <a:pt x="41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5681;p52">
              <a:extLst>
                <a:ext uri="{FF2B5EF4-FFF2-40B4-BE49-F238E27FC236}">
                  <a16:creationId xmlns:a16="http://schemas.microsoft.com/office/drawing/2014/main" id="{3D45E637-737E-0C71-DB76-41B54AB2BB2E}"/>
                </a:ext>
              </a:extLst>
            </p:cNvPr>
            <p:cNvSpPr/>
            <p:nvPr/>
          </p:nvSpPr>
          <p:spPr>
            <a:xfrm>
              <a:off x="3148438" y="4183475"/>
              <a:ext cx="206400" cy="48975"/>
            </a:xfrm>
            <a:custGeom>
              <a:avLst/>
              <a:gdLst/>
              <a:ahLst/>
              <a:cxnLst/>
              <a:rect l="l" t="t" r="r" b="b"/>
              <a:pathLst>
                <a:path w="8256" h="1959" extrusionOk="0">
                  <a:moveTo>
                    <a:pt x="4389" y="1"/>
                  </a:moveTo>
                  <a:lnTo>
                    <a:pt x="1" y="447"/>
                  </a:lnTo>
                  <a:lnTo>
                    <a:pt x="1" y="1513"/>
                  </a:lnTo>
                  <a:lnTo>
                    <a:pt x="4884" y="1959"/>
                  </a:lnTo>
                  <a:lnTo>
                    <a:pt x="8256" y="1438"/>
                  </a:lnTo>
                  <a:lnTo>
                    <a:pt x="8256" y="447"/>
                  </a:lnTo>
                  <a:lnTo>
                    <a:pt x="4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5682;p52">
              <a:extLst>
                <a:ext uri="{FF2B5EF4-FFF2-40B4-BE49-F238E27FC236}">
                  <a16:creationId xmlns:a16="http://schemas.microsoft.com/office/drawing/2014/main" id="{A9F488FE-4336-14D5-625C-A192081F984E}"/>
                </a:ext>
              </a:extLst>
            </p:cNvPr>
            <p:cNvSpPr/>
            <p:nvPr/>
          </p:nvSpPr>
          <p:spPr>
            <a:xfrm>
              <a:off x="2942063" y="4170450"/>
              <a:ext cx="216325" cy="24200"/>
            </a:xfrm>
            <a:custGeom>
              <a:avLst/>
              <a:gdLst/>
              <a:ahLst/>
              <a:cxnLst/>
              <a:rect l="l" t="t" r="r" b="b"/>
              <a:pathLst>
                <a:path w="8653" h="968" extrusionOk="0">
                  <a:moveTo>
                    <a:pt x="1" y="1"/>
                  </a:moveTo>
                  <a:lnTo>
                    <a:pt x="1" y="26"/>
                  </a:lnTo>
                  <a:lnTo>
                    <a:pt x="1" y="968"/>
                  </a:lnTo>
                  <a:lnTo>
                    <a:pt x="8206" y="968"/>
                  </a:lnTo>
                  <a:lnTo>
                    <a:pt x="8653" y="472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5683;p52">
              <a:extLst>
                <a:ext uri="{FF2B5EF4-FFF2-40B4-BE49-F238E27FC236}">
                  <a16:creationId xmlns:a16="http://schemas.microsoft.com/office/drawing/2014/main" id="{0AC37233-3B26-93DE-F9E9-DF7A7987FD9D}"/>
                </a:ext>
              </a:extLst>
            </p:cNvPr>
            <p:cNvSpPr/>
            <p:nvPr/>
          </p:nvSpPr>
          <p:spPr>
            <a:xfrm>
              <a:off x="3148438" y="4171075"/>
              <a:ext cx="206400" cy="23575"/>
            </a:xfrm>
            <a:custGeom>
              <a:avLst/>
              <a:gdLst/>
              <a:ahLst/>
              <a:cxnLst/>
              <a:rect l="l" t="t" r="r" b="b"/>
              <a:pathLst>
                <a:path w="8256" h="943" extrusionOk="0">
                  <a:moveTo>
                    <a:pt x="1" y="1"/>
                  </a:moveTo>
                  <a:lnTo>
                    <a:pt x="1" y="943"/>
                  </a:lnTo>
                  <a:lnTo>
                    <a:pt x="8256" y="943"/>
                  </a:lnTo>
                  <a:lnTo>
                    <a:pt x="82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5684;p52">
              <a:extLst>
                <a:ext uri="{FF2B5EF4-FFF2-40B4-BE49-F238E27FC236}">
                  <a16:creationId xmlns:a16="http://schemas.microsoft.com/office/drawing/2014/main" id="{27B14923-1725-4E45-6FCB-CD0995188A25}"/>
                </a:ext>
              </a:extLst>
            </p:cNvPr>
            <p:cNvSpPr/>
            <p:nvPr/>
          </p:nvSpPr>
          <p:spPr>
            <a:xfrm>
              <a:off x="3039988" y="4066350"/>
              <a:ext cx="99200" cy="66325"/>
            </a:xfrm>
            <a:custGeom>
              <a:avLst/>
              <a:gdLst/>
              <a:ahLst/>
              <a:cxnLst/>
              <a:rect l="l" t="t" r="r" b="b"/>
              <a:pathLst>
                <a:path w="3968" h="2653" extrusionOk="0">
                  <a:moveTo>
                    <a:pt x="1" y="0"/>
                  </a:moveTo>
                  <a:lnTo>
                    <a:pt x="1" y="744"/>
                  </a:lnTo>
                  <a:cubicBezTo>
                    <a:pt x="1" y="1810"/>
                    <a:pt x="819" y="2653"/>
                    <a:pt x="1885" y="2653"/>
                  </a:cubicBezTo>
                  <a:lnTo>
                    <a:pt x="3967" y="2653"/>
                  </a:lnTo>
                  <a:lnTo>
                    <a:pt x="3967" y="1909"/>
                  </a:lnTo>
                  <a:cubicBezTo>
                    <a:pt x="3967" y="843"/>
                    <a:pt x="3124" y="0"/>
                    <a:pt x="20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5685;p52">
              <a:extLst>
                <a:ext uri="{FF2B5EF4-FFF2-40B4-BE49-F238E27FC236}">
                  <a16:creationId xmlns:a16="http://schemas.microsoft.com/office/drawing/2014/main" id="{7811A5B8-6B27-E5AC-97D9-C6C9F9AC0C42}"/>
                </a:ext>
              </a:extLst>
            </p:cNvPr>
            <p:cNvSpPr/>
            <p:nvPr/>
          </p:nvSpPr>
          <p:spPr>
            <a:xfrm>
              <a:off x="3157738" y="4034750"/>
              <a:ext cx="98575" cy="65700"/>
            </a:xfrm>
            <a:custGeom>
              <a:avLst/>
              <a:gdLst/>
              <a:ahLst/>
              <a:cxnLst/>
              <a:rect l="l" t="t" r="r" b="b"/>
              <a:pathLst>
                <a:path w="3943" h="2628" extrusionOk="0">
                  <a:moveTo>
                    <a:pt x="1885" y="0"/>
                  </a:moveTo>
                  <a:cubicBezTo>
                    <a:pt x="819" y="0"/>
                    <a:pt x="1" y="843"/>
                    <a:pt x="1" y="1884"/>
                  </a:cubicBezTo>
                  <a:lnTo>
                    <a:pt x="1" y="2628"/>
                  </a:lnTo>
                  <a:lnTo>
                    <a:pt x="2058" y="2628"/>
                  </a:lnTo>
                  <a:cubicBezTo>
                    <a:pt x="3124" y="2628"/>
                    <a:pt x="3942" y="1785"/>
                    <a:pt x="3942" y="744"/>
                  </a:cubicBezTo>
                  <a:lnTo>
                    <a:pt x="394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5686;p52">
              <a:extLst>
                <a:ext uri="{FF2B5EF4-FFF2-40B4-BE49-F238E27FC236}">
                  <a16:creationId xmlns:a16="http://schemas.microsoft.com/office/drawing/2014/main" id="{C5E7A2E3-604C-E438-268D-51827D1E99CF}"/>
                </a:ext>
              </a:extLst>
            </p:cNvPr>
            <p:cNvSpPr/>
            <p:nvPr/>
          </p:nvSpPr>
          <p:spPr>
            <a:xfrm>
              <a:off x="3136663" y="3970275"/>
              <a:ext cx="18625" cy="260325"/>
            </a:xfrm>
            <a:custGeom>
              <a:avLst/>
              <a:gdLst/>
              <a:ahLst/>
              <a:cxnLst/>
              <a:rect l="l" t="t" r="r" b="b"/>
              <a:pathLst>
                <a:path w="745" h="10413" extrusionOk="0">
                  <a:moveTo>
                    <a:pt x="1" y="1"/>
                  </a:moveTo>
                  <a:lnTo>
                    <a:pt x="1" y="50"/>
                  </a:lnTo>
                  <a:lnTo>
                    <a:pt x="1" y="10413"/>
                  </a:lnTo>
                  <a:lnTo>
                    <a:pt x="497" y="10413"/>
                  </a:lnTo>
                  <a:lnTo>
                    <a:pt x="745" y="6322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5687;p52">
              <a:extLst>
                <a:ext uri="{FF2B5EF4-FFF2-40B4-BE49-F238E27FC236}">
                  <a16:creationId xmlns:a16="http://schemas.microsoft.com/office/drawing/2014/main" id="{C6111621-EDAE-25FB-CB6B-65A75CE0B5B5}"/>
                </a:ext>
              </a:extLst>
            </p:cNvPr>
            <p:cNvSpPr/>
            <p:nvPr/>
          </p:nvSpPr>
          <p:spPr>
            <a:xfrm>
              <a:off x="3148438" y="3971525"/>
              <a:ext cx="12425" cy="259075"/>
            </a:xfrm>
            <a:custGeom>
              <a:avLst/>
              <a:gdLst/>
              <a:ahLst/>
              <a:cxnLst/>
              <a:rect l="l" t="t" r="r" b="b"/>
              <a:pathLst>
                <a:path w="497" h="10363" extrusionOk="0">
                  <a:moveTo>
                    <a:pt x="1" y="0"/>
                  </a:moveTo>
                  <a:lnTo>
                    <a:pt x="1" y="10363"/>
                  </a:lnTo>
                  <a:lnTo>
                    <a:pt x="497" y="10363"/>
                  </a:lnTo>
                  <a:lnTo>
                    <a:pt x="49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5688;p52">
              <a:extLst>
                <a:ext uri="{FF2B5EF4-FFF2-40B4-BE49-F238E27FC236}">
                  <a16:creationId xmlns:a16="http://schemas.microsoft.com/office/drawing/2014/main" id="{AF098237-7216-8DBB-9D9E-A843F801F5B1}"/>
                </a:ext>
              </a:extLst>
            </p:cNvPr>
            <p:cNvSpPr/>
            <p:nvPr/>
          </p:nvSpPr>
          <p:spPr>
            <a:xfrm>
              <a:off x="2942063" y="4218175"/>
              <a:ext cx="216325" cy="24200"/>
            </a:xfrm>
            <a:custGeom>
              <a:avLst/>
              <a:gdLst/>
              <a:ahLst/>
              <a:cxnLst/>
              <a:rect l="l" t="t" r="r" b="b"/>
              <a:pathLst>
                <a:path w="8653" h="968" extrusionOk="0">
                  <a:moveTo>
                    <a:pt x="1" y="1"/>
                  </a:moveTo>
                  <a:lnTo>
                    <a:pt x="1" y="50"/>
                  </a:lnTo>
                  <a:lnTo>
                    <a:pt x="1" y="968"/>
                  </a:lnTo>
                  <a:lnTo>
                    <a:pt x="8206" y="968"/>
                  </a:lnTo>
                  <a:lnTo>
                    <a:pt x="8653" y="472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5689;p52">
              <a:extLst>
                <a:ext uri="{FF2B5EF4-FFF2-40B4-BE49-F238E27FC236}">
                  <a16:creationId xmlns:a16="http://schemas.microsoft.com/office/drawing/2014/main" id="{EBC6770E-CE27-135E-66F0-263B43627C8A}"/>
                </a:ext>
              </a:extLst>
            </p:cNvPr>
            <p:cNvSpPr/>
            <p:nvPr/>
          </p:nvSpPr>
          <p:spPr>
            <a:xfrm>
              <a:off x="3148438" y="4219425"/>
              <a:ext cx="206400" cy="22950"/>
            </a:xfrm>
            <a:custGeom>
              <a:avLst/>
              <a:gdLst/>
              <a:ahLst/>
              <a:cxnLst/>
              <a:rect l="l" t="t" r="r" b="b"/>
              <a:pathLst>
                <a:path w="8256" h="918" extrusionOk="0">
                  <a:moveTo>
                    <a:pt x="1" y="0"/>
                  </a:moveTo>
                  <a:lnTo>
                    <a:pt x="1" y="918"/>
                  </a:lnTo>
                  <a:lnTo>
                    <a:pt x="8256" y="918"/>
                  </a:lnTo>
                  <a:lnTo>
                    <a:pt x="82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690;p52">
              <a:extLst>
                <a:ext uri="{FF2B5EF4-FFF2-40B4-BE49-F238E27FC236}">
                  <a16:creationId xmlns:a16="http://schemas.microsoft.com/office/drawing/2014/main" id="{A1F4414D-B7CD-0442-3E0C-2D9FBF2EF1C0}"/>
                </a:ext>
              </a:extLst>
            </p:cNvPr>
            <p:cNvSpPr/>
            <p:nvPr/>
          </p:nvSpPr>
          <p:spPr>
            <a:xfrm>
              <a:off x="3056738" y="3872975"/>
              <a:ext cx="109075" cy="142575"/>
            </a:xfrm>
            <a:custGeom>
              <a:avLst/>
              <a:gdLst/>
              <a:ahLst/>
              <a:cxnLst/>
              <a:rect l="l" t="t" r="r" b="b"/>
              <a:pathLst>
                <a:path w="4363" h="5703" extrusionOk="0">
                  <a:moveTo>
                    <a:pt x="0" y="1"/>
                  </a:moveTo>
                  <a:lnTo>
                    <a:pt x="0" y="3521"/>
                  </a:lnTo>
                  <a:cubicBezTo>
                    <a:pt x="0" y="4736"/>
                    <a:pt x="967" y="5703"/>
                    <a:pt x="2181" y="5703"/>
                  </a:cubicBezTo>
                  <a:lnTo>
                    <a:pt x="3669" y="5703"/>
                  </a:lnTo>
                  <a:lnTo>
                    <a:pt x="4363" y="3744"/>
                  </a:lnTo>
                  <a:lnTo>
                    <a:pt x="3694" y="2158"/>
                  </a:lnTo>
                  <a:cubicBezTo>
                    <a:pt x="3694" y="968"/>
                    <a:pt x="2727" y="1"/>
                    <a:pt x="1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5691;p52">
              <a:extLst>
                <a:ext uri="{FF2B5EF4-FFF2-40B4-BE49-F238E27FC236}">
                  <a16:creationId xmlns:a16="http://schemas.microsoft.com/office/drawing/2014/main" id="{F17A128D-B2B2-50AB-39E2-044B578D3DC1}"/>
                </a:ext>
              </a:extLst>
            </p:cNvPr>
            <p:cNvSpPr/>
            <p:nvPr/>
          </p:nvSpPr>
          <p:spPr>
            <a:xfrm>
              <a:off x="3148438" y="3872975"/>
              <a:ext cx="91750" cy="142575"/>
            </a:xfrm>
            <a:custGeom>
              <a:avLst/>
              <a:gdLst/>
              <a:ahLst/>
              <a:cxnLst/>
              <a:rect l="l" t="t" r="r" b="b"/>
              <a:pathLst>
                <a:path w="3670" h="5703" extrusionOk="0">
                  <a:moveTo>
                    <a:pt x="2158" y="1"/>
                  </a:moveTo>
                  <a:cubicBezTo>
                    <a:pt x="943" y="1"/>
                    <a:pt x="1" y="968"/>
                    <a:pt x="1" y="2158"/>
                  </a:cubicBezTo>
                  <a:lnTo>
                    <a:pt x="1" y="5703"/>
                  </a:lnTo>
                  <a:lnTo>
                    <a:pt x="1513" y="5703"/>
                  </a:lnTo>
                  <a:cubicBezTo>
                    <a:pt x="2728" y="5703"/>
                    <a:pt x="3670" y="4736"/>
                    <a:pt x="3670" y="3521"/>
                  </a:cubicBezTo>
                  <a:lnTo>
                    <a:pt x="36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21" name="Google Shape;17021;p55"/>
          <p:cNvSpPr txBox="1"/>
          <p:nvPr/>
        </p:nvSpPr>
        <p:spPr>
          <a:xfrm>
            <a:off x="4883321" y="2546266"/>
            <a:ext cx="2002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Assistant Medium"/>
                <a:ea typeface="Assistant Medium"/>
                <a:cs typeface="Assistant Medium"/>
                <a:sym typeface="Assistant Medium"/>
              </a:rPr>
              <a:t>Venus has a beautiful name, but it’s very hot</a:t>
            </a:r>
            <a:endParaRPr>
              <a:solidFill>
                <a:schemeClr val="dk1"/>
              </a:solidFill>
              <a:latin typeface="Assistant Medium"/>
              <a:ea typeface="Assistant Medium"/>
              <a:cs typeface="Assistant Medium"/>
              <a:sym typeface="Assistant Medium"/>
            </a:endParaRPr>
          </a:p>
        </p:txBody>
      </p:sp>
      <p:sp>
        <p:nvSpPr>
          <p:cNvPr id="17022" name="Google Shape;17022;p55"/>
          <p:cNvSpPr txBox="1"/>
          <p:nvPr/>
        </p:nvSpPr>
        <p:spPr>
          <a:xfrm>
            <a:off x="4883300" y="3564753"/>
            <a:ext cx="2002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Assistant Medium"/>
                <a:ea typeface="Assistant Medium"/>
                <a:cs typeface="Assistant Medium"/>
                <a:sym typeface="Assistant Medium"/>
              </a:rPr>
              <a:t>Saturn is the ringed one and a gas giant</a:t>
            </a:r>
            <a:endParaRPr>
              <a:solidFill>
                <a:schemeClr val="dk1"/>
              </a:solidFill>
              <a:latin typeface="Assistant Medium"/>
              <a:ea typeface="Assistant Medium"/>
              <a:cs typeface="Assistant Medium"/>
              <a:sym typeface="Assistant Medium"/>
            </a:endParaRPr>
          </a:p>
        </p:txBody>
      </p:sp>
      <p:sp>
        <p:nvSpPr>
          <p:cNvPr id="17023" name="Google Shape;17023;p55"/>
          <p:cNvSpPr txBox="1"/>
          <p:nvPr/>
        </p:nvSpPr>
        <p:spPr>
          <a:xfrm>
            <a:off x="7077063" y="2446125"/>
            <a:ext cx="1344000" cy="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rPr>
              <a:t>Goal</a:t>
            </a:r>
            <a:endParaRPr sz="1800" b="1">
              <a:solidFill>
                <a:schemeClr val="dk1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17024" name="Google Shape;17024;p55"/>
          <p:cNvSpPr/>
          <p:nvPr/>
        </p:nvSpPr>
        <p:spPr>
          <a:xfrm>
            <a:off x="4264025" y="1113450"/>
            <a:ext cx="2664000" cy="10017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25" name="Google Shape;17025;p55"/>
          <p:cNvSpPr/>
          <p:nvPr/>
        </p:nvSpPr>
        <p:spPr>
          <a:xfrm>
            <a:off x="4264025" y="2170713"/>
            <a:ext cx="2664000" cy="10017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26" name="Google Shape;17026;p55"/>
          <p:cNvSpPr/>
          <p:nvPr/>
        </p:nvSpPr>
        <p:spPr>
          <a:xfrm>
            <a:off x="4264025" y="3228000"/>
            <a:ext cx="2664000" cy="10017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27" name="Google Shape;17027;p55"/>
          <p:cNvSpPr/>
          <p:nvPr/>
        </p:nvSpPr>
        <p:spPr>
          <a:xfrm>
            <a:off x="2267200" y="1329563"/>
            <a:ext cx="1894800" cy="5727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28" name="Google Shape;17028;p55"/>
          <p:cNvSpPr/>
          <p:nvPr/>
        </p:nvSpPr>
        <p:spPr>
          <a:xfrm>
            <a:off x="2267213" y="3441738"/>
            <a:ext cx="1894800" cy="5727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29" name="Google Shape;17029;p55"/>
          <p:cNvSpPr/>
          <p:nvPr/>
        </p:nvSpPr>
        <p:spPr>
          <a:xfrm>
            <a:off x="722925" y="2387075"/>
            <a:ext cx="1344000" cy="5727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30" name="Google Shape;17030;p55"/>
          <p:cNvSpPr txBox="1">
            <a:spLocks noGrp="1"/>
          </p:cNvSpPr>
          <p:nvPr>
            <p:ph type="title"/>
          </p:nvPr>
        </p:nvSpPr>
        <p:spPr>
          <a:xfrm>
            <a:off x="720000" y="3575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Strategy</a:t>
            </a:r>
            <a:endParaRPr/>
          </a:p>
        </p:txBody>
      </p:sp>
      <p:sp>
        <p:nvSpPr>
          <p:cNvPr id="17031" name="Google Shape;17031;p55"/>
          <p:cNvSpPr txBox="1"/>
          <p:nvPr/>
        </p:nvSpPr>
        <p:spPr>
          <a:xfrm>
            <a:off x="722425" y="2447550"/>
            <a:ext cx="1344000" cy="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rPr>
              <a:t>Goal</a:t>
            </a:r>
            <a:endParaRPr sz="1800" b="1">
              <a:solidFill>
                <a:schemeClr val="dk1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17032" name="Google Shape;17032;p55"/>
          <p:cNvSpPr txBox="1"/>
          <p:nvPr/>
        </p:nvSpPr>
        <p:spPr>
          <a:xfrm>
            <a:off x="2267075" y="1372013"/>
            <a:ext cx="18948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rPr>
              <a:t>Key action 1</a:t>
            </a:r>
            <a:endParaRPr sz="2200" b="1">
              <a:solidFill>
                <a:schemeClr val="dk1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17033" name="Google Shape;17033;p55"/>
          <p:cNvSpPr txBox="1"/>
          <p:nvPr/>
        </p:nvSpPr>
        <p:spPr>
          <a:xfrm>
            <a:off x="2267088" y="3484188"/>
            <a:ext cx="18948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rPr>
              <a:t>Key action 2</a:t>
            </a:r>
            <a:endParaRPr sz="2200" b="1">
              <a:solidFill>
                <a:schemeClr val="dk1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17034" name="Google Shape;17034;p55"/>
          <p:cNvSpPr txBox="1"/>
          <p:nvPr/>
        </p:nvSpPr>
        <p:spPr>
          <a:xfrm>
            <a:off x="4892831" y="1487050"/>
            <a:ext cx="2002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Assistant Medium"/>
                <a:ea typeface="Assistant Medium"/>
                <a:cs typeface="Assistant Medium"/>
                <a:sym typeface="Assistant Medium"/>
              </a:rPr>
              <a:t>It’s the biggest planet in the Solar System</a:t>
            </a:r>
            <a:endParaRPr>
              <a:solidFill>
                <a:schemeClr val="dk1"/>
              </a:solidFill>
              <a:latin typeface="Assistant Medium"/>
              <a:ea typeface="Assistant Medium"/>
              <a:cs typeface="Assistant Medium"/>
              <a:sym typeface="Assistant Medium"/>
            </a:endParaRPr>
          </a:p>
        </p:txBody>
      </p:sp>
      <p:sp>
        <p:nvSpPr>
          <p:cNvPr id="17035" name="Google Shape;17035;p55"/>
          <p:cNvSpPr txBox="1"/>
          <p:nvPr/>
        </p:nvSpPr>
        <p:spPr>
          <a:xfrm>
            <a:off x="4890292" y="1113675"/>
            <a:ext cx="1456500" cy="41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rPr>
              <a:t>Jupiter</a:t>
            </a:r>
            <a:endParaRPr sz="2200" b="1">
              <a:solidFill>
                <a:schemeClr val="dk1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17036" name="Google Shape;17036;p55"/>
          <p:cNvSpPr txBox="1"/>
          <p:nvPr/>
        </p:nvSpPr>
        <p:spPr>
          <a:xfrm>
            <a:off x="4883375" y="2186923"/>
            <a:ext cx="1456500" cy="41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rPr>
              <a:t>Venus</a:t>
            </a:r>
            <a:endParaRPr sz="2200" b="1">
              <a:solidFill>
                <a:schemeClr val="dk1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17037" name="Google Shape;17037;p55"/>
          <p:cNvSpPr txBox="1"/>
          <p:nvPr/>
        </p:nvSpPr>
        <p:spPr>
          <a:xfrm>
            <a:off x="4883375" y="3228025"/>
            <a:ext cx="1456500" cy="41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rPr>
              <a:t>Saturn</a:t>
            </a:r>
            <a:endParaRPr sz="2200" b="1">
              <a:solidFill>
                <a:schemeClr val="dk1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17038" name="Google Shape;17038;p55"/>
          <p:cNvSpPr txBox="1"/>
          <p:nvPr/>
        </p:nvSpPr>
        <p:spPr>
          <a:xfrm>
            <a:off x="4394525" y="1443450"/>
            <a:ext cx="557100" cy="3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rPr>
              <a:t>01</a:t>
            </a:r>
            <a:endParaRPr sz="2200" b="1">
              <a:solidFill>
                <a:schemeClr val="accent2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17039" name="Google Shape;17039;p55"/>
          <p:cNvSpPr txBox="1"/>
          <p:nvPr/>
        </p:nvSpPr>
        <p:spPr>
          <a:xfrm>
            <a:off x="4394525" y="2513158"/>
            <a:ext cx="557100" cy="3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rPr>
              <a:t>02</a:t>
            </a:r>
            <a:endParaRPr sz="2200" b="1">
              <a:solidFill>
                <a:schemeClr val="accent2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17040" name="Google Shape;17040;p55"/>
          <p:cNvSpPr txBox="1"/>
          <p:nvPr/>
        </p:nvSpPr>
        <p:spPr>
          <a:xfrm>
            <a:off x="4394525" y="3550098"/>
            <a:ext cx="557100" cy="3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rPr>
              <a:t>03</a:t>
            </a:r>
            <a:endParaRPr sz="2200" b="1">
              <a:solidFill>
                <a:schemeClr val="accent2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cxnSp>
        <p:nvCxnSpPr>
          <p:cNvPr id="17041" name="Google Shape;17041;p55"/>
          <p:cNvCxnSpPr>
            <a:stCxn id="17031" idx="3"/>
            <a:endCxn id="17032" idx="1"/>
          </p:cNvCxnSpPr>
          <p:nvPr/>
        </p:nvCxnSpPr>
        <p:spPr>
          <a:xfrm rot="10800000" flipH="1">
            <a:off x="2066425" y="1615800"/>
            <a:ext cx="200700" cy="1057200"/>
          </a:xfrm>
          <a:prstGeom prst="bentConnector3">
            <a:avLst>
              <a:gd name="adj1" fmla="val 49988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042" name="Google Shape;17042;p55"/>
          <p:cNvCxnSpPr>
            <a:stCxn id="17032" idx="3"/>
            <a:endCxn id="17024" idx="1"/>
          </p:cNvCxnSpPr>
          <p:nvPr/>
        </p:nvCxnSpPr>
        <p:spPr>
          <a:xfrm rot="10800000" flipH="1">
            <a:off x="4161875" y="1614413"/>
            <a:ext cx="102300" cy="15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7043" name="Google Shape;17043;p55"/>
          <p:cNvGrpSpPr/>
          <p:nvPr/>
        </p:nvGrpSpPr>
        <p:grpSpPr>
          <a:xfrm flipH="1">
            <a:off x="163591" y="3854599"/>
            <a:ext cx="1418437" cy="917198"/>
            <a:chOff x="3686901" y="3591190"/>
            <a:chExt cx="1770170" cy="1144637"/>
          </a:xfrm>
        </p:grpSpPr>
        <p:sp>
          <p:nvSpPr>
            <p:cNvPr id="17044" name="Google Shape;17044;p55"/>
            <p:cNvSpPr/>
            <p:nvPr/>
          </p:nvSpPr>
          <p:spPr>
            <a:xfrm>
              <a:off x="3686901" y="4614439"/>
              <a:ext cx="1624707" cy="121388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55"/>
            <p:cNvSpPr/>
            <p:nvPr/>
          </p:nvSpPr>
          <p:spPr>
            <a:xfrm>
              <a:off x="4547685" y="3855488"/>
              <a:ext cx="909386" cy="628168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6" name="Google Shape;17046;p55"/>
            <p:cNvSpPr/>
            <p:nvPr/>
          </p:nvSpPr>
          <p:spPr>
            <a:xfrm>
              <a:off x="4547685" y="3855488"/>
              <a:ext cx="839057" cy="628168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7" name="Google Shape;17047;p55"/>
            <p:cNvSpPr/>
            <p:nvPr/>
          </p:nvSpPr>
          <p:spPr>
            <a:xfrm>
              <a:off x="3774153" y="3591190"/>
              <a:ext cx="1442869" cy="1117928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55"/>
            <p:cNvSpPr/>
            <p:nvPr/>
          </p:nvSpPr>
          <p:spPr>
            <a:xfrm>
              <a:off x="3965678" y="3736739"/>
              <a:ext cx="1241664" cy="972379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55"/>
            <p:cNvSpPr/>
            <p:nvPr/>
          </p:nvSpPr>
          <p:spPr>
            <a:xfrm>
              <a:off x="3883316" y="3630023"/>
              <a:ext cx="1231882" cy="206194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0" name="Google Shape;17050;p55"/>
            <p:cNvSpPr/>
            <p:nvPr/>
          </p:nvSpPr>
          <p:spPr>
            <a:xfrm>
              <a:off x="3885664" y="3673648"/>
              <a:ext cx="128627" cy="123736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1" name="Google Shape;17051;p55"/>
            <p:cNvSpPr/>
            <p:nvPr/>
          </p:nvSpPr>
          <p:spPr>
            <a:xfrm>
              <a:off x="4986587" y="3668855"/>
              <a:ext cx="128627" cy="126181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52" name="Google Shape;17052;p55"/>
          <p:cNvGrpSpPr/>
          <p:nvPr/>
        </p:nvGrpSpPr>
        <p:grpSpPr>
          <a:xfrm rot="-5400000" flipH="1">
            <a:off x="172866" y="1588086"/>
            <a:ext cx="347326" cy="365836"/>
            <a:chOff x="9310391" y="2486565"/>
            <a:chExt cx="261975" cy="275936"/>
          </a:xfrm>
        </p:grpSpPr>
        <p:sp>
          <p:nvSpPr>
            <p:cNvPr id="17053" name="Google Shape;17053;p5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5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5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056" name="Google Shape;17056;p55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2" y="3443350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057" name="Google Shape;17057;p55"/>
          <p:cNvGrpSpPr/>
          <p:nvPr/>
        </p:nvGrpSpPr>
        <p:grpSpPr>
          <a:xfrm rot="2049603" flipH="1">
            <a:off x="1234714" y="4328042"/>
            <a:ext cx="1017728" cy="715938"/>
            <a:chOff x="9221475" y="2460200"/>
            <a:chExt cx="2104828" cy="1480678"/>
          </a:xfrm>
        </p:grpSpPr>
        <p:sp>
          <p:nvSpPr>
            <p:cNvPr id="17058" name="Google Shape;17058;p55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55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55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1" name="Google Shape;17061;p55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2" name="Google Shape;17062;p55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55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55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55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55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55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55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55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55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1" name="Google Shape;17071;p55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2" name="Google Shape;17072;p55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3" name="Google Shape;17073;p55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55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55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55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55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8" name="Google Shape;17078;p55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9" name="Google Shape;17079;p55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55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55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55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3" name="Google Shape;17083;p55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4" name="Google Shape;17084;p55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5" name="Google Shape;17085;p55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6" name="Google Shape;17086;p55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7" name="Google Shape;17087;p55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8" name="Google Shape;17088;p55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9" name="Google Shape;17089;p55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0" name="Google Shape;17090;p55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1" name="Google Shape;17091;p55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55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55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4" name="Google Shape;17094;p55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55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55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55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55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55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00" name="Google Shape;17100;p55"/>
          <p:cNvGrpSpPr/>
          <p:nvPr/>
        </p:nvGrpSpPr>
        <p:grpSpPr>
          <a:xfrm>
            <a:off x="163594" y="108538"/>
            <a:ext cx="1220678" cy="1070677"/>
            <a:chOff x="1246700" y="-52951"/>
            <a:chExt cx="794143" cy="696556"/>
          </a:xfrm>
        </p:grpSpPr>
        <p:sp>
          <p:nvSpPr>
            <p:cNvPr id="17101" name="Google Shape;17101;p55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55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55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55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55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55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55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55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9" name="Google Shape;17109;p55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0" name="Google Shape;17110;p55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1" name="Google Shape;17111;p55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2" name="Google Shape;17112;p55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55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55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115" name="Google Shape;17115;p55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450527" y="40600"/>
            <a:ext cx="1070660" cy="10706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7116" name="Google Shape;17116;p55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7683977" y="-140450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117" name="Google Shape;17117;p55"/>
          <p:cNvGrpSpPr/>
          <p:nvPr/>
        </p:nvGrpSpPr>
        <p:grpSpPr>
          <a:xfrm rot="-5400000" flipH="1">
            <a:off x="8351166" y="3990886"/>
            <a:ext cx="347326" cy="365836"/>
            <a:chOff x="9310391" y="2486565"/>
            <a:chExt cx="261975" cy="275936"/>
          </a:xfrm>
        </p:grpSpPr>
        <p:sp>
          <p:nvSpPr>
            <p:cNvPr id="17118" name="Google Shape;17118;p5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5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5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21" name="Google Shape;17121;p55"/>
          <p:cNvGrpSpPr/>
          <p:nvPr/>
        </p:nvGrpSpPr>
        <p:grpSpPr>
          <a:xfrm rot="5543167" flipH="1">
            <a:off x="6139559" y="146161"/>
            <a:ext cx="347339" cy="365849"/>
            <a:chOff x="9310391" y="2486565"/>
            <a:chExt cx="261975" cy="275936"/>
          </a:xfrm>
        </p:grpSpPr>
        <p:sp>
          <p:nvSpPr>
            <p:cNvPr id="17122" name="Google Shape;17122;p5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3" name="Google Shape;17123;p5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5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25" name="Google Shape;17125;p55"/>
          <p:cNvGrpSpPr/>
          <p:nvPr/>
        </p:nvGrpSpPr>
        <p:grpSpPr>
          <a:xfrm rot="1677867" flipH="1">
            <a:off x="1653544" y="296320"/>
            <a:ext cx="347327" cy="365836"/>
            <a:chOff x="9310391" y="2486565"/>
            <a:chExt cx="261975" cy="275936"/>
          </a:xfrm>
        </p:grpSpPr>
        <p:sp>
          <p:nvSpPr>
            <p:cNvPr id="17126" name="Google Shape;17126;p5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5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8" name="Google Shape;17128;p5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7129" name="Google Shape;17129;p55"/>
          <p:cNvCxnSpPr>
            <a:stCxn id="17031" idx="3"/>
            <a:endCxn id="17033" idx="1"/>
          </p:cNvCxnSpPr>
          <p:nvPr/>
        </p:nvCxnSpPr>
        <p:spPr>
          <a:xfrm>
            <a:off x="2066425" y="2673000"/>
            <a:ext cx="200700" cy="1055100"/>
          </a:xfrm>
          <a:prstGeom prst="bentConnector3">
            <a:avLst>
              <a:gd name="adj1" fmla="val 49991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130" name="Google Shape;17130;p55"/>
          <p:cNvCxnSpPr>
            <a:stCxn id="17033" idx="3"/>
            <a:endCxn id="17026" idx="1"/>
          </p:cNvCxnSpPr>
          <p:nvPr/>
        </p:nvCxnSpPr>
        <p:spPr>
          <a:xfrm>
            <a:off x="4161888" y="3728088"/>
            <a:ext cx="102000" cy="9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131" name="Google Shape;17131;p55"/>
          <p:cNvCxnSpPr>
            <a:stCxn id="17028" idx="0"/>
            <a:endCxn id="17025" idx="1"/>
          </p:cNvCxnSpPr>
          <p:nvPr/>
        </p:nvCxnSpPr>
        <p:spPr>
          <a:xfrm rot="-5400000">
            <a:off x="3354263" y="2531988"/>
            <a:ext cx="770100" cy="1049400"/>
          </a:xfrm>
          <a:prstGeom prst="bentConnector2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7132" name="Google Shape;17132;p55"/>
          <p:cNvSpPr/>
          <p:nvPr/>
        </p:nvSpPr>
        <p:spPr>
          <a:xfrm>
            <a:off x="7077563" y="2385650"/>
            <a:ext cx="1344000" cy="5727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7133" name="Google Shape;17133;p55"/>
          <p:cNvCxnSpPr>
            <a:endCxn id="17132" idx="0"/>
          </p:cNvCxnSpPr>
          <p:nvPr/>
        </p:nvCxnSpPr>
        <p:spPr>
          <a:xfrm>
            <a:off x="6927863" y="1614350"/>
            <a:ext cx="821700" cy="771300"/>
          </a:xfrm>
          <a:prstGeom prst="bentConnector2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134" name="Google Shape;17134;p55"/>
          <p:cNvCxnSpPr>
            <a:stCxn id="17026" idx="3"/>
            <a:endCxn id="17132" idx="2"/>
          </p:cNvCxnSpPr>
          <p:nvPr/>
        </p:nvCxnSpPr>
        <p:spPr>
          <a:xfrm rot="10800000" flipH="1">
            <a:off x="6928025" y="2958450"/>
            <a:ext cx="821400" cy="770400"/>
          </a:xfrm>
          <a:prstGeom prst="bentConnector2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135" name="Google Shape;17135;p55"/>
          <p:cNvCxnSpPr>
            <a:stCxn id="17025" idx="3"/>
            <a:endCxn id="17132" idx="1"/>
          </p:cNvCxnSpPr>
          <p:nvPr/>
        </p:nvCxnSpPr>
        <p:spPr>
          <a:xfrm>
            <a:off x="6928025" y="2671563"/>
            <a:ext cx="149400" cy="3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40" name="Google Shape;17140;p56"/>
          <p:cNvGrpSpPr/>
          <p:nvPr/>
        </p:nvGrpSpPr>
        <p:grpSpPr>
          <a:xfrm rot="5400000" flipH="1">
            <a:off x="5071336" y="3526979"/>
            <a:ext cx="761447" cy="2009016"/>
            <a:chOff x="1308735" y="1429636"/>
            <a:chExt cx="326479" cy="861462"/>
          </a:xfrm>
        </p:grpSpPr>
        <p:sp>
          <p:nvSpPr>
            <p:cNvPr id="17141" name="Google Shape;17141;p56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56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56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56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56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56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56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56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56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56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56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56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56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56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56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56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56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8" name="Google Shape;17158;p56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9" name="Google Shape;17159;p56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0" name="Google Shape;17160;p56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1" name="Google Shape;17161;p56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2" name="Google Shape;17162;p56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56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64" name="Google Shape;17164;p56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65" name="Google Shape;17165;p56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66" name="Google Shape;17166;p56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67" name="Google Shape;17167;p56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68" name="Google Shape;17168;p56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69" name="Google Shape;17169;p56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56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56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56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56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56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56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56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56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56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56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56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56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56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56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56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56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56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56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56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56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56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56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56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56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56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56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56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56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56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56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56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56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56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56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56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56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56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56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56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56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56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56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56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56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56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56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56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56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56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56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56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56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56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56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56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56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56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56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56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56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56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56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56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56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56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35" name="Google Shape;17235;p56"/>
          <p:cNvGrpSpPr/>
          <p:nvPr/>
        </p:nvGrpSpPr>
        <p:grpSpPr>
          <a:xfrm rot="-5400000">
            <a:off x="3275511" y="3593554"/>
            <a:ext cx="761447" cy="2009016"/>
            <a:chOff x="1308735" y="1429636"/>
            <a:chExt cx="326479" cy="861462"/>
          </a:xfrm>
        </p:grpSpPr>
        <p:sp>
          <p:nvSpPr>
            <p:cNvPr id="17236" name="Google Shape;17236;p56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56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56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56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56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56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56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56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56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56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56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56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56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56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56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56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56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3" name="Google Shape;17253;p56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4" name="Google Shape;17254;p56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5" name="Google Shape;17255;p56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6" name="Google Shape;17256;p56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56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56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59" name="Google Shape;17259;p56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60" name="Google Shape;17260;p56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61" name="Google Shape;17261;p56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62" name="Google Shape;17262;p56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63" name="Google Shape;17263;p56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64" name="Google Shape;17264;p56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56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56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56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56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56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56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56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2" name="Google Shape;17272;p56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3" name="Google Shape;17273;p56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56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56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56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56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56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56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56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56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56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56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56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56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56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56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56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56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56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56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56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56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56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56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6" name="Google Shape;17296;p56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7" name="Google Shape;17297;p56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56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56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56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56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56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56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56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5" name="Google Shape;17305;p56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6" name="Google Shape;17306;p56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56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56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56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56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56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56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56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56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56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56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56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56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56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0" name="Google Shape;17320;p56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56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56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3" name="Google Shape;17323;p56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4" name="Google Shape;17324;p56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5" name="Google Shape;17325;p56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6" name="Google Shape;17326;p56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7" name="Google Shape;17327;p56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8" name="Google Shape;17328;p56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9" name="Google Shape;17329;p56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30" name="Google Shape;17330;p56"/>
          <p:cNvSpPr txBox="1">
            <a:spLocks noGrp="1"/>
          </p:cNvSpPr>
          <p:nvPr>
            <p:ph type="title"/>
          </p:nvPr>
        </p:nvSpPr>
        <p:spPr>
          <a:xfrm>
            <a:off x="720000" y="3574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Key action items</a:t>
            </a:r>
            <a:endParaRPr/>
          </a:p>
        </p:txBody>
      </p:sp>
      <p:graphicFrame>
        <p:nvGraphicFramePr>
          <p:cNvPr id="17331" name="Google Shape;17331;p56"/>
          <p:cNvGraphicFramePr/>
          <p:nvPr/>
        </p:nvGraphicFramePr>
        <p:xfrm>
          <a:off x="1003150" y="1210784"/>
          <a:ext cx="7137700" cy="2580630"/>
        </p:xfrm>
        <a:graphic>
          <a:graphicData uri="http://schemas.openxmlformats.org/drawingml/2006/table">
            <a:tbl>
              <a:tblPr>
                <a:noFill/>
                <a:tableStyleId>{2AD14B42-EBD7-4D1E-B3CC-4A9BCB006CCF}</a:tableStyleId>
              </a:tblPr>
              <a:tblGrid>
                <a:gridCol w="1784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84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844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844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747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200" b="1">
                          <a:solidFill>
                            <a:schemeClr val="dk1"/>
                          </a:solidFill>
                          <a:latin typeface="El Messiri"/>
                          <a:ea typeface="El Messiri"/>
                          <a:cs typeface="El Messiri"/>
                          <a:sym typeface="El Messiri"/>
                        </a:rPr>
                        <a:t>1st quarter</a:t>
                      </a:r>
                      <a:endParaRPr sz="2200" b="1">
                        <a:solidFill>
                          <a:schemeClr val="dk1"/>
                        </a:solidFill>
                        <a:latin typeface="El Messiri"/>
                        <a:ea typeface="El Messiri"/>
                        <a:cs typeface="El Messiri"/>
                        <a:sym typeface="El Messiri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200" b="1">
                          <a:solidFill>
                            <a:schemeClr val="dk1"/>
                          </a:solidFill>
                          <a:latin typeface="El Messiri"/>
                          <a:ea typeface="El Messiri"/>
                          <a:cs typeface="El Messiri"/>
                          <a:sym typeface="El Messiri"/>
                        </a:rPr>
                        <a:t>2nd quarter</a:t>
                      </a:r>
                      <a:endParaRPr sz="2200" b="1">
                        <a:solidFill>
                          <a:schemeClr val="dk1"/>
                        </a:solidFill>
                        <a:latin typeface="El Messiri"/>
                        <a:ea typeface="El Messiri"/>
                        <a:cs typeface="El Messiri"/>
                        <a:sym typeface="El Messiri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200" b="1">
                          <a:solidFill>
                            <a:schemeClr val="dk1"/>
                          </a:solidFill>
                          <a:latin typeface="El Messiri"/>
                          <a:ea typeface="El Messiri"/>
                          <a:cs typeface="El Messiri"/>
                          <a:sym typeface="El Messiri"/>
                        </a:rPr>
                        <a:t>3rd quarter</a:t>
                      </a:r>
                      <a:endParaRPr sz="2200" b="1">
                        <a:solidFill>
                          <a:schemeClr val="dk1"/>
                        </a:solidFill>
                        <a:latin typeface="El Messiri"/>
                        <a:ea typeface="El Messiri"/>
                        <a:cs typeface="El Messiri"/>
                        <a:sym typeface="El Messiri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75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200">
                          <a:solidFill>
                            <a:schemeClr val="dk1"/>
                          </a:solidFill>
                          <a:latin typeface="El Messiri SemiBold"/>
                          <a:ea typeface="El Messiri SemiBold"/>
                          <a:cs typeface="El Messiri SemiBold"/>
                          <a:sym typeface="El Messiri SemiBold"/>
                        </a:rPr>
                        <a:t>Key action 1</a:t>
                      </a:r>
                      <a:endParaRPr sz="2200">
                        <a:solidFill>
                          <a:schemeClr val="dk1"/>
                        </a:solidFill>
                        <a:latin typeface="El Messiri SemiBold"/>
                        <a:ea typeface="El Messiri SemiBold"/>
                        <a:cs typeface="El Messiri SemiBold"/>
                        <a:sym typeface="El Messiri SemiBol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ssistant Medium"/>
                          <a:ea typeface="Assistant Medium"/>
                          <a:cs typeface="Assistant Medium"/>
                          <a:sym typeface="Assistant Medium"/>
                        </a:rPr>
                        <a:t>You can describe your items here </a:t>
                      </a:r>
                      <a:endParaRPr>
                        <a:solidFill>
                          <a:schemeClr val="dk1"/>
                        </a:solidFill>
                        <a:latin typeface="Assistant Medium"/>
                        <a:ea typeface="Assistant Medium"/>
                        <a:cs typeface="Assistant Medium"/>
                        <a:sym typeface="Assistant Medium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ssistant Medium"/>
                          <a:ea typeface="Assistant Medium"/>
                          <a:cs typeface="Assistant Medium"/>
                          <a:sym typeface="Assistant Medium"/>
                        </a:rPr>
                        <a:t>You can describe your items here </a:t>
                      </a:r>
                      <a:endParaRPr>
                        <a:solidFill>
                          <a:schemeClr val="dk1"/>
                        </a:solidFill>
                        <a:latin typeface="Assistant Medium"/>
                        <a:ea typeface="Assistant Medium"/>
                        <a:cs typeface="Assistant Medium"/>
                        <a:sym typeface="Assistant Medium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ssistant Medium"/>
                          <a:ea typeface="Assistant Medium"/>
                          <a:cs typeface="Assistant Medium"/>
                          <a:sym typeface="Assistant Medium"/>
                        </a:rPr>
                        <a:t>You can describe your items here </a:t>
                      </a:r>
                      <a:endParaRPr>
                        <a:solidFill>
                          <a:schemeClr val="dk1"/>
                        </a:solidFill>
                        <a:latin typeface="Assistant Medium"/>
                        <a:ea typeface="Assistant Medium"/>
                        <a:cs typeface="Assistant Medium"/>
                        <a:sym typeface="Assistant Medium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875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200">
                          <a:solidFill>
                            <a:schemeClr val="dk1"/>
                          </a:solidFill>
                          <a:latin typeface="El Messiri SemiBold"/>
                          <a:ea typeface="El Messiri SemiBold"/>
                          <a:cs typeface="El Messiri SemiBold"/>
                          <a:sym typeface="El Messiri SemiBold"/>
                        </a:rPr>
                        <a:t>Key action 2</a:t>
                      </a:r>
                      <a:endParaRPr sz="2200">
                        <a:solidFill>
                          <a:schemeClr val="dk1"/>
                        </a:solidFill>
                        <a:latin typeface="El Messiri SemiBold"/>
                        <a:ea typeface="El Messiri SemiBold"/>
                        <a:cs typeface="El Messiri SemiBold"/>
                        <a:sym typeface="El Messiri SemiBol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ssistant Medium"/>
                          <a:ea typeface="Assistant Medium"/>
                          <a:cs typeface="Assistant Medium"/>
                          <a:sym typeface="Assistant Medium"/>
                        </a:rPr>
                        <a:t>You can describe your items here</a:t>
                      </a:r>
                      <a:endParaRPr>
                        <a:solidFill>
                          <a:schemeClr val="dk1"/>
                        </a:solidFill>
                        <a:latin typeface="Assistant Medium"/>
                        <a:ea typeface="Assistant Medium"/>
                        <a:cs typeface="Assistant Medium"/>
                        <a:sym typeface="Assistant Medium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ssistant Medium"/>
                          <a:ea typeface="Assistant Medium"/>
                          <a:cs typeface="Assistant Medium"/>
                          <a:sym typeface="Assistant Medium"/>
                        </a:rPr>
                        <a:t>You can describe your items here</a:t>
                      </a:r>
                      <a:endParaRPr>
                        <a:solidFill>
                          <a:schemeClr val="dk1"/>
                        </a:solidFill>
                        <a:latin typeface="Assistant Medium"/>
                        <a:ea typeface="Assistant Medium"/>
                        <a:cs typeface="Assistant Medium"/>
                        <a:sym typeface="Assistant Medium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ssistant Medium"/>
                          <a:ea typeface="Assistant Medium"/>
                          <a:cs typeface="Assistant Medium"/>
                          <a:sym typeface="Assistant Medium"/>
                        </a:rPr>
                        <a:t>You can describe your items here</a:t>
                      </a:r>
                      <a:endParaRPr>
                        <a:solidFill>
                          <a:schemeClr val="dk1"/>
                        </a:solidFill>
                        <a:latin typeface="Assistant Medium"/>
                        <a:ea typeface="Assistant Medium"/>
                        <a:cs typeface="Assistant Medium"/>
                        <a:sym typeface="Assistant Medium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875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200">
                          <a:solidFill>
                            <a:schemeClr val="dk1"/>
                          </a:solidFill>
                          <a:latin typeface="El Messiri SemiBold"/>
                          <a:ea typeface="El Messiri SemiBold"/>
                          <a:cs typeface="El Messiri SemiBold"/>
                          <a:sym typeface="El Messiri SemiBold"/>
                        </a:rPr>
                        <a:t>Key action 3</a:t>
                      </a:r>
                      <a:endParaRPr sz="2200">
                        <a:solidFill>
                          <a:schemeClr val="dk1"/>
                        </a:solidFill>
                        <a:latin typeface="El Messiri SemiBold"/>
                        <a:ea typeface="El Messiri SemiBold"/>
                        <a:cs typeface="El Messiri SemiBold"/>
                        <a:sym typeface="El Messiri SemiBol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ssistant Medium"/>
                          <a:ea typeface="Assistant Medium"/>
                          <a:cs typeface="Assistant Medium"/>
                          <a:sym typeface="Assistant Medium"/>
                        </a:rPr>
                        <a:t>You can describe your items here</a:t>
                      </a:r>
                      <a:endParaRPr>
                        <a:solidFill>
                          <a:schemeClr val="dk1"/>
                        </a:solidFill>
                        <a:latin typeface="Assistant Medium"/>
                        <a:ea typeface="Assistant Medium"/>
                        <a:cs typeface="Assistant Medium"/>
                        <a:sym typeface="Assistant Medium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ssistant Medium"/>
                          <a:ea typeface="Assistant Medium"/>
                          <a:cs typeface="Assistant Medium"/>
                          <a:sym typeface="Assistant Medium"/>
                        </a:rPr>
                        <a:t>You can describe your items here</a:t>
                      </a:r>
                      <a:endParaRPr>
                        <a:solidFill>
                          <a:schemeClr val="dk1"/>
                        </a:solidFill>
                        <a:latin typeface="Assistant Medium"/>
                        <a:ea typeface="Assistant Medium"/>
                        <a:cs typeface="Assistant Medium"/>
                        <a:sym typeface="Assistant Medium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dk1"/>
                          </a:solidFill>
                          <a:latin typeface="Assistant Medium"/>
                          <a:ea typeface="Assistant Medium"/>
                          <a:cs typeface="Assistant Medium"/>
                          <a:sym typeface="Assistant Medium"/>
                        </a:rPr>
                        <a:t>You can describe your items here</a:t>
                      </a:r>
                      <a:endParaRPr dirty="0">
                        <a:solidFill>
                          <a:schemeClr val="dk1"/>
                        </a:solidFill>
                        <a:latin typeface="Assistant Medium"/>
                        <a:ea typeface="Assistant Medium"/>
                        <a:cs typeface="Assistant Medium"/>
                        <a:sym typeface="Assistant Medium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7332" name="Google Shape;17332;p56"/>
          <p:cNvGrpSpPr/>
          <p:nvPr/>
        </p:nvGrpSpPr>
        <p:grpSpPr>
          <a:xfrm>
            <a:off x="547672" y="2621857"/>
            <a:ext cx="1301537" cy="1642682"/>
            <a:chOff x="547672" y="2621857"/>
            <a:chExt cx="1301537" cy="1642682"/>
          </a:xfrm>
        </p:grpSpPr>
        <p:grpSp>
          <p:nvGrpSpPr>
            <p:cNvPr id="17333" name="Google Shape;17333;p56"/>
            <p:cNvGrpSpPr/>
            <p:nvPr/>
          </p:nvGrpSpPr>
          <p:grpSpPr>
            <a:xfrm>
              <a:off x="547672" y="2621857"/>
              <a:ext cx="409990" cy="1130905"/>
              <a:chOff x="1967316" y="192980"/>
              <a:chExt cx="301065" cy="830388"/>
            </a:xfrm>
          </p:grpSpPr>
          <p:sp>
            <p:nvSpPr>
              <p:cNvPr id="17334" name="Google Shape;17334;p56"/>
              <p:cNvSpPr/>
              <p:nvPr/>
            </p:nvSpPr>
            <p:spPr>
              <a:xfrm>
                <a:off x="1967316" y="472320"/>
                <a:ext cx="82232" cy="10198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793" extrusionOk="0">
                    <a:moveTo>
                      <a:pt x="219" y="1"/>
                    </a:moveTo>
                    <a:cubicBezTo>
                      <a:pt x="243" y="71"/>
                      <a:pt x="266" y="149"/>
                      <a:pt x="290" y="212"/>
                    </a:cubicBezTo>
                    <a:cubicBezTo>
                      <a:pt x="196" y="157"/>
                      <a:pt x="94" y="110"/>
                      <a:pt x="1" y="47"/>
                    </a:cubicBezTo>
                    <a:lnTo>
                      <a:pt x="1" y="47"/>
                    </a:lnTo>
                    <a:cubicBezTo>
                      <a:pt x="94" y="1141"/>
                      <a:pt x="766" y="2181"/>
                      <a:pt x="1743" y="2689"/>
                    </a:cubicBezTo>
                    <a:cubicBezTo>
                      <a:pt x="1855" y="2745"/>
                      <a:pt x="1982" y="2792"/>
                      <a:pt x="2106" y="2792"/>
                    </a:cubicBezTo>
                    <a:cubicBezTo>
                      <a:pt x="2155" y="2792"/>
                      <a:pt x="2204" y="2785"/>
                      <a:pt x="2251" y="2767"/>
                    </a:cubicBezTo>
                    <a:cubicBezTo>
                      <a:pt x="2189" y="1993"/>
                      <a:pt x="1978" y="1415"/>
                      <a:pt x="1634" y="970"/>
                    </a:cubicBezTo>
                    <a:cubicBezTo>
                      <a:pt x="1274" y="508"/>
                      <a:pt x="782" y="165"/>
                      <a:pt x="2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5" name="Google Shape;17335;p56"/>
              <p:cNvSpPr/>
              <p:nvPr/>
            </p:nvSpPr>
            <p:spPr>
              <a:xfrm>
                <a:off x="1967900" y="366171"/>
                <a:ext cx="92456" cy="131308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3596" extrusionOk="0">
                    <a:moveTo>
                      <a:pt x="156" y="1"/>
                    </a:moveTo>
                    <a:lnTo>
                      <a:pt x="180" y="157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219" y="665"/>
                      <a:pt x="125" y="1337"/>
                      <a:pt x="360" y="1923"/>
                    </a:cubicBezTo>
                    <a:cubicBezTo>
                      <a:pt x="532" y="2321"/>
                      <a:pt x="828" y="2665"/>
                      <a:pt x="1172" y="2931"/>
                    </a:cubicBezTo>
                    <a:cubicBezTo>
                      <a:pt x="1524" y="3189"/>
                      <a:pt x="1907" y="3384"/>
                      <a:pt x="2298" y="3595"/>
                    </a:cubicBezTo>
                    <a:cubicBezTo>
                      <a:pt x="2532" y="3025"/>
                      <a:pt x="2173" y="2009"/>
                      <a:pt x="1805" y="1368"/>
                    </a:cubicBezTo>
                    <a:cubicBezTo>
                      <a:pt x="1461" y="712"/>
                      <a:pt x="875" y="141"/>
                      <a:pt x="1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6" name="Google Shape;17336;p56"/>
              <p:cNvSpPr/>
              <p:nvPr/>
            </p:nvSpPr>
            <p:spPr>
              <a:xfrm>
                <a:off x="2016392" y="277147"/>
                <a:ext cx="88220" cy="156941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4298" extrusionOk="0">
                    <a:moveTo>
                      <a:pt x="352" y="1"/>
                    </a:moveTo>
                    <a:cubicBezTo>
                      <a:pt x="352" y="102"/>
                      <a:pt x="344" y="204"/>
                      <a:pt x="344" y="305"/>
                    </a:cubicBezTo>
                    <a:cubicBezTo>
                      <a:pt x="258" y="282"/>
                      <a:pt x="180" y="204"/>
                      <a:pt x="149" y="118"/>
                    </a:cubicBezTo>
                    <a:cubicBezTo>
                      <a:pt x="71" y="649"/>
                      <a:pt x="1" y="1188"/>
                      <a:pt x="102" y="1704"/>
                    </a:cubicBezTo>
                    <a:cubicBezTo>
                      <a:pt x="243" y="2525"/>
                      <a:pt x="782" y="3197"/>
                      <a:pt x="1321" y="3830"/>
                    </a:cubicBezTo>
                    <a:cubicBezTo>
                      <a:pt x="1438" y="3978"/>
                      <a:pt x="1556" y="4127"/>
                      <a:pt x="1720" y="4212"/>
                    </a:cubicBezTo>
                    <a:cubicBezTo>
                      <a:pt x="1813" y="4263"/>
                      <a:pt x="1927" y="4298"/>
                      <a:pt x="2038" y="4298"/>
                    </a:cubicBezTo>
                    <a:cubicBezTo>
                      <a:pt x="2114" y="4298"/>
                      <a:pt x="2188" y="4282"/>
                      <a:pt x="2251" y="4244"/>
                    </a:cubicBezTo>
                    <a:cubicBezTo>
                      <a:pt x="2415" y="3470"/>
                      <a:pt x="2314" y="2603"/>
                      <a:pt x="1985" y="1837"/>
                    </a:cubicBezTo>
                    <a:cubicBezTo>
                      <a:pt x="1649" y="1079"/>
                      <a:pt x="1063" y="422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7" name="Google Shape;17337;p56"/>
              <p:cNvSpPr/>
              <p:nvPr/>
            </p:nvSpPr>
            <p:spPr>
              <a:xfrm>
                <a:off x="2090882" y="192980"/>
                <a:ext cx="66238" cy="12280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3363" extrusionOk="0">
                    <a:moveTo>
                      <a:pt x="0" y="0"/>
                    </a:moveTo>
                    <a:cubicBezTo>
                      <a:pt x="235" y="641"/>
                      <a:pt x="0" y="1368"/>
                      <a:pt x="250" y="1993"/>
                    </a:cubicBezTo>
                    <a:cubicBezTo>
                      <a:pt x="406" y="2407"/>
                      <a:pt x="743" y="2712"/>
                      <a:pt x="1079" y="3001"/>
                    </a:cubicBezTo>
                    <a:cubicBezTo>
                      <a:pt x="1278" y="3178"/>
                      <a:pt x="1512" y="3362"/>
                      <a:pt x="1768" y="3362"/>
                    </a:cubicBezTo>
                    <a:cubicBezTo>
                      <a:pt x="1783" y="3362"/>
                      <a:pt x="1798" y="3362"/>
                      <a:pt x="1813" y="3360"/>
                    </a:cubicBezTo>
                    <a:cubicBezTo>
                      <a:pt x="1797" y="2946"/>
                      <a:pt x="1758" y="2759"/>
                      <a:pt x="1704" y="2579"/>
                    </a:cubicBezTo>
                    <a:cubicBezTo>
                      <a:pt x="1641" y="2407"/>
                      <a:pt x="1555" y="2251"/>
                      <a:pt x="1501" y="2071"/>
                    </a:cubicBezTo>
                    <a:cubicBezTo>
                      <a:pt x="1383" y="1743"/>
                      <a:pt x="1360" y="1368"/>
                      <a:pt x="1235" y="1040"/>
                    </a:cubicBezTo>
                    <a:cubicBezTo>
                      <a:pt x="1032" y="524"/>
                      <a:pt x="547" y="11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8" name="Google Shape;17338;p56"/>
              <p:cNvSpPr/>
              <p:nvPr/>
            </p:nvSpPr>
            <p:spPr>
              <a:xfrm>
                <a:off x="2177605" y="239500"/>
                <a:ext cx="37136" cy="99029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2712" extrusionOk="0">
                    <a:moveTo>
                      <a:pt x="743" y="0"/>
                    </a:moveTo>
                    <a:cubicBezTo>
                      <a:pt x="493" y="422"/>
                      <a:pt x="235" y="852"/>
                      <a:pt x="118" y="1321"/>
                    </a:cubicBezTo>
                    <a:cubicBezTo>
                      <a:pt x="1" y="1790"/>
                      <a:pt x="32" y="2321"/>
                      <a:pt x="321" y="2712"/>
                    </a:cubicBezTo>
                    <a:cubicBezTo>
                      <a:pt x="884" y="1891"/>
                      <a:pt x="1017" y="977"/>
                      <a:pt x="860" y="109"/>
                    </a:cubicBezTo>
                    <a:lnTo>
                      <a:pt x="860" y="109"/>
                    </a:lnTo>
                    <a:lnTo>
                      <a:pt x="782" y="188"/>
                    </a:lnTo>
                    <a:cubicBezTo>
                      <a:pt x="767" y="125"/>
                      <a:pt x="751" y="55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9" name="Google Shape;17339;p56"/>
              <p:cNvSpPr/>
              <p:nvPr/>
            </p:nvSpPr>
            <p:spPr>
              <a:xfrm>
                <a:off x="2226389" y="204373"/>
                <a:ext cx="41992" cy="93369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2557" extrusionOk="0">
                    <a:moveTo>
                      <a:pt x="1111" y="1"/>
                    </a:moveTo>
                    <a:cubicBezTo>
                      <a:pt x="1017" y="95"/>
                      <a:pt x="939" y="188"/>
                      <a:pt x="853" y="274"/>
                    </a:cubicBezTo>
                    <a:cubicBezTo>
                      <a:pt x="853" y="220"/>
                      <a:pt x="845" y="157"/>
                      <a:pt x="845" y="102"/>
                    </a:cubicBezTo>
                    <a:cubicBezTo>
                      <a:pt x="259" y="759"/>
                      <a:pt x="1" y="1697"/>
                      <a:pt x="173" y="2556"/>
                    </a:cubicBezTo>
                    <a:cubicBezTo>
                      <a:pt x="743" y="1743"/>
                      <a:pt x="1150" y="892"/>
                      <a:pt x="1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0" name="Google Shape;17340;p56"/>
              <p:cNvSpPr/>
              <p:nvPr/>
            </p:nvSpPr>
            <p:spPr>
              <a:xfrm>
                <a:off x="2179029" y="381288"/>
                <a:ext cx="87088" cy="59994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1643" extrusionOk="0">
                    <a:moveTo>
                      <a:pt x="2384" y="1"/>
                    </a:moveTo>
                    <a:cubicBezTo>
                      <a:pt x="2251" y="63"/>
                      <a:pt x="2095" y="40"/>
                      <a:pt x="1939" y="63"/>
                    </a:cubicBezTo>
                    <a:cubicBezTo>
                      <a:pt x="1650" y="95"/>
                      <a:pt x="1392" y="251"/>
                      <a:pt x="1142" y="391"/>
                    </a:cubicBezTo>
                    <a:cubicBezTo>
                      <a:pt x="939" y="509"/>
                      <a:pt x="728" y="642"/>
                      <a:pt x="540" y="782"/>
                    </a:cubicBezTo>
                    <a:cubicBezTo>
                      <a:pt x="352" y="938"/>
                      <a:pt x="188" y="1118"/>
                      <a:pt x="87" y="1345"/>
                    </a:cubicBezTo>
                    <a:cubicBezTo>
                      <a:pt x="1" y="1548"/>
                      <a:pt x="110" y="1618"/>
                      <a:pt x="165" y="1634"/>
                    </a:cubicBezTo>
                    <a:cubicBezTo>
                      <a:pt x="186" y="1640"/>
                      <a:pt x="207" y="1642"/>
                      <a:pt x="227" y="1642"/>
                    </a:cubicBezTo>
                    <a:cubicBezTo>
                      <a:pt x="260" y="1642"/>
                      <a:pt x="292" y="1636"/>
                      <a:pt x="321" y="1626"/>
                    </a:cubicBezTo>
                    <a:cubicBezTo>
                      <a:pt x="634" y="1525"/>
                      <a:pt x="931" y="1368"/>
                      <a:pt x="1196" y="1173"/>
                    </a:cubicBezTo>
                    <a:cubicBezTo>
                      <a:pt x="1400" y="1032"/>
                      <a:pt x="1587" y="860"/>
                      <a:pt x="1782" y="696"/>
                    </a:cubicBezTo>
                    <a:cubicBezTo>
                      <a:pt x="1962" y="532"/>
                      <a:pt x="2158" y="368"/>
                      <a:pt x="2345" y="196"/>
                    </a:cubicBezTo>
                    <a:cubicBezTo>
                      <a:pt x="2325" y="185"/>
                      <a:pt x="2303" y="181"/>
                      <a:pt x="2279" y="181"/>
                    </a:cubicBezTo>
                    <a:cubicBezTo>
                      <a:pt x="2236" y="181"/>
                      <a:pt x="2190" y="194"/>
                      <a:pt x="2150" y="204"/>
                    </a:cubicBezTo>
                    <a:cubicBezTo>
                      <a:pt x="2236" y="149"/>
                      <a:pt x="2330" y="79"/>
                      <a:pt x="2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1" name="Google Shape;17341;p56"/>
              <p:cNvSpPr/>
              <p:nvPr/>
            </p:nvSpPr>
            <p:spPr>
              <a:xfrm>
                <a:off x="2167052" y="462753"/>
                <a:ext cx="91908" cy="3388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928" extrusionOk="0">
                    <a:moveTo>
                      <a:pt x="1663" y="0"/>
                    </a:moveTo>
                    <a:cubicBezTo>
                      <a:pt x="1547" y="0"/>
                      <a:pt x="1426" y="25"/>
                      <a:pt x="1306" y="44"/>
                    </a:cubicBezTo>
                    <a:cubicBezTo>
                      <a:pt x="1063" y="98"/>
                      <a:pt x="821" y="145"/>
                      <a:pt x="594" y="239"/>
                    </a:cubicBezTo>
                    <a:cubicBezTo>
                      <a:pt x="368" y="341"/>
                      <a:pt x="157" y="481"/>
                      <a:pt x="1" y="677"/>
                    </a:cubicBezTo>
                    <a:cubicBezTo>
                      <a:pt x="97" y="861"/>
                      <a:pt x="270" y="927"/>
                      <a:pt x="427" y="927"/>
                    </a:cubicBezTo>
                    <a:cubicBezTo>
                      <a:pt x="436" y="927"/>
                      <a:pt x="445" y="927"/>
                      <a:pt x="454" y="927"/>
                    </a:cubicBezTo>
                    <a:cubicBezTo>
                      <a:pt x="641" y="927"/>
                      <a:pt x="805" y="864"/>
                      <a:pt x="977" y="786"/>
                    </a:cubicBezTo>
                    <a:cubicBezTo>
                      <a:pt x="1134" y="708"/>
                      <a:pt x="1282" y="614"/>
                      <a:pt x="1454" y="544"/>
                    </a:cubicBezTo>
                    <a:cubicBezTo>
                      <a:pt x="1806" y="388"/>
                      <a:pt x="2196" y="333"/>
                      <a:pt x="2517" y="122"/>
                    </a:cubicBezTo>
                    <a:cubicBezTo>
                      <a:pt x="2400" y="122"/>
                      <a:pt x="2275" y="138"/>
                      <a:pt x="2157" y="145"/>
                    </a:cubicBezTo>
                    <a:cubicBezTo>
                      <a:pt x="2204" y="122"/>
                      <a:pt x="2243" y="83"/>
                      <a:pt x="2275" y="36"/>
                    </a:cubicBezTo>
                    <a:lnTo>
                      <a:pt x="2275" y="36"/>
                    </a:lnTo>
                    <a:cubicBezTo>
                      <a:pt x="2226" y="54"/>
                      <a:pt x="2176" y="61"/>
                      <a:pt x="2125" y="61"/>
                    </a:cubicBezTo>
                    <a:cubicBezTo>
                      <a:pt x="2001" y="61"/>
                      <a:pt x="1870" y="21"/>
                      <a:pt x="1743" y="5"/>
                    </a:cubicBezTo>
                    <a:cubicBezTo>
                      <a:pt x="1717" y="2"/>
                      <a:pt x="1690" y="0"/>
                      <a:pt x="1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2" name="Google Shape;17342;p56"/>
              <p:cNvSpPr/>
              <p:nvPr/>
            </p:nvSpPr>
            <p:spPr>
              <a:xfrm>
                <a:off x="1970456" y="481157"/>
                <a:ext cx="64522" cy="76791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210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5" y="485"/>
                      <a:pt x="243" y="884"/>
                      <a:pt x="477" y="1259"/>
                    </a:cubicBezTo>
                    <a:cubicBezTo>
                      <a:pt x="633" y="1525"/>
                      <a:pt x="821" y="1782"/>
                      <a:pt x="1094" y="1931"/>
                    </a:cubicBezTo>
                    <a:cubicBezTo>
                      <a:pt x="1298" y="2025"/>
                      <a:pt x="1524" y="2064"/>
                      <a:pt x="1735" y="2103"/>
                    </a:cubicBezTo>
                    <a:cubicBezTo>
                      <a:pt x="1641" y="1837"/>
                      <a:pt x="1767" y="1525"/>
                      <a:pt x="1673" y="1267"/>
                    </a:cubicBezTo>
                    <a:cubicBezTo>
                      <a:pt x="1610" y="1126"/>
                      <a:pt x="1501" y="1009"/>
                      <a:pt x="1384" y="899"/>
                    </a:cubicBezTo>
                    <a:cubicBezTo>
                      <a:pt x="977" y="532"/>
                      <a:pt x="508" y="227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3" name="Google Shape;17343;p56"/>
              <p:cNvSpPr/>
              <p:nvPr/>
            </p:nvSpPr>
            <p:spPr>
              <a:xfrm>
                <a:off x="1975021" y="379024"/>
                <a:ext cx="66822" cy="10074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27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7" y="399"/>
                      <a:pt x="110" y="797"/>
                      <a:pt x="227" y="1188"/>
                    </a:cubicBezTo>
                    <a:cubicBezTo>
                      <a:pt x="344" y="1579"/>
                      <a:pt x="540" y="1954"/>
                      <a:pt x="829" y="2227"/>
                    </a:cubicBezTo>
                    <a:cubicBezTo>
                      <a:pt x="1095" y="2470"/>
                      <a:pt x="1431" y="2634"/>
                      <a:pt x="1767" y="2759"/>
                    </a:cubicBezTo>
                    <a:cubicBezTo>
                      <a:pt x="1829" y="2501"/>
                      <a:pt x="1782" y="2274"/>
                      <a:pt x="1704" y="2087"/>
                    </a:cubicBezTo>
                    <a:cubicBezTo>
                      <a:pt x="1610" y="1899"/>
                      <a:pt x="1493" y="1735"/>
                      <a:pt x="1399" y="1563"/>
                    </a:cubicBezTo>
                    <a:cubicBezTo>
                      <a:pt x="1220" y="1219"/>
                      <a:pt x="1134" y="821"/>
                      <a:pt x="884" y="524"/>
                    </a:cubicBezTo>
                    <a:cubicBezTo>
                      <a:pt x="657" y="258"/>
                      <a:pt x="321" y="125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4" name="Google Shape;17344;p56"/>
              <p:cNvSpPr/>
              <p:nvPr/>
            </p:nvSpPr>
            <p:spPr>
              <a:xfrm>
                <a:off x="2016392" y="289708"/>
                <a:ext cx="72811" cy="12356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3384" extrusionOk="0">
                    <a:moveTo>
                      <a:pt x="243" y="0"/>
                    </a:moveTo>
                    <a:lnTo>
                      <a:pt x="243" y="0"/>
                    </a:lnTo>
                    <a:cubicBezTo>
                      <a:pt x="1" y="704"/>
                      <a:pt x="87" y="1407"/>
                      <a:pt x="391" y="2024"/>
                    </a:cubicBezTo>
                    <a:cubicBezTo>
                      <a:pt x="454" y="2141"/>
                      <a:pt x="532" y="2259"/>
                      <a:pt x="626" y="2352"/>
                    </a:cubicBezTo>
                    <a:cubicBezTo>
                      <a:pt x="766" y="2470"/>
                      <a:pt x="930" y="2540"/>
                      <a:pt x="1095" y="2626"/>
                    </a:cubicBezTo>
                    <a:cubicBezTo>
                      <a:pt x="1446" y="2806"/>
                      <a:pt x="1751" y="3071"/>
                      <a:pt x="1993" y="3384"/>
                    </a:cubicBezTo>
                    <a:cubicBezTo>
                      <a:pt x="1923" y="2876"/>
                      <a:pt x="1829" y="2352"/>
                      <a:pt x="1626" y="1884"/>
                    </a:cubicBezTo>
                    <a:cubicBezTo>
                      <a:pt x="1454" y="1524"/>
                      <a:pt x="1220" y="1196"/>
                      <a:pt x="1001" y="868"/>
                    </a:cubicBezTo>
                    <a:cubicBezTo>
                      <a:pt x="774" y="555"/>
                      <a:pt x="548" y="235"/>
                      <a:pt x="243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5" name="Google Shape;17345;p56"/>
              <p:cNvSpPr/>
              <p:nvPr/>
            </p:nvSpPr>
            <p:spPr>
              <a:xfrm>
                <a:off x="2093730" y="197252"/>
                <a:ext cx="48236" cy="9504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260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8" y="540"/>
                      <a:pt x="110" y="837"/>
                      <a:pt x="125" y="1126"/>
                    </a:cubicBezTo>
                    <a:cubicBezTo>
                      <a:pt x="141" y="1415"/>
                      <a:pt x="180" y="1712"/>
                      <a:pt x="305" y="1978"/>
                    </a:cubicBezTo>
                    <a:cubicBezTo>
                      <a:pt x="360" y="2095"/>
                      <a:pt x="430" y="2196"/>
                      <a:pt x="547" y="2251"/>
                    </a:cubicBezTo>
                    <a:cubicBezTo>
                      <a:pt x="625" y="2290"/>
                      <a:pt x="711" y="2290"/>
                      <a:pt x="805" y="2306"/>
                    </a:cubicBezTo>
                    <a:cubicBezTo>
                      <a:pt x="1001" y="2345"/>
                      <a:pt x="1172" y="2454"/>
                      <a:pt x="1313" y="2603"/>
                    </a:cubicBezTo>
                    <a:cubicBezTo>
                      <a:pt x="1321" y="2220"/>
                      <a:pt x="1047" y="1884"/>
                      <a:pt x="969" y="1509"/>
                    </a:cubicBezTo>
                    <a:cubicBezTo>
                      <a:pt x="930" y="1313"/>
                      <a:pt x="938" y="1118"/>
                      <a:pt x="891" y="930"/>
                    </a:cubicBezTo>
                    <a:cubicBezTo>
                      <a:pt x="836" y="712"/>
                      <a:pt x="704" y="532"/>
                      <a:pt x="539" y="383"/>
                    </a:cubicBezTo>
                    <a:cubicBezTo>
                      <a:pt x="375" y="235"/>
                      <a:pt x="188" y="118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6" name="Google Shape;17346;p56"/>
              <p:cNvSpPr/>
              <p:nvPr/>
            </p:nvSpPr>
            <p:spPr>
              <a:xfrm>
                <a:off x="2181622" y="246913"/>
                <a:ext cx="24575" cy="79055"/>
              </a:xfrm>
              <a:custGeom>
                <a:avLst/>
                <a:gdLst/>
                <a:ahLst/>
                <a:cxnLst/>
                <a:rect l="l" t="t" r="r" b="b"/>
                <a:pathLst>
                  <a:path w="673" h="2165" extrusionOk="0">
                    <a:moveTo>
                      <a:pt x="578" y="0"/>
                    </a:moveTo>
                    <a:lnTo>
                      <a:pt x="578" y="0"/>
                    </a:lnTo>
                    <a:cubicBezTo>
                      <a:pt x="313" y="508"/>
                      <a:pt x="31" y="1047"/>
                      <a:pt x="0" y="1626"/>
                    </a:cubicBezTo>
                    <a:cubicBezTo>
                      <a:pt x="188" y="1790"/>
                      <a:pt x="266" y="1977"/>
                      <a:pt x="281" y="2165"/>
                    </a:cubicBezTo>
                    <a:cubicBezTo>
                      <a:pt x="266" y="1798"/>
                      <a:pt x="383" y="1438"/>
                      <a:pt x="485" y="1086"/>
                    </a:cubicBezTo>
                    <a:cubicBezTo>
                      <a:pt x="586" y="735"/>
                      <a:pt x="672" y="352"/>
                      <a:pt x="578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7" name="Google Shape;17347;p56"/>
              <p:cNvSpPr/>
              <p:nvPr/>
            </p:nvSpPr>
            <p:spPr>
              <a:xfrm>
                <a:off x="2236978" y="209521"/>
                <a:ext cx="28847" cy="5911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1619" extrusionOk="0">
                    <a:moveTo>
                      <a:pt x="789" y="1"/>
                    </a:moveTo>
                    <a:cubicBezTo>
                      <a:pt x="399" y="266"/>
                      <a:pt x="117" y="665"/>
                      <a:pt x="0" y="1102"/>
                    </a:cubicBezTo>
                    <a:cubicBezTo>
                      <a:pt x="102" y="1360"/>
                      <a:pt x="125" y="1493"/>
                      <a:pt x="133" y="1618"/>
                    </a:cubicBezTo>
                    <a:cubicBezTo>
                      <a:pt x="133" y="1493"/>
                      <a:pt x="250" y="1399"/>
                      <a:pt x="336" y="1298"/>
                    </a:cubicBezTo>
                    <a:cubicBezTo>
                      <a:pt x="492" y="1126"/>
                      <a:pt x="594" y="907"/>
                      <a:pt x="664" y="680"/>
                    </a:cubicBezTo>
                    <a:cubicBezTo>
                      <a:pt x="727" y="462"/>
                      <a:pt x="758" y="235"/>
                      <a:pt x="789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8" name="Google Shape;17348;p56"/>
              <p:cNvSpPr/>
              <p:nvPr/>
            </p:nvSpPr>
            <p:spPr>
              <a:xfrm>
                <a:off x="2204991" y="385305"/>
                <a:ext cx="52837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938" extrusionOk="0">
                    <a:moveTo>
                      <a:pt x="1447" y="0"/>
                    </a:moveTo>
                    <a:lnTo>
                      <a:pt x="1447" y="0"/>
                    </a:lnTo>
                    <a:cubicBezTo>
                      <a:pt x="939" y="16"/>
                      <a:pt x="501" y="313"/>
                      <a:pt x="79" y="594"/>
                    </a:cubicBezTo>
                    <a:cubicBezTo>
                      <a:pt x="63" y="711"/>
                      <a:pt x="40" y="821"/>
                      <a:pt x="1" y="938"/>
                    </a:cubicBezTo>
                    <a:cubicBezTo>
                      <a:pt x="532" y="696"/>
                      <a:pt x="1017" y="383"/>
                      <a:pt x="1447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9" name="Google Shape;17349;p56"/>
              <p:cNvSpPr/>
              <p:nvPr/>
            </p:nvSpPr>
            <p:spPr>
              <a:xfrm>
                <a:off x="2188742" y="465419"/>
                <a:ext cx="56233" cy="17199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471" extrusionOk="0">
                    <a:moveTo>
                      <a:pt x="1025" y="0"/>
                    </a:moveTo>
                    <a:cubicBezTo>
                      <a:pt x="893" y="0"/>
                      <a:pt x="763" y="9"/>
                      <a:pt x="633" y="33"/>
                    </a:cubicBezTo>
                    <a:cubicBezTo>
                      <a:pt x="555" y="57"/>
                      <a:pt x="477" y="72"/>
                      <a:pt x="422" y="119"/>
                    </a:cubicBezTo>
                    <a:cubicBezTo>
                      <a:pt x="360" y="174"/>
                      <a:pt x="321" y="229"/>
                      <a:pt x="282" y="291"/>
                    </a:cubicBezTo>
                    <a:cubicBezTo>
                      <a:pt x="243" y="343"/>
                      <a:pt x="193" y="389"/>
                      <a:pt x="80" y="439"/>
                    </a:cubicBezTo>
                    <a:lnTo>
                      <a:pt x="80" y="439"/>
                    </a:lnTo>
                    <a:cubicBezTo>
                      <a:pt x="223" y="392"/>
                      <a:pt x="379" y="389"/>
                      <a:pt x="524" y="369"/>
                    </a:cubicBezTo>
                    <a:cubicBezTo>
                      <a:pt x="868" y="330"/>
                      <a:pt x="1188" y="197"/>
                      <a:pt x="1501" y="80"/>
                    </a:cubicBezTo>
                    <a:cubicBezTo>
                      <a:pt x="1494" y="66"/>
                      <a:pt x="1511" y="35"/>
                      <a:pt x="1531" y="32"/>
                    </a:cubicBezTo>
                    <a:lnTo>
                      <a:pt x="1531" y="32"/>
                    </a:lnTo>
                    <a:cubicBezTo>
                      <a:pt x="1534" y="33"/>
                      <a:pt x="1537" y="33"/>
                      <a:pt x="1540" y="33"/>
                    </a:cubicBezTo>
                    <a:cubicBezTo>
                      <a:pt x="1538" y="33"/>
                      <a:pt x="1536" y="32"/>
                      <a:pt x="1534" y="32"/>
                    </a:cubicBezTo>
                    <a:cubicBezTo>
                      <a:pt x="1533" y="32"/>
                      <a:pt x="1532" y="32"/>
                      <a:pt x="1531" y="32"/>
                    </a:cubicBezTo>
                    <a:lnTo>
                      <a:pt x="1531" y="32"/>
                    </a:lnTo>
                    <a:cubicBezTo>
                      <a:pt x="1362" y="15"/>
                      <a:pt x="1193" y="0"/>
                      <a:pt x="1025" y="0"/>
                    </a:cubicBezTo>
                    <a:close/>
                    <a:moveTo>
                      <a:pt x="80" y="439"/>
                    </a:moveTo>
                    <a:cubicBezTo>
                      <a:pt x="53" y="448"/>
                      <a:pt x="26" y="459"/>
                      <a:pt x="0" y="471"/>
                    </a:cubicBezTo>
                    <a:cubicBezTo>
                      <a:pt x="30" y="460"/>
                      <a:pt x="56" y="450"/>
                      <a:pt x="80" y="439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0" name="Google Shape;17350;p56"/>
              <p:cNvSpPr/>
              <p:nvPr/>
            </p:nvSpPr>
            <p:spPr>
              <a:xfrm>
                <a:off x="2011536" y="442926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1" name="Google Shape;17351;p56"/>
              <p:cNvSpPr/>
              <p:nvPr/>
            </p:nvSpPr>
            <p:spPr>
              <a:xfrm>
                <a:off x="1992438" y="413531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2" name="Google Shape;17352;p56"/>
              <p:cNvSpPr/>
              <p:nvPr/>
            </p:nvSpPr>
            <p:spPr>
              <a:xfrm>
                <a:off x="1979585" y="390782"/>
                <a:ext cx="53677" cy="83291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281" extrusionOk="0">
                    <a:moveTo>
                      <a:pt x="12" y="1"/>
                    </a:moveTo>
                    <a:cubicBezTo>
                      <a:pt x="6" y="1"/>
                      <a:pt x="1" y="3"/>
                      <a:pt x="1" y="6"/>
                    </a:cubicBezTo>
                    <a:cubicBezTo>
                      <a:pt x="40" y="389"/>
                      <a:pt x="141" y="780"/>
                      <a:pt x="266" y="1132"/>
                    </a:cubicBezTo>
                    <a:cubicBezTo>
                      <a:pt x="329" y="1288"/>
                      <a:pt x="407" y="1429"/>
                      <a:pt x="501" y="1569"/>
                    </a:cubicBezTo>
                    <a:cubicBezTo>
                      <a:pt x="610" y="1718"/>
                      <a:pt x="735" y="1819"/>
                      <a:pt x="876" y="1929"/>
                    </a:cubicBezTo>
                    <a:cubicBezTo>
                      <a:pt x="1048" y="2077"/>
                      <a:pt x="1243" y="2187"/>
                      <a:pt x="1446" y="2280"/>
                    </a:cubicBezTo>
                    <a:cubicBezTo>
                      <a:pt x="1462" y="2280"/>
                      <a:pt x="1470" y="2273"/>
                      <a:pt x="1462" y="2273"/>
                    </a:cubicBezTo>
                    <a:cubicBezTo>
                      <a:pt x="1290" y="2163"/>
                      <a:pt x="1126" y="2069"/>
                      <a:pt x="977" y="1944"/>
                    </a:cubicBezTo>
                    <a:cubicBezTo>
                      <a:pt x="852" y="1835"/>
                      <a:pt x="735" y="1702"/>
                      <a:pt x="626" y="1577"/>
                    </a:cubicBezTo>
                    <a:cubicBezTo>
                      <a:pt x="391" y="1311"/>
                      <a:pt x="258" y="991"/>
                      <a:pt x="149" y="647"/>
                    </a:cubicBezTo>
                    <a:cubicBezTo>
                      <a:pt x="79" y="444"/>
                      <a:pt x="40" y="217"/>
                      <a:pt x="24" y="6"/>
                    </a:cubicBezTo>
                    <a:cubicBezTo>
                      <a:pt x="24" y="3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3" name="Google Shape;17353;p56"/>
              <p:cNvSpPr/>
              <p:nvPr/>
            </p:nvSpPr>
            <p:spPr>
              <a:xfrm>
                <a:off x="1973597" y="488569"/>
                <a:ext cx="55977" cy="67954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1861" extrusionOk="0">
                    <a:moveTo>
                      <a:pt x="0" y="1"/>
                    </a:moveTo>
                    <a:cubicBezTo>
                      <a:pt x="297" y="548"/>
                      <a:pt x="383" y="1251"/>
                      <a:pt x="938" y="1619"/>
                    </a:cubicBezTo>
                    <a:cubicBezTo>
                      <a:pt x="1024" y="1673"/>
                      <a:pt x="1134" y="1712"/>
                      <a:pt x="1235" y="1767"/>
                    </a:cubicBezTo>
                    <a:cubicBezTo>
                      <a:pt x="1321" y="1806"/>
                      <a:pt x="1415" y="1853"/>
                      <a:pt x="1516" y="1861"/>
                    </a:cubicBezTo>
                    <a:cubicBezTo>
                      <a:pt x="1532" y="1853"/>
                      <a:pt x="1532" y="1830"/>
                      <a:pt x="1524" y="1830"/>
                    </a:cubicBezTo>
                    <a:cubicBezTo>
                      <a:pt x="1430" y="1798"/>
                      <a:pt x="1337" y="1767"/>
                      <a:pt x="1251" y="1705"/>
                    </a:cubicBezTo>
                    <a:cubicBezTo>
                      <a:pt x="1173" y="1658"/>
                      <a:pt x="1102" y="1603"/>
                      <a:pt x="1024" y="1556"/>
                    </a:cubicBezTo>
                    <a:cubicBezTo>
                      <a:pt x="891" y="1478"/>
                      <a:pt x="782" y="1361"/>
                      <a:pt x="688" y="1243"/>
                    </a:cubicBezTo>
                    <a:cubicBezTo>
                      <a:pt x="493" y="1009"/>
                      <a:pt x="360" y="736"/>
                      <a:pt x="243" y="462"/>
                    </a:cubicBezTo>
                    <a:cubicBezTo>
                      <a:pt x="180" y="306"/>
                      <a:pt x="102" y="149"/>
                      <a:pt x="8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4" name="Google Shape;17354;p56"/>
              <p:cNvSpPr/>
              <p:nvPr/>
            </p:nvSpPr>
            <p:spPr>
              <a:xfrm>
                <a:off x="2023257" y="298034"/>
                <a:ext cx="57365" cy="98408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2695" extrusionOk="0">
                    <a:moveTo>
                      <a:pt x="43" y="1"/>
                    </a:moveTo>
                    <a:cubicBezTo>
                      <a:pt x="41" y="1"/>
                      <a:pt x="39" y="3"/>
                      <a:pt x="39" y="7"/>
                    </a:cubicBezTo>
                    <a:cubicBezTo>
                      <a:pt x="0" y="226"/>
                      <a:pt x="0" y="437"/>
                      <a:pt x="8" y="655"/>
                    </a:cubicBezTo>
                    <a:cubicBezTo>
                      <a:pt x="16" y="866"/>
                      <a:pt x="70" y="1085"/>
                      <a:pt x="125" y="1296"/>
                    </a:cubicBezTo>
                    <a:cubicBezTo>
                      <a:pt x="195" y="1499"/>
                      <a:pt x="266" y="1726"/>
                      <a:pt x="399" y="1906"/>
                    </a:cubicBezTo>
                    <a:cubicBezTo>
                      <a:pt x="524" y="2070"/>
                      <a:pt x="703" y="2203"/>
                      <a:pt x="891" y="2304"/>
                    </a:cubicBezTo>
                    <a:cubicBezTo>
                      <a:pt x="993" y="2359"/>
                      <a:pt x="1094" y="2406"/>
                      <a:pt x="1204" y="2468"/>
                    </a:cubicBezTo>
                    <a:cubicBezTo>
                      <a:pt x="1321" y="2531"/>
                      <a:pt x="1415" y="2617"/>
                      <a:pt x="1524" y="2695"/>
                    </a:cubicBezTo>
                    <a:cubicBezTo>
                      <a:pt x="1555" y="2695"/>
                      <a:pt x="1571" y="2687"/>
                      <a:pt x="1563" y="2671"/>
                    </a:cubicBezTo>
                    <a:cubicBezTo>
                      <a:pt x="1446" y="2515"/>
                      <a:pt x="1258" y="2414"/>
                      <a:pt x="1094" y="2320"/>
                    </a:cubicBezTo>
                    <a:cubicBezTo>
                      <a:pt x="907" y="2218"/>
                      <a:pt x="742" y="2101"/>
                      <a:pt x="586" y="1953"/>
                    </a:cubicBezTo>
                    <a:cubicBezTo>
                      <a:pt x="422" y="1796"/>
                      <a:pt x="313" y="1593"/>
                      <a:pt x="235" y="1374"/>
                    </a:cubicBezTo>
                    <a:cubicBezTo>
                      <a:pt x="164" y="1179"/>
                      <a:pt x="94" y="976"/>
                      <a:pt x="55" y="773"/>
                    </a:cubicBezTo>
                    <a:cubicBezTo>
                      <a:pt x="8" y="515"/>
                      <a:pt x="0" y="265"/>
                      <a:pt x="47" y="7"/>
                    </a:cubicBezTo>
                    <a:cubicBezTo>
                      <a:pt x="47" y="3"/>
                      <a:pt x="45" y="1"/>
                      <a:pt x="43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5" name="Google Shape;17355;p56"/>
              <p:cNvSpPr/>
              <p:nvPr/>
            </p:nvSpPr>
            <p:spPr>
              <a:xfrm>
                <a:off x="2098295" y="207659"/>
                <a:ext cx="37172" cy="76426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2093" extrusionOk="0">
                    <a:moveTo>
                      <a:pt x="12" y="1"/>
                    </a:moveTo>
                    <a:cubicBezTo>
                      <a:pt x="6" y="1"/>
                      <a:pt x="0" y="5"/>
                      <a:pt x="0" y="12"/>
                    </a:cubicBezTo>
                    <a:cubicBezTo>
                      <a:pt x="110" y="380"/>
                      <a:pt x="63" y="763"/>
                      <a:pt x="110" y="1146"/>
                    </a:cubicBezTo>
                    <a:cubicBezTo>
                      <a:pt x="141" y="1388"/>
                      <a:pt x="211" y="1716"/>
                      <a:pt x="454" y="1849"/>
                    </a:cubicBezTo>
                    <a:cubicBezTo>
                      <a:pt x="493" y="1864"/>
                      <a:pt x="532" y="1872"/>
                      <a:pt x="579" y="1888"/>
                    </a:cubicBezTo>
                    <a:cubicBezTo>
                      <a:pt x="625" y="1896"/>
                      <a:pt x="680" y="1911"/>
                      <a:pt x="719" y="1927"/>
                    </a:cubicBezTo>
                    <a:cubicBezTo>
                      <a:pt x="821" y="1966"/>
                      <a:pt x="922" y="2013"/>
                      <a:pt x="1008" y="2083"/>
                    </a:cubicBezTo>
                    <a:cubicBezTo>
                      <a:pt x="891" y="1943"/>
                      <a:pt x="719" y="1927"/>
                      <a:pt x="579" y="1825"/>
                    </a:cubicBezTo>
                    <a:cubicBezTo>
                      <a:pt x="524" y="1786"/>
                      <a:pt x="461" y="1763"/>
                      <a:pt x="414" y="1708"/>
                    </a:cubicBezTo>
                    <a:cubicBezTo>
                      <a:pt x="368" y="1661"/>
                      <a:pt x="336" y="1599"/>
                      <a:pt x="305" y="1544"/>
                    </a:cubicBezTo>
                    <a:cubicBezTo>
                      <a:pt x="188" y="1278"/>
                      <a:pt x="180" y="981"/>
                      <a:pt x="141" y="700"/>
                    </a:cubicBezTo>
                    <a:cubicBezTo>
                      <a:pt x="102" y="466"/>
                      <a:pt x="94" y="231"/>
                      <a:pt x="24" y="12"/>
                    </a:cubicBezTo>
                    <a:cubicBezTo>
                      <a:pt x="24" y="5"/>
                      <a:pt x="18" y="1"/>
                      <a:pt x="12" y="1"/>
                    </a:cubicBezTo>
                    <a:close/>
                    <a:moveTo>
                      <a:pt x="1008" y="2083"/>
                    </a:moveTo>
                    <a:cubicBezTo>
                      <a:pt x="1008" y="2090"/>
                      <a:pt x="1011" y="2092"/>
                      <a:pt x="1013" y="2092"/>
                    </a:cubicBezTo>
                    <a:cubicBezTo>
                      <a:pt x="1016" y="2092"/>
                      <a:pt x="1017" y="2088"/>
                      <a:pt x="1008" y="2083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6" name="Google Shape;17356;p56"/>
              <p:cNvSpPr/>
              <p:nvPr/>
            </p:nvSpPr>
            <p:spPr>
              <a:xfrm>
                <a:off x="2181877" y="262760"/>
                <a:ext cx="15190" cy="4966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1360" extrusionOk="0">
                    <a:moveTo>
                      <a:pt x="410" y="0"/>
                    </a:moveTo>
                    <a:cubicBezTo>
                      <a:pt x="408" y="0"/>
                      <a:pt x="405" y="1"/>
                      <a:pt x="399" y="4"/>
                    </a:cubicBezTo>
                    <a:cubicBezTo>
                      <a:pt x="329" y="113"/>
                      <a:pt x="306" y="238"/>
                      <a:pt x="243" y="355"/>
                    </a:cubicBezTo>
                    <a:cubicBezTo>
                      <a:pt x="188" y="473"/>
                      <a:pt x="126" y="582"/>
                      <a:pt x="79" y="707"/>
                    </a:cubicBezTo>
                    <a:cubicBezTo>
                      <a:pt x="40" y="816"/>
                      <a:pt x="1" y="934"/>
                      <a:pt x="1" y="1051"/>
                    </a:cubicBezTo>
                    <a:cubicBezTo>
                      <a:pt x="1" y="1098"/>
                      <a:pt x="9" y="1153"/>
                      <a:pt x="40" y="1199"/>
                    </a:cubicBezTo>
                    <a:cubicBezTo>
                      <a:pt x="79" y="1254"/>
                      <a:pt x="126" y="1293"/>
                      <a:pt x="165" y="1356"/>
                    </a:cubicBezTo>
                    <a:cubicBezTo>
                      <a:pt x="165" y="1358"/>
                      <a:pt x="166" y="1359"/>
                      <a:pt x="167" y="1359"/>
                    </a:cubicBezTo>
                    <a:cubicBezTo>
                      <a:pt x="169" y="1359"/>
                      <a:pt x="173" y="1356"/>
                      <a:pt x="173" y="1356"/>
                    </a:cubicBezTo>
                    <a:cubicBezTo>
                      <a:pt x="149" y="1246"/>
                      <a:pt x="79" y="1168"/>
                      <a:pt x="79" y="1051"/>
                    </a:cubicBezTo>
                    <a:cubicBezTo>
                      <a:pt x="79" y="934"/>
                      <a:pt x="118" y="824"/>
                      <a:pt x="149" y="707"/>
                    </a:cubicBezTo>
                    <a:cubicBezTo>
                      <a:pt x="188" y="574"/>
                      <a:pt x="228" y="457"/>
                      <a:pt x="282" y="340"/>
                    </a:cubicBezTo>
                    <a:cubicBezTo>
                      <a:pt x="337" y="230"/>
                      <a:pt x="353" y="113"/>
                      <a:pt x="415" y="4"/>
                    </a:cubicBezTo>
                    <a:cubicBezTo>
                      <a:pt x="415" y="4"/>
                      <a:pt x="415" y="0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7" name="Google Shape;17357;p56"/>
              <p:cNvSpPr/>
              <p:nvPr/>
            </p:nvSpPr>
            <p:spPr>
              <a:xfrm>
                <a:off x="2239826" y="215802"/>
                <a:ext cx="21982" cy="4246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63" extrusionOk="0">
                    <a:moveTo>
                      <a:pt x="602" y="0"/>
                    </a:moveTo>
                    <a:lnTo>
                      <a:pt x="602" y="0"/>
                    </a:lnTo>
                    <a:cubicBezTo>
                      <a:pt x="407" y="141"/>
                      <a:pt x="258" y="329"/>
                      <a:pt x="133" y="532"/>
                    </a:cubicBezTo>
                    <a:cubicBezTo>
                      <a:pt x="78" y="618"/>
                      <a:pt x="16" y="719"/>
                      <a:pt x="8" y="821"/>
                    </a:cubicBezTo>
                    <a:cubicBezTo>
                      <a:pt x="0" y="930"/>
                      <a:pt x="39" y="1040"/>
                      <a:pt x="47" y="1157"/>
                    </a:cubicBezTo>
                    <a:cubicBezTo>
                      <a:pt x="47" y="1161"/>
                      <a:pt x="51" y="1163"/>
                      <a:pt x="55" y="1163"/>
                    </a:cubicBezTo>
                    <a:cubicBezTo>
                      <a:pt x="59" y="1163"/>
                      <a:pt x="63" y="1161"/>
                      <a:pt x="63" y="1157"/>
                    </a:cubicBezTo>
                    <a:cubicBezTo>
                      <a:pt x="55" y="1055"/>
                      <a:pt x="24" y="962"/>
                      <a:pt x="47" y="860"/>
                    </a:cubicBezTo>
                    <a:cubicBezTo>
                      <a:pt x="63" y="758"/>
                      <a:pt x="133" y="649"/>
                      <a:pt x="196" y="563"/>
                    </a:cubicBezTo>
                    <a:cubicBezTo>
                      <a:pt x="250" y="461"/>
                      <a:pt x="313" y="376"/>
                      <a:pt x="375" y="290"/>
                    </a:cubicBezTo>
                    <a:cubicBezTo>
                      <a:pt x="407" y="250"/>
                      <a:pt x="438" y="196"/>
                      <a:pt x="477" y="149"/>
                    </a:cubicBezTo>
                    <a:cubicBezTo>
                      <a:pt x="516" y="102"/>
                      <a:pt x="563" y="55"/>
                      <a:pt x="602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8" name="Google Shape;17358;p56"/>
              <p:cNvSpPr/>
              <p:nvPr/>
            </p:nvSpPr>
            <p:spPr>
              <a:xfrm>
                <a:off x="2209117" y="389285"/>
                <a:ext cx="38450" cy="23954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656" extrusionOk="0">
                    <a:moveTo>
                      <a:pt x="1052" y="1"/>
                    </a:moveTo>
                    <a:cubicBezTo>
                      <a:pt x="958" y="8"/>
                      <a:pt x="857" y="71"/>
                      <a:pt x="763" y="94"/>
                    </a:cubicBezTo>
                    <a:cubicBezTo>
                      <a:pt x="654" y="133"/>
                      <a:pt x="544" y="165"/>
                      <a:pt x="451" y="227"/>
                    </a:cubicBezTo>
                    <a:cubicBezTo>
                      <a:pt x="349" y="282"/>
                      <a:pt x="271" y="352"/>
                      <a:pt x="185" y="423"/>
                    </a:cubicBezTo>
                    <a:cubicBezTo>
                      <a:pt x="107" y="477"/>
                      <a:pt x="36" y="548"/>
                      <a:pt x="5" y="634"/>
                    </a:cubicBezTo>
                    <a:cubicBezTo>
                      <a:pt x="1" y="647"/>
                      <a:pt x="9" y="656"/>
                      <a:pt x="19" y="656"/>
                    </a:cubicBezTo>
                    <a:cubicBezTo>
                      <a:pt x="26" y="656"/>
                      <a:pt x="33" y="651"/>
                      <a:pt x="36" y="641"/>
                    </a:cubicBezTo>
                    <a:cubicBezTo>
                      <a:pt x="75" y="548"/>
                      <a:pt x="161" y="485"/>
                      <a:pt x="255" y="438"/>
                    </a:cubicBezTo>
                    <a:cubicBezTo>
                      <a:pt x="341" y="391"/>
                      <a:pt x="427" y="313"/>
                      <a:pt x="513" y="266"/>
                    </a:cubicBezTo>
                    <a:cubicBezTo>
                      <a:pt x="615" y="212"/>
                      <a:pt x="708" y="196"/>
                      <a:pt x="810" y="157"/>
                    </a:cubicBezTo>
                    <a:cubicBezTo>
                      <a:pt x="888" y="110"/>
                      <a:pt x="958" y="32"/>
                      <a:pt x="105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9" name="Google Shape;17359;p56"/>
              <p:cNvSpPr/>
              <p:nvPr/>
            </p:nvSpPr>
            <p:spPr>
              <a:xfrm>
                <a:off x="2201376" y="466332"/>
                <a:ext cx="38742" cy="9421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258" extrusionOk="0">
                    <a:moveTo>
                      <a:pt x="1053" y="16"/>
                    </a:moveTo>
                    <a:cubicBezTo>
                      <a:pt x="1056" y="21"/>
                      <a:pt x="1058" y="23"/>
                      <a:pt x="1058" y="23"/>
                    </a:cubicBezTo>
                    <a:cubicBezTo>
                      <a:pt x="1060" y="23"/>
                      <a:pt x="1058" y="16"/>
                      <a:pt x="1053" y="16"/>
                    </a:cubicBezTo>
                    <a:close/>
                    <a:moveTo>
                      <a:pt x="584" y="0"/>
                    </a:moveTo>
                    <a:cubicBezTo>
                      <a:pt x="530" y="0"/>
                      <a:pt x="475" y="8"/>
                      <a:pt x="428" y="16"/>
                    </a:cubicBezTo>
                    <a:cubicBezTo>
                      <a:pt x="272" y="47"/>
                      <a:pt x="100" y="118"/>
                      <a:pt x="6" y="243"/>
                    </a:cubicBezTo>
                    <a:cubicBezTo>
                      <a:pt x="1" y="248"/>
                      <a:pt x="3" y="257"/>
                      <a:pt x="7" y="257"/>
                    </a:cubicBezTo>
                    <a:cubicBezTo>
                      <a:pt x="9" y="257"/>
                      <a:pt x="12" y="255"/>
                      <a:pt x="14" y="251"/>
                    </a:cubicBezTo>
                    <a:cubicBezTo>
                      <a:pt x="76" y="188"/>
                      <a:pt x="139" y="149"/>
                      <a:pt x="233" y="125"/>
                    </a:cubicBezTo>
                    <a:cubicBezTo>
                      <a:pt x="272" y="118"/>
                      <a:pt x="311" y="118"/>
                      <a:pt x="350" y="118"/>
                    </a:cubicBezTo>
                    <a:cubicBezTo>
                      <a:pt x="389" y="118"/>
                      <a:pt x="436" y="110"/>
                      <a:pt x="475" y="94"/>
                    </a:cubicBezTo>
                    <a:cubicBezTo>
                      <a:pt x="569" y="86"/>
                      <a:pt x="678" y="55"/>
                      <a:pt x="780" y="47"/>
                    </a:cubicBezTo>
                    <a:cubicBezTo>
                      <a:pt x="807" y="47"/>
                      <a:pt x="833" y="48"/>
                      <a:pt x="859" y="48"/>
                    </a:cubicBezTo>
                    <a:cubicBezTo>
                      <a:pt x="923" y="48"/>
                      <a:pt x="986" y="44"/>
                      <a:pt x="1053" y="16"/>
                    </a:cubicBezTo>
                    <a:lnTo>
                      <a:pt x="1053" y="16"/>
                    </a:lnTo>
                    <a:cubicBezTo>
                      <a:pt x="1028" y="20"/>
                      <a:pt x="1002" y="21"/>
                      <a:pt x="976" y="21"/>
                    </a:cubicBezTo>
                    <a:cubicBezTo>
                      <a:pt x="898" y="21"/>
                      <a:pt x="819" y="8"/>
                      <a:pt x="749" y="8"/>
                    </a:cubicBezTo>
                    <a:cubicBezTo>
                      <a:pt x="686" y="8"/>
                      <a:pt x="639" y="0"/>
                      <a:pt x="584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0" name="Google Shape;17360;p56"/>
              <p:cNvSpPr/>
              <p:nvPr/>
            </p:nvSpPr>
            <p:spPr>
              <a:xfrm>
                <a:off x="2055499" y="328232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1" name="Google Shape;17361;p56"/>
              <p:cNvSpPr/>
              <p:nvPr/>
            </p:nvSpPr>
            <p:spPr>
              <a:xfrm>
                <a:off x="2032933" y="293031"/>
                <a:ext cx="58534" cy="122727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3361" extrusionOk="0">
                    <a:moveTo>
                      <a:pt x="10" y="0"/>
                    </a:moveTo>
                    <a:cubicBezTo>
                      <a:pt x="5" y="0"/>
                      <a:pt x="1" y="7"/>
                      <a:pt x="1" y="19"/>
                    </a:cubicBezTo>
                    <a:cubicBezTo>
                      <a:pt x="48" y="105"/>
                      <a:pt x="118" y="175"/>
                      <a:pt x="181" y="253"/>
                    </a:cubicBezTo>
                    <a:cubicBezTo>
                      <a:pt x="259" y="339"/>
                      <a:pt x="337" y="417"/>
                      <a:pt x="415" y="503"/>
                    </a:cubicBezTo>
                    <a:cubicBezTo>
                      <a:pt x="595" y="706"/>
                      <a:pt x="751" y="917"/>
                      <a:pt x="876" y="1152"/>
                    </a:cubicBezTo>
                    <a:cubicBezTo>
                      <a:pt x="1001" y="1386"/>
                      <a:pt x="1110" y="1605"/>
                      <a:pt x="1196" y="1863"/>
                    </a:cubicBezTo>
                    <a:cubicBezTo>
                      <a:pt x="1282" y="2105"/>
                      <a:pt x="1368" y="2363"/>
                      <a:pt x="1431" y="2605"/>
                    </a:cubicBezTo>
                    <a:cubicBezTo>
                      <a:pt x="1470" y="2738"/>
                      <a:pt x="1501" y="2879"/>
                      <a:pt x="1509" y="3027"/>
                    </a:cubicBezTo>
                    <a:cubicBezTo>
                      <a:pt x="1517" y="3129"/>
                      <a:pt x="1509" y="3262"/>
                      <a:pt x="1572" y="3355"/>
                    </a:cubicBezTo>
                    <a:cubicBezTo>
                      <a:pt x="1575" y="3359"/>
                      <a:pt x="1578" y="3361"/>
                      <a:pt x="1581" y="3361"/>
                    </a:cubicBezTo>
                    <a:cubicBezTo>
                      <a:pt x="1584" y="3361"/>
                      <a:pt x="1587" y="3357"/>
                      <a:pt x="1587" y="3348"/>
                    </a:cubicBezTo>
                    <a:cubicBezTo>
                      <a:pt x="1587" y="3262"/>
                      <a:pt x="1603" y="3152"/>
                      <a:pt x="1587" y="3035"/>
                    </a:cubicBezTo>
                    <a:cubicBezTo>
                      <a:pt x="1579" y="2918"/>
                      <a:pt x="1564" y="2793"/>
                      <a:pt x="1540" y="2676"/>
                    </a:cubicBezTo>
                    <a:cubicBezTo>
                      <a:pt x="1493" y="2418"/>
                      <a:pt x="1423" y="2168"/>
                      <a:pt x="1337" y="1925"/>
                    </a:cubicBezTo>
                    <a:cubicBezTo>
                      <a:pt x="1251" y="1675"/>
                      <a:pt x="1118" y="1457"/>
                      <a:pt x="993" y="1238"/>
                    </a:cubicBezTo>
                    <a:cubicBezTo>
                      <a:pt x="868" y="1019"/>
                      <a:pt x="720" y="808"/>
                      <a:pt x="556" y="613"/>
                    </a:cubicBezTo>
                    <a:cubicBezTo>
                      <a:pt x="470" y="503"/>
                      <a:pt x="368" y="409"/>
                      <a:pt x="274" y="300"/>
                    </a:cubicBezTo>
                    <a:cubicBezTo>
                      <a:pt x="181" y="214"/>
                      <a:pt x="87" y="120"/>
                      <a:pt x="16" y="3"/>
                    </a:cubicBezTo>
                    <a:cubicBezTo>
                      <a:pt x="14" y="1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2" name="Google Shape;17362;p56"/>
              <p:cNvSpPr/>
              <p:nvPr/>
            </p:nvSpPr>
            <p:spPr>
              <a:xfrm>
                <a:off x="1981886" y="380740"/>
                <a:ext cx="61382" cy="88622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2427" extrusionOk="0">
                    <a:moveTo>
                      <a:pt x="8" y="0"/>
                    </a:moveTo>
                    <a:cubicBezTo>
                      <a:pt x="0" y="0"/>
                      <a:pt x="0" y="16"/>
                      <a:pt x="8" y="16"/>
                    </a:cubicBezTo>
                    <a:cubicBezTo>
                      <a:pt x="86" y="16"/>
                      <a:pt x="156" y="70"/>
                      <a:pt x="227" y="110"/>
                    </a:cubicBezTo>
                    <a:cubicBezTo>
                      <a:pt x="289" y="156"/>
                      <a:pt x="360" y="203"/>
                      <a:pt x="422" y="266"/>
                    </a:cubicBezTo>
                    <a:cubicBezTo>
                      <a:pt x="563" y="391"/>
                      <a:pt x="696" y="516"/>
                      <a:pt x="797" y="680"/>
                    </a:cubicBezTo>
                    <a:cubicBezTo>
                      <a:pt x="914" y="860"/>
                      <a:pt x="1008" y="1047"/>
                      <a:pt x="1086" y="1250"/>
                    </a:cubicBezTo>
                    <a:cubicBezTo>
                      <a:pt x="1164" y="1446"/>
                      <a:pt x="1227" y="1641"/>
                      <a:pt x="1336" y="1813"/>
                    </a:cubicBezTo>
                    <a:cubicBezTo>
                      <a:pt x="1399" y="1907"/>
                      <a:pt x="1454" y="1993"/>
                      <a:pt x="1500" y="2087"/>
                    </a:cubicBezTo>
                    <a:cubicBezTo>
                      <a:pt x="1563" y="2188"/>
                      <a:pt x="1571" y="2298"/>
                      <a:pt x="1602" y="2415"/>
                    </a:cubicBezTo>
                    <a:cubicBezTo>
                      <a:pt x="1602" y="2423"/>
                      <a:pt x="1612" y="2427"/>
                      <a:pt x="1622" y="2427"/>
                    </a:cubicBezTo>
                    <a:cubicBezTo>
                      <a:pt x="1631" y="2427"/>
                      <a:pt x="1641" y="2423"/>
                      <a:pt x="1641" y="2415"/>
                    </a:cubicBezTo>
                    <a:cubicBezTo>
                      <a:pt x="1680" y="2219"/>
                      <a:pt x="1594" y="2008"/>
                      <a:pt x="1500" y="1852"/>
                    </a:cubicBezTo>
                    <a:cubicBezTo>
                      <a:pt x="1399" y="1649"/>
                      <a:pt x="1297" y="1454"/>
                      <a:pt x="1211" y="1243"/>
                    </a:cubicBezTo>
                    <a:cubicBezTo>
                      <a:pt x="1125" y="1032"/>
                      <a:pt x="1024" y="836"/>
                      <a:pt x="899" y="657"/>
                    </a:cubicBezTo>
                    <a:cubicBezTo>
                      <a:pt x="781" y="485"/>
                      <a:pt x="641" y="352"/>
                      <a:pt x="477" y="235"/>
                    </a:cubicBezTo>
                    <a:cubicBezTo>
                      <a:pt x="399" y="172"/>
                      <a:pt x="320" y="125"/>
                      <a:pt x="234" y="78"/>
                    </a:cubicBezTo>
                    <a:cubicBezTo>
                      <a:pt x="164" y="39"/>
                      <a:pt x="86" y="0"/>
                      <a:pt x="8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3" name="Google Shape;17363;p56"/>
              <p:cNvSpPr/>
              <p:nvPr/>
            </p:nvSpPr>
            <p:spPr>
              <a:xfrm>
                <a:off x="1978818" y="481924"/>
                <a:ext cx="57876" cy="5272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444" extrusionOk="0">
                    <a:moveTo>
                      <a:pt x="11" y="0"/>
                    </a:moveTo>
                    <a:cubicBezTo>
                      <a:pt x="7" y="0"/>
                      <a:pt x="0" y="6"/>
                      <a:pt x="6" y="11"/>
                    </a:cubicBezTo>
                    <a:cubicBezTo>
                      <a:pt x="100" y="152"/>
                      <a:pt x="240" y="238"/>
                      <a:pt x="373" y="347"/>
                    </a:cubicBezTo>
                    <a:cubicBezTo>
                      <a:pt x="522" y="449"/>
                      <a:pt x="662" y="558"/>
                      <a:pt x="803" y="667"/>
                    </a:cubicBezTo>
                    <a:cubicBezTo>
                      <a:pt x="951" y="777"/>
                      <a:pt x="1100" y="894"/>
                      <a:pt x="1225" y="1027"/>
                    </a:cubicBezTo>
                    <a:cubicBezTo>
                      <a:pt x="1287" y="1089"/>
                      <a:pt x="1342" y="1144"/>
                      <a:pt x="1381" y="1214"/>
                    </a:cubicBezTo>
                    <a:cubicBezTo>
                      <a:pt x="1405" y="1246"/>
                      <a:pt x="1428" y="1277"/>
                      <a:pt x="1452" y="1308"/>
                    </a:cubicBezTo>
                    <a:cubicBezTo>
                      <a:pt x="1467" y="1347"/>
                      <a:pt x="1483" y="1386"/>
                      <a:pt x="1498" y="1425"/>
                    </a:cubicBezTo>
                    <a:cubicBezTo>
                      <a:pt x="1502" y="1437"/>
                      <a:pt x="1514" y="1443"/>
                      <a:pt x="1527" y="1443"/>
                    </a:cubicBezTo>
                    <a:cubicBezTo>
                      <a:pt x="1539" y="1443"/>
                      <a:pt x="1553" y="1437"/>
                      <a:pt x="1561" y="1425"/>
                    </a:cubicBezTo>
                    <a:cubicBezTo>
                      <a:pt x="1584" y="1347"/>
                      <a:pt x="1561" y="1261"/>
                      <a:pt x="1530" y="1207"/>
                    </a:cubicBezTo>
                    <a:cubicBezTo>
                      <a:pt x="1491" y="1129"/>
                      <a:pt x="1428" y="1066"/>
                      <a:pt x="1381" y="1011"/>
                    </a:cubicBezTo>
                    <a:cubicBezTo>
                      <a:pt x="1264" y="863"/>
                      <a:pt x="1116" y="746"/>
                      <a:pt x="975" y="636"/>
                    </a:cubicBezTo>
                    <a:cubicBezTo>
                      <a:pt x="819" y="519"/>
                      <a:pt x="647" y="433"/>
                      <a:pt x="490" y="331"/>
                    </a:cubicBezTo>
                    <a:cubicBezTo>
                      <a:pt x="326" y="230"/>
                      <a:pt x="139" y="167"/>
                      <a:pt x="14" y="3"/>
                    </a:cubicBezTo>
                    <a:cubicBezTo>
                      <a:pt x="14" y="1"/>
                      <a:pt x="12" y="0"/>
                      <a:pt x="1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4" name="Google Shape;17364;p56"/>
              <p:cNvSpPr/>
              <p:nvPr/>
            </p:nvSpPr>
            <p:spPr>
              <a:xfrm>
                <a:off x="2099135" y="200977"/>
                <a:ext cx="45972" cy="9424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581" extrusionOk="0">
                    <a:moveTo>
                      <a:pt x="1" y="0"/>
                    </a:moveTo>
                    <a:cubicBezTo>
                      <a:pt x="63" y="55"/>
                      <a:pt x="141" y="94"/>
                      <a:pt x="204" y="149"/>
                    </a:cubicBezTo>
                    <a:cubicBezTo>
                      <a:pt x="282" y="203"/>
                      <a:pt x="352" y="281"/>
                      <a:pt x="423" y="352"/>
                    </a:cubicBezTo>
                    <a:cubicBezTo>
                      <a:pt x="540" y="485"/>
                      <a:pt x="634" y="641"/>
                      <a:pt x="696" y="813"/>
                    </a:cubicBezTo>
                    <a:cubicBezTo>
                      <a:pt x="767" y="1008"/>
                      <a:pt x="774" y="1219"/>
                      <a:pt x="790" y="1422"/>
                    </a:cubicBezTo>
                    <a:cubicBezTo>
                      <a:pt x="813" y="1618"/>
                      <a:pt x="899" y="1790"/>
                      <a:pt x="978" y="1961"/>
                    </a:cubicBezTo>
                    <a:cubicBezTo>
                      <a:pt x="1017" y="2063"/>
                      <a:pt x="1064" y="2157"/>
                      <a:pt x="1103" y="2258"/>
                    </a:cubicBezTo>
                    <a:cubicBezTo>
                      <a:pt x="1134" y="2360"/>
                      <a:pt x="1134" y="2469"/>
                      <a:pt x="1204" y="2571"/>
                    </a:cubicBezTo>
                    <a:cubicBezTo>
                      <a:pt x="1210" y="2577"/>
                      <a:pt x="1220" y="2581"/>
                      <a:pt x="1229" y="2581"/>
                    </a:cubicBezTo>
                    <a:cubicBezTo>
                      <a:pt x="1244" y="2581"/>
                      <a:pt x="1259" y="2572"/>
                      <a:pt x="1259" y="2548"/>
                    </a:cubicBezTo>
                    <a:cubicBezTo>
                      <a:pt x="1235" y="2469"/>
                      <a:pt x="1220" y="2376"/>
                      <a:pt x="1212" y="2282"/>
                    </a:cubicBezTo>
                    <a:cubicBezTo>
                      <a:pt x="1204" y="2188"/>
                      <a:pt x="1157" y="2102"/>
                      <a:pt x="1118" y="2008"/>
                    </a:cubicBezTo>
                    <a:cubicBezTo>
                      <a:pt x="1040" y="1829"/>
                      <a:pt x="938" y="1641"/>
                      <a:pt x="899" y="1446"/>
                    </a:cubicBezTo>
                    <a:cubicBezTo>
                      <a:pt x="860" y="1243"/>
                      <a:pt x="853" y="1024"/>
                      <a:pt x="782" y="821"/>
                    </a:cubicBezTo>
                    <a:cubicBezTo>
                      <a:pt x="728" y="656"/>
                      <a:pt x="634" y="516"/>
                      <a:pt x="517" y="391"/>
                    </a:cubicBezTo>
                    <a:cubicBezTo>
                      <a:pt x="446" y="313"/>
                      <a:pt x="360" y="242"/>
                      <a:pt x="274" y="172"/>
                    </a:cubicBezTo>
                    <a:cubicBezTo>
                      <a:pt x="188" y="109"/>
                      <a:pt x="87" y="70"/>
                      <a:pt x="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5" name="Google Shape;17365;p56"/>
              <p:cNvSpPr/>
              <p:nvPr/>
            </p:nvSpPr>
            <p:spPr>
              <a:xfrm>
                <a:off x="2191590" y="253924"/>
                <a:ext cx="14314" cy="7533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063" extrusionOk="0">
                    <a:moveTo>
                      <a:pt x="378" y="0"/>
                    </a:moveTo>
                    <a:cubicBezTo>
                      <a:pt x="373" y="0"/>
                      <a:pt x="368" y="4"/>
                      <a:pt x="368" y="11"/>
                    </a:cubicBezTo>
                    <a:cubicBezTo>
                      <a:pt x="368" y="191"/>
                      <a:pt x="329" y="355"/>
                      <a:pt x="290" y="527"/>
                    </a:cubicBezTo>
                    <a:cubicBezTo>
                      <a:pt x="251" y="707"/>
                      <a:pt x="212" y="871"/>
                      <a:pt x="157" y="1051"/>
                    </a:cubicBezTo>
                    <a:cubicBezTo>
                      <a:pt x="126" y="1129"/>
                      <a:pt x="110" y="1215"/>
                      <a:pt x="87" y="1293"/>
                    </a:cubicBezTo>
                    <a:cubicBezTo>
                      <a:pt x="71" y="1379"/>
                      <a:pt x="32" y="1457"/>
                      <a:pt x="16" y="1543"/>
                    </a:cubicBezTo>
                    <a:cubicBezTo>
                      <a:pt x="8" y="1621"/>
                      <a:pt x="8" y="1715"/>
                      <a:pt x="1" y="1793"/>
                    </a:cubicBezTo>
                    <a:cubicBezTo>
                      <a:pt x="1" y="1879"/>
                      <a:pt x="1" y="1965"/>
                      <a:pt x="16" y="2051"/>
                    </a:cubicBezTo>
                    <a:cubicBezTo>
                      <a:pt x="16" y="2059"/>
                      <a:pt x="22" y="2063"/>
                      <a:pt x="28" y="2063"/>
                    </a:cubicBezTo>
                    <a:cubicBezTo>
                      <a:pt x="34" y="2063"/>
                      <a:pt x="40" y="2059"/>
                      <a:pt x="40" y="2051"/>
                    </a:cubicBezTo>
                    <a:cubicBezTo>
                      <a:pt x="40" y="1957"/>
                      <a:pt x="40" y="1871"/>
                      <a:pt x="55" y="1770"/>
                    </a:cubicBezTo>
                    <a:cubicBezTo>
                      <a:pt x="71" y="1684"/>
                      <a:pt x="94" y="1606"/>
                      <a:pt x="110" y="1520"/>
                    </a:cubicBezTo>
                    <a:cubicBezTo>
                      <a:pt x="118" y="1426"/>
                      <a:pt x="133" y="1340"/>
                      <a:pt x="157" y="1254"/>
                    </a:cubicBezTo>
                    <a:cubicBezTo>
                      <a:pt x="173" y="1176"/>
                      <a:pt x="204" y="1090"/>
                      <a:pt x="227" y="1012"/>
                    </a:cubicBezTo>
                    <a:cubicBezTo>
                      <a:pt x="274" y="840"/>
                      <a:pt x="305" y="668"/>
                      <a:pt x="329" y="504"/>
                    </a:cubicBezTo>
                    <a:cubicBezTo>
                      <a:pt x="352" y="347"/>
                      <a:pt x="391" y="191"/>
                      <a:pt x="391" y="19"/>
                    </a:cubicBezTo>
                    <a:cubicBezTo>
                      <a:pt x="391" y="6"/>
                      <a:pt x="384" y="0"/>
                      <a:pt x="378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6" name="Google Shape;17366;p56"/>
              <p:cNvSpPr/>
              <p:nvPr/>
            </p:nvSpPr>
            <p:spPr>
              <a:xfrm>
                <a:off x="2235809" y="215510"/>
                <a:ext cx="21434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990" extrusionOk="0">
                    <a:moveTo>
                      <a:pt x="587" y="1"/>
                    </a:moveTo>
                    <a:lnTo>
                      <a:pt x="587" y="1"/>
                    </a:lnTo>
                    <a:cubicBezTo>
                      <a:pt x="517" y="71"/>
                      <a:pt x="431" y="118"/>
                      <a:pt x="360" y="188"/>
                    </a:cubicBezTo>
                    <a:cubicBezTo>
                      <a:pt x="290" y="258"/>
                      <a:pt x="235" y="344"/>
                      <a:pt x="196" y="423"/>
                    </a:cubicBezTo>
                    <a:cubicBezTo>
                      <a:pt x="95" y="595"/>
                      <a:pt x="40" y="782"/>
                      <a:pt x="1" y="977"/>
                    </a:cubicBezTo>
                    <a:cubicBezTo>
                      <a:pt x="1" y="982"/>
                      <a:pt x="7" y="990"/>
                      <a:pt x="11" y="990"/>
                    </a:cubicBezTo>
                    <a:cubicBezTo>
                      <a:pt x="14" y="990"/>
                      <a:pt x="17" y="987"/>
                      <a:pt x="17" y="977"/>
                    </a:cubicBezTo>
                    <a:cubicBezTo>
                      <a:pt x="71" y="790"/>
                      <a:pt x="134" y="595"/>
                      <a:pt x="235" y="430"/>
                    </a:cubicBezTo>
                    <a:cubicBezTo>
                      <a:pt x="282" y="352"/>
                      <a:pt x="345" y="282"/>
                      <a:pt x="399" y="204"/>
                    </a:cubicBezTo>
                    <a:cubicBezTo>
                      <a:pt x="431" y="165"/>
                      <a:pt x="462" y="126"/>
                      <a:pt x="501" y="87"/>
                    </a:cubicBezTo>
                    <a:cubicBezTo>
                      <a:pt x="540" y="71"/>
                      <a:pt x="564" y="40"/>
                      <a:pt x="587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7" name="Google Shape;17367;p56"/>
              <p:cNvSpPr/>
              <p:nvPr/>
            </p:nvSpPr>
            <p:spPr>
              <a:xfrm>
                <a:off x="2203311" y="389723"/>
                <a:ext cx="52764" cy="32133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80" extrusionOk="0">
                    <a:moveTo>
                      <a:pt x="1443" y="1"/>
                    </a:moveTo>
                    <a:cubicBezTo>
                      <a:pt x="1442" y="1"/>
                      <a:pt x="1440" y="2"/>
                      <a:pt x="1438" y="4"/>
                    </a:cubicBezTo>
                    <a:cubicBezTo>
                      <a:pt x="1443" y="4"/>
                      <a:pt x="1445" y="1"/>
                      <a:pt x="1443" y="1"/>
                    </a:cubicBezTo>
                    <a:close/>
                    <a:moveTo>
                      <a:pt x="1438" y="4"/>
                    </a:moveTo>
                    <a:lnTo>
                      <a:pt x="1438" y="4"/>
                    </a:lnTo>
                    <a:cubicBezTo>
                      <a:pt x="1321" y="82"/>
                      <a:pt x="1203" y="160"/>
                      <a:pt x="1078" y="239"/>
                    </a:cubicBezTo>
                    <a:cubicBezTo>
                      <a:pt x="1008" y="278"/>
                      <a:pt x="946" y="332"/>
                      <a:pt x="891" y="371"/>
                    </a:cubicBezTo>
                    <a:cubicBezTo>
                      <a:pt x="828" y="411"/>
                      <a:pt x="766" y="434"/>
                      <a:pt x="703" y="465"/>
                    </a:cubicBezTo>
                    <a:cubicBezTo>
                      <a:pt x="586" y="536"/>
                      <a:pt x="461" y="606"/>
                      <a:pt x="336" y="661"/>
                    </a:cubicBezTo>
                    <a:cubicBezTo>
                      <a:pt x="227" y="707"/>
                      <a:pt x="109" y="778"/>
                      <a:pt x="8" y="856"/>
                    </a:cubicBezTo>
                    <a:cubicBezTo>
                      <a:pt x="0" y="864"/>
                      <a:pt x="8" y="879"/>
                      <a:pt x="23" y="879"/>
                    </a:cubicBezTo>
                    <a:cubicBezTo>
                      <a:pt x="141" y="809"/>
                      <a:pt x="274" y="809"/>
                      <a:pt x="383" y="739"/>
                    </a:cubicBezTo>
                    <a:cubicBezTo>
                      <a:pt x="508" y="668"/>
                      <a:pt x="617" y="582"/>
                      <a:pt x="735" y="512"/>
                    </a:cubicBezTo>
                    <a:cubicBezTo>
                      <a:pt x="844" y="450"/>
                      <a:pt x="961" y="379"/>
                      <a:pt x="1063" y="293"/>
                    </a:cubicBezTo>
                    <a:cubicBezTo>
                      <a:pt x="1125" y="239"/>
                      <a:pt x="1180" y="184"/>
                      <a:pt x="1243" y="145"/>
                    </a:cubicBezTo>
                    <a:cubicBezTo>
                      <a:pt x="1321" y="98"/>
                      <a:pt x="1375" y="59"/>
                      <a:pt x="1438" y="4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8" name="Google Shape;17368;p56"/>
              <p:cNvSpPr/>
              <p:nvPr/>
            </p:nvSpPr>
            <p:spPr>
              <a:xfrm>
                <a:off x="2187902" y="469143"/>
                <a:ext cx="57913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430" extrusionOk="0">
                    <a:moveTo>
                      <a:pt x="1569" y="0"/>
                    </a:moveTo>
                    <a:cubicBezTo>
                      <a:pt x="1567" y="0"/>
                      <a:pt x="1565" y="1"/>
                      <a:pt x="1563" y="2"/>
                    </a:cubicBezTo>
                    <a:cubicBezTo>
                      <a:pt x="1305" y="80"/>
                      <a:pt x="1055" y="205"/>
                      <a:pt x="781" y="252"/>
                    </a:cubicBezTo>
                    <a:cubicBezTo>
                      <a:pt x="649" y="283"/>
                      <a:pt x="508" y="283"/>
                      <a:pt x="367" y="306"/>
                    </a:cubicBezTo>
                    <a:cubicBezTo>
                      <a:pt x="305" y="314"/>
                      <a:pt x="234" y="345"/>
                      <a:pt x="180" y="361"/>
                    </a:cubicBezTo>
                    <a:cubicBezTo>
                      <a:pt x="117" y="384"/>
                      <a:pt x="55" y="369"/>
                      <a:pt x="0" y="400"/>
                    </a:cubicBezTo>
                    <a:lnTo>
                      <a:pt x="0" y="408"/>
                    </a:lnTo>
                    <a:cubicBezTo>
                      <a:pt x="20" y="424"/>
                      <a:pt x="43" y="429"/>
                      <a:pt x="67" y="429"/>
                    </a:cubicBezTo>
                    <a:cubicBezTo>
                      <a:pt x="92" y="429"/>
                      <a:pt x="117" y="424"/>
                      <a:pt x="141" y="416"/>
                    </a:cubicBezTo>
                    <a:cubicBezTo>
                      <a:pt x="180" y="408"/>
                      <a:pt x="219" y="408"/>
                      <a:pt x="266" y="408"/>
                    </a:cubicBezTo>
                    <a:cubicBezTo>
                      <a:pt x="297" y="408"/>
                      <a:pt x="336" y="416"/>
                      <a:pt x="367" y="416"/>
                    </a:cubicBezTo>
                    <a:cubicBezTo>
                      <a:pt x="500" y="416"/>
                      <a:pt x="649" y="369"/>
                      <a:pt x="781" y="330"/>
                    </a:cubicBezTo>
                    <a:cubicBezTo>
                      <a:pt x="1055" y="252"/>
                      <a:pt x="1305" y="103"/>
                      <a:pt x="1579" y="25"/>
                    </a:cubicBezTo>
                    <a:cubicBezTo>
                      <a:pt x="1585" y="18"/>
                      <a:pt x="1580" y="0"/>
                      <a:pt x="1569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9" name="Google Shape;17369;p56"/>
              <p:cNvSpPr/>
              <p:nvPr/>
            </p:nvSpPr>
            <p:spPr>
              <a:xfrm>
                <a:off x="2099427" y="551083"/>
                <a:ext cx="621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fill="none" extrusionOk="0">
                    <a:moveTo>
                      <a:pt x="1" y="0"/>
                    </a:moveTo>
                    <a:cubicBezTo>
                      <a:pt x="16" y="0"/>
                      <a:pt x="16" y="0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0" name="Google Shape;17370;p56"/>
              <p:cNvSpPr/>
              <p:nvPr/>
            </p:nvSpPr>
            <p:spPr>
              <a:xfrm>
                <a:off x="2007921" y="246913"/>
                <a:ext cx="254546" cy="776455"/>
              </a:xfrm>
              <a:custGeom>
                <a:avLst/>
                <a:gdLst/>
                <a:ahLst/>
                <a:cxnLst/>
                <a:rect l="l" t="t" r="r" b="b"/>
                <a:pathLst>
                  <a:path w="6971" h="21264" extrusionOk="0">
                    <a:moveTo>
                      <a:pt x="6644" y="979"/>
                    </a:moveTo>
                    <a:cubicBezTo>
                      <a:pt x="6635" y="999"/>
                      <a:pt x="6626" y="1018"/>
                      <a:pt x="6617" y="1038"/>
                    </a:cubicBezTo>
                    <a:lnTo>
                      <a:pt x="6617" y="1038"/>
                    </a:lnTo>
                    <a:cubicBezTo>
                      <a:pt x="6620" y="1033"/>
                      <a:pt x="6622" y="1029"/>
                      <a:pt x="6625" y="1024"/>
                    </a:cubicBezTo>
                    <a:cubicBezTo>
                      <a:pt x="6631" y="1009"/>
                      <a:pt x="6638" y="994"/>
                      <a:pt x="6644" y="979"/>
                    </a:cubicBezTo>
                    <a:close/>
                    <a:moveTo>
                      <a:pt x="6156" y="172"/>
                    </a:moveTo>
                    <a:cubicBezTo>
                      <a:pt x="6164" y="203"/>
                      <a:pt x="6164" y="227"/>
                      <a:pt x="6172" y="250"/>
                    </a:cubicBezTo>
                    <a:cubicBezTo>
                      <a:pt x="6132" y="430"/>
                      <a:pt x="6125" y="610"/>
                      <a:pt x="6132" y="789"/>
                    </a:cubicBezTo>
                    <a:lnTo>
                      <a:pt x="6132" y="1063"/>
                    </a:lnTo>
                    <a:cubicBezTo>
                      <a:pt x="6125" y="977"/>
                      <a:pt x="6117" y="891"/>
                      <a:pt x="6117" y="797"/>
                    </a:cubicBezTo>
                    <a:cubicBezTo>
                      <a:pt x="6101" y="594"/>
                      <a:pt x="6125" y="383"/>
                      <a:pt x="6156" y="172"/>
                    </a:cubicBezTo>
                    <a:close/>
                    <a:moveTo>
                      <a:pt x="2952" y="1110"/>
                    </a:moveTo>
                    <a:cubicBezTo>
                      <a:pt x="2975" y="1110"/>
                      <a:pt x="3007" y="1125"/>
                      <a:pt x="3038" y="1133"/>
                    </a:cubicBezTo>
                    <a:cubicBezTo>
                      <a:pt x="3030" y="1157"/>
                      <a:pt x="3015" y="1172"/>
                      <a:pt x="3038" y="1204"/>
                    </a:cubicBezTo>
                    <a:cubicBezTo>
                      <a:pt x="3059" y="1231"/>
                      <a:pt x="3085" y="1264"/>
                      <a:pt x="3112" y="1288"/>
                    </a:cubicBezTo>
                    <a:lnTo>
                      <a:pt x="3112" y="1288"/>
                    </a:lnTo>
                    <a:cubicBezTo>
                      <a:pt x="3069" y="1254"/>
                      <a:pt x="3027" y="1230"/>
                      <a:pt x="2991" y="1180"/>
                    </a:cubicBezTo>
                    <a:cubicBezTo>
                      <a:pt x="2968" y="1165"/>
                      <a:pt x="2960" y="1141"/>
                      <a:pt x="2936" y="1125"/>
                    </a:cubicBezTo>
                    <a:lnTo>
                      <a:pt x="2936" y="1110"/>
                    </a:lnTo>
                    <a:close/>
                    <a:moveTo>
                      <a:pt x="3851" y="938"/>
                    </a:moveTo>
                    <a:lnTo>
                      <a:pt x="3851" y="938"/>
                    </a:lnTo>
                    <a:cubicBezTo>
                      <a:pt x="3874" y="1063"/>
                      <a:pt x="3898" y="1204"/>
                      <a:pt x="3905" y="1329"/>
                    </a:cubicBezTo>
                    <a:cubicBezTo>
                      <a:pt x="3913" y="1399"/>
                      <a:pt x="3913" y="1454"/>
                      <a:pt x="3905" y="1516"/>
                    </a:cubicBezTo>
                    <a:cubicBezTo>
                      <a:pt x="3905" y="1508"/>
                      <a:pt x="3898" y="1493"/>
                      <a:pt x="3890" y="1485"/>
                    </a:cubicBezTo>
                    <a:cubicBezTo>
                      <a:pt x="3866" y="1297"/>
                      <a:pt x="3858" y="1125"/>
                      <a:pt x="3851" y="938"/>
                    </a:cubicBezTo>
                    <a:close/>
                    <a:moveTo>
                      <a:pt x="3937" y="883"/>
                    </a:moveTo>
                    <a:lnTo>
                      <a:pt x="3937" y="883"/>
                    </a:lnTo>
                    <a:cubicBezTo>
                      <a:pt x="3991" y="1016"/>
                      <a:pt x="4046" y="1157"/>
                      <a:pt x="4085" y="1297"/>
                    </a:cubicBezTo>
                    <a:cubicBezTo>
                      <a:pt x="4140" y="1501"/>
                      <a:pt x="4171" y="1743"/>
                      <a:pt x="4132" y="1962"/>
                    </a:cubicBezTo>
                    <a:cubicBezTo>
                      <a:pt x="4132" y="1962"/>
                      <a:pt x="4132" y="1954"/>
                      <a:pt x="4124" y="1954"/>
                    </a:cubicBezTo>
                    <a:cubicBezTo>
                      <a:pt x="4171" y="1790"/>
                      <a:pt x="4124" y="1602"/>
                      <a:pt x="4093" y="1438"/>
                    </a:cubicBezTo>
                    <a:cubicBezTo>
                      <a:pt x="4054" y="1243"/>
                      <a:pt x="4007" y="1055"/>
                      <a:pt x="3937" y="883"/>
                    </a:cubicBezTo>
                    <a:close/>
                    <a:moveTo>
                      <a:pt x="2491" y="3626"/>
                    </a:moveTo>
                    <a:cubicBezTo>
                      <a:pt x="2491" y="3642"/>
                      <a:pt x="2483" y="3665"/>
                      <a:pt x="2483" y="3681"/>
                    </a:cubicBezTo>
                    <a:lnTo>
                      <a:pt x="2421" y="3978"/>
                    </a:lnTo>
                    <a:cubicBezTo>
                      <a:pt x="2413" y="4111"/>
                      <a:pt x="2389" y="4243"/>
                      <a:pt x="2382" y="4376"/>
                    </a:cubicBezTo>
                    <a:lnTo>
                      <a:pt x="2382" y="4525"/>
                    </a:lnTo>
                    <a:cubicBezTo>
                      <a:pt x="2382" y="4439"/>
                      <a:pt x="2374" y="4361"/>
                      <a:pt x="2382" y="4267"/>
                    </a:cubicBezTo>
                    <a:cubicBezTo>
                      <a:pt x="2389" y="4126"/>
                      <a:pt x="2405" y="3986"/>
                      <a:pt x="2428" y="3853"/>
                    </a:cubicBezTo>
                    <a:cubicBezTo>
                      <a:pt x="2452" y="3782"/>
                      <a:pt x="2468" y="3704"/>
                      <a:pt x="2491" y="3626"/>
                    </a:cubicBezTo>
                    <a:close/>
                    <a:moveTo>
                      <a:pt x="2499" y="3915"/>
                    </a:moveTo>
                    <a:lnTo>
                      <a:pt x="2499" y="3946"/>
                    </a:lnTo>
                    <a:cubicBezTo>
                      <a:pt x="2507" y="4071"/>
                      <a:pt x="2507" y="4204"/>
                      <a:pt x="2522" y="4329"/>
                    </a:cubicBezTo>
                    <a:cubicBezTo>
                      <a:pt x="2507" y="4454"/>
                      <a:pt x="2507" y="4579"/>
                      <a:pt x="2499" y="4712"/>
                    </a:cubicBezTo>
                    <a:cubicBezTo>
                      <a:pt x="2491" y="4595"/>
                      <a:pt x="2475" y="4478"/>
                      <a:pt x="2475" y="4361"/>
                    </a:cubicBezTo>
                    <a:cubicBezTo>
                      <a:pt x="2475" y="4228"/>
                      <a:pt x="2475" y="4103"/>
                      <a:pt x="2491" y="3986"/>
                    </a:cubicBezTo>
                    <a:cubicBezTo>
                      <a:pt x="2491" y="3970"/>
                      <a:pt x="2491" y="3946"/>
                      <a:pt x="2499" y="3915"/>
                    </a:cubicBezTo>
                    <a:close/>
                    <a:moveTo>
                      <a:pt x="1014" y="3946"/>
                    </a:moveTo>
                    <a:lnTo>
                      <a:pt x="1014" y="3946"/>
                    </a:lnTo>
                    <a:cubicBezTo>
                      <a:pt x="1037" y="3970"/>
                      <a:pt x="1053" y="3993"/>
                      <a:pt x="1084" y="4017"/>
                    </a:cubicBezTo>
                    <a:cubicBezTo>
                      <a:pt x="1155" y="4103"/>
                      <a:pt x="1209" y="4189"/>
                      <a:pt x="1272" y="4282"/>
                    </a:cubicBezTo>
                    <a:cubicBezTo>
                      <a:pt x="1358" y="4415"/>
                      <a:pt x="1467" y="4540"/>
                      <a:pt x="1561" y="4673"/>
                    </a:cubicBezTo>
                    <a:cubicBezTo>
                      <a:pt x="1624" y="4736"/>
                      <a:pt x="1678" y="4806"/>
                      <a:pt x="1733" y="4869"/>
                    </a:cubicBezTo>
                    <a:cubicBezTo>
                      <a:pt x="1678" y="4814"/>
                      <a:pt x="1624" y="4767"/>
                      <a:pt x="1569" y="4712"/>
                    </a:cubicBezTo>
                    <a:cubicBezTo>
                      <a:pt x="1436" y="4564"/>
                      <a:pt x="1334" y="4400"/>
                      <a:pt x="1233" y="4243"/>
                    </a:cubicBezTo>
                    <a:cubicBezTo>
                      <a:pt x="1162" y="4142"/>
                      <a:pt x="1084" y="4056"/>
                      <a:pt x="1014" y="3946"/>
                    </a:cubicBezTo>
                    <a:close/>
                    <a:moveTo>
                      <a:pt x="2538" y="3540"/>
                    </a:moveTo>
                    <a:cubicBezTo>
                      <a:pt x="2569" y="3720"/>
                      <a:pt x="2616" y="3915"/>
                      <a:pt x="2639" y="4103"/>
                    </a:cubicBezTo>
                    <a:cubicBezTo>
                      <a:pt x="2655" y="4259"/>
                      <a:pt x="2655" y="4423"/>
                      <a:pt x="2647" y="4579"/>
                    </a:cubicBezTo>
                    <a:cubicBezTo>
                      <a:pt x="2647" y="4681"/>
                      <a:pt x="2647" y="4767"/>
                      <a:pt x="2639" y="4869"/>
                    </a:cubicBezTo>
                    <a:cubicBezTo>
                      <a:pt x="2647" y="4697"/>
                      <a:pt x="2647" y="4533"/>
                      <a:pt x="2639" y="4368"/>
                    </a:cubicBezTo>
                    <a:cubicBezTo>
                      <a:pt x="2639" y="4228"/>
                      <a:pt x="2624" y="4111"/>
                      <a:pt x="2600" y="3993"/>
                    </a:cubicBezTo>
                    <a:cubicBezTo>
                      <a:pt x="2577" y="3868"/>
                      <a:pt x="2561" y="3743"/>
                      <a:pt x="2546" y="3610"/>
                    </a:cubicBezTo>
                    <a:cubicBezTo>
                      <a:pt x="2546" y="3599"/>
                      <a:pt x="2537" y="3592"/>
                      <a:pt x="2524" y="3592"/>
                    </a:cubicBezTo>
                    <a:cubicBezTo>
                      <a:pt x="2519" y="3592"/>
                      <a:pt x="2513" y="3593"/>
                      <a:pt x="2507" y="3595"/>
                    </a:cubicBezTo>
                    <a:lnTo>
                      <a:pt x="2538" y="3540"/>
                    </a:lnTo>
                    <a:close/>
                    <a:moveTo>
                      <a:pt x="2053" y="4587"/>
                    </a:moveTo>
                    <a:lnTo>
                      <a:pt x="2053" y="4587"/>
                    </a:lnTo>
                    <a:cubicBezTo>
                      <a:pt x="2124" y="4665"/>
                      <a:pt x="2194" y="4744"/>
                      <a:pt x="2257" y="4845"/>
                    </a:cubicBezTo>
                    <a:cubicBezTo>
                      <a:pt x="2257" y="4845"/>
                      <a:pt x="2257" y="4853"/>
                      <a:pt x="2264" y="4853"/>
                    </a:cubicBezTo>
                    <a:lnTo>
                      <a:pt x="2264" y="4876"/>
                    </a:lnTo>
                    <a:cubicBezTo>
                      <a:pt x="2264" y="4884"/>
                      <a:pt x="2272" y="4900"/>
                      <a:pt x="2272" y="4915"/>
                    </a:cubicBezTo>
                    <a:cubicBezTo>
                      <a:pt x="2257" y="4876"/>
                      <a:pt x="2233" y="4853"/>
                      <a:pt x="2217" y="4829"/>
                    </a:cubicBezTo>
                    <a:cubicBezTo>
                      <a:pt x="2171" y="4736"/>
                      <a:pt x="2108" y="4658"/>
                      <a:pt x="2053" y="4587"/>
                    </a:cubicBezTo>
                    <a:close/>
                    <a:moveTo>
                      <a:pt x="1389" y="4228"/>
                    </a:moveTo>
                    <a:lnTo>
                      <a:pt x="1389" y="4228"/>
                    </a:lnTo>
                    <a:cubicBezTo>
                      <a:pt x="1514" y="4322"/>
                      <a:pt x="1639" y="4415"/>
                      <a:pt x="1749" y="4533"/>
                    </a:cubicBezTo>
                    <a:cubicBezTo>
                      <a:pt x="1866" y="4658"/>
                      <a:pt x="1975" y="4783"/>
                      <a:pt x="2069" y="4915"/>
                    </a:cubicBezTo>
                    <a:lnTo>
                      <a:pt x="2077" y="4923"/>
                    </a:lnTo>
                    <a:lnTo>
                      <a:pt x="2077" y="4923"/>
                    </a:lnTo>
                    <a:cubicBezTo>
                      <a:pt x="2061" y="4908"/>
                      <a:pt x="2038" y="4884"/>
                      <a:pt x="2014" y="4869"/>
                    </a:cubicBezTo>
                    <a:cubicBezTo>
                      <a:pt x="1889" y="4759"/>
                      <a:pt x="1780" y="4650"/>
                      <a:pt x="1670" y="4533"/>
                    </a:cubicBezTo>
                    <a:cubicBezTo>
                      <a:pt x="1569" y="4439"/>
                      <a:pt x="1483" y="4329"/>
                      <a:pt x="1389" y="4228"/>
                    </a:cubicBezTo>
                    <a:close/>
                    <a:moveTo>
                      <a:pt x="5812" y="5001"/>
                    </a:moveTo>
                    <a:cubicBezTo>
                      <a:pt x="5809" y="5004"/>
                      <a:pt x="5806" y="5006"/>
                      <a:pt x="5802" y="5008"/>
                    </a:cubicBezTo>
                    <a:lnTo>
                      <a:pt x="5802" y="5008"/>
                    </a:lnTo>
                    <a:cubicBezTo>
                      <a:pt x="5805" y="5005"/>
                      <a:pt x="5809" y="5003"/>
                      <a:pt x="5812" y="5001"/>
                    </a:cubicBezTo>
                    <a:close/>
                    <a:moveTo>
                      <a:pt x="5156" y="4681"/>
                    </a:moveTo>
                    <a:cubicBezTo>
                      <a:pt x="5140" y="4720"/>
                      <a:pt x="5109" y="4767"/>
                      <a:pt x="5085" y="4806"/>
                    </a:cubicBezTo>
                    <a:cubicBezTo>
                      <a:pt x="5038" y="4876"/>
                      <a:pt x="4992" y="4947"/>
                      <a:pt x="4929" y="5009"/>
                    </a:cubicBezTo>
                    <a:cubicBezTo>
                      <a:pt x="4919" y="5029"/>
                      <a:pt x="4903" y="5042"/>
                      <a:pt x="4885" y="5058"/>
                    </a:cubicBezTo>
                    <a:lnTo>
                      <a:pt x="4885" y="5058"/>
                    </a:lnTo>
                    <a:cubicBezTo>
                      <a:pt x="4887" y="5055"/>
                      <a:pt x="4888" y="5051"/>
                      <a:pt x="4890" y="5048"/>
                    </a:cubicBezTo>
                    <a:cubicBezTo>
                      <a:pt x="4952" y="4970"/>
                      <a:pt x="4999" y="4892"/>
                      <a:pt x="5062" y="4814"/>
                    </a:cubicBezTo>
                    <a:cubicBezTo>
                      <a:pt x="5085" y="4767"/>
                      <a:pt x="5124" y="4728"/>
                      <a:pt x="5156" y="4681"/>
                    </a:cubicBezTo>
                    <a:close/>
                    <a:moveTo>
                      <a:pt x="4834" y="5106"/>
                    </a:moveTo>
                    <a:cubicBezTo>
                      <a:pt x="4828" y="5111"/>
                      <a:pt x="4821" y="5115"/>
                      <a:pt x="4812" y="5119"/>
                    </a:cubicBezTo>
                    <a:cubicBezTo>
                      <a:pt x="4819" y="5115"/>
                      <a:pt x="4827" y="5111"/>
                      <a:pt x="4834" y="5106"/>
                    </a:cubicBezTo>
                    <a:close/>
                    <a:moveTo>
                      <a:pt x="5786" y="5017"/>
                    </a:moveTo>
                    <a:cubicBezTo>
                      <a:pt x="5784" y="5019"/>
                      <a:pt x="5782" y="5022"/>
                      <a:pt x="5781" y="5025"/>
                    </a:cubicBezTo>
                    <a:cubicBezTo>
                      <a:pt x="5671" y="5103"/>
                      <a:pt x="5554" y="5181"/>
                      <a:pt x="5437" y="5236"/>
                    </a:cubicBezTo>
                    <a:cubicBezTo>
                      <a:pt x="5320" y="5298"/>
                      <a:pt x="5195" y="5345"/>
                      <a:pt x="5070" y="5353"/>
                    </a:cubicBezTo>
                    <a:lnTo>
                      <a:pt x="5038" y="5353"/>
                    </a:lnTo>
                    <a:cubicBezTo>
                      <a:pt x="5117" y="5337"/>
                      <a:pt x="5218" y="5298"/>
                      <a:pt x="5312" y="5259"/>
                    </a:cubicBezTo>
                    <a:cubicBezTo>
                      <a:pt x="5468" y="5185"/>
                      <a:pt x="5630" y="5111"/>
                      <a:pt x="5786" y="5017"/>
                    </a:cubicBezTo>
                    <a:close/>
                    <a:moveTo>
                      <a:pt x="4843" y="6197"/>
                    </a:moveTo>
                    <a:lnTo>
                      <a:pt x="4843" y="6197"/>
                    </a:lnTo>
                    <a:cubicBezTo>
                      <a:pt x="4796" y="6236"/>
                      <a:pt x="4757" y="6260"/>
                      <a:pt x="4710" y="6291"/>
                    </a:cubicBezTo>
                    <a:cubicBezTo>
                      <a:pt x="4640" y="6338"/>
                      <a:pt x="4562" y="6392"/>
                      <a:pt x="4491" y="6439"/>
                    </a:cubicBezTo>
                    <a:cubicBezTo>
                      <a:pt x="4460" y="6455"/>
                      <a:pt x="4445" y="6478"/>
                      <a:pt x="4413" y="6486"/>
                    </a:cubicBezTo>
                    <a:cubicBezTo>
                      <a:pt x="4554" y="6377"/>
                      <a:pt x="4695" y="6275"/>
                      <a:pt x="4843" y="6197"/>
                    </a:cubicBezTo>
                    <a:close/>
                    <a:moveTo>
                      <a:pt x="1155" y="5759"/>
                    </a:moveTo>
                    <a:cubicBezTo>
                      <a:pt x="1170" y="5884"/>
                      <a:pt x="1202" y="6002"/>
                      <a:pt x="1209" y="6111"/>
                    </a:cubicBezTo>
                    <a:cubicBezTo>
                      <a:pt x="1233" y="6244"/>
                      <a:pt x="1233" y="6369"/>
                      <a:pt x="1241" y="6494"/>
                    </a:cubicBezTo>
                    <a:cubicBezTo>
                      <a:pt x="1217" y="6447"/>
                      <a:pt x="1209" y="6392"/>
                      <a:pt x="1194" y="6330"/>
                    </a:cubicBezTo>
                    <a:cubicBezTo>
                      <a:pt x="1162" y="6197"/>
                      <a:pt x="1155" y="6049"/>
                      <a:pt x="1155" y="5900"/>
                    </a:cubicBezTo>
                    <a:lnTo>
                      <a:pt x="1155" y="5759"/>
                    </a:lnTo>
                    <a:close/>
                    <a:moveTo>
                      <a:pt x="1077" y="5595"/>
                    </a:moveTo>
                    <a:cubicBezTo>
                      <a:pt x="1077" y="5705"/>
                      <a:pt x="1084" y="5814"/>
                      <a:pt x="1084" y="5908"/>
                    </a:cubicBezTo>
                    <a:cubicBezTo>
                      <a:pt x="1084" y="6064"/>
                      <a:pt x="1092" y="6220"/>
                      <a:pt x="1116" y="6377"/>
                    </a:cubicBezTo>
                    <a:cubicBezTo>
                      <a:pt x="1123" y="6416"/>
                      <a:pt x="1123" y="6470"/>
                      <a:pt x="1131" y="6510"/>
                    </a:cubicBezTo>
                    <a:cubicBezTo>
                      <a:pt x="1116" y="6439"/>
                      <a:pt x="1092" y="6377"/>
                      <a:pt x="1077" y="6314"/>
                    </a:cubicBezTo>
                    <a:cubicBezTo>
                      <a:pt x="1037" y="6142"/>
                      <a:pt x="1037" y="5970"/>
                      <a:pt x="1045" y="5806"/>
                    </a:cubicBezTo>
                    <a:cubicBezTo>
                      <a:pt x="1045" y="5736"/>
                      <a:pt x="1061" y="5666"/>
                      <a:pt x="1077" y="5595"/>
                    </a:cubicBezTo>
                    <a:close/>
                    <a:moveTo>
                      <a:pt x="506" y="6486"/>
                    </a:moveTo>
                    <a:cubicBezTo>
                      <a:pt x="530" y="6541"/>
                      <a:pt x="569" y="6588"/>
                      <a:pt x="608" y="6635"/>
                    </a:cubicBezTo>
                    <a:cubicBezTo>
                      <a:pt x="610" y="6638"/>
                      <a:pt x="613" y="6641"/>
                      <a:pt x="615" y="6644"/>
                    </a:cubicBezTo>
                    <a:lnTo>
                      <a:pt x="615" y="6644"/>
                    </a:lnTo>
                    <a:cubicBezTo>
                      <a:pt x="570" y="6594"/>
                      <a:pt x="528" y="6541"/>
                      <a:pt x="490" y="6486"/>
                    </a:cubicBezTo>
                    <a:close/>
                    <a:moveTo>
                      <a:pt x="4765" y="6642"/>
                    </a:moveTo>
                    <a:cubicBezTo>
                      <a:pt x="4765" y="6650"/>
                      <a:pt x="4765" y="6650"/>
                      <a:pt x="4773" y="6666"/>
                    </a:cubicBezTo>
                    <a:cubicBezTo>
                      <a:pt x="4788" y="6674"/>
                      <a:pt x="4804" y="6681"/>
                      <a:pt x="4812" y="6689"/>
                    </a:cubicBezTo>
                    <a:lnTo>
                      <a:pt x="4788" y="6689"/>
                    </a:lnTo>
                    <a:cubicBezTo>
                      <a:pt x="4718" y="6689"/>
                      <a:pt x="4648" y="6681"/>
                      <a:pt x="4577" y="6674"/>
                    </a:cubicBezTo>
                    <a:cubicBezTo>
                      <a:pt x="4640" y="6650"/>
                      <a:pt x="4710" y="6642"/>
                      <a:pt x="4765" y="6642"/>
                    </a:cubicBezTo>
                    <a:close/>
                    <a:moveTo>
                      <a:pt x="684" y="6716"/>
                    </a:moveTo>
                    <a:lnTo>
                      <a:pt x="684" y="6716"/>
                    </a:lnTo>
                    <a:cubicBezTo>
                      <a:pt x="722" y="6750"/>
                      <a:pt x="762" y="6779"/>
                      <a:pt x="803" y="6807"/>
                    </a:cubicBezTo>
                    <a:lnTo>
                      <a:pt x="944" y="6924"/>
                    </a:lnTo>
                    <a:cubicBezTo>
                      <a:pt x="920" y="6908"/>
                      <a:pt x="889" y="6885"/>
                      <a:pt x="866" y="6869"/>
                    </a:cubicBezTo>
                    <a:cubicBezTo>
                      <a:pt x="803" y="6824"/>
                      <a:pt x="742" y="6772"/>
                      <a:pt x="684" y="6716"/>
                    </a:cubicBezTo>
                    <a:close/>
                    <a:moveTo>
                      <a:pt x="866" y="7822"/>
                    </a:moveTo>
                    <a:cubicBezTo>
                      <a:pt x="928" y="8018"/>
                      <a:pt x="998" y="8205"/>
                      <a:pt x="1092" y="8393"/>
                    </a:cubicBezTo>
                    <a:cubicBezTo>
                      <a:pt x="1131" y="8471"/>
                      <a:pt x="1162" y="8557"/>
                      <a:pt x="1194" y="8643"/>
                    </a:cubicBezTo>
                    <a:cubicBezTo>
                      <a:pt x="1139" y="8526"/>
                      <a:pt x="1084" y="8424"/>
                      <a:pt x="1037" y="8299"/>
                    </a:cubicBezTo>
                    <a:cubicBezTo>
                      <a:pt x="983" y="8197"/>
                      <a:pt x="944" y="8088"/>
                      <a:pt x="905" y="7979"/>
                    </a:cubicBezTo>
                    <a:cubicBezTo>
                      <a:pt x="897" y="7940"/>
                      <a:pt x="881" y="7901"/>
                      <a:pt x="866" y="7854"/>
                    </a:cubicBezTo>
                    <a:lnTo>
                      <a:pt x="866" y="7822"/>
                    </a:lnTo>
                    <a:close/>
                    <a:moveTo>
                      <a:pt x="826" y="8104"/>
                    </a:moveTo>
                    <a:lnTo>
                      <a:pt x="826" y="8104"/>
                    </a:lnTo>
                    <a:cubicBezTo>
                      <a:pt x="850" y="8221"/>
                      <a:pt x="866" y="8346"/>
                      <a:pt x="905" y="8455"/>
                    </a:cubicBezTo>
                    <a:cubicBezTo>
                      <a:pt x="928" y="8580"/>
                      <a:pt x="967" y="8682"/>
                      <a:pt x="1006" y="8784"/>
                    </a:cubicBezTo>
                    <a:lnTo>
                      <a:pt x="975" y="8721"/>
                    </a:lnTo>
                    <a:cubicBezTo>
                      <a:pt x="920" y="8604"/>
                      <a:pt x="889" y="8479"/>
                      <a:pt x="858" y="8354"/>
                    </a:cubicBezTo>
                    <a:cubicBezTo>
                      <a:pt x="842" y="8276"/>
                      <a:pt x="826" y="8190"/>
                      <a:pt x="826" y="8104"/>
                    </a:cubicBezTo>
                    <a:close/>
                    <a:moveTo>
                      <a:pt x="225" y="8580"/>
                    </a:moveTo>
                    <a:lnTo>
                      <a:pt x="225" y="8580"/>
                    </a:lnTo>
                    <a:cubicBezTo>
                      <a:pt x="272" y="8596"/>
                      <a:pt x="319" y="8619"/>
                      <a:pt x="358" y="8635"/>
                    </a:cubicBezTo>
                    <a:cubicBezTo>
                      <a:pt x="381" y="8643"/>
                      <a:pt x="412" y="8651"/>
                      <a:pt x="428" y="8666"/>
                    </a:cubicBezTo>
                    <a:cubicBezTo>
                      <a:pt x="412" y="8674"/>
                      <a:pt x="412" y="8705"/>
                      <a:pt x="420" y="8721"/>
                    </a:cubicBezTo>
                    <a:cubicBezTo>
                      <a:pt x="459" y="8760"/>
                      <a:pt x="506" y="8799"/>
                      <a:pt x="545" y="8838"/>
                    </a:cubicBezTo>
                    <a:cubicBezTo>
                      <a:pt x="436" y="8760"/>
                      <a:pt x="319" y="8666"/>
                      <a:pt x="225" y="8580"/>
                    </a:cubicBezTo>
                    <a:close/>
                    <a:moveTo>
                      <a:pt x="6144" y="0"/>
                    </a:moveTo>
                    <a:cubicBezTo>
                      <a:pt x="6132" y="0"/>
                      <a:pt x="6121" y="8"/>
                      <a:pt x="6117" y="24"/>
                    </a:cubicBezTo>
                    <a:cubicBezTo>
                      <a:pt x="6062" y="274"/>
                      <a:pt x="6015" y="532"/>
                      <a:pt x="6007" y="789"/>
                    </a:cubicBezTo>
                    <a:cubicBezTo>
                      <a:pt x="6000" y="1055"/>
                      <a:pt x="6023" y="1321"/>
                      <a:pt x="6101" y="1571"/>
                    </a:cubicBezTo>
                    <a:cubicBezTo>
                      <a:pt x="6117" y="1594"/>
                      <a:pt x="6117" y="1602"/>
                      <a:pt x="6132" y="1602"/>
                    </a:cubicBezTo>
                    <a:cubicBezTo>
                      <a:pt x="6125" y="1633"/>
                      <a:pt x="6101" y="1672"/>
                      <a:pt x="6093" y="1704"/>
                    </a:cubicBezTo>
                    <a:cubicBezTo>
                      <a:pt x="6054" y="1782"/>
                      <a:pt x="6007" y="1868"/>
                      <a:pt x="5961" y="1946"/>
                    </a:cubicBezTo>
                    <a:cubicBezTo>
                      <a:pt x="5851" y="2118"/>
                      <a:pt x="5726" y="2274"/>
                      <a:pt x="5593" y="2446"/>
                    </a:cubicBezTo>
                    <a:cubicBezTo>
                      <a:pt x="5414" y="2696"/>
                      <a:pt x="5218" y="2954"/>
                      <a:pt x="5023" y="3204"/>
                    </a:cubicBezTo>
                    <a:cubicBezTo>
                      <a:pt x="5062" y="3048"/>
                      <a:pt x="5078" y="2892"/>
                      <a:pt x="5101" y="2727"/>
                    </a:cubicBezTo>
                    <a:cubicBezTo>
                      <a:pt x="5195" y="2587"/>
                      <a:pt x="5281" y="2430"/>
                      <a:pt x="5343" y="2274"/>
                    </a:cubicBezTo>
                    <a:cubicBezTo>
                      <a:pt x="5429" y="2040"/>
                      <a:pt x="5453" y="1782"/>
                      <a:pt x="5515" y="1532"/>
                    </a:cubicBezTo>
                    <a:cubicBezTo>
                      <a:pt x="5526" y="1521"/>
                      <a:pt x="5514" y="1506"/>
                      <a:pt x="5498" y="1506"/>
                    </a:cubicBezTo>
                    <a:cubicBezTo>
                      <a:pt x="5491" y="1506"/>
                      <a:pt x="5483" y="1509"/>
                      <a:pt x="5476" y="1516"/>
                    </a:cubicBezTo>
                    <a:cubicBezTo>
                      <a:pt x="5257" y="1743"/>
                      <a:pt x="5062" y="2040"/>
                      <a:pt x="5031" y="2368"/>
                    </a:cubicBezTo>
                    <a:cubicBezTo>
                      <a:pt x="5007" y="2266"/>
                      <a:pt x="4992" y="2173"/>
                      <a:pt x="4945" y="2071"/>
                    </a:cubicBezTo>
                    <a:cubicBezTo>
                      <a:pt x="4867" y="1915"/>
                      <a:pt x="4749" y="1782"/>
                      <a:pt x="4671" y="1626"/>
                    </a:cubicBezTo>
                    <a:cubicBezTo>
                      <a:pt x="4661" y="1613"/>
                      <a:pt x="4648" y="1606"/>
                      <a:pt x="4635" y="1606"/>
                    </a:cubicBezTo>
                    <a:cubicBezTo>
                      <a:pt x="4617" y="1606"/>
                      <a:pt x="4601" y="1618"/>
                      <a:pt x="4601" y="1641"/>
                    </a:cubicBezTo>
                    <a:cubicBezTo>
                      <a:pt x="4609" y="1860"/>
                      <a:pt x="4616" y="2063"/>
                      <a:pt x="4671" y="2266"/>
                    </a:cubicBezTo>
                    <a:cubicBezTo>
                      <a:pt x="4710" y="2470"/>
                      <a:pt x="4796" y="2665"/>
                      <a:pt x="4921" y="2845"/>
                    </a:cubicBezTo>
                    <a:cubicBezTo>
                      <a:pt x="4882" y="3056"/>
                      <a:pt x="4827" y="3267"/>
                      <a:pt x="4765" y="3478"/>
                    </a:cubicBezTo>
                    <a:lnTo>
                      <a:pt x="4765" y="3517"/>
                    </a:lnTo>
                    <a:cubicBezTo>
                      <a:pt x="4757" y="3540"/>
                      <a:pt x="4749" y="3548"/>
                      <a:pt x="4726" y="3564"/>
                    </a:cubicBezTo>
                    <a:cubicBezTo>
                      <a:pt x="4577" y="3743"/>
                      <a:pt x="4445" y="3931"/>
                      <a:pt x="4288" y="4095"/>
                    </a:cubicBezTo>
                    <a:cubicBezTo>
                      <a:pt x="4320" y="3939"/>
                      <a:pt x="4343" y="3782"/>
                      <a:pt x="4359" y="3626"/>
                    </a:cubicBezTo>
                    <a:cubicBezTo>
                      <a:pt x="4382" y="3360"/>
                      <a:pt x="4398" y="3079"/>
                      <a:pt x="4359" y="2813"/>
                    </a:cubicBezTo>
                    <a:cubicBezTo>
                      <a:pt x="4327" y="2571"/>
                      <a:pt x="4257" y="2329"/>
                      <a:pt x="4163" y="2102"/>
                    </a:cubicBezTo>
                    <a:cubicBezTo>
                      <a:pt x="4163" y="2094"/>
                      <a:pt x="4148" y="2079"/>
                      <a:pt x="4148" y="2071"/>
                    </a:cubicBezTo>
                    <a:cubicBezTo>
                      <a:pt x="4163" y="2071"/>
                      <a:pt x="4163" y="2063"/>
                      <a:pt x="4163" y="2055"/>
                    </a:cubicBezTo>
                    <a:cubicBezTo>
                      <a:pt x="4241" y="1798"/>
                      <a:pt x="4202" y="1532"/>
                      <a:pt x="4132" y="1282"/>
                    </a:cubicBezTo>
                    <a:cubicBezTo>
                      <a:pt x="4062" y="1024"/>
                      <a:pt x="3929" y="789"/>
                      <a:pt x="3780" y="578"/>
                    </a:cubicBezTo>
                    <a:cubicBezTo>
                      <a:pt x="3776" y="575"/>
                      <a:pt x="3771" y="573"/>
                      <a:pt x="3765" y="573"/>
                    </a:cubicBezTo>
                    <a:cubicBezTo>
                      <a:pt x="3759" y="573"/>
                      <a:pt x="3753" y="575"/>
                      <a:pt x="3749" y="578"/>
                    </a:cubicBezTo>
                    <a:cubicBezTo>
                      <a:pt x="3718" y="735"/>
                      <a:pt x="3694" y="891"/>
                      <a:pt x="3702" y="1047"/>
                    </a:cubicBezTo>
                    <a:cubicBezTo>
                      <a:pt x="3702" y="1141"/>
                      <a:pt x="3710" y="1250"/>
                      <a:pt x="3741" y="1360"/>
                    </a:cubicBezTo>
                    <a:lnTo>
                      <a:pt x="3718" y="1360"/>
                    </a:lnTo>
                    <a:cubicBezTo>
                      <a:pt x="3702" y="1336"/>
                      <a:pt x="3679" y="1329"/>
                      <a:pt x="3655" y="1313"/>
                    </a:cubicBezTo>
                    <a:cubicBezTo>
                      <a:pt x="3460" y="1172"/>
                      <a:pt x="3210" y="1024"/>
                      <a:pt x="2968" y="1024"/>
                    </a:cubicBezTo>
                    <a:cubicBezTo>
                      <a:pt x="2913" y="1024"/>
                      <a:pt x="2835" y="1040"/>
                      <a:pt x="2811" y="1094"/>
                    </a:cubicBezTo>
                    <a:cubicBezTo>
                      <a:pt x="2796" y="1157"/>
                      <a:pt x="2843" y="1219"/>
                      <a:pt x="2882" y="1258"/>
                    </a:cubicBezTo>
                    <a:cubicBezTo>
                      <a:pt x="2952" y="1336"/>
                      <a:pt x="3030" y="1399"/>
                      <a:pt x="3108" y="1454"/>
                    </a:cubicBezTo>
                    <a:cubicBezTo>
                      <a:pt x="3194" y="1524"/>
                      <a:pt x="3288" y="1594"/>
                      <a:pt x="3382" y="1649"/>
                    </a:cubicBezTo>
                    <a:cubicBezTo>
                      <a:pt x="3585" y="1798"/>
                      <a:pt x="3812" y="1938"/>
                      <a:pt x="3952" y="2141"/>
                    </a:cubicBezTo>
                    <a:lnTo>
                      <a:pt x="3976" y="2157"/>
                    </a:lnTo>
                    <a:cubicBezTo>
                      <a:pt x="4046" y="2345"/>
                      <a:pt x="4109" y="2540"/>
                      <a:pt x="4140" y="2743"/>
                    </a:cubicBezTo>
                    <a:cubicBezTo>
                      <a:pt x="4179" y="3001"/>
                      <a:pt x="4179" y="3251"/>
                      <a:pt x="4163" y="3509"/>
                    </a:cubicBezTo>
                    <a:cubicBezTo>
                      <a:pt x="4140" y="3759"/>
                      <a:pt x="4101" y="4017"/>
                      <a:pt x="4046" y="4267"/>
                    </a:cubicBezTo>
                    <a:cubicBezTo>
                      <a:pt x="4007" y="4408"/>
                      <a:pt x="3968" y="4540"/>
                      <a:pt x="3913" y="4673"/>
                    </a:cubicBezTo>
                    <a:cubicBezTo>
                      <a:pt x="3382" y="5494"/>
                      <a:pt x="3015" y="6431"/>
                      <a:pt x="2804" y="7385"/>
                    </a:cubicBezTo>
                    <a:cubicBezTo>
                      <a:pt x="2804" y="6861"/>
                      <a:pt x="2772" y="6322"/>
                      <a:pt x="2663" y="5806"/>
                    </a:cubicBezTo>
                    <a:cubicBezTo>
                      <a:pt x="2647" y="5713"/>
                      <a:pt x="2624" y="5627"/>
                      <a:pt x="2600" y="5541"/>
                    </a:cubicBezTo>
                    <a:lnTo>
                      <a:pt x="2600" y="5392"/>
                    </a:lnTo>
                    <a:cubicBezTo>
                      <a:pt x="2600" y="5353"/>
                      <a:pt x="2608" y="5314"/>
                      <a:pt x="2608" y="5275"/>
                    </a:cubicBezTo>
                    <a:cubicBezTo>
                      <a:pt x="2647" y="5205"/>
                      <a:pt x="2655" y="5119"/>
                      <a:pt x="2663" y="5064"/>
                    </a:cubicBezTo>
                    <a:cubicBezTo>
                      <a:pt x="2686" y="4915"/>
                      <a:pt x="2686" y="4759"/>
                      <a:pt x="2678" y="4611"/>
                    </a:cubicBezTo>
                    <a:cubicBezTo>
                      <a:pt x="2678" y="4447"/>
                      <a:pt x="2663" y="4267"/>
                      <a:pt x="2647" y="4103"/>
                    </a:cubicBezTo>
                    <a:cubicBezTo>
                      <a:pt x="2616" y="3892"/>
                      <a:pt x="2585" y="3673"/>
                      <a:pt x="2538" y="3462"/>
                    </a:cubicBezTo>
                    <a:cubicBezTo>
                      <a:pt x="2538" y="3447"/>
                      <a:pt x="2522" y="3442"/>
                      <a:pt x="2509" y="3442"/>
                    </a:cubicBezTo>
                    <a:cubicBezTo>
                      <a:pt x="2501" y="3442"/>
                      <a:pt x="2494" y="3443"/>
                      <a:pt x="2491" y="3446"/>
                    </a:cubicBezTo>
                    <a:cubicBezTo>
                      <a:pt x="2335" y="3673"/>
                      <a:pt x="2296" y="3978"/>
                      <a:pt x="2272" y="4251"/>
                    </a:cubicBezTo>
                    <a:cubicBezTo>
                      <a:pt x="2257" y="4439"/>
                      <a:pt x="2264" y="4611"/>
                      <a:pt x="2296" y="4790"/>
                    </a:cubicBezTo>
                    <a:cubicBezTo>
                      <a:pt x="2225" y="4681"/>
                      <a:pt x="2155" y="4595"/>
                      <a:pt x="2069" y="4493"/>
                    </a:cubicBezTo>
                    <a:cubicBezTo>
                      <a:pt x="1866" y="4267"/>
                      <a:pt x="1592" y="4095"/>
                      <a:pt x="1327" y="3946"/>
                    </a:cubicBezTo>
                    <a:cubicBezTo>
                      <a:pt x="1178" y="3868"/>
                      <a:pt x="1014" y="3814"/>
                      <a:pt x="866" y="3735"/>
                    </a:cubicBezTo>
                    <a:cubicBezTo>
                      <a:pt x="860" y="3732"/>
                      <a:pt x="855" y="3730"/>
                      <a:pt x="850" y="3730"/>
                    </a:cubicBezTo>
                    <a:cubicBezTo>
                      <a:pt x="833" y="3730"/>
                      <a:pt x="819" y="3750"/>
                      <a:pt x="819" y="3775"/>
                    </a:cubicBezTo>
                    <a:cubicBezTo>
                      <a:pt x="866" y="3970"/>
                      <a:pt x="998" y="4134"/>
                      <a:pt x="1084" y="4298"/>
                    </a:cubicBezTo>
                    <a:cubicBezTo>
                      <a:pt x="1178" y="4478"/>
                      <a:pt x="1280" y="4650"/>
                      <a:pt x="1413" y="4806"/>
                    </a:cubicBezTo>
                    <a:cubicBezTo>
                      <a:pt x="1553" y="4962"/>
                      <a:pt x="1710" y="5103"/>
                      <a:pt x="1897" y="5205"/>
                    </a:cubicBezTo>
                    <a:cubicBezTo>
                      <a:pt x="1983" y="5259"/>
                      <a:pt x="2069" y="5306"/>
                      <a:pt x="2155" y="5345"/>
                    </a:cubicBezTo>
                    <a:cubicBezTo>
                      <a:pt x="2225" y="5384"/>
                      <a:pt x="2303" y="5423"/>
                      <a:pt x="2382" y="5455"/>
                    </a:cubicBezTo>
                    <a:cubicBezTo>
                      <a:pt x="2413" y="5548"/>
                      <a:pt x="2428" y="5650"/>
                      <a:pt x="2452" y="5752"/>
                    </a:cubicBezTo>
                    <a:cubicBezTo>
                      <a:pt x="2507" y="6041"/>
                      <a:pt x="2561" y="6330"/>
                      <a:pt x="2577" y="6627"/>
                    </a:cubicBezTo>
                    <a:cubicBezTo>
                      <a:pt x="2624" y="7228"/>
                      <a:pt x="2600" y="7838"/>
                      <a:pt x="2577" y="8440"/>
                    </a:cubicBezTo>
                    <a:cubicBezTo>
                      <a:pt x="2577" y="8557"/>
                      <a:pt x="2569" y="8674"/>
                      <a:pt x="2569" y="8799"/>
                    </a:cubicBezTo>
                    <a:cubicBezTo>
                      <a:pt x="2546" y="8995"/>
                      <a:pt x="2538" y="9206"/>
                      <a:pt x="2530" y="9401"/>
                    </a:cubicBezTo>
                    <a:cubicBezTo>
                      <a:pt x="2460" y="9166"/>
                      <a:pt x="2382" y="8940"/>
                      <a:pt x="2296" y="8705"/>
                    </a:cubicBezTo>
                    <a:cubicBezTo>
                      <a:pt x="2210" y="8448"/>
                      <a:pt x="2116" y="8197"/>
                      <a:pt x="1999" y="7955"/>
                    </a:cubicBezTo>
                    <a:cubicBezTo>
                      <a:pt x="1897" y="7705"/>
                      <a:pt x="1756" y="7486"/>
                      <a:pt x="1624" y="7252"/>
                    </a:cubicBezTo>
                    <a:cubicBezTo>
                      <a:pt x="1561" y="7158"/>
                      <a:pt x="1506" y="7064"/>
                      <a:pt x="1436" y="6986"/>
                    </a:cubicBezTo>
                    <a:cubicBezTo>
                      <a:pt x="1514" y="6713"/>
                      <a:pt x="1444" y="6416"/>
                      <a:pt x="1389" y="6158"/>
                    </a:cubicBezTo>
                    <a:cubicBezTo>
                      <a:pt x="1327" y="5853"/>
                      <a:pt x="1233" y="5556"/>
                      <a:pt x="1061" y="5298"/>
                    </a:cubicBezTo>
                    <a:cubicBezTo>
                      <a:pt x="1058" y="5289"/>
                      <a:pt x="1050" y="5284"/>
                      <a:pt x="1043" y="5284"/>
                    </a:cubicBezTo>
                    <a:cubicBezTo>
                      <a:pt x="1032" y="5284"/>
                      <a:pt x="1022" y="5293"/>
                      <a:pt x="1022" y="5306"/>
                    </a:cubicBezTo>
                    <a:cubicBezTo>
                      <a:pt x="1022" y="5337"/>
                      <a:pt x="1014" y="5361"/>
                      <a:pt x="1014" y="5392"/>
                    </a:cubicBezTo>
                    <a:cubicBezTo>
                      <a:pt x="1014" y="5400"/>
                      <a:pt x="1006" y="5400"/>
                      <a:pt x="1006" y="5416"/>
                    </a:cubicBezTo>
                    <a:lnTo>
                      <a:pt x="1006" y="5423"/>
                    </a:lnTo>
                    <a:cubicBezTo>
                      <a:pt x="983" y="5572"/>
                      <a:pt x="936" y="5705"/>
                      <a:pt x="920" y="5845"/>
                    </a:cubicBezTo>
                    <a:cubicBezTo>
                      <a:pt x="897" y="6025"/>
                      <a:pt x="889" y="6197"/>
                      <a:pt x="928" y="6377"/>
                    </a:cubicBezTo>
                    <a:cubicBezTo>
                      <a:pt x="936" y="6447"/>
                      <a:pt x="959" y="6517"/>
                      <a:pt x="975" y="6572"/>
                    </a:cubicBezTo>
                    <a:cubicBezTo>
                      <a:pt x="818" y="6487"/>
                      <a:pt x="645" y="6424"/>
                      <a:pt x="464" y="6424"/>
                    </a:cubicBezTo>
                    <a:cubicBezTo>
                      <a:pt x="429" y="6424"/>
                      <a:pt x="393" y="6426"/>
                      <a:pt x="358" y="6431"/>
                    </a:cubicBezTo>
                    <a:cubicBezTo>
                      <a:pt x="342" y="6431"/>
                      <a:pt x="334" y="6470"/>
                      <a:pt x="350" y="6478"/>
                    </a:cubicBezTo>
                    <a:cubicBezTo>
                      <a:pt x="584" y="6733"/>
                      <a:pt x="849" y="7149"/>
                      <a:pt x="1229" y="7149"/>
                    </a:cubicBezTo>
                    <a:cubicBezTo>
                      <a:pt x="1268" y="7149"/>
                      <a:pt x="1308" y="7144"/>
                      <a:pt x="1350" y="7135"/>
                    </a:cubicBezTo>
                    <a:cubicBezTo>
                      <a:pt x="1358" y="7143"/>
                      <a:pt x="1366" y="7143"/>
                      <a:pt x="1373" y="7150"/>
                    </a:cubicBezTo>
                    <a:lnTo>
                      <a:pt x="1467" y="7268"/>
                    </a:lnTo>
                    <a:cubicBezTo>
                      <a:pt x="1530" y="7377"/>
                      <a:pt x="1608" y="7494"/>
                      <a:pt x="1670" y="7611"/>
                    </a:cubicBezTo>
                    <a:cubicBezTo>
                      <a:pt x="1725" y="7729"/>
                      <a:pt x="1780" y="7846"/>
                      <a:pt x="1835" y="7963"/>
                    </a:cubicBezTo>
                    <a:cubicBezTo>
                      <a:pt x="1944" y="8197"/>
                      <a:pt x="2030" y="8440"/>
                      <a:pt x="2116" y="8674"/>
                    </a:cubicBezTo>
                    <a:cubicBezTo>
                      <a:pt x="2225" y="8971"/>
                      <a:pt x="2342" y="9260"/>
                      <a:pt x="2413" y="9565"/>
                    </a:cubicBezTo>
                    <a:cubicBezTo>
                      <a:pt x="2452" y="9721"/>
                      <a:pt x="2483" y="9885"/>
                      <a:pt x="2507" y="10049"/>
                    </a:cubicBezTo>
                    <a:cubicBezTo>
                      <a:pt x="2507" y="10362"/>
                      <a:pt x="2530" y="10675"/>
                      <a:pt x="2546" y="10987"/>
                    </a:cubicBezTo>
                    <a:cubicBezTo>
                      <a:pt x="2530" y="10933"/>
                      <a:pt x="2507" y="10870"/>
                      <a:pt x="2483" y="10815"/>
                    </a:cubicBezTo>
                    <a:cubicBezTo>
                      <a:pt x="2272" y="10300"/>
                      <a:pt x="1983" y="9792"/>
                      <a:pt x="1584" y="9385"/>
                    </a:cubicBezTo>
                    <a:cubicBezTo>
                      <a:pt x="1491" y="9299"/>
                      <a:pt x="1405" y="9221"/>
                      <a:pt x="1311" y="9143"/>
                    </a:cubicBezTo>
                    <a:cubicBezTo>
                      <a:pt x="1366" y="8854"/>
                      <a:pt x="1327" y="8565"/>
                      <a:pt x="1202" y="8291"/>
                    </a:cubicBezTo>
                    <a:cubicBezTo>
                      <a:pt x="1131" y="8151"/>
                      <a:pt x="1045" y="8018"/>
                      <a:pt x="967" y="7885"/>
                    </a:cubicBezTo>
                    <a:cubicBezTo>
                      <a:pt x="897" y="7768"/>
                      <a:pt x="850" y="7643"/>
                      <a:pt x="780" y="7525"/>
                    </a:cubicBezTo>
                    <a:cubicBezTo>
                      <a:pt x="780" y="7518"/>
                      <a:pt x="776" y="7514"/>
                      <a:pt x="772" y="7514"/>
                    </a:cubicBezTo>
                    <a:cubicBezTo>
                      <a:pt x="768" y="7514"/>
                      <a:pt x="764" y="7518"/>
                      <a:pt x="764" y="7525"/>
                    </a:cubicBezTo>
                    <a:cubicBezTo>
                      <a:pt x="741" y="7658"/>
                      <a:pt x="709" y="7783"/>
                      <a:pt x="701" y="7924"/>
                    </a:cubicBezTo>
                    <a:cubicBezTo>
                      <a:pt x="694" y="8057"/>
                      <a:pt x="701" y="8205"/>
                      <a:pt x="725" y="8346"/>
                    </a:cubicBezTo>
                    <a:cubicBezTo>
                      <a:pt x="741" y="8471"/>
                      <a:pt x="780" y="8588"/>
                      <a:pt x="826" y="8705"/>
                    </a:cubicBezTo>
                    <a:cubicBezTo>
                      <a:pt x="780" y="8682"/>
                      <a:pt x="733" y="8666"/>
                      <a:pt x="694" y="8643"/>
                    </a:cubicBezTo>
                    <a:cubicBezTo>
                      <a:pt x="584" y="8604"/>
                      <a:pt x="475" y="8565"/>
                      <a:pt x="373" y="8541"/>
                    </a:cubicBezTo>
                    <a:cubicBezTo>
                      <a:pt x="264" y="8510"/>
                      <a:pt x="147" y="8487"/>
                      <a:pt x="45" y="8440"/>
                    </a:cubicBezTo>
                    <a:cubicBezTo>
                      <a:pt x="43" y="8439"/>
                      <a:pt x="41" y="8439"/>
                      <a:pt x="39" y="8439"/>
                    </a:cubicBezTo>
                    <a:cubicBezTo>
                      <a:pt x="18" y="8439"/>
                      <a:pt x="0" y="8472"/>
                      <a:pt x="22" y="8487"/>
                    </a:cubicBezTo>
                    <a:cubicBezTo>
                      <a:pt x="108" y="8596"/>
                      <a:pt x="194" y="8705"/>
                      <a:pt x="295" y="8799"/>
                    </a:cubicBezTo>
                    <a:cubicBezTo>
                      <a:pt x="381" y="8901"/>
                      <a:pt x="475" y="8979"/>
                      <a:pt x="584" y="9057"/>
                    </a:cubicBezTo>
                    <a:cubicBezTo>
                      <a:pt x="747" y="9177"/>
                      <a:pt x="960" y="9304"/>
                      <a:pt x="1173" y="9304"/>
                    </a:cubicBezTo>
                    <a:cubicBezTo>
                      <a:pt x="1196" y="9304"/>
                      <a:pt x="1218" y="9302"/>
                      <a:pt x="1241" y="9299"/>
                    </a:cubicBezTo>
                    <a:cubicBezTo>
                      <a:pt x="1248" y="9299"/>
                      <a:pt x="1256" y="9291"/>
                      <a:pt x="1272" y="9291"/>
                    </a:cubicBezTo>
                    <a:cubicBezTo>
                      <a:pt x="1311" y="9331"/>
                      <a:pt x="1350" y="9362"/>
                      <a:pt x="1397" y="9401"/>
                    </a:cubicBezTo>
                    <a:cubicBezTo>
                      <a:pt x="1592" y="9581"/>
                      <a:pt x="1756" y="9799"/>
                      <a:pt x="1905" y="10010"/>
                    </a:cubicBezTo>
                    <a:cubicBezTo>
                      <a:pt x="2233" y="10495"/>
                      <a:pt x="2428" y="11026"/>
                      <a:pt x="2600" y="11573"/>
                    </a:cubicBezTo>
                    <a:cubicBezTo>
                      <a:pt x="2608" y="11628"/>
                      <a:pt x="2624" y="11667"/>
                      <a:pt x="2639" y="11714"/>
                    </a:cubicBezTo>
                    <a:cubicBezTo>
                      <a:pt x="2647" y="11808"/>
                      <a:pt x="2655" y="11901"/>
                      <a:pt x="2678" y="11987"/>
                    </a:cubicBezTo>
                    <a:cubicBezTo>
                      <a:pt x="2913" y="13519"/>
                      <a:pt x="3460" y="15027"/>
                      <a:pt x="3444" y="16590"/>
                    </a:cubicBezTo>
                    <a:cubicBezTo>
                      <a:pt x="3436" y="17301"/>
                      <a:pt x="3319" y="18005"/>
                      <a:pt x="3093" y="18677"/>
                    </a:cubicBezTo>
                    <a:cubicBezTo>
                      <a:pt x="2882" y="19325"/>
                      <a:pt x="2577" y="19935"/>
                      <a:pt x="2249" y="20536"/>
                    </a:cubicBezTo>
                    <a:cubicBezTo>
                      <a:pt x="2155" y="20693"/>
                      <a:pt x="2069" y="20857"/>
                      <a:pt x="1975" y="21013"/>
                    </a:cubicBezTo>
                    <a:cubicBezTo>
                      <a:pt x="1900" y="21142"/>
                      <a:pt x="2013" y="21263"/>
                      <a:pt x="2127" y="21263"/>
                    </a:cubicBezTo>
                    <a:cubicBezTo>
                      <a:pt x="2178" y="21263"/>
                      <a:pt x="2230" y="21238"/>
                      <a:pt x="2264" y="21177"/>
                    </a:cubicBezTo>
                    <a:cubicBezTo>
                      <a:pt x="2616" y="20560"/>
                      <a:pt x="2960" y="19950"/>
                      <a:pt x="3210" y="19286"/>
                    </a:cubicBezTo>
                    <a:cubicBezTo>
                      <a:pt x="3460" y="18637"/>
                      <a:pt x="3624" y="17965"/>
                      <a:pt x="3694" y="17270"/>
                    </a:cubicBezTo>
                    <a:cubicBezTo>
                      <a:pt x="3858" y="15691"/>
                      <a:pt x="3405" y="14152"/>
                      <a:pt x="3108" y="12620"/>
                    </a:cubicBezTo>
                    <a:cubicBezTo>
                      <a:pt x="2819" y="11206"/>
                      <a:pt x="2718" y="9721"/>
                      <a:pt x="2921" y="8283"/>
                    </a:cubicBezTo>
                    <a:cubicBezTo>
                      <a:pt x="2960" y="8041"/>
                      <a:pt x="2999" y="7807"/>
                      <a:pt x="3054" y="7565"/>
                    </a:cubicBezTo>
                    <a:cubicBezTo>
                      <a:pt x="3132" y="7455"/>
                      <a:pt x="3233" y="7354"/>
                      <a:pt x="3343" y="7268"/>
                    </a:cubicBezTo>
                    <a:cubicBezTo>
                      <a:pt x="3585" y="7057"/>
                      <a:pt x="3874" y="6877"/>
                      <a:pt x="4179" y="6752"/>
                    </a:cubicBezTo>
                    <a:cubicBezTo>
                      <a:pt x="4187" y="6752"/>
                      <a:pt x="4202" y="6760"/>
                      <a:pt x="4202" y="6760"/>
                    </a:cubicBezTo>
                    <a:cubicBezTo>
                      <a:pt x="4304" y="6799"/>
                      <a:pt x="4413" y="6822"/>
                      <a:pt x="4523" y="6838"/>
                    </a:cubicBezTo>
                    <a:cubicBezTo>
                      <a:pt x="4597" y="6858"/>
                      <a:pt x="4672" y="6878"/>
                      <a:pt x="4751" y="6878"/>
                    </a:cubicBezTo>
                    <a:cubicBezTo>
                      <a:pt x="4763" y="6878"/>
                      <a:pt x="4776" y="6878"/>
                      <a:pt x="4788" y="6877"/>
                    </a:cubicBezTo>
                    <a:cubicBezTo>
                      <a:pt x="4984" y="6877"/>
                      <a:pt x="5163" y="6822"/>
                      <a:pt x="5343" y="6744"/>
                    </a:cubicBezTo>
                    <a:cubicBezTo>
                      <a:pt x="5374" y="6728"/>
                      <a:pt x="5374" y="6689"/>
                      <a:pt x="5359" y="6674"/>
                    </a:cubicBezTo>
                    <a:cubicBezTo>
                      <a:pt x="5259" y="6509"/>
                      <a:pt x="5101" y="6455"/>
                      <a:pt x="4933" y="6455"/>
                    </a:cubicBezTo>
                    <a:cubicBezTo>
                      <a:pt x="4878" y="6455"/>
                      <a:pt x="4821" y="6461"/>
                      <a:pt x="4765" y="6470"/>
                    </a:cubicBezTo>
                    <a:cubicBezTo>
                      <a:pt x="4827" y="6439"/>
                      <a:pt x="4882" y="6400"/>
                      <a:pt x="4945" y="6361"/>
                    </a:cubicBezTo>
                    <a:cubicBezTo>
                      <a:pt x="5070" y="6260"/>
                      <a:pt x="5273" y="6134"/>
                      <a:pt x="5242" y="5947"/>
                    </a:cubicBezTo>
                    <a:cubicBezTo>
                      <a:pt x="5242" y="5931"/>
                      <a:pt x="5218" y="5923"/>
                      <a:pt x="5195" y="5923"/>
                    </a:cubicBezTo>
                    <a:cubicBezTo>
                      <a:pt x="4765" y="6025"/>
                      <a:pt x="4405" y="6291"/>
                      <a:pt x="4101" y="6627"/>
                    </a:cubicBezTo>
                    <a:cubicBezTo>
                      <a:pt x="3976" y="6674"/>
                      <a:pt x="3851" y="6721"/>
                      <a:pt x="3718" y="6791"/>
                    </a:cubicBezTo>
                    <a:cubicBezTo>
                      <a:pt x="3554" y="6877"/>
                      <a:pt x="3397" y="6986"/>
                      <a:pt x="3265" y="7111"/>
                    </a:cubicBezTo>
                    <a:cubicBezTo>
                      <a:pt x="3226" y="7143"/>
                      <a:pt x="3194" y="7182"/>
                      <a:pt x="3155" y="7213"/>
                    </a:cubicBezTo>
                    <a:cubicBezTo>
                      <a:pt x="3186" y="7111"/>
                      <a:pt x="3210" y="7002"/>
                      <a:pt x="3241" y="6908"/>
                    </a:cubicBezTo>
                    <a:cubicBezTo>
                      <a:pt x="3390" y="6564"/>
                      <a:pt x="3601" y="6252"/>
                      <a:pt x="3858" y="5978"/>
                    </a:cubicBezTo>
                    <a:cubicBezTo>
                      <a:pt x="4007" y="5830"/>
                      <a:pt x="4148" y="5697"/>
                      <a:pt x="4320" y="5580"/>
                    </a:cubicBezTo>
                    <a:cubicBezTo>
                      <a:pt x="4413" y="5509"/>
                      <a:pt x="4515" y="5439"/>
                      <a:pt x="4616" y="5384"/>
                    </a:cubicBezTo>
                    <a:cubicBezTo>
                      <a:pt x="4698" y="5441"/>
                      <a:pt x="4811" y="5457"/>
                      <a:pt x="4913" y="5457"/>
                    </a:cubicBezTo>
                    <a:cubicBezTo>
                      <a:pt x="4937" y="5457"/>
                      <a:pt x="4961" y="5456"/>
                      <a:pt x="4984" y="5455"/>
                    </a:cubicBezTo>
                    <a:cubicBezTo>
                      <a:pt x="5117" y="5439"/>
                      <a:pt x="5257" y="5392"/>
                      <a:pt x="5382" y="5322"/>
                    </a:cubicBezTo>
                    <a:cubicBezTo>
                      <a:pt x="5515" y="5259"/>
                      <a:pt x="5632" y="5181"/>
                      <a:pt x="5765" y="5080"/>
                    </a:cubicBezTo>
                    <a:cubicBezTo>
                      <a:pt x="5867" y="5001"/>
                      <a:pt x="5968" y="4892"/>
                      <a:pt x="6078" y="4829"/>
                    </a:cubicBezTo>
                    <a:cubicBezTo>
                      <a:pt x="6101" y="4806"/>
                      <a:pt x="6101" y="4759"/>
                      <a:pt x="6062" y="4759"/>
                    </a:cubicBezTo>
                    <a:cubicBezTo>
                      <a:pt x="6004" y="4748"/>
                      <a:pt x="5944" y="4743"/>
                      <a:pt x="5884" y="4743"/>
                    </a:cubicBezTo>
                    <a:cubicBezTo>
                      <a:pt x="5681" y="4743"/>
                      <a:pt x="5474" y="4801"/>
                      <a:pt x="5281" y="4892"/>
                    </a:cubicBezTo>
                    <a:cubicBezTo>
                      <a:pt x="5320" y="4853"/>
                      <a:pt x="5351" y="4829"/>
                      <a:pt x="5382" y="4790"/>
                    </a:cubicBezTo>
                    <a:cubicBezTo>
                      <a:pt x="5394" y="4773"/>
                      <a:pt x="5384" y="4751"/>
                      <a:pt x="5368" y="4751"/>
                    </a:cubicBezTo>
                    <a:cubicBezTo>
                      <a:pt x="5363" y="4751"/>
                      <a:pt x="5357" y="4753"/>
                      <a:pt x="5351" y="4759"/>
                    </a:cubicBezTo>
                    <a:cubicBezTo>
                      <a:pt x="5296" y="4806"/>
                      <a:pt x="5234" y="4845"/>
                      <a:pt x="5179" y="4884"/>
                    </a:cubicBezTo>
                    <a:lnTo>
                      <a:pt x="5179" y="4876"/>
                    </a:lnTo>
                    <a:cubicBezTo>
                      <a:pt x="5234" y="4790"/>
                      <a:pt x="5281" y="4689"/>
                      <a:pt x="5312" y="4595"/>
                    </a:cubicBezTo>
                    <a:cubicBezTo>
                      <a:pt x="5343" y="4486"/>
                      <a:pt x="5312" y="4368"/>
                      <a:pt x="5343" y="4259"/>
                    </a:cubicBezTo>
                    <a:cubicBezTo>
                      <a:pt x="5349" y="4229"/>
                      <a:pt x="5328" y="4204"/>
                      <a:pt x="5300" y="4204"/>
                    </a:cubicBezTo>
                    <a:cubicBezTo>
                      <a:pt x="5292" y="4204"/>
                      <a:pt x="5282" y="4207"/>
                      <a:pt x="5273" y="4212"/>
                    </a:cubicBezTo>
                    <a:cubicBezTo>
                      <a:pt x="5062" y="4337"/>
                      <a:pt x="4882" y="4525"/>
                      <a:pt x="4734" y="4728"/>
                    </a:cubicBezTo>
                    <a:cubicBezTo>
                      <a:pt x="4648" y="4845"/>
                      <a:pt x="4601" y="4970"/>
                      <a:pt x="4538" y="5111"/>
                    </a:cubicBezTo>
                    <a:cubicBezTo>
                      <a:pt x="4515" y="5165"/>
                      <a:pt x="4484" y="5236"/>
                      <a:pt x="4445" y="5298"/>
                    </a:cubicBezTo>
                    <a:cubicBezTo>
                      <a:pt x="4437" y="5306"/>
                      <a:pt x="4421" y="5322"/>
                      <a:pt x="4413" y="5337"/>
                    </a:cubicBezTo>
                    <a:cubicBezTo>
                      <a:pt x="4359" y="5376"/>
                      <a:pt x="4296" y="5400"/>
                      <a:pt x="4241" y="5439"/>
                    </a:cubicBezTo>
                    <a:cubicBezTo>
                      <a:pt x="3968" y="5627"/>
                      <a:pt x="3718" y="5845"/>
                      <a:pt x="3515" y="6103"/>
                    </a:cubicBezTo>
                    <a:cubicBezTo>
                      <a:pt x="3757" y="5478"/>
                      <a:pt x="4062" y="4876"/>
                      <a:pt x="4405" y="4290"/>
                    </a:cubicBezTo>
                    <a:cubicBezTo>
                      <a:pt x="4515" y="4111"/>
                      <a:pt x="4640" y="3939"/>
                      <a:pt x="4765" y="3775"/>
                    </a:cubicBezTo>
                    <a:lnTo>
                      <a:pt x="4788" y="3751"/>
                    </a:lnTo>
                    <a:cubicBezTo>
                      <a:pt x="4827" y="3704"/>
                      <a:pt x="4851" y="3665"/>
                      <a:pt x="4890" y="3618"/>
                    </a:cubicBezTo>
                    <a:cubicBezTo>
                      <a:pt x="5398" y="2993"/>
                      <a:pt x="5984" y="2391"/>
                      <a:pt x="6258" y="1641"/>
                    </a:cubicBezTo>
                    <a:cubicBezTo>
                      <a:pt x="6320" y="1587"/>
                      <a:pt x="6359" y="1508"/>
                      <a:pt x="6398" y="1446"/>
                    </a:cubicBezTo>
                    <a:cubicBezTo>
                      <a:pt x="6476" y="1321"/>
                      <a:pt x="6547" y="1196"/>
                      <a:pt x="6609" y="1055"/>
                    </a:cubicBezTo>
                    <a:cubicBezTo>
                      <a:pt x="6612" y="1049"/>
                      <a:pt x="6614" y="1044"/>
                      <a:pt x="6617" y="1038"/>
                    </a:cubicBezTo>
                    <a:lnTo>
                      <a:pt x="6617" y="1038"/>
                    </a:lnTo>
                    <a:cubicBezTo>
                      <a:pt x="6556" y="1149"/>
                      <a:pt x="6481" y="1247"/>
                      <a:pt x="6406" y="1352"/>
                    </a:cubicBezTo>
                    <a:lnTo>
                      <a:pt x="6406" y="1336"/>
                    </a:lnTo>
                    <a:cubicBezTo>
                      <a:pt x="6414" y="1329"/>
                      <a:pt x="6414" y="1313"/>
                      <a:pt x="6429" y="1297"/>
                    </a:cubicBezTo>
                    <a:cubicBezTo>
                      <a:pt x="6484" y="1180"/>
                      <a:pt x="6547" y="1055"/>
                      <a:pt x="6601" y="930"/>
                    </a:cubicBezTo>
                    <a:cubicBezTo>
                      <a:pt x="6648" y="821"/>
                      <a:pt x="6711" y="727"/>
                      <a:pt x="6758" y="618"/>
                    </a:cubicBezTo>
                    <a:lnTo>
                      <a:pt x="6758" y="618"/>
                    </a:lnTo>
                    <a:cubicBezTo>
                      <a:pt x="6723" y="735"/>
                      <a:pt x="6689" y="864"/>
                      <a:pt x="6644" y="979"/>
                    </a:cubicBezTo>
                    <a:lnTo>
                      <a:pt x="6644" y="979"/>
                    </a:lnTo>
                    <a:cubicBezTo>
                      <a:pt x="6692" y="866"/>
                      <a:pt x="6734" y="746"/>
                      <a:pt x="6765" y="625"/>
                    </a:cubicBezTo>
                    <a:cubicBezTo>
                      <a:pt x="6805" y="477"/>
                      <a:pt x="6836" y="321"/>
                      <a:pt x="6883" y="180"/>
                    </a:cubicBezTo>
                    <a:lnTo>
                      <a:pt x="6906" y="156"/>
                    </a:lnTo>
                    <a:cubicBezTo>
                      <a:pt x="6971" y="144"/>
                      <a:pt x="6950" y="104"/>
                      <a:pt x="6918" y="104"/>
                    </a:cubicBezTo>
                    <a:cubicBezTo>
                      <a:pt x="6912" y="104"/>
                      <a:pt x="6905" y="106"/>
                      <a:pt x="6898" y="110"/>
                    </a:cubicBezTo>
                    <a:cubicBezTo>
                      <a:pt x="6875" y="117"/>
                      <a:pt x="6875" y="125"/>
                      <a:pt x="6867" y="125"/>
                    </a:cubicBezTo>
                    <a:cubicBezTo>
                      <a:pt x="6687" y="266"/>
                      <a:pt x="6531" y="438"/>
                      <a:pt x="6429" y="633"/>
                    </a:cubicBezTo>
                    <a:lnTo>
                      <a:pt x="6398" y="696"/>
                    </a:lnTo>
                    <a:cubicBezTo>
                      <a:pt x="6390" y="696"/>
                      <a:pt x="6367" y="696"/>
                      <a:pt x="6359" y="703"/>
                    </a:cubicBezTo>
                    <a:lnTo>
                      <a:pt x="6359" y="672"/>
                    </a:lnTo>
                    <a:cubicBezTo>
                      <a:pt x="6351" y="438"/>
                      <a:pt x="6242" y="235"/>
                      <a:pt x="6172" y="24"/>
                    </a:cubicBezTo>
                    <a:cubicBezTo>
                      <a:pt x="6168" y="8"/>
                      <a:pt x="6156" y="0"/>
                      <a:pt x="61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1" name="Google Shape;17371;p56"/>
              <p:cNvSpPr/>
              <p:nvPr/>
            </p:nvSpPr>
            <p:spPr>
              <a:xfrm>
                <a:off x="2135102" y="3832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2" name="Google Shape;17372;p56"/>
              <p:cNvSpPr/>
              <p:nvPr/>
            </p:nvSpPr>
            <p:spPr>
              <a:xfrm>
                <a:off x="2092306" y="4337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373" name="Google Shape;17373;p56"/>
            <p:cNvGrpSpPr/>
            <p:nvPr/>
          </p:nvGrpSpPr>
          <p:grpSpPr>
            <a:xfrm rot="6517193" flipH="1">
              <a:off x="1042917" y="3324309"/>
              <a:ext cx="409984" cy="1130883"/>
              <a:chOff x="1967316" y="192980"/>
              <a:chExt cx="301065" cy="830388"/>
            </a:xfrm>
          </p:grpSpPr>
          <p:sp>
            <p:nvSpPr>
              <p:cNvPr id="17374" name="Google Shape;17374;p56"/>
              <p:cNvSpPr/>
              <p:nvPr/>
            </p:nvSpPr>
            <p:spPr>
              <a:xfrm>
                <a:off x="1967316" y="472320"/>
                <a:ext cx="82232" cy="10198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793" extrusionOk="0">
                    <a:moveTo>
                      <a:pt x="219" y="1"/>
                    </a:moveTo>
                    <a:cubicBezTo>
                      <a:pt x="243" y="71"/>
                      <a:pt x="266" y="149"/>
                      <a:pt x="290" y="212"/>
                    </a:cubicBezTo>
                    <a:cubicBezTo>
                      <a:pt x="196" y="157"/>
                      <a:pt x="94" y="110"/>
                      <a:pt x="1" y="47"/>
                    </a:cubicBezTo>
                    <a:lnTo>
                      <a:pt x="1" y="47"/>
                    </a:lnTo>
                    <a:cubicBezTo>
                      <a:pt x="94" y="1141"/>
                      <a:pt x="766" y="2181"/>
                      <a:pt x="1743" y="2689"/>
                    </a:cubicBezTo>
                    <a:cubicBezTo>
                      <a:pt x="1855" y="2745"/>
                      <a:pt x="1982" y="2792"/>
                      <a:pt x="2106" y="2792"/>
                    </a:cubicBezTo>
                    <a:cubicBezTo>
                      <a:pt x="2155" y="2792"/>
                      <a:pt x="2204" y="2785"/>
                      <a:pt x="2251" y="2767"/>
                    </a:cubicBezTo>
                    <a:cubicBezTo>
                      <a:pt x="2189" y="1993"/>
                      <a:pt x="1978" y="1415"/>
                      <a:pt x="1634" y="970"/>
                    </a:cubicBezTo>
                    <a:cubicBezTo>
                      <a:pt x="1274" y="508"/>
                      <a:pt x="782" y="165"/>
                      <a:pt x="2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5" name="Google Shape;17375;p56"/>
              <p:cNvSpPr/>
              <p:nvPr/>
            </p:nvSpPr>
            <p:spPr>
              <a:xfrm>
                <a:off x="1967900" y="366171"/>
                <a:ext cx="92456" cy="131308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3596" extrusionOk="0">
                    <a:moveTo>
                      <a:pt x="156" y="1"/>
                    </a:moveTo>
                    <a:lnTo>
                      <a:pt x="180" y="157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219" y="665"/>
                      <a:pt x="125" y="1337"/>
                      <a:pt x="360" y="1923"/>
                    </a:cubicBezTo>
                    <a:cubicBezTo>
                      <a:pt x="532" y="2321"/>
                      <a:pt x="828" y="2665"/>
                      <a:pt x="1172" y="2931"/>
                    </a:cubicBezTo>
                    <a:cubicBezTo>
                      <a:pt x="1524" y="3189"/>
                      <a:pt x="1907" y="3384"/>
                      <a:pt x="2298" y="3595"/>
                    </a:cubicBezTo>
                    <a:cubicBezTo>
                      <a:pt x="2532" y="3025"/>
                      <a:pt x="2173" y="2009"/>
                      <a:pt x="1805" y="1368"/>
                    </a:cubicBezTo>
                    <a:cubicBezTo>
                      <a:pt x="1461" y="712"/>
                      <a:pt x="875" y="141"/>
                      <a:pt x="1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6" name="Google Shape;17376;p56"/>
              <p:cNvSpPr/>
              <p:nvPr/>
            </p:nvSpPr>
            <p:spPr>
              <a:xfrm>
                <a:off x="2016392" y="277147"/>
                <a:ext cx="88220" cy="156941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4298" extrusionOk="0">
                    <a:moveTo>
                      <a:pt x="352" y="1"/>
                    </a:moveTo>
                    <a:cubicBezTo>
                      <a:pt x="352" y="102"/>
                      <a:pt x="344" y="204"/>
                      <a:pt x="344" y="305"/>
                    </a:cubicBezTo>
                    <a:cubicBezTo>
                      <a:pt x="258" y="282"/>
                      <a:pt x="180" y="204"/>
                      <a:pt x="149" y="118"/>
                    </a:cubicBezTo>
                    <a:cubicBezTo>
                      <a:pt x="71" y="649"/>
                      <a:pt x="1" y="1188"/>
                      <a:pt x="102" y="1704"/>
                    </a:cubicBezTo>
                    <a:cubicBezTo>
                      <a:pt x="243" y="2525"/>
                      <a:pt x="782" y="3197"/>
                      <a:pt x="1321" y="3830"/>
                    </a:cubicBezTo>
                    <a:cubicBezTo>
                      <a:pt x="1438" y="3978"/>
                      <a:pt x="1556" y="4127"/>
                      <a:pt x="1720" y="4212"/>
                    </a:cubicBezTo>
                    <a:cubicBezTo>
                      <a:pt x="1813" y="4263"/>
                      <a:pt x="1927" y="4298"/>
                      <a:pt x="2038" y="4298"/>
                    </a:cubicBezTo>
                    <a:cubicBezTo>
                      <a:pt x="2114" y="4298"/>
                      <a:pt x="2188" y="4282"/>
                      <a:pt x="2251" y="4244"/>
                    </a:cubicBezTo>
                    <a:cubicBezTo>
                      <a:pt x="2415" y="3470"/>
                      <a:pt x="2314" y="2603"/>
                      <a:pt x="1985" y="1837"/>
                    </a:cubicBezTo>
                    <a:cubicBezTo>
                      <a:pt x="1649" y="1079"/>
                      <a:pt x="1063" y="422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7" name="Google Shape;17377;p56"/>
              <p:cNvSpPr/>
              <p:nvPr/>
            </p:nvSpPr>
            <p:spPr>
              <a:xfrm>
                <a:off x="2090882" y="192980"/>
                <a:ext cx="66238" cy="12280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3363" extrusionOk="0">
                    <a:moveTo>
                      <a:pt x="0" y="0"/>
                    </a:moveTo>
                    <a:cubicBezTo>
                      <a:pt x="235" y="641"/>
                      <a:pt x="0" y="1368"/>
                      <a:pt x="250" y="1993"/>
                    </a:cubicBezTo>
                    <a:cubicBezTo>
                      <a:pt x="406" y="2407"/>
                      <a:pt x="743" y="2712"/>
                      <a:pt x="1079" y="3001"/>
                    </a:cubicBezTo>
                    <a:cubicBezTo>
                      <a:pt x="1278" y="3178"/>
                      <a:pt x="1512" y="3362"/>
                      <a:pt x="1768" y="3362"/>
                    </a:cubicBezTo>
                    <a:cubicBezTo>
                      <a:pt x="1783" y="3362"/>
                      <a:pt x="1798" y="3362"/>
                      <a:pt x="1813" y="3360"/>
                    </a:cubicBezTo>
                    <a:cubicBezTo>
                      <a:pt x="1797" y="2946"/>
                      <a:pt x="1758" y="2759"/>
                      <a:pt x="1704" y="2579"/>
                    </a:cubicBezTo>
                    <a:cubicBezTo>
                      <a:pt x="1641" y="2407"/>
                      <a:pt x="1555" y="2251"/>
                      <a:pt x="1501" y="2071"/>
                    </a:cubicBezTo>
                    <a:cubicBezTo>
                      <a:pt x="1383" y="1743"/>
                      <a:pt x="1360" y="1368"/>
                      <a:pt x="1235" y="1040"/>
                    </a:cubicBezTo>
                    <a:cubicBezTo>
                      <a:pt x="1032" y="524"/>
                      <a:pt x="547" y="11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8" name="Google Shape;17378;p56"/>
              <p:cNvSpPr/>
              <p:nvPr/>
            </p:nvSpPr>
            <p:spPr>
              <a:xfrm>
                <a:off x="2177605" y="239500"/>
                <a:ext cx="37136" cy="99029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2712" extrusionOk="0">
                    <a:moveTo>
                      <a:pt x="743" y="0"/>
                    </a:moveTo>
                    <a:cubicBezTo>
                      <a:pt x="493" y="422"/>
                      <a:pt x="235" y="852"/>
                      <a:pt x="118" y="1321"/>
                    </a:cubicBezTo>
                    <a:cubicBezTo>
                      <a:pt x="1" y="1790"/>
                      <a:pt x="32" y="2321"/>
                      <a:pt x="321" y="2712"/>
                    </a:cubicBezTo>
                    <a:cubicBezTo>
                      <a:pt x="884" y="1891"/>
                      <a:pt x="1017" y="977"/>
                      <a:pt x="860" y="109"/>
                    </a:cubicBezTo>
                    <a:lnTo>
                      <a:pt x="860" y="109"/>
                    </a:lnTo>
                    <a:lnTo>
                      <a:pt x="782" y="188"/>
                    </a:lnTo>
                    <a:cubicBezTo>
                      <a:pt x="767" y="125"/>
                      <a:pt x="751" y="55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9" name="Google Shape;17379;p56"/>
              <p:cNvSpPr/>
              <p:nvPr/>
            </p:nvSpPr>
            <p:spPr>
              <a:xfrm>
                <a:off x="2226389" y="204373"/>
                <a:ext cx="41992" cy="93369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2557" extrusionOk="0">
                    <a:moveTo>
                      <a:pt x="1111" y="1"/>
                    </a:moveTo>
                    <a:cubicBezTo>
                      <a:pt x="1017" y="95"/>
                      <a:pt x="939" y="188"/>
                      <a:pt x="853" y="274"/>
                    </a:cubicBezTo>
                    <a:cubicBezTo>
                      <a:pt x="853" y="220"/>
                      <a:pt x="845" y="157"/>
                      <a:pt x="845" y="102"/>
                    </a:cubicBezTo>
                    <a:cubicBezTo>
                      <a:pt x="259" y="759"/>
                      <a:pt x="1" y="1697"/>
                      <a:pt x="173" y="2556"/>
                    </a:cubicBezTo>
                    <a:cubicBezTo>
                      <a:pt x="743" y="1743"/>
                      <a:pt x="1150" y="892"/>
                      <a:pt x="1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0" name="Google Shape;17380;p56"/>
              <p:cNvSpPr/>
              <p:nvPr/>
            </p:nvSpPr>
            <p:spPr>
              <a:xfrm>
                <a:off x="2179029" y="381288"/>
                <a:ext cx="87088" cy="59994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1643" extrusionOk="0">
                    <a:moveTo>
                      <a:pt x="2384" y="1"/>
                    </a:moveTo>
                    <a:cubicBezTo>
                      <a:pt x="2251" y="63"/>
                      <a:pt x="2095" y="40"/>
                      <a:pt x="1939" y="63"/>
                    </a:cubicBezTo>
                    <a:cubicBezTo>
                      <a:pt x="1650" y="95"/>
                      <a:pt x="1392" y="251"/>
                      <a:pt x="1142" y="391"/>
                    </a:cubicBezTo>
                    <a:cubicBezTo>
                      <a:pt x="939" y="509"/>
                      <a:pt x="728" y="642"/>
                      <a:pt x="540" y="782"/>
                    </a:cubicBezTo>
                    <a:cubicBezTo>
                      <a:pt x="352" y="938"/>
                      <a:pt x="188" y="1118"/>
                      <a:pt x="87" y="1345"/>
                    </a:cubicBezTo>
                    <a:cubicBezTo>
                      <a:pt x="1" y="1548"/>
                      <a:pt x="110" y="1618"/>
                      <a:pt x="165" y="1634"/>
                    </a:cubicBezTo>
                    <a:cubicBezTo>
                      <a:pt x="186" y="1640"/>
                      <a:pt x="207" y="1642"/>
                      <a:pt x="227" y="1642"/>
                    </a:cubicBezTo>
                    <a:cubicBezTo>
                      <a:pt x="260" y="1642"/>
                      <a:pt x="292" y="1636"/>
                      <a:pt x="321" y="1626"/>
                    </a:cubicBezTo>
                    <a:cubicBezTo>
                      <a:pt x="634" y="1525"/>
                      <a:pt x="931" y="1368"/>
                      <a:pt x="1196" y="1173"/>
                    </a:cubicBezTo>
                    <a:cubicBezTo>
                      <a:pt x="1400" y="1032"/>
                      <a:pt x="1587" y="860"/>
                      <a:pt x="1782" y="696"/>
                    </a:cubicBezTo>
                    <a:cubicBezTo>
                      <a:pt x="1962" y="532"/>
                      <a:pt x="2158" y="368"/>
                      <a:pt x="2345" y="196"/>
                    </a:cubicBezTo>
                    <a:cubicBezTo>
                      <a:pt x="2325" y="185"/>
                      <a:pt x="2303" y="181"/>
                      <a:pt x="2279" y="181"/>
                    </a:cubicBezTo>
                    <a:cubicBezTo>
                      <a:pt x="2236" y="181"/>
                      <a:pt x="2190" y="194"/>
                      <a:pt x="2150" y="204"/>
                    </a:cubicBezTo>
                    <a:cubicBezTo>
                      <a:pt x="2236" y="149"/>
                      <a:pt x="2330" y="79"/>
                      <a:pt x="2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1" name="Google Shape;17381;p56"/>
              <p:cNvSpPr/>
              <p:nvPr/>
            </p:nvSpPr>
            <p:spPr>
              <a:xfrm>
                <a:off x="2167052" y="462753"/>
                <a:ext cx="91908" cy="3388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928" extrusionOk="0">
                    <a:moveTo>
                      <a:pt x="1663" y="0"/>
                    </a:moveTo>
                    <a:cubicBezTo>
                      <a:pt x="1547" y="0"/>
                      <a:pt x="1426" y="25"/>
                      <a:pt x="1306" y="44"/>
                    </a:cubicBezTo>
                    <a:cubicBezTo>
                      <a:pt x="1063" y="98"/>
                      <a:pt x="821" y="145"/>
                      <a:pt x="594" y="239"/>
                    </a:cubicBezTo>
                    <a:cubicBezTo>
                      <a:pt x="368" y="341"/>
                      <a:pt x="157" y="481"/>
                      <a:pt x="1" y="677"/>
                    </a:cubicBezTo>
                    <a:cubicBezTo>
                      <a:pt x="97" y="861"/>
                      <a:pt x="270" y="927"/>
                      <a:pt x="427" y="927"/>
                    </a:cubicBezTo>
                    <a:cubicBezTo>
                      <a:pt x="436" y="927"/>
                      <a:pt x="445" y="927"/>
                      <a:pt x="454" y="927"/>
                    </a:cubicBezTo>
                    <a:cubicBezTo>
                      <a:pt x="641" y="927"/>
                      <a:pt x="805" y="864"/>
                      <a:pt x="977" y="786"/>
                    </a:cubicBezTo>
                    <a:cubicBezTo>
                      <a:pt x="1134" y="708"/>
                      <a:pt x="1282" y="614"/>
                      <a:pt x="1454" y="544"/>
                    </a:cubicBezTo>
                    <a:cubicBezTo>
                      <a:pt x="1806" y="388"/>
                      <a:pt x="2196" y="333"/>
                      <a:pt x="2517" y="122"/>
                    </a:cubicBezTo>
                    <a:cubicBezTo>
                      <a:pt x="2400" y="122"/>
                      <a:pt x="2275" y="138"/>
                      <a:pt x="2157" y="145"/>
                    </a:cubicBezTo>
                    <a:cubicBezTo>
                      <a:pt x="2204" y="122"/>
                      <a:pt x="2243" y="83"/>
                      <a:pt x="2275" y="36"/>
                    </a:cubicBezTo>
                    <a:lnTo>
                      <a:pt x="2275" y="36"/>
                    </a:lnTo>
                    <a:cubicBezTo>
                      <a:pt x="2226" y="54"/>
                      <a:pt x="2176" y="61"/>
                      <a:pt x="2125" y="61"/>
                    </a:cubicBezTo>
                    <a:cubicBezTo>
                      <a:pt x="2001" y="61"/>
                      <a:pt x="1870" y="21"/>
                      <a:pt x="1743" y="5"/>
                    </a:cubicBezTo>
                    <a:cubicBezTo>
                      <a:pt x="1717" y="2"/>
                      <a:pt x="1690" y="0"/>
                      <a:pt x="1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2" name="Google Shape;17382;p56"/>
              <p:cNvSpPr/>
              <p:nvPr/>
            </p:nvSpPr>
            <p:spPr>
              <a:xfrm>
                <a:off x="1970456" y="481157"/>
                <a:ext cx="64522" cy="76791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210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5" y="485"/>
                      <a:pt x="243" y="884"/>
                      <a:pt x="477" y="1259"/>
                    </a:cubicBezTo>
                    <a:cubicBezTo>
                      <a:pt x="633" y="1525"/>
                      <a:pt x="821" y="1782"/>
                      <a:pt x="1094" y="1931"/>
                    </a:cubicBezTo>
                    <a:cubicBezTo>
                      <a:pt x="1298" y="2025"/>
                      <a:pt x="1524" y="2064"/>
                      <a:pt x="1735" y="2103"/>
                    </a:cubicBezTo>
                    <a:cubicBezTo>
                      <a:pt x="1641" y="1837"/>
                      <a:pt x="1767" y="1525"/>
                      <a:pt x="1673" y="1267"/>
                    </a:cubicBezTo>
                    <a:cubicBezTo>
                      <a:pt x="1610" y="1126"/>
                      <a:pt x="1501" y="1009"/>
                      <a:pt x="1384" y="899"/>
                    </a:cubicBezTo>
                    <a:cubicBezTo>
                      <a:pt x="977" y="532"/>
                      <a:pt x="508" y="227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3" name="Google Shape;17383;p56"/>
              <p:cNvSpPr/>
              <p:nvPr/>
            </p:nvSpPr>
            <p:spPr>
              <a:xfrm>
                <a:off x="1975021" y="379024"/>
                <a:ext cx="66822" cy="10074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27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7" y="399"/>
                      <a:pt x="110" y="797"/>
                      <a:pt x="227" y="1188"/>
                    </a:cubicBezTo>
                    <a:cubicBezTo>
                      <a:pt x="344" y="1579"/>
                      <a:pt x="540" y="1954"/>
                      <a:pt x="829" y="2227"/>
                    </a:cubicBezTo>
                    <a:cubicBezTo>
                      <a:pt x="1095" y="2470"/>
                      <a:pt x="1431" y="2634"/>
                      <a:pt x="1767" y="2759"/>
                    </a:cubicBezTo>
                    <a:cubicBezTo>
                      <a:pt x="1829" y="2501"/>
                      <a:pt x="1782" y="2274"/>
                      <a:pt x="1704" y="2087"/>
                    </a:cubicBezTo>
                    <a:cubicBezTo>
                      <a:pt x="1610" y="1899"/>
                      <a:pt x="1493" y="1735"/>
                      <a:pt x="1399" y="1563"/>
                    </a:cubicBezTo>
                    <a:cubicBezTo>
                      <a:pt x="1220" y="1219"/>
                      <a:pt x="1134" y="821"/>
                      <a:pt x="884" y="524"/>
                    </a:cubicBezTo>
                    <a:cubicBezTo>
                      <a:pt x="657" y="258"/>
                      <a:pt x="321" y="125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4" name="Google Shape;17384;p56"/>
              <p:cNvSpPr/>
              <p:nvPr/>
            </p:nvSpPr>
            <p:spPr>
              <a:xfrm>
                <a:off x="2016392" y="289708"/>
                <a:ext cx="72811" cy="12356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3384" extrusionOk="0">
                    <a:moveTo>
                      <a:pt x="243" y="0"/>
                    </a:moveTo>
                    <a:lnTo>
                      <a:pt x="243" y="0"/>
                    </a:lnTo>
                    <a:cubicBezTo>
                      <a:pt x="1" y="704"/>
                      <a:pt x="87" y="1407"/>
                      <a:pt x="391" y="2024"/>
                    </a:cubicBezTo>
                    <a:cubicBezTo>
                      <a:pt x="454" y="2141"/>
                      <a:pt x="532" y="2259"/>
                      <a:pt x="626" y="2352"/>
                    </a:cubicBezTo>
                    <a:cubicBezTo>
                      <a:pt x="766" y="2470"/>
                      <a:pt x="930" y="2540"/>
                      <a:pt x="1095" y="2626"/>
                    </a:cubicBezTo>
                    <a:cubicBezTo>
                      <a:pt x="1446" y="2806"/>
                      <a:pt x="1751" y="3071"/>
                      <a:pt x="1993" y="3384"/>
                    </a:cubicBezTo>
                    <a:cubicBezTo>
                      <a:pt x="1923" y="2876"/>
                      <a:pt x="1829" y="2352"/>
                      <a:pt x="1626" y="1884"/>
                    </a:cubicBezTo>
                    <a:cubicBezTo>
                      <a:pt x="1454" y="1524"/>
                      <a:pt x="1220" y="1196"/>
                      <a:pt x="1001" y="868"/>
                    </a:cubicBezTo>
                    <a:cubicBezTo>
                      <a:pt x="774" y="555"/>
                      <a:pt x="548" y="235"/>
                      <a:pt x="243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5" name="Google Shape;17385;p56"/>
              <p:cNvSpPr/>
              <p:nvPr/>
            </p:nvSpPr>
            <p:spPr>
              <a:xfrm>
                <a:off x="2093730" y="197252"/>
                <a:ext cx="48236" cy="9504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260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8" y="540"/>
                      <a:pt x="110" y="837"/>
                      <a:pt x="125" y="1126"/>
                    </a:cubicBezTo>
                    <a:cubicBezTo>
                      <a:pt x="141" y="1415"/>
                      <a:pt x="180" y="1712"/>
                      <a:pt x="305" y="1978"/>
                    </a:cubicBezTo>
                    <a:cubicBezTo>
                      <a:pt x="360" y="2095"/>
                      <a:pt x="430" y="2196"/>
                      <a:pt x="547" y="2251"/>
                    </a:cubicBezTo>
                    <a:cubicBezTo>
                      <a:pt x="625" y="2290"/>
                      <a:pt x="711" y="2290"/>
                      <a:pt x="805" y="2306"/>
                    </a:cubicBezTo>
                    <a:cubicBezTo>
                      <a:pt x="1001" y="2345"/>
                      <a:pt x="1172" y="2454"/>
                      <a:pt x="1313" y="2603"/>
                    </a:cubicBezTo>
                    <a:cubicBezTo>
                      <a:pt x="1321" y="2220"/>
                      <a:pt x="1047" y="1884"/>
                      <a:pt x="969" y="1509"/>
                    </a:cubicBezTo>
                    <a:cubicBezTo>
                      <a:pt x="930" y="1313"/>
                      <a:pt x="938" y="1118"/>
                      <a:pt x="891" y="930"/>
                    </a:cubicBezTo>
                    <a:cubicBezTo>
                      <a:pt x="836" y="712"/>
                      <a:pt x="704" y="532"/>
                      <a:pt x="539" y="383"/>
                    </a:cubicBezTo>
                    <a:cubicBezTo>
                      <a:pt x="375" y="235"/>
                      <a:pt x="188" y="118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6" name="Google Shape;17386;p56"/>
              <p:cNvSpPr/>
              <p:nvPr/>
            </p:nvSpPr>
            <p:spPr>
              <a:xfrm>
                <a:off x="2181622" y="246913"/>
                <a:ext cx="24575" cy="79055"/>
              </a:xfrm>
              <a:custGeom>
                <a:avLst/>
                <a:gdLst/>
                <a:ahLst/>
                <a:cxnLst/>
                <a:rect l="l" t="t" r="r" b="b"/>
                <a:pathLst>
                  <a:path w="673" h="2165" extrusionOk="0">
                    <a:moveTo>
                      <a:pt x="578" y="0"/>
                    </a:moveTo>
                    <a:lnTo>
                      <a:pt x="578" y="0"/>
                    </a:lnTo>
                    <a:cubicBezTo>
                      <a:pt x="313" y="508"/>
                      <a:pt x="31" y="1047"/>
                      <a:pt x="0" y="1626"/>
                    </a:cubicBezTo>
                    <a:cubicBezTo>
                      <a:pt x="188" y="1790"/>
                      <a:pt x="266" y="1977"/>
                      <a:pt x="281" y="2165"/>
                    </a:cubicBezTo>
                    <a:cubicBezTo>
                      <a:pt x="266" y="1798"/>
                      <a:pt x="383" y="1438"/>
                      <a:pt x="485" y="1086"/>
                    </a:cubicBezTo>
                    <a:cubicBezTo>
                      <a:pt x="586" y="735"/>
                      <a:pt x="672" y="352"/>
                      <a:pt x="578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7" name="Google Shape;17387;p56"/>
              <p:cNvSpPr/>
              <p:nvPr/>
            </p:nvSpPr>
            <p:spPr>
              <a:xfrm>
                <a:off x="2236978" y="209521"/>
                <a:ext cx="28847" cy="5911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1619" extrusionOk="0">
                    <a:moveTo>
                      <a:pt x="789" y="1"/>
                    </a:moveTo>
                    <a:cubicBezTo>
                      <a:pt x="399" y="266"/>
                      <a:pt x="117" y="665"/>
                      <a:pt x="0" y="1102"/>
                    </a:cubicBezTo>
                    <a:cubicBezTo>
                      <a:pt x="102" y="1360"/>
                      <a:pt x="125" y="1493"/>
                      <a:pt x="133" y="1618"/>
                    </a:cubicBezTo>
                    <a:cubicBezTo>
                      <a:pt x="133" y="1493"/>
                      <a:pt x="250" y="1399"/>
                      <a:pt x="336" y="1298"/>
                    </a:cubicBezTo>
                    <a:cubicBezTo>
                      <a:pt x="492" y="1126"/>
                      <a:pt x="594" y="907"/>
                      <a:pt x="664" y="680"/>
                    </a:cubicBezTo>
                    <a:cubicBezTo>
                      <a:pt x="727" y="462"/>
                      <a:pt x="758" y="235"/>
                      <a:pt x="789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8" name="Google Shape;17388;p56"/>
              <p:cNvSpPr/>
              <p:nvPr/>
            </p:nvSpPr>
            <p:spPr>
              <a:xfrm>
                <a:off x="2204991" y="385305"/>
                <a:ext cx="52837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938" extrusionOk="0">
                    <a:moveTo>
                      <a:pt x="1447" y="0"/>
                    </a:moveTo>
                    <a:lnTo>
                      <a:pt x="1447" y="0"/>
                    </a:lnTo>
                    <a:cubicBezTo>
                      <a:pt x="939" y="16"/>
                      <a:pt x="501" y="313"/>
                      <a:pt x="79" y="594"/>
                    </a:cubicBezTo>
                    <a:cubicBezTo>
                      <a:pt x="63" y="711"/>
                      <a:pt x="40" y="821"/>
                      <a:pt x="1" y="938"/>
                    </a:cubicBezTo>
                    <a:cubicBezTo>
                      <a:pt x="532" y="696"/>
                      <a:pt x="1017" y="383"/>
                      <a:pt x="1447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9" name="Google Shape;17389;p56"/>
              <p:cNvSpPr/>
              <p:nvPr/>
            </p:nvSpPr>
            <p:spPr>
              <a:xfrm>
                <a:off x="2188742" y="465419"/>
                <a:ext cx="56233" cy="17199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471" extrusionOk="0">
                    <a:moveTo>
                      <a:pt x="1025" y="0"/>
                    </a:moveTo>
                    <a:cubicBezTo>
                      <a:pt x="893" y="0"/>
                      <a:pt x="763" y="9"/>
                      <a:pt x="633" y="33"/>
                    </a:cubicBezTo>
                    <a:cubicBezTo>
                      <a:pt x="555" y="57"/>
                      <a:pt x="477" y="72"/>
                      <a:pt x="422" y="119"/>
                    </a:cubicBezTo>
                    <a:cubicBezTo>
                      <a:pt x="360" y="174"/>
                      <a:pt x="321" y="229"/>
                      <a:pt x="282" y="291"/>
                    </a:cubicBezTo>
                    <a:cubicBezTo>
                      <a:pt x="243" y="343"/>
                      <a:pt x="193" y="389"/>
                      <a:pt x="80" y="439"/>
                    </a:cubicBezTo>
                    <a:lnTo>
                      <a:pt x="80" y="439"/>
                    </a:lnTo>
                    <a:cubicBezTo>
                      <a:pt x="223" y="392"/>
                      <a:pt x="379" y="389"/>
                      <a:pt x="524" y="369"/>
                    </a:cubicBezTo>
                    <a:cubicBezTo>
                      <a:pt x="868" y="330"/>
                      <a:pt x="1188" y="197"/>
                      <a:pt x="1501" y="80"/>
                    </a:cubicBezTo>
                    <a:cubicBezTo>
                      <a:pt x="1494" y="66"/>
                      <a:pt x="1511" y="35"/>
                      <a:pt x="1531" y="32"/>
                    </a:cubicBezTo>
                    <a:lnTo>
                      <a:pt x="1531" y="32"/>
                    </a:lnTo>
                    <a:cubicBezTo>
                      <a:pt x="1534" y="33"/>
                      <a:pt x="1537" y="33"/>
                      <a:pt x="1540" y="33"/>
                    </a:cubicBezTo>
                    <a:cubicBezTo>
                      <a:pt x="1538" y="33"/>
                      <a:pt x="1536" y="32"/>
                      <a:pt x="1534" y="32"/>
                    </a:cubicBezTo>
                    <a:cubicBezTo>
                      <a:pt x="1533" y="32"/>
                      <a:pt x="1532" y="32"/>
                      <a:pt x="1531" y="32"/>
                    </a:cubicBezTo>
                    <a:lnTo>
                      <a:pt x="1531" y="32"/>
                    </a:lnTo>
                    <a:cubicBezTo>
                      <a:pt x="1362" y="15"/>
                      <a:pt x="1193" y="0"/>
                      <a:pt x="1025" y="0"/>
                    </a:cubicBezTo>
                    <a:close/>
                    <a:moveTo>
                      <a:pt x="80" y="439"/>
                    </a:moveTo>
                    <a:cubicBezTo>
                      <a:pt x="53" y="448"/>
                      <a:pt x="26" y="459"/>
                      <a:pt x="0" y="471"/>
                    </a:cubicBezTo>
                    <a:cubicBezTo>
                      <a:pt x="30" y="460"/>
                      <a:pt x="56" y="450"/>
                      <a:pt x="80" y="439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0" name="Google Shape;17390;p56"/>
              <p:cNvSpPr/>
              <p:nvPr/>
            </p:nvSpPr>
            <p:spPr>
              <a:xfrm>
                <a:off x="2011536" y="442926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1" name="Google Shape;17391;p56"/>
              <p:cNvSpPr/>
              <p:nvPr/>
            </p:nvSpPr>
            <p:spPr>
              <a:xfrm>
                <a:off x="1992438" y="413531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2" name="Google Shape;17392;p56"/>
              <p:cNvSpPr/>
              <p:nvPr/>
            </p:nvSpPr>
            <p:spPr>
              <a:xfrm>
                <a:off x="1979585" y="390782"/>
                <a:ext cx="53677" cy="83291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281" extrusionOk="0">
                    <a:moveTo>
                      <a:pt x="12" y="1"/>
                    </a:moveTo>
                    <a:cubicBezTo>
                      <a:pt x="6" y="1"/>
                      <a:pt x="1" y="3"/>
                      <a:pt x="1" y="6"/>
                    </a:cubicBezTo>
                    <a:cubicBezTo>
                      <a:pt x="40" y="389"/>
                      <a:pt x="141" y="780"/>
                      <a:pt x="266" y="1132"/>
                    </a:cubicBezTo>
                    <a:cubicBezTo>
                      <a:pt x="329" y="1288"/>
                      <a:pt x="407" y="1429"/>
                      <a:pt x="501" y="1569"/>
                    </a:cubicBezTo>
                    <a:cubicBezTo>
                      <a:pt x="610" y="1718"/>
                      <a:pt x="735" y="1819"/>
                      <a:pt x="876" y="1929"/>
                    </a:cubicBezTo>
                    <a:cubicBezTo>
                      <a:pt x="1048" y="2077"/>
                      <a:pt x="1243" y="2187"/>
                      <a:pt x="1446" y="2280"/>
                    </a:cubicBezTo>
                    <a:cubicBezTo>
                      <a:pt x="1462" y="2280"/>
                      <a:pt x="1470" y="2273"/>
                      <a:pt x="1462" y="2273"/>
                    </a:cubicBezTo>
                    <a:cubicBezTo>
                      <a:pt x="1290" y="2163"/>
                      <a:pt x="1126" y="2069"/>
                      <a:pt x="977" y="1944"/>
                    </a:cubicBezTo>
                    <a:cubicBezTo>
                      <a:pt x="852" y="1835"/>
                      <a:pt x="735" y="1702"/>
                      <a:pt x="626" y="1577"/>
                    </a:cubicBezTo>
                    <a:cubicBezTo>
                      <a:pt x="391" y="1311"/>
                      <a:pt x="258" y="991"/>
                      <a:pt x="149" y="647"/>
                    </a:cubicBezTo>
                    <a:cubicBezTo>
                      <a:pt x="79" y="444"/>
                      <a:pt x="40" y="217"/>
                      <a:pt x="24" y="6"/>
                    </a:cubicBezTo>
                    <a:cubicBezTo>
                      <a:pt x="24" y="3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3" name="Google Shape;17393;p56"/>
              <p:cNvSpPr/>
              <p:nvPr/>
            </p:nvSpPr>
            <p:spPr>
              <a:xfrm>
                <a:off x="1973597" y="488569"/>
                <a:ext cx="55977" cy="67954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1861" extrusionOk="0">
                    <a:moveTo>
                      <a:pt x="0" y="1"/>
                    </a:moveTo>
                    <a:cubicBezTo>
                      <a:pt x="297" y="548"/>
                      <a:pt x="383" y="1251"/>
                      <a:pt x="938" y="1619"/>
                    </a:cubicBezTo>
                    <a:cubicBezTo>
                      <a:pt x="1024" y="1673"/>
                      <a:pt x="1134" y="1712"/>
                      <a:pt x="1235" y="1767"/>
                    </a:cubicBezTo>
                    <a:cubicBezTo>
                      <a:pt x="1321" y="1806"/>
                      <a:pt x="1415" y="1853"/>
                      <a:pt x="1516" y="1861"/>
                    </a:cubicBezTo>
                    <a:cubicBezTo>
                      <a:pt x="1532" y="1853"/>
                      <a:pt x="1532" y="1830"/>
                      <a:pt x="1524" y="1830"/>
                    </a:cubicBezTo>
                    <a:cubicBezTo>
                      <a:pt x="1430" y="1798"/>
                      <a:pt x="1337" y="1767"/>
                      <a:pt x="1251" y="1705"/>
                    </a:cubicBezTo>
                    <a:cubicBezTo>
                      <a:pt x="1173" y="1658"/>
                      <a:pt x="1102" y="1603"/>
                      <a:pt x="1024" y="1556"/>
                    </a:cubicBezTo>
                    <a:cubicBezTo>
                      <a:pt x="891" y="1478"/>
                      <a:pt x="782" y="1361"/>
                      <a:pt x="688" y="1243"/>
                    </a:cubicBezTo>
                    <a:cubicBezTo>
                      <a:pt x="493" y="1009"/>
                      <a:pt x="360" y="736"/>
                      <a:pt x="243" y="462"/>
                    </a:cubicBezTo>
                    <a:cubicBezTo>
                      <a:pt x="180" y="306"/>
                      <a:pt x="102" y="149"/>
                      <a:pt x="8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4" name="Google Shape;17394;p56"/>
              <p:cNvSpPr/>
              <p:nvPr/>
            </p:nvSpPr>
            <p:spPr>
              <a:xfrm>
                <a:off x="2023257" y="298034"/>
                <a:ext cx="57365" cy="98408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2695" extrusionOk="0">
                    <a:moveTo>
                      <a:pt x="43" y="1"/>
                    </a:moveTo>
                    <a:cubicBezTo>
                      <a:pt x="41" y="1"/>
                      <a:pt x="39" y="3"/>
                      <a:pt x="39" y="7"/>
                    </a:cubicBezTo>
                    <a:cubicBezTo>
                      <a:pt x="0" y="226"/>
                      <a:pt x="0" y="437"/>
                      <a:pt x="8" y="655"/>
                    </a:cubicBezTo>
                    <a:cubicBezTo>
                      <a:pt x="16" y="866"/>
                      <a:pt x="70" y="1085"/>
                      <a:pt x="125" y="1296"/>
                    </a:cubicBezTo>
                    <a:cubicBezTo>
                      <a:pt x="195" y="1499"/>
                      <a:pt x="266" y="1726"/>
                      <a:pt x="399" y="1906"/>
                    </a:cubicBezTo>
                    <a:cubicBezTo>
                      <a:pt x="524" y="2070"/>
                      <a:pt x="703" y="2203"/>
                      <a:pt x="891" y="2304"/>
                    </a:cubicBezTo>
                    <a:cubicBezTo>
                      <a:pt x="993" y="2359"/>
                      <a:pt x="1094" y="2406"/>
                      <a:pt x="1204" y="2468"/>
                    </a:cubicBezTo>
                    <a:cubicBezTo>
                      <a:pt x="1321" y="2531"/>
                      <a:pt x="1415" y="2617"/>
                      <a:pt x="1524" y="2695"/>
                    </a:cubicBezTo>
                    <a:cubicBezTo>
                      <a:pt x="1555" y="2695"/>
                      <a:pt x="1571" y="2687"/>
                      <a:pt x="1563" y="2671"/>
                    </a:cubicBezTo>
                    <a:cubicBezTo>
                      <a:pt x="1446" y="2515"/>
                      <a:pt x="1258" y="2414"/>
                      <a:pt x="1094" y="2320"/>
                    </a:cubicBezTo>
                    <a:cubicBezTo>
                      <a:pt x="907" y="2218"/>
                      <a:pt x="742" y="2101"/>
                      <a:pt x="586" y="1953"/>
                    </a:cubicBezTo>
                    <a:cubicBezTo>
                      <a:pt x="422" y="1796"/>
                      <a:pt x="313" y="1593"/>
                      <a:pt x="235" y="1374"/>
                    </a:cubicBezTo>
                    <a:cubicBezTo>
                      <a:pt x="164" y="1179"/>
                      <a:pt x="94" y="976"/>
                      <a:pt x="55" y="773"/>
                    </a:cubicBezTo>
                    <a:cubicBezTo>
                      <a:pt x="8" y="515"/>
                      <a:pt x="0" y="265"/>
                      <a:pt x="47" y="7"/>
                    </a:cubicBezTo>
                    <a:cubicBezTo>
                      <a:pt x="47" y="3"/>
                      <a:pt x="45" y="1"/>
                      <a:pt x="43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5" name="Google Shape;17395;p56"/>
              <p:cNvSpPr/>
              <p:nvPr/>
            </p:nvSpPr>
            <p:spPr>
              <a:xfrm>
                <a:off x="2098295" y="207659"/>
                <a:ext cx="37172" cy="76426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2093" extrusionOk="0">
                    <a:moveTo>
                      <a:pt x="12" y="1"/>
                    </a:moveTo>
                    <a:cubicBezTo>
                      <a:pt x="6" y="1"/>
                      <a:pt x="0" y="5"/>
                      <a:pt x="0" y="12"/>
                    </a:cubicBezTo>
                    <a:cubicBezTo>
                      <a:pt x="110" y="380"/>
                      <a:pt x="63" y="763"/>
                      <a:pt x="110" y="1146"/>
                    </a:cubicBezTo>
                    <a:cubicBezTo>
                      <a:pt x="141" y="1388"/>
                      <a:pt x="211" y="1716"/>
                      <a:pt x="454" y="1849"/>
                    </a:cubicBezTo>
                    <a:cubicBezTo>
                      <a:pt x="493" y="1864"/>
                      <a:pt x="532" y="1872"/>
                      <a:pt x="579" y="1888"/>
                    </a:cubicBezTo>
                    <a:cubicBezTo>
                      <a:pt x="625" y="1896"/>
                      <a:pt x="680" y="1911"/>
                      <a:pt x="719" y="1927"/>
                    </a:cubicBezTo>
                    <a:cubicBezTo>
                      <a:pt x="821" y="1966"/>
                      <a:pt x="922" y="2013"/>
                      <a:pt x="1008" y="2083"/>
                    </a:cubicBezTo>
                    <a:cubicBezTo>
                      <a:pt x="891" y="1943"/>
                      <a:pt x="719" y="1927"/>
                      <a:pt x="579" y="1825"/>
                    </a:cubicBezTo>
                    <a:cubicBezTo>
                      <a:pt x="524" y="1786"/>
                      <a:pt x="461" y="1763"/>
                      <a:pt x="414" y="1708"/>
                    </a:cubicBezTo>
                    <a:cubicBezTo>
                      <a:pt x="368" y="1661"/>
                      <a:pt x="336" y="1599"/>
                      <a:pt x="305" y="1544"/>
                    </a:cubicBezTo>
                    <a:cubicBezTo>
                      <a:pt x="188" y="1278"/>
                      <a:pt x="180" y="981"/>
                      <a:pt x="141" y="700"/>
                    </a:cubicBezTo>
                    <a:cubicBezTo>
                      <a:pt x="102" y="466"/>
                      <a:pt x="94" y="231"/>
                      <a:pt x="24" y="12"/>
                    </a:cubicBezTo>
                    <a:cubicBezTo>
                      <a:pt x="24" y="5"/>
                      <a:pt x="18" y="1"/>
                      <a:pt x="12" y="1"/>
                    </a:cubicBezTo>
                    <a:close/>
                    <a:moveTo>
                      <a:pt x="1008" y="2083"/>
                    </a:moveTo>
                    <a:cubicBezTo>
                      <a:pt x="1008" y="2090"/>
                      <a:pt x="1011" y="2092"/>
                      <a:pt x="1013" y="2092"/>
                    </a:cubicBezTo>
                    <a:cubicBezTo>
                      <a:pt x="1016" y="2092"/>
                      <a:pt x="1017" y="2088"/>
                      <a:pt x="1008" y="2083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6" name="Google Shape;17396;p56"/>
              <p:cNvSpPr/>
              <p:nvPr/>
            </p:nvSpPr>
            <p:spPr>
              <a:xfrm>
                <a:off x="2181877" y="262760"/>
                <a:ext cx="15190" cy="4966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1360" extrusionOk="0">
                    <a:moveTo>
                      <a:pt x="410" y="0"/>
                    </a:moveTo>
                    <a:cubicBezTo>
                      <a:pt x="408" y="0"/>
                      <a:pt x="405" y="1"/>
                      <a:pt x="399" y="4"/>
                    </a:cubicBezTo>
                    <a:cubicBezTo>
                      <a:pt x="329" y="113"/>
                      <a:pt x="306" y="238"/>
                      <a:pt x="243" y="355"/>
                    </a:cubicBezTo>
                    <a:cubicBezTo>
                      <a:pt x="188" y="473"/>
                      <a:pt x="126" y="582"/>
                      <a:pt x="79" y="707"/>
                    </a:cubicBezTo>
                    <a:cubicBezTo>
                      <a:pt x="40" y="816"/>
                      <a:pt x="1" y="934"/>
                      <a:pt x="1" y="1051"/>
                    </a:cubicBezTo>
                    <a:cubicBezTo>
                      <a:pt x="1" y="1098"/>
                      <a:pt x="9" y="1153"/>
                      <a:pt x="40" y="1199"/>
                    </a:cubicBezTo>
                    <a:cubicBezTo>
                      <a:pt x="79" y="1254"/>
                      <a:pt x="126" y="1293"/>
                      <a:pt x="165" y="1356"/>
                    </a:cubicBezTo>
                    <a:cubicBezTo>
                      <a:pt x="165" y="1358"/>
                      <a:pt x="166" y="1359"/>
                      <a:pt x="167" y="1359"/>
                    </a:cubicBezTo>
                    <a:cubicBezTo>
                      <a:pt x="169" y="1359"/>
                      <a:pt x="173" y="1356"/>
                      <a:pt x="173" y="1356"/>
                    </a:cubicBezTo>
                    <a:cubicBezTo>
                      <a:pt x="149" y="1246"/>
                      <a:pt x="79" y="1168"/>
                      <a:pt x="79" y="1051"/>
                    </a:cubicBezTo>
                    <a:cubicBezTo>
                      <a:pt x="79" y="934"/>
                      <a:pt x="118" y="824"/>
                      <a:pt x="149" y="707"/>
                    </a:cubicBezTo>
                    <a:cubicBezTo>
                      <a:pt x="188" y="574"/>
                      <a:pt x="228" y="457"/>
                      <a:pt x="282" y="340"/>
                    </a:cubicBezTo>
                    <a:cubicBezTo>
                      <a:pt x="337" y="230"/>
                      <a:pt x="353" y="113"/>
                      <a:pt x="415" y="4"/>
                    </a:cubicBezTo>
                    <a:cubicBezTo>
                      <a:pt x="415" y="4"/>
                      <a:pt x="415" y="0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7" name="Google Shape;17397;p56"/>
              <p:cNvSpPr/>
              <p:nvPr/>
            </p:nvSpPr>
            <p:spPr>
              <a:xfrm>
                <a:off x="2239826" y="215802"/>
                <a:ext cx="21982" cy="4246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63" extrusionOk="0">
                    <a:moveTo>
                      <a:pt x="602" y="0"/>
                    </a:moveTo>
                    <a:lnTo>
                      <a:pt x="602" y="0"/>
                    </a:lnTo>
                    <a:cubicBezTo>
                      <a:pt x="407" y="141"/>
                      <a:pt x="258" y="329"/>
                      <a:pt x="133" y="532"/>
                    </a:cubicBezTo>
                    <a:cubicBezTo>
                      <a:pt x="78" y="618"/>
                      <a:pt x="16" y="719"/>
                      <a:pt x="8" y="821"/>
                    </a:cubicBezTo>
                    <a:cubicBezTo>
                      <a:pt x="0" y="930"/>
                      <a:pt x="39" y="1040"/>
                      <a:pt x="47" y="1157"/>
                    </a:cubicBezTo>
                    <a:cubicBezTo>
                      <a:pt x="47" y="1161"/>
                      <a:pt x="51" y="1163"/>
                      <a:pt x="55" y="1163"/>
                    </a:cubicBezTo>
                    <a:cubicBezTo>
                      <a:pt x="59" y="1163"/>
                      <a:pt x="63" y="1161"/>
                      <a:pt x="63" y="1157"/>
                    </a:cubicBezTo>
                    <a:cubicBezTo>
                      <a:pt x="55" y="1055"/>
                      <a:pt x="24" y="962"/>
                      <a:pt x="47" y="860"/>
                    </a:cubicBezTo>
                    <a:cubicBezTo>
                      <a:pt x="63" y="758"/>
                      <a:pt x="133" y="649"/>
                      <a:pt x="196" y="563"/>
                    </a:cubicBezTo>
                    <a:cubicBezTo>
                      <a:pt x="250" y="461"/>
                      <a:pt x="313" y="376"/>
                      <a:pt x="375" y="290"/>
                    </a:cubicBezTo>
                    <a:cubicBezTo>
                      <a:pt x="407" y="250"/>
                      <a:pt x="438" y="196"/>
                      <a:pt x="477" y="149"/>
                    </a:cubicBezTo>
                    <a:cubicBezTo>
                      <a:pt x="516" y="102"/>
                      <a:pt x="563" y="55"/>
                      <a:pt x="602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8" name="Google Shape;17398;p56"/>
              <p:cNvSpPr/>
              <p:nvPr/>
            </p:nvSpPr>
            <p:spPr>
              <a:xfrm>
                <a:off x="2209117" y="389285"/>
                <a:ext cx="38450" cy="23954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656" extrusionOk="0">
                    <a:moveTo>
                      <a:pt x="1052" y="1"/>
                    </a:moveTo>
                    <a:cubicBezTo>
                      <a:pt x="958" y="8"/>
                      <a:pt x="857" y="71"/>
                      <a:pt x="763" y="94"/>
                    </a:cubicBezTo>
                    <a:cubicBezTo>
                      <a:pt x="654" y="133"/>
                      <a:pt x="544" y="165"/>
                      <a:pt x="451" y="227"/>
                    </a:cubicBezTo>
                    <a:cubicBezTo>
                      <a:pt x="349" y="282"/>
                      <a:pt x="271" y="352"/>
                      <a:pt x="185" y="423"/>
                    </a:cubicBezTo>
                    <a:cubicBezTo>
                      <a:pt x="107" y="477"/>
                      <a:pt x="36" y="548"/>
                      <a:pt x="5" y="634"/>
                    </a:cubicBezTo>
                    <a:cubicBezTo>
                      <a:pt x="1" y="647"/>
                      <a:pt x="9" y="656"/>
                      <a:pt x="19" y="656"/>
                    </a:cubicBezTo>
                    <a:cubicBezTo>
                      <a:pt x="26" y="656"/>
                      <a:pt x="33" y="651"/>
                      <a:pt x="36" y="641"/>
                    </a:cubicBezTo>
                    <a:cubicBezTo>
                      <a:pt x="75" y="548"/>
                      <a:pt x="161" y="485"/>
                      <a:pt x="255" y="438"/>
                    </a:cubicBezTo>
                    <a:cubicBezTo>
                      <a:pt x="341" y="391"/>
                      <a:pt x="427" y="313"/>
                      <a:pt x="513" y="266"/>
                    </a:cubicBezTo>
                    <a:cubicBezTo>
                      <a:pt x="615" y="212"/>
                      <a:pt x="708" y="196"/>
                      <a:pt x="810" y="157"/>
                    </a:cubicBezTo>
                    <a:cubicBezTo>
                      <a:pt x="888" y="110"/>
                      <a:pt x="958" y="32"/>
                      <a:pt x="105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9" name="Google Shape;17399;p56"/>
              <p:cNvSpPr/>
              <p:nvPr/>
            </p:nvSpPr>
            <p:spPr>
              <a:xfrm>
                <a:off x="2201376" y="466332"/>
                <a:ext cx="38742" cy="9421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258" extrusionOk="0">
                    <a:moveTo>
                      <a:pt x="1053" y="16"/>
                    </a:moveTo>
                    <a:cubicBezTo>
                      <a:pt x="1056" y="21"/>
                      <a:pt x="1058" y="23"/>
                      <a:pt x="1058" y="23"/>
                    </a:cubicBezTo>
                    <a:cubicBezTo>
                      <a:pt x="1060" y="23"/>
                      <a:pt x="1058" y="16"/>
                      <a:pt x="1053" y="16"/>
                    </a:cubicBezTo>
                    <a:close/>
                    <a:moveTo>
                      <a:pt x="584" y="0"/>
                    </a:moveTo>
                    <a:cubicBezTo>
                      <a:pt x="530" y="0"/>
                      <a:pt x="475" y="8"/>
                      <a:pt x="428" y="16"/>
                    </a:cubicBezTo>
                    <a:cubicBezTo>
                      <a:pt x="272" y="47"/>
                      <a:pt x="100" y="118"/>
                      <a:pt x="6" y="243"/>
                    </a:cubicBezTo>
                    <a:cubicBezTo>
                      <a:pt x="1" y="248"/>
                      <a:pt x="3" y="257"/>
                      <a:pt x="7" y="257"/>
                    </a:cubicBezTo>
                    <a:cubicBezTo>
                      <a:pt x="9" y="257"/>
                      <a:pt x="12" y="255"/>
                      <a:pt x="14" y="251"/>
                    </a:cubicBezTo>
                    <a:cubicBezTo>
                      <a:pt x="76" y="188"/>
                      <a:pt x="139" y="149"/>
                      <a:pt x="233" y="125"/>
                    </a:cubicBezTo>
                    <a:cubicBezTo>
                      <a:pt x="272" y="118"/>
                      <a:pt x="311" y="118"/>
                      <a:pt x="350" y="118"/>
                    </a:cubicBezTo>
                    <a:cubicBezTo>
                      <a:pt x="389" y="118"/>
                      <a:pt x="436" y="110"/>
                      <a:pt x="475" y="94"/>
                    </a:cubicBezTo>
                    <a:cubicBezTo>
                      <a:pt x="569" y="86"/>
                      <a:pt x="678" y="55"/>
                      <a:pt x="780" y="47"/>
                    </a:cubicBezTo>
                    <a:cubicBezTo>
                      <a:pt x="807" y="47"/>
                      <a:pt x="833" y="48"/>
                      <a:pt x="859" y="48"/>
                    </a:cubicBezTo>
                    <a:cubicBezTo>
                      <a:pt x="923" y="48"/>
                      <a:pt x="986" y="44"/>
                      <a:pt x="1053" y="16"/>
                    </a:cubicBezTo>
                    <a:lnTo>
                      <a:pt x="1053" y="16"/>
                    </a:lnTo>
                    <a:cubicBezTo>
                      <a:pt x="1028" y="20"/>
                      <a:pt x="1002" y="21"/>
                      <a:pt x="976" y="21"/>
                    </a:cubicBezTo>
                    <a:cubicBezTo>
                      <a:pt x="898" y="21"/>
                      <a:pt x="819" y="8"/>
                      <a:pt x="749" y="8"/>
                    </a:cubicBezTo>
                    <a:cubicBezTo>
                      <a:pt x="686" y="8"/>
                      <a:pt x="639" y="0"/>
                      <a:pt x="584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0" name="Google Shape;17400;p56"/>
              <p:cNvSpPr/>
              <p:nvPr/>
            </p:nvSpPr>
            <p:spPr>
              <a:xfrm>
                <a:off x="2055499" y="328232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1" name="Google Shape;17401;p56"/>
              <p:cNvSpPr/>
              <p:nvPr/>
            </p:nvSpPr>
            <p:spPr>
              <a:xfrm>
                <a:off x="2032933" y="293031"/>
                <a:ext cx="58534" cy="122727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3361" extrusionOk="0">
                    <a:moveTo>
                      <a:pt x="10" y="0"/>
                    </a:moveTo>
                    <a:cubicBezTo>
                      <a:pt x="5" y="0"/>
                      <a:pt x="1" y="7"/>
                      <a:pt x="1" y="19"/>
                    </a:cubicBezTo>
                    <a:cubicBezTo>
                      <a:pt x="48" y="105"/>
                      <a:pt x="118" y="175"/>
                      <a:pt x="181" y="253"/>
                    </a:cubicBezTo>
                    <a:cubicBezTo>
                      <a:pt x="259" y="339"/>
                      <a:pt x="337" y="417"/>
                      <a:pt x="415" y="503"/>
                    </a:cubicBezTo>
                    <a:cubicBezTo>
                      <a:pt x="595" y="706"/>
                      <a:pt x="751" y="917"/>
                      <a:pt x="876" y="1152"/>
                    </a:cubicBezTo>
                    <a:cubicBezTo>
                      <a:pt x="1001" y="1386"/>
                      <a:pt x="1110" y="1605"/>
                      <a:pt x="1196" y="1863"/>
                    </a:cubicBezTo>
                    <a:cubicBezTo>
                      <a:pt x="1282" y="2105"/>
                      <a:pt x="1368" y="2363"/>
                      <a:pt x="1431" y="2605"/>
                    </a:cubicBezTo>
                    <a:cubicBezTo>
                      <a:pt x="1470" y="2738"/>
                      <a:pt x="1501" y="2879"/>
                      <a:pt x="1509" y="3027"/>
                    </a:cubicBezTo>
                    <a:cubicBezTo>
                      <a:pt x="1517" y="3129"/>
                      <a:pt x="1509" y="3262"/>
                      <a:pt x="1572" y="3355"/>
                    </a:cubicBezTo>
                    <a:cubicBezTo>
                      <a:pt x="1575" y="3359"/>
                      <a:pt x="1578" y="3361"/>
                      <a:pt x="1581" y="3361"/>
                    </a:cubicBezTo>
                    <a:cubicBezTo>
                      <a:pt x="1584" y="3361"/>
                      <a:pt x="1587" y="3357"/>
                      <a:pt x="1587" y="3348"/>
                    </a:cubicBezTo>
                    <a:cubicBezTo>
                      <a:pt x="1587" y="3262"/>
                      <a:pt x="1603" y="3152"/>
                      <a:pt x="1587" y="3035"/>
                    </a:cubicBezTo>
                    <a:cubicBezTo>
                      <a:pt x="1579" y="2918"/>
                      <a:pt x="1564" y="2793"/>
                      <a:pt x="1540" y="2676"/>
                    </a:cubicBezTo>
                    <a:cubicBezTo>
                      <a:pt x="1493" y="2418"/>
                      <a:pt x="1423" y="2168"/>
                      <a:pt x="1337" y="1925"/>
                    </a:cubicBezTo>
                    <a:cubicBezTo>
                      <a:pt x="1251" y="1675"/>
                      <a:pt x="1118" y="1457"/>
                      <a:pt x="993" y="1238"/>
                    </a:cubicBezTo>
                    <a:cubicBezTo>
                      <a:pt x="868" y="1019"/>
                      <a:pt x="720" y="808"/>
                      <a:pt x="556" y="613"/>
                    </a:cubicBezTo>
                    <a:cubicBezTo>
                      <a:pt x="470" y="503"/>
                      <a:pt x="368" y="409"/>
                      <a:pt x="274" y="300"/>
                    </a:cubicBezTo>
                    <a:cubicBezTo>
                      <a:pt x="181" y="214"/>
                      <a:pt x="87" y="120"/>
                      <a:pt x="16" y="3"/>
                    </a:cubicBezTo>
                    <a:cubicBezTo>
                      <a:pt x="14" y="1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2" name="Google Shape;17402;p56"/>
              <p:cNvSpPr/>
              <p:nvPr/>
            </p:nvSpPr>
            <p:spPr>
              <a:xfrm>
                <a:off x="1981886" y="380740"/>
                <a:ext cx="61382" cy="88622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2427" extrusionOk="0">
                    <a:moveTo>
                      <a:pt x="8" y="0"/>
                    </a:moveTo>
                    <a:cubicBezTo>
                      <a:pt x="0" y="0"/>
                      <a:pt x="0" y="16"/>
                      <a:pt x="8" y="16"/>
                    </a:cubicBezTo>
                    <a:cubicBezTo>
                      <a:pt x="86" y="16"/>
                      <a:pt x="156" y="70"/>
                      <a:pt x="227" y="110"/>
                    </a:cubicBezTo>
                    <a:cubicBezTo>
                      <a:pt x="289" y="156"/>
                      <a:pt x="360" y="203"/>
                      <a:pt x="422" y="266"/>
                    </a:cubicBezTo>
                    <a:cubicBezTo>
                      <a:pt x="563" y="391"/>
                      <a:pt x="696" y="516"/>
                      <a:pt x="797" y="680"/>
                    </a:cubicBezTo>
                    <a:cubicBezTo>
                      <a:pt x="914" y="860"/>
                      <a:pt x="1008" y="1047"/>
                      <a:pt x="1086" y="1250"/>
                    </a:cubicBezTo>
                    <a:cubicBezTo>
                      <a:pt x="1164" y="1446"/>
                      <a:pt x="1227" y="1641"/>
                      <a:pt x="1336" y="1813"/>
                    </a:cubicBezTo>
                    <a:cubicBezTo>
                      <a:pt x="1399" y="1907"/>
                      <a:pt x="1454" y="1993"/>
                      <a:pt x="1500" y="2087"/>
                    </a:cubicBezTo>
                    <a:cubicBezTo>
                      <a:pt x="1563" y="2188"/>
                      <a:pt x="1571" y="2298"/>
                      <a:pt x="1602" y="2415"/>
                    </a:cubicBezTo>
                    <a:cubicBezTo>
                      <a:pt x="1602" y="2423"/>
                      <a:pt x="1612" y="2427"/>
                      <a:pt x="1622" y="2427"/>
                    </a:cubicBezTo>
                    <a:cubicBezTo>
                      <a:pt x="1631" y="2427"/>
                      <a:pt x="1641" y="2423"/>
                      <a:pt x="1641" y="2415"/>
                    </a:cubicBezTo>
                    <a:cubicBezTo>
                      <a:pt x="1680" y="2219"/>
                      <a:pt x="1594" y="2008"/>
                      <a:pt x="1500" y="1852"/>
                    </a:cubicBezTo>
                    <a:cubicBezTo>
                      <a:pt x="1399" y="1649"/>
                      <a:pt x="1297" y="1454"/>
                      <a:pt x="1211" y="1243"/>
                    </a:cubicBezTo>
                    <a:cubicBezTo>
                      <a:pt x="1125" y="1032"/>
                      <a:pt x="1024" y="836"/>
                      <a:pt x="899" y="657"/>
                    </a:cubicBezTo>
                    <a:cubicBezTo>
                      <a:pt x="781" y="485"/>
                      <a:pt x="641" y="352"/>
                      <a:pt x="477" y="235"/>
                    </a:cubicBezTo>
                    <a:cubicBezTo>
                      <a:pt x="399" y="172"/>
                      <a:pt x="320" y="125"/>
                      <a:pt x="234" y="78"/>
                    </a:cubicBezTo>
                    <a:cubicBezTo>
                      <a:pt x="164" y="39"/>
                      <a:pt x="86" y="0"/>
                      <a:pt x="8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3" name="Google Shape;17403;p56"/>
              <p:cNvSpPr/>
              <p:nvPr/>
            </p:nvSpPr>
            <p:spPr>
              <a:xfrm>
                <a:off x="1978818" y="481924"/>
                <a:ext cx="57876" cy="5272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444" extrusionOk="0">
                    <a:moveTo>
                      <a:pt x="11" y="0"/>
                    </a:moveTo>
                    <a:cubicBezTo>
                      <a:pt x="7" y="0"/>
                      <a:pt x="0" y="6"/>
                      <a:pt x="6" y="11"/>
                    </a:cubicBezTo>
                    <a:cubicBezTo>
                      <a:pt x="100" y="152"/>
                      <a:pt x="240" y="238"/>
                      <a:pt x="373" y="347"/>
                    </a:cubicBezTo>
                    <a:cubicBezTo>
                      <a:pt x="522" y="449"/>
                      <a:pt x="662" y="558"/>
                      <a:pt x="803" y="667"/>
                    </a:cubicBezTo>
                    <a:cubicBezTo>
                      <a:pt x="951" y="777"/>
                      <a:pt x="1100" y="894"/>
                      <a:pt x="1225" y="1027"/>
                    </a:cubicBezTo>
                    <a:cubicBezTo>
                      <a:pt x="1287" y="1089"/>
                      <a:pt x="1342" y="1144"/>
                      <a:pt x="1381" y="1214"/>
                    </a:cubicBezTo>
                    <a:cubicBezTo>
                      <a:pt x="1405" y="1246"/>
                      <a:pt x="1428" y="1277"/>
                      <a:pt x="1452" y="1308"/>
                    </a:cubicBezTo>
                    <a:cubicBezTo>
                      <a:pt x="1467" y="1347"/>
                      <a:pt x="1483" y="1386"/>
                      <a:pt x="1498" y="1425"/>
                    </a:cubicBezTo>
                    <a:cubicBezTo>
                      <a:pt x="1502" y="1437"/>
                      <a:pt x="1514" y="1443"/>
                      <a:pt x="1527" y="1443"/>
                    </a:cubicBezTo>
                    <a:cubicBezTo>
                      <a:pt x="1539" y="1443"/>
                      <a:pt x="1553" y="1437"/>
                      <a:pt x="1561" y="1425"/>
                    </a:cubicBezTo>
                    <a:cubicBezTo>
                      <a:pt x="1584" y="1347"/>
                      <a:pt x="1561" y="1261"/>
                      <a:pt x="1530" y="1207"/>
                    </a:cubicBezTo>
                    <a:cubicBezTo>
                      <a:pt x="1491" y="1129"/>
                      <a:pt x="1428" y="1066"/>
                      <a:pt x="1381" y="1011"/>
                    </a:cubicBezTo>
                    <a:cubicBezTo>
                      <a:pt x="1264" y="863"/>
                      <a:pt x="1116" y="746"/>
                      <a:pt x="975" y="636"/>
                    </a:cubicBezTo>
                    <a:cubicBezTo>
                      <a:pt x="819" y="519"/>
                      <a:pt x="647" y="433"/>
                      <a:pt x="490" y="331"/>
                    </a:cubicBezTo>
                    <a:cubicBezTo>
                      <a:pt x="326" y="230"/>
                      <a:pt x="139" y="167"/>
                      <a:pt x="14" y="3"/>
                    </a:cubicBezTo>
                    <a:cubicBezTo>
                      <a:pt x="14" y="1"/>
                      <a:pt x="12" y="0"/>
                      <a:pt x="1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4" name="Google Shape;17404;p56"/>
              <p:cNvSpPr/>
              <p:nvPr/>
            </p:nvSpPr>
            <p:spPr>
              <a:xfrm>
                <a:off x="2099135" y="200977"/>
                <a:ext cx="45972" cy="9424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581" extrusionOk="0">
                    <a:moveTo>
                      <a:pt x="1" y="0"/>
                    </a:moveTo>
                    <a:cubicBezTo>
                      <a:pt x="63" y="55"/>
                      <a:pt x="141" y="94"/>
                      <a:pt x="204" y="149"/>
                    </a:cubicBezTo>
                    <a:cubicBezTo>
                      <a:pt x="282" y="203"/>
                      <a:pt x="352" y="281"/>
                      <a:pt x="423" y="352"/>
                    </a:cubicBezTo>
                    <a:cubicBezTo>
                      <a:pt x="540" y="485"/>
                      <a:pt x="634" y="641"/>
                      <a:pt x="696" y="813"/>
                    </a:cubicBezTo>
                    <a:cubicBezTo>
                      <a:pt x="767" y="1008"/>
                      <a:pt x="774" y="1219"/>
                      <a:pt x="790" y="1422"/>
                    </a:cubicBezTo>
                    <a:cubicBezTo>
                      <a:pt x="813" y="1618"/>
                      <a:pt x="899" y="1790"/>
                      <a:pt x="978" y="1961"/>
                    </a:cubicBezTo>
                    <a:cubicBezTo>
                      <a:pt x="1017" y="2063"/>
                      <a:pt x="1064" y="2157"/>
                      <a:pt x="1103" y="2258"/>
                    </a:cubicBezTo>
                    <a:cubicBezTo>
                      <a:pt x="1134" y="2360"/>
                      <a:pt x="1134" y="2469"/>
                      <a:pt x="1204" y="2571"/>
                    </a:cubicBezTo>
                    <a:cubicBezTo>
                      <a:pt x="1210" y="2577"/>
                      <a:pt x="1220" y="2581"/>
                      <a:pt x="1229" y="2581"/>
                    </a:cubicBezTo>
                    <a:cubicBezTo>
                      <a:pt x="1244" y="2581"/>
                      <a:pt x="1259" y="2572"/>
                      <a:pt x="1259" y="2548"/>
                    </a:cubicBezTo>
                    <a:cubicBezTo>
                      <a:pt x="1235" y="2469"/>
                      <a:pt x="1220" y="2376"/>
                      <a:pt x="1212" y="2282"/>
                    </a:cubicBezTo>
                    <a:cubicBezTo>
                      <a:pt x="1204" y="2188"/>
                      <a:pt x="1157" y="2102"/>
                      <a:pt x="1118" y="2008"/>
                    </a:cubicBezTo>
                    <a:cubicBezTo>
                      <a:pt x="1040" y="1829"/>
                      <a:pt x="938" y="1641"/>
                      <a:pt x="899" y="1446"/>
                    </a:cubicBezTo>
                    <a:cubicBezTo>
                      <a:pt x="860" y="1243"/>
                      <a:pt x="853" y="1024"/>
                      <a:pt x="782" y="821"/>
                    </a:cubicBezTo>
                    <a:cubicBezTo>
                      <a:pt x="728" y="656"/>
                      <a:pt x="634" y="516"/>
                      <a:pt x="517" y="391"/>
                    </a:cubicBezTo>
                    <a:cubicBezTo>
                      <a:pt x="446" y="313"/>
                      <a:pt x="360" y="242"/>
                      <a:pt x="274" y="172"/>
                    </a:cubicBezTo>
                    <a:cubicBezTo>
                      <a:pt x="188" y="109"/>
                      <a:pt x="87" y="70"/>
                      <a:pt x="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5" name="Google Shape;17405;p56"/>
              <p:cNvSpPr/>
              <p:nvPr/>
            </p:nvSpPr>
            <p:spPr>
              <a:xfrm>
                <a:off x="2191590" y="253924"/>
                <a:ext cx="14314" cy="7533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063" extrusionOk="0">
                    <a:moveTo>
                      <a:pt x="378" y="0"/>
                    </a:moveTo>
                    <a:cubicBezTo>
                      <a:pt x="373" y="0"/>
                      <a:pt x="368" y="4"/>
                      <a:pt x="368" y="11"/>
                    </a:cubicBezTo>
                    <a:cubicBezTo>
                      <a:pt x="368" y="191"/>
                      <a:pt x="329" y="355"/>
                      <a:pt x="290" y="527"/>
                    </a:cubicBezTo>
                    <a:cubicBezTo>
                      <a:pt x="251" y="707"/>
                      <a:pt x="212" y="871"/>
                      <a:pt x="157" y="1051"/>
                    </a:cubicBezTo>
                    <a:cubicBezTo>
                      <a:pt x="126" y="1129"/>
                      <a:pt x="110" y="1215"/>
                      <a:pt x="87" y="1293"/>
                    </a:cubicBezTo>
                    <a:cubicBezTo>
                      <a:pt x="71" y="1379"/>
                      <a:pt x="32" y="1457"/>
                      <a:pt x="16" y="1543"/>
                    </a:cubicBezTo>
                    <a:cubicBezTo>
                      <a:pt x="8" y="1621"/>
                      <a:pt x="8" y="1715"/>
                      <a:pt x="1" y="1793"/>
                    </a:cubicBezTo>
                    <a:cubicBezTo>
                      <a:pt x="1" y="1879"/>
                      <a:pt x="1" y="1965"/>
                      <a:pt x="16" y="2051"/>
                    </a:cubicBezTo>
                    <a:cubicBezTo>
                      <a:pt x="16" y="2059"/>
                      <a:pt x="22" y="2063"/>
                      <a:pt x="28" y="2063"/>
                    </a:cubicBezTo>
                    <a:cubicBezTo>
                      <a:pt x="34" y="2063"/>
                      <a:pt x="40" y="2059"/>
                      <a:pt x="40" y="2051"/>
                    </a:cubicBezTo>
                    <a:cubicBezTo>
                      <a:pt x="40" y="1957"/>
                      <a:pt x="40" y="1871"/>
                      <a:pt x="55" y="1770"/>
                    </a:cubicBezTo>
                    <a:cubicBezTo>
                      <a:pt x="71" y="1684"/>
                      <a:pt x="94" y="1606"/>
                      <a:pt x="110" y="1520"/>
                    </a:cubicBezTo>
                    <a:cubicBezTo>
                      <a:pt x="118" y="1426"/>
                      <a:pt x="133" y="1340"/>
                      <a:pt x="157" y="1254"/>
                    </a:cubicBezTo>
                    <a:cubicBezTo>
                      <a:pt x="173" y="1176"/>
                      <a:pt x="204" y="1090"/>
                      <a:pt x="227" y="1012"/>
                    </a:cubicBezTo>
                    <a:cubicBezTo>
                      <a:pt x="274" y="840"/>
                      <a:pt x="305" y="668"/>
                      <a:pt x="329" y="504"/>
                    </a:cubicBezTo>
                    <a:cubicBezTo>
                      <a:pt x="352" y="347"/>
                      <a:pt x="391" y="191"/>
                      <a:pt x="391" y="19"/>
                    </a:cubicBezTo>
                    <a:cubicBezTo>
                      <a:pt x="391" y="6"/>
                      <a:pt x="384" y="0"/>
                      <a:pt x="378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6" name="Google Shape;17406;p56"/>
              <p:cNvSpPr/>
              <p:nvPr/>
            </p:nvSpPr>
            <p:spPr>
              <a:xfrm>
                <a:off x="2235809" y="215510"/>
                <a:ext cx="21434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990" extrusionOk="0">
                    <a:moveTo>
                      <a:pt x="587" y="1"/>
                    </a:moveTo>
                    <a:lnTo>
                      <a:pt x="587" y="1"/>
                    </a:lnTo>
                    <a:cubicBezTo>
                      <a:pt x="517" y="71"/>
                      <a:pt x="431" y="118"/>
                      <a:pt x="360" y="188"/>
                    </a:cubicBezTo>
                    <a:cubicBezTo>
                      <a:pt x="290" y="258"/>
                      <a:pt x="235" y="344"/>
                      <a:pt x="196" y="423"/>
                    </a:cubicBezTo>
                    <a:cubicBezTo>
                      <a:pt x="95" y="595"/>
                      <a:pt x="40" y="782"/>
                      <a:pt x="1" y="977"/>
                    </a:cubicBezTo>
                    <a:cubicBezTo>
                      <a:pt x="1" y="982"/>
                      <a:pt x="7" y="990"/>
                      <a:pt x="11" y="990"/>
                    </a:cubicBezTo>
                    <a:cubicBezTo>
                      <a:pt x="14" y="990"/>
                      <a:pt x="17" y="987"/>
                      <a:pt x="17" y="977"/>
                    </a:cubicBezTo>
                    <a:cubicBezTo>
                      <a:pt x="71" y="790"/>
                      <a:pt x="134" y="595"/>
                      <a:pt x="235" y="430"/>
                    </a:cubicBezTo>
                    <a:cubicBezTo>
                      <a:pt x="282" y="352"/>
                      <a:pt x="345" y="282"/>
                      <a:pt x="399" y="204"/>
                    </a:cubicBezTo>
                    <a:cubicBezTo>
                      <a:pt x="431" y="165"/>
                      <a:pt x="462" y="126"/>
                      <a:pt x="501" y="87"/>
                    </a:cubicBezTo>
                    <a:cubicBezTo>
                      <a:pt x="540" y="71"/>
                      <a:pt x="564" y="40"/>
                      <a:pt x="587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7" name="Google Shape;17407;p56"/>
              <p:cNvSpPr/>
              <p:nvPr/>
            </p:nvSpPr>
            <p:spPr>
              <a:xfrm>
                <a:off x="2203311" y="389723"/>
                <a:ext cx="52764" cy="32133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80" extrusionOk="0">
                    <a:moveTo>
                      <a:pt x="1443" y="1"/>
                    </a:moveTo>
                    <a:cubicBezTo>
                      <a:pt x="1442" y="1"/>
                      <a:pt x="1440" y="2"/>
                      <a:pt x="1438" y="4"/>
                    </a:cubicBezTo>
                    <a:cubicBezTo>
                      <a:pt x="1443" y="4"/>
                      <a:pt x="1445" y="1"/>
                      <a:pt x="1443" y="1"/>
                    </a:cubicBezTo>
                    <a:close/>
                    <a:moveTo>
                      <a:pt x="1438" y="4"/>
                    </a:moveTo>
                    <a:lnTo>
                      <a:pt x="1438" y="4"/>
                    </a:lnTo>
                    <a:cubicBezTo>
                      <a:pt x="1321" y="82"/>
                      <a:pt x="1203" y="160"/>
                      <a:pt x="1078" y="239"/>
                    </a:cubicBezTo>
                    <a:cubicBezTo>
                      <a:pt x="1008" y="278"/>
                      <a:pt x="946" y="332"/>
                      <a:pt x="891" y="371"/>
                    </a:cubicBezTo>
                    <a:cubicBezTo>
                      <a:pt x="828" y="411"/>
                      <a:pt x="766" y="434"/>
                      <a:pt x="703" y="465"/>
                    </a:cubicBezTo>
                    <a:cubicBezTo>
                      <a:pt x="586" y="536"/>
                      <a:pt x="461" y="606"/>
                      <a:pt x="336" y="661"/>
                    </a:cubicBezTo>
                    <a:cubicBezTo>
                      <a:pt x="227" y="707"/>
                      <a:pt x="109" y="778"/>
                      <a:pt x="8" y="856"/>
                    </a:cubicBezTo>
                    <a:cubicBezTo>
                      <a:pt x="0" y="864"/>
                      <a:pt x="8" y="879"/>
                      <a:pt x="23" y="879"/>
                    </a:cubicBezTo>
                    <a:cubicBezTo>
                      <a:pt x="141" y="809"/>
                      <a:pt x="274" y="809"/>
                      <a:pt x="383" y="739"/>
                    </a:cubicBezTo>
                    <a:cubicBezTo>
                      <a:pt x="508" y="668"/>
                      <a:pt x="617" y="582"/>
                      <a:pt x="735" y="512"/>
                    </a:cubicBezTo>
                    <a:cubicBezTo>
                      <a:pt x="844" y="450"/>
                      <a:pt x="961" y="379"/>
                      <a:pt x="1063" y="293"/>
                    </a:cubicBezTo>
                    <a:cubicBezTo>
                      <a:pt x="1125" y="239"/>
                      <a:pt x="1180" y="184"/>
                      <a:pt x="1243" y="145"/>
                    </a:cubicBezTo>
                    <a:cubicBezTo>
                      <a:pt x="1321" y="98"/>
                      <a:pt x="1375" y="59"/>
                      <a:pt x="1438" y="4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8" name="Google Shape;17408;p56"/>
              <p:cNvSpPr/>
              <p:nvPr/>
            </p:nvSpPr>
            <p:spPr>
              <a:xfrm>
                <a:off x="2187902" y="469143"/>
                <a:ext cx="57913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430" extrusionOk="0">
                    <a:moveTo>
                      <a:pt x="1569" y="0"/>
                    </a:moveTo>
                    <a:cubicBezTo>
                      <a:pt x="1567" y="0"/>
                      <a:pt x="1565" y="1"/>
                      <a:pt x="1563" y="2"/>
                    </a:cubicBezTo>
                    <a:cubicBezTo>
                      <a:pt x="1305" y="80"/>
                      <a:pt x="1055" y="205"/>
                      <a:pt x="781" y="252"/>
                    </a:cubicBezTo>
                    <a:cubicBezTo>
                      <a:pt x="649" y="283"/>
                      <a:pt x="508" y="283"/>
                      <a:pt x="367" y="306"/>
                    </a:cubicBezTo>
                    <a:cubicBezTo>
                      <a:pt x="305" y="314"/>
                      <a:pt x="234" y="345"/>
                      <a:pt x="180" y="361"/>
                    </a:cubicBezTo>
                    <a:cubicBezTo>
                      <a:pt x="117" y="384"/>
                      <a:pt x="55" y="369"/>
                      <a:pt x="0" y="400"/>
                    </a:cubicBezTo>
                    <a:lnTo>
                      <a:pt x="0" y="408"/>
                    </a:lnTo>
                    <a:cubicBezTo>
                      <a:pt x="20" y="424"/>
                      <a:pt x="43" y="429"/>
                      <a:pt x="67" y="429"/>
                    </a:cubicBezTo>
                    <a:cubicBezTo>
                      <a:pt x="92" y="429"/>
                      <a:pt x="117" y="424"/>
                      <a:pt x="141" y="416"/>
                    </a:cubicBezTo>
                    <a:cubicBezTo>
                      <a:pt x="180" y="408"/>
                      <a:pt x="219" y="408"/>
                      <a:pt x="266" y="408"/>
                    </a:cubicBezTo>
                    <a:cubicBezTo>
                      <a:pt x="297" y="408"/>
                      <a:pt x="336" y="416"/>
                      <a:pt x="367" y="416"/>
                    </a:cubicBezTo>
                    <a:cubicBezTo>
                      <a:pt x="500" y="416"/>
                      <a:pt x="649" y="369"/>
                      <a:pt x="781" y="330"/>
                    </a:cubicBezTo>
                    <a:cubicBezTo>
                      <a:pt x="1055" y="252"/>
                      <a:pt x="1305" y="103"/>
                      <a:pt x="1579" y="25"/>
                    </a:cubicBezTo>
                    <a:cubicBezTo>
                      <a:pt x="1585" y="18"/>
                      <a:pt x="1580" y="0"/>
                      <a:pt x="1569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9" name="Google Shape;17409;p56"/>
              <p:cNvSpPr/>
              <p:nvPr/>
            </p:nvSpPr>
            <p:spPr>
              <a:xfrm>
                <a:off x="2099427" y="551083"/>
                <a:ext cx="621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fill="none" extrusionOk="0">
                    <a:moveTo>
                      <a:pt x="1" y="0"/>
                    </a:moveTo>
                    <a:cubicBezTo>
                      <a:pt x="16" y="0"/>
                      <a:pt x="16" y="0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0" name="Google Shape;17410;p56"/>
              <p:cNvSpPr/>
              <p:nvPr/>
            </p:nvSpPr>
            <p:spPr>
              <a:xfrm>
                <a:off x="2007921" y="246913"/>
                <a:ext cx="254546" cy="776455"/>
              </a:xfrm>
              <a:custGeom>
                <a:avLst/>
                <a:gdLst/>
                <a:ahLst/>
                <a:cxnLst/>
                <a:rect l="l" t="t" r="r" b="b"/>
                <a:pathLst>
                  <a:path w="6971" h="21264" extrusionOk="0">
                    <a:moveTo>
                      <a:pt x="6644" y="979"/>
                    </a:moveTo>
                    <a:cubicBezTo>
                      <a:pt x="6635" y="999"/>
                      <a:pt x="6626" y="1018"/>
                      <a:pt x="6617" y="1038"/>
                    </a:cubicBezTo>
                    <a:lnTo>
                      <a:pt x="6617" y="1038"/>
                    </a:lnTo>
                    <a:cubicBezTo>
                      <a:pt x="6620" y="1033"/>
                      <a:pt x="6622" y="1029"/>
                      <a:pt x="6625" y="1024"/>
                    </a:cubicBezTo>
                    <a:cubicBezTo>
                      <a:pt x="6631" y="1009"/>
                      <a:pt x="6638" y="994"/>
                      <a:pt x="6644" y="979"/>
                    </a:cubicBezTo>
                    <a:close/>
                    <a:moveTo>
                      <a:pt x="6156" y="172"/>
                    </a:moveTo>
                    <a:cubicBezTo>
                      <a:pt x="6164" y="203"/>
                      <a:pt x="6164" y="227"/>
                      <a:pt x="6172" y="250"/>
                    </a:cubicBezTo>
                    <a:cubicBezTo>
                      <a:pt x="6132" y="430"/>
                      <a:pt x="6125" y="610"/>
                      <a:pt x="6132" y="789"/>
                    </a:cubicBezTo>
                    <a:lnTo>
                      <a:pt x="6132" y="1063"/>
                    </a:lnTo>
                    <a:cubicBezTo>
                      <a:pt x="6125" y="977"/>
                      <a:pt x="6117" y="891"/>
                      <a:pt x="6117" y="797"/>
                    </a:cubicBezTo>
                    <a:cubicBezTo>
                      <a:pt x="6101" y="594"/>
                      <a:pt x="6125" y="383"/>
                      <a:pt x="6156" y="172"/>
                    </a:cubicBezTo>
                    <a:close/>
                    <a:moveTo>
                      <a:pt x="2952" y="1110"/>
                    </a:moveTo>
                    <a:cubicBezTo>
                      <a:pt x="2975" y="1110"/>
                      <a:pt x="3007" y="1125"/>
                      <a:pt x="3038" y="1133"/>
                    </a:cubicBezTo>
                    <a:cubicBezTo>
                      <a:pt x="3030" y="1157"/>
                      <a:pt x="3015" y="1172"/>
                      <a:pt x="3038" y="1204"/>
                    </a:cubicBezTo>
                    <a:cubicBezTo>
                      <a:pt x="3059" y="1231"/>
                      <a:pt x="3085" y="1264"/>
                      <a:pt x="3112" y="1288"/>
                    </a:cubicBezTo>
                    <a:lnTo>
                      <a:pt x="3112" y="1288"/>
                    </a:lnTo>
                    <a:cubicBezTo>
                      <a:pt x="3069" y="1254"/>
                      <a:pt x="3027" y="1230"/>
                      <a:pt x="2991" y="1180"/>
                    </a:cubicBezTo>
                    <a:cubicBezTo>
                      <a:pt x="2968" y="1165"/>
                      <a:pt x="2960" y="1141"/>
                      <a:pt x="2936" y="1125"/>
                    </a:cubicBezTo>
                    <a:lnTo>
                      <a:pt x="2936" y="1110"/>
                    </a:lnTo>
                    <a:close/>
                    <a:moveTo>
                      <a:pt x="3851" y="938"/>
                    </a:moveTo>
                    <a:lnTo>
                      <a:pt x="3851" y="938"/>
                    </a:lnTo>
                    <a:cubicBezTo>
                      <a:pt x="3874" y="1063"/>
                      <a:pt x="3898" y="1204"/>
                      <a:pt x="3905" y="1329"/>
                    </a:cubicBezTo>
                    <a:cubicBezTo>
                      <a:pt x="3913" y="1399"/>
                      <a:pt x="3913" y="1454"/>
                      <a:pt x="3905" y="1516"/>
                    </a:cubicBezTo>
                    <a:cubicBezTo>
                      <a:pt x="3905" y="1508"/>
                      <a:pt x="3898" y="1493"/>
                      <a:pt x="3890" y="1485"/>
                    </a:cubicBezTo>
                    <a:cubicBezTo>
                      <a:pt x="3866" y="1297"/>
                      <a:pt x="3858" y="1125"/>
                      <a:pt x="3851" y="938"/>
                    </a:cubicBezTo>
                    <a:close/>
                    <a:moveTo>
                      <a:pt x="3937" y="883"/>
                    </a:moveTo>
                    <a:lnTo>
                      <a:pt x="3937" y="883"/>
                    </a:lnTo>
                    <a:cubicBezTo>
                      <a:pt x="3991" y="1016"/>
                      <a:pt x="4046" y="1157"/>
                      <a:pt x="4085" y="1297"/>
                    </a:cubicBezTo>
                    <a:cubicBezTo>
                      <a:pt x="4140" y="1501"/>
                      <a:pt x="4171" y="1743"/>
                      <a:pt x="4132" y="1962"/>
                    </a:cubicBezTo>
                    <a:cubicBezTo>
                      <a:pt x="4132" y="1962"/>
                      <a:pt x="4132" y="1954"/>
                      <a:pt x="4124" y="1954"/>
                    </a:cubicBezTo>
                    <a:cubicBezTo>
                      <a:pt x="4171" y="1790"/>
                      <a:pt x="4124" y="1602"/>
                      <a:pt x="4093" y="1438"/>
                    </a:cubicBezTo>
                    <a:cubicBezTo>
                      <a:pt x="4054" y="1243"/>
                      <a:pt x="4007" y="1055"/>
                      <a:pt x="3937" y="883"/>
                    </a:cubicBezTo>
                    <a:close/>
                    <a:moveTo>
                      <a:pt x="2491" y="3626"/>
                    </a:moveTo>
                    <a:cubicBezTo>
                      <a:pt x="2491" y="3642"/>
                      <a:pt x="2483" y="3665"/>
                      <a:pt x="2483" y="3681"/>
                    </a:cubicBezTo>
                    <a:lnTo>
                      <a:pt x="2421" y="3978"/>
                    </a:lnTo>
                    <a:cubicBezTo>
                      <a:pt x="2413" y="4111"/>
                      <a:pt x="2389" y="4243"/>
                      <a:pt x="2382" y="4376"/>
                    </a:cubicBezTo>
                    <a:lnTo>
                      <a:pt x="2382" y="4525"/>
                    </a:lnTo>
                    <a:cubicBezTo>
                      <a:pt x="2382" y="4439"/>
                      <a:pt x="2374" y="4361"/>
                      <a:pt x="2382" y="4267"/>
                    </a:cubicBezTo>
                    <a:cubicBezTo>
                      <a:pt x="2389" y="4126"/>
                      <a:pt x="2405" y="3986"/>
                      <a:pt x="2428" y="3853"/>
                    </a:cubicBezTo>
                    <a:cubicBezTo>
                      <a:pt x="2452" y="3782"/>
                      <a:pt x="2468" y="3704"/>
                      <a:pt x="2491" y="3626"/>
                    </a:cubicBezTo>
                    <a:close/>
                    <a:moveTo>
                      <a:pt x="2499" y="3915"/>
                    </a:moveTo>
                    <a:lnTo>
                      <a:pt x="2499" y="3946"/>
                    </a:lnTo>
                    <a:cubicBezTo>
                      <a:pt x="2507" y="4071"/>
                      <a:pt x="2507" y="4204"/>
                      <a:pt x="2522" y="4329"/>
                    </a:cubicBezTo>
                    <a:cubicBezTo>
                      <a:pt x="2507" y="4454"/>
                      <a:pt x="2507" y="4579"/>
                      <a:pt x="2499" y="4712"/>
                    </a:cubicBezTo>
                    <a:cubicBezTo>
                      <a:pt x="2491" y="4595"/>
                      <a:pt x="2475" y="4478"/>
                      <a:pt x="2475" y="4361"/>
                    </a:cubicBezTo>
                    <a:cubicBezTo>
                      <a:pt x="2475" y="4228"/>
                      <a:pt x="2475" y="4103"/>
                      <a:pt x="2491" y="3986"/>
                    </a:cubicBezTo>
                    <a:cubicBezTo>
                      <a:pt x="2491" y="3970"/>
                      <a:pt x="2491" y="3946"/>
                      <a:pt x="2499" y="3915"/>
                    </a:cubicBezTo>
                    <a:close/>
                    <a:moveTo>
                      <a:pt x="1014" y="3946"/>
                    </a:moveTo>
                    <a:lnTo>
                      <a:pt x="1014" y="3946"/>
                    </a:lnTo>
                    <a:cubicBezTo>
                      <a:pt x="1037" y="3970"/>
                      <a:pt x="1053" y="3993"/>
                      <a:pt x="1084" y="4017"/>
                    </a:cubicBezTo>
                    <a:cubicBezTo>
                      <a:pt x="1155" y="4103"/>
                      <a:pt x="1209" y="4189"/>
                      <a:pt x="1272" y="4282"/>
                    </a:cubicBezTo>
                    <a:cubicBezTo>
                      <a:pt x="1358" y="4415"/>
                      <a:pt x="1467" y="4540"/>
                      <a:pt x="1561" y="4673"/>
                    </a:cubicBezTo>
                    <a:cubicBezTo>
                      <a:pt x="1624" y="4736"/>
                      <a:pt x="1678" y="4806"/>
                      <a:pt x="1733" y="4869"/>
                    </a:cubicBezTo>
                    <a:cubicBezTo>
                      <a:pt x="1678" y="4814"/>
                      <a:pt x="1624" y="4767"/>
                      <a:pt x="1569" y="4712"/>
                    </a:cubicBezTo>
                    <a:cubicBezTo>
                      <a:pt x="1436" y="4564"/>
                      <a:pt x="1334" y="4400"/>
                      <a:pt x="1233" y="4243"/>
                    </a:cubicBezTo>
                    <a:cubicBezTo>
                      <a:pt x="1162" y="4142"/>
                      <a:pt x="1084" y="4056"/>
                      <a:pt x="1014" y="3946"/>
                    </a:cubicBezTo>
                    <a:close/>
                    <a:moveTo>
                      <a:pt x="2538" y="3540"/>
                    </a:moveTo>
                    <a:cubicBezTo>
                      <a:pt x="2569" y="3720"/>
                      <a:pt x="2616" y="3915"/>
                      <a:pt x="2639" y="4103"/>
                    </a:cubicBezTo>
                    <a:cubicBezTo>
                      <a:pt x="2655" y="4259"/>
                      <a:pt x="2655" y="4423"/>
                      <a:pt x="2647" y="4579"/>
                    </a:cubicBezTo>
                    <a:cubicBezTo>
                      <a:pt x="2647" y="4681"/>
                      <a:pt x="2647" y="4767"/>
                      <a:pt x="2639" y="4869"/>
                    </a:cubicBezTo>
                    <a:cubicBezTo>
                      <a:pt x="2647" y="4697"/>
                      <a:pt x="2647" y="4533"/>
                      <a:pt x="2639" y="4368"/>
                    </a:cubicBezTo>
                    <a:cubicBezTo>
                      <a:pt x="2639" y="4228"/>
                      <a:pt x="2624" y="4111"/>
                      <a:pt x="2600" y="3993"/>
                    </a:cubicBezTo>
                    <a:cubicBezTo>
                      <a:pt x="2577" y="3868"/>
                      <a:pt x="2561" y="3743"/>
                      <a:pt x="2546" y="3610"/>
                    </a:cubicBezTo>
                    <a:cubicBezTo>
                      <a:pt x="2546" y="3599"/>
                      <a:pt x="2537" y="3592"/>
                      <a:pt x="2524" y="3592"/>
                    </a:cubicBezTo>
                    <a:cubicBezTo>
                      <a:pt x="2519" y="3592"/>
                      <a:pt x="2513" y="3593"/>
                      <a:pt x="2507" y="3595"/>
                    </a:cubicBezTo>
                    <a:lnTo>
                      <a:pt x="2538" y="3540"/>
                    </a:lnTo>
                    <a:close/>
                    <a:moveTo>
                      <a:pt x="2053" y="4587"/>
                    </a:moveTo>
                    <a:lnTo>
                      <a:pt x="2053" y="4587"/>
                    </a:lnTo>
                    <a:cubicBezTo>
                      <a:pt x="2124" y="4665"/>
                      <a:pt x="2194" y="4744"/>
                      <a:pt x="2257" y="4845"/>
                    </a:cubicBezTo>
                    <a:cubicBezTo>
                      <a:pt x="2257" y="4845"/>
                      <a:pt x="2257" y="4853"/>
                      <a:pt x="2264" y="4853"/>
                    </a:cubicBezTo>
                    <a:lnTo>
                      <a:pt x="2264" y="4876"/>
                    </a:lnTo>
                    <a:cubicBezTo>
                      <a:pt x="2264" y="4884"/>
                      <a:pt x="2272" y="4900"/>
                      <a:pt x="2272" y="4915"/>
                    </a:cubicBezTo>
                    <a:cubicBezTo>
                      <a:pt x="2257" y="4876"/>
                      <a:pt x="2233" y="4853"/>
                      <a:pt x="2217" y="4829"/>
                    </a:cubicBezTo>
                    <a:cubicBezTo>
                      <a:pt x="2171" y="4736"/>
                      <a:pt x="2108" y="4658"/>
                      <a:pt x="2053" y="4587"/>
                    </a:cubicBezTo>
                    <a:close/>
                    <a:moveTo>
                      <a:pt x="1389" y="4228"/>
                    </a:moveTo>
                    <a:lnTo>
                      <a:pt x="1389" y="4228"/>
                    </a:lnTo>
                    <a:cubicBezTo>
                      <a:pt x="1514" y="4322"/>
                      <a:pt x="1639" y="4415"/>
                      <a:pt x="1749" y="4533"/>
                    </a:cubicBezTo>
                    <a:cubicBezTo>
                      <a:pt x="1866" y="4658"/>
                      <a:pt x="1975" y="4783"/>
                      <a:pt x="2069" y="4915"/>
                    </a:cubicBezTo>
                    <a:lnTo>
                      <a:pt x="2077" y="4923"/>
                    </a:lnTo>
                    <a:lnTo>
                      <a:pt x="2077" y="4923"/>
                    </a:lnTo>
                    <a:cubicBezTo>
                      <a:pt x="2061" y="4908"/>
                      <a:pt x="2038" y="4884"/>
                      <a:pt x="2014" y="4869"/>
                    </a:cubicBezTo>
                    <a:cubicBezTo>
                      <a:pt x="1889" y="4759"/>
                      <a:pt x="1780" y="4650"/>
                      <a:pt x="1670" y="4533"/>
                    </a:cubicBezTo>
                    <a:cubicBezTo>
                      <a:pt x="1569" y="4439"/>
                      <a:pt x="1483" y="4329"/>
                      <a:pt x="1389" y="4228"/>
                    </a:cubicBezTo>
                    <a:close/>
                    <a:moveTo>
                      <a:pt x="5812" y="5001"/>
                    </a:moveTo>
                    <a:cubicBezTo>
                      <a:pt x="5809" y="5004"/>
                      <a:pt x="5806" y="5006"/>
                      <a:pt x="5802" y="5008"/>
                    </a:cubicBezTo>
                    <a:lnTo>
                      <a:pt x="5802" y="5008"/>
                    </a:lnTo>
                    <a:cubicBezTo>
                      <a:pt x="5805" y="5005"/>
                      <a:pt x="5809" y="5003"/>
                      <a:pt x="5812" y="5001"/>
                    </a:cubicBezTo>
                    <a:close/>
                    <a:moveTo>
                      <a:pt x="5156" y="4681"/>
                    </a:moveTo>
                    <a:cubicBezTo>
                      <a:pt x="5140" y="4720"/>
                      <a:pt x="5109" y="4767"/>
                      <a:pt x="5085" y="4806"/>
                    </a:cubicBezTo>
                    <a:cubicBezTo>
                      <a:pt x="5038" y="4876"/>
                      <a:pt x="4992" y="4947"/>
                      <a:pt x="4929" y="5009"/>
                    </a:cubicBezTo>
                    <a:cubicBezTo>
                      <a:pt x="4919" y="5029"/>
                      <a:pt x="4903" y="5042"/>
                      <a:pt x="4885" y="5058"/>
                    </a:cubicBezTo>
                    <a:lnTo>
                      <a:pt x="4885" y="5058"/>
                    </a:lnTo>
                    <a:cubicBezTo>
                      <a:pt x="4887" y="5055"/>
                      <a:pt x="4888" y="5051"/>
                      <a:pt x="4890" y="5048"/>
                    </a:cubicBezTo>
                    <a:cubicBezTo>
                      <a:pt x="4952" y="4970"/>
                      <a:pt x="4999" y="4892"/>
                      <a:pt x="5062" y="4814"/>
                    </a:cubicBezTo>
                    <a:cubicBezTo>
                      <a:pt x="5085" y="4767"/>
                      <a:pt x="5124" y="4728"/>
                      <a:pt x="5156" y="4681"/>
                    </a:cubicBezTo>
                    <a:close/>
                    <a:moveTo>
                      <a:pt x="4834" y="5106"/>
                    </a:moveTo>
                    <a:cubicBezTo>
                      <a:pt x="4828" y="5111"/>
                      <a:pt x="4821" y="5115"/>
                      <a:pt x="4812" y="5119"/>
                    </a:cubicBezTo>
                    <a:cubicBezTo>
                      <a:pt x="4819" y="5115"/>
                      <a:pt x="4827" y="5111"/>
                      <a:pt x="4834" y="5106"/>
                    </a:cubicBezTo>
                    <a:close/>
                    <a:moveTo>
                      <a:pt x="5786" y="5017"/>
                    </a:moveTo>
                    <a:cubicBezTo>
                      <a:pt x="5784" y="5019"/>
                      <a:pt x="5782" y="5022"/>
                      <a:pt x="5781" y="5025"/>
                    </a:cubicBezTo>
                    <a:cubicBezTo>
                      <a:pt x="5671" y="5103"/>
                      <a:pt x="5554" y="5181"/>
                      <a:pt x="5437" y="5236"/>
                    </a:cubicBezTo>
                    <a:cubicBezTo>
                      <a:pt x="5320" y="5298"/>
                      <a:pt x="5195" y="5345"/>
                      <a:pt x="5070" y="5353"/>
                    </a:cubicBezTo>
                    <a:lnTo>
                      <a:pt x="5038" y="5353"/>
                    </a:lnTo>
                    <a:cubicBezTo>
                      <a:pt x="5117" y="5337"/>
                      <a:pt x="5218" y="5298"/>
                      <a:pt x="5312" y="5259"/>
                    </a:cubicBezTo>
                    <a:cubicBezTo>
                      <a:pt x="5468" y="5185"/>
                      <a:pt x="5630" y="5111"/>
                      <a:pt x="5786" y="5017"/>
                    </a:cubicBezTo>
                    <a:close/>
                    <a:moveTo>
                      <a:pt x="4843" y="6197"/>
                    </a:moveTo>
                    <a:lnTo>
                      <a:pt x="4843" y="6197"/>
                    </a:lnTo>
                    <a:cubicBezTo>
                      <a:pt x="4796" y="6236"/>
                      <a:pt x="4757" y="6260"/>
                      <a:pt x="4710" y="6291"/>
                    </a:cubicBezTo>
                    <a:cubicBezTo>
                      <a:pt x="4640" y="6338"/>
                      <a:pt x="4562" y="6392"/>
                      <a:pt x="4491" y="6439"/>
                    </a:cubicBezTo>
                    <a:cubicBezTo>
                      <a:pt x="4460" y="6455"/>
                      <a:pt x="4445" y="6478"/>
                      <a:pt x="4413" y="6486"/>
                    </a:cubicBezTo>
                    <a:cubicBezTo>
                      <a:pt x="4554" y="6377"/>
                      <a:pt x="4695" y="6275"/>
                      <a:pt x="4843" y="6197"/>
                    </a:cubicBezTo>
                    <a:close/>
                    <a:moveTo>
                      <a:pt x="1155" y="5759"/>
                    </a:moveTo>
                    <a:cubicBezTo>
                      <a:pt x="1170" y="5884"/>
                      <a:pt x="1202" y="6002"/>
                      <a:pt x="1209" y="6111"/>
                    </a:cubicBezTo>
                    <a:cubicBezTo>
                      <a:pt x="1233" y="6244"/>
                      <a:pt x="1233" y="6369"/>
                      <a:pt x="1241" y="6494"/>
                    </a:cubicBezTo>
                    <a:cubicBezTo>
                      <a:pt x="1217" y="6447"/>
                      <a:pt x="1209" y="6392"/>
                      <a:pt x="1194" y="6330"/>
                    </a:cubicBezTo>
                    <a:cubicBezTo>
                      <a:pt x="1162" y="6197"/>
                      <a:pt x="1155" y="6049"/>
                      <a:pt x="1155" y="5900"/>
                    </a:cubicBezTo>
                    <a:lnTo>
                      <a:pt x="1155" y="5759"/>
                    </a:lnTo>
                    <a:close/>
                    <a:moveTo>
                      <a:pt x="1077" y="5595"/>
                    </a:moveTo>
                    <a:cubicBezTo>
                      <a:pt x="1077" y="5705"/>
                      <a:pt x="1084" y="5814"/>
                      <a:pt x="1084" y="5908"/>
                    </a:cubicBezTo>
                    <a:cubicBezTo>
                      <a:pt x="1084" y="6064"/>
                      <a:pt x="1092" y="6220"/>
                      <a:pt x="1116" y="6377"/>
                    </a:cubicBezTo>
                    <a:cubicBezTo>
                      <a:pt x="1123" y="6416"/>
                      <a:pt x="1123" y="6470"/>
                      <a:pt x="1131" y="6510"/>
                    </a:cubicBezTo>
                    <a:cubicBezTo>
                      <a:pt x="1116" y="6439"/>
                      <a:pt x="1092" y="6377"/>
                      <a:pt x="1077" y="6314"/>
                    </a:cubicBezTo>
                    <a:cubicBezTo>
                      <a:pt x="1037" y="6142"/>
                      <a:pt x="1037" y="5970"/>
                      <a:pt x="1045" y="5806"/>
                    </a:cubicBezTo>
                    <a:cubicBezTo>
                      <a:pt x="1045" y="5736"/>
                      <a:pt x="1061" y="5666"/>
                      <a:pt x="1077" y="5595"/>
                    </a:cubicBezTo>
                    <a:close/>
                    <a:moveTo>
                      <a:pt x="506" y="6486"/>
                    </a:moveTo>
                    <a:cubicBezTo>
                      <a:pt x="530" y="6541"/>
                      <a:pt x="569" y="6588"/>
                      <a:pt x="608" y="6635"/>
                    </a:cubicBezTo>
                    <a:cubicBezTo>
                      <a:pt x="610" y="6638"/>
                      <a:pt x="613" y="6641"/>
                      <a:pt x="615" y="6644"/>
                    </a:cubicBezTo>
                    <a:lnTo>
                      <a:pt x="615" y="6644"/>
                    </a:lnTo>
                    <a:cubicBezTo>
                      <a:pt x="570" y="6594"/>
                      <a:pt x="528" y="6541"/>
                      <a:pt x="490" y="6486"/>
                    </a:cubicBezTo>
                    <a:close/>
                    <a:moveTo>
                      <a:pt x="4765" y="6642"/>
                    </a:moveTo>
                    <a:cubicBezTo>
                      <a:pt x="4765" y="6650"/>
                      <a:pt x="4765" y="6650"/>
                      <a:pt x="4773" y="6666"/>
                    </a:cubicBezTo>
                    <a:cubicBezTo>
                      <a:pt x="4788" y="6674"/>
                      <a:pt x="4804" y="6681"/>
                      <a:pt x="4812" y="6689"/>
                    </a:cubicBezTo>
                    <a:lnTo>
                      <a:pt x="4788" y="6689"/>
                    </a:lnTo>
                    <a:cubicBezTo>
                      <a:pt x="4718" y="6689"/>
                      <a:pt x="4648" y="6681"/>
                      <a:pt x="4577" y="6674"/>
                    </a:cubicBezTo>
                    <a:cubicBezTo>
                      <a:pt x="4640" y="6650"/>
                      <a:pt x="4710" y="6642"/>
                      <a:pt x="4765" y="6642"/>
                    </a:cubicBezTo>
                    <a:close/>
                    <a:moveTo>
                      <a:pt x="684" y="6716"/>
                    </a:moveTo>
                    <a:lnTo>
                      <a:pt x="684" y="6716"/>
                    </a:lnTo>
                    <a:cubicBezTo>
                      <a:pt x="722" y="6750"/>
                      <a:pt x="762" y="6779"/>
                      <a:pt x="803" y="6807"/>
                    </a:cubicBezTo>
                    <a:lnTo>
                      <a:pt x="944" y="6924"/>
                    </a:lnTo>
                    <a:cubicBezTo>
                      <a:pt x="920" y="6908"/>
                      <a:pt x="889" y="6885"/>
                      <a:pt x="866" y="6869"/>
                    </a:cubicBezTo>
                    <a:cubicBezTo>
                      <a:pt x="803" y="6824"/>
                      <a:pt x="742" y="6772"/>
                      <a:pt x="684" y="6716"/>
                    </a:cubicBezTo>
                    <a:close/>
                    <a:moveTo>
                      <a:pt x="866" y="7822"/>
                    </a:moveTo>
                    <a:cubicBezTo>
                      <a:pt x="928" y="8018"/>
                      <a:pt x="998" y="8205"/>
                      <a:pt x="1092" y="8393"/>
                    </a:cubicBezTo>
                    <a:cubicBezTo>
                      <a:pt x="1131" y="8471"/>
                      <a:pt x="1162" y="8557"/>
                      <a:pt x="1194" y="8643"/>
                    </a:cubicBezTo>
                    <a:cubicBezTo>
                      <a:pt x="1139" y="8526"/>
                      <a:pt x="1084" y="8424"/>
                      <a:pt x="1037" y="8299"/>
                    </a:cubicBezTo>
                    <a:cubicBezTo>
                      <a:pt x="983" y="8197"/>
                      <a:pt x="944" y="8088"/>
                      <a:pt x="905" y="7979"/>
                    </a:cubicBezTo>
                    <a:cubicBezTo>
                      <a:pt x="897" y="7940"/>
                      <a:pt x="881" y="7901"/>
                      <a:pt x="866" y="7854"/>
                    </a:cubicBezTo>
                    <a:lnTo>
                      <a:pt x="866" y="7822"/>
                    </a:lnTo>
                    <a:close/>
                    <a:moveTo>
                      <a:pt x="826" y="8104"/>
                    </a:moveTo>
                    <a:lnTo>
                      <a:pt x="826" y="8104"/>
                    </a:lnTo>
                    <a:cubicBezTo>
                      <a:pt x="850" y="8221"/>
                      <a:pt x="866" y="8346"/>
                      <a:pt x="905" y="8455"/>
                    </a:cubicBezTo>
                    <a:cubicBezTo>
                      <a:pt x="928" y="8580"/>
                      <a:pt x="967" y="8682"/>
                      <a:pt x="1006" y="8784"/>
                    </a:cubicBezTo>
                    <a:lnTo>
                      <a:pt x="975" y="8721"/>
                    </a:lnTo>
                    <a:cubicBezTo>
                      <a:pt x="920" y="8604"/>
                      <a:pt x="889" y="8479"/>
                      <a:pt x="858" y="8354"/>
                    </a:cubicBezTo>
                    <a:cubicBezTo>
                      <a:pt x="842" y="8276"/>
                      <a:pt x="826" y="8190"/>
                      <a:pt x="826" y="8104"/>
                    </a:cubicBezTo>
                    <a:close/>
                    <a:moveTo>
                      <a:pt x="225" y="8580"/>
                    </a:moveTo>
                    <a:lnTo>
                      <a:pt x="225" y="8580"/>
                    </a:lnTo>
                    <a:cubicBezTo>
                      <a:pt x="272" y="8596"/>
                      <a:pt x="319" y="8619"/>
                      <a:pt x="358" y="8635"/>
                    </a:cubicBezTo>
                    <a:cubicBezTo>
                      <a:pt x="381" y="8643"/>
                      <a:pt x="412" y="8651"/>
                      <a:pt x="428" y="8666"/>
                    </a:cubicBezTo>
                    <a:cubicBezTo>
                      <a:pt x="412" y="8674"/>
                      <a:pt x="412" y="8705"/>
                      <a:pt x="420" y="8721"/>
                    </a:cubicBezTo>
                    <a:cubicBezTo>
                      <a:pt x="459" y="8760"/>
                      <a:pt x="506" y="8799"/>
                      <a:pt x="545" y="8838"/>
                    </a:cubicBezTo>
                    <a:cubicBezTo>
                      <a:pt x="436" y="8760"/>
                      <a:pt x="319" y="8666"/>
                      <a:pt x="225" y="8580"/>
                    </a:cubicBezTo>
                    <a:close/>
                    <a:moveTo>
                      <a:pt x="6144" y="0"/>
                    </a:moveTo>
                    <a:cubicBezTo>
                      <a:pt x="6132" y="0"/>
                      <a:pt x="6121" y="8"/>
                      <a:pt x="6117" y="24"/>
                    </a:cubicBezTo>
                    <a:cubicBezTo>
                      <a:pt x="6062" y="274"/>
                      <a:pt x="6015" y="532"/>
                      <a:pt x="6007" y="789"/>
                    </a:cubicBezTo>
                    <a:cubicBezTo>
                      <a:pt x="6000" y="1055"/>
                      <a:pt x="6023" y="1321"/>
                      <a:pt x="6101" y="1571"/>
                    </a:cubicBezTo>
                    <a:cubicBezTo>
                      <a:pt x="6117" y="1594"/>
                      <a:pt x="6117" y="1602"/>
                      <a:pt x="6132" y="1602"/>
                    </a:cubicBezTo>
                    <a:cubicBezTo>
                      <a:pt x="6125" y="1633"/>
                      <a:pt x="6101" y="1672"/>
                      <a:pt x="6093" y="1704"/>
                    </a:cubicBezTo>
                    <a:cubicBezTo>
                      <a:pt x="6054" y="1782"/>
                      <a:pt x="6007" y="1868"/>
                      <a:pt x="5961" y="1946"/>
                    </a:cubicBezTo>
                    <a:cubicBezTo>
                      <a:pt x="5851" y="2118"/>
                      <a:pt x="5726" y="2274"/>
                      <a:pt x="5593" y="2446"/>
                    </a:cubicBezTo>
                    <a:cubicBezTo>
                      <a:pt x="5414" y="2696"/>
                      <a:pt x="5218" y="2954"/>
                      <a:pt x="5023" y="3204"/>
                    </a:cubicBezTo>
                    <a:cubicBezTo>
                      <a:pt x="5062" y="3048"/>
                      <a:pt x="5078" y="2892"/>
                      <a:pt x="5101" y="2727"/>
                    </a:cubicBezTo>
                    <a:cubicBezTo>
                      <a:pt x="5195" y="2587"/>
                      <a:pt x="5281" y="2430"/>
                      <a:pt x="5343" y="2274"/>
                    </a:cubicBezTo>
                    <a:cubicBezTo>
                      <a:pt x="5429" y="2040"/>
                      <a:pt x="5453" y="1782"/>
                      <a:pt x="5515" y="1532"/>
                    </a:cubicBezTo>
                    <a:cubicBezTo>
                      <a:pt x="5526" y="1521"/>
                      <a:pt x="5514" y="1506"/>
                      <a:pt x="5498" y="1506"/>
                    </a:cubicBezTo>
                    <a:cubicBezTo>
                      <a:pt x="5491" y="1506"/>
                      <a:pt x="5483" y="1509"/>
                      <a:pt x="5476" y="1516"/>
                    </a:cubicBezTo>
                    <a:cubicBezTo>
                      <a:pt x="5257" y="1743"/>
                      <a:pt x="5062" y="2040"/>
                      <a:pt x="5031" y="2368"/>
                    </a:cubicBezTo>
                    <a:cubicBezTo>
                      <a:pt x="5007" y="2266"/>
                      <a:pt x="4992" y="2173"/>
                      <a:pt x="4945" y="2071"/>
                    </a:cubicBezTo>
                    <a:cubicBezTo>
                      <a:pt x="4867" y="1915"/>
                      <a:pt x="4749" y="1782"/>
                      <a:pt x="4671" y="1626"/>
                    </a:cubicBezTo>
                    <a:cubicBezTo>
                      <a:pt x="4661" y="1613"/>
                      <a:pt x="4648" y="1606"/>
                      <a:pt x="4635" y="1606"/>
                    </a:cubicBezTo>
                    <a:cubicBezTo>
                      <a:pt x="4617" y="1606"/>
                      <a:pt x="4601" y="1618"/>
                      <a:pt x="4601" y="1641"/>
                    </a:cubicBezTo>
                    <a:cubicBezTo>
                      <a:pt x="4609" y="1860"/>
                      <a:pt x="4616" y="2063"/>
                      <a:pt x="4671" y="2266"/>
                    </a:cubicBezTo>
                    <a:cubicBezTo>
                      <a:pt x="4710" y="2470"/>
                      <a:pt x="4796" y="2665"/>
                      <a:pt x="4921" y="2845"/>
                    </a:cubicBezTo>
                    <a:cubicBezTo>
                      <a:pt x="4882" y="3056"/>
                      <a:pt x="4827" y="3267"/>
                      <a:pt x="4765" y="3478"/>
                    </a:cubicBezTo>
                    <a:lnTo>
                      <a:pt x="4765" y="3517"/>
                    </a:lnTo>
                    <a:cubicBezTo>
                      <a:pt x="4757" y="3540"/>
                      <a:pt x="4749" y="3548"/>
                      <a:pt x="4726" y="3564"/>
                    </a:cubicBezTo>
                    <a:cubicBezTo>
                      <a:pt x="4577" y="3743"/>
                      <a:pt x="4445" y="3931"/>
                      <a:pt x="4288" y="4095"/>
                    </a:cubicBezTo>
                    <a:cubicBezTo>
                      <a:pt x="4320" y="3939"/>
                      <a:pt x="4343" y="3782"/>
                      <a:pt x="4359" y="3626"/>
                    </a:cubicBezTo>
                    <a:cubicBezTo>
                      <a:pt x="4382" y="3360"/>
                      <a:pt x="4398" y="3079"/>
                      <a:pt x="4359" y="2813"/>
                    </a:cubicBezTo>
                    <a:cubicBezTo>
                      <a:pt x="4327" y="2571"/>
                      <a:pt x="4257" y="2329"/>
                      <a:pt x="4163" y="2102"/>
                    </a:cubicBezTo>
                    <a:cubicBezTo>
                      <a:pt x="4163" y="2094"/>
                      <a:pt x="4148" y="2079"/>
                      <a:pt x="4148" y="2071"/>
                    </a:cubicBezTo>
                    <a:cubicBezTo>
                      <a:pt x="4163" y="2071"/>
                      <a:pt x="4163" y="2063"/>
                      <a:pt x="4163" y="2055"/>
                    </a:cubicBezTo>
                    <a:cubicBezTo>
                      <a:pt x="4241" y="1798"/>
                      <a:pt x="4202" y="1532"/>
                      <a:pt x="4132" y="1282"/>
                    </a:cubicBezTo>
                    <a:cubicBezTo>
                      <a:pt x="4062" y="1024"/>
                      <a:pt x="3929" y="789"/>
                      <a:pt x="3780" y="578"/>
                    </a:cubicBezTo>
                    <a:cubicBezTo>
                      <a:pt x="3776" y="575"/>
                      <a:pt x="3771" y="573"/>
                      <a:pt x="3765" y="573"/>
                    </a:cubicBezTo>
                    <a:cubicBezTo>
                      <a:pt x="3759" y="573"/>
                      <a:pt x="3753" y="575"/>
                      <a:pt x="3749" y="578"/>
                    </a:cubicBezTo>
                    <a:cubicBezTo>
                      <a:pt x="3718" y="735"/>
                      <a:pt x="3694" y="891"/>
                      <a:pt x="3702" y="1047"/>
                    </a:cubicBezTo>
                    <a:cubicBezTo>
                      <a:pt x="3702" y="1141"/>
                      <a:pt x="3710" y="1250"/>
                      <a:pt x="3741" y="1360"/>
                    </a:cubicBezTo>
                    <a:lnTo>
                      <a:pt x="3718" y="1360"/>
                    </a:lnTo>
                    <a:cubicBezTo>
                      <a:pt x="3702" y="1336"/>
                      <a:pt x="3679" y="1329"/>
                      <a:pt x="3655" y="1313"/>
                    </a:cubicBezTo>
                    <a:cubicBezTo>
                      <a:pt x="3460" y="1172"/>
                      <a:pt x="3210" y="1024"/>
                      <a:pt x="2968" y="1024"/>
                    </a:cubicBezTo>
                    <a:cubicBezTo>
                      <a:pt x="2913" y="1024"/>
                      <a:pt x="2835" y="1040"/>
                      <a:pt x="2811" y="1094"/>
                    </a:cubicBezTo>
                    <a:cubicBezTo>
                      <a:pt x="2796" y="1157"/>
                      <a:pt x="2843" y="1219"/>
                      <a:pt x="2882" y="1258"/>
                    </a:cubicBezTo>
                    <a:cubicBezTo>
                      <a:pt x="2952" y="1336"/>
                      <a:pt x="3030" y="1399"/>
                      <a:pt x="3108" y="1454"/>
                    </a:cubicBezTo>
                    <a:cubicBezTo>
                      <a:pt x="3194" y="1524"/>
                      <a:pt x="3288" y="1594"/>
                      <a:pt x="3382" y="1649"/>
                    </a:cubicBezTo>
                    <a:cubicBezTo>
                      <a:pt x="3585" y="1798"/>
                      <a:pt x="3812" y="1938"/>
                      <a:pt x="3952" y="2141"/>
                    </a:cubicBezTo>
                    <a:lnTo>
                      <a:pt x="3976" y="2157"/>
                    </a:lnTo>
                    <a:cubicBezTo>
                      <a:pt x="4046" y="2345"/>
                      <a:pt x="4109" y="2540"/>
                      <a:pt x="4140" y="2743"/>
                    </a:cubicBezTo>
                    <a:cubicBezTo>
                      <a:pt x="4179" y="3001"/>
                      <a:pt x="4179" y="3251"/>
                      <a:pt x="4163" y="3509"/>
                    </a:cubicBezTo>
                    <a:cubicBezTo>
                      <a:pt x="4140" y="3759"/>
                      <a:pt x="4101" y="4017"/>
                      <a:pt x="4046" y="4267"/>
                    </a:cubicBezTo>
                    <a:cubicBezTo>
                      <a:pt x="4007" y="4408"/>
                      <a:pt x="3968" y="4540"/>
                      <a:pt x="3913" y="4673"/>
                    </a:cubicBezTo>
                    <a:cubicBezTo>
                      <a:pt x="3382" y="5494"/>
                      <a:pt x="3015" y="6431"/>
                      <a:pt x="2804" y="7385"/>
                    </a:cubicBezTo>
                    <a:cubicBezTo>
                      <a:pt x="2804" y="6861"/>
                      <a:pt x="2772" y="6322"/>
                      <a:pt x="2663" y="5806"/>
                    </a:cubicBezTo>
                    <a:cubicBezTo>
                      <a:pt x="2647" y="5713"/>
                      <a:pt x="2624" y="5627"/>
                      <a:pt x="2600" y="5541"/>
                    </a:cubicBezTo>
                    <a:lnTo>
                      <a:pt x="2600" y="5392"/>
                    </a:lnTo>
                    <a:cubicBezTo>
                      <a:pt x="2600" y="5353"/>
                      <a:pt x="2608" y="5314"/>
                      <a:pt x="2608" y="5275"/>
                    </a:cubicBezTo>
                    <a:cubicBezTo>
                      <a:pt x="2647" y="5205"/>
                      <a:pt x="2655" y="5119"/>
                      <a:pt x="2663" y="5064"/>
                    </a:cubicBezTo>
                    <a:cubicBezTo>
                      <a:pt x="2686" y="4915"/>
                      <a:pt x="2686" y="4759"/>
                      <a:pt x="2678" y="4611"/>
                    </a:cubicBezTo>
                    <a:cubicBezTo>
                      <a:pt x="2678" y="4447"/>
                      <a:pt x="2663" y="4267"/>
                      <a:pt x="2647" y="4103"/>
                    </a:cubicBezTo>
                    <a:cubicBezTo>
                      <a:pt x="2616" y="3892"/>
                      <a:pt x="2585" y="3673"/>
                      <a:pt x="2538" y="3462"/>
                    </a:cubicBezTo>
                    <a:cubicBezTo>
                      <a:pt x="2538" y="3447"/>
                      <a:pt x="2522" y="3442"/>
                      <a:pt x="2509" y="3442"/>
                    </a:cubicBezTo>
                    <a:cubicBezTo>
                      <a:pt x="2501" y="3442"/>
                      <a:pt x="2494" y="3443"/>
                      <a:pt x="2491" y="3446"/>
                    </a:cubicBezTo>
                    <a:cubicBezTo>
                      <a:pt x="2335" y="3673"/>
                      <a:pt x="2296" y="3978"/>
                      <a:pt x="2272" y="4251"/>
                    </a:cubicBezTo>
                    <a:cubicBezTo>
                      <a:pt x="2257" y="4439"/>
                      <a:pt x="2264" y="4611"/>
                      <a:pt x="2296" y="4790"/>
                    </a:cubicBezTo>
                    <a:cubicBezTo>
                      <a:pt x="2225" y="4681"/>
                      <a:pt x="2155" y="4595"/>
                      <a:pt x="2069" y="4493"/>
                    </a:cubicBezTo>
                    <a:cubicBezTo>
                      <a:pt x="1866" y="4267"/>
                      <a:pt x="1592" y="4095"/>
                      <a:pt x="1327" y="3946"/>
                    </a:cubicBezTo>
                    <a:cubicBezTo>
                      <a:pt x="1178" y="3868"/>
                      <a:pt x="1014" y="3814"/>
                      <a:pt x="866" y="3735"/>
                    </a:cubicBezTo>
                    <a:cubicBezTo>
                      <a:pt x="860" y="3732"/>
                      <a:pt x="855" y="3730"/>
                      <a:pt x="850" y="3730"/>
                    </a:cubicBezTo>
                    <a:cubicBezTo>
                      <a:pt x="833" y="3730"/>
                      <a:pt x="819" y="3750"/>
                      <a:pt x="819" y="3775"/>
                    </a:cubicBezTo>
                    <a:cubicBezTo>
                      <a:pt x="866" y="3970"/>
                      <a:pt x="998" y="4134"/>
                      <a:pt x="1084" y="4298"/>
                    </a:cubicBezTo>
                    <a:cubicBezTo>
                      <a:pt x="1178" y="4478"/>
                      <a:pt x="1280" y="4650"/>
                      <a:pt x="1413" y="4806"/>
                    </a:cubicBezTo>
                    <a:cubicBezTo>
                      <a:pt x="1553" y="4962"/>
                      <a:pt x="1710" y="5103"/>
                      <a:pt x="1897" y="5205"/>
                    </a:cubicBezTo>
                    <a:cubicBezTo>
                      <a:pt x="1983" y="5259"/>
                      <a:pt x="2069" y="5306"/>
                      <a:pt x="2155" y="5345"/>
                    </a:cubicBezTo>
                    <a:cubicBezTo>
                      <a:pt x="2225" y="5384"/>
                      <a:pt x="2303" y="5423"/>
                      <a:pt x="2382" y="5455"/>
                    </a:cubicBezTo>
                    <a:cubicBezTo>
                      <a:pt x="2413" y="5548"/>
                      <a:pt x="2428" y="5650"/>
                      <a:pt x="2452" y="5752"/>
                    </a:cubicBezTo>
                    <a:cubicBezTo>
                      <a:pt x="2507" y="6041"/>
                      <a:pt x="2561" y="6330"/>
                      <a:pt x="2577" y="6627"/>
                    </a:cubicBezTo>
                    <a:cubicBezTo>
                      <a:pt x="2624" y="7228"/>
                      <a:pt x="2600" y="7838"/>
                      <a:pt x="2577" y="8440"/>
                    </a:cubicBezTo>
                    <a:cubicBezTo>
                      <a:pt x="2577" y="8557"/>
                      <a:pt x="2569" y="8674"/>
                      <a:pt x="2569" y="8799"/>
                    </a:cubicBezTo>
                    <a:cubicBezTo>
                      <a:pt x="2546" y="8995"/>
                      <a:pt x="2538" y="9206"/>
                      <a:pt x="2530" y="9401"/>
                    </a:cubicBezTo>
                    <a:cubicBezTo>
                      <a:pt x="2460" y="9166"/>
                      <a:pt x="2382" y="8940"/>
                      <a:pt x="2296" y="8705"/>
                    </a:cubicBezTo>
                    <a:cubicBezTo>
                      <a:pt x="2210" y="8448"/>
                      <a:pt x="2116" y="8197"/>
                      <a:pt x="1999" y="7955"/>
                    </a:cubicBezTo>
                    <a:cubicBezTo>
                      <a:pt x="1897" y="7705"/>
                      <a:pt x="1756" y="7486"/>
                      <a:pt x="1624" y="7252"/>
                    </a:cubicBezTo>
                    <a:cubicBezTo>
                      <a:pt x="1561" y="7158"/>
                      <a:pt x="1506" y="7064"/>
                      <a:pt x="1436" y="6986"/>
                    </a:cubicBezTo>
                    <a:cubicBezTo>
                      <a:pt x="1514" y="6713"/>
                      <a:pt x="1444" y="6416"/>
                      <a:pt x="1389" y="6158"/>
                    </a:cubicBezTo>
                    <a:cubicBezTo>
                      <a:pt x="1327" y="5853"/>
                      <a:pt x="1233" y="5556"/>
                      <a:pt x="1061" y="5298"/>
                    </a:cubicBezTo>
                    <a:cubicBezTo>
                      <a:pt x="1058" y="5289"/>
                      <a:pt x="1050" y="5284"/>
                      <a:pt x="1043" y="5284"/>
                    </a:cubicBezTo>
                    <a:cubicBezTo>
                      <a:pt x="1032" y="5284"/>
                      <a:pt x="1022" y="5293"/>
                      <a:pt x="1022" y="5306"/>
                    </a:cubicBezTo>
                    <a:cubicBezTo>
                      <a:pt x="1022" y="5337"/>
                      <a:pt x="1014" y="5361"/>
                      <a:pt x="1014" y="5392"/>
                    </a:cubicBezTo>
                    <a:cubicBezTo>
                      <a:pt x="1014" y="5400"/>
                      <a:pt x="1006" y="5400"/>
                      <a:pt x="1006" y="5416"/>
                    </a:cubicBezTo>
                    <a:lnTo>
                      <a:pt x="1006" y="5423"/>
                    </a:lnTo>
                    <a:cubicBezTo>
                      <a:pt x="983" y="5572"/>
                      <a:pt x="936" y="5705"/>
                      <a:pt x="920" y="5845"/>
                    </a:cubicBezTo>
                    <a:cubicBezTo>
                      <a:pt x="897" y="6025"/>
                      <a:pt x="889" y="6197"/>
                      <a:pt x="928" y="6377"/>
                    </a:cubicBezTo>
                    <a:cubicBezTo>
                      <a:pt x="936" y="6447"/>
                      <a:pt x="959" y="6517"/>
                      <a:pt x="975" y="6572"/>
                    </a:cubicBezTo>
                    <a:cubicBezTo>
                      <a:pt x="818" y="6487"/>
                      <a:pt x="645" y="6424"/>
                      <a:pt x="464" y="6424"/>
                    </a:cubicBezTo>
                    <a:cubicBezTo>
                      <a:pt x="429" y="6424"/>
                      <a:pt x="393" y="6426"/>
                      <a:pt x="358" y="6431"/>
                    </a:cubicBezTo>
                    <a:cubicBezTo>
                      <a:pt x="342" y="6431"/>
                      <a:pt x="334" y="6470"/>
                      <a:pt x="350" y="6478"/>
                    </a:cubicBezTo>
                    <a:cubicBezTo>
                      <a:pt x="584" y="6733"/>
                      <a:pt x="849" y="7149"/>
                      <a:pt x="1229" y="7149"/>
                    </a:cubicBezTo>
                    <a:cubicBezTo>
                      <a:pt x="1268" y="7149"/>
                      <a:pt x="1308" y="7144"/>
                      <a:pt x="1350" y="7135"/>
                    </a:cubicBezTo>
                    <a:cubicBezTo>
                      <a:pt x="1358" y="7143"/>
                      <a:pt x="1366" y="7143"/>
                      <a:pt x="1373" y="7150"/>
                    </a:cubicBezTo>
                    <a:lnTo>
                      <a:pt x="1467" y="7268"/>
                    </a:lnTo>
                    <a:cubicBezTo>
                      <a:pt x="1530" y="7377"/>
                      <a:pt x="1608" y="7494"/>
                      <a:pt x="1670" y="7611"/>
                    </a:cubicBezTo>
                    <a:cubicBezTo>
                      <a:pt x="1725" y="7729"/>
                      <a:pt x="1780" y="7846"/>
                      <a:pt x="1835" y="7963"/>
                    </a:cubicBezTo>
                    <a:cubicBezTo>
                      <a:pt x="1944" y="8197"/>
                      <a:pt x="2030" y="8440"/>
                      <a:pt x="2116" y="8674"/>
                    </a:cubicBezTo>
                    <a:cubicBezTo>
                      <a:pt x="2225" y="8971"/>
                      <a:pt x="2342" y="9260"/>
                      <a:pt x="2413" y="9565"/>
                    </a:cubicBezTo>
                    <a:cubicBezTo>
                      <a:pt x="2452" y="9721"/>
                      <a:pt x="2483" y="9885"/>
                      <a:pt x="2507" y="10049"/>
                    </a:cubicBezTo>
                    <a:cubicBezTo>
                      <a:pt x="2507" y="10362"/>
                      <a:pt x="2530" y="10675"/>
                      <a:pt x="2546" y="10987"/>
                    </a:cubicBezTo>
                    <a:cubicBezTo>
                      <a:pt x="2530" y="10933"/>
                      <a:pt x="2507" y="10870"/>
                      <a:pt x="2483" y="10815"/>
                    </a:cubicBezTo>
                    <a:cubicBezTo>
                      <a:pt x="2272" y="10300"/>
                      <a:pt x="1983" y="9792"/>
                      <a:pt x="1584" y="9385"/>
                    </a:cubicBezTo>
                    <a:cubicBezTo>
                      <a:pt x="1491" y="9299"/>
                      <a:pt x="1405" y="9221"/>
                      <a:pt x="1311" y="9143"/>
                    </a:cubicBezTo>
                    <a:cubicBezTo>
                      <a:pt x="1366" y="8854"/>
                      <a:pt x="1327" y="8565"/>
                      <a:pt x="1202" y="8291"/>
                    </a:cubicBezTo>
                    <a:cubicBezTo>
                      <a:pt x="1131" y="8151"/>
                      <a:pt x="1045" y="8018"/>
                      <a:pt x="967" y="7885"/>
                    </a:cubicBezTo>
                    <a:cubicBezTo>
                      <a:pt x="897" y="7768"/>
                      <a:pt x="850" y="7643"/>
                      <a:pt x="780" y="7525"/>
                    </a:cubicBezTo>
                    <a:cubicBezTo>
                      <a:pt x="780" y="7518"/>
                      <a:pt x="776" y="7514"/>
                      <a:pt x="772" y="7514"/>
                    </a:cubicBezTo>
                    <a:cubicBezTo>
                      <a:pt x="768" y="7514"/>
                      <a:pt x="764" y="7518"/>
                      <a:pt x="764" y="7525"/>
                    </a:cubicBezTo>
                    <a:cubicBezTo>
                      <a:pt x="741" y="7658"/>
                      <a:pt x="709" y="7783"/>
                      <a:pt x="701" y="7924"/>
                    </a:cubicBezTo>
                    <a:cubicBezTo>
                      <a:pt x="694" y="8057"/>
                      <a:pt x="701" y="8205"/>
                      <a:pt x="725" y="8346"/>
                    </a:cubicBezTo>
                    <a:cubicBezTo>
                      <a:pt x="741" y="8471"/>
                      <a:pt x="780" y="8588"/>
                      <a:pt x="826" y="8705"/>
                    </a:cubicBezTo>
                    <a:cubicBezTo>
                      <a:pt x="780" y="8682"/>
                      <a:pt x="733" y="8666"/>
                      <a:pt x="694" y="8643"/>
                    </a:cubicBezTo>
                    <a:cubicBezTo>
                      <a:pt x="584" y="8604"/>
                      <a:pt x="475" y="8565"/>
                      <a:pt x="373" y="8541"/>
                    </a:cubicBezTo>
                    <a:cubicBezTo>
                      <a:pt x="264" y="8510"/>
                      <a:pt x="147" y="8487"/>
                      <a:pt x="45" y="8440"/>
                    </a:cubicBezTo>
                    <a:cubicBezTo>
                      <a:pt x="43" y="8439"/>
                      <a:pt x="41" y="8439"/>
                      <a:pt x="39" y="8439"/>
                    </a:cubicBezTo>
                    <a:cubicBezTo>
                      <a:pt x="18" y="8439"/>
                      <a:pt x="0" y="8472"/>
                      <a:pt x="22" y="8487"/>
                    </a:cubicBezTo>
                    <a:cubicBezTo>
                      <a:pt x="108" y="8596"/>
                      <a:pt x="194" y="8705"/>
                      <a:pt x="295" y="8799"/>
                    </a:cubicBezTo>
                    <a:cubicBezTo>
                      <a:pt x="381" y="8901"/>
                      <a:pt x="475" y="8979"/>
                      <a:pt x="584" y="9057"/>
                    </a:cubicBezTo>
                    <a:cubicBezTo>
                      <a:pt x="747" y="9177"/>
                      <a:pt x="960" y="9304"/>
                      <a:pt x="1173" y="9304"/>
                    </a:cubicBezTo>
                    <a:cubicBezTo>
                      <a:pt x="1196" y="9304"/>
                      <a:pt x="1218" y="9302"/>
                      <a:pt x="1241" y="9299"/>
                    </a:cubicBezTo>
                    <a:cubicBezTo>
                      <a:pt x="1248" y="9299"/>
                      <a:pt x="1256" y="9291"/>
                      <a:pt x="1272" y="9291"/>
                    </a:cubicBezTo>
                    <a:cubicBezTo>
                      <a:pt x="1311" y="9331"/>
                      <a:pt x="1350" y="9362"/>
                      <a:pt x="1397" y="9401"/>
                    </a:cubicBezTo>
                    <a:cubicBezTo>
                      <a:pt x="1592" y="9581"/>
                      <a:pt x="1756" y="9799"/>
                      <a:pt x="1905" y="10010"/>
                    </a:cubicBezTo>
                    <a:cubicBezTo>
                      <a:pt x="2233" y="10495"/>
                      <a:pt x="2428" y="11026"/>
                      <a:pt x="2600" y="11573"/>
                    </a:cubicBezTo>
                    <a:cubicBezTo>
                      <a:pt x="2608" y="11628"/>
                      <a:pt x="2624" y="11667"/>
                      <a:pt x="2639" y="11714"/>
                    </a:cubicBezTo>
                    <a:cubicBezTo>
                      <a:pt x="2647" y="11808"/>
                      <a:pt x="2655" y="11901"/>
                      <a:pt x="2678" y="11987"/>
                    </a:cubicBezTo>
                    <a:cubicBezTo>
                      <a:pt x="2913" y="13519"/>
                      <a:pt x="3460" y="15027"/>
                      <a:pt x="3444" y="16590"/>
                    </a:cubicBezTo>
                    <a:cubicBezTo>
                      <a:pt x="3436" y="17301"/>
                      <a:pt x="3319" y="18005"/>
                      <a:pt x="3093" y="18677"/>
                    </a:cubicBezTo>
                    <a:cubicBezTo>
                      <a:pt x="2882" y="19325"/>
                      <a:pt x="2577" y="19935"/>
                      <a:pt x="2249" y="20536"/>
                    </a:cubicBezTo>
                    <a:cubicBezTo>
                      <a:pt x="2155" y="20693"/>
                      <a:pt x="2069" y="20857"/>
                      <a:pt x="1975" y="21013"/>
                    </a:cubicBezTo>
                    <a:cubicBezTo>
                      <a:pt x="1900" y="21142"/>
                      <a:pt x="2013" y="21263"/>
                      <a:pt x="2127" y="21263"/>
                    </a:cubicBezTo>
                    <a:cubicBezTo>
                      <a:pt x="2178" y="21263"/>
                      <a:pt x="2230" y="21238"/>
                      <a:pt x="2264" y="21177"/>
                    </a:cubicBezTo>
                    <a:cubicBezTo>
                      <a:pt x="2616" y="20560"/>
                      <a:pt x="2960" y="19950"/>
                      <a:pt x="3210" y="19286"/>
                    </a:cubicBezTo>
                    <a:cubicBezTo>
                      <a:pt x="3460" y="18637"/>
                      <a:pt x="3624" y="17965"/>
                      <a:pt x="3694" y="17270"/>
                    </a:cubicBezTo>
                    <a:cubicBezTo>
                      <a:pt x="3858" y="15691"/>
                      <a:pt x="3405" y="14152"/>
                      <a:pt x="3108" y="12620"/>
                    </a:cubicBezTo>
                    <a:cubicBezTo>
                      <a:pt x="2819" y="11206"/>
                      <a:pt x="2718" y="9721"/>
                      <a:pt x="2921" y="8283"/>
                    </a:cubicBezTo>
                    <a:cubicBezTo>
                      <a:pt x="2960" y="8041"/>
                      <a:pt x="2999" y="7807"/>
                      <a:pt x="3054" y="7565"/>
                    </a:cubicBezTo>
                    <a:cubicBezTo>
                      <a:pt x="3132" y="7455"/>
                      <a:pt x="3233" y="7354"/>
                      <a:pt x="3343" y="7268"/>
                    </a:cubicBezTo>
                    <a:cubicBezTo>
                      <a:pt x="3585" y="7057"/>
                      <a:pt x="3874" y="6877"/>
                      <a:pt x="4179" y="6752"/>
                    </a:cubicBezTo>
                    <a:cubicBezTo>
                      <a:pt x="4187" y="6752"/>
                      <a:pt x="4202" y="6760"/>
                      <a:pt x="4202" y="6760"/>
                    </a:cubicBezTo>
                    <a:cubicBezTo>
                      <a:pt x="4304" y="6799"/>
                      <a:pt x="4413" y="6822"/>
                      <a:pt x="4523" y="6838"/>
                    </a:cubicBezTo>
                    <a:cubicBezTo>
                      <a:pt x="4597" y="6858"/>
                      <a:pt x="4672" y="6878"/>
                      <a:pt x="4751" y="6878"/>
                    </a:cubicBezTo>
                    <a:cubicBezTo>
                      <a:pt x="4763" y="6878"/>
                      <a:pt x="4776" y="6878"/>
                      <a:pt x="4788" y="6877"/>
                    </a:cubicBezTo>
                    <a:cubicBezTo>
                      <a:pt x="4984" y="6877"/>
                      <a:pt x="5163" y="6822"/>
                      <a:pt x="5343" y="6744"/>
                    </a:cubicBezTo>
                    <a:cubicBezTo>
                      <a:pt x="5374" y="6728"/>
                      <a:pt x="5374" y="6689"/>
                      <a:pt x="5359" y="6674"/>
                    </a:cubicBezTo>
                    <a:cubicBezTo>
                      <a:pt x="5259" y="6509"/>
                      <a:pt x="5101" y="6455"/>
                      <a:pt x="4933" y="6455"/>
                    </a:cubicBezTo>
                    <a:cubicBezTo>
                      <a:pt x="4878" y="6455"/>
                      <a:pt x="4821" y="6461"/>
                      <a:pt x="4765" y="6470"/>
                    </a:cubicBezTo>
                    <a:cubicBezTo>
                      <a:pt x="4827" y="6439"/>
                      <a:pt x="4882" y="6400"/>
                      <a:pt x="4945" y="6361"/>
                    </a:cubicBezTo>
                    <a:cubicBezTo>
                      <a:pt x="5070" y="6260"/>
                      <a:pt x="5273" y="6134"/>
                      <a:pt x="5242" y="5947"/>
                    </a:cubicBezTo>
                    <a:cubicBezTo>
                      <a:pt x="5242" y="5931"/>
                      <a:pt x="5218" y="5923"/>
                      <a:pt x="5195" y="5923"/>
                    </a:cubicBezTo>
                    <a:cubicBezTo>
                      <a:pt x="4765" y="6025"/>
                      <a:pt x="4405" y="6291"/>
                      <a:pt x="4101" y="6627"/>
                    </a:cubicBezTo>
                    <a:cubicBezTo>
                      <a:pt x="3976" y="6674"/>
                      <a:pt x="3851" y="6721"/>
                      <a:pt x="3718" y="6791"/>
                    </a:cubicBezTo>
                    <a:cubicBezTo>
                      <a:pt x="3554" y="6877"/>
                      <a:pt x="3397" y="6986"/>
                      <a:pt x="3265" y="7111"/>
                    </a:cubicBezTo>
                    <a:cubicBezTo>
                      <a:pt x="3226" y="7143"/>
                      <a:pt x="3194" y="7182"/>
                      <a:pt x="3155" y="7213"/>
                    </a:cubicBezTo>
                    <a:cubicBezTo>
                      <a:pt x="3186" y="7111"/>
                      <a:pt x="3210" y="7002"/>
                      <a:pt x="3241" y="6908"/>
                    </a:cubicBezTo>
                    <a:cubicBezTo>
                      <a:pt x="3390" y="6564"/>
                      <a:pt x="3601" y="6252"/>
                      <a:pt x="3858" y="5978"/>
                    </a:cubicBezTo>
                    <a:cubicBezTo>
                      <a:pt x="4007" y="5830"/>
                      <a:pt x="4148" y="5697"/>
                      <a:pt x="4320" y="5580"/>
                    </a:cubicBezTo>
                    <a:cubicBezTo>
                      <a:pt x="4413" y="5509"/>
                      <a:pt x="4515" y="5439"/>
                      <a:pt x="4616" y="5384"/>
                    </a:cubicBezTo>
                    <a:cubicBezTo>
                      <a:pt x="4698" y="5441"/>
                      <a:pt x="4811" y="5457"/>
                      <a:pt x="4913" y="5457"/>
                    </a:cubicBezTo>
                    <a:cubicBezTo>
                      <a:pt x="4937" y="5457"/>
                      <a:pt x="4961" y="5456"/>
                      <a:pt x="4984" y="5455"/>
                    </a:cubicBezTo>
                    <a:cubicBezTo>
                      <a:pt x="5117" y="5439"/>
                      <a:pt x="5257" y="5392"/>
                      <a:pt x="5382" y="5322"/>
                    </a:cubicBezTo>
                    <a:cubicBezTo>
                      <a:pt x="5515" y="5259"/>
                      <a:pt x="5632" y="5181"/>
                      <a:pt x="5765" y="5080"/>
                    </a:cubicBezTo>
                    <a:cubicBezTo>
                      <a:pt x="5867" y="5001"/>
                      <a:pt x="5968" y="4892"/>
                      <a:pt x="6078" y="4829"/>
                    </a:cubicBezTo>
                    <a:cubicBezTo>
                      <a:pt x="6101" y="4806"/>
                      <a:pt x="6101" y="4759"/>
                      <a:pt x="6062" y="4759"/>
                    </a:cubicBezTo>
                    <a:cubicBezTo>
                      <a:pt x="6004" y="4748"/>
                      <a:pt x="5944" y="4743"/>
                      <a:pt x="5884" y="4743"/>
                    </a:cubicBezTo>
                    <a:cubicBezTo>
                      <a:pt x="5681" y="4743"/>
                      <a:pt x="5474" y="4801"/>
                      <a:pt x="5281" y="4892"/>
                    </a:cubicBezTo>
                    <a:cubicBezTo>
                      <a:pt x="5320" y="4853"/>
                      <a:pt x="5351" y="4829"/>
                      <a:pt x="5382" y="4790"/>
                    </a:cubicBezTo>
                    <a:cubicBezTo>
                      <a:pt x="5394" y="4773"/>
                      <a:pt x="5384" y="4751"/>
                      <a:pt x="5368" y="4751"/>
                    </a:cubicBezTo>
                    <a:cubicBezTo>
                      <a:pt x="5363" y="4751"/>
                      <a:pt x="5357" y="4753"/>
                      <a:pt x="5351" y="4759"/>
                    </a:cubicBezTo>
                    <a:cubicBezTo>
                      <a:pt x="5296" y="4806"/>
                      <a:pt x="5234" y="4845"/>
                      <a:pt x="5179" y="4884"/>
                    </a:cubicBezTo>
                    <a:lnTo>
                      <a:pt x="5179" y="4876"/>
                    </a:lnTo>
                    <a:cubicBezTo>
                      <a:pt x="5234" y="4790"/>
                      <a:pt x="5281" y="4689"/>
                      <a:pt x="5312" y="4595"/>
                    </a:cubicBezTo>
                    <a:cubicBezTo>
                      <a:pt x="5343" y="4486"/>
                      <a:pt x="5312" y="4368"/>
                      <a:pt x="5343" y="4259"/>
                    </a:cubicBezTo>
                    <a:cubicBezTo>
                      <a:pt x="5349" y="4229"/>
                      <a:pt x="5328" y="4204"/>
                      <a:pt x="5300" y="4204"/>
                    </a:cubicBezTo>
                    <a:cubicBezTo>
                      <a:pt x="5292" y="4204"/>
                      <a:pt x="5282" y="4207"/>
                      <a:pt x="5273" y="4212"/>
                    </a:cubicBezTo>
                    <a:cubicBezTo>
                      <a:pt x="5062" y="4337"/>
                      <a:pt x="4882" y="4525"/>
                      <a:pt x="4734" y="4728"/>
                    </a:cubicBezTo>
                    <a:cubicBezTo>
                      <a:pt x="4648" y="4845"/>
                      <a:pt x="4601" y="4970"/>
                      <a:pt x="4538" y="5111"/>
                    </a:cubicBezTo>
                    <a:cubicBezTo>
                      <a:pt x="4515" y="5165"/>
                      <a:pt x="4484" y="5236"/>
                      <a:pt x="4445" y="5298"/>
                    </a:cubicBezTo>
                    <a:cubicBezTo>
                      <a:pt x="4437" y="5306"/>
                      <a:pt x="4421" y="5322"/>
                      <a:pt x="4413" y="5337"/>
                    </a:cubicBezTo>
                    <a:cubicBezTo>
                      <a:pt x="4359" y="5376"/>
                      <a:pt x="4296" y="5400"/>
                      <a:pt x="4241" y="5439"/>
                    </a:cubicBezTo>
                    <a:cubicBezTo>
                      <a:pt x="3968" y="5627"/>
                      <a:pt x="3718" y="5845"/>
                      <a:pt x="3515" y="6103"/>
                    </a:cubicBezTo>
                    <a:cubicBezTo>
                      <a:pt x="3757" y="5478"/>
                      <a:pt x="4062" y="4876"/>
                      <a:pt x="4405" y="4290"/>
                    </a:cubicBezTo>
                    <a:cubicBezTo>
                      <a:pt x="4515" y="4111"/>
                      <a:pt x="4640" y="3939"/>
                      <a:pt x="4765" y="3775"/>
                    </a:cubicBezTo>
                    <a:lnTo>
                      <a:pt x="4788" y="3751"/>
                    </a:lnTo>
                    <a:cubicBezTo>
                      <a:pt x="4827" y="3704"/>
                      <a:pt x="4851" y="3665"/>
                      <a:pt x="4890" y="3618"/>
                    </a:cubicBezTo>
                    <a:cubicBezTo>
                      <a:pt x="5398" y="2993"/>
                      <a:pt x="5984" y="2391"/>
                      <a:pt x="6258" y="1641"/>
                    </a:cubicBezTo>
                    <a:cubicBezTo>
                      <a:pt x="6320" y="1587"/>
                      <a:pt x="6359" y="1508"/>
                      <a:pt x="6398" y="1446"/>
                    </a:cubicBezTo>
                    <a:cubicBezTo>
                      <a:pt x="6476" y="1321"/>
                      <a:pt x="6547" y="1196"/>
                      <a:pt x="6609" y="1055"/>
                    </a:cubicBezTo>
                    <a:cubicBezTo>
                      <a:pt x="6612" y="1049"/>
                      <a:pt x="6614" y="1044"/>
                      <a:pt x="6617" y="1038"/>
                    </a:cubicBezTo>
                    <a:lnTo>
                      <a:pt x="6617" y="1038"/>
                    </a:lnTo>
                    <a:cubicBezTo>
                      <a:pt x="6556" y="1149"/>
                      <a:pt x="6481" y="1247"/>
                      <a:pt x="6406" y="1352"/>
                    </a:cubicBezTo>
                    <a:lnTo>
                      <a:pt x="6406" y="1336"/>
                    </a:lnTo>
                    <a:cubicBezTo>
                      <a:pt x="6414" y="1329"/>
                      <a:pt x="6414" y="1313"/>
                      <a:pt x="6429" y="1297"/>
                    </a:cubicBezTo>
                    <a:cubicBezTo>
                      <a:pt x="6484" y="1180"/>
                      <a:pt x="6547" y="1055"/>
                      <a:pt x="6601" y="930"/>
                    </a:cubicBezTo>
                    <a:cubicBezTo>
                      <a:pt x="6648" y="821"/>
                      <a:pt x="6711" y="727"/>
                      <a:pt x="6758" y="618"/>
                    </a:cubicBezTo>
                    <a:lnTo>
                      <a:pt x="6758" y="618"/>
                    </a:lnTo>
                    <a:cubicBezTo>
                      <a:pt x="6723" y="735"/>
                      <a:pt x="6689" y="864"/>
                      <a:pt x="6644" y="979"/>
                    </a:cubicBezTo>
                    <a:lnTo>
                      <a:pt x="6644" y="979"/>
                    </a:lnTo>
                    <a:cubicBezTo>
                      <a:pt x="6692" y="866"/>
                      <a:pt x="6734" y="746"/>
                      <a:pt x="6765" y="625"/>
                    </a:cubicBezTo>
                    <a:cubicBezTo>
                      <a:pt x="6805" y="477"/>
                      <a:pt x="6836" y="321"/>
                      <a:pt x="6883" y="180"/>
                    </a:cubicBezTo>
                    <a:lnTo>
                      <a:pt x="6906" y="156"/>
                    </a:lnTo>
                    <a:cubicBezTo>
                      <a:pt x="6971" y="144"/>
                      <a:pt x="6950" y="104"/>
                      <a:pt x="6918" y="104"/>
                    </a:cubicBezTo>
                    <a:cubicBezTo>
                      <a:pt x="6912" y="104"/>
                      <a:pt x="6905" y="106"/>
                      <a:pt x="6898" y="110"/>
                    </a:cubicBezTo>
                    <a:cubicBezTo>
                      <a:pt x="6875" y="117"/>
                      <a:pt x="6875" y="125"/>
                      <a:pt x="6867" y="125"/>
                    </a:cubicBezTo>
                    <a:cubicBezTo>
                      <a:pt x="6687" y="266"/>
                      <a:pt x="6531" y="438"/>
                      <a:pt x="6429" y="633"/>
                    </a:cubicBezTo>
                    <a:lnTo>
                      <a:pt x="6398" y="696"/>
                    </a:lnTo>
                    <a:cubicBezTo>
                      <a:pt x="6390" y="696"/>
                      <a:pt x="6367" y="696"/>
                      <a:pt x="6359" y="703"/>
                    </a:cubicBezTo>
                    <a:lnTo>
                      <a:pt x="6359" y="672"/>
                    </a:lnTo>
                    <a:cubicBezTo>
                      <a:pt x="6351" y="438"/>
                      <a:pt x="6242" y="235"/>
                      <a:pt x="6172" y="24"/>
                    </a:cubicBezTo>
                    <a:cubicBezTo>
                      <a:pt x="6168" y="8"/>
                      <a:pt x="6156" y="0"/>
                      <a:pt x="61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1" name="Google Shape;17411;p56"/>
              <p:cNvSpPr/>
              <p:nvPr/>
            </p:nvSpPr>
            <p:spPr>
              <a:xfrm>
                <a:off x="2135102" y="3832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2" name="Google Shape;17412;p56"/>
              <p:cNvSpPr/>
              <p:nvPr/>
            </p:nvSpPr>
            <p:spPr>
              <a:xfrm>
                <a:off x="2092306" y="4337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413" name="Google Shape;17413;p56"/>
          <p:cNvGrpSpPr/>
          <p:nvPr/>
        </p:nvGrpSpPr>
        <p:grpSpPr>
          <a:xfrm rot="10800000">
            <a:off x="7324347" y="716282"/>
            <a:ext cx="1301537" cy="1642682"/>
            <a:chOff x="547672" y="2621857"/>
            <a:chExt cx="1301537" cy="1642682"/>
          </a:xfrm>
        </p:grpSpPr>
        <p:grpSp>
          <p:nvGrpSpPr>
            <p:cNvPr id="17414" name="Google Shape;17414;p56"/>
            <p:cNvGrpSpPr/>
            <p:nvPr/>
          </p:nvGrpSpPr>
          <p:grpSpPr>
            <a:xfrm>
              <a:off x="547672" y="2621857"/>
              <a:ext cx="409990" cy="1130905"/>
              <a:chOff x="1967316" y="192980"/>
              <a:chExt cx="301065" cy="830388"/>
            </a:xfrm>
          </p:grpSpPr>
          <p:sp>
            <p:nvSpPr>
              <p:cNvPr id="17415" name="Google Shape;17415;p56"/>
              <p:cNvSpPr/>
              <p:nvPr/>
            </p:nvSpPr>
            <p:spPr>
              <a:xfrm>
                <a:off x="1967316" y="472320"/>
                <a:ext cx="82232" cy="10198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793" extrusionOk="0">
                    <a:moveTo>
                      <a:pt x="219" y="1"/>
                    </a:moveTo>
                    <a:cubicBezTo>
                      <a:pt x="243" y="71"/>
                      <a:pt x="266" y="149"/>
                      <a:pt x="290" y="212"/>
                    </a:cubicBezTo>
                    <a:cubicBezTo>
                      <a:pt x="196" y="157"/>
                      <a:pt x="94" y="110"/>
                      <a:pt x="1" y="47"/>
                    </a:cubicBezTo>
                    <a:lnTo>
                      <a:pt x="1" y="47"/>
                    </a:lnTo>
                    <a:cubicBezTo>
                      <a:pt x="94" y="1141"/>
                      <a:pt x="766" y="2181"/>
                      <a:pt x="1743" y="2689"/>
                    </a:cubicBezTo>
                    <a:cubicBezTo>
                      <a:pt x="1855" y="2745"/>
                      <a:pt x="1982" y="2792"/>
                      <a:pt x="2106" y="2792"/>
                    </a:cubicBezTo>
                    <a:cubicBezTo>
                      <a:pt x="2155" y="2792"/>
                      <a:pt x="2204" y="2785"/>
                      <a:pt x="2251" y="2767"/>
                    </a:cubicBezTo>
                    <a:cubicBezTo>
                      <a:pt x="2189" y="1993"/>
                      <a:pt x="1978" y="1415"/>
                      <a:pt x="1634" y="970"/>
                    </a:cubicBezTo>
                    <a:cubicBezTo>
                      <a:pt x="1274" y="508"/>
                      <a:pt x="782" y="165"/>
                      <a:pt x="2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6" name="Google Shape;17416;p56"/>
              <p:cNvSpPr/>
              <p:nvPr/>
            </p:nvSpPr>
            <p:spPr>
              <a:xfrm>
                <a:off x="1967900" y="366171"/>
                <a:ext cx="92456" cy="131308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3596" extrusionOk="0">
                    <a:moveTo>
                      <a:pt x="156" y="1"/>
                    </a:moveTo>
                    <a:lnTo>
                      <a:pt x="180" y="157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219" y="665"/>
                      <a:pt x="125" y="1337"/>
                      <a:pt x="360" y="1923"/>
                    </a:cubicBezTo>
                    <a:cubicBezTo>
                      <a:pt x="532" y="2321"/>
                      <a:pt x="828" y="2665"/>
                      <a:pt x="1172" y="2931"/>
                    </a:cubicBezTo>
                    <a:cubicBezTo>
                      <a:pt x="1524" y="3189"/>
                      <a:pt x="1907" y="3384"/>
                      <a:pt x="2298" y="3595"/>
                    </a:cubicBezTo>
                    <a:cubicBezTo>
                      <a:pt x="2532" y="3025"/>
                      <a:pt x="2173" y="2009"/>
                      <a:pt x="1805" y="1368"/>
                    </a:cubicBezTo>
                    <a:cubicBezTo>
                      <a:pt x="1461" y="712"/>
                      <a:pt x="875" y="141"/>
                      <a:pt x="1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7" name="Google Shape;17417;p56"/>
              <p:cNvSpPr/>
              <p:nvPr/>
            </p:nvSpPr>
            <p:spPr>
              <a:xfrm>
                <a:off x="2016392" y="277147"/>
                <a:ext cx="88220" cy="156941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4298" extrusionOk="0">
                    <a:moveTo>
                      <a:pt x="352" y="1"/>
                    </a:moveTo>
                    <a:cubicBezTo>
                      <a:pt x="352" y="102"/>
                      <a:pt x="344" y="204"/>
                      <a:pt x="344" y="305"/>
                    </a:cubicBezTo>
                    <a:cubicBezTo>
                      <a:pt x="258" y="282"/>
                      <a:pt x="180" y="204"/>
                      <a:pt x="149" y="118"/>
                    </a:cubicBezTo>
                    <a:cubicBezTo>
                      <a:pt x="71" y="649"/>
                      <a:pt x="1" y="1188"/>
                      <a:pt x="102" y="1704"/>
                    </a:cubicBezTo>
                    <a:cubicBezTo>
                      <a:pt x="243" y="2525"/>
                      <a:pt x="782" y="3197"/>
                      <a:pt x="1321" y="3830"/>
                    </a:cubicBezTo>
                    <a:cubicBezTo>
                      <a:pt x="1438" y="3978"/>
                      <a:pt x="1556" y="4127"/>
                      <a:pt x="1720" y="4212"/>
                    </a:cubicBezTo>
                    <a:cubicBezTo>
                      <a:pt x="1813" y="4263"/>
                      <a:pt x="1927" y="4298"/>
                      <a:pt x="2038" y="4298"/>
                    </a:cubicBezTo>
                    <a:cubicBezTo>
                      <a:pt x="2114" y="4298"/>
                      <a:pt x="2188" y="4282"/>
                      <a:pt x="2251" y="4244"/>
                    </a:cubicBezTo>
                    <a:cubicBezTo>
                      <a:pt x="2415" y="3470"/>
                      <a:pt x="2314" y="2603"/>
                      <a:pt x="1985" y="1837"/>
                    </a:cubicBezTo>
                    <a:cubicBezTo>
                      <a:pt x="1649" y="1079"/>
                      <a:pt x="1063" y="422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8" name="Google Shape;17418;p56"/>
              <p:cNvSpPr/>
              <p:nvPr/>
            </p:nvSpPr>
            <p:spPr>
              <a:xfrm>
                <a:off x="2090882" y="192980"/>
                <a:ext cx="66238" cy="12280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3363" extrusionOk="0">
                    <a:moveTo>
                      <a:pt x="0" y="0"/>
                    </a:moveTo>
                    <a:cubicBezTo>
                      <a:pt x="235" y="641"/>
                      <a:pt x="0" y="1368"/>
                      <a:pt x="250" y="1993"/>
                    </a:cubicBezTo>
                    <a:cubicBezTo>
                      <a:pt x="406" y="2407"/>
                      <a:pt x="743" y="2712"/>
                      <a:pt x="1079" y="3001"/>
                    </a:cubicBezTo>
                    <a:cubicBezTo>
                      <a:pt x="1278" y="3178"/>
                      <a:pt x="1512" y="3362"/>
                      <a:pt x="1768" y="3362"/>
                    </a:cubicBezTo>
                    <a:cubicBezTo>
                      <a:pt x="1783" y="3362"/>
                      <a:pt x="1798" y="3362"/>
                      <a:pt x="1813" y="3360"/>
                    </a:cubicBezTo>
                    <a:cubicBezTo>
                      <a:pt x="1797" y="2946"/>
                      <a:pt x="1758" y="2759"/>
                      <a:pt x="1704" y="2579"/>
                    </a:cubicBezTo>
                    <a:cubicBezTo>
                      <a:pt x="1641" y="2407"/>
                      <a:pt x="1555" y="2251"/>
                      <a:pt x="1501" y="2071"/>
                    </a:cubicBezTo>
                    <a:cubicBezTo>
                      <a:pt x="1383" y="1743"/>
                      <a:pt x="1360" y="1368"/>
                      <a:pt x="1235" y="1040"/>
                    </a:cubicBezTo>
                    <a:cubicBezTo>
                      <a:pt x="1032" y="524"/>
                      <a:pt x="547" y="11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9" name="Google Shape;17419;p56"/>
              <p:cNvSpPr/>
              <p:nvPr/>
            </p:nvSpPr>
            <p:spPr>
              <a:xfrm>
                <a:off x="2177605" y="239500"/>
                <a:ext cx="37136" cy="99029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2712" extrusionOk="0">
                    <a:moveTo>
                      <a:pt x="743" y="0"/>
                    </a:moveTo>
                    <a:cubicBezTo>
                      <a:pt x="493" y="422"/>
                      <a:pt x="235" y="852"/>
                      <a:pt x="118" y="1321"/>
                    </a:cubicBezTo>
                    <a:cubicBezTo>
                      <a:pt x="1" y="1790"/>
                      <a:pt x="32" y="2321"/>
                      <a:pt x="321" y="2712"/>
                    </a:cubicBezTo>
                    <a:cubicBezTo>
                      <a:pt x="884" y="1891"/>
                      <a:pt x="1017" y="977"/>
                      <a:pt x="860" y="109"/>
                    </a:cubicBezTo>
                    <a:lnTo>
                      <a:pt x="860" y="109"/>
                    </a:lnTo>
                    <a:lnTo>
                      <a:pt x="782" y="188"/>
                    </a:lnTo>
                    <a:cubicBezTo>
                      <a:pt x="767" y="125"/>
                      <a:pt x="751" y="55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0" name="Google Shape;17420;p56"/>
              <p:cNvSpPr/>
              <p:nvPr/>
            </p:nvSpPr>
            <p:spPr>
              <a:xfrm>
                <a:off x="2226389" y="204373"/>
                <a:ext cx="41992" cy="93369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2557" extrusionOk="0">
                    <a:moveTo>
                      <a:pt x="1111" y="1"/>
                    </a:moveTo>
                    <a:cubicBezTo>
                      <a:pt x="1017" y="95"/>
                      <a:pt x="939" y="188"/>
                      <a:pt x="853" y="274"/>
                    </a:cubicBezTo>
                    <a:cubicBezTo>
                      <a:pt x="853" y="220"/>
                      <a:pt x="845" y="157"/>
                      <a:pt x="845" y="102"/>
                    </a:cubicBezTo>
                    <a:cubicBezTo>
                      <a:pt x="259" y="759"/>
                      <a:pt x="1" y="1697"/>
                      <a:pt x="173" y="2556"/>
                    </a:cubicBezTo>
                    <a:cubicBezTo>
                      <a:pt x="743" y="1743"/>
                      <a:pt x="1150" y="892"/>
                      <a:pt x="1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1" name="Google Shape;17421;p56"/>
              <p:cNvSpPr/>
              <p:nvPr/>
            </p:nvSpPr>
            <p:spPr>
              <a:xfrm>
                <a:off x="2179029" y="381288"/>
                <a:ext cx="87088" cy="59994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1643" extrusionOk="0">
                    <a:moveTo>
                      <a:pt x="2384" y="1"/>
                    </a:moveTo>
                    <a:cubicBezTo>
                      <a:pt x="2251" y="63"/>
                      <a:pt x="2095" y="40"/>
                      <a:pt x="1939" y="63"/>
                    </a:cubicBezTo>
                    <a:cubicBezTo>
                      <a:pt x="1650" y="95"/>
                      <a:pt x="1392" y="251"/>
                      <a:pt x="1142" y="391"/>
                    </a:cubicBezTo>
                    <a:cubicBezTo>
                      <a:pt x="939" y="509"/>
                      <a:pt x="728" y="642"/>
                      <a:pt x="540" y="782"/>
                    </a:cubicBezTo>
                    <a:cubicBezTo>
                      <a:pt x="352" y="938"/>
                      <a:pt x="188" y="1118"/>
                      <a:pt x="87" y="1345"/>
                    </a:cubicBezTo>
                    <a:cubicBezTo>
                      <a:pt x="1" y="1548"/>
                      <a:pt x="110" y="1618"/>
                      <a:pt x="165" y="1634"/>
                    </a:cubicBezTo>
                    <a:cubicBezTo>
                      <a:pt x="186" y="1640"/>
                      <a:pt x="207" y="1642"/>
                      <a:pt x="227" y="1642"/>
                    </a:cubicBezTo>
                    <a:cubicBezTo>
                      <a:pt x="260" y="1642"/>
                      <a:pt x="292" y="1636"/>
                      <a:pt x="321" y="1626"/>
                    </a:cubicBezTo>
                    <a:cubicBezTo>
                      <a:pt x="634" y="1525"/>
                      <a:pt x="931" y="1368"/>
                      <a:pt x="1196" y="1173"/>
                    </a:cubicBezTo>
                    <a:cubicBezTo>
                      <a:pt x="1400" y="1032"/>
                      <a:pt x="1587" y="860"/>
                      <a:pt x="1782" y="696"/>
                    </a:cubicBezTo>
                    <a:cubicBezTo>
                      <a:pt x="1962" y="532"/>
                      <a:pt x="2158" y="368"/>
                      <a:pt x="2345" y="196"/>
                    </a:cubicBezTo>
                    <a:cubicBezTo>
                      <a:pt x="2325" y="185"/>
                      <a:pt x="2303" y="181"/>
                      <a:pt x="2279" y="181"/>
                    </a:cubicBezTo>
                    <a:cubicBezTo>
                      <a:pt x="2236" y="181"/>
                      <a:pt x="2190" y="194"/>
                      <a:pt x="2150" y="204"/>
                    </a:cubicBezTo>
                    <a:cubicBezTo>
                      <a:pt x="2236" y="149"/>
                      <a:pt x="2330" y="79"/>
                      <a:pt x="2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2" name="Google Shape;17422;p56"/>
              <p:cNvSpPr/>
              <p:nvPr/>
            </p:nvSpPr>
            <p:spPr>
              <a:xfrm>
                <a:off x="2167052" y="462753"/>
                <a:ext cx="91908" cy="3388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928" extrusionOk="0">
                    <a:moveTo>
                      <a:pt x="1663" y="0"/>
                    </a:moveTo>
                    <a:cubicBezTo>
                      <a:pt x="1547" y="0"/>
                      <a:pt x="1426" y="25"/>
                      <a:pt x="1306" y="44"/>
                    </a:cubicBezTo>
                    <a:cubicBezTo>
                      <a:pt x="1063" y="98"/>
                      <a:pt x="821" y="145"/>
                      <a:pt x="594" y="239"/>
                    </a:cubicBezTo>
                    <a:cubicBezTo>
                      <a:pt x="368" y="341"/>
                      <a:pt x="157" y="481"/>
                      <a:pt x="1" y="677"/>
                    </a:cubicBezTo>
                    <a:cubicBezTo>
                      <a:pt x="97" y="861"/>
                      <a:pt x="270" y="927"/>
                      <a:pt x="427" y="927"/>
                    </a:cubicBezTo>
                    <a:cubicBezTo>
                      <a:pt x="436" y="927"/>
                      <a:pt x="445" y="927"/>
                      <a:pt x="454" y="927"/>
                    </a:cubicBezTo>
                    <a:cubicBezTo>
                      <a:pt x="641" y="927"/>
                      <a:pt x="805" y="864"/>
                      <a:pt x="977" y="786"/>
                    </a:cubicBezTo>
                    <a:cubicBezTo>
                      <a:pt x="1134" y="708"/>
                      <a:pt x="1282" y="614"/>
                      <a:pt x="1454" y="544"/>
                    </a:cubicBezTo>
                    <a:cubicBezTo>
                      <a:pt x="1806" y="388"/>
                      <a:pt x="2196" y="333"/>
                      <a:pt x="2517" y="122"/>
                    </a:cubicBezTo>
                    <a:cubicBezTo>
                      <a:pt x="2400" y="122"/>
                      <a:pt x="2275" y="138"/>
                      <a:pt x="2157" y="145"/>
                    </a:cubicBezTo>
                    <a:cubicBezTo>
                      <a:pt x="2204" y="122"/>
                      <a:pt x="2243" y="83"/>
                      <a:pt x="2275" y="36"/>
                    </a:cubicBezTo>
                    <a:lnTo>
                      <a:pt x="2275" y="36"/>
                    </a:lnTo>
                    <a:cubicBezTo>
                      <a:pt x="2226" y="54"/>
                      <a:pt x="2176" y="61"/>
                      <a:pt x="2125" y="61"/>
                    </a:cubicBezTo>
                    <a:cubicBezTo>
                      <a:pt x="2001" y="61"/>
                      <a:pt x="1870" y="21"/>
                      <a:pt x="1743" y="5"/>
                    </a:cubicBezTo>
                    <a:cubicBezTo>
                      <a:pt x="1717" y="2"/>
                      <a:pt x="1690" y="0"/>
                      <a:pt x="1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3" name="Google Shape;17423;p56"/>
              <p:cNvSpPr/>
              <p:nvPr/>
            </p:nvSpPr>
            <p:spPr>
              <a:xfrm>
                <a:off x="1970456" y="481157"/>
                <a:ext cx="64522" cy="76791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210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5" y="485"/>
                      <a:pt x="243" y="884"/>
                      <a:pt x="477" y="1259"/>
                    </a:cubicBezTo>
                    <a:cubicBezTo>
                      <a:pt x="633" y="1525"/>
                      <a:pt x="821" y="1782"/>
                      <a:pt x="1094" y="1931"/>
                    </a:cubicBezTo>
                    <a:cubicBezTo>
                      <a:pt x="1298" y="2025"/>
                      <a:pt x="1524" y="2064"/>
                      <a:pt x="1735" y="2103"/>
                    </a:cubicBezTo>
                    <a:cubicBezTo>
                      <a:pt x="1641" y="1837"/>
                      <a:pt x="1767" y="1525"/>
                      <a:pt x="1673" y="1267"/>
                    </a:cubicBezTo>
                    <a:cubicBezTo>
                      <a:pt x="1610" y="1126"/>
                      <a:pt x="1501" y="1009"/>
                      <a:pt x="1384" y="899"/>
                    </a:cubicBezTo>
                    <a:cubicBezTo>
                      <a:pt x="977" y="532"/>
                      <a:pt x="508" y="227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4" name="Google Shape;17424;p56"/>
              <p:cNvSpPr/>
              <p:nvPr/>
            </p:nvSpPr>
            <p:spPr>
              <a:xfrm>
                <a:off x="1975021" y="379024"/>
                <a:ext cx="66822" cy="10074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27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7" y="399"/>
                      <a:pt x="110" y="797"/>
                      <a:pt x="227" y="1188"/>
                    </a:cubicBezTo>
                    <a:cubicBezTo>
                      <a:pt x="344" y="1579"/>
                      <a:pt x="540" y="1954"/>
                      <a:pt x="829" y="2227"/>
                    </a:cubicBezTo>
                    <a:cubicBezTo>
                      <a:pt x="1095" y="2470"/>
                      <a:pt x="1431" y="2634"/>
                      <a:pt x="1767" y="2759"/>
                    </a:cubicBezTo>
                    <a:cubicBezTo>
                      <a:pt x="1829" y="2501"/>
                      <a:pt x="1782" y="2274"/>
                      <a:pt x="1704" y="2087"/>
                    </a:cubicBezTo>
                    <a:cubicBezTo>
                      <a:pt x="1610" y="1899"/>
                      <a:pt x="1493" y="1735"/>
                      <a:pt x="1399" y="1563"/>
                    </a:cubicBezTo>
                    <a:cubicBezTo>
                      <a:pt x="1220" y="1219"/>
                      <a:pt x="1134" y="821"/>
                      <a:pt x="884" y="524"/>
                    </a:cubicBezTo>
                    <a:cubicBezTo>
                      <a:pt x="657" y="258"/>
                      <a:pt x="321" y="125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5" name="Google Shape;17425;p56"/>
              <p:cNvSpPr/>
              <p:nvPr/>
            </p:nvSpPr>
            <p:spPr>
              <a:xfrm>
                <a:off x="2016392" y="289708"/>
                <a:ext cx="72811" cy="12356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3384" extrusionOk="0">
                    <a:moveTo>
                      <a:pt x="243" y="0"/>
                    </a:moveTo>
                    <a:lnTo>
                      <a:pt x="243" y="0"/>
                    </a:lnTo>
                    <a:cubicBezTo>
                      <a:pt x="1" y="704"/>
                      <a:pt x="87" y="1407"/>
                      <a:pt x="391" y="2024"/>
                    </a:cubicBezTo>
                    <a:cubicBezTo>
                      <a:pt x="454" y="2141"/>
                      <a:pt x="532" y="2259"/>
                      <a:pt x="626" y="2352"/>
                    </a:cubicBezTo>
                    <a:cubicBezTo>
                      <a:pt x="766" y="2470"/>
                      <a:pt x="930" y="2540"/>
                      <a:pt x="1095" y="2626"/>
                    </a:cubicBezTo>
                    <a:cubicBezTo>
                      <a:pt x="1446" y="2806"/>
                      <a:pt x="1751" y="3071"/>
                      <a:pt x="1993" y="3384"/>
                    </a:cubicBezTo>
                    <a:cubicBezTo>
                      <a:pt x="1923" y="2876"/>
                      <a:pt x="1829" y="2352"/>
                      <a:pt x="1626" y="1884"/>
                    </a:cubicBezTo>
                    <a:cubicBezTo>
                      <a:pt x="1454" y="1524"/>
                      <a:pt x="1220" y="1196"/>
                      <a:pt x="1001" y="868"/>
                    </a:cubicBezTo>
                    <a:cubicBezTo>
                      <a:pt x="774" y="555"/>
                      <a:pt x="548" y="235"/>
                      <a:pt x="243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6" name="Google Shape;17426;p56"/>
              <p:cNvSpPr/>
              <p:nvPr/>
            </p:nvSpPr>
            <p:spPr>
              <a:xfrm>
                <a:off x="2093730" y="197252"/>
                <a:ext cx="48236" cy="9504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260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8" y="540"/>
                      <a:pt x="110" y="837"/>
                      <a:pt x="125" y="1126"/>
                    </a:cubicBezTo>
                    <a:cubicBezTo>
                      <a:pt x="141" y="1415"/>
                      <a:pt x="180" y="1712"/>
                      <a:pt x="305" y="1978"/>
                    </a:cubicBezTo>
                    <a:cubicBezTo>
                      <a:pt x="360" y="2095"/>
                      <a:pt x="430" y="2196"/>
                      <a:pt x="547" y="2251"/>
                    </a:cubicBezTo>
                    <a:cubicBezTo>
                      <a:pt x="625" y="2290"/>
                      <a:pt x="711" y="2290"/>
                      <a:pt x="805" y="2306"/>
                    </a:cubicBezTo>
                    <a:cubicBezTo>
                      <a:pt x="1001" y="2345"/>
                      <a:pt x="1172" y="2454"/>
                      <a:pt x="1313" y="2603"/>
                    </a:cubicBezTo>
                    <a:cubicBezTo>
                      <a:pt x="1321" y="2220"/>
                      <a:pt x="1047" y="1884"/>
                      <a:pt x="969" y="1509"/>
                    </a:cubicBezTo>
                    <a:cubicBezTo>
                      <a:pt x="930" y="1313"/>
                      <a:pt x="938" y="1118"/>
                      <a:pt x="891" y="930"/>
                    </a:cubicBezTo>
                    <a:cubicBezTo>
                      <a:pt x="836" y="712"/>
                      <a:pt x="704" y="532"/>
                      <a:pt x="539" y="383"/>
                    </a:cubicBezTo>
                    <a:cubicBezTo>
                      <a:pt x="375" y="235"/>
                      <a:pt x="188" y="118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7" name="Google Shape;17427;p56"/>
              <p:cNvSpPr/>
              <p:nvPr/>
            </p:nvSpPr>
            <p:spPr>
              <a:xfrm>
                <a:off x="2181622" y="246913"/>
                <a:ext cx="24575" cy="79055"/>
              </a:xfrm>
              <a:custGeom>
                <a:avLst/>
                <a:gdLst/>
                <a:ahLst/>
                <a:cxnLst/>
                <a:rect l="l" t="t" r="r" b="b"/>
                <a:pathLst>
                  <a:path w="673" h="2165" extrusionOk="0">
                    <a:moveTo>
                      <a:pt x="578" y="0"/>
                    </a:moveTo>
                    <a:lnTo>
                      <a:pt x="578" y="0"/>
                    </a:lnTo>
                    <a:cubicBezTo>
                      <a:pt x="313" y="508"/>
                      <a:pt x="31" y="1047"/>
                      <a:pt x="0" y="1626"/>
                    </a:cubicBezTo>
                    <a:cubicBezTo>
                      <a:pt x="188" y="1790"/>
                      <a:pt x="266" y="1977"/>
                      <a:pt x="281" y="2165"/>
                    </a:cubicBezTo>
                    <a:cubicBezTo>
                      <a:pt x="266" y="1798"/>
                      <a:pt x="383" y="1438"/>
                      <a:pt x="485" y="1086"/>
                    </a:cubicBezTo>
                    <a:cubicBezTo>
                      <a:pt x="586" y="735"/>
                      <a:pt x="672" y="352"/>
                      <a:pt x="578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8" name="Google Shape;17428;p56"/>
              <p:cNvSpPr/>
              <p:nvPr/>
            </p:nvSpPr>
            <p:spPr>
              <a:xfrm>
                <a:off x="2236978" y="209521"/>
                <a:ext cx="28847" cy="5911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1619" extrusionOk="0">
                    <a:moveTo>
                      <a:pt x="789" y="1"/>
                    </a:moveTo>
                    <a:cubicBezTo>
                      <a:pt x="399" y="266"/>
                      <a:pt x="117" y="665"/>
                      <a:pt x="0" y="1102"/>
                    </a:cubicBezTo>
                    <a:cubicBezTo>
                      <a:pt x="102" y="1360"/>
                      <a:pt x="125" y="1493"/>
                      <a:pt x="133" y="1618"/>
                    </a:cubicBezTo>
                    <a:cubicBezTo>
                      <a:pt x="133" y="1493"/>
                      <a:pt x="250" y="1399"/>
                      <a:pt x="336" y="1298"/>
                    </a:cubicBezTo>
                    <a:cubicBezTo>
                      <a:pt x="492" y="1126"/>
                      <a:pt x="594" y="907"/>
                      <a:pt x="664" y="680"/>
                    </a:cubicBezTo>
                    <a:cubicBezTo>
                      <a:pt x="727" y="462"/>
                      <a:pt x="758" y="235"/>
                      <a:pt x="789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9" name="Google Shape;17429;p56"/>
              <p:cNvSpPr/>
              <p:nvPr/>
            </p:nvSpPr>
            <p:spPr>
              <a:xfrm>
                <a:off x="2204991" y="385305"/>
                <a:ext cx="52837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938" extrusionOk="0">
                    <a:moveTo>
                      <a:pt x="1447" y="0"/>
                    </a:moveTo>
                    <a:lnTo>
                      <a:pt x="1447" y="0"/>
                    </a:lnTo>
                    <a:cubicBezTo>
                      <a:pt x="939" y="16"/>
                      <a:pt x="501" y="313"/>
                      <a:pt x="79" y="594"/>
                    </a:cubicBezTo>
                    <a:cubicBezTo>
                      <a:pt x="63" y="711"/>
                      <a:pt x="40" y="821"/>
                      <a:pt x="1" y="938"/>
                    </a:cubicBezTo>
                    <a:cubicBezTo>
                      <a:pt x="532" y="696"/>
                      <a:pt x="1017" y="383"/>
                      <a:pt x="1447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0" name="Google Shape;17430;p56"/>
              <p:cNvSpPr/>
              <p:nvPr/>
            </p:nvSpPr>
            <p:spPr>
              <a:xfrm>
                <a:off x="2188742" y="465419"/>
                <a:ext cx="56233" cy="17199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471" extrusionOk="0">
                    <a:moveTo>
                      <a:pt x="1025" y="0"/>
                    </a:moveTo>
                    <a:cubicBezTo>
                      <a:pt x="893" y="0"/>
                      <a:pt x="763" y="9"/>
                      <a:pt x="633" y="33"/>
                    </a:cubicBezTo>
                    <a:cubicBezTo>
                      <a:pt x="555" y="57"/>
                      <a:pt x="477" y="72"/>
                      <a:pt x="422" y="119"/>
                    </a:cubicBezTo>
                    <a:cubicBezTo>
                      <a:pt x="360" y="174"/>
                      <a:pt x="321" y="229"/>
                      <a:pt x="282" y="291"/>
                    </a:cubicBezTo>
                    <a:cubicBezTo>
                      <a:pt x="243" y="343"/>
                      <a:pt x="193" y="389"/>
                      <a:pt x="80" y="439"/>
                    </a:cubicBezTo>
                    <a:lnTo>
                      <a:pt x="80" y="439"/>
                    </a:lnTo>
                    <a:cubicBezTo>
                      <a:pt x="223" y="392"/>
                      <a:pt x="379" y="389"/>
                      <a:pt x="524" y="369"/>
                    </a:cubicBezTo>
                    <a:cubicBezTo>
                      <a:pt x="868" y="330"/>
                      <a:pt x="1188" y="197"/>
                      <a:pt x="1501" y="80"/>
                    </a:cubicBezTo>
                    <a:cubicBezTo>
                      <a:pt x="1494" y="66"/>
                      <a:pt x="1511" y="35"/>
                      <a:pt x="1531" y="32"/>
                    </a:cubicBezTo>
                    <a:lnTo>
                      <a:pt x="1531" y="32"/>
                    </a:lnTo>
                    <a:cubicBezTo>
                      <a:pt x="1534" y="33"/>
                      <a:pt x="1537" y="33"/>
                      <a:pt x="1540" y="33"/>
                    </a:cubicBezTo>
                    <a:cubicBezTo>
                      <a:pt x="1538" y="33"/>
                      <a:pt x="1536" y="32"/>
                      <a:pt x="1534" y="32"/>
                    </a:cubicBezTo>
                    <a:cubicBezTo>
                      <a:pt x="1533" y="32"/>
                      <a:pt x="1532" y="32"/>
                      <a:pt x="1531" y="32"/>
                    </a:cubicBezTo>
                    <a:lnTo>
                      <a:pt x="1531" y="32"/>
                    </a:lnTo>
                    <a:cubicBezTo>
                      <a:pt x="1362" y="15"/>
                      <a:pt x="1193" y="0"/>
                      <a:pt x="1025" y="0"/>
                    </a:cubicBezTo>
                    <a:close/>
                    <a:moveTo>
                      <a:pt x="80" y="439"/>
                    </a:moveTo>
                    <a:cubicBezTo>
                      <a:pt x="53" y="448"/>
                      <a:pt x="26" y="459"/>
                      <a:pt x="0" y="471"/>
                    </a:cubicBezTo>
                    <a:cubicBezTo>
                      <a:pt x="30" y="460"/>
                      <a:pt x="56" y="450"/>
                      <a:pt x="80" y="439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1" name="Google Shape;17431;p56"/>
              <p:cNvSpPr/>
              <p:nvPr/>
            </p:nvSpPr>
            <p:spPr>
              <a:xfrm>
                <a:off x="2011536" y="442926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2" name="Google Shape;17432;p56"/>
              <p:cNvSpPr/>
              <p:nvPr/>
            </p:nvSpPr>
            <p:spPr>
              <a:xfrm>
                <a:off x="1992438" y="413531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3" name="Google Shape;17433;p56"/>
              <p:cNvSpPr/>
              <p:nvPr/>
            </p:nvSpPr>
            <p:spPr>
              <a:xfrm>
                <a:off x="1979585" y="390782"/>
                <a:ext cx="53677" cy="83291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281" extrusionOk="0">
                    <a:moveTo>
                      <a:pt x="12" y="1"/>
                    </a:moveTo>
                    <a:cubicBezTo>
                      <a:pt x="6" y="1"/>
                      <a:pt x="1" y="3"/>
                      <a:pt x="1" y="6"/>
                    </a:cubicBezTo>
                    <a:cubicBezTo>
                      <a:pt x="40" y="389"/>
                      <a:pt x="141" y="780"/>
                      <a:pt x="266" y="1132"/>
                    </a:cubicBezTo>
                    <a:cubicBezTo>
                      <a:pt x="329" y="1288"/>
                      <a:pt x="407" y="1429"/>
                      <a:pt x="501" y="1569"/>
                    </a:cubicBezTo>
                    <a:cubicBezTo>
                      <a:pt x="610" y="1718"/>
                      <a:pt x="735" y="1819"/>
                      <a:pt x="876" y="1929"/>
                    </a:cubicBezTo>
                    <a:cubicBezTo>
                      <a:pt x="1048" y="2077"/>
                      <a:pt x="1243" y="2187"/>
                      <a:pt x="1446" y="2280"/>
                    </a:cubicBezTo>
                    <a:cubicBezTo>
                      <a:pt x="1462" y="2280"/>
                      <a:pt x="1470" y="2273"/>
                      <a:pt x="1462" y="2273"/>
                    </a:cubicBezTo>
                    <a:cubicBezTo>
                      <a:pt x="1290" y="2163"/>
                      <a:pt x="1126" y="2069"/>
                      <a:pt x="977" y="1944"/>
                    </a:cubicBezTo>
                    <a:cubicBezTo>
                      <a:pt x="852" y="1835"/>
                      <a:pt x="735" y="1702"/>
                      <a:pt x="626" y="1577"/>
                    </a:cubicBezTo>
                    <a:cubicBezTo>
                      <a:pt x="391" y="1311"/>
                      <a:pt x="258" y="991"/>
                      <a:pt x="149" y="647"/>
                    </a:cubicBezTo>
                    <a:cubicBezTo>
                      <a:pt x="79" y="444"/>
                      <a:pt x="40" y="217"/>
                      <a:pt x="24" y="6"/>
                    </a:cubicBezTo>
                    <a:cubicBezTo>
                      <a:pt x="24" y="3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4" name="Google Shape;17434;p56"/>
              <p:cNvSpPr/>
              <p:nvPr/>
            </p:nvSpPr>
            <p:spPr>
              <a:xfrm>
                <a:off x="1973597" y="488569"/>
                <a:ext cx="55977" cy="67954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1861" extrusionOk="0">
                    <a:moveTo>
                      <a:pt x="0" y="1"/>
                    </a:moveTo>
                    <a:cubicBezTo>
                      <a:pt x="297" y="548"/>
                      <a:pt x="383" y="1251"/>
                      <a:pt x="938" y="1619"/>
                    </a:cubicBezTo>
                    <a:cubicBezTo>
                      <a:pt x="1024" y="1673"/>
                      <a:pt x="1134" y="1712"/>
                      <a:pt x="1235" y="1767"/>
                    </a:cubicBezTo>
                    <a:cubicBezTo>
                      <a:pt x="1321" y="1806"/>
                      <a:pt x="1415" y="1853"/>
                      <a:pt x="1516" y="1861"/>
                    </a:cubicBezTo>
                    <a:cubicBezTo>
                      <a:pt x="1532" y="1853"/>
                      <a:pt x="1532" y="1830"/>
                      <a:pt x="1524" y="1830"/>
                    </a:cubicBezTo>
                    <a:cubicBezTo>
                      <a:pt x="1430" y="1798"/>
                      <a:pt x="1337" y="1767"/>
                      <a:pt x="1251" y="1705"/>
                    </a:cubicBezTo>
                    <a:cubicBezTo>
                      <a:pt x="1173" y="1658"/>
                      <a:pt x="1102" y="1603"/>
                      <a:pt x="1024" y="1556"/>
                    </a:cubicBezTo>
                    <a:cubicBezTo>
                      <a:pt x="891" y="1478"/>
                      <a:pt x="782" y="1361"/>
                      <a:pt x="688" y="1243"/>
                    </a:cubicBezTo>
                    <a:cubicBezTo>
                      <a:pt x="493" y="1009"/>
                      <a:pt x="360" y="736"/>
                      <a:pt x="243" y="462"/>
                    </a:cubicBezTo>
                    <a:cubicBezTo>
                      <a:pt x="180" y="306"/>
                      <a:pt x="102" y="149"/>
                      <a:pt x="8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5" name="Google Shape;17435;p56"/>
              <p:cNvSpPr/>
              <p:nvPr/>
            </p:nvSpPr>
            <p:spPr>
              <a:xfrm>
                <a:off x="2023257" y="298034"/>
                <a:ext cx="57365" cy="98408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2695" extrusionOk="0">
                    <a:moveTo>
                      <a:pt x="43" y="1"/>
                    </a:moveTo>
                    <a:cubicBezTo>
                      <a:pt x="41" y="1"/>
                      <a:pt x="39" y="3"/>
                      <a:pt x="39" y="7"/>
                    </a:cubicBezTo>
                    <a:cubicBezTo>
                      <a:pt x="0" y="226"/>
                      <a:pt x="0" y="437"/>
                      <a:pt x="8" y="655"/>
                    </a:cubicBezTo>
                    <a:cubicBezTo>
                      <a:pt x="16" y="866"/>
                      <a:pt x="70" y="1085"/>
                      <a:pt x="125" y="1296"/>
                    </a:cubicBezTo>
                    <a:cubicBezTo>
                      <a:pt x="195" y="1499"/>
                      <a:pt x="266" y="1726"/>
                      <a:pt x="399" y="1906"/>
                    </a:cubicBezTo>
                    <a:cubicBezTo>
                      <a:pt x="524" y="2070"/>
                      <a:pt x="703" y="2203"/>
                      <a:pt x="891" y="2304"/>
                    </a:cubicBezTo>
                    <a:cubicBezTo>
                      <a:pt x="993" y="2359"/>
                      <a:pt x="1094" y="2406"/>
                      <a:pt x="1204" y="2468"/>
                    </a:cubicBezTo>
                    <a:cubicBezTo>
                      <a:pt x="1321" y="2531"/>
                      <a:pt x="1415" y="2617"/>
                      <a:pt x="1524" y="2695"/>
                    </a:cubicBezTo>
                    <a:cubicBezTo>
                      <a:pt x="1555" y="2695"/>
                      <a:pt x="1571" y="2687"/>
                      <a:pt x="1563" y="2671"/>
                    </a:cubicBezTo>
                    <a:cubicBezTo>
                      <a:pt x="1446" y="2515"/>
                      <a:pt x="1258" y="2414"/>
                      <a:pt x="1094" y="2320"/>
                    </a:cubicBezTo>
                    <a:cubicBezTo>
                      <a:pt x="907" y="2218"/>
                      <a:pt x="742" y="2101"/>
                      <a:pt x="586" y="1953"/>
                    </a:cubicBezTo>
                    <a:cubicBezTo>
                      <a:pt x="422" y="1796"/>
                      <a:pt x="313" y="1593"/>
                      <a:pt x="235" y="1374"/>
                    </a:cubicBezTo>
                    <a:cubicBezTo>
                      <a:pt x="164" y="1179"/>
                      <a:pt x="94" y="976"/>
                      <a:pt x="55" y="773"/>
                    </a:cubicBezTo>
                    <a:cubicBezTo>
                      <a:pt x="8" y="515"/>
                      <a:pt x="0" y="265"/>
                      <a:pt x="47" y="7"/>
                    </a:cubicBezTo>
                    <a:cubicBezTo>
                      <a:pt x="47" y="3"/>
                      <a:pt x="45" y="1"/>
                      <a:pt x="43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6" name="Google Shape;17436;p56"/>
              <p:cNvSpPr/>
              <p:nvPr/>
            </p:nvSpPr>
            <p:spPr>
              <a:xfrm>
                <a:off x="2098295" y="207659"/>
                <a:ext cx="37172" cy="76426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2093" extrusionOk="0">
                    <a:moveTo>
                      <a:pt x="12" y="1"/>
                    </a:moveTo>
                    <a:cubicBezTo>
                      <a:pt x="6" y="1"/>
                      <a:pt x="0" y="5"/>
                      <a:pt x="0" y="12"/>
                    </a:cubicBezTo>
                    <a:cubicBezTo>
                      <a:pt x="110" y="380"/>
                      <a:pt x="63" y="763"/>
                      <a:pt x="110" y="1146"/>
                    </a:cubicBezTo>
                    <a:cubicBezTo>
                      <a:pt x="141" y="1388"/>
                      <a:pt x="211" y="1716"/>
                      <a:pt x="454" y="1849"/>
                    </a:cubicBezTo>
                    <a:cubicBezTo>
                      <a:pt x="493" y="1864"/>
                      <a:pt x="532" y="1872"/>
                      <a:pt x="579" y="1888"/>
                    </a:cubicBezTo>
                    <a:cubicBezTo>
                      <a:pt x="625" y="1896"/>
                      <a:pt x="680" y="1911"/>
                      <a:pt x="719" y="1927"/>
                    </a:cubicBezTo>
                    <a:cubicBezTo>
                      <a:pt x="821" y="1966"/>
                      <a:pt x="922" y="2013"/>
                      <a:pt x="1008" y="2083"/>
                    </a:cubicBezTo>
                    <a:cubicBezTo>
                      <a:pt x="891" y="1943"/>
                      <a:pt x="719" y="1927"/>
                      <a:pt x="579" y="1825"/>
                    </a:cubicBezTo>
                    <a:cubicBezTo>
                      <a:pt x="524" y="1786"/>
                      <a:pt x="461" y="1763"/>
                      <a:pt x="414" y="1708"/>
                    </a:cubicBezTo>
                    <a:cubicBezTo>
                      <a:pt x="368" y="1661"/>
                      <a:pt x="336" y="1599"/>
                      <a:pt x="305" y="1544"/>
                    </a:cubicBezTo>
                    <a:cubicBezTo>
                      <a:pt x="188" y="1278"/>
                      <a:pt x="180" y="981"/>
                      <a:pt x="141" y="700"/>
                    </a:cubicBezTo>
                    <a:cubicBezTo>
                      <a:pt x="102" y="466"/>
                      <a:pt x="94" y="231"/>
                      <a:pt x="24" y="12"/>
                    </a:cubicBezTo>
                    <a:cubicBezTo>
                      <a:pt x="24" y="5"/>
                      <a:pt x="18" y="1"/>
                      <a:pt x="12" y="1"/>
                    </a:cubicBezTo>
                    <a:close/>
                    <a:moveTo>
                      <a:pt x="1008" y="2083"/>
                    </a:moveTo>
                    <a:cubicBezTo>
                      <a:pt x="1008" y="2090"/>
                      <a:pt x="1011" y="2092"/>
                      <a:pt x="1013" y="2092"/>
                    </a:cubicBezTo>
                    <a:cubicBezTo>
                      <a:pt x="1016" y="2092"/>
                      <a:pt x="1017" y="2088"/>
                      <a:pt x="1008" y="2083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7" name="Google Shape;17437;p56"/>
              <p:cNvSpPr/>
              <p:nvPr/>
            </p:nvSpPr>
            <p:spPr>
              <a:xfrm>
                <a:off x="2181877" y="262760"/>
                <a:ext cx="15190" cy="4966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1360" extrusionOk="0">
                    <a:moveTo>
                      <a:pt x="410" y="0"/>
                    </a:moveTo>
                    <a:cubicBezTo>
                      <a:pt x="408" y="0"/>
                      <a:pt x="405" y="1"/>
                      <a:pt x="399" y="4"/>
                    </a:cubicBezTo>
                    <a:cubicBezTo>
                      <a:pt x="329" y="113"/>
                      <a:pt x="306" y="238"/>
                      <a:pt x="243" y="355"/>
                    </a:cubicBezTo>
                    <a:cubicBezTo>
                      <a:pt x="188" y="473"/>
                      <a:pt x="126" y="582"/>
                      <a:pt x="79" y="707"/>
                    </a:cubicBezTo>
                    <a:cubicBezTo>
                      <a:pt x="40" y="816"/>
                      <a:pt x="1" y="934"/>
                      <a:pt x="1" y="1051"/>
                    </a:cubicBezTo>
                    <a:cubicBezTo>
                      <a:pt x="1" y="1098"/>
                      <a:pt x="9" y="1153"/>
                      <a:pt x="40" y="1199"/>
                    </a:cubicBezTo>
                    <a:cubicBezTo>
                      <a:pt x="79" y="1254"/>
                      <a:pt x="126" y="1293"/>
                      <a:pt x="165" y="1356"/>
                    </a:cubicBezTo>
                    <a:cubicBezTo>
                      <a:pt x="165" y="1358"/>
                      <a:pt x="166" y="1359"/>
                      <a:pt x="167" y="1359"/>
                    </a:cubicBezTo>
                    <a:cubicBezTo>
                      <a:pt x="169" y="1359"/>
                      <a:pt x="173" y="1356"/>
                      <a:pt x="173" y="1356"/>
                    </a:cubicBezTo>
                    <a:cubicBezTo>
                      <a:pt x="149" y="1246"/>
                      <a:pt x="79" y="1168"/>
                      <a:pt x="79" y="1051"/>
                    </a:cubicBezTo>
                    <a:cubicBezTo>
                      <a:pt x="79" y="934"/>
                      <a:pt x="118" y="824"/>
                      <a:pt x="149" y="707"/>
                    </a:cubicBezTo>
                    <a:cubicBezTo>
                      <a:pt x="188" y="574"/>
                      <a:pt x="228" y="457"/>
                      <a:pt x="282" y="340"/>
                    </a:cubicBezTo>
                    <a:cubicBezTo>
                      <a:pt x="337" y="230"/>
                      <a:pt x="353" y="113"/>
                      <a:pt x="415" y="4"/>
                    </a:cubicBezTo>
                    <a:cubicBezTo>
                      <a:pt x="415" y="4"/>
                      <a:pt x="415" y="0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8" name="Google Shape;17438;p56"/>
              <p:cNvSpPr/>
              <p:nvPr/>
            </p:nvSpPr>
            <p:spPr>
              <a:xfrm>
                <a:off x="2239826" y="215802"/>
                <a:ext cx="21982" cy="4246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63" extrusionOk="0">
                    <a:moveTo>
                      <a:pt x="602" y="0"/>
                    </a:moveTo>
                    <a:lnTo>
                      <a:pt x="602" y="0"/>
                    </a:lnTo>
                    <a:cubicBezTo>
                      <a:pt x="407" y="141"/>
                      <a:pt x="258" y="329"/>
                      <a:pt x="133" y="532"/>
                    </a:cubicBezTo>
                    <a:cubicBezTo>
                      <a:pt x="78" y="618"/>
                      <a:pt x="16" y="719"/>
                      <a:pt x="8" y="821"/>
                    </a:cubicBezTo>
                    <a:cubicBezTo>
                      <a:pt x="0" y="930"/>
                      <a:pt x="39" y="1040"/>
                      <a:pt x="47" y="1157"/>
                    </a:cubicBezTo>
                    <a:cubicBezTo>
                      <a:pt x="47" y="1161"/>
                      <a:pt x="51" y="1163"/>
                      <a:pt x="55" y="1163"/>
                    </a:cubicBezTo>
                    <a:cubicBezTo>
                      <a:pt x="59" y="1163"/>
                      <a:pt x="63" y="1161"/>
                      <a:pt x="63" y="1157"/>
                    </a:cubicBezTo>
                    <a:cubicBezTo>
                      <a:pt x="55" y="1055"/>
                      <a:pt x="24" y="962"/>
                      <a:pt x="47" y="860"/>
                    </a:cubicBezTo>
                    <a:cubicBezTo>
                      <a:pt x="63" y="758"/>
                      <a:pt x="133" y="649"/>
                      <a:pt x="196" y="563"/>
                    </a:cubicBezTo>
                    <a:cubicBezTo>
                      <a:pt x="250" y="461"/>
                      <a:pt x="313" y="376"/>
                      <a:pt x="375" y="290"/>
                    </a:cubicBezTo>
                    <a:cubicBezTo>
                      <a:pt x="407" y="250"/>
                      <a:pt x="438" y="196"/>
                      <a:pt x="477" y="149"/>
                    </a:cubicBezTo>
                    <a:cubicBezTo>
                      <a:pt x="516" y="102"/>
                      <a:pt x="563" y="55"/>
                      <a:pt x="602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9" name="Google Shape;17439;p56"/>
              <p:cNvSpPr/>
              <p:nvPr/>
            </p:nvSpPr>
            <p:spPr>
              <a:xfrm>
                <a:off x="2209117" y="389285"/>
                <a:ext cx="38450" cy="23954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656" extrusionOk="0">
                    <a:moveTo>
                      <a:pt x="1052" y="1"/>
                    </a:moveTo>
                    <a:cubicBezTo>
                      <a:pt x="958" y="8"/>
                      <a:pt x="857" y="71"/>
                      <a:pt x="763" y="94"/>
                    </a:cubicBezTo>
                    <a:cubicBezTo>
                      <a:pt x="654" y="133"/>
                      <a:pt x="544" y="165"/>
                      <a:pt x="451" y="227"/>
                    </a:cubicBezTo>
                    <a:cubicBezTo>
                      <a:pt x="349" y="282"/>
                      <a:pt x="271" y="352"/>
                      <a:pt x="185" y="423"/>
                    </a:cubicBezTo>
                    <a:cubicBezTo>
                      <a:pt x="107" y="477"/>
                      <a:pt x="36" y="548"/>
                      <a:pt x="5" y="634"/>
                    </a:cubicBezTo>
                    <a:cubicBezTo>
                      <a:pt x="1" y="647"/>
                      <a:pt x="9" y="656"/>
                      <a:pt x="19" y="656"/>
                    </a:cubicBezTo>
                    <a:cubicBezTo>
                      <a:pt x="26" y="656"/>
                      <a:pt x="33" y="651"/>
                      <a:pt x="36" y="641"/>
                    </a:cubicBezTo>
                    <a:cubicBezTo>
                      <a:pt x="75" y="548"/>
                      <a:pt x="161" y="485"/>
                      <a:pt x="255" y="438"/>
                    </a:cubicBezTo>
                    <a:cubicBezTo>
                      <a:pt x="341" y="391"/>
                      <a:pt x="427" y="313"/>
                      <a:pt x="513" y="266"/>
                    </a:cubicBezTo>
                    <a:cubicBezTo>
                      <a:pt x="615" y="212"/>
                      <a:pt x="708" y="196"/>
                      <a:pt x="810" y="157"/>
                    </a:cubicBezTo>
                    <a:cubicBezTo>
                      <a:pt x="888" y="110"/>
                      <a:pt x="958" y="32"/>
                      <a:pt x="105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0" name="Google Shape;17440;p56"/>
              <p:cNvSpPr/>
              <p:nvPr/>
            </p:nvSpPr>
            <p:spPr>
              <a:xfrm>
                <a:off x="2201376" y="466332"/>
                <a:ext cx="38742" cy="9421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258" extrusionOk="0">
                    <a:moveTo>
                      <a:pt x="1053" y="16"/>
                    </a:moveTo>
                    <a:cubicBezTo>
                      <a:pt x="1056" y="21"/>
                      <a:pt x="1058" y="23"/>
                      <a:pt x="1058" y="23"/>
                    </a:cubicBezTo>
                    <a:cubicBezTo>
                      <a:pt x="1060" y="23"/>
                      <a:pt x="1058" y="16"/>
                      <a:pt x="1053" y="16"/>
                    </a:cubicBezTo>
                    <a:close/>
                    <a:moveTo>
                      <a:pt x="584" y="0"/>
                    </a:moveTo>
                    <a:cubicBezTo>
                      <a:pt x="530" y="0"/>
                      <a:pt x="475" y="8"/>
                      <a:pt x="428" y="16"/>
                    </a:cubicBezTo>
                    <a:cubicBezTo>
                      <a:pt x="272" y="47"/>
                      <a:pt x="100" y="118"/>
                      <a:pt x="6" y="243"/>
                    </a:cubicBezTo>
                    <a:cubicBezTo>
                      <a:pt x="1" y="248"/>
                      <a:pt x="3" y="257"/>
                      <a:pt x="7" y="257"/>
                    </a:cubicBezTo>
                    <a:cubicBezTo>
                      <a:pt x="9" y="257"/>
                      <a:pt x="12" y="255"/>
                      <a:pt x="14" y="251"/>
                    </a:cubicBezTo>
                    <a:cubicBezTo>
                      <a:pt x="76" y="188"/>
                      <a:pt x="139" y="149"/>
                      <a:pt x="233" y="125"/>
                    </a:cubicBezTo>
                    <a:cubicBezTo>
                      <a:pt x="272" y="118"/>
                      <a:pt x="311" y="118"/>
                      <a:pt x="350" y="118"/>
                    </a:cubicBezTo>
                    <a:cubicBezTo>
                      <a:pt x="389" y="118"/>
                      <a:pt x="436" y="110"/>
                      <a:pt x="475" y="94"/>
                    </a:cubicBezTo>
                    <a:cubicBezTo>
                      <a:pt x="569" y="86"/>
                      <a:pt x="678" y="55"/>
                      <a:pt x="780" y="47"/>
                    </a:cubicBezTo>
                    <a:cubicBezTo>
                      <a:pt x="807" y="47"/>
                      <a:pt x="833" y="48"/>
                      <a:pt x="859" y="48"/>
                    </a:cubicBezTo>
                    <a:cubicBezTo>
                      <a:pt x="923" y="48"/>
                      <a:pt x="986" y="44"/>
                      <a:pt x="1053" y="16"/>
                    </a:cubicBezTo>
                    <a:lnTo>
                      <a:pt x="1053" y="16"/>
                    </a:lnTo>
                    <a:cubicBezTo>
                      <a:pt x="1028" y="20"/>
                      <a:pt x="1002" y="21"/>
                      <a:pt x="976" y="21"/>
                    </a:cubicBezTo>
                    <a:cubicBezTo>
                      <a:pt x="898" y="21"/>
                      <a:pt x="819" y="8"/>
                      <a:pt x="749" y="8"/>
                    </a:cubicBezTo>
                    <a:cubicBezTo>
                      <a:pt x="686" y="8"/>
                      <a:pt x="639" y="0"/>
                      <a:pt x="584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1" name="Google Shape;17441;p56"/>
              <p:cNvSpPr/>
              <p:nvPr/>
            </p:nvSpPr>
            <p:spPr>
              <a:xfrm>
                <a:off x="2055499" y="328232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2" name="Google Shape;17442;p56"/>
              <p:cNvSpPr/>
              <p:nvPr/>
            </p:nvSpPr>
            <p:spPr>
              <a:xfrm>
                <a:off x="2032933" y="293031"/>
                <a:ext cx="58534" cy="122727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3361" extrusionOk="0">
                    <a:moveTo>
                      <a:pt x="10" y="0"/>
                    </a:moveTo>
                    <a:cubicBezTo>
                      <a:pt x="5" y="0"/>
                      <a:pt x="1" y="7"/>
                      <a:pt x="1" y="19"/>
                    </a:cubicBezTo>
                    <a:cubicBezTo>
                      <a:pt x="48" y="105"/>
                      <a:pt x="118" y="175"/>
                      <a:pt x="181" y="253"/>
                    </a:cubicBezTo>
                    <a:cubicBezTo>
                      <a:pt x="259" y="339"/>
                      <a:pt x="337" y="417"/>
                      <a:pt x="415" y="503"/>
                    </a:cubicBezTo>
                    <a:cubicBezTo>
                      <a:pt x="595" y="706"/>
                      <a:pt x="751" y="917"/>
                      <a:pt x="876" y="1152"/>
                    </a:cubicBezTo>
                    <a:cubicBezTo>
                      <a:pt x="1001" y="1386"/>
                      <a:pt x="1110" y="1605"/>
                      <a:pt x="1196" y="1863"/>
                    </a:cubicBezTo>
                    <a:cubicBezTo>
                      <a:pt x="1282" y="2105"/>
                      <a:pt x="1368" y="2363"/>
                      <a:pt x="1431" y="2605"/>
                    </a:cubicBezTo>
                    <a:cubicBezTo>
                      <a:pt x="1470" y="2738"/>
                      <a:pt x="1501" y="2879"/>
                      <a:pt x="1509" y="3027"/>
                    </a:cubicBezTo>
                    <a:cubicBezTo>
                      <a:pt x="1517" y="3129"/>
                      <a:pt x="1509" y="3262"/>
                      <a:pt x="1572" y="3355"/>
                    </a:cubicBezTo>
                    <a:cubicBezTo>
                      <a:pt x="1575" y="3359"/>
                      <a:pt x="1578" y="3361"/>
                      <a:pt x="1581" y="3361"/>
                    </a:cubicBezTo>
                    <a:cubicBezTo>
                      <a:pt x="1584" y="3361"/>
                      <a:pt x="1587" y="3357"/>
                      <a:pt x="1587" y="3348"/>
                    </a:cubicBezTo>
                    <a:cubicBezTo>
                      <a:pt x="1587" y="3262"/>
                      <a:pt x="1603" y="3152"/>
                      <a:pt x="1587" y="3035"/>
                    </a:cubicBezTo>
                    <a:cubicBezTo>
                      <a:pt x="1579" y="2918"/>
                      <a:pt x="1564" y="2793"/>
                      <a:pt x="1540" y="2676"/>
                    </a:cubicBezTo>
                    <a:cubicBezTo>
                      <a:pt x="1493" y="2418"/>
                      <a:pt x="1423" y="2168"/>
                      <a:pt x="1337" y="1925"/>
                    </a:cubicBezTo>
                    <a:cubicBezTo>
                      <a:pt x="1251" y="1675"/>
                      <a:pt x="1118" y="1457"/>
                      <a:pt x="993" y="1238"/>
                    </a:cubicBezTo>
                    <a:cubicBezTo>
                      <a:pt x="868" y="1019"/>
                      <a:pt x="720" y="808"/>
                      <a:pt x="556" y="613"/>
                    </a:cubicBezTo>
                    <a:cubicBezTo>
                      <a:pt x="470" y="503"/>
                      <a:pt x="368" y="409"/>
                      <a:pt x="274" y="300"/>
                    </a:cubicBezTo>
                    <a:cubicBezTo>
                      <a:pt x="181" y="214"/>
                      <a:pt x="87" y="120"/>
                      <a:pt x="16" y="3"/>
                    </a:cubicBezTo>
                    <a:cubicBezTo>
                      <a:pt x="14" y="1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3" name="Google Shape;17443;p56"/>
              <p:cNvSpPr/>
              <p:nvPr/>
            </p:nvSpPr>
            <p:spPr>
              <a:xfrm>
                <a:off x="1981886" y="380740"/>
                <a:ext cx="61382" cy="88622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2427" extrusionOk="0">
                    <a:moveTo>
                      <a:pt x="8" y="0"/>
                    </a:moveTo>
                    <a:cubicBezTo>
                      <a:pt x="0" y="0"/>
                      <a:pt x="0" y="16"/>
                      <a:pt x="8" y="16"/>
                    </a:cubicBezTo>
                    <a:cubicBezTo>
                      <a:pt x="86" y="16"/>
                      <a:pt x="156" y="70"/>
                      <a:pt x="227" y="110"/>
                    </a:cubicBezTo>
                    <a:cubicBezTo>
                      <a:pt x="289" y="156"/>
                      <a:pt x="360" y="203"/>
                      <a:pt x="422" y="266"/>
                    </a:cubicBezTo>
                    <a:cubicBezTo>
                      <a:pt x="563" y="391"/>
                      <a:pt x="696" y="516"/>
                      <a:pt x="797" y="680"/>
                    </a:cubicBezTo>
                    <a:cubicBezTo>
                      <a:pt x="914" y="860"/>
                      <a:pt x="1008" y="1047"/>
                      <a:pt x="1086" y="1250"/>
                    </a:cubicBezTo>
                    <a:cubicBezTo>
                      <a:pt x="1164" y="1446"/>
                      <a:pt x="1227" y="1641"/>
                      <a:pt x="1336" y="1813"/>
                    </a:cubicBezTo>
                    <a:cubicBezTo>
                      <a:pt x="1399" y="1907"/>
                      <a:pt x="1454" y="1993"/>
                      <a:pt x="1500" y="2087"/>
                    </a:cubicBezTo>
                    <a:cubicBezTo>
                      <a:pt x="1563" y="2188"/>
                      <a:pt x="1571" y="2298"/>
                      <a:pt x="1602" y="2415"/>
                    </a:cubicBezTo>
                    <a:cubicBezTo>
                      <a:pt x="1602" y="2423"/>
                      <a:pt x="1612" y="2427"/>
                      <a:pt x="1622" y="2427"/>
                    </a:cubicBezTo>
                    <a:cubicBezTo>
                      <a:pt x="1631" y="2427"/>
                      <a:pt x="1641" y="2423"/>
                      <a:pt x="1641" y="2415"/>
                    </a:cubicBezTo>
                    <a:cubicBezTo>
                      <a:pt x="1680" y="2219"/>
                      <a:pt x="1594" y="2008"/>
                      <a:pt x="1500" y="1852"/>
                    </a:cubicBezTo>
                    <a:cubicBezTo>
                      <a:pt x="1399" y="1649"/>
                      <a:pt x="1297" y="1454"/>
                      <a:pt x="1211" y="1243"/>
                    </a:cubicBezTo>
                    <a:cubicBezTo>
                      <a:pt x="1125" y="1032"/>
                      <a:pt x="1024" y="836"/>
                      <a:pt x="899" y="657"/>
                    </a:cubicBezTo>
                    <a:cubicBezTo>
                      <a:pt x="781" y="485"/>
                      <a:pt x="641" y="352"/>
                      <a:pt x="477" y="235"/>
                    </a:cubicBezTo>
                    <a:cubicBezTo>
                      <a:pt x="399" y="172"/>
                      <a:pt x="320" y="125"/>
                      <a:pt x="234" y="78"/>
                    </a:cubicBezTo>
                    <a:cubicBezTo>
                      <a:pt x="164" y="39"/>
                      <a:pt x="86" y="0"/>
                      <a:pt x="8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4" name="Google Shape;17444;p56"/>
              <p:cNvSpPr/>
              <p:nvPr/>
            </p:nvSpPr>
            <p:spPr>
              <a:xfrm>
                <a:off x="1978818" y="481924"/>
                <a:ext cx="57876" cy="5272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444" extrusionOk="0">
                    <a:moveTo>
                      <a:pt x="11" y="0"/>
                    </a:moveTo>
                    <a:cubicBezTo>
                      <a:pt x="7" y="0"/>
                      <a:pt x="0" y="6"/>
                      <a:pt x="6" y="11"/>
                    </a:cubicBezTo>
                    <a:cubicBezTo>
                      <a:pt x="100" y="152"/>
                      <a:pt x="240" y="238"/>
                      <a:pt x="373" y="347"/>
                    </a:cubicBezTo>
                    <a:cubicBezTo>
                      <a:pt x="522" y="449"/>
                      <a:pt x="662" y="558"/>
                      <a:pt x="803" y="667"/>
                    </a:cubicBezTo>
                    <a:cubicBezTo>
                      <a:pt x="951" y="777"/>
                      <a:pt x="1100" y="894"/>
                      <a:pt x="1225" y="1027"/>
                    </a:cubicBezTo>
                    <a:cubicBezTo>
                      <a:pt x="1287" y="1089"/>
                      <a:pt x="1342" y="1144"/>
                      <a:pt x="1381" y="1214"/>
                    </a:cubicBezTo>
                    <a:cubicBezTo>
                      <a:pt x="1405" y="1246"/>
                      <a:pt x="1428" y="1277"/>
                      <a:pt x="1452" y="1308"/>
                    </a:cubicBezTo>
                    <a:cubicBezTo>
                      <a:pt x="1467" y="1347"/>
                      <a:pt x="1483" y="1386"/>
                      <a:pt x="1498" y="1425"/>
                    </a:cubicBezTo>
                    <a:cubicBezTo>
                      <a:pt x="1502" y="1437"/>
                      <a:pt x="1514" y="1443"/>
                      <a:pt x="1527" y="1443"/>
                    </a:cubicBezTo>
                    <a:cubicBezTo>
                      <a:pt x="1539" y="1443"/>
                      <a:pt x="1553" y="1437"/>
                      <a:pt x="1561" y="1425"/>
                    </a:cubicBezTo>
                    <a:cubicBezTo>
                      <a:pt x="1584" y="1347"/>
                      <a:pt x="1561" y="1261"/>
                      <a:pt x="1530" y="1207"/>
                    </a:cubicBezTo>
                    <a:cubicBezTo>
                      <a:pt x="1491" y="1129"/>
                      <a:pt x="1428" y="1066"/>
                      <a:pt x="1381" y="1011"/>
                    </a:cubicBezTo>
                    <a:cubicBezTo>
                      <a:pt x="1264" y="863"/>
                      <a:pt x="1116" y="746"/>
                      <a:pt x="975" y="636"/>
                    </a:cubicBezTo>
                    <a:cubicBezTo>
                      <a:pt x="819" y="519"/>
                      <a:pt x="647" y="433"/>
                      <a:pt x="490" y="331"/>
                    </a:cubicBezTo>
                    <a:cubicBezTo>
                      <a:pt x="326" y="230"/>
                      <a:pt x="139" y="167"/>
                      <a:pt x="14" y="3"/>
                    </a:cubicBezTo>
                    <a:cubicBezTo>
                      <a:pt x="14" y="1"/>
                      <a:pt x="12" y="0"/>
                      <a:pt x="1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5" name="Google Shape;17445;p56"/>
              <p:cNvSpPr/>
              <p:nvPr/>
            </p:nvSpPr>
            <p:spPr>
              <a:xfrm>
                <a:off x="2099135" y="200977"/>
                <a:ext cx="45972" cy="9424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581" extrusionOk="0">
                    <a:moveTo>
                      <a:pt x="1" y="0"/>
                    </a:moveTo>
                    <a:cubicBezTo>
                      <a:pt x="63" y="55"/>
                      <a:pt x="141" y="94"/>
                      <a:pt x="204" y="149"/>
                    </a:cubicBezTo>
                    <a:cubicBezTo>
                      <a:pt x="282" y="203"/>
                      <a:pt x="352" y="281"/>
                      <a:pt x="423" y="352"/>
                    </a:cubicBezTo>
                    <a:cubicBezTo>
                      <a:pt x="540" y="485"/>
                      <a:pt x="634" y="641"/>
                      <a:pt x="696" y="813"/>
                    </a:cubicBezTo>
                    <a:cubicBezTo>
                      <a:pt x="767" y="1008"/>
                      <a:pt x="774" y="1219"/>
                      <a:pt x="790" y="1422"/>
                    </a:cubicBezTo>
                    <a:cubicBezTo>
                      <a:pt x="813" y="1618"/>
                      <a:pt x="899" y="1790"/>
                      <a:pt x="978" y="1961"/>
                    </a:cubicBezTo>
                    <a:cubicBezTo>
                      <a:pt x="1017" y="2063"/>
                      <a:pt x="1064" y="2157"/>
                      <a:pt x="1103" y="2258"/>
                    </a:cubicBezTo>
                    <a:cubicBezTo>
                      <a:pt x="1134" y="2360"/>
                      <a:pt x="1134" y="2469"/>
                      <a:pt x="1204" y="2571"/>
                    </a:cubicBezTo>
                    <a:cubicBezTo>
                      <a:pt x="1210" y="2577"/>
                      <a:pt x="1220" y="2581"/>
                      <a:pt x="1229" y="2581"/>
                    </a:cubicBezTo>
                    <a:cubicBezTo>
                      <a:pt x="1244" y="2581"/>
                      <a:pt x="1259" y="2572"/>
                      <a:pt x="1259" y="2548"/>
                    </a:cubicBezTo>
                    <a:cubicBezTo>
                      <a:pt x="1235" y="2469"/>
                      <a:pt x="1220" y="2376"/>
                      <a:pt x="1212" y="2282"/>
                    </a:cubicBezTo>
                    <a:cubicBezTo>
                      <a:pt x="1204" y="2188"/>
                      <a:pt x="1157" y="2102"/>
                      <a:pt x="1118" y="2008"/>
                    </a:cubicBezTo>
                    <a:cubicBezTo>
                      <a:pt x="1040" y="1829"/>
                      <a:pt x="938" y="1641"/>
                      <a:pt x="899" y="1446"/>
                    </a:cubicBezTo>
                    <a:cubicBezTo>
                      <a:pt x="860" y="1243"/>
                      <a:pt x="853" y="1024"/>
                      <a:pt x="782" y="821"/>
                    </a:cubicBezTo>
                    <a:cubicBezTo>
                      <a:pt x="728" y="656"/>
                      <a:pt x="634" y="516"/>
                      <a:pt x="517" y="391"/>
                    </a:cubicBezTo>
                    <a:cubicBezTo>
                      <a:pt x="446" y="313"/>
                      <a:pt x="360" y="242"/>
                      <a:pt x="274" y="172"/>
                    </a:cubicBezTo>
                    <a:cubicBezTo>
                      <a:pt x="188" y="109"/>
                      <a:pt x="87" y="70"/>
                      <a:pt x="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6" name="Google Shape;17446;p56"/>
              <p:cNvSpPr/>
              <p:nvPr/>
            </p:nvSpPr>
            <p:spPr>
              <a:xfrm>
                <a:off x="2191590" y="253924"/>
                <a:ext cx="14314" cy="7533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063" extrusionOk="0">
                    <a:moveTo>
                      <a:pt x="378" y="0"/>
                    </a:moveTo>
                    <a:cubicBezTo>
                      <a:pt x="373" y="0"/>
                      <a:pt x="368" y="4"/>
                      <a:pt x="368" y="11"/>
                    </a:cubicBezTo>
                    <a:cubicBezTo>
                      <a:pt x="368" y="191"/>
                      <a:pt x="329" y="355"/>
                      <a:pt x="290" y="527"/>
                    </a:cubicBezTo>
                    <a:cubicBezTo>
                      <a:pt x="251" y="707"/>
                      <a:pt x="212" y="871"/>
                      <a:pt x="157" y="1051"/>
                    </a:cubicBezTo>
                    <a:cubicBezTo>
                      <a:pt x="126" y="1129"/>
                      <a:pt x="110" y="1215"/>
                      <a:pt x="87" y="1293"/>
                    </a:cubicBezTo>
                    <a:cubicBezTo>
                      <a:pt x="71" y="1379"/>
                      <a:pt x="32" y="1457"/>
                      <a:pt x="16" y="1543"/>
                    </a:cubicBezTo>
                    <a:cubicBezTo>
                      <a:pt x="8" y="1621"/>
                      <a:pt x="8" y="1715"/>
                      <a:pt x="1" y="1793"/>
                    </a:cubicBezTo>
                    <a:cubicBezTo>
                      <a:pt x="1" y="1879"/>
                      <a:pt x="1" y="1965"/>
                      <a:pt x="16" y="2051"/>
                    </a:cubicBezTo>
                    <a:cubicBezTo>
                      <a:pt x="16" y="2059"/>
                      <a:pt x="22" y="2063"/>
                      <a:pt x="28" y="2063"/>
                    </a:cubicBezTo>
                    <a:cubicBezTo>
                      <a:pt x="34" y="2063"/>
                      <a:pt x="40" y="2059"/>
                      <a:pt x="40" y="2051"/>
                    </a:cubicBezTo>
                    <a:cubicBezTo>
                      <a:pt x="40" y="1957"/>
                      <a:pt x="40" y="1871"/>
                      <a:pt x="55" y="1770"/>
                    </a:cubicBezTo>
                    <a:cubicBezTo>
                      <a:pt x="71" y="1684"/>
                      <a:pt x="94" y="1606"/>
                      <a:pt x="110" y="1520"/>
                    </a:cubicBezTo>
                    <a:cubicBezTo>
                      <a:pt x="118" y="1426"/>
                      <a:pt x="133" y="1340"/>
                      <a:pt x="157" y="1254"/>
                    </a:cubicBezTo>
                    <a:cubicBezTo>
                      <a:pt x="173" y="1176"/>
                      <a:pt x="204" y="1090"/>
                      <a:pt x="227" y="1012"/>
                    </a:cubicBezTo>
                    <a:cubicBezTo>
                      <a:pt x="274" y="840"/>
                      <a:pt x="305" y="668"/>
                      <a:pt x="329" y="504"/>
                    </a:cubicBezTo>
                    <a:cubicBezTo>
                      <a:pt x="352" y="347"/>
                      <a:pt x="391" y="191"/>
                      <a:pt x="391" y="19"/>
                    </a:cubicBezTo>
                    <a:cubicBezTo>
                      <a:pt x="391" y="6"/>
                      <a:pt x="384" y="0"/>
                      <a:pt x="378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7" name="Google Shape;17447;p56"/>
              <p:cNvSpPr/>
              <p:nvPr/>
            </p:nvSpPr>
            <p:spPr>
              <a:xfrm>
                <a:off x="2235809" y="215510"/>
                <a:ext cx="21434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990" extrusionOk="0">
                    <a:moveTo>
                      <a:pt x="587" y="1"/>
                    </a:moveTo>
                    <a:lnTo>
                      <a:pt x="587" y="1"/>
                    </a:lnTo>
                    <a:cubicBezTo>
                      <a:pt x="517" y="71"/>
                      <a:pt x="431" y="118"/>
                      <a:pt x="360" y="188"/>
                    </a:cubicBezTo>
                    <a:cubicBezTo>
                      <a:pt x="290" y="258"/>
                      <a:pt x="235" y="344"/>
                      <a:pt x="196" y="423"/>
                    </a:cubicBezTo>
                    <a:cubicBezTo>
                      <a:pt x="95" y="595"/>
                      <a:pt x="40" y="782"/>
                      <a:pt x="1" y="977"/>
                    </a:cubicBezTo>
                    <a:cubicBezTo>
                      <a:pt x="1" y="982"/>
                      <a:pt x="7" y="990"/>
                      <a:pt x="11" y="990"/>
                    </a:cubicBezTo>
                    <a:cubicBezTo>
                      <a:pt x="14" y="990"/>
                      <a:pt x="17" y="987"/>
                      <a:pt x="17" y="977"/>
                    </a:cubicBezTo>
                    <a:cubicBezTo>
                      <a:pt x="71" y="790"/>
                      <a:pt x="134" y="595"/>
                      <a:pt x="235" y="430"/>
                    </a:cubicBezTo>
                    <a:cubicBezTo>
                      <a:pt x="282" y="352"/>
                      <a:pt x="345" y="282"/>
                      <a:pt x="399" y="204"/>
                    </a:cubicBezTo>
                    <a:cubicBezTo>
                      <a:pt x="431" y="165"/>
                      <a:pt x="462" y="126"/>
                      <a:pt x="501" y="87"/>
                    </a:cubicBezTo>
                    <a:cubicBezTo>
                      <a:pt x="540" y="71"/>
                      <a:pt x="564" y="40"/>
                      <a:pt x="587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8" name="Google Shape;17448;p56"/>
              <p:cNvSpPr/>
              <p:nvPr/>
            </p:nvSpPr>
            <p:spPr>
              <a:xfrm>
                <a:off x="2203311" y="389723"/>
                <a:ext cx="52764" cy="32133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80" extrusionOk="0">
                    <a:moveTo>
                      <a:pt x="1443" y="1"/>
                    </a:moveTo>
                    <a:cubicBezTo>
                      <a:pt x="1442" y="1"/>
                      <a:pt x="1440" y="2"/>
                      <a:pt x="1438" y="4"/>
                    </a:cubicBezTo>
                    <a:cubicBezTo>
                      <a:pt x="1443" y="4"/>
                      <a:pt x="1445" y="1"/>
                      <a:pt x="1443" y="1"/>
                    </a:cubicBezTo>
                    <a:close/>
                    <a:moveTo>
                      <a:pt x="1438" y="4"/>
                    </a:moveTo>
                    <a:lnTo>
                      <a:pt x="1438" y="4"/>
                    </a:lnTo>
                    <a:cubicBezTo>
                      <a:pt x="1321" y="82"/>
                      <a:pt x="1203" y="160"/>
                      <a:pt x="1078" y="239"/>
                    </a:cubicBezTo>
                    <a:cubicBezTo>
                      <a:pt x="1008" y="278"/>
                      <a:pt x="946" y="332"/>
                      <a:pt x="891" y="371"/>
                    </a:cubicBezTo>
                    <a:cubicBezTo>
                      <a:pt x="828" y="411"/>
                      <a:pt x="766" y="434"/>
                      <a:pt x="703" y="465"/>
                    </a:cubicBezTo>
                    <a:cubicBezTo>
                      <a:pt x="586" y="536"/>
                      <a:pt x="461" y="606"/>
                      <a:pt x="336" y="661"/>
                    </a:cubicBezTo>
                    <a:cubicBezTo>
                      <a:pt x="227" y="707"/>
                      <a:pt x="109" y="778"/>
                      <a:pt x="8" y="856"/>
                    </a:cubicBezTo>
                    <a:cubicBezTo>
                      <a:pt x="0" y="864"/>
                      <a:pt x="8" y="879"/>
                      <a:pt x="23" y="879"/>
                    </a:cubicBezTo>
                    <a:cubicBezTo>
                      <a:pt x="141" y="809"/>
                      <a:pt x="274" y="809"/>
                      <a:pt x="383" y="739"/>
                    </a:cubicBezTo>
                    <a:cubicBezTo>
                      <a:pt x="508" y="668"/>
                      <a:pt x="617" y="582"/>
                      <a:pt x="735" y="512"/>
                    </a:cubicBezTo>
                    <a:cubicBezTo>
                      <a:pt x="844" y="450"/>
                      <a:pt x="961" y="379"/>
                      <a:pt x="1063" y="293"/>
                    </a:cubicBezTo>
                    <a:cubicBezTo>
                      <a:pt x="1125" y="239"/>
                      <a:pt x="1180" y="184"/>
                      <a:pt x="1243" y="145"/>
                    </a:cubicBezTo>
                    <a:cubicBezTo>
                      <a:pt x="1321" y="98"/>
                      <a:pt x="1375" y="59"/>
                      <a:pt x="1438" y="4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9" name="Google Shape;17449;p56"/>
              <p:cNvSpPr/>
              <p:nvPr/>
            </p:nvSpPr>
            <p:spPr>
              <a:xfrm>
                <a:off x="2187902" y="469143"/>
                <a:ext cx="57913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430" extrusionOk="0">
                    <a:moveTo>
                      <a:pt x="1569" y="0"/>
                    </a:moveTo>
                    <a:cubicBezTo>
                      <a:pt x="1567" y="0"/>
                      <a:pt x="1565" y="1"/>
                      <a:pt x="1563" y="2"/>
                    </a:cubicBezTo>
                    <a:cubicBezTo>
                      <a:pt x="1305" y="80"/>
                      <a:pt x="1055" y="205"/>
                      <a:pt x="781" y="252"/>
                    </a:cubicBezTo>
                    <a:cubicBezTo>
                      <a:pt x="649" y="283"/>
                      <a:pt x="508" y="283"/>
                      <a:pt x="367" y="306"/>
                    </a:cubicBezTo>
                    <a:cubicBezTo>
                      <a:pt x="305" y="314"/>
                      <a:pt x="234" y="345"/>
                      <a:pt x="180" y="361"/>
                    </a:cubicBezTo>
                    <a:cubicBezTo>
                      <a:pt x="117" y="384"/>
                      <a:pt x="55" y="369"/>
                      <a:pt x="0" y="400"/>
                    </a:cubicBezTo>
                    <a:lnTo>
                      <a:pt x="0" y="408"/>
                    </a:lnTo>
                    <a:cubicBezTo>
                      <a:pt x="20" y="424"/>
                      <a:pt x="43" y="429"/>
                      <a:pt x="67" y="429"/>
                    </a:cubicBezTo>
                    <a:cubicBezTo>
                      <a:pt x="92" y="429"/>
                      <a:pt x="117" y="424"/>
                      <a:pt x="141" y="416"/>
                    </a:cubicBezTo>
                    <a:cubicBezTo>
                      <a:pt x="180" y="408"/>
                      <a:pt x="219" y="408"/>
                      <a:pt x="266" y="408"/>
                    </a:cubicBezTo>
                    <a:cubicBezTo>
                      <a:pt x="297" y="408"/>
                      <a:pt x="336" y="416"/>
                      <a:pt x="367" y="416"/>
                    </a:cubicBezTo>
                    <a:cubicBezTo>
                      <a:pt x="500" y="416"/>
                      <a:pt x="649" y="369"/>
                      <a:pt x="781" y="330"/>
                    </a:cubicBezTo>
                    <a:cubicBezTo>
                      <a:pt x="1055" y="252"/>
                      <a:pt x="1305" y="103"/>
                      <a:pt x="1579" y="25"/>
                    </a:cubicBezTo>
                    <a:cubicBezTo>
                      <a:pt x="1585" y="18"/>
                      <a:pt x="1580" y="0"/>
                      <a:pt x="1569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0" name="Google Shape;17450;p56"/>
              <p:cNvSpPr/>
              <p:nvPr/>
            </p:nvSpPr>
            <p:spPr>
              <a:xfrm>
                <a:off x="2099427" y="551083"/>
                <a:ext cx="621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fill="none" extrusionOk="0">
                    <a:moveTo>
                      <a:pt x="1" y="0"/>
                    </a:moveTo>
                    <a:cubicBezTo>
                      <a:pt x="16" y="0"/>
                      <a:pt x="16" y="0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1" name="Google Shape;17451;p56"/>
              <p:cNvSpPr/>
              <p:nvPr/>
            </p:nvSpPr>
            <p:spPr>
              <a:xfrm>
                <a:off x="2007921" y="246913"/>
                <a:ext cx="254546" cy="776455"/>
              </a:xfrm>
              <a:custGeom>
                <a:avLst/>
                <a:gdLst/>
                <a:ahLst/>
                <a:cxnLst/>
                <a:rect l="l" t="t" r="r" b="b"/>
                <a:pathLst>
                  <a:path w="6971" h="21264" extrusionOk="0">
                    <a:moveTo>
                      <a:pt x="6644" y="979"/>
                    </a:moveTo>
                    <a:cubicBezTo>
                      <a:pt x="6635" y="999"/>
                      <a:pt x="6626" y="1018"/>
                      <a:pt x="6617" y="1038"/>
                    </a:cubicBezTo>
                    <a:lnTo>
                      <a:pt x="6617" y="1038"/>
                    </a:lnTo>
                    <a:cubicBezTo>
                      <a:pt x="6620" y="1033"/>
                      <a:pt x="6622" y="1029"/>
                      <a:pt x="6625" y="1024"/>
                    </a:cubicBezTo>
                    <a:cubicBezTo>
                      <a:pt x="6631" y="1009"/>
                      <a:pt x="6638" y="994"/>
                      <a:pt x="6644" y="979"/>
                    </a:cubicBezTo>
                    <a:close/>
                    <a:moveTo>
                      <a:pt x="6156" y="172"/>
                    </a:moveTo>
                    <a:cubicBezTo>
                      <a:pt x="6164" y="203"/>
                      <a:pt x="6164" y="227"/>
                      <a:pt x="6172" y="250"/>
                    </a:cubicBezTo>
                    <a:cubicBezTo>
                      <a:pt x="6132" y="430"/>
                      <a:pt x="6125" y="610"/>
                      <a:pt x="6132" y="789"/>
                    </a:cubicBezTo>
                    <a:lnTo>
                      <a:pt x="6132" y="1063"/>
                    </a:lnTo>
                    <a:cubicBezTo>
                      <a:pt x="6125" y="977"/>
                      <a:pt x="6117" y="891"/>
                      <a:pt x="6117" y="797"/>
                    </a:cubicBezTo>
                    <a:cubicBezTo>
                      <a:pt x="6101" y="594"/>
                      <a:pt x="6125" y="383"/>
                      <a:pt x="6156" y="172"/>
                    </a:cubicBezTo>
                    <a:close/>
                    <a:moveTo>
                      <a:pt x="2952" y="1110"/>
                    </a:moveTo>
                    <a:cubicBezTo>
                      <a:pt x="2975" y="1110"/>
                      <a:pt x="3007" y="1125"/>
                      <a:pt x="3038" y="1133"/>
                    </a:cubicBezTo>
                    <a:cubicBezTo>
                      <a:pt x="3030" y="1157"/>
                      <a:pt x="3015" y="1172"/>
                      <a:pt x="3038" y="1204"/>
                    </a:cubicBezTo>
                    <a:cubicBezTo>
                      <a:pt x="3059" y="1231"/>
                      <a:pt x="3085" y="1264"/>
                      <a:pt x="3112" y="1288"/>
                    </a:cubicBezTo>
                    <a:lnTo>
                      <a:pt x="3112" y="1288"/>
                    </a:lnTo>
                    <a:cubicBezTo>
                      <a:pt x="3069" y="1254"/>
                      <a:pt x="3027" y="1230"/>
                      <a:pt x="2991" y="1180"/>
                    </a:cubicBezTo>
                    <a:cubicBezTo>
                      <a:pt x="2968" y="1165"/>
                      <a:pt x="2960" y="1141"/>
                      <a:pt x="2936" y="1125"/>
                    </a:cubicBezTo>
                    <a:lnTo>
                      <a:pt x="2936" y="1110"/>
                    </a:lnTo>
                    <a:close/>
                    <a:moveTo>
                      <a:pt x="3851" y="938"/>
                    </a:moveTo>
                    <a:lnTo>
                      <a:pt x="3851" y="938"/>
                    </a:lnTo>
                    <a:cubicBezTo>
                      <a:pt x="3874" y="1063"/>
                      <a:pt x="3898" y="1204"/>
                      <a:pt x="3905" y="1329"/>
                    </a:cubicBezTo>
                    <a:cubicBezTo>
                      <a:pt x="3913" y="1399"/>
                      <a:pt x="3913" y="1454"/>
                      <a:pt x="3905" y="1516"/>
                    </a:cubicBezTo>
                    <a:cubicBezTo>
                      <a:pt x="3905" y="1508"/>
                      <a:pt x="3898" y="1493"/>
                      <a:pt x="3890" y="1485"/>
                    </a:cubicBezTo>
                    <a:cubicBezTo>
                      <a:pt x="3866" y="1297"/>
                      <a:pt x="3858" y="1125"/>
                      <a:pt x="3851" y="938"/>
                    </a:cubicBezTo>
                    <a:close/>
                    <a:moveTo>
                      <a:pt x="3937" y="883"/>
                    </a:moveTo>
                    <a:lnTo>
                      <a:pt x="3937" y="883"/>
                    </a:lnTo>
                    <a:cubicBezTo>
                      <a:pt x="3991" y="1016"/>
                      <a:pt x="4046" y="1157"/>
                      <a:pt x="4085" y="1297"/>
                    </a:cubicBezTo>
                    <a:cubicBezTo>
                      <a:pt x="4140" y="1501"/>
                      <a:pt x="4171" y="1743"/>
                      <a:pt x="4132" y="1962"/>
                    </a:cubicBezTo>
                    <a:cubicBezTo>
                      <a:pt x="4132" y="1962"/>
                      <a:pt x="4132" y="1954"/>
                      <a:pt x="4124" y="1954"/>
                    </a:cubicBezTo>
                    <a:cubicBezTo>
                      <a:pt x="4171" y="1790"/>
                      <a:pt x="4124" y="1602"/>
                      <a:pt x="4093" y="1438"/>
                    </a:cubicBezTo>
                    <a:cubicBezTo>
                      <a:pt x="4054" y="1243"/>
                      <a:pt x="4007" y="1055"/>
                      <a:pt x="3937" y="883"/>
                    </a:cubicBezTo>
                    <a:close/>
                    <a:moveTo>
                      <a:pt x="2491" y="3626"/>
                    </a:moveTo>
                    <a:cubicBezTo>
                      <a:pt x="2491" y="3642"/>
                      <a:pt x="2483" y="3665"/>
                      <a:pt x="2483" y="3681"/>
                    </a:cubicBezTo>
                    <a:lnTo>
                      <a:pt x="2421" y="3978"/>
                    </a:lnTo>
                    <a:cubicBezTo>
                      <a:pt x="2413" y="4111"/>
                      <a:pt x="2389" y="4243"/>
                      <a:pt x="2382" y="4376"/>
                    </a:cubicBezTo>
                    <a:lnTo>
                      <a:pt x="2382" y="4525"/>
                    </a:lnTo>
                    <a:cubicBezTo>
                      <a:pt x="2382" y="4439"/>
                      <a:pt x="2374" y="4361"/>
                      <a:pt x="2382" y="4267"/>
                    </a:cubicBezTo>
                    <a:cubicBezTo>
                      <a:pt x="2389" y="4126"/>
                      <a:pt x="2405" y="3986"/>
                      <a:pt x="2428" y="3853"/>
                    </a:cubicBezTo>
                    <a:cubicBezTo>
                      <a:pt x="2452" y="3782"/>
                      <a:pt x="2468" y="3704"/>
                      <a:pt x="2491" y="3626"/>
                    </a:cubicBezTo>
                    <a:close/>
                    <a:moveTo>
                      <a:pt x="2499" y="3915"/>
                    </a:moveTo>
                    <a:lnTo>
                      <a:pt x="2499" y="3946"/>
                    </a:lnTo>
                    <a:cubicBezTo>
                      <a:pt x="2507" y="4071"/>
                      <a:pt x="2507" y="4204"/>
                      <a:pt x="2522" y="4329"/>
                    </a:cubicBezTo>
                    <a:cubicBezTo>
                      <a:pt x="2507" y="4454"/>
                      <a:pt x="2507" y="4579"/>
                      <a:pt x="2499" y="4712"/>
                    </a:cubicBezTo>
                    <a:cubicBezTo>
                      <a:pt x="2491" y="4595"/>
                      <a:pt x="2475" y="4478"/>
                      <a:pt x="2475" y="4361"/>
                    </a:cubicBezTo>
                    <a:cubicBezTo>
                      <a:pt x="2475" y="4228"/>
                      <a:pt x="2475" y="4103"/>
                      <a:pt x="2491" y="3986"/>
                    </a:cubicBezTo>
                    <a:cubicBezTo>
                      <a:pt x="2491" y="3970"/>
                      <a:pt x="2491" y="3946"/>
                      <a:pt x="2499" y="3915"/>
                    </a:cubicBezTo>
                    <a:close/>
                    <a:moveTo>
                      <a:pt x="1014" y="3946"/>
                    </a:moveTo>
                    <a:lnTo>
                      <a:pt x="1014" y="3946"/>
                    </a:lnTo>
                    <a:cubicBezTo>
                      <a:pt x="1037" y="3970"/>
                      <a:pt x="1053" y="3993"/>
                      <a:pt x="1084" y="4017"/>
                    </a:cubicBezTo>
                    <a:cubicBezTo>
                      <a:pt x="1155" y="4103"/>
                      <a:pt x="1209" y="4189"/>
                      <a:pt x="1272" y="4282"/>
                    </a:cubicBezTo>
                    <a:cubicBezTo>
                      <a:pt x="1358" y="4415"/>
                      <a:pt x="1467" y="4540"/>
                      <a:pt x="1561" y="4673"/>
                    </a:cubicBezTo>
                    <a:cubicBezTo>
                      <a:pt x="1624" y="4736"/>
                      <a:pt x="1678" y="4806"/>
                      <a:pt x="1733" y="4869"/>
                    </a:cubicBezTo>
                    <a:cubicBezTo>
                      <a:pt x="1678" y="4814"/>
                      <a:pt x="1624" y="4767"/>
                      <a:pt x="1569" y="4712"/>
                    </a:cubicBezTo>
                    <a:cubicBezTo>
                      <a:pt x="1436" y="4564"/>
                      <a:pt x="1334" y="4400"/>
                      <a:pt x="1233" y="4243"/>
                    </a:cubicBezTo>
                    <a:cubicBezTo>
                      <a:pt x="1162" y="4142"/>
                      <a:pt x="1084" y="4056"/>
                      <a:pt x="1014" y="3946"/>
                    </a:cubicBezTo>
                    <a:close/>
                    <a:moveTo>
                      <a:pt x="2538" y="3540"/>
                    </a:moveTo>
                    <a:cubicBezTo>
                      <a:pt x="2569" y="3720"/>
                      <a:pt x="2616" y="3915"/>
                      <a:pt x="2639" y="4103"/>
                    </a:cubicBezTo>
                    <a:cubicBezTo>
                      <a:pt x="2655" y="4259"/>
                      <a:pt x="2655" y="4423"/>
                      <a:pt x="2647" y="4579"/>
                    </a:cubicBezTo>
                    <a:cubicBezTo>
                      <a:pt x="2647" y="4681"/>
                      <a:pt x="2647" y="4767"/>
                      <a:pt x="2639" y="4869"/>
                    </a:cubicBezTo>
                    <a:cubicBezTo>
                      <a:pt x="2647" y="4697"/>
                      <a:pt x="2647" y="4533"/>
                      <a:pt x="2639" y="4368"/>
                    </a:cubicBezTo>
                    <a:cubicBezTo>
                      <a:pt x="2639" y="4228"/>
                      <a:pt x="2624" y="4111"/>
                      <a:pt x="2600" y="3993"/>
                    </a:cubicBezTo>
                    <a:cubicBezTo>
                      <a:pt x="2577" y="3868"/>
                      <a:pt x="2561" y="3743"/>
                      <a:pt x="2546" y="3610"/>
                    </a:cubicBezTo>
                    <a:cubicBezTo>
                      <a:pt x="2546" y="3599"/>
                      <a:pt x="2537" y="3592"/>
                      <a:pt x="2524" y="3592"/>
                    </a:cubicBezTo>
                    <a:cubicBezTo>
                      <a:pt x="2519" y="3592"/>
                      <a:pt x="2513" y="3593"/>
                      <a:pt x="2507" y="3595"/>
                    </a:cubicBezTo>
                    <a:lnTo>
                      <a:pt x="2538" y="3540"/>
                    </a:lnTo>
                    <a:close/>
                    <a:moveTo>
                      <a:pt x="2053" y="4587"/>
                    </a:moveTo>
                    <a:lnTo>
                      <a:pt x="2053" y="4587"/>
                    </a:lnTo>
                    <a:cubicBezTo>
                      <a:pt x="2124" y="4665"/>
                      <a:pt x="2194" y="4744"/>
                      <a:pt x="2257" y="4845"/>
                    </a:cubicBezTo>
                    <a:cubicBezTo>
                      <a:pt x="2257" y="4845"/>
                      <a:pt x="2257" y="4853"/>
                      <a:pt x="2264" y="4853"/>
                    </a:cubicBezTo>
                    <a:lnTo>
                      <a:pt x="2264" y="4876"/>
                    </a:lnTo>
                    <a:cubicBezTo>
                      <a:pt x="2264" y="4884"/>
                      <a:pt x="2272" y="4900"/>
                      <a:pt x="2272" y="4915"/>
                    </a:cubicBezTo>
                    <a:cubicBezTo>
                      <a:pt x="2257" y="4876"/>
                      <a:pt x="2233" y="4853"/>
                      <a:pt x="2217" y="4829"/>
                    </a:cubicBezTo>
                    <a:cubicBezTo>
                      <a:pt x="2171" y="4736"/>
                      <a:pt x="2108" y="4658"/>
                      <a:pt x="2053" y="4587"/>
                    </a:cubicBezTo>
                    <a:close/>
                    <a:moveTo>
                      <a:pt x="1389" y="4228"/>
                    </a:moveTo>
                    <a:lnTo>
                      <a:pt x="1389" y="4228"/>
                    </a:lnTo>
                    <a:cubicBezTo>
                      <a:pt x="1514" y="4322"/>
                      <a:pt x="1639" y="4415"/>
                      <a:pt x="1749" y="4533"/>
                    </a:cubicBezTo>
                    <a:cubicBezTo>
                      <a:pt x="1866" y="4658"/>
                      <a:pt x="1975" y="4783"/>
                      <a:pt x="2069" y="4915"/>
                    </a:cubicBezTo>
                    <a:lnTo>
                      <a:pt x="2077" y="4923"/>
                    </a:lnTo>
                    <a:lnTo>
                      <a:pt x="2077" y="4923"/>
                    </a:lnTo>
                    <a:cubicBezTo>
                      <a:pt x="2061" y="4908"/>
                      <a:pt x="2038" y="4884"/>
                      <a:pt x="2014" y="4869"/>
                    </a:cubicBezTo>
                    <a:cubicBezTo>
                      <a:pt x="1889" y="4759"/>
                      <a:pt x="1780" y="4650"/>
                      <a:pt x="1670" y="4533"/>
                    </a:cubicBezTo>
                    <a:cubicBezTo>
                      <a:pt x="1569" y="4439"/>
                      <a:pt x="1483" y="4329"/>
                      <a:pt x="1389" y="4228"/>
                    </a:cubicBezTo>
                    <a:close/>
                    <a:moveTo>
                      <a:pt x="5812" y="5001"/>
                    </a:moveTo>
                    <a:cubicBezTo>
                      <a:pt x="5809" y="5004"/>
                      <a:pt x="5806" y="5006"/>
                      <a:pt x="5802" y="5008"/>
                    </a:cubicBezTo>
                    <a:lnTo>
                      <a:pt x="5802" y="5008"/>
                    </a:lnTo>
                    <a:cubicBezTo>
                      <a:pt x="5805" y="5005"/>
                      <a:pt x="5809" y="5003"/>
                      <a:pt x="5812" y="5001"/>
                    </a:cubicBezTo>
                    <a:close/>
                    <a:moveTo>
                      <a:pt x="5156" y="4681"/>
                    </a:moveTo>
                    <a:cubicBezTo>
                      <a:pt x="5140" y="4720"/>
                      <a:pt x="5109" y="4767"/>
                      <a:pt x="5085" y="4806"/>
                    </a:cubicBezTo>
                    <a:cubicBezTo>
                      <a:pt x="5038" y="4876"/>
                      <a:pt x="4992" y="4947"/>
                      <a:pt x="4929" y="5009"/>
                    </a:cubicBezTo>
                    <a:cubicBezTo>
                      <a:pt x="4919" y="5029"/>
                      <a:pt x="4903" y="5042"/>
                      <a:pt x="4885" y="5058"/>
                    </a:cubicBezTo>
                    <a:lnTo>
                      <a:pt x="4885" y="5058"/>
                    </a:lnTo>
                    <a:cubicBezTo>
                      <a:pt x="4887" y="5055"/>
                      <a:pt x="4888" y="5051"/>
                      <a:pt x="4890" y="5048"/>
                    </a:cubicBezTo>
                    <a:cubicBezTo>
                      <a:pt x="4952" y="4970"/>
                      <a:pt x="4999" y="4892"/>
                      <a:pt x="5062" y="4814"/>
                    </a:cubicBezTo>
                    <a:cubicBezTo>
                      <a:pt x="5085" y="4767"/>
                      <a:pt x="5124" y="4728"/>
                      <a:pt x="5156" y="4681"/>
                    </a:cubicBezTo>
                    <a:close/>
                    <a:moveTo>
                      <a:pt x="4834" y="5106"/>
                    </a:moveTo>
                    <a:cubicBezTo>
                      <a:pt x="4828" y="5111"/>
                      <a:pt x="4821" y="5115"/>
                      <a:pt x="4812" y="5119"/>
                    </a:cubicBezTo>
                    <a:cubicBezTo>
                      <a:pt x="4819" y="5115"/>
                      <a:pt x="4827" y="5111"/>
                      <a:pt x="4834" y="5106"/>
                    </a:cubicBezTo>
                    <a:close/>
                    <a:moveTo>
                      <a:pt x="5786" y="5017"/>
                    </a:moveTo>
                    <a:cubicBezTo>
                      <a:pt x="5784" y="5019"/>
                      <a:pt x="5782" y="5022"/>
                      <a:pt x="5781" y="5025"/>
                    </a:cubicBezTo>
                    <a:cubicBezTo>
                      <a:pt x="5671" y="5103"/>
                      <a:pt x="5554" y="5181"/>
                      <a:pt x="5437" y="5236"/>
                    </a:cubicBezTo>
                    <a:cubicBezTo>
                      <a:pt x="5320" y="5298"/>
                      <a:pt x="5195" y="5345"/>
                      <a:pt x="5070" y="5353"/>
                    </a:cubicBezTo>
                    <a:lnTo>
                      <a:pt x="5038" y="5353"/>
                    </a:lnTo>
                    <a:cubicBezTo>
                      <a:pt x="5117" y="5337"/>
                      <a:pt x="5218" y="5298"/>
                      <a:pt x="5312" y="5259"/>
                    </a:cubicBezTo>
                    <a:cubicBezTo>
                      <a:pt x="5468" y="5185"/>
                      <a:pt x="5630" y="5111"/>
                      <a:pt x="5786" y="5017"/>
                    </a:cubicBezTo>
                    <a:close/>
                    <a:moveTo>
                      <a:pt x="4843" y="6197"/>
                    </a:moveTo>
                    <a:lnTo>
                      <a:pt x="4843" y="6197"/>
                    </a:lnTo>
                    <a:cubicBezTo>
                      <a:pt x="4796" y="6236"/>
                      <a:pt x="4757" y="6260"/>
                      <a:pt x="4710" y="6291"/>
                    </a:cubicBezTo>
                    <a:cubicBezTo>
                      <a:pt x="4640" y="6338"/>
                      <a:pt x="4562" y="6392"/>
                      <a:pt x="4491" y="6439"/>
                    </a:cubicBezTo>
                    <a:cubicBezTo>
                      <a:pt x="4460" y="6455"/>
                      <a:pt x="4445" y="6478"/>
                      <a:pt x="4413" y="6486"/>
                    </a:cubicBezTo>
                    <a:cubicBezTo>
                      <a:pt x="4554" y="6377"/>
                      <a:pt x="4695" y="6275"/>
                      <a:pt x="4843" y="6197"/>
                    </a:cubicBezTo>
                    <a:close/>
                    <a:moveTo>
                      <a:pt x="1155" y="5759"/>
                    </a:moveTo>
                    <a:cubicBezTo>
                      <a:pt x="1170" y="5884"/>
                      <a:pt x="1202" y="6002"/>
                      <a:pt x="1209" y="6111"/>
                    </a:cubicBezTo>
                    <a:cubicBezTo>
                      <a:pt x="1233" y="6244"/>
                      <a:pt x="1233" y="6369"/>
                      <a:pt x="1241" y="6494"/>
                    </a:cubicBezTo>
                    <a:cubicBezTo>
                      <a:pt x="1217" y="6447"/>
                      <a:pt x="1209" y="6392"/>
                      <a:pt x="1194" y="6330"/>
                    </a:cubicBezTo>
                    <a:cubicBezTo>
                      <a:pt x="1162" y="6197"/>
                      <a:pt x="1155" y="6049"/>
                      <a:pt x="1155" y="5900"/>
                    </a:cubicBezTo>
                    <a:lnTo>
                      <a:pt x="1155" y="5759"/>
                    </a:lnTo>
                    <a:close/>
                    <a:moveTo>
                      <a:pt x="1077" y="5595"/>
                    </a:moveTo>
                    <a:cubicBezTo>
                      <a:pt x="1077" y="5705"/>
                      <a:pt x="1084" y="5814"/>
                      <a:pt x="1084" y="5908"/>
                    </a:cubicBezTo>
                    <a:cubicBezTo>
                      <a:pt x="1084" y="6064"/>
                      <a:pt x="1092" y="6220"/>
                      <a:pt x="1116" y="6377"/>
                    </a:cubicBezTo>
                    <a:cubicBezTo>
                      <a:pt x="1123" y="6416"/>
                      <a:pt x="1123" y="6470"/>
                      <a:pt x="1131" y="6510"/>
                    </a:cubicBezTo>
                    <a:cubicBezTo>
                      <a:pt x="1116" y="6439"/>
                      <a:pt x="1092" y="6377"/>
                      <a:pt x="1077" y="6314"/>
                    </a:cubicBezTo>
                    <a:cubicBezTo>
                      <a:pt x="1037" y="6142"/>
                      <a:pt x="1037" y="5970"/>
                      <a:pt x="1045" y="5806"/>
                    </a:cubicBezTo>
                    <a:cubicBezTo>
                      <a:pt x="1045" y="5736"/>
                      <a:pt x="1061" y="5666"/>
                      <a:pt x="1077" y="5595"/>
                    </a:cubicBezTo>
                    <a:close/>
                    <a:moveTo>
                      <a:pt x="506" y="6486"/>
                    </a:moveTo>
                    <a:cubicBezTo>
                      <a:pt x="530" y="6541"/>
                      <a:pt x="569" y="6588"/>
                      <a:pt x="608" y="6635"/>
                    </a:cubicBezTo>
                    <a:cubicBezTo>
                      <a:pt x="610" y="6638"/>
                      <a:pt x="613" y="6641"/>
                      <a:pt x="615" y="6644"/>
                    </a:cubicBezTo>
                    <a:lnTo>
                      <a:pt x="615" y="6644"/>
                    </a:lnTo>
                    <a:cubicBezTo>
                      <a:pt x="570" y="6594"/>
                      <a:pt x="528" y="6541"/>
                      <a:pt x="490" y="6486"/>
                    </a:cubicBezTo>
                    <a:close/>
                    <a:moveTo>
                      <a:pt x="4765" y="6642"/>
                    </a:moveTo>
                    <a:cubicBezTo>
                      <a:pt x="4765" y="6650"/>
                      <a:pt x="4765" y="6650"/>
                      <a:pt x="4773" y="6666"/>
                    </a:cubicBezTo>
                    <a:cubicBezTo>
                      <a:pt x="4788" y="6674"/>
                      <a:pt x="4804" y="6681"/>
                      <a:pt x="4812" y="6689"/>
                    </a:cubicBezTo>
                    <a:lnTo>
                      <a:pt x="4788" y="6689"/>
                    </a:lnTo>
                    <a:cubicBezTo>
                      <a:pt x="4718" y="6689"/>
                      <a:pt x="4648" y="6681"/>
                      <a:pt x="4577" y="6674"/>
                    </a:cubicBezTo>
                    <a:cubicBezTo>
                      <a:pt x="4640" y="6650"/>
                      <a:pt x="4710" y="6642"/>
                      <a:pt x="4765" y="6642"/>
                    </a:cubicBezTo>
                    <a:close/>
                    <a:moveTo>
                      <a:pt x="684" y="6716"/>
                    </a:moveTo>
                    <a:lnTo>
                      <a:pt x="684" y="6716"/>
                    </a:lnTo>
                    <a:cubicBezTo>
                      <a:pt x="722" y="6750"/>
                      <a:pt x="762" y="6779"/>
                      <a:pt x="803" y="6807"/>
                    </a:cubicBezTo>
                    <a:lnTo>
                      <a:pt x="944" y="6924"/>
                    </a:lnTo>
                    <a:cubicBezTo>
                      <a:pt x="920" y="6908"/>
                      <a:pt x="889" y="6885"/>
                      <a:pt x="866" y="6869"/>
                    </a:cubicBezTo>
                    <a:cubicBezTo>
                      <a:pt x="803" y="6824"/>
                      <a:pt x="742" y="6772"/>
                      <a:pt x="684" y="6716"/>
                    </a:cubicBezTo>
                    <a:close/>
                    <a:moveTo>
                      <a:pt x="866" y="7822"/>
                    </a:moveTo>
                    <a:cubicBezTo>
                      <a:pt x="928" y="8018"/>
                      <a:pt x="998" y="8205"/>
                      <a:pt x="1092" y="8393"/>
                    </a:cubicBezTo>
                    <a:cubicBezTo>
                      <a:pt x="1131" y="8471"/>
                      <a:pt x="1162" y="8557"/>
                      <a:pt x="1194" y="8643"/>
                    </a:cubicBezTo>
                    <a:cubicBezTo>
                      <a:pt x="1139" y="8526"/>
                      <a:pt x="1084" y="8424"/>
                      <a:pt x="1037" y="8299"/>
                    </a:cubicBezTo>
                    <a:cubicBezTo>
                      <a:pt x="983" y="8197"/>
                      <a:pt x="944" y="8088"/>
                      <a:pt x="905" y="7979"/>
                    </a:cubicBezTo>
                    <a:cubicBezTo>
                      <a:pt x="897" y="7940"/>
                      <a:pt x="881" y="7901"/>
                      <a:pt x="866" y="7854"/>
                    </a:cubicBezTo>
                    <a:lnTo>
                      <a:pt x="866" y="7822"/>
                    </a:lnTo>
                    <a:close/>
                    <a:moveTo>
                      <a:pt x="826" y="8104"/>
                    </a:moveTo>
                    <a:lnTo>
                      <a:pt x="826" y="8104"/>
                    </a:lnTo>
                    <a:cubicBezTo>
                      <a:pt x="850" y="8221"/>
                      <a:pt x="866" y="8346"/>
                      <a:pt x="905" y="8455"/>
                    </a:cubicBezTo>
                    <a:cubicBezTo>
                      <a:pt x="928" y="8580"/>
                      <a:pt x="967" y="8682"/>
                      <a:pt x="1006" y="8784"/>
                    </a:cubicBezTo>
                    <a:lnTo>
                      <a:pt x="975" y="8721"/>
                    </a:lnTo>
                    <a:cubicBezTo>
                      <a:pt x="920" y="8604"/>
                      <a:pt x="889" y="8479"/>
                      <a:pt x="858" y="8354"/>
                    </a:cubicBezTo>
                    <a:cubicBezTo>
                      <a:pt x="842" y="8276"/>
                      <a:pt x="826" y="8190"/>
                      <a:pt x="826" y="8104"/>
                    </a:cubicBezTo>
                    <a:close/>
                    <a:moveTo>
                      <a:pt x="225" y="8580"/>
                    </a:moveTo>
                    <a:lnTo>
                      <a:pt x="225" y="8580"/>
                    </a:lnTo>
                    <a:cubicBezTo>
                      <a:pt x="272" y="8596"/>
                      <a:pt x="319" y="8619"/>
                      <a:pt x="358" y="8635"/>
                    </a:cubicBezTo>
                    <a:cubicBezTo>
                      <a:pt x="381" y="8643"/>
                      <a:pt x="412" y="8651"/>
                      <a:pt x="428" y="8666"/>
                    </a:cubicBezTo>
                    <a:cubicBezTo>
                      <a:pt x="412" y="8674"/>
                      <a:pt x="412" y="8705"/>
                      <a:pt x="420" y="8721"/>
                    </a:cubicBezTo>
                    <a:cubicBezTo>
                      <a:pt x="459" y="8760"/>
                      <a:pt x="506" y="8799"/>
                      <a:pt x="545" y="8838"/>
                    </a:cubicBezTo>
                    <a:cubicBezTo>
                      <a:pt x="436" y="8760"/>
                      <a:pt x="319" y="8666"/>
                      <a:pt x="225" y="8580"/>
                    </a:cubicBezTo>
                    <a:close/>
                    <a:moveTo>
                      <a:pt x="6144" y="0"/>
                    </a:moveTo>
                    <a:cubicBezTo>
                      <a:pt x="6132" y="0"/>
                      <a:pt x="6121" y="8"/>
                      <a:pt x="6117" y="24"/>
                    </a:cubicBezTo>
                    <a:cubicBezTo>
                      <a:pt x="6062" y="274"/>
                      <a:pt x="6015" y="532"/>
                      <a:pt x="6007" y="789"/>
                    </a:cubicBezTo>
                    <a:cubicBezTo>
                      <a:pt x="6000" y="1055"/>
                      <a:pt x="6023" y="1321"/>
                      <a:pt x="6101" y="1571"/>
                    </a:cubicBezTo>
                    <a:cubicBezTo>
                      <a:pt x="6117" y="1594"/>
                      <a:pt x="6117" y="1602"/>
                      <a:pt x="6132" y="1602"/>
                    </a:cubicBezTo>
                    <a:cubicBezTo>
                      <a:pt x="6125" y="1633"/>
                      <a:pt x="6101" y="1672"/>
                      <a:pt x="6093" y="1704"/>
                    </a:cubicBezTo>
                    <a:cubicBezTo>
                      <a:pt x="6054" y="1782"/>
                      <a:pt x="6007" y="1868"/>
                      <a:pt x="5961" y="1946"/>
                    </a:cubicBezTo>
                    <a:cubicBezTo>
                      <a:pt x="5851" y="2118"/>
                      <a:pt x="5726" y="2274"/>
                      <a:pt x="5593" y="2446"/>
                    </a:cubicBezTo>
                    <a:cubicBezTo>
                      <a:pt x="5414" y="2696"/>
                      <a:pt x="5218" y="2954"/>
                      <a:pt x="5023" y="3204"/>
                    </a:cubicBezTo>
                    <a:cubicBezTo>
                      <a:pt x="5062" y="3048"/>
                      <a:pt x="5078" y="2892"/>
                      <a:pt x="5101" y="2727"/>
                    </a:cubicBezTo>
                    <a:cubicBezTo>
                      <a:pt x="5195" y="2587"/>
                      <a:pt x="5281" y="2430"/>
                      <a:pt x="5343" y="2274"/>
                    </a:cubicBezTo>
                    <a:cubicBezTo>
                      <a:pt x="5429" y="2040"/>
                      <a:pt x="5453" y="1782"/>
                      <a:pt x="5515" y="1532"/>
                    </a:cubicBezTo>
                    <a:cubicBezTo>
                      <a:pt x="5526" y="1521"/>
                      <a:pt x="5514" y="1506"/>
                      <a:pt x="5498" y="1506"/>
                    </a:cubicBezTo>
                    <a:cubicBezTo>
                      <a:pt x="5491" y="1506"/>
                      <a:pt x="5483" y="1509"/>
                      <a:pt x="5476" y="1516"/>
                    </a:cubicBezTo>
                    <a:cubicBezTo>
                      <a:pt x="5257" y="1743"/>
                      <a:pt x="5062" y="2040"/>
                      <a:pt x="5031" y="2368"/>
                    </a:cubicBezTo>
                    <a:cubicBezTo>
                      <a:pt x="5007" y="2266"/>
                      <a:pt x="4992" y="2173"/>
                      <a:pt x="4945" y="2071"/>
                    </a:cubicBezTo>
                    <a:cubicBezTo>
                      <a:pt x="4867" y="1915"/>
                      <a:pt x="4749" y="1782"/>
                      <a:pt x="4671" y="1626"/>
                    </a:cubicBezTo>
                    <a:cubicBezTo>
                      <a:pt x="4661" y="1613"/>
                      <a:pt x="4648" y="1606"/>
                      <a:pt x="4635" y="1606"/>
                    </a:cubicBezTo>
                    <a:cubicBezTo>
                      <a:pt x="4617" y="1606"/>
                      <a:pt x="4601" y="1618"/>
                      <a:pt x="4601" y="1641"/>
                    </a:cubicBezTo>
                    <a:cubicBezTo>
                      <a:pt x="4609" y="1860"/>
                      <a:pt x="4616" y="2063"/>
                      <a:pt x="4671" y="2266"/>
                    </a:cubicBezTo>
                    <a:cubicBezTo>
                      <a:pt x="4710" y="2470"/>
                      <a:pt x="4796" y="2665"/>
                      <a:pt x="4921" y="2845"/>
                    </a:cubicBezTo>
                    <a:cubicBezTo>
                      <a:pt x="4882" y="3056"/>
                      <a:pt x="4827" y="3267"/>
                      <a:pt x="4765" y="3478"/>
                    </a:cubicBezTo>
                    <a:lnTo>
                      <a:pt x="4765" y="3517"/>
                    </a:lnTo>
                    <a:cubicBezTo>
                      <a:pt x="4757" y="3540"/>
                      <a:pt x="4749" y="3548"/>
                      <a:pt x="4726" y="3564"/>
                    </a:cubicBezTo>
                    <a:cubicBezTo>
                      <a:pt x="4577" y="3743"/>
                      <a:pt x="4445" y="3931"/>
                      <a:pt x="4288" y="4095"/>
                    </a:cubicBezTo>
                    <a:cubicBezTo>
                      <a:pt x="4320" y="3939"/>
                      <a:pt x="4343" y="3782"/>
                      <a:pt x="4359" y="3626"/>
                    </a:cubicBezTo>
                    <a:cubicBezTo>
                      <a:pt x="4382" y="3360"/>
                      <a:pt x="4398" y="3079"/>
                      <a:pt x="4359" y="2813"/>
                    </a:cubicBezTo>
                    <a:cubicBezTo>
                      <a:pt x="4327" y="2571"/>
                      <a:pt x="4257" y="2329"/>
                      <a:pt x="4163" y="2102"/>
                    </a:cubicBezTo>
                    <a:cubicBezTo>
                      <a:pt x="4163" y="2094"/>
                      <a:pt x="4148" y="2079"/>
                      <a:pt x="4148" y="2071"/>
                    </a:cubicBezTo>
                    <a:cubicBezTo>
                      <a:pt x="4163" y="2071"/>
                      <a:pt x="4163" y="2063"/>
                      <a:pt x="4163" y="2055"/>
                    </a:cubicBezTo>
                    <a:cubicBezTo>
                      <a:pt x="4241" y="1798"/>
                      <a:pt x="4202" y="1532"/>
                      <a:pt x="4132" y="1282"/>
                    </a:cubicBezTo>
                    <a:cubicBezTo>
                      <a:pt x="4062" y="1024"/>
                      <a:pt x="3929" y="789"/>
                      <a:pt x="3780" y="578"/>
                    </a:cubicBezTo>
                    <a:cubicBezTo>
                      <a:pt x="3776" y="575"/>
                      <a:pt x="3771" y="573"/>
                      <a:pt x="3765" y="573"/>
                    </a:cubicBezTo>
                    <a:cubicBezTo>
                      <a:pt x="3759" y="573"/>
                      <a:pt x="3753" y="575"/>
                      <a:pt x="3749" y="578"/>
                    </a:cubicBezTo>
                    <a:cubicBezTo>
                      <a:pt x="3718" y="735"/>
                      <a:pt x="3694" y="891"/>
                      <a:pt x="3702" y="1047"/>
                    </a:cubicBezTo>
                    <a:cubicBezTo>
                      <a:pt x="3702" y="1141"/>
                      <a:pt x="3710" y="1250"/>
                      <a:pt x="3741" y="1360"/>
                    </a:cubicBezTo>
                    <a:lnTo>
                      <a:pt x="3718" y="1360"/>
                    </a:lnTo>
                    <a:cubicBezTo>
                      <a:pt x="3702" y="1336"/>
                      <a:pt x="3679" y="1329"/>
                      <a:pt x="3655" y="1313"/>
                    </a:cubicBezTo>
                    <a:cubicBezTo>
                      <a:pt x="3460" y="1172"/>
                      <a:pt x="3210" y="1024"/>
                      <a:pt x="2968" y="1024"/>
                    </a:cubicBezTo>
                    <a:cubicBezTo>
                      <a:pt x="2913" y="1024"/>
                      <a:pt x="2835" y="1040"/>
                      <a:pt x="2811" y="1094"/>
                    </a:cubicBezTo>
                    <a:cubicBezTo>
                      <a:pt x="2796" y="1157"/>
                      <a:pt x="2843" y="1219"/>
                      <a:pt x="2882" y="1258"/>
                    </a:cubicBezTo>
                    <a:cubicBezTo>
                      <a:pt x="2952" y="1336"/>
                      <a:pt x="3030" y="1399"/>
                      <a:pt x="3108" y="1454"/>
                    </a:cubicBezTo>
                    <a:cubicBezTo>
                      <a:pt x="3194" y="1524"/>
                      <a:pt x="3288" y="1594"/>
                      <a:pt x="3382" y="1649"/>
                    </a:cubicBezTo>
                    <a:cubicBezTo>
                      <a:pt x="3585" y="1798"/>
                      <a:pt x="3812" y="1938"/>
                      <a:pt x="3952" y="2141"/>
                    </a:cubicBezTo>
                    <a:lnTo>
                      <a:pt x="3976" y="2157"/>
                    </a:lnTo>
                    <a:cubicBezTo>
                      <a:pt x="4046" y="2345"/>
                      <a:pt x="4109" y="2540"/>
                      <a:pt x="4140" y="2743"/>
                    </a:cubicBezTo>
                    <a:cubicBezTo>
                      <a:pt x="4179" y="3001"/>
                      <a:pt x="4179" y="3251"/>
                      <a:pt x="4163" y="3509"/>
                    </a:cubicBezTo>
                    <a:cubicBezTo>
                      <a:pt x="4140" y="3759"/>
                      <a:pt x="4101" y="4017"/>
                      <a:pt x="4046" y="4267"/>
                    </a:cubicBezTo>
                    <a:cubicBezTo>
                      <a:pt x="4007" y="4408"/>
                      <a:pt x="3968" y="4540"/>
                      <a:pt x="3913" y="4673"/>
                    </a:cubicBezTo>
                    <a:cubicBezTo>
                      <a:pt x="3382" y="5494"/>
                      <a:pt x="3015" y="6431"/>
                      <a:pt x="2804" y="7385"/>
                    </a:cubicBezTo>
                    <a:cubicBezTo>
                      <a:pt x="2804" y="6861"/>
                      <a:pt x="2772" y="6322"/>
                      <a:pt x="2663" y="5806"/>
                    </a:cubicBezTo>
                    <a:cubicBezTo>
                      <a:pt x="2647" y="5713"/>
                      <a:pt x="2624" y="5627"/>
                      <a:pt x="2600" y="5541"/>
                    </a:cubicBezTo>
                    <a:lnTo>
                      <a:pt x="2600" y="5392"/>
                    </a:lnTo>
                    <a:cubicBezTo>
                      <a:pt x="2600" y="5353"/>
                      <a:pt x="2608" y="5314"/>
                      <a:pt x="2608" y="5275"/>
                    </a:cubicBezTo>
                    <a:cubicBezTo>
                      <a:pt x="2647" y="5205"/>
                      <a:pt x="2655" y="5119"/>
                      <a:pt x="2663" y="5064"/>
                    </a:cubicBezTo>
                    <a:cubicBezTo>
                      <a:pt x="2686" y="4915"/>
                      <a:pt x="2686" y="4759"/>
                      <a:pt x="2678" y="4611"/>
                    </a:cubicBezTo>
                    <a:cubicBezTo>
                      <a:pt x="2678" y="4447"/>
                      <a:pt x="2663" y="4267"/>
                      <a:pt x="2647" y="4103"/>
                    </a:cubicBezTo>
                    <a:cubicBezTo>
                      <a:pt x="2616" y="3892"/>
                      <a:pt x="2585" y="3673"/>
                      <a:pt x="2538" y="3462"/>
                    </a:cubicBezTo>
                    <a:cubicBezTo>
                      <a:pt x="2538" y="3447"/>
                      <a:pt x="2522" y="3442"/>
                      <a:pt x="2509" y="3442"/>
                    </a:cubicBezTo>
                    <a:cubicBezTo>
                      <a:pt x="2501" y="3442"/>
                      <a:pt x="2494" y="3443"/>
                      <a:pt x="2491" y="3446"/>
                    </a:cubicBezTo>
                    <a:cubicBezTo>
                      <a:pt x="2335" y="3673"/>
                      <a:pt x="2296" y="3978"/>
                      <a:pt x="2272" y="4251"/>
                    </a:cubicBezTo>
                    <a:cubicBezTo>
                      <a:pt x="2257" y="4439"/>
                      <a:pt x="2264" y="4611"/>
                      <a:pt x="2296" y="4790"/>
                    </a:cubicBezTo>
                    <a:cubicBezTo>
                      <a:pt x="2225" y="4681"/>
                      <a:pt x="2155" y="4595"/>
                      <a:pt x="2069" y="4493"/>
                    </a:cubicBezTo>
                    <a:cubicBezTo>
                      <a:pt x="1866" y="4267"/>
                      <a:pt x="1592" y="4095"/>
                      <a:pt x="1327" y="3946"/>
                    </a:cubicBezTo>
                    <a:cubicBezTo>
                      <a:pt x="1178" y="3868"/>
                      <a:pt x="1014" y="3814"/>
                      <a:pt x="866" y="3735"/>
                    </a:cubicBezTo>
                    <a:cubicBezTo>
                      <a:pt x="860" y="3732"/>
                      <a:pt x="855" y="3730"/>
                      <a:pt x="850" y="3730"/>
                    </a:cubicBezTo>
                    <a:cubicBezTo>
                      <a:pt x="833" y="3730"/>
                      <a:pt x="819" y="3750"/>
                      <a:pt x="819" y="3775"/>
                    </a:cubicBezTo>
                    <a:cubicBezTo>
                      <a:pt x="866" y="3970"/>
                      <a:pt x="998" y="4134"/>
                      <a:pt x="1084" y="4298"/>
                    </a:cubicBezTo>
                    <a:cubicBezTo>
                      <a:pt x="1178" y="4478"/>
                      <a:pt x="1280" y="4650"/>
                      <a:pt x="1413" y="4806"/>
                    </a:cubicBezTo>
                    <a:cubicBezTo>
                      <a:pt x="1553" y="4962"/>
                      <a:pt x="1710" y="5103"/>
                      <a:pt x="1897" y="5205"/>
                    </a:cubicBezTo>
                    <a:cubicBezTo>
                      <a:pt x="1983" y="5259"/>
                      <a:pt x="2069" y="5306"/>
                      <a:pt x="2155" y="5345"/>
                    </a:cubicBezTo>
                    <a:cubicBezTo>
                      <a:pt x="2225" y="5384"/>
                      <a:pt x="2303" y="5423"/>
                      <a:pt x="2382" y="5455"/>
                    </a:cubicBezTo>
                    <a:cubicBezTo>
                      <a:pt x="2413" y="5548"/>
                      <a:pt x="2428" y="5650"/>
                      <a:pt x="2452" y="5752"/>
                    </a:cubicBezTo>
                    <a:cubicBezTo>
                      <a:pt x="2507" y="6041"/>
                      <a:pt x="2561" y="6330"/>
                      <a:pt x="2577" y="6627"/>
                    </a:cubicBezTo>
                    <a:cubicBezTo>
                      <a:pt x="2624" y="7228"/>
                      <a:pt x="2600" y="7838"/>
                      <a:pt x="2577" y="8440"/>
                    </a:cubicBezTo>
                    <a:cubicBezTo>
                      <a:pt x="2577" y="8557"/>
                      <a:pt x="2569" y="8674"/>
                      <a:pt x="2569" y="8799"/>
                    </a:cubicBezTo>
                    <a:cubicBezTo>
                      <a:pt x="2546" y="8995"/>
                      <a:pt x="2538" y="9206"/>
                      <a:pt x="2530" y="9401"/>
                    </a:cubicBezTo>
                    <a:cubicBezTo>
                      <a:pt x="2460" y="9166"/>
                      <a:pt x="2382" y="8940"/>
                      <a:pt x="2296" y="8705"/>
                    </a:cubicBezTo>
                    <a:cubicBezTo>
                      <a:pt x="2210" y="8448"/>
                      <a:pt x="2116" y="8197"/>
                      <a:pt x="1999" y="7955"/>
                    </a:cubicBezTo>
                    <a:cubicBezTo>
                      <a:pt x="1897" y="7705"/>
                      <a:pt x="1756" y="7486"/>
                      <a:pt x="1624" y="7252"/>
                    </a:cubicBezTo>
                    <a:cubicBezTo>
                      <a:pt x="1561" y="7158"/>
                      <a:pt x="1506" y="7064"/>
                      <a:pt x="1436" y="6986"/>
                    </a:cubicBezTo>
                    <a:cubicBezTo>
                      <a:pt x="1514" y="6713"/>
                      <a:pt x="1444" y="6416"/>
                      <a:pt x="1389" y="6158"/>
                    </a:cubicBezTo>
                    <a:cubicBezTo>
                      <a:pt x="1327" y="5853"/>
                      <a:pt x="1233" y="5556"/>
                      <a:pt x="1061" y="5298"/>
                    </a:cubicBezTo>
                    <a:cubicBezTo>
                      <a:pt x="1058" y="5289"/>
                      <a:pt x="1050" y="5284"/>
                      <a:pt x="1043" y="5284"/>
                    </a:cubicBezTo>
                    <a:cubicBezTo>
                      <a:pt x="1032" y="5284"/>
                      <a:pt x="1022" y="5293"/>
                      <a:pt x="1022" y="5306"/>
                    </a:cubicBezTo>
                    <a:cubicBezTo>
                      <a:pt x="1022" y="5337"/>
                      <a:pt x="1014" y="5361"/>
                      <a:pt x="1014" y="5392"/>
                    </a:cubicBezTo>
                    <a:cubicBezTo>
                      <a:pt x="1014" y="5400"/>
                      <a:pt x="1006" y="5400"/>
                      <a:pt x="1006" y="5416"/>
                    </a:cubicBezTo>
                    <a:lnTo>
                      <a:pt x="1006" y="5423"/>
                    </a:lnTo>
                    <a:cubicBezTo>
                      <a:pt x="983" y="5572"/>
                      <a:pt x="936" y="5705"/>
                      <a:pt x="920" y="5845"/>
                    </a:cubicBezTo>
                    <a:cubicBezTo>
                      <a:pt x="897" y="6025"/>
                      <a:pt x="889" y="6197"/>
                      <a:pt x="928" y="6377"/>
                    </a:cubicBezTo>
                    <a:cubicBezTo>
                      <a:pt x="936" y="6447"/>
                      <a:pt x="959" y="6517"/>
                      <a:pt x="975" y="6572"/>
                    </a:cubicBezTo>
                    <a:cubicBezTo>
                      <a:pt x="818" y="6487"/>
                      <a:pt x="645" y="6424"/>
                      <a:pt x="464" y="6424"/>
                    </a:cubicBezTo>
                    <a:cubicBezTo>
                      <a:pt x="429" y="6424"/>
                      <a:pt x="393" y="6426"/>
                      <a:pt x="358" y="6431"/>
                    </a:cubicBezTo>
                    <a:cubicBezTo>
                      <a:pt x="342" y="6431"/>
                      <a:pt x="334" y="6470"/>
                      <a:pt x="350" y="6478"/>
                    </a:cubicBezTo>
                    <a:cubicBezTo>
                      <a:pt x="584" y="6733"/>
                      <a:pt x="849" y="7149"/>
                      <a:pt x="1229" y="7149"/>
                    </a:cubicBezTo>
                    <a:cubicBezTo>
                      <a:pt x="1268" y="7149"/>
                      <a:pt x="1308" y="7144"/>
                      <a:pt x="1350" y="7135"/>
                    </a:cubicBezTo>
                    <a:cubicBezTo>
                      <a:pt x="1358" y="7143"/>
                      <a:pt x="1366" y="7143"/>
                      <a:pt x="1373" y="7150"/>
                    </a:cubicBezTo>
                    <a:lnTo>
                      <a:pt x="1467" y="7268"/>
                    </a:lnTo>
                    <a:cubicBezTo>
                      <a:pt x="1530" y="7377"/>
                      <a:pt x="1608" y="7494"/>
                      <a:pt x="1670" y="7611"/>
                    </a:cubicBezTo>
                    <a:cubicBezTo>
                      <a:pt x="1725" y="7729"/>
                      <a:pt x="1780" y="7846"/>
                      <a:pt x="1835" y="7963"/>
                    </a:cubicBezTo>
                    <a:cubicBezTo>
                      <a:pt x="1944" y="8197"/>
                      <a:pt x="2030" y="8440"/>
                      <a:pt x="2116" y="8674"/>
                    </a:cubicBezTo>
                    <a:cubicBezTo>
                      <a:pt x="2225" y="8971"/>
                      <a:pt x="2342" y="9260"/>
                      <a:pt x="2413" y="9565"/>
                    </a:cubicBezTo>
                    <a:cubicBezTo>
                      <a:pt x="2452" y="9721"/>
                      <a:pt x="2483" y="9885"/>
                      <a:pt x="2507" y="10049"/>
                    </a:cubicBezTo>
                    <a:cubicBezTo>
                      <a:pt x="2507" y="10362"/>
                      <a:pt x="2530" y="10675"/>
                      <a:pt x="2546" y="10987"/>
                    </a:cubicBezTo>
                    <a:cubicBezTo>
                      <a:pt x="2530" y="10933"/>
                      <a:pt x="2507" y="10870"/>
                      <a:pt x="2483" y="10815"/>
                    </a:cubicBezTo>
                    <a:cubicBezTo>
                      <a:pt x="2272" y="10300"/>
                      <a:pt x="1983" y="9792"/>
                      <a:pt x="1584" y="9385"/>
                    </a:cubicBezTo>
                    <a:cubicBezTo>
                      <a:pt x="1491" y="9299"/>
                      <a:pt x="1405" y="9221"/>
                      <a:pt x="1311" y="9143"/>
                    </a:cubicBezTo>
                    <a:cubicBezTo>
                      <a:pt x="1366" y="8854"/>
                      <a:pt x="1327" y="8565"/>
                      <a:pt x="1202" y="8291"/>
                    </a:cubicBezTo>
                    <a:cubicBezTo>
                      <a:pt x="1131" y="8151"/>
                      <a:pt x="1045" y="8018"/>
                      <a:pt x="967" y="7885"/>
                    </a:cubicBezTo>
                    <a:cubicBezTo>
                      <a:pt x="897" y="7768"/>
                      <a:pt x="850" y="7643"/>
                      <a:pt x="780" y="7525"/>
                    </a:cubicBezTo>
                    <a:cubicBezTo>
                      <a:pt x="780" y="7518"/>
                      <a:pt x="776" y="7514"/>
                      <a:pt x="772" y="7514"/>
                    </a:cubicBezTo>
                    <a:cubicBezTo>
                      <a:pt x="768" y="7514"/>
                      <a:pt x="764" y="7518"/>
                      <a:pt x="764" y="7525"/>
                    </a:cubicBezTo>
                    <a:cubicBezTo>
                      <a:pt x="741" y="7658"/>
                      <a:pt x="709" y="7783"/>
                      <a:pt x="701" y="7924"/>
                    </a:cubicBezTo>
                    <a:cubicBezTo>
                      <a:pt x="694" y="8057"/>
                      <a:pt x="701" y="8205"/>
                      <a:pt x="725" y="8346"/>
                    </a:cubicBezTo>
                    <a:cubicBezTo>
                      <a:pt x="741" y="8471"/>
                      <a:pt x="780" y="8588"/>
                      <a:pt x="826" y="8705"/>
                    </a:cubicBezTo>
                    <a:cubicBezTo>
                      <a:pt x="780" y="8682"/>
                      <a:pt x="733" y="8666"/>
                      <a:pt x="694" y="8643"/>
                    </a:cubicBezTo>
                    <a:cubicBezTo>
                      <a:pt x="584" y="8604"/>
                      <a:pt x="475" y="8565"/>
                      <a:pt x="373" y="8541"/>
                    </a:cubicBezTo>
                    <a:cubicBezTo>
                      <a:pt x="264" y="8510"/>
                      <a:pt x="147" y="8487"/>
                      <a:pt x="45" y="8440"/>
                    </a:cubicBezTo>
                    <a:cubicBezTo>
                      <a:pt x="43" y="8439"/>
                      <a:pt x="41" y="8439"/>
                      <a:pt x="39" y="8439"/>
                    </a:cubicBezTo>
                    <a:cubicBezTo>
                      <a:pt x="18" y="8439"/>
                      <a:pt x="0" y="8472"/>
                      <a:pt x="22" y="8487"/>
                    </a:cubicBezTo>
                    <a:cubicBezTo>
                      <a:pt x="108" y="8596"/>
                      <a:pt x="194" y="8705"/>
                      <a:pt x="295" y="8799"/>
                    </a:cubicBezTo>
                    <a:cubicBezTo>
                      <a:pt x="381" y="8901"/>
                      <a:pt x="475" y="8979"/>
                      <a:pt x="584" y="9057"/>
                    </a:cubicBezTo>
                    <a:cubicBezTo>
                      <a:pt x="747" y="9177"/>
                      <a:pt x="960" y="9304"/>
                      <a:pt x="1173" y="9304"/>
                    </a:cubicBezTo>
                    <a:cubicBezTo>
                      <a:pt x="1196" y="9304"/>
                      <a:pt x="1218" y="9302"/>
                      <a:pt x="1241" y="9299"/>
                    </a:cubicBezTo>
                    <a:cubicBezTo>
                      <a:pt x="1248" y="9299"/>
                      <a:pt x="1256" y="9291"/>
                      <a:pt x="1272" y="9291"/>
                    </a:cubicBezTo>
                    <a:cubicBezTo>
                      <a:pt x="1311" y="9331"/>
                      <a:pt x="1350" y="9362"/>
                      <a:pt x="1397" y="9401"/>
                    </a:cubicBezTo>
                    <a:cubicBezTo>
                      <a:pt x="1592" y="9581"/>
                      <a:pt x="1756" y="9799"/>
                      <a:pt x="1905" y="10010"/>
                    </a:cubicBezTo>
                    <a:cubicBezTo>
                      <a:pt x="2233" y="10495"/>
                      <a:pt x="2428" y="11026"/>
                      <a:pt x="2600" y="11573"/>
                    </a:cubicBezTo>
                    <a:cubicBezTo>
                      <a:pt x="2608" y="11628"/>
                      <a:pt x="2624" y="11667"/>
                      <a:pt x="2639" y="11714"/>
                    </a:cubicBezTo>
                    <a:cubicBezTo>
                      <a:pt x="2647" y="11808"/>
                      <a:pt x="2655" y="11901"/>
                      <a:pt x="2678" y="11987"/>
                    </a:cubicBezTo>
                    <a:cubicBezTo>
                      <a:pt x="2913" y="13519"/>
                      <a:pt x="3460" y="15027"/>
                      <a:pt x="3444" y="16590"/>
                    </a:cubicBezTo>
                    <a:cubicBezTo>
                      <a:pt x="3436" y="17301"/>
                      <a:pt x="3319" y="18005"/>
                      <a:pt x="3093" y="18677"/>
                    </a:cubicBezTo>
                    <a:cubicBezTo>
                      <a:pt x="2882" y="19325"/>
                      <a:pt x="2577" y="19935"/>
                      <a:pt x="2249" y="20536"/>
                    </a:cubicBezTo>
                    <a:cubicBezTo>
                      <a:pt x="2155" y="20693"/>
                      <a:pt x="2069" y="20857"/>
                      <a:pt x="1975" y="21013"/>
                    </a:cubicBezTo>
                    <a:cubicBezTo>
                      <a:pt x="1900" y="21142"/>
                      <a:pt x="2013" y="21263"/>
                      <a:pt x="2127" y="21263"/>
                    </a:cubicBezTo>
                    <a:cubicBezTo>
                      <a:pt x="2178" y="21263"/>
                      <a:pt x="2230" y="21238"/>
                      <a:pt x="2264" y="21177"/>
                    </a:cubicBezTo>
                    <a:cubicBezTo>
                      <a:pt x="2616" y="20560"/>
                      <a:pt x="2960" y="19950"/>
                      <a:pt x="3210" y="19286"/>
                    </a:cubicBezTo>
                    <a:cubicBezTo>
                      <a:pt x="3460" y="18637"/>
                      <a:pt x="3624" y="17965"/>
                      <a:pt x="3694" y="17270"/>
                    </a:cubicBezTo>
                    <a:cubicBezTo>
                      <a:pt x="3858" y="15691"/>
                      <a:pt x="3405" y="14152"/>
                      <a:pt x="3108" y="12620"/>
                    </a:cubicBezTo>
                    <a:cubicBezTo>
                      <a:pt x="2819" y="11206"/>
                      <a:pt x="2718" y="9721"/>
                      <a:pt x="2921" y="8283"/>
                    </a:cubicBezTo>
                    <a:cubicBezTo>
                      <a:pt x="2960" y="8041"/>
                      <a:pt x="2999" y="7807"/>
                      <a:pt x="3054" y="7565"/>
                    </a:cubicBezTo>
                    <a:cubicBezTo>
                      <a:pt x="3132" y="7455"/>
                      <a:pt x="3233" y="7354"/>
                      <a:pt x="3343" y="7268"/>
                    </a:cubicBezTo>
                    <a:cubicBezTo>
                      <a:pt x="3585" y="7057"/>
                      <a:pt x="3874" y="6877"/>
                      <a:pt x="4179" y="6752"/>
                    </a:cubicBezTo>
                    <a:cubicBezTo>
                      <a:pt x="4187" y="6752"/>
                      <a:pt x="4202" y="6760"/>
                      <a:pt x="4202" y="6760"/>
                    </a:cubicBezTo>
                    <a:cubicBezTo>
                      <a:pt x="4304" y="6799"/>
                      <a:pt x="4413" y="6822"/>
                      <a:pt x="4523" y="6838"/>
                    </a:cubicBezTo>
                    <a:cubicBezTo>
                      <a:pt x="4597" y="6858"/>
                      <a:pt x="4672" y="6878"/>
                      <a:pt x="4751" y="6878"/>
                    </a:cubicBezTo>
                    <a:cubicBezTo>
                      <a:pt x="4763" y="6878"/>
                      <a:pt x="4776" y="6878"/>
                      <a:pt x="4788" y="6877"/>
                    </a:cubicBezTo>
                    <a:cubicBezTo>
                      <a:pt x="4984" y="6877"/>
                      <a:pt x="5163" y="6822"/>
                      <a:pt x="5343" y="6744"/>
                    </a:cubicBezTo>
                    <a:cubicBezTo>
                      <a:pt x="5374" y="6728"/>
                      <a:pt x="5374" y="6689"/>
                      <a:pt x="5359" y="6674"/>
                    </a:cubicBezTo>
                    <a:cubicBezTo>
                      <a:pt x="5259" y="6509"/>
                      <a:pt x="5101" y="6455"/>
                      <a:pt x="4933" y="6455"/>
                    </a:cubicBezTo>
                    <a:cubicBezTo>
                      <a:pt x="4878" y="6455"/>
                      <a:pt x="4821" y="6461"/>
                      <a:pt x="4765" y="6470"/>
                    </a:cubicBezTo>
                    <a:cubicBezTo>
                      <a:pt x="4827" y="6439"/>
                      <a:pt x="4882" y="6400"/>
                      <a:pt x="4945" y="6361"/>
                    </a:cubicBezTo>
                    <a:cubicBezTo>
                      <a:pt x="5070" y="6260"/>
                      <a:pt x="5273" y="6134"/>
                      <a:pt x="5242" y="5947"/>
                    </a:cubicBezTo>
                    <a:cubicBezTo>
                      <a:pt x="5242" y="5931"/>
                      <a:pt x="5218" y="5923"/>
                      <a:pt x="5195" y="5923"/>
                    </a:cubicBezTo>
                    <a:cubicBezTo>
                      <a:pt x="4765" y="6025"/>
                      <a:pt x="4405" y="6291"/>
                      <a:pt x="4101" y="6627"/>
                    </a:cubicBezTo>
                    <a:cubicBezTo>
                      <a:pt x="3976" y="6674"/>
                      <a:pt x="3851" y="6721"/>
                      <a:pt x="3718" y="6791"/>
                    </a:cubicBezTo>
                    <a:cubicBezTo>
                      <a:pt x="3554" y="6877"/>
                      <a:pt x="3397" y="6986"/>
                      <a:pt x="3265" y="7111"/>
                    </a:cubicBezTo>
                    <a:cubicBezTo>
                      <a:pt x="3226" y="7143"/>
                      <a:pt x="3194" y="7182"/>
                      <a:pt x="3155" y="7213"/>
                    </a:cubicBezTo>
                    <a:cubicBezTo>
                      <a:pt x="3186" y="7111"/>
                      <a:pt x="3210" y="7002"/>
                      <a:pt x="3241" y="6908"/>
                    </a:cubicBezTo>
                    <a:cubicBezTo>
                      <a:pt x="3390" y="6564"/>
                      <a:pt x="3601" y="6252"/>
                      <a:pt x="3858" y="5978"/>
                    </a:cubicBezTo>
                    <a:cubicBezTo>
                      <a:pt x="4007" y="5830"/>
                      <a:pt x="4148" y="5697"/>
                      <a:pt x="4320" y="5580"/>
                    </a:cubicBezTo>
                    <a:cubicBezTo>
                      <a:pt x="4413" y="5509"/>
                      <a:pt x="4515" y="5439"/>
                      <a:pt x="4616" y="5384"/>
                    </a:cubicBezTo>
                    <a:cubicBezTo>
                      <a:pt x="4698" y="5441"/>
                      <a:pt x="4811" y="5457"/>
                      <a:pt x="4913" y="5457"/>
                    </a:cubicBezTo>
                    <a:cubicBezTo>
                      <a:pt x="4937" y="5457"/>
                      <a:pt x="4961" y="5456"/>
                      <a:pt x="4984" y="5455"/>
                    </a:cubicBezTo>
                    <a:cubicBezTo>
                      <a:pt x="5117" y="5439"/>
                      <a:pt x="5257" y="5392"/>
                      <a:pt x="5382" y="5322"/>
                    </a:cubicBezTo>
                    <a:cubicBezTo>
                      <a:pt x="5515" y="5259"/>
                      <a:pt x="5632" y="5181"/>
                      <a:pt x="5765" y="5080"/>
                    </a:cubicBezTo>
                    <a:cubicBezTo>
                      <a:pt x="5867" y="5001"/>
                      <a:pt x="5968" y="4892"/>
                      <a:pt x="6078" y="4829"/>
                    </a:cubicBezTo>
                    <a:cubicBezTo>
                      <a:pt x="6101" y="4806"/>
                      <a:pt x="6101" y="4759"/>
                      <a:pt x="6062" y="4759"/>
                    </a:cubicBezTo>
                    <a:cubicBezTo>
                      <a:pt x="6004" y="4748"/>
                      <a:pt x="5944" y="4743"/>
                      <a:pt x="5884" y="4743"/>
                    </a:cubicBezTo>
                    <a:cubicBezTo>
                      <a:pt x="5681" y="4743"/>
                      <a:pt x="5474" y="4801"/>
                      <a:pt x="5281" y="4892"/>
                    </a:cubicBezTo>
                    <a:cubicBezTo>
                      <a:pt x="5320" y="4853"/>
                      <a:pt x="5351" y="4829"/>
                      <a:pt x="5382" y="4790"/>
                    </a:cubicBezTo>
                    <a:cubicBezTo>
                      <a:pt x="5394" y="4773"/>
                      <a:pt x="5384" y="4751"/>
                      <a:pt x="5368" y="4751"/>
                    </a:cubicBezTo>
                    <a:cubicBezTo>
                      <a:pt x="5363" y="4751"/>
                      <a:pt x="5357" y="4753"/>
                      <a:pt x="5351" y="4759"/>
                    </a:cubicBezTo>
                    <a:cubicBezTo>
                      <a:pt x="5296" y="4806"/>
                      <a:pt x="5234" y="4845"/>
                      <a:pt x="5179" y="4884"/>
                    </a:cubicBezTo>
                    <a:lnTo>
                      <a:pt x="5179" y="4876"/>
                    </a:lnTo>
                    <a:cubicBezTo>
                      <a:pt x="5234" y="4790"/>
                      <a:pt x="5281" y="4689"/>
                      <a:pt x="5312" y="4595"/>
                    </a:cubicBezTo>
                    <a:cubicBezTo>
                      <a:pt x="5343" y="4486"/>
                      <a:pt x="5312" y="4368"/>
                      <a:pt x="5343" y="4259"/>
                    </a:cubicBezTo>
                    <a:cubicBezTo>
                      <a:pt x="5349" y="4229"/>
                      <a:pt x="5328" y="4204"/>
                      <a:pt x="5300" y="4204"/>
                    </a:cubicBezTo>
                    <a:cubicBezTo>
                      <a:pt x="5292" y="4204"/>
                      <a:pt x="5282" y="4207"/>
                      <a:pt x="5273" y="4212"/>
                    </a:cubicBezTo>
                    <a:cubicBezTo>
                      <a:pt x="5062" y="4337"/>
                      <a:pt x="4882" y="4525"/>
                      <a:pt x="4734" y="4728"/>
                    </a:cubicBezTo>
                    <a:cubicBezTo>
                      <a:pt x="4648" y="4845"/>
                      <a:pt x="4601" y="4970"/>
                      <a:pt x="4538" y="5111"/>
                    </a:cubicBezTo>
                    <a:cubicBezTo>
                      <a:pt x="4515" y="5165"/>
                      <a:pt x="4484" y="5236"/>
                      <a:pt x="4445" y="5298"/>
                    </a:cubicBezTo>
                    <a:cubicBezTo>
                      <a:pt x="4437" y="5306"/>
                      <a:pt x="4421" y="5322"/>
                      <a:pt x="4413" y="5337"/>
                    </a:cubicBezTo>
                    <a:cubicBezTo>
                      <a:pt x="4359" y="5376"/>
                      <a:pt x="4296" y="5400"/>
                      <a:pt x="4241" y="5439"/>
                    </a:cubicBezTo>
                    <a:cubicBezTo>
                      <a:pt x="3968" y="5627"/>
                      <a:pt x="3718" y="5845"/>
                      <a:pt x="3515" y="6103"/>
                    </a:cubicBezTo>
                    <a:cubicBezTo>
                      <a:pt x="3757" y="5478"/>
                      <a:pt x="4062" y="4876"/>
                      <a:pt x="4405" y="4290"/>
                    </a:cubicBezTo>
                    <a:cubicBezTo>
                      <a:pt x="4515" y="4111"/>
                      <a:pt x="4640" y="3939"/>
                      <a:pt x="4765" y="3775"/>
                    </a:cubicBezTo>
                    <a:lnTo>
                      <a:pt x="4788" y="3751"/>
                    </a:lnTo>
                    <a:cubicBezTo>
                      <a:pt x="4827" y="3704"/>
                      <a:pt x="4851" y="3665"/>
                      <a:pt x="4890" y="3618"/>
                    </a:cubicBezTo>
                    <a:cubicBezTo>
                      <a:pt x="5398" y="2993"/>
                      <a:pt x="5984" y="2391"/>
                      <a:pt x="6258" y="1641"/>
                    </a:cubicBezTo>
                    <a:cubicBezTo>
                      <a:pt x="6320" y="1587"/>
                      <a:pt x="6359" y="1508"/>
                      <a:pt x="6398" y="1446"/>
                    </a:cubicBezTo>
                    <a:cubicBezTo>
                      <a:pt x="6476" y="1321"/>
                      <a:pt x="6547" y="1196"/>
                      <a:pt x="6609" y="1055"/>
                    </a:cubicBezTo>
                    <a:cubicBezTo>
                      <a:pt x="6612" y="1049"/>
                      <a:pt x="6614" y="1044"/>
                      <a:pt x="6617" y="1038"/>
                    </a:cubicBezTo>
                    <a:lnTo>
                      <a:pt x="6617" y="1038"/>
                    </a:lnTo>
                    <a:cubicBezTo>
                      <a:pt x="6556" y="1149"/>
                      <a:pt x="6481" y="1247"/>
                      <a:pt x="6406" y="1352"/>
                    </a:cubicBezTo>
                    <a:lnTo>
                      <a:pt x="6406" y="1336"/>
                    </a:lnTo>
                    <a:cubicBezTo>
                      <a:pt x="6414" y="1329"/>
                      <a:pt x="6414" y="1313"/>
                      <a:pt x="6429" y="1297"/>
                    </a:cubicBezTo>
                    <a:cubicBezTo>
                      <a:pt x="6484" y="1180"/>
                      <a:pt x="6547" y="1055"/>
                      <a:pt x="6601" y="930"/>
                    </a:cubicBezTo>
                    <a:cubicBezTo>
                      <a:pt x="6648" y="821"/>
                      <a:pt x="6711" y="727"/>
                      <a:pt x="6758" y="618"/>
                    </a:cubicBezTo>
                    <a:lnTo>
                      <a:pt x="6758" y="618"/>
                    </a:lnTo>
                    <a:cubicBezTo>
                      <a:pt x="6723" y="735"/>
                      <a:pt x="6689" y="864"/>
                      <a:pt x="6644" y="979"/>
                    </a:cubicBezTo>
                    <a:lnTo>
                      <a:pt x="6644" y="979"/>
                    </a:lnTo>
                    <a:cubicBezTo>
                      <a:pt x="6692" y="866"/>
                      <a:pt x="6734" y="746"/>
                      <a:pt x="6765" y="625"/>
                    </a:cubicBezTo>
                    <a:cubicBezTo>
                      <a:pt x="6805" y="477"/>
                      <a:pt x="6836" y="321"/>
                      <a:pt x="6883" y="180"/>
                    </a:cubicBezTo>
                    <a:lnTo>
                      <a:pt x="6906" y="156"/>
                    </a:lnTo>
                    <a:cubicBezTo>
                      <a:pt x="6971" y="144"/>
                      <a:pt x="6950" y="104"/>
                      <a:pt x="6918" y="104"/>
                    </a:cubicBezTo>
                    <a:cubicBezTo>
                      <a:pt x="6912" y="104"/>
                      <a:pt x="6905" y="106"/>
                      <a:pt x="6898" y="110"/>
                    </a:cubicBezTo>
                    <a:cubicBezTo>
                      <a:pt x="6875" y="117"/>
                      <a:pt x="6875" y="125"/>
                      <a:pt x="6867" y="125"/>
                    </a:cubicBezTo>
                    <a:cubicBezTo>
                      <a:pt x="6687" y="266"/>
                      <a:pt x="6531" y="438"/>
                      <a:pt x="6429" y="633"/>
                    </a:cubicBezTo>
                    <a:lnTo>
                      <a:pt x="6398" y="696"/>
                    </a:lnTo>
                    <a:cubicBezTo>
                      <a:pt x="6390" y="696"/>
                      <a:pt x="6367" y="696"/>
                      <a:pt x="6359" y="703"/>
                    </a:cubicBezTo>
                    <a:lnTo>
                      <a:pt x="6359" y="672"/>
                    </a:lnTo>
                    <a:cubicBezTo>
                      <a:pt x="6351" y="438"/>
                      <a:pt x="6242" y="235"/>
                      <a:pt x="6172" y="24"/>
                    </a:cubicBezTo>
                    <a:cubicBezTo>
                      <a:pt x="6168" y="8"/>
                      <a:pt x="6156" y="0"/>
                      <a:pt x="61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2" name="Google Shape;17452;p56"/>
              <p:cNvSpPr/>
              <p:nvPr/>
            </p:nvSpPr>
            <p:spPr>
              <a:xfrm>
                <a:off x="2135102" y="3832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3" name="Google Shape;17453;p56"/>
              <p:cNvSpPr/>
              <p:nvPr/>
            </p:nvSpPr>
            <p:spPr>
              <a:xfrm>
                <a:off x="2092306" y="4337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54" name="Google Shape;17454;p56"/>
            <p:cNvGrpSpPr/>
            <p:nvPr/>
          </p:nvGrpSpPr>
          <p:grpSpPr>
            <a:xfrm rot="6517193" flipH="1">
              <a:off x="1042917" y="3324309"/>
              <a:ext cx="409984" cy="1130883"/>
              <a:chOff x="1967316" y="192980"/>
              <a:chExt cx="301065" cy="830388"/>
            </a:xfrm>
          </p:grpSpPr>
          <p:sp>
            <p:nvSpPr>
              <p:cNvPr id="17455" name="Google Shape;17455;p56"/>
              <p:cNvSpPr/>
              <p:nvPr/>
            </p:nvSpPr>
            <p:spPr>
              <a:xfrm>
                <a:off x="1967316" y="472320"/>
                <a:ext cx="82232" cy="10198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793" extrusionOk="0">
                    <a:moveTo>
                      <a:pt x="219" y="1"/>
                    </a:moveTo>
                    <a:cubicBezTo>
                      <a:pt x="243" y="71"/>
                      <a:pt x="266" y="149"/>
                      <a:pt x="290" y="212"/>
                    </a:cubicBezTo>
                    <a:cubicBezTo>
                      <a:pt x="196" y="157"/>
                      <a:pt x="94" y="110"/>
                      <a:pt x="1" y="47"/>
                    </a:cubicBezTo>
                    <a:lnTo>
                      <a:pt x="1" y="47"/>
                    </a:lnTo>
                    <a:cubicBezTo>
                      <a:pt x="94" y="1141"/>
                      <a:pt x="766" y="2181"/>
                      <a:pt x="1743" y="2689"/>
                    </a:cubicBezTo>
                    <a:cubicBezTo>
                      <a:pt x="1855" y="2745"/>
                      <a:pt x="1982" y="2792"/>
                      <a:pt x="2106" y="2792"/>
                    </a:cubicBezTo>
                    <a:cubicBezTo>
                      <a:pt x="2155" y="2792"/>
                      <a:pt x="2204" y="2785"/>
                      <a:pt x="2251" y="2767"/>
                    </a:cubicBezTo>
                    <a:cubicBezTo>
                      <a:pt x="2189" y="1993"/>
                      <a:pt x="1978" y="1415"/>
                      <a:pt x="1634" y="970"/>
                    </a:cubicBezTo>
                    <a:cubicBezTo>
                      <a:pt x="1274" y="508"/>
                      <a:pt x="782" y="165"/>
                      <a:pt x="2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6" name="Google Shape;17456;p56"/>
              <p:cNvSpPr/>
              <p:nvPr/>
            </p:nvSpPr>
            <p:spPr>
              <a:xfrm>
                <a:off x="1967900" y="366171"/>
                <a:ext cx="92456" cy="131308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3596" extrusionOk="0">
                    <a:moveTo>
                      <a:pt x="156" y="1"/>
                    </a:moveTo>
                    <a:lnTo>
                      <a:pt x="180" y="157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219" y="665"/>
                      <a:pt x="125" y="1337"/>
                      <a:pt x="360" y="1923"/>
                    </a:cubicBezTo>
                    <a:cubicBezTo>
                      <a:pt x="532" y="2321"/>
                      <a:pt x="828" y="2665"/>
                      <a:pt x="1172" y="2931"/>
                    </a:cubicBezTo>
                    <a:cubicBezTo>
                      <a:pt x="1524" y="3189"/>
                      <a:pt x="1907" y="3384"/>
                      <a:pt x="2298" y="3595"/>
                    </a:cubicBezTo>
                    <a:cubicBezTo>
                      <a:pt x="2532" y="3025"/>
                      <a:pt x="2173" y="2009"/>
                      <a:pt x="1805" y="1368"/>
                    </a:cubicBezTo>
                    <a:cubicBezTo>
                      <a:pt x="1461" y="712"/>
                      <a:pt x="875" y="141"/>
                      <a:pt x="1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7" name="Google Shape;17457;p56"/>
              <p:cNvSpPr/>
              <p:nvPr/>
            </p:nvSpPr>
            <p:spPr>
              <a:xfrm>
                <a:off x="2016392" y="277147"/>
                <a:ext cx="88220" cy="156941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4298" extrusionOk="0">
                    <a:moveTo>
                      <a:pt x="352" y="1"/>
                    </a:moveTo>
                    <a:cubicBezTo>
                      <a:pt x="352" y="102"/>
                      <a:pt x="344" y="204"/>
                      <a:pt x="344" y="305"/>
                    </a:cubicBezTo>
                    <a:cubicBezTo>
                      <a:pt x="258" y="282"/>
                      <a:pt x="180" y="204"/>
                      <a:pt x="149" y="118"/>
                    </a:cubicBezTo>
                    <a:cubicBezTo>
                      <a:pt x="71" y="649"/>
                      <a:pt x="1" y="1188"/>
                      <a:pt x="102" y="1704"/>
                    </a:cubicBezTo>
                    <a:cubicBezTo>
                      <a:pt x="243" y="2525"/>
                      <a:pt x="782" y="3197"/>
                      <a:pt x="1321" y="3830"/>
                    </a:cubicBezTo>
                    <a:cubicBezTo>
                      <a:pt x="1438" y="3978"/>
                      <a:pt x="1556" y="4127"/>
                      <a:pt x="1720" y="4212"/>
                    </a:cubicBezTo>
                    <a:cubicBezTo>
                      <a:pt x="1813" y="4263"/>
                      <a:pt x="1927" y="4298"/>
                      <a:pt x="2038" y="4298"/>
                    </a:cubicBezTo>
                    <a:cubicBezTo>
                      <a:pt x="2114" y="4298"/>
                      <a:pt x="2188" y="4282"/>
                      <a:pt x="2251" y="4244"/>
                    </a:cubicBezTo>
                    <a:cubicBezTo>
                      <a:pt x="2415" y="3470"/>
                      <a:pt x="2314" y="2603"/>
                      <a:pt x="1985" y="1837"/>
                    </a:cubicBezTo>
                    <a:cubicBezTo>
                      <a:pt x="1649" y="1079"/>
                      <a:pt x="1063" y="422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8" name="Google Shape;17458;p56"/>
              <p:cNvSpPr/>
              <p:nvPr/>
            </p:nvSpPr>
            <p:spPr>
              <a:xfrm>
                <a:off x="2090882" y="192980"/>
                <a:ext cx="66238" cy="12280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3363" extrusionOk="0">
                    <a:moveTo>
                      <a:pt x="0" y="0"/>
                    </a:moveTo>
                    <a:cubicBezTo>
                      <a:pt x="235" y="641"/>
                      <a:pt x="0" y="1368"/>
                      <a:pt x="250" y="1993"/>
                    </a:cubicBezTo>
                    <a:cubicBezTo>
                      <a:pt x="406" y="2407"/>
                      <a:pt x="743" y="2712"/>
                      <a:pt x="1079" y="3001"/>
                    </a:cubicBezTo>
                    <a:cubicBezTo>
                      <a:pt x="1278" y="3178"/>
                      <a:pt x="1512" y="3362"/>
                      <a:pt x="1768" y="3362"/>
                    </a:cubicBezTo>
                    <a:cubicBezTo>
                      <a:pt x="1783" y="3362"/>
                      <a:pt x="1798" y="3362"/>
                      <a:pt x="1813" y="3360"/>
                    </a:cubicBezTo>
                    <a:cubicBezTo>
                      <a:pt x="1797" y="2946"/>
                      <a:pt x="1758" y="2759"/>
                      <a:pt x="1704" y="2579"/>
                    </a:cubicBezTo>
                    <a:cubicBezTo>
                      <a:pt x="1641" y="2407"/>
                      <a:pt x="1555" y="2251"/>
                      <a:pt x="1501" y="2071"/>
                    </a:cubicBezTo>
                    <a:cubicBezTo>
                      <a:pt x="1383" y="1743"/>
                      <a:pt x="1360" y="1368"/>
                      <a:pt x="1235" y="1040"/>
                    </a:cubicBezTo>
                    <a:cubicBezTo>
                      <a:pt x="1032" y="524"/>
                      <a:pt x="547" y="11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9" name="Google Shape;17459;p56"/>
              <p:cNvSpPr/>
              <p:nvPr/>
            </p:nvSpPr>
            <p:spPr>
              <a:xfrm>
                <a:off x="2177605" y="239500"/>
                <a:ext cx="37136" cy="99029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2712" extrusionOk="0">
                    <a:moveTo>
                      <a:pt x="743" y="0"/>
                    </a:moveTo>
                    <a:cubicBezTo>
                      <a:pt x="493" y="422"/>
                      <a:pt x="235" y="852"/>
                      <a:pt x="118" y="1321"/>
                    </a:cubicBezTo>
                    <a:cubicBezTo>
                      <a:pt x="1" y="1790"/>
                      <a:pt x="32" y="2321"/>
                      <a:pt x="321" y="2712"/>
                    </a:cubicBezTo>
                    <a:cubicBezTo>
                      <a:pt x="884" y="1891"/>
                      <a:pt x="1017" y="977"/>
                      <a:pt x="860" y="109"/>
                    </a:cubicBezTo>
                    <a:lnTo>
                      <a:pt x="860" y="109"/>
                    </a:lnTo>
                    <a:lnTo>
                      <a:pt x="782" y="188"/>
                    </a:lnTo>
                    <a:cubicBezTo>
                      <a:pt x="767" y="125"/>
                      <a:pt x="751" y="55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0" name="Google Shape;17460;p56"/>
              <p:cNvSpPr/>
              <p:nvPr/>
            </p:nvSpPr>
            <p:spPr>
              <a:xfrm>
                <a:off x="2226389" y="204373"/>
                <a:ext cx="41992" cy="93369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2557" extrusionOk="0">
                    <a:moveTo>
                      <a:pt x="1111" y="1"/>
                    </a:moveTo>
                    <a:cubicBezTo>
                      <a:pt x="1017" y="95"/>
                      <a:pt x="939" y="188"/>
                      <a:pt x="853" y="274"/>
                    </a:cubicBezTo>
                    <a:cubicBezTo>
                      <a:pt x="853" y="220"/>
                      <a:pt x="845" y="157"/>
                      <a:pt x="845" y="102"/>
                    </a:cubicBezTo>
                    <a:cubicBezTo>
                      <a:pt x="259" y="759"/>
                      <a:pt x="1" y="1697"/>
                      <a:pt x="173" y="2556"/>
                    </a:cubicBezTo>
                    <a:cubicBezTo>
                      <a:pt x="743" y="1743"/>
                      <a:pt x="1150" y="892"/>
                      <a:pt x="1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1" name="Google Shape;17461;p56"/>
              <p:cNvSpPr/>
              <p:nvPr/>
            </p:nvSpPr>
            <p:spPr>
              <a:xfrm>
                <a:off x="2179029" y="381288"/>
                <a:ext cx="87088" cy="59994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1643" extrusionOk="0">
                    <a:moveTo>
                      <a:pt x="2384" y="1"/>
                    </a:moveTo>
                    <a:cubicBezTo>
                      <a:pt x="2251" y="63"/>
                      <a:pt x="2095" y="40"/>
                      <a:pt x="1939" y="63"/>
                    </a:cubicBezTo>
                    <a:cubicBezTo>
                      <a:pt x="1650" y="95"/>
                      <a:pt x="1392" y="251"/>
                      <a:pt x="1142" y="391"/>
                    </a:cubicBezTo>
                    <a:cubicBezTo>
                      <a:pt x="939" y="509"/>
                      <a:pt x="728" y="642"/>
                      <a:pt x="540" y="782"/>
                    </a:cubicBezTo>
                    <a:cubicBezTo>
                      <a:pt x="352" y="938"/>
                      <a:pt x="188" y="1118"/>
                      <a:pt x="87" y="1345"/>
                    </a:cubicBezTo>
                    <a:cubicBezTo>
                      <a:pt x="1" y="1548"/>
                      <a:pt x="110" y="1618"/>
                      <a:pt x="165" y="1634"/>
                    </a:cubicBezTo>
                    <a:cubicBezTo>
                      <a:pt x="186" y="1640"/>
                      <a:pt x="207" y="1642"/>
                      <a:pt x="227" y="1642"/>
                    </a:cubicBezTo>
                    <a:cubicBezTo>
                      <a:pt x="260" y="1642"/>
                      <a:pt x="292" y="1636"/>
                      <a:pt x="321" y="1626"/>
                    </a:cubicBezTo>
                    <a:cubicBezTo>
                      <a:pt x="634" y="1525"/>
                      <a:pt x="931" y="1368"/>
                      <a:pt x="1196" y="1173"/>
                    </a:cubicBezTo>
                    <a:cubicBezTo>
                      <a:pt x="1400" y="1032"/>
                      <a:pt x="1587" y="860"/>
                      <a:pt x="1782" y="696"/>
                    </a:cubicBezTo>
                    <a:cubicBezTo>
                      <a:pt x="1962" y="532"/>
                      <a:pt x="2158" y="368"/>
                      <a:pt x="2345" y="196"/>
                    </a:cubicBezTo>
                    <a:cubicBezTo>
                      <a:pt x="2325" y="185"/>
                      <a:pt x="2303" y="181"/>
                      <a:pt x="2279" y="181"/>
                    </a:cubicBezTo>
                    <a:cubicBezTo>
                      <a:pt x="2236" y="181"/>
                      <a:pt x="2190" y="194"/>
                      <a:pt x="2150" y="204"/>
                    </a:cubicBezTo>
                    <a:cubicBezTo>
                      <a:pt x="2236" y="149"/>
                      <a:pt x="2330" y="79"/>
                      <a:pt x="2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2" name="Google Shape;17462;p56"/>
              <p:cNvSpPr/>
              <p:nvPr/>
            </p:nvSpPr>
            <p:spPr>
              <a:xfrm>
                <a:off x="2167052" y="462753"/>
                <a:ext cx="91908" cy="3388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928" extrusionOk="0">
                    <a:moveTo>
                      <a:pt x="1663" y="0"/>
                    </a:moveTo>
                    <a:cubicBezTo>
                      <a:pt x="1547" y="0"/>
                      <a:pt x="1426" y="25"/>
                      <a:pt x="1306" y="44"/>
                    </a:cubicBezTo>
                    <a:cubicBezTo>
                      <a:pt x="1063" y="98"/>
                      <a:pt x="821" y="145"/>
                      <a:pt x="594" y="239"/>
                    </a:cubicBezTo>
                    <a:cubicBezTo>
                      <a:pt x="368" y="341"/>
                      <a:pt x="157" y="481"/>
                      <a:pt x="1" y="677"/>
                    </a:cubicBezTo>
                    <a:cubicBezTo>
                      <a:pt x="97" y="861"/>
                      <a:pt x="270" y="927"/>
                      <a:pt x="427" y="927"/>
                    </a:cubicBezTo>
                    <a:cubicBezTo>
                      <a:pt x="436" y="927"/>
                      <a:pt x="445" y="927"/>
                      <a:pt x="454" y="927"/>
                    </a:cubicBezTo>
                    <a:cubicBezTo>
                      <a:pt x="641" y="927"/>
                      <a:pt x="805" y="864"/>
                      <a:pt x="977" y="786"/>
                    </a:cubicBezTo>
                    <a:cubicBezTo>
                      <a:pt x="1134" y="708"/>
                      <a:pt x="1282" y="614"/>
                      <a:pt x="1454" y="544"/>
                    </a:cubicBezTo>
                    <a:cubicBezTo>
                      <a:pt x="1806" y="388"/>
                      <a:pt x="2196" y="333"/>
                      <a:pt x="2517" y="122"/>
                    </a:cubicBezTo>
                    <a:cubicBezTo>
                      <a:pt x="2400" y="122"/>
                      <a:pt x="2275" y="138"/>
                      <a:pt x="2157" y="145"/>
                    </a:cubicBezTo>
                    <a:cubicBezTo>
                      <a:pt x="2204" y="122"/>
                      <a:pt x="2243" y="83"/>
                      <a:pt x="2275" y="36"/>
                    </a:cubicBezTo>
                    <a:lnTo>
                      <a:pt x="2275" y="36"/>
                    </a:lnTo>
                    <a:cubicBezTo>
                      <a:pt x="2226" y="54"/>
                      <a:pt x="2176" y="61"/>
                      <a:pt x="2125" y="61"/>
                    </a:cubicBezTo>
                    <a:cubicBezTo>
                      <a:pt x="2001" y="61"/>
                      <a:pt x="1870" y="21"/>
                      <a:pt x="1743" y="5"/>
                    </a:cubicBezTo>
                    <a:cubicBezTo>
                      <a:pt x="1717" y="2"/>
                      <a:pt x="1690" y="0"/>
                      <a:pt x="1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3" name="Google Shape;17463;p56"/>
              <p:cNvSpPr/>
              <p:nvPr/>
            </p:nvSpPr>
            <p:spPr>
              <a:xfrm>
                <a:off x="1970456" y="481157"/>
                <a:ext cx="64522" cy="76791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210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5" y="485"/>
                      <a:pt x="243" y="884"/>
                      <a:pt x="477" y="1259"/>
                    </a:cubicBezTo>
                    <a:cubicBezTo>
                      <a:pt x="633" y="1525"/>
                      <a:pt x="821" y="1782"/>
                      <a:pt x="1094" y="1931"/>
                    </a:cubicBezTo>
                    <a:cubicBezTo>
                      <a:pt x="1298" y="2025"/>
                      <a:pt x="1524" y="2064"/>
                      <a:pt x="1735" y="2103"/>
                    </a:cubicBezTo>
                    <a:cubicBezTo>
                      <a:pt x="1641" y="1837"/>
                      <a:pt x="1767" y="1525"/>
                      <a:pt x="1673" y="1267"/>
                    </a:cubicBezTo>
                    <a:cubicBezTo>
                      <a:pt x="1610" y="1126"/>
                      <a:pt x="1501" y="1009"/>
                      <a:pt x="1384" y="899"/>
                    </a:cubicBezTo>
                    <a:cubicBezTo>
                      <a:pt x="977" y="532"/>
                      <a:pt x="508" y="227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4" name="Google Shape;17464;p56"/>
              <p:cNvSpPr/>
              <p:nvPr/>
            </p:nvSpPr>
            <p:spPr>
              <a:xfrm>
                <a:off x="1975021" y="379024"/>
                <a:ext cx="66822" cy="10074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27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7" y="399"/>
                      <a:pt x="110" y="797"/>
                      <a:pt x="227" y="1188"/>
                    </a:cubicBezTo>
                    <a:cubicBezTo>
                      <a:pt x="344" y="1579"/>
                      <a:pt x="540" y="1954"/>
                      <a:pt x="829" y="2227"/>
                    </a:cubicBezTo>
                    <a:cubicBezTo>
                      <a:pt x="1095" y="2470"/>
                      <a:pt x="1431" y="2634"/>
                      <a:pt x="1767" y="2759"/>
                    </a:cubicBezTo>
                    <a:cubicBezTo>
                      <a:pt x="1829" y="2501"/>
                      <a:pt x="1782" y="2274"/>
                      <a:pt x="1704" y="2087"/>
                    </a:cubicBezTo>
                    <a:cubicBezTo>
                      <a:pt x="1610" y="1899"/>
                      <a:pt x="1493" y="1735"/>
                      <a:pt x="1399" y="1563"/>
                    </a:cubicBezTo>
                    <a:cubicBezTo>
                      <a:pt x="1220" y="1219"/>
                      <a:pt x="1134" y="821"/>
                      <a:pt x="884" y="524"/>
                    </a:cubicBezTo>
                    <a:cubicBezTo>
                      <a:pt x="657" y="258"/>
                      <a:pt x="321" y="125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5" name="Google Shape;17465;p56"/>
              <p:cNvSpPr/>
              <p:nvPr/>
            </p:nvSpPr>
            <p:spPr>
              <a:xfrm>
                <a:off x="2016392" y="289708"/>
                <a:ext cx="72811" cy="12356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3384" extrusionOk="0">
                    <a:moveTo>
                      <a:pt x="243" y="0"/>
                    </a:moveTo>
                    <a:lnTo>
                      <a:pt x="243" y="0"/>
                    </a:lnTo>
                    <a:cubicBezTo>
                      <a:pt x="1" y="704"/>
                      <a:pt x="87" y="1407"/>
                      <a:pt x="391" y="2024"/>
                    </a:cubicBezTo>
                    <a:cubicBezTo>
                      <a:pt x="454" y="2141"/>
                      <a:pt x="532" y="2259"/>
                      <a:pt x="626" y="2352"/>
                    </a:cubicBezTo>
                    <a:cubicBezTo>
                      <a:pt x="766" y="2470"/>
                      <a:pt x="930" y="2540"/>
                      <a:pt x="1095" y="2626"/>
                    </a:cubicBezTo>
                    <a:cubicBezTo>
                      <a:pt x="1446" y="2806"/>
                      <a:pt x="1751" y="3071"/>
                      <a:pt x="1993" y="3384"/>
                    </a:cubicBezTo>
                    <a:cubicBezTo>
                      <a:pt x="1923" y="2876"/>
                      <a:pt x="1829" y="2352"/>
                      <a:pt x="1626" y="1884"/>
                    </a:cubicBezTo>
                    <a:cubicBezTo>
                      <a:pt x="1454" y="1524"/>
                      <a:pt x="1220" y="1196"/>
                      <a:pt x="1001" y="868"/>
                    </a:cubicBezTo>
                    <a:cubicBezTo>
                      <a:pt x="774" y="555"/>
                      <a:pt x="548" y="235"/>
                      <a:pt x="243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6" name="Google Shape;17466;p56"/>
              <p:cNvSpPr/>
              <p:nvPr/>
            </p:nvSpPr>
            <p:spPr>
              <a:xfrm>
                <a:off x="2093730" y="197252"/>
                <a:ext cx="48236" cy="9504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260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8" y="540"/>
                      <a:pt x="110" y="837"/>
                      <a:pt x="125" y="1126"/>
                    </a:cubicBezTo>
                    <a:cubicBezTo>
                      <a:pt x="141" y="1415"/>
                      <a:pt x="180" y="1712"/>
                      <a:pt x="305" y="1978"/>
                    </a:cubicBezTo>
                    <a:cubicBezTo>
                      <a:pt x="360" y="2095"/>
                      <a:pt x="430" y="2196"/>
                      <a:pt x="547" y="2251"/>
                    </a:cubicBezTo>
                    <a:cubicBezTo>
                      <a:pt x="625" y="2290"/>
                      <a:pt x="711" y="2290"/>
                      <a:pt x="805" y="2306"/>
                    </a:cubicBezTo>
                    <a:cubicBezTo>
                      <a:pt x="1001" y="2345"/>
                      <a:pt x="1172" y="2454"/>
                      <a:pt x="1313" y="2603"/>
                    </a:cubicBezTo>
                    <a:cubicBezTo>
                      <a:pt x="1321" y="2220"/>
                      <a:pt x="1047" y="1884"/>
                      <a:pt x="969" y="1509"/>
                    </a:cubicBezTo>
                    <a:cubicBezTo>
                      <a:pt x="930" y="1313"/>
                      <a:pt x="938" y="1118"/>
                      <a:pt x="891" y="930"/>
                    </a:cubicBezTo>
                    <a:cubicBezTo>
                      <a:pt x="836" y="712"/>
                      <a:pt x="704" y="532"/>
                      <a:pt x="539" y="383"/>
                    </a:cubicBezTo>
                    <a:cubicBezTo>
                      <a:pt x="375" y="235"/>
                      <a:pt x="188" y="118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7" name="Google Shape;17467;p56"/>
              <p:cNvSpPr/>
              <p:nvPr/>
            </p:nvSpPr>
            <p:spPr>
              <a:xfrm>
                <a:off x="2181622" y="246913"/>
                <a:ext cx="24575" cy="79055"/>
              </a:xfrm>
              <a:custGeom>
                <a:avLst/>
                <a:gdLst/>
                <a:ahLst/>
                <a:cxnLst/>
                <a:rect l="l" t="t" r="r" b="b"/>
                <a:pathLst>
                  <a:path w="673" h="2165" extrusionOk="0">
                    <a:moveTo>
                      <a:pt x="578" y="0"/>
                    </a:moveTo>
                    <a:lnTo>
                      <a:pt x="578" y="0"/>
                    </a:lnTo>
                    <a:cubicBezTo>
                      <a:pt x="313" y="508"/>
                      <a:pt x="31" y="1047"/>
                      <a:pt x="0" y="1626"/>
                    </a:cubicBezTo>
                    <a:cubicBezTo>
                      <a:pt x="188" y="1790"/>
                      <a:pt x="266" y="1977"/>
                      <a:pt x="281" y="2165"/>
                    </a:cubicBezTo>
                    <a:cubicBezTo>
                      <a:pt x="266" y="1798"/>
                      <a:pt x="383" y="1438"/>
                      <a:pt x="485" y="1086"/>
                    </a:cubicBezTo>
                    <a:cubicBezTo>
                      <a:pt x="586" y="735"/>
                      <a:pt x="672" y="352"/>
                      <a:pt x="578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8" name="Google Shape;17468;p56"/>
              <p:cNvSpPr/>
              <p:nvPr/>
            </p:nvSpPr>
            <p:spPr>
              <a:xfrm>
                <a:off x="2236978" y="209521"/>
                <a:ext cx="28847" cy="5911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1619" extrusionOk="0">
                    <a:moveTo>
                      <a:pt x="789" y="1"/>
                    </a:moveTo>
                    <a:cubicBezTo>
                      <a:pt x="399" y="266"/>
                      <a:pt x="117" y="665"/>
                      <a:pt x="0" y="1102"/>
                    </a:cubicBezTo>
                    <a:cubicBezTo>
                      <a:pt x="102" y="1360"/>
                      <a:pt x="125" y="1493"/>
                      <a:pt x="133" y="1618"/>
                    </a:cubicBezTo>
                    <a:cubicBezTo>
                      <a:pt x="133" y="1493"/>
                      <a:pt x="250" y="1399"/>
                      <a:pt x="336" y="1298"/>
                    </a:cubicBezTo>
                    <a:cubicBezTo>
                      <a:pt x="492" y="1126"/>
                      <a:pt x="594" y="907"/>
                      <a:pt x="664" y="680"/>
                    </a:cubicBezTo>
                    <a:cubicBezTo>
                      <a:pt x="727" y="462"/>
                      <a:pt x="758" y="235"/>
                      <a:pt x="789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9" name="Google Shape;17469;p56"/>
              <p:cNvSpPr/>
              <p:nvPr/>
            </p:nvSpPr>
            <p:spPr>
              <a:xfrm>
                <a:off x="2204991" y="385305"/>
                <a:ext cx="52837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938" extrusionOk="0">
                    <a:moveTo>
                      <a:pt x="1447" y="0"/>
                    </a:moveTo>
                    <a:lnTo>
                      <a:pt x="1447" y="0"/>
                    </a:lnTo>
                    <a:cubicBezTo>
                      <a:pt x="939" y="16"/>
                      <a:pt x="501" y="313"/>
                      <a:pt x="79" y="594"/>
                    </a:cubicBezTo>
                    <a:cubicBezTo>
                      <a:pt x="63" y="711"/>
                      <a:pt x="40" y="821"/>
                      <a:pt x="1" y="938"/>
                    </a:cubicBezTo>
                    <a:cubicBezTo>
                      <a:pt x="532" y="696"/>
                      <a:pt x="1017" y="383"/>
                      <a:pt x="1447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0" name="Google Shape;17470;p56"/>
              <p:cNvSpPr/>
              <p:nvPr/>
            </p:nvSpPr>
            <p:spPr>
              <a:xfrm>
                <a:off x="2188742" y="465419"/>
                <a:ext cx="56233" cy="17199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471" extrusionOk="0">
                    <a:moveTo>
                      <a:pt x="1025" y="0"/>
                    </a:moveTo>
                    <a:cubicBezTo>
                      <a:pt x="893" y="0"/>
                      <a:pt x="763" y="9"/>
                      <a:pt x="633" y="33"/>
                    </a:cubicBezTo>
                    <a:cubicBezTo>
                      <a:pt x="555" y="57"/>
                      <a:pt x="477" y="72"/>
                      <a:pt x="422" y="119"/>
                    </a:cubicBezTo>
                    <a:cubicBezTo>
                      <a:pt x="360" y="174"/>
                      <a:pt x="321" y="229"/>
                      <a:pt x="282" y="291"/>
                    </a:cubicBezTo>
                    <a:cubicBezTo>
                      <a:pt x="243" y="343"/>
                      <a:pt x="193" y="389"/>
                      <a:pt x="80" y="439"/>
                    </a:cubicBezTo>
                    <a:lnTo>
                      <a:pt x="80" y="439"/>
                    </a:lnTo>
                    <a:cubicBezTo>
                      <a:pt x="223" y="392"/>
                      <a:pt x="379" y="389"/>
                      <a:pt x="524" y="369"/>
                    </a:cubicBezTo>
                    <a:cubicBezTo>
                      <a:pt x="868" y="330"/>
                      <a:pt x="1188" y="197"/>
                      <a:pt x="1501" y="80"/>
                    </a:cubicBezTo>
                    <a:cubicBezTo>
                      <a:pt x="1494" y="66"/>
                      <a:pt x="1511" y="35"/>
                      <a:pt x="1531" y="32"/>
                    </a:cubicBezTo>
                    <a:lnTo>
                      <a:pt x="1531" y="32"/>
                    </a:lnTo>
                    <a:cubicBezTo>
                      <a:pt x="1534" y="33"/>
                      <a:pt x="1537" y="33"/>
                      <a:pt x="1540" y="33"/>
                    </a:cubicBezTo>
                    <a:cubicBezTo>
                      <a:pt x="1538" y="33"/>
                      <a:pt x="1536" y="32"/>
                      <a:pt x="1534" y="32"/>
                    </a:cubicBezTo>
                    <a:cubicBezTo>
                      <a:pt x="1533" y="32"/>
                      <a:pt x="1532" y="32"/>
                      <a:pt x="1531" y="32"/>
                    </a:cubicBezTo>
                    <a:lnTo>
                      <a:pt x="1531" y="32"/>
                    </a:lnTo>
                    <a:cubicBezTo>
                      <a:pt x="1362" y="15"/>
                      <a:pt x="1193" y="0"/>
                      <a:pt x="1025" y="0"/>
                    </a:cubicBezTo>
                    <a:close/>
                    <a:moveTo>
                      <a:pt x="80" y="439"/>
                    </a:moveTo>
                    <a:cubicBezTo>
                      <a:pt x="53" y="448"/>
                      <a:pt x="26" y="459"/>
                      <a:pt x="0" y="471"/>
                    </a:cubicBezTo>
                    <a:cubicBezTo>
                      <a:pt x="30" y="460"/>
                      <a:pt x="56" y="450"/>
                      <a:pt x="80" y="439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1" name="Google Shape;17471;p56"/>
              <p:cNvSpPr/>
              <p:nvPr/>
            </p:nvSpPr>
            <p:spPr>
              <a:xfrm>
                <a:off x="2011536" y="442926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2" name="Google Shape;17472;p56"/>
              <p:cNvSpPr/>
              <p:nvPr/>
            </p:nvSpPr>
            <p:spPr>
              <a:xfrm>
                <a:off x="1992438" y="413531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3" name="Google Shape;17473;p56"/>
              <p:cNvSpPr/>
              <p:nvPr/>
            </p:nvSpPr>
            <p:spPr>
              <a:xfrm>
                <a:off x="1979585" y="390782"/>
                <a:ext cx="53677" cy="83291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281" extrusionOk="0">
                    <a:moveTo>
                      <a:pt x="12" y="1"/>
                    </a:moveTo>
                    <a:cubicBezTo>
                      <a:pt x="6" y="1"/>
                      <a:pt x="1" y="3"/>
                      <a:pt x="1" y="6"/>
                    </a:cubicBezTo>
                    <a:cubicBezTo>
                      <a:pt x="40" y="389"/>
                      <a:pt x="141" y="780"/>
                      <a:pt x="266" y="1132"/>
                    </a:cubicBezTo>
                    <a:cubicBezTo>
                      <a:pt x="329" y="1288"/>
                      <a:pt x="407" y="1429"/>
                      <a:pt x="501" y="1569"/>
                    </a:cubicBezTo>
                    <a:cubicBezTo>
                      <a:pt x="610" y="1718"/>
                      <a:pt x="735" y="1819"/>
                      <a:pt x="876" y="1929"/>
                    </a:cubicBezTo>
                    <a:cubicBezTo>
                      <a:pt x="1048" y="2077"/>
                      <a:pt x="1243" y="2187"/>
                      <a:pt x="1446" y="2280"/>
                    </a:cubicBezTo>
                    <a:cubicBezTo>
                      <a:pt x="1462" y="2280"/>
                      <a:pt x="1470" y="2273"/>
                      <a:pt x="1462" y="2273"/>
                    </a:cubicBezTo>
                    <a:cubicBezTo>
                      <a:pt x="1290" y="2163"/>
                      <a:pt x="1126" y="2069"/>
                      <a:pt x="977" y="1944"/>
                    </a:cubicBezTo>
                    <a:cubicBezTo>
                      <a:pt x="852" y="1835"/>
                      <a:pt x="735" y="1702"/>
                      <a:pt x="626" y="1577"/>
                    </a:cubicBezTo>
                    <a:cubicBezTo>
                      <a:pt x="391" y="1311"/>
                      <a:pt x="258" y="991"/>
                      <a:pt x="149" y="647"/>
                    </a:cubicBezTo>
                    <a:cubicBezTo>
                      <a:pt x="79" y="444"/>
                      <a:pt x="40" y="217"/>
                      <a:pt x="24" y="6"/>
                    </a:cubicBezTo>
                    <a:cubicBezTo>
                      <a:pt x="24" y="3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4" name="Google Shape;17474;p56"/>
              <p:cNvSpPr/>
              <p:nvPr/>
            </p:nvSpPr>
            <p:spPr>
              <a:xfrm>
                <a:off x="1973597" y="488569"/>
                <a:ext cx="55977" cy="67954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1861" extrusionOk="0">
                    <a:moveTo>
                      <a:pt x="0" y="1"/>
                    </a:moveTo>
                    <a:cubicBezTo>
                      <a:pt x="297" y="548"/>
                      <a:pt x="383" y="1251"/>
                      <a:pt x="938" y="1619"/>
                    </a:cubicBezTo>
                    <a:cubicBezTo>
                      <a:pt x="1024" y="1673"/>
                      <a:pt x="1134" y="1712"/>
                      <a:pt x="1235" y="1767"/>
                    </a:cubicBezTo>
                    <a:cubicBezTo>
                      <a:pt x="1321" y="1806"/>
                      <a:pt x="1415" y="1853"/>
                      <a:pt x="1516" y="1861"/>
                    </a:cubicBezTo>
                    <a:cubicBezTo>
                      <a:pt x="1532" y="1853"/>
                      <a:pt x="1532" y="1830"/>
                      <a:pt x="1524" y="1830"/>
                    </a:cubicBezTo>
                    <a:cubicBezTo>
                      <a:pt x="1430" y="1798"/>
                      <a:pt x="1337" y="1767"/>
                      <a:pt x="1251" y="1705"/>
                    </a:cubicBezTo>
                    <a:cubicBezTo>
                      <a:pt x="1173" y="1658"/>
                      <a:pt x="1102" y="1603"/>
                      <a:pt x="1024" y="1556"/>
                    </a:cubicBezTo>
                    <a:cubicBezTo>
                      <a:pt x="891" y="1478"/>
                      <a:pt x="782" y="1361"/>
                      <a:pt x="688" y="1243"/>
                    </a:cubicBezTo>
                    <a:cubicBezTo>
                      <a:pt x="493" y="1009"/>
                      <a:pt x="360" y="736"/>
                      <a:pt x="243" y="462"/>
                    </a:cubicBezTo>
                    <a:cubicBezTo>
                      <a:pt x="180" y="306"/>
                      <a:pt x="102" y="149"/>
                      <a:pt x="8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5" name="Google Shape;17475;p56"/>
              <p:cNvSpPr/>
              <p:nvPr/>
            </p:nvSpPr>
            <p:spPr>
              <a:xfrm>
                <a:off x="2023257" y="298034"/>
                <a:ext cx="57365" cy="98408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2695" extrusionOk="0">
                    <a:moveTo>
                      <a:pt x="43" y="1"/>
                    </a:moveTo>
                    <a:cubicBezTo>
                      <a:pt x="41" y="1"/>
                      <a:pt x="39" y="3"/>
                      <a:pt x="39" y="7"/>
                    </a:cubicBezTo>
                    <a:cubicBezTo>
                      <a:pt x="0" y="226"/>
                      <a:pt x="0" y="437"/>
                      <a:pt x="8" y="655"/>
                    </a:cubicBezTo>
                    <a:cubicBezTo>
                      <a:pt x="16" y="866"/>
                      <a:pt x="70" y="1085"/>
                      <a:pt x="125" y="1296"/>
                    </a:cubicBezTo>
                    <a:cubicBezTo>
                      <a:pt x="195" y="1499"/>
                      <a:pt x="266" y="1726"/>
                      <a:pt x="399" y="1906"/>
                    </a:cubicBezTo>
                    <a:cubicBezTo>
                      <a:pt x="524" y="2070"/>
                      <a:pt x="703" y="2203"/>
                      <a:pt x="891" y="2304"/>
                    </a:cubicBezTo>
                    <a:cubicBezTo>
                      <a:pt x="993" y="2359"/>
                      <a:pt x="1094" y="2406"/>
                      <a:pt x="1204" y="2468"/>
                    </a:cubicBezTo>
                    <a:cubicBezTo>
                      <a:pt x="1321" y="2531"/>
                      <a:pt x="1415" y="2617"/>
                      <a:pt x="1524" y="2695"/>
                    </a:cubicBezTo>
                    <a:cubicBezTo>
                      <a:pt x="1555" y="2695"/>
                      <a:pt x="1571" y="2687"/>
                      <a:pt x="1563" y="2671"/>
                    </a:cubicBezTo>
                    <a:cubicBezTo>
                      <a:pt x="1446" y="2515"/>
                      <a:pt x="1258" y="2414"/>
                      <a:pt x="1094" y="2320"/>
                    </a:cubicBezTo>
                    <a:cubicBezTo>
                      <a:pt x="907" y="2218"/>
                      <a:pt x="742" y="2101"/>
                      <a:pt x="586" y="1953"/>
                    </a:cubicBezTo>
                    <a:cubicBezTo>
                      <a:pt x="422" y="1796"/>
                      <a:pt x="313" y="1593"/>
                      <a:pt x="235" y="1374"/>
                    </a:cubicBezTo>
                    <a:cubicBezTo>
                      <a:pt x="164" y="1179"/>
                      <a:pt x="94" y="976"/>
                      <a:pt x="55" y="773"/>
                    </a:cubicBezTo>
                    <a:cubicBezTo>
                      <a:pt x="8" y="515"/>
                      <a:pt x="0" y="265"/>
                      <a:pt x="47" y="7"/>
                    </a:cubicBezTo>
                    <a:cubicBezTo>
                      <a:pt x="47" y="3"/>
                      <a:pt x="45" y="1"/>
                      <a:pt x="43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6" name="Google Shape;17476;p56"/>
              <p:cNvSpPr/>
              <p:nvPr/>
            </p:nvSpPr>
            <p:spPr>
              <a:xfrm>
                <a:off x="2098295" y="207659"/>
                <a:ext cx="37172" cy="76426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2093" extrusionOk="0">
                    <a:moveTo>
                      <a:pt x="12" y="1"/>
                    </a:moveTo>
                    <a:cubicBezTo>
                      <a:pt x="6" y="1"/>
                      <a:pt x="0" y="5"/>
                      <a:pt x="0" y="12"/>
                    </a:cubicBezTo>
                    <a:cubicBezTo>
                      <a:pt x="110" y="380"/>
                      <a:pt x="63" y="763"/>
                      <a:pt x="110" y="1146"/>
                    </a:cubicBezTo>
                    <a:cubicBezTo>
                      <a:pt x="141" y="1388"/>
                      <a:pt x="211" y="1716"/>
                      <a:pt x="454" y="1849"/>
                    </a:cubicBezTo>
                    <a:cubicBezTo>
                      <a:pt x="493" y="1864"/>
                      <a:pt x="532" y="1872"/>
                      <a:pt x="579" y="1888"/>
                    </a:cubicBezTo>
                    <a:cubicBezTo>
                      <a:pt x="625" y="1896"/>
                      <a:pt x="680" y="1911"/>
                      <a:pt x="719" y="1927"/>
                    </a:cubicBezTo>
                    <a:cubicBezTo>
                      <a:pt x="821" y="1966"/>
                      <a:pt x="922" y="2013"/>
                      <a:pt x="1008" y="2083"/>
                    </a:cubicBezTo>
                    <a:cubicBezTo>
                      <a:pt x="891" y="1943"/>
                      <a:pt x="719" y="1927"/>
                      <a:pt x="579" y="1825"/>
                    </a:cubicBezTo>
                    <a:cubicBezTo>
                      <a:pt x="524" y="1786"/>
                      <a:pt x="461" y="1763"/>
                      <a:pt x="414" y="1708"/>
                    </a:cubicBezTo>
                    <a:cubicBezTo>
                      <a:pt x="368" y="1661"/>
                      <a:pt x="336" y="1599"/>
                      <a:pt x="305" y="1544"/>
                    </a:cubicBezTo>
                    <a:cubicBezTo>
                      <a:pt x="188" y="1278"/>
                      <a:pt x="180" y="981"/>
                      <a:pt x="141" y="700"/>
                    </a:cubicBezTo>
                    <a:cubicBezTo>
                      <a:pt x="102" y="466"/>
                      <a:pt x="94" y="231"/>
                      <a:pt x="24" y="12"/>
                    </a:cubicBezTo>
                    <a:cubicBezTo>
                      <a:pt x="24" y="5"/>
                      <a:pt x="18" y="1"/>
                      <a:pt x="12" y="1"/>
                    </a:cubicBezTo>
                    <a:close/>
                    <a:moveTo>
                      <a:pt x="1008" y="2083"/>
                    </a:moveTo>
                    <a:cubicBezTo>
                      <a:pt x="1008" y="2090"/>
                      <a:pt x="1011" y="2092"/>
                      <a:pt x="1013" y="2092"/>
                    </a:cubicBezTo>
                    <a:cubicBezTo>
                      <a:pt x="1016" y="2092"/>
                      <a:pt x="1017" y="2088"/>
                      <a:pt x="1008" y="2083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7" name="Google Shape;17477;p56"/>
              <p:cNvSpPr/>
              <p:nvPr/>
            </p:nvSpPr>
            <p:spPr>
              <a:xfrm>
                <a:off x="2181877" y="262760"/>
                <a:ext cx="15190" cy="4966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1360" extrusionOk="0">
                    <a:moveTo>
                      <a:pt x="410" y="0"/>
                    </a:moveTo>
                    <a:cubicBezTo>
                      <a:pt x="408" y="0"/>
                      <a:pt x="405" y="1"/>
                      <a:pt x="399" y="4"/>
                    </a:cubicBezTo>
                    <a:cubicBezTo>
                      <a:pt x="329" y="113"/>
                      <a:pt x="306" y="238"/>
                      <a:pt x="243" y="355"/>
                    </a:cubicBezTo>
                    <a:cubicBezTo>
                      <a:pt x="188" y="473"/>
                      <a:pt x="126" y="582"/>
                      <a:pt x="79" y="707"/>
                    </a:cubicBezTo>
                    <a:cubicBezTo>
                      <a:pt x="40" y="816"/>
                      <a:pt x="1" y="934"/>
                      <a:pt x="1" y="1051"/>
                    </a:cubicBezTo>
                    <a:cubicBezTo>
                      <a:pt x="1" y="1098"/>
                      <a:pt x="9" y="1153"/>
                      <a:pt x="40" y="1199"/>
                    </a:cubicBezTo>
                    <a:cubicBezTo>
                      <a:pt x="79" y="1254"/>
                      <a:pt x="126" y="1293"/>
                      <a:pt x="165" y="1356"/>
                    </a:cubicBezTo>
                    <a:cubicBezTo>
                      <a:pt x="165" y="1358"/>
                      <a:pt x="166" y="1359"/>
                      <a:pt x="167" y="1359"/>
                    </a:cubicBezTo>
                    <a:cubicBezTo>
                      <a:pt x="169" y="1359"/>
                      <a:pt x="173" y="1356"/>
                      <a:pt x="173" y="1356"/>
                    </a:cubicBezTo>
                    <a:cubicBezTo>
                      <a:pt x="149" y="1246"/>
                      <a:pt x="79" y="1168"/>
                      <a:pt x="79" y="1051"/>
                    </a:cubicBezTo>
                    <a:cubicBezTo>
                      <a:pt x="79" y="934"/>
                      <a:pt x="118" y="824"/>
                      <a:pt x="149" y="707"/>
                    </a:cubicBezTo>
                    <a:cubicBezTo>
                      <a:pt x="188" y="574"/>
                      <a:pt x="228" y="457"/>
                      <a:pt x="282" y="340"/>
                    </a:cubicBezTo>
                    <a:cubicBezTo>
                      <a:pt x="337" y="230"/>
                      <a:pt x="353" y="113"/>
                      <a:pt x="415" y="4"/>
                    </a:cubicBezTo>
                    <a:cubicBezTo>
                      <a:pt x="415" y="4"/>
                      <a:pt x="415" y="0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8" name="Google Shape;17478;p56"/>
              <p:cNvSpPr/>
              <p:nvPr/>
            </p:nvSpPr>
            <p:spPr>
              <a:xfrm>
                <a:off x="2239826" y="215802"/>
                <a:ext cx="21982" cy="4246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63" extrusionOk="0">
                    <a:moveTo>
                      <a:pt x="602" y="0"/>
                    </a:moveTo>
                    <a:lnTo>
                      <a:pt x="602" y="0"/>
                    </a:lnTo>
                    <a:cubicBezTo>
                      <a:pt x="407" y="141"/>
                      <a:pt x="258" y="329"/>
                      <a:pt x="133" y="532"/>
                    </a:cubicBezTo>
                    <a:cubicBezTo>
                      <a:pt x="78" y="618"/>
                      <a:pt x="16" y="719"/>
                      <a:pt x="8" y="821"/>
                    </a:cubicBezTo>
                    <a:cubicBezTo>
                      <a:pt x="0" y="930"/>
                      <a:pt x="39" y="1040"/>
                      <a:pt x="47" y="1157"/>
                    </a:cubicBezTo>
                    <a:cubicBezTo>
                      <a:pt x="47" y="1161"/>
                      <a:pt x="51" y="1163"/>
                      <a:pt x="55" y="1163"/>
                    </a:cubicBezTo>
                    <a:cubicBezTo>
                      <a:pt x="59" y="1163"/>
                      <a:pt x="63" y="1161"/>
                      <a:pt x="63" y="1157"/>
                    </a:cubicBezTo>
                    <a:cubicBezTo>
                      <a:pt x="55" y="1055"/>
                      <a:pt x="24" y="962"/>
                      <a:pt x="47" y="860"/>
                    </a:cubicBezTo>
                    <a:cubicBezTo>
                      <a:pt x="63" y="758"/>
                      <a:pt x="133" y="649"/>
                      <a:pt x="196" y="563"/>
                    </a:cubicBezTo>
                    <a:cubicBezTo>
                      <a:pt x="250" y="461"/>
                      <a:pt x="313" y="376"/>
                      <a:pt x="375" y="290"/>
                    </a:cubicBezTo>
                    <a:cubicBezTo>
                      <a:pt x="407" y="250"/>
                      <a:pt x="438" y="196"/>
                      <a:pt x="477" y="149"/>
                    </a:cubicBezTo>
                    <a:cubicBezTo>
                      <a:pt x="516" y="102"/>
                      <a:pt x="563" y="55"/>
                      <a:pt x="602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9" name="Google Shape;17479;p56"/>
              <p:cNvSpPr/>
              <p:nvPr/>
            </p:nvSpPr>
            <p:spPr>
              <a:xfrm>
                <a:off x="2209117" y="389285"/>
                <a:ext cx="38450" cy="23954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656" extrusionOk="0">
                    <a:moveTo>
                      <a:pt x="1052" y="1"/>
                    </a:moveTo>
                    <a:cubicBezTo>
                      <a:pt x="958" y="8"/>
                      <a:pt x="857" y="71"/>
                      <a:pt x="763" y="94"/>
                    </a:cubicBezTo>
                    <a:cubicBezTo>
                      <a:pt x="654" y="133"/>
                      <a:pt x="544" y="165"/>
                      <a:pt x="451" y="227"/>
                    </a:cubicBezTo>
                    <a:cubicBezTo>
                      <a:pt x="349" y="282"/>
                      <a:pt x="271" y="352"/>
                      <a:pt x="185" y="423"/>
                    </a:cubicBezTo>
                    <a:cubicBezTo>
                      <a:pt x="107" y="477"/>
                      <a:pt x="36" y="548"/>
                      <a:pt x="5" y="634"/>
                    </a:cubicBezTo>
                    <a:cubicBezTo>
                      <a:pt x="1" y="647"/>
                      <a:pt x="9" y="656"/>
                      <a:pt x="19" y="656"/>
                    </a:cubicBezTo>
                    <a:cubicBezTo>
                      <a:pt x="26" y="656"/>
                      <a:pt x="33" y="651"/>
                      <a:pt x="36" y="641"/>
                    </a:cubicBezTo>
                    <a:cubicBezTo>
                      <a:pt x="75" y="548"/>
                      <a:pt x="161" y="485"/>
                      <a:pt x="255" y="438"/>
                    </a:cubicBezTo>
                    <a:cubicBezTo>
                      <a:pt x="341" y="391"/>
                      <a:pt x="427" y="313"/>
                      <a:pt x="513" y="266"/>
                    </a:cubicBezTo>
                    <a:cubicBezTo>
                      <a:pt x="615" y="212"/>
                      <a:pt x="708" y="196"/>
                      <a:pt x="810" y="157"/>
                    </a:cubicBezTo>
                    <a:cubicBezTo>
                      <a:pt x="888" y="110"/>
                      <a:pt x="958" y="32"/>
                      <a:pt x="105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0" name="Google Shape;17480;p56"/>
              <p:cNvSpPr/>
              <p:nvPr/>
            </p:nvSpPr>
            <p:spPr>
              <a:xfrm>
                <a:off x="2201376" y="466332"/>
                <a:ext cx="38742" cy="9421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258" extrusionOk="0">
                    <a:moveTo>
                      <a:pt x="1053" y="16"/>
                    </a:moveTo>
                    <a:cubicBezTo>
                      <a:pt x="1056" y="21"/>
                      <a:pt x="1058" y="23"/>
                      <a:pt x="1058" y="23"/>
                    </a:cubicBezTo>
                    <a:cubicBezTo>
                      <a:pt x="1060" y="23"/>
                      <a:pt x="1058" y="16"/>
                      <a:pt x="1053" y="16"/>
                    </a:cubicBezTo>
                    <a:close/>
                    <a:moveTo>
                      <a:pt x="584" y="0"/>
                    </a:moveTo>
                    <a:cubicBezTo>
                      <a:pt x="530" y="0"/>
                      <a:pt x="475" y="8"/>
                      <a:pt x="428" y="16"/>
                    </a:cubicBezTo>
                    <a:cubicBezTo>
                      <a:pt x="272" y="47"/>
                      <a:pt x="100" y="118"/>
                      <a:pt x="6" y="243"/>
                    </a:cubicBezTo>
                    <a:cubicBezTo>
                      <a:pt x="1" y="248"/>
                      <a:pt x="3" y="257"/>
                      <a:pt x="7" y="257"/>
                    </a:cubicBezTo>
                    <a:cubicBezTo>
                      <a:pt x="9" y="257"/>
                      <a:pt x="12" y="255"/>
                      <a:pt x="14" y="251"/>
                    </a:cubicBezTo>
                    <a:cubicBezTo>
                      <a:pt x="76" y="188"/>
                      <a:pt x="139" y="149"/>
                      <a:pt x="233" y="125"/>
                    </a:cubicBezTo>
                    <a:cubicBezTo>
                      <a:pt x="272" y="118"/>
                      <a:pt x="311" y="118"/>
                      <a:pt x="350" y="118"/>
                    </a:cubicBezTo>
                    <a:cubicBezTo>
                      <a:pt x="389" y="118"/>
                      <a:pt x="436" y="110"/>
                      <a:pt x="475" y="94"/>
                    </a:cubicBezTo>
                    <a:cubicBezTo>
                      <a:pt x="569" y="86"/>
                      <a:pt x="678" y="55"/>
                      <a:pt x="780" y="47"/>
                    </a:cubicBezTo>
                    <a:cubicBezTo>
                      <a:pt x="807" y="47"/>
                      <a:pt x="833" y="48"/>
                      <a:pt x="859" y="48"/>
                    </a:cubicBezTo>
                    <a:cubicBezTo>
                      <a:pt x="923" y="48"/>
                      <a:pt x="986" y="44"/>
                      <a:pt x="1053" y="16"/>
                    </a:cubicBezTo>
                    <a:lnTo>
                      <a:pt x="1053" y="16"/>
                    </a:lnTo>
                    <a:cubicBezTo>
                      <a:pt x="1028" y="20"/>
                      <a:pt x="1002" y="21"/>
                      <a:pt x="976" y="21"/>
                    </a:cubicBezTo>
                    <a:cubicBezTo>
                      <a:pt x="898" y="21"/>
                      <a:pt x="819" y="8"/>
                      <a:pt x="749" y="8"/>
                    </a:cubicBezTo>
                    <a:cubicBezTo>
                      <a:pt x="686" y="8"/>
                      <a:pt x="639" y="0"/>
                      <a:pt x="584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1" name="Google Shape;17481;p56"/>
              <p:cNvSpPr/>
              <p:nvPr/>
            </p:nvSpPr>
            <p:spPr>
              <a:xfrm>
                <a:off x="2055499" y="328232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2" name="Google Shape;17482;p56"/>
              <p:cNvSpPr/>
              <p:nvPr/>
            </p:nvSpPr>
            <p:spPr>
              <a:xfrm>
                <a:off x="2032933" y="293031"/>
                <a:ext cx="58534" cy="122727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3361" extrusionOk="0">
                    <a:moveTo>
                      <a:pt x="10" y="0"/>
                    </a:moveTo>
                    <a:cubicBezTo>
                      <a:pt x="5" y="0"/>
                      <a:pt x="1" y="7"/>
                      <a:pt x="1" y="19"/>
                    </a:cubicBezTo>
                    <a:cubicBezTo>
                      <a:pt x="48" y="105"/>
                      <a:pt x="118" y="175"/>
                      <a:pt x="181" y="253"/>
                    </a:cubicBezTo>
                    <a:cubicBezTo>
                      <a:pt x="259" y="339"/>
                      <a:pt x="337" y="417"/>
                      <a:pt x="415" y="503"/>
                    </a:cubicBezTo>
                    <a:cubicBezTo>
                      <a:pt x="595" y="706"/>
                      <a:pt x="751" y="917"/>
                      <a:pt x="876" y="1152"/>
                    </a:cubicBezTo>
                    <a:cubicBezTo>
                      <a:pt x="1001" y="1386"/>
                      <a:pt x="1110" y="1605"/>
                      <a:pt x="1196" y="1863"/>
                    </a:cubicBezTo>
                    <a:cubicBezTo>
                      <a:pt x="1282" y="2105"/>
                      <a:pt x="1368" y="2363"/>
                      <a:pt x="1431" y="2605"/>
                    </a:cubicBezTo>
                    <a:cubicBezTo>
                      <a:pt x="1470" y="2738"/>
                      <a:pt x="1501" y="2879"/>
                      <a:pt x="1509" y="3027"/>
                    </a:cubicBezTo>
                    <a:cubicBezTo>
                      <a:pt x="1517" y="3129"/>
                      <a:pt x="1509" y="3262"/>
                      <a:pt x="1572" y="3355"/>
                    </a:cubicBezTo>
                    <a:cubicBezTo>
                      <a:pt x="1575" y="3359"/>
                      <a:pt x="1578" y="3361"/>
                      <a:pt x="1581" y="3361"/>
                    </a:cubicBezTo>
                    <a:cubicBezTo>
                      <a:pt x="1584" y="3361"/>
                      <a:pt x="1587" y="3357"/>
                      <a:pt x="1587" y="3348"/>
                    </a:cubicBezTo>
                    <a:cubicBezTo>
                      <a:pt x="1587" y="3262"/>
                      <a:pt x="1603" y="3152"/>
                      <a:pt x="1587" y="3035"/>
                    </a:cubicBezTo>
                    <a:cubicBezTo>
                      <a:pt x="1579" y="2918"/>
                      <a:pt x="1564" y="2793"/>
                      <a:pt x="1540" y="2676"/>
                    </a:cubicBezTo>
                    <a:cubicBezTo>
                      <a:pt x="1493" y="2418"/>
                      <a:pt x="1423" y="2168"/>
                      <a:pt x="1337" y="1925"/>
                    </a:cubicBezTo>
                    <a:cubicBezTo>
                      <a:pt x="1251" y="1675"/>
                      <a:pt x="1118" y="1457"/>
                      <a:pt x="993" y="1238"/>
                    </a:cubicBezTo>
                    <a:cubicBezTo>
                      <a:pt x="868" y="1019"/>
                      <a:pt x="720" y="808"/>
                      <a:pt x="556" y="613"/>
                    </a:cubicBezTo>
                    <a:cubicBezTo>
                      <a:pt x="470" y="503"/>
                      <a:pt x="368" y="409"/>
                      <a:pt x="274" y="300"/>
                    </a:cubicBezTo>
                    <a:cubicBezTo>
                      <a:pt x="181" y="214"/>
                      <a:pt x="87" y="120"/>
                      <a:pt x="16" y="3"/>
                    </a:cubicBezTo>
                    <a:cubicBezTo>
                      <a:pt x="14" y="1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3" name="Google Shape;17483;p56"/>
              <p:cNvSpPr/>
              <p:nvPr/>
            </p:nvSpPr>
            <p:spPr>
              <a:xfrm>
                <a:off x="1981886" y="380740"/>
                <a:ext cx="61382" cy="88622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2427" extrusionOk="0">
                    <a:moveTo>
                      <a:pt x="8" y="0"/>
                    </a:moveTo>
                    <a:cubicBezTo>
                      <a:pt x="0" y="0"/>
                      <a:pt x="0" y="16"/>
                      <a:pt x="8" y="16"/>
                    </a:cubicBezTo>
                    <a:cubicBezTo>
                      <a:pt x="86" y="16"/>
                      <a:pt x="156" y="70"/>
                      <a:pt x="227" y="110"/>
                    </a:cubicBezTo>
                    <a:cubicBezTo>
                      <a:pt x="289" y="156"/>
                      <a:pt x="360" y="203"/>
                      <a:pt x="422" y="266"/>
                    </a:cubicBezTo>
                    <a:cubicBezTo>
                      <a:pt x="563" y="391"/>
                      <a:pt x="696" y="516"/>
                      <a:pt x="797" y="680"/>
                    </a:cubicBezTo>
                    <a:cubicBezTo>
                      <a:pt x="914" y="860"/>
                      <a:pt x="1008" y="1047"/>
                      <a:pt x="1086" y="1250"/>
                    </a:cubicBezTo>
                    <a:cubicBezTo>
                      <a:pt x="1164" y="1446"/>
                      <a:pt x="1227" y="1641"/>
                      <a:pt x="1336" y="1813"/>
                    </a:cubicBezTo>
                    <a:cubicBezTo>
                      <a:pt x="1399" y="1907"/>
                      <a:pt x="1454" y="1993"/>
                      <a:pt x="1500" y="2087"/>
                    </a:cubicBezTo>
                    <a:cubicBezTo>
                      <a:pt x="1563" y="2188"/>
                      <a:pt x="1571" y="2298"/>
                      <a:pt x="1602" y="2415"/>
                    </a:cubicBezTo>
                    <a:cubicBezTo>
                      <a:pt x="1602" y="2423"/>
                      <a:pt x="1612" y="2427"/>
                      <a:pt x="1622" y="2427"/>
                    </a:cubicBezTo>
                    <a:cubicBezTo>
                      <a:pt x="1631" y="2427"/>
                      <a:pt x="1641" y="2423"/>
                      <a:pt x="1641" y="2415"/>
                    </a:cubicBezTo>
                    <a:cubicBezTo>
                      <a:pt x="1680" y="2219"/>
                      <a:pt x="1594" y="2008"/>
                      <a:pt x="1500" y="1852"/>
                    </a:cubicBezTo>
                    <a:cubicBezTo>
                      <a:pt x="1399" y="1649"/>
                      <a:pt x="1297" y="1454"/>
                      <a:pt x="1211" y="1243"/>
                    </a:cubicBezTo>
                    <a:cubicBezTo>
                      <a:pt x="1125" y="1032"/>
                      <a:pt x="1024" y="836"/>
                      <a:pt x="899" y="657"/>
                    </a:cubicBezTo>
                    <a:cubicBezTo>
                      <a:pt x="781" y="485"/>
                      <a:pt x="641" y="352"/>
                      <a:pt x="477" y="235"/>
                    </a:cubicBezTo>
                    <a:cubicBezTo>
                      <a:pt x="399" y="172"/>
                      <a:pt x="320" y="125"/>
                      <a:pt x="234" y="78"/>
                    </a:cubicBezTo>
                    <a:cubicBezTo>
                      <a:pt x="164" y="39"/>
                      <a:pt x="86" y="0"/>
                      <a:pt x="8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4" name="Google Shape;17484;p56"/>
              <p:cNvSpPr/>
              <p:nvPr/>
            </p:nvSpPr>
            <p:spPr>
              <a:xfrm>
                <a:off x="1978818" y="481924"/>
                <a:ext cx="57876" cy="5272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444" extrusionOk="0">
                    <a:moveTo>
                      <a:pt x="11" y="0"/>
                    </a:moveTo>
                    <a:cubicBezTo>
                      <a:pt x="7" y="0"/>
                      <a:pt x="0" y="6"/>
                      <a:pt x="6" y="11"/>
                    </a:cubicBezTo>
                    <a:cubicBezTo>
                      <a:pt x="100" y="152"/>
                      <a:pt x="240" y="238"/>
                      <a:pt x="373" y="347"/>
                    </a:cubicBezTo>
                    <a:cubicBezTo>
                      <a:pt x="522" y="449"/>
                      <a:pt x="662" y="558"/>
                      <a:pt x="803" y="667"/>
                    </a:cubicBezTo>
                    <a:cubicBezTo>
                      <a:pt x="951" y="777"/>
                      <a:pt x="1100" y="894"/>
                      <a:pt x="1225" y="1027"/>
                    </a:cubicBezTo>
                    <a:cubicBezTo>
                      <a:pt x="1287" y="1089"/>
                      <a:pt x="1342" y="1144"/>
                      <a:pt x="1381" y="1214"/>
                    </a:cubicBezTo>
                    <a:cubicBezTo>
                      <a:pt x="1405" y="1246"/>
                      <a:pt x="1428" y="1277"/>
                      <a:pt x="1452" y="1308"/>
                    </a:cubicBezTo>
                    <a:cubicBezTo>
                      <a:pt x="1467" y="1347"/>
                      <a:pt x="1483" y="1386"/>
                      <a:pt x="1498" y="1425"/>
                    </a:cubicBezTo>
                    <a:cubicBezTo>
                      <a:pt x="1502" y="1437"/>
                      <a:pt x="1514" y="1443"/>
                      <a:pt x="1527" y="1443"/>
                    </a:cubicBezTo>
                    <a:cubicBezTo>
                      <a:pt x="1539" y="1443"/>
                      <a:pt x="1553" y="1437"/>
                      <a:pt x="1561" y="1425"/>
                    </a:cubicBezTo>
                    <a:cubicBezTo>
                      <a:pt x="1584" y="1347"/>
                      <a:pt x="1561" y="1261"/>
                      <a:pt x="1530" y="1207"/>
                    </a:cubicBezTo>
                    <a:cubicBezTo>
                      <a:pt x="1491" y="1129"/>
                      <a:pt x="1428" y="1066"/>
                      <a:pt x="1381" y="1011"/>
                    </a:cubicBezTo>
                    <a:cubicBezTo>
                      <a:pt x="1264" y="863"/>
                      <a:pt x="1116" y="746"/>
                      <a:pt x="975" y="636"/>
                    </a:cubicBezTo>
                    <a:cubicBezTo>
                      <a:pt x="819" y="519"/>
                      <a:pt x="647" y="433"/>
                      <a:pt x="490" y="331"/>
                    </a:cubicBezTo>
                    <a:cubicBezTo>
                      <a:pt x="326" y="230"/>
                      <a:pt x="139" y="167"/>
                      <a:pt x="14" y="3"/>
                    </a:cubicBezTo>
                    <a:cubicBezTo>
                      <a:pt x="14" y="1"/>
                      <a:pt x="12" y="0"/>
                      <a:pt x="1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5" name="Google Shape;17485;p56"/>
              <p:cNvSpPr/>
              <p:nvPr/>
            </p:nvSpPr>
            <p:spPr>
              <a:xfrm>
                <a:off x="2099135" y="200977"/>
                <a:ext cx="45972" cy="9424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581" extrusionOk="0">
                    <a:moveTo>
                      <a:pt x="1" y="0"/>
                    </a:moveTo>
                    <a:cubicBezTo>
                      <a:pt x="63" y="55"/>
                      <a:pt x="141" y="94"/>
                      <a:pt x="204" y="149"/>
                    </a:cubicBezTo>
                    <a:cubicBezTo>
                      <a:pt x="282" y="203"/>
                      <a:pt x="352" y="281"/>
                      <a:pt x="423" y="352"/>
                    </a:cubicBezTo>
                    <a:cubicBezTo>
                      <a:pt x="540" y="485"/>
                      <a:pt x="634" y="641"/>
                      <a:pt x="696" y="813"/>
                    </a:cubicBezTo>
                    <a:cubicBezTo>
                      <a:pt x="767" y="1008"/>
                      <a:pt x="774" y="1219"/>
                      <a:pt x="790" y="1422"/>
                    </a:cubicBezTo>
                    <a:cubicBezTo>
                      <a:pt x="813" y="1618"/>
                      <a:pt x="899" y="1790"/>
                      <a:pt x="978" y="1961"/>
                    </a:cubicBezTo>
                    <a:cubicBezTo>
                      <a:pt x="1017" y="2063"/>
                      <a:pt x="1064" y="2157"/>
                      <a:pt x="1103" y="2258"/>
                    </a:cubicBezTo>
                    <a:cubicBezTo>
                      <a:pt x="1134" y="2360"/>
                      <a:pt x="1134" y="2469"/>
                      <a:pt x="1204" y="2571"/>
                    </a:cubicBezTo>
                    <a:cubicBezTo>
                      <a:pt x="1210" y="2577"/>
                      <a:pt x="1220" y="2581"/>
                      <a:pt x="1229" y="2581"/>
                    </a:cubicBezTo>
                    <a:cubicBezTo>
                      <a:pt x="1244" y="2581"/>
                      <a:pt x="1259" y="2572"/>
                      <a:pt x="1259" y="2548"/>
                    </a:cubicBezTo>
                    <a:cubicBezTo>
                      <a:pt x="1235" y="2469"/>
                      <a:pt x="1220" y="2376"/>
                      <a:pt x="1212" y="2282"/>
                    </a:cubicBezTo>
                    <a:cubicBezTo>
                      <a:pt x="1204" y="2188"/>
                      <a:pt x="1157" y="2102"/>
                      <a:pt x="1118" y="2008"/>
                    </a:cubicBezTo>
                    <a:cubicBezTo>
                      <a:pt x="1040" y="1829"/>
                      <a:pt x="938" y="1641"/>
                      <a:pt x="899" y="1446"/>
                    </a:cubicBezTo>
                    <a:cubicBezTo>
                      <a:pt x="860" y="1243"/>
                      <a:pt x="853" y="1024"/>
                      <a:pt x="782" y="821"/>
                    </a:cubicBezTo>
                    <a:cubicBezTo>
                      <a:pt x="728" y="656"/>
                      <a:pt x="634" y="516"/>
                      <a:pt x="517" y="391"/>
                    </a:cubicBezTo>
                    <a:cubicBezTo>
                      <a:pt x="446" y="313"/>
                      <a:pt x="360" y="242"/>
                      <a:pt x="274" y="172"/>
                    </a:cubicBezTo>
                    <a:cubicBezTo>
                      <a:pt x="188" y="109"/>
                      <a:pt x="87" y="70"/>
                      <a:pt x="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6" name="Google Shape;17486;p56"/>
              <p:cNvSpPr/>
              <p:nvPr/>
            </p:nvSpPr>
            <p:spPr>
              <a:xfrm>
                <a:off x="2191590" y="253924"/>
                <a:ext cx="14314" cy="7533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063" extrusionOk="0">
                    <a:moveTo>
                      <a:pt x="378" y="0"/>
                    </a:moveTo>
                    <a:cubicBezTo>
                      <a:pt x="373" y="0"/>
                      <a:pt x="368" y="4"/>
                      <a:pt x="368" y="11"/>
                    </a:cubicBezTo>
                    <a:cubicBezTo>
                      <a:pt x="368" y="191"/>
                      <a:pt x="329" y="355"/>
                      <a:pt x="290" y="527"/>
                    </a:cubicBezTo>
                    <a:cubicBezTo>
                      <a:pt x="251" y="707"/>
                      <a:pt x="212" y="871"/>
                      <a:pt x="157" y="1051"/>
                    </a:cubicBezTo>
                    <a:cubicBezTo>
                      <a:pt x="126" y="1129"/>
                      <a:pt x="110" y="1215"/>
                      <a:pt x="87" y="1293"/>
                    </a:cubicBezTo>
                    <a:cubicBezTo>
                      <a:pt x="71" y="1379"/>
                      <a:pt x="32" y="1457"/>
                      <a:pt x="16" y="1543"/>
                    </a:cubicBezTo>
                    <a:cubicBezTo>
                      <a:pt x="8" y="1621"/>
                      <a:pt x="8" y="1715"/>
                      <a:pt x="1" y="1793"/>
                    </a:cubicBezTo>
                    <a:cubicBezTo>
                      <a:pt x="1" y="1879"/>
                      <a:pt x="1" y="1965"/>
                      <a:pt x="16" y="2051"/>
                    </a:cubicBezTo>
                    <a:cubicBezTo>
                      <a:pt x="16" y="2059"/>
                      <a:pt x="22" y="2063"/>
                      <a:pt x="28" y="2063"/>
                    </a:cubicBezTo>
                    <a:cubicBezTo>
                      <a:pt x="34" y="2063"/>
                      <a:pt x="40" y="2059"/>
                      <a:pt x="40" y="2051"/>
                    </a:cubicBezTo>
                    <a:cubicBezTo>
                      <a:pt x="40" y="1957"/>
                      <a:pt x="40" y="1871"/>
                      <a:pt x="55" y="1770"/>
                    </a:cubicBezTo>
                    <a:cubicBezTo>
                      <a:pt x="71" y="1684"/>
                      <a:pt x="94" y="1606"/>
                      <a:pt x="110" y="1520"/>
                    </a:cubicBezTo>
                    <a:cubicBezTo>
                      <a:pt x="118" y="1426"/>
                      <a:pt x="133" y="1340"/>
                      <a:pt x="157" y="1254"/>
                    </a:cubicBezTo>
                    <a:cubicBezTo>
                      <a:pt x="173" y="1176"/>
                      <a:pt x="204" y="1090"/>
                      <a:pt x="227" y="1012"/>
                    </a:cubicBezTo>
                    <a:cubicBezTo>
                      <a:pt x="274" y="840"/>
                      <a:pt x="305" y="668"/>
                      <a:pt x="329" y="504"/>
                    </a:cubicBezTo>
                    <a:cubicBezTo>
                      <a:pt x="352" y="347"/>
                      <a:pt x="391" y="191"/>
                      <a:pt x="391" y="19"/>
                    </a:cubicBezTo>
                    <a:cubicBezTo>
                      <a:pt x="391" y="6"/>
                      <a:pt x="384" y="0"/>
                      <a:pt x="378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7" name="Google Shape;17487;p56"/>
              <p:cNvSpPr/>
              <p:nvPr/>
            </p:nvSpPr>
            <p:spPr>
              <a:xfrm>
                <a:off x="2235809" y="215510"/>
                <a:ext cx="21434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990" extrusionOk="0">
                    <a:moveTo>
                      <a:pt x="587" y="1"/>
                    </a:moveTo>
                    <a:lnTo>
                      <a:pt x="587" y="1"/>
                    </a:lnTo>
                    <a:cubicBezTo>
                      <a:pt x="517" y="71"/>
                      <a:pt x="431" y="118"/>
                      <a:pt x="360" y="188"/>
                    </a:cubicBezTo>
                    <a:cubicBezTo>
                      <a:pt x="290" y="258"/>
                      <a:pt x="235" y="344"/>
                      <a:pt x="196" y="423"/>
                    </a:cubicBezTo>
                    <a:cubicBezTo>
                      <a:pt x="95" y="595"/>
                      <a:pt x="40" y="782"/>
                      <a:pt x="1" y="977"/>
                    </a:cubicBezTo>
                    <a:cubicBezTo>
                      <a:pt x="1" y="982"/>
                      <a:pt x="7" y="990"/>
                      <a:pt x="11" y="990"/>
                    </a:cubicBezTo>
                    <a:cubicBezTo>
                      <a:pt x="14" y="990"/>
                      <a:pt x="17" y="987"/>
                      <a:pt x="17" y="977"/>
                    </a:cubicBezTo>
                    <a:cubicBezTo>
                      <a:pt x="71" y="790"/>
                      <a:pt x="134" y="595"/>
                      <a:pt x="235" y="430"/>
                    </a:cubicBezTo>
                    <a:cubicBezTo>
                      <a:pt x="282" y="352"/>
                      <a:pt x="345" y="282"/>
                      <a:pt x="399" y="204"/>
                    </a:cubicBezTo>
                    <a:cubicBezTo>
                      <a:pt x="431" y="165"/>
                      <a:pt x="462" y="126"/>
                      <a:pt x="501" y="87"/>
                    </a:cubicBezTo>
                    <a:cubicBezTo>
                      <a:pt x="540" y="71"/>
                      <a:pt x="564" y="40"/>
                      <a:pt x="587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8" name="Google Shape;17488;p56"/>
              <p:cNvSpPr/>
              <p:nvPr/>
            </p:nvSpPr>
            <p:spPr>
              <a:xfrm>
                <a:off x="2203311" y="389723"/>
                <a:ext cx="52764" cy="32133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80" extrusionOk="0">
                    <a:moveTo>
                      <a:pt x="1443" y="1"/>
                    </a:moveTo>
                    <a:cubicBezTo>
                      <a:pt x="1442" y="1"/>
                      <a:pt x="1440" y="2"/>
                      <a:pt x="1438" y="4"/>
                    </a:cubicBezTo>
                    <a:cubicBezTo>
                      <a:pt x="1443" y="4"/>
                      <a:pt x="1445" y="1"/>
                      <a:pt x="1443" y="1"/>
                    </a:cubicBezTo>
                    <a:close/>
                    <a:moveTo>
                      <a:pt x="1438" y="4"/>
                    </a:moveTo>
                    <a:lnTo>
                      <a:pt x="1438" y="4"/>
                    </a:lnTo>
                    <a:cubicBezTo>
                      <a:pt x="1321" y="82"/>
                      <a:pt x="1203" y="160"/>
                      <a:pt x="1078" y="239"/>
                    </a:cubicBezTo>
                    <a:cubicBezTo>
                      <a:pt x="1008" y="278"/>
                      <a:pt x="946" y="332"/>
                      <a:pt x="891" y="371"/>
                    </a:cubicBezTo>
                    <a:cubicBezTo>
                      <a:pt x="828" y="411"/>
                      <a:pt x="766" y="434"/>
                      <a:pt x="703" y="465"/>
                    </a:cubicBezTo>
                    <a:cubicBezTo>
                      <a:pt x="586" y="536"/>
                      <a:pt x="461" y="606"/>
                      <a:pt x="336" y="661"/>
                    </a:cubicBezTo>
                    <a:cubicBezTo>
                      <a:pt x="227" y="707"/>
                      <a:pt x="109" y="778"/>
                      <a:pt x="8" y="856"/>
                    </a:cubicBezTo>
                    <a:cubicBezTo>
                      <a:pt x="0" y="864"/>
                      <a:pt x="8" y="879"/>
                      <a:pt x="23" y="879"/>
                    </a:cubicBezTo>
                    <a:cubicBezTo>
                      <a:pt x="141" y="809"/>
                      <a:pt x="274" y="809"/>
                      <a:pt x="383" y="739"/>
                    </a:cubicBezTo>
                    <a:cubicBezTo>
                      <a:pt x="508" y="668"/>
                      <a:pt x="617" y="582"/>
                      <a:pt x="735" y="512"/>
                    </a:cubicBezTo>
                    <a:cubicBezTo>
                      <a:pt x="844" y="450"/>
                      <a:pt x="961" y="379"/>
                      <a:pt x="1063" y="293"/>
                    </a:cubicBezTo>
                    <a:cubicBezTo>
                      <a:pt x="1125" y="239"/>
                      <a:pt x="1180" y="184"/>
                      <a:pt x="1243" y="145"/>
                    </a:cubicBezTo>
                    <a:cubicBezTo>
                      <a:pt x="1321" y="98"/>
                      <a:pt x="1375" y="59"/>
                      <a:pt x="1438" y="4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9" name="Google Shape;17489;p56"/>
              <p:cNvSpPr/>
              <p:nvPr/>
            </p:nvSpPr>
            <p:spPr>
              <a:xfrm>
                <a:off x="2187902" y="469143"/>
                <a:ext cx="57913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430" extrusionOk="0">
                    <a:moveTo>
                      <a:pt x="1569" y="0"/>
                    </a:moveTo>
                    <a:cubicBezTo>
                      <a:pt x="1567" y="0"/>
                      <a:pt x="1565" y="1"/>
                      <a:pt x="1563" y="2"/>
                    </a:cubicBezTo>
                    <a:cubicBezTo>
                      <a:pt x="1305" y="80"/>
                      <a:pt x="1055" y="205"/>
                      <a:pt x="781" y="252"/>
                    </a:cubicBezTo>
                    <a:cubicBezTo>
                      <a:pt x="649" y="283"/>
                      <a:pt x="508" y="283"/>
                      <a:pt x="367" y="306"/>
                    </a:cubicBezTo>
                    <a:cubicBezTo>
                      <a:pt x="305" y="314"/>
                      <a:pt x="234" y="345"/>
                      <a:pt x="180" y="361"/>
                    </a:cubicBezTo>
                    <a:cubicBezTo>
                      <a:pt x="117" y="384"/>
                      <a:pt x="55" y="369"/>
                      <a:pt x="0" y="400"/>
                    </a:cubicBezTo>
                    <a:lnTo>
                      <a:pt x="0" y="408"/>
                    </a:lnTo>
                    <a:cubicBezTo>
                      <a:pt x="20" y="424"/>
                      <a:pt x="43" y="429"/>
                      <a:pt x="67" y="429"/>
                    </a:cubicBezTo>
                    <a:cubicBezTo>
                      <a:pt x="92" y="429"/>
                      <a:pt x="117" y="424"/>
                      <a:pt x="141" y="416"/>
                    </a:cubicBezTo>
                    <a:cubicBezTo>
                      <a:pt x="180" y="408"/>
                      <a:pt x="219" y="408"/>
                      <a:pt x="266" y="408"/>
                    </a:cubicBezTo>
                    <a:cubicBezTo>
                      <a:pt x="297" y="408"/>
                      <a:pt x="336" y="416"/>
                      <a:pt x="367" y="416"/>
                    </a:cubicBezTo>
                    <a:cubicBezTo>
                      <a:pt x="500" y="416"/>
                      <a:pt x="649" y="369"/>
                      <a:pt x="781" y="330"/>
                    </a:cubicBezTo>
                    <a:cubicBezTo>
                      <a:pt x="1055" y="252"/>
                      <a:pt x="1305" y="103"/>
                      <a:pt x="1579" y="25"/>
                    </a:cubicBezTo>
                    <a:cubicBezTo>
                      <a:pt x="1585" y="18"/>
                      <a:pt x="1580" y="0"/>
                      <a:pt x="1569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0" name="Google Shape;17490;p56"/>
              <p:cNvSpPr/>
              <p:nvPr/>
            </p:nvSpPr>
            <p:spPr>
              <a:xfrm>
                <a:off x="2099427" y="551083"/>
                <a:ext cx="621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fill="none" extrusionOk="0">
                    <a:moveTo>
                      <a:pt x="1" y="0"/>
                    </a:moveTo>
                    <a:cubicBezTo>
                      <a:pt x="16" y="0"/>
                      <a:pt x="16" y="0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1" name="Google Shape;17491;p56"/>
              <p:cNvSpPr/>
              <p:nvPr/>
            </p:nvSpPr>
            <p:spPr>
              <a:xfrm>
                <a:off x="2007921" y="246913"/>
                <a:ext cx="254546" cy="776455"/>
              </a:xfrm>
              <a:custGeom>
                <a:avLst/>
                <a:gdLst/>
                <a:ahLst/>
                <a:cxnLst/>
                <a:rect l="l" t="t" r="r" b="b"/>
                <a:pathLst>
                  <a:path w="6971" h="21264" extrusionOk="0">
                    <a:moveTo>
                      <a:pt x="6644" y="979"/>
                    </a:moveTo>
                    <a:cubicBezTo>
                      <a:pt x="6635" y="999"/>
                      <a:pt x="6626" y="1018"/>
                      <a:pt x="6617" y="1038"/>
                    </a:cubicBezTo>
                    <a:lnTo>
                      <a:pt x="6617" y="1038"/>
                    </a:lnTo>
                    <a:cubicBezTo>
                      <a:pt x="6620" y="1033"/>
                      <a:pt x="6622" y="1029"/>
                      <a:pt x="6625" y="1024"/>
                    </a:cubicBezTo>
                    <a:cubicBezTo>
                      <a:pt x="6631" y="1009"/>
                      <a:pt x="6638" y="994"/>
                      <a:pt x="6644" y="979"/>
                    </a:cubicBezTo>
                    <a:close/>
                    <a:moveTo>
                      <a:pt x="6156" y="172"/>
                    </a:moveTo>
                    <a:cubicBezTo>
                      <a:pt x="6164" y="203"/>
                      <a:pt x="6164" y="227"/>
                      <a:pt x="6172" y="250"/>
                    </a:cubicBezTo>
                    <a:cubicBezTo>
                      <a:pt x="6132" y="430"/>
                      <a:pt x="6125" y="610"/>
                      <a:pt x="6132" y="789"/>
                    </a:cubicBezTo>
                    <a:lnTo>
                      <a:pt x="6132" y="1063"/>
                    </a:lnTo>
                    <a:cubicBezTo>
                      <a:pt x="6125" y="977"/>
                      <a:pt x="6117" y="891"/>
                      <a:pt x="6117" y="797"/>
                    </a:cubicBezTo>
                    <a:cubicBezTo>
                      <a:pt x="6101" y="594"/>
                      <a:pt x="6125" y="383"/>
                      <a:pt x="6156" y="172"/>
                    </a:cubicBezTo>
                    <a:close/>
                    <a:moveTo>
                      <a:pt x="2952" y="1110"/>
                    </a:moveTo>
                    <a:cubicBezTo>
                      <a:pt x="2975" y="1110"/>
                      <a:pt x="3007" y="1125"/>
                      <a:pt x="3038" y="1133"/>
                    </a:cubicBezTo>
                    <a:cubicBezTo>
                      <a:pt x="3030" y="1157"/>
                      <a:pt x="3015" y="1172"/>
                      <a:pt x="3038" y="1204"/>
                    </a:cubicBezTo>
                    <a:cubicBezTo>
                      <a:pt x="3059" y="1231"/>
                      <a:pt x="3085" y="1264"/>
                      <a:pt x="3112" y="1288"/>
                    </a:cubicBezTo>
                    <a:lnTo>
                      <a:pt x="3112" y="1288"/>
                    </a:lnTo>
                    <a:cubicBezTo>
                      <a:pt x="3069" y="1254"/>
                      <a:pt x="3027" y="1230"/>
                      <a:pt x="2991" y="1180"/>
                    </a:cubicBezTo>
                    <a:cubicBezTo>
                      <a:pt x="2968" y="1165"/>
                      <a:pt x="2960" y="1141"/>
                      <a:pt x="2936" y="1125"/>
                    </a:cubicBezTo>
                    <a:lnTo>
                      <a:pt x="2936" y="1110"/>
                    </a:lnTo>
                    <a:close/>
                    <a:moveTo>
                      <a:pt x="3851" y="938"/>
                    </a:moveTo>
                    <a:lnTo>
                      <a:pt x="3851" y="938"/>
                    </a:lnTo>
                    <a:cubicBezTo>
                      <a:pt x="3874" y="1063"/>
                      <a:pt x="3898" y="1204"/>
                      <a:pt x="3905" y="1329"/>
                    </a:cubicBezTo>
                    <a:cubicBezTo>
                      <a:pt x="3913" y="1399"/>
                      <a:pt x="3913" y="1454"/>
                      <a:pt x="3905" y="1516"/>
                    </a:cubicBezTo>
                    <a:cubicBezTo>
                      <a:pt x="3905" y="1508"/>
                      <a:pt x="3898" y="1493"/>
                      <a:pt x="3890" y="1485"/>
                    </a:cubicBezTo>
                    <a:cubicBezTo>
                      <a:pt x="3866" y="1297"/>
                      <a:pt x="3858" y="1125"/>
                      <a:pt x="3851" y="938"/>
                    </a:cubicBezTo>
                    <a:close/>
                    <a:moveTo>
                      <a:pt x="3937" y="883"/>
                    </a:moveTo>
                    <a:lnTo>
                      <a:pt x="3937" y="883"/>
                    </a:lnTo>
                    <a:cubicBezTo>
                      <a:pt x="3991" y="1016"/>
                      <a:pt x="4046" y="1157"/>
                      <a:pt x="4085" y="1297"/>
                    </a:cubicBezTo>
                    <a:cubicBezTo>
                      <a:pt x="4140" y="1501"/>
                      <a:pt x="4171" y="1743"/>
                      <a:pt x="4132" y="1962"/>
                    </a:cubicBezTo>
                    <a:cubicBezTo>
                      <a:pt x="4132" y="1962"/>
                      <a:pt x="4132" y="1954"/>
                      <a:pt x="4124" y="1954"/>
                    </a:cubicBezTo>
                    <a:cubicBezTo>
                      <a:pt x="4171" y="1790"/>
                      <a:pt x="4124" y="1602"/>
                      <a:pt x="4093" y="1438"/>
                    </a:cubicBezTo>
                    <a:cubicBezTo>
                      <a:pt x="4054" y="1243"/>
                      <a:pt x="4007" y="1055"/>
                      <a:pt x="3937" y="883"/>
                    </a:cubicBezTo>
                    <a:close/>
                    <a:moveTo>
                      <a:pt x="2491" y="3626"/>
                    </a:moveTo>
                    <a:cubicBezTo>
                      <a:pt x="2491" y="3642"/>
                      <a:pt x="2483" y="3665"/>
                      <a:pt x="2483" y="3681"/>
                    </a:cubicBezTo>
                    <a:lnTo>
                      <a:pt x="2421" y="3978"/>
                    </a:lnTo>
                    <a:cubicBezTo>
                      <a:pt x="2413" y="4111"/>
                      <a:pt x="2389" y="4243"/>
                      <a:pt x="2382" y="4376"/>
                    </a:cubicBezTo>
                    <a:lnTo>
                      <a:pt x="2382" y="4525"/>
                    </a:lnTo>
                    <a:cubicBezTo>
                      <a:pt x="2382" y="4439"/>
                      <a:pt x="2374" y="4361"/>
                      <a:pt x="2382" y="4267"/>
                    </a:cubicBezTo>
                    <a:cubicBezTo>
                      <a:pt x="2389" y="4126"/>
                      <a:pt x="2405" y="3986"/>
                      <a:pt x="2428" y="3853"/>
                    </a:cubicBezTo>
                    <a:cubicBezTo>
                      <a:pt x="2452" y="3782"/>
                      <a:pt x="2468" y="3704"/>
                      <a:pt x="2491" y="3626"/>
                    </a:cubicBezTo>
                    <a:close/>
                    <a:moveTo>
                      <a:pt x="2499" y="3915"/>
                    </a:moveTo>
                    <a:lnTo>
                      <a:pt x="2499" y="3946"/>
                    </a:lnTo>
                    <a:cubicBezTo>
                      <a:pt x="2507" y="4071"/>
                      <a:pt x="2507" y="4204"/>
                      <a:pt x="2522" y="4329"/>
                    </a:cubicBezTo>
                    <a:cubicBezTo>
                      <a:pt x="2507" y="4454"/>
                      <a:pt x="2507" y="4579"/>
                      <a:pt x="2499" y="4712"/>
                    </a:cubicBezTo>
                    <a:cubicBezTo>
                      <a:pt x="2491" y="4595"/>
                      <a:pt x="2475" y="4478"/>
                      <a:pt x="2475" y="4361"/>
                    </a:cubicBezTo>
                    <a:cubicBezTo>
                      <a:pt x="2475" y="4228"/>
                      <a:pt x="2475" y="4103"/>
                      <a:pt x="2491" y="3986"/>
                    </a:cubicBezTo>
                    <a:cubicBezTo>
                      <a:pt x="2491" y="3970"/>
                      <a:pt x="2491" y="3946"/>
                      <a:pt x="2499" y="3915"/>
                    </a:cubicBezTo>
                    <a:close/>
                    <a:moveTo>
                      <a:pt x="1014" y="3946"/>
                    </a:moveTo>
                    <a:lnTo>
                      <a:pt x="1014" y="3946"/>
                    </a:lnTo>
                    <a:cubicBezTo>
                      <a:pt x="1037" y="3970"/>
                      <a:pt x="1053" y="3993"/>
                      <a:pt x="1084" y="4017"/>
                    </a:cubicBezTo>
                    <a:cubicBezTo>
                      <a:pt x="1155" y="4103"/>
                      <a:pt x="1209" y="4189"/>
                      <a:pt x="1272" y="4282"/>
                    </a:cubicBezTo>
                    <a:cubicBezTo>
                      <a:pt x="1358" y="4415"/>
                      <a:pt x="1467" y="4540"/>
                      <a:pt x="1561" y="4673"/>
                    </a:cubicBezTo>
                    <a:cubicBezTo>
                      <a:pt x="1624" y="4736"/>
                      <a:pt x="1678" y="4806"/>
                      <a:pt x="1733" y="4869"/>
                    </a:cubicBezTo>
                    <a:cubicBezTo>
                      <a:pt x="1678" y="4814"/>
                      <a:pt x="1624" y="4767"/>
                      <a:pt x="1569" y="4712"/>
                    </a:cubicBezTo>
                    <a:cubicBezTo>
                      <a:pt x="1436" y="4564"/>
                      <a:pt x="1334" y="4400"/>
                      <a:pt x="1233" y="4243"/>
                    </a:cubicBezTo>
                    <a:cubicBezTo>
                      <a:pt x="1162" y="4142"/>
                      <a:pt x="1084" y="4056"/>
                      <a:pt x="1014" y="3946"/>
                    </a:cubicBezTo>
                    <a:close/>
                    <a:moveTo>
                      <a:pt x="2538" y="3540"/>
                    </a:moveTo>
                    <a:cubicBezTo>
                      <a:pt x="2569" y="3720"/>
                      <a:pt x="2616" y="3915"/>
                      <a:pt x="2639" y="4103"/>
                    </a:cubicBezTo>
                    <a:cubicBezTo>
                      <a:pt x="2655" y="4259"/>
                      <a:pt x="2655" y="4423"/>
                      <a:pt x="2647" y="4579"/>
                    </a:cubicBezTo>
                    <a:cubicBezTo>
                      <a:pt x="2647" y="4681"/>
                      <a:pt x="2647" y="4767"/>
                      <a:pt x="2639" y="4869"/>
                    </a:cubicBezTo>
                    <a:cubicBezTo>
                      <a:pt x="2647" y="4697"/>
                      <a:pt x="2647" y="4533"/>
                      <a:pt x="2639" y="4368"/>
                    </a:cubicBezTo>
                    <a:cubicBezTo>
                      <a:pt x="2639" y="4228"/>
                      <a:pt x="2624" y="4111"/>
                      <a:pt x="2600" y="3993"/>
                    </a:cubicBezTo>
                    <a:cubicBezTo>
                      <a:pt x="2577" y="3868"/>
                      <a:pt x="2561" y="3743"/>
                      <a:pt x="2546" y="3610"/>
                    </a:cubicBezTo>
                    <a:cubicBezTo>
                      <a:pt x="2546" y="3599"/>
                      <a:pt x="2537" y="3592"/>
                      <a:pt x="2524" y="3592"/>
                    </a:cubicBezTo>
                    <a:cubicBezTo>
                      <a:pt x="2519" y="3592"/>
                      <a:pt x="2513" y="3593"/>
                      <a:pt x="2507" y="3595"/>
                    </a:cubicBezTo>
                    <a:lnTo>
                      <a:pt x="2538" y="3540"/>
                    </a:lnTo>
                    <a:close/>
                    <a:moveTo>
                      <a:pt x="2053" y="4587"/>
                    </a:moveTo>
                    <a:lnTo>
                      <a:pt x="2053" y="4587"/>
                    </a:lnTo>
                    <a:cubicBezTo>
                      <a:pt x="2124" y="4665"/>
                      <a:pt x="2194" y="4744"/>
                      <a:pt x="2257" y="4845"/>
                    </a:cubicBezTo>
                    <a:cubicBezTo>
                      <a:pt x="2257" y="4845"/>
                      <a:pt x="2257" y="4853"/>
                      <a:pt x="2264" y="4853"/>
                    </a:cubicBezTo>
                    <a:lnTo>
                      <a:pt x="2264" y="4876"/>
                    </a:lnTo>
                    <a:cubicBezTo>
                      <a:pt x="2264" y="4884"/>
                      <a:pt x="2272" y="4900"/>
                      <a:pt x="2272" y="4915"/>
                    </a:cubicBezTo>
                    <a:cubicBezTo>
                      <a:pt x="2257" y="4876"/>
                      <a:pt x="2233" y="4853"/>
                      <a:pt x="2217" y="4829"/>
                    </a:cubicBezTo>
                    <a:cubicBezTo>
                      <a:pt x="2171" y="4736"/>
                      <a:pt x="2108" y="4658"/>
                      <a:pt x="2053" y="4587"/>
                    </a:cubicBezTo>
                    <a:close/>
                    <a:moveTo>
                      <a:pt x="1389" y="4228"/>
                    </a:moveTo>
                    <a:lnTo>
                      <a:pt x="1389" y="4228"/>
                    </a:lnTo>
                    <a:cubicBezTo>
                      <a:pt x="1514" y="4322"/>
                      <a:pt x="1639" y="4415"/>
                      <a:pt x="1749" y="4533"/>
                    </a:cubicBezTo>
                    <a:cubicBezTo>
                      <a:pt x="1866" y="4658"/>
                      <a:pt x="1975" y="4783"/>
                      <a:pt x="2069" y="4915"/>
                    </a:cubicBezTo>
                    <a:lnTo>
                      <a:pt x="2077" y="4923"/>
                    </a:lnTo>
                    <a:lnTo>
                      <a:pt x="2077" y="4923"/>
                    </a:lnTo>
                    <a:cubicBezTo>
                      <a:pt x="2061" y="4908"/>
                      <a:pt x="2038" y="4884"/>
                      <a:pt x="2014" y="4869"/>
                    </a:cubicBezTo>
                    <a:cubicBezTo>
                      <a:pt x="1889" y="4759"/>
                      <a:pt x="1780" y="4650"/>
                      <a:pt x="1670" y="4533"/>
                    </a:cubicBezTo>
                    <a:cubicBezTo>
                      <a:pt x="1569" y="4439"/>
                      <a:pt x="1483" y="4329"/>
                      <a:pt x="1389" y="4228"/>
                    </a:cubicBezTo>
                    <a:close/>
                    <a:moveTo>
                      <a:pt x="5812" y="5001"/>
                    </a:moveTo>
                    <a:cubicBezTo>
                      <a:pt x="5809" y="5004"/>
                      <a:pt x="5806" y="5006"/>
                      <a:pt x="5802" y="5008"/>
                    </a:cubicBezTo>
                    <a:lnTo>
                      <a:pt x="5802" y="5008"/>
                    </a:lnTo>
                    <a:cubicBezTo>
                      <a:pt x="5805" y="5005"/>
                      <a:pt x="5809" y="5003"/>
                      <a:pt x="5812" y="5001"/>
                    </a:cubicBezTo>
                    <a:close/>
                    <a:moveTo>
                      <a:pt x="5156" y="4681"/>
                    </a:moveTo>
                    <a:cubicBezTo>
                      <a:pt x="5140" y="4720"/>
                      <a:pt x="5109" y="4767"/>
                      <a:pt x="5085" y="4806"/>
                    </a:cubicBezTo>
                    <a:cubicBezTo>
                      <a:pt x="5038" y="4876"/>
                      <a:pt x="4992" y="4947"/>
                      <a:pt x="4929" y="5009"/>
                    </a:cubicBezTo>
                    <a:cubicBezTo>
                      <a:pt x="4919" y="5029"/>
                      <a:pt x="4903" y="5042"/>
                      <a:pt x="4885" y="5058"/>
                    </a:cubicBezTo>
                    <a:lnTo>
                      <a:pt x="4885" y="5058"/>
                    </a:lnTo>
                    <a:cubicBezTo>
                      <a:pt x="4887" y="5055"/>
                      <a:pt x="4888" y="5051"/>
                      <a:pt x="4890" y="5048"/>
                    </a:cubicBezTo>
                    <a:cubicBezTo>
                      <a:pt x="4952" y="4970"/>
                      <a:pt x="4999" y="4892"/>
                      <a:pt x="5062" y="4814"/>
                    </a:cubicBezTo>
                    <a:cubicBezTo>
                      <a:pt x="5085" y="4767"/>
                      <a:pt x="5124" y="4728"/>
                      <a:pt x="5156" y="4681"/>
                    </a:cubicBezTo>
                    <a:close/>
                    <a:moveTo>
                      <a:pt x="4834" y="5106"/>
                    </a:moveTo>
                    <a:cubicBezTo>
                      <a:pt x="4828" y="5111"/>
                      <a:pt x="4821" y="5115"/>
                      <a:pt x="4812" y="5119"/>
                    </a:cubicBezTo>
                    <a:cubicBezTo>
                      <a:pt x="4819" y="5115"/>
                      <a:pt x="4827" y="5111"/>
                      <a:pt x="4834" y="5106"/>
                    </a:cubicBezTo>
                    <a:close/>
                    <a:moveTo>
                      <a:pt x="5786" y="5017"/>
                    </a:moveTo>
                    <a:cubicBezTo>
                      <a:pt x="5784" y="5019"/>
                      <a:pt x="5782" y="5022"/>
                      <a:pt x="5781" y="5025"/>
                    </a:cubicBezTo>
                    <a:cubicBezTo>
                      <a:pt x="5671" y="5103"/>
                      <a:pt x="5554" y="5181"/>
                      <a:pt x="5437" y="5236"/>
                    </a:cubicBezTo>
                    <a:cubicBezTo>
                      <a:pt x="5320" y="5298"/>
                      <a:pt x="5195" y="5345"/>
                      <a:pt x="5070" y="5353"/>
                    </a:cubicBezTo>
                    <a:lnTo>
                      <a:pt x="5038" y="5353"/>
                    </a:lnTo>
                    <a:cubicBezTo>
                      <a:pt x="5117" y="5337"/>
                      <a:pt x="5218" y="5298"/>
                      <a:pt x="5312" y="5259"/>
                    </a:cubicBezTo>
                    <a:cubicBezTo>
                      <a:pt x="5468" y="5185"/>
                      <a:pt x="5630" y="5111"/>
                      <a:pt x="5786" y="5017"/>
                    </a:cubicBezTo>
                    <a:close/>
                    <a:moveTo>
                      <a:pt x="4843" y="6197"/>
                    </a:moveTo>
                    <a:lnTo>
                      <a:pt x="4843" y="6197"/>
                    </a:lnTo>
                    <a:cubicBezTo>
                      <a:pt x="4796" y="6236"/>
                      <a:pt x="4757" y="6260"/>
                      <a:pt x="4710" y="6291"/>
                    </a:cubicBezTo>
                    <a:cubicBezTo>
                      <a:pt x="4640" y="6338"/>
                      <a:pt x="4562" y="6392"/>
                      <a:pt x="4491" y="6439"/>
                    </a:cubicBezTo>
                    <a:cubicBezTo>
                      <a:pt x="4460" y="6455"/>
                      <a:pt x="4445" y="6478"/>
                      <a:pt x="4413" y="6486"/>
                    </a:cubicBezTo>
                    <a:cubicBezTo>
                      <a:pt x="4554" y="6377"/>
                      <a:pt x="4695" y="6275"/>
                      <a:pt x="4843" y="6197"/>
                    </a:cubicBezTo>
                    <a:close/>
                    <a:moveTo>
                      <a:pt x="1155" y="5759"/>
                    </a:moveTo>
                    <a:cubicBezTo>
                      <a:pt x="1170" y="5884"/>
                      <a:pt x="1202" y="6002"/>
                      <a:pt x="1209" y="6111"/>
                    </a:cubicBezTo>
                    <a:cubicBezTo>
                      <a:pt x="1233" y="6244"/>
                      <a:pt x="1233" y="6369"/>
                      <a:pt x="1241" y="6494"/>
                    </a:cubicBezTo>
                    <a:cubicBezTo>
                      <a:pt x="1217" y="6447"/>
                      <a:pt x="1209" y="6392"/>
                      <a:pt x="1194" y="6330"/>
                    </a:cubicBezTo>
                    <a:cubicBezTo>
                      <a:pt x="1162" y="6197"/>
                      <a:pt x="1155" y="6049"/>
                      <a:pt x="1155" y="5900"/>
                    </a:cubicBezTo>
                    <a:lnTo>
                      <a:pt x="1155" y="5759"/>
                    </a:lnTo>
                    <a:close/>
                    <a:moveTo>
                      <a:pt x="1077" y="5595"/>
                    </a:moveTo>
                    <a:cubicBezTo>
                      <a:pt x="1077" y="5705"/>
                      <a:pt x="1084" y="5814"/>
                      <a:pt x="1084" y="5908"/>
                    </a:cubicBezTo>
                    <a:cubicBezTo>
                      <a:pt x="1084" y="6064"/>
                      <a:pt x="1092" y="6220"/>
                      <a:pt x="1116" y="6377"/>
                    </a:cubicBezTo>
                    <a:cubicBezTo>
                      <a:pt x="1123" y="6416"/>
                      <a:pt x="1123" y="6470"/>
                      <a:pt x="1131" y="6510"/>
                    </a:cubicBezTo>
                    <a:cubicBezTo>
                      <a:pt x="1116" y="6439"/>
                      <a:pt x="1092" y="6377"/>
                      <a:pt x="1077" y="6314"/>
                    </a:cubicBezTo>
                    <a:cubicBezTo>
                      <a:pt x="1037" y="6142"/>
                      <a:pt x="1037" y="5970"/>
                      <a:pt x="1045" y="5806"/>
                    </a:cubicBezTo>
                    <a:cubicBezTo>
                      <a:pt x="1045" y="5736"/>
                      <a:pt x="1061" y="5666"/>
                      <a:pt x="1077" y="5595"/>
                    </a:cubicBezTo>
                    <a:close/>
                    <a:moveTo>
                      <a:pt x="506" y="6486"/>
                    </a:moveTo>
                    <a:cubicBezTo>
                      <a:pt x="530" y="6541"/>
                      <a:pt x="569" y="6588"/>
                      <a:pt x="608" y="6635"/>
                    </a:cubicBezTo>
                    <a:cubicBezTo>
                      <a:pt x="610" y="6638"/>
                      <a:pt x="613" y="6641"/>
                      <a:pt x="615" y="6644"/>
                    </a:cubicBezTo>
                    <a:lnTo>
                      <a:pt x="615" y="6644"/>
                    </a:lnTo>
                    <a:cubicBezTo>
                      <a:pt x="570" y="6594"/>
                      <a:pt x="528" y="6541"/>
                      <a:pt x="490" y="6486"/>
                    </a:cubicBezTo>
                    <a:close/>
                    <a:moveTo>
                      <a:pt x="4765" y="6642"/>
                    </a:moveTo>
                    <a:cubicBezTo>
                      <a:pt x="4765" y="6650"/>
                      <a:pt x="4765" y="6650"/>
                      <a:pt x="4773" y="6666"/>
                    </a:cubicBezTo>
                    <a:cubicBezTo>
                      <a:pt x="4788" y="6674"/>
                      <a:pt x="4804" y="6681"/>
                      <a:pt x="4812" y="6689"/>
                    </a:cubicBezTo>
                    <a:lnTo>
                      <a:pt x="4788" y="6689"/>
                    </a:lnTo>
                    <a:cubicBezTo>
                      <a:pt x="4718" y="6689"/>
                      <a:pt x="4648" y="6681"/>
                      <a:pt x="4577" y="6674"/>
                    </a:cubicBezTo>
                    <a:cubicBezTo>
                      <a:pt x="4640" y="6650"/>
                      <a:pt x="4710" y="6642"/>
                      <a:pt x="4765" y="6642"/>
                    </a:cubicBezTo>
                    <a:close/>
                    <a:moveTo>
                      <a:pt x="684" y="6716"/>
                    </a:moveTo>
                    <a:lnTo>
                      <a:pt x="684" y="6716"/>
                    </a:lnTo>
                    <a:cubicBezTo>
                      <a:pt x="722" y="6750"/>
                      <a:pt x="762" y="6779"/>
                      <a:pt x="803" y="6807"/>
                    </a:cubicBezTo>
                    <a:lnTo>
                      <a:pt x="944" y="6924"/>
                    </a:lnTo>
                    <a:cubicBezTo>
                      <a:pt x="920" y="6908"/>
                      <a:pt x="889" y="6885"/>
                      <a:pt x="866" y="6869"/>
                    </a:cubicBezTo>
                    <a:cubicBezTo>
                      <a:pt x="803" y="6824"/>
                      <a:pt x="742" y="6772"/>
                      <a:pt x="684" y="6716"/>
                    </a:cubicBezTo>
                    <a:close/>
                    <a:moveTo>
                      <a:pt x="866" y="7822"/>
                    </a:moveTo>
                    <a:cubicBezTo>
                      <a:pt x="928" y="8018"/>
                      <a:pt x="998" y="8205"/>
                      <a:pt x="1092" y="8393"/>
                    </a:cubicBezTo>
                    <a:cubicBezTo>
                      <a:pt x="1131" y="8471"/>
                      <a:pt x="1162" y="8557"/>
                      <a:pt x="1194" y="8643"/>
                    </a:cubicBezTo>
                    <a:cubicBezTo>
                      <a:pt x="1139" y="8526"/>
                      <a:pt x="1084" y="8424"/>
                      <a:pt x="1037" y="8299"/>
                    </a:cubicBezTo>
                    <a:cubicBezTo>
                      <a:pt x="983" y="8197"/>
                      <a:pt x="944" y="8088"/>
                      <a:pt x="905" y="7979"/>
                    </a:cubicBezTo>
                    <a:cubicBezTo>
                      <a:pt x="897" y="7940"/>
                      <a:pt x="881" y="7901"/>
                      <a:pt x="866" y="7854"/>
                    </a:cubicBezTo>
                    <a:lnTo>
                      <a:pt x="866" y="7822"/>
                    </a:lnTo>
                    <a:close/>
                    <a:moveTo>
                      <a:pt x="826" y="8104"/>
                    </a:moveTo>
                    <a:lnTo>
                      <a:pt x="826" y="8104"/>
                    </a:lnTo>
                    <a:cubicBezTo>
                      <a:pt x="850" y="8221"/>
                      <a:pt x="866" y="8346"/>
                      <a:pt x="905" y="8455"/>
                    </a:cubicBezTo>
                    <a:cubicBezTo>
                      <a:pt x="928" y="8580"/>
                      <a:pt x="967" y="8682"/>
                      <a:pt x="1006" y="8784"/>
                    </a:cubicBezTo>
                    <a:lnTo>
                      <a:pt x="975" y="8721"/>
                    </a:lnTo>
                    <a:cubicBezTo>
                      <a:pt x="920" y="8604"/>
                      <a:pt x="889" y="8479"/>
                      <a:pt x="858" y="8354"/>
                    </a:cubicBezTo>
                    <a:cubicBezTo>
                      <a:pt x="842" y="8276"/>
                      <a:pt x="826" y="8190"/>
                      <a:pt x="826" y="8104"/>
                    </a:cubicBezTo>
                    <a:close/>
                    <a:moveTo>
                      <a:pt x="225" y="8580"/>
                    </a:moveTo>
                    <a:lnTo>
                      <a:pt x="225" y="8580"/>
                    </a:lnTo>
                    <a:cubicBezTo>
                      <a:pt x="272" y="8596"/>
                      <a:pt x="319" y="8619"/>
                      <a:pt x="358" y="8635"/>
                    </a:cubicBezTo>
                    <a:cubicBezTo>
                      <a:pt x="381" y="8643"/>
                      <a:pt x="412" y="8651"/>
                      <a:pt x="428" y="8666"/>
                    </a:cubicBezTo>
                    <a:cubicBezTo>
                      <a:pt x="412" y="8674"/>
                      <a:pt x="412" y="8705"/>
                      <a:pt x="420" y="8721"/>
                    </a:cubicBezTo>
                    <a:cubicBezTo>
                      <a:pt x="459" y="8760"/>
                      <a:pt x="506" y="8799"/>
                      <a:pt x="545" y="8838"/>
                    </a:cubicBezTo>
                    <a:cubicBezTo>
                      <a:pt x="436" y="8760"/>
                      <a:pt x="319" y="8666"/>
                      <a:pt x="225" y="8580"/>
                    </a:cubicBezTo>
                    <a:close/>
                    <a:moveTo>
                      <a:pt x="6144" y="0"/>
                    </a:moveTo>
                    <a:cubicBezTo>
                      <a:pt x="6132" y="0"/>
                      <a:pt x="6121" y="8"/>
                      <a:pt x="6117" y="24"/>
                    </a:cubicBezTo>
                    <a:cubicBezTo>
                      <a:pt x="6062" y="274"/>
                      <a:pt x="6015" y="532"/>
                      <a:pt x="6007" y="789"/>
                    </a:cubicBezTo>
                    <a:cubicBezTo>
                      <a:pt x="6000" y="1055"/>
                      <a:pt x="6023" y="1321"/>
                      <a:pt x="6101" y="1571"/>
                    </a:cubicBezTo>
                    <a:cubicBezTo>
                      <a:pt x="6117" y="1594"/>
                      <a:pt x="6117" y="1602"/>
                      <a:pt x="6132" y="1602"/>
                    </a:cubicBezTo>
                    <a:cubicBezTo>
                      <a:pt x="6125" y="1633"/>
                      <a:pt x="6101" y="1672"/>
                      <a:pt x="6093" y="1704"/>
                    </a:cubicBezTo>
                    <a:cubicBezTo>
                      <a:pt x="6054" y="1782"/>
                      <a:pt x="6007" y="1868"/>
                      <a:pt x="5961" y="1946"/>
                    </a:cubicBezTo>
                    <a:cubicBezTo>
                      <a:pt x="5851" y="2118"/>
                      <a:pt x="5726" y="2274"/>
                      <a:pt x="5593" y="2446"/>
                    </a:cubicBezTo>
                    <a:cubicBezTo>
                      <a:pt x="5414" y="2696"/>
                      <a:pt x="5218" y="2954"/>
                      <a:pt x="5023" y="3204"/>
                    </a:cubicBezTo>
                    <a:cubicBezTo>
                      <a:pt x="5062" y="3048"/>
                      <a:pt x="5078" y="2892"/>
                      <a:pt x="5101" y="2727"/>
                    </a:cubicBezTo>
                    <a:cubicBezTo>
                      <a:pt x="5195" y="2587"/>
                      <a:pt x="5281" y="2430"/>
                      <a:pt x="5343" y="2274"/>
                    </a:cubicBezTo>
                    <a:cubicBezTo>
                      <a:pt x="5429" y="2040"/>
                      <a:pt x="5453" y="1782"/>
                      <a:pt x="5515" y="1532"/>
                    </a:cubicBezTo>
                    <a:cubicBezTo>
                      <a:pt x="5526" y="1521"/>
                      <a:pt x="5514" y="1506"/>
                      <a:pt x="5498" y="1506"/>
                    </a:cubicBezTo>
                    <a:cubicBezTo>
                      <a:pt x="5491" y="1506"/>
                      <a:pt x="5483" y="1509"/>
                      <a:pt x="5476" y="1516"/>
                    </a:cubicBezTo>
                    <a:cubicBezTo>
                      <a:pt x="5257" y="1743"/>
                      <a:pt x="5062" y="2040"/>
                      <a:pt x="5031" y="2368"/>
                    </a:cubicBezTo>
                    <a:cubicBezTo>
                      <a:pt x="5007" y="2266"/>
                      <a:pt x="4992" y="2173"/>
                      <a:pt x="4945" y="2071"/>
                    </a:cubicBezTo>
                    <a:cubicBezTo>
                      <a:pt x="4867" y="1915"/>
                      <a:pt x="4749" y="1782"/>
                      <a:pt x="4671" y="1626"/>
                    </a:cubicBezTo>
                    <a:cubicBezTo>
                      <a:pt x="4661" y="1613"/>
                      <a:pt x="4648" y="1606"/>
                      <a:pt x="4635" y="1606"/>
                    </a:cubicBezTo>
                    <a:cubicBezTo>
                      <a:pt x="4617" y="1606"/>
                      <a:pt x="4601" y="1618"/>
                      <a:pt x="4601" y="1641"/>
                    </a:cubicBezTo>
                    <a:cubicBezTo>
                      <a:pt x="4609" y="1860"/>
                      <a:pt x="4616" y="2063"/>
                      <a:pt x="4671" y="2266"/>
                    </a:cubicBezTo>
                    <a:cubicBezTo>
                      <a:pt x="4710" y="2470"/>
                      <a:pt x="4796" y="2665"/>
                      <a:pt x="4921" y="2845"/>
                    </a:cubicBezTo>
                    <a:cubicBezTo>
                      <a:pt x="4882" y="3056"/>
                      <a:pt x="4827" y="3267"/>
                      <a:pt x="4765" y="3478"/>
                    </a:cubicBezTo>
                    <a:lnTo>
                      <a:pt x="4765" y="3517"/>
                    </a:lnTo>
                    <a:cubicBezTo>
                      <a:pt x="4757" y="3540"/>
                      <a:pt x="4749" y="3548"/>
                      <a:pt x="4726" y="3564"/>
                    </a:cubicBezTo>
                    <a:cubicBezTo>
                      <a:pt x="4577" y="3743"/>
                      <a:pt x="4445" y="3931"/>
                      <a:pt x="4288" y="4095"/>
                    </a:cubicBezTo>
                    <a:cubicBezTo>
                      <a:pt x="4320" y="3939"/>
                      <a:pt x="4343" y="3782"/>
                      <a:pt x="4359" y="3626"/>
                    </a:cubicBezTo>
                    <a:cubicBezTo>
                      <a:pt x="4382" y="3360"/>
                      <a:pt x="4398" y="3079"/>
                      <a:pt x="4359" y="2813"/>
                    </a:cubicBezTo>
                    <a:cubicBezTo>
                      <a:pt x="4327" y="2571"/>
                      <a:pt x="4257" y="2329"/>
                      <a:pt x="4163" y="2102"/>
                    </a:cubicBezTo>
                    <a:cubicBezTo>
                      <a:pt x="4163" y="2094"/>
                      <a:pt x="4148" y="2079"/>
                      <a:pt x="4148" y="2071"/>
                    </a:cubicBezTo>
                    <a:cubicBezTo>
                      <a:pt x="4163" y="2071"/>
                      <a:pt x="4163" y="2063"/>
                      <a:pt x="4163" y="2055"/>
                    </a:cubicBezTo>
                    <a:cubicBezTo>
                      <a:pt x="4241" y="1798"/>
                      <a:pt x="4202" y="1532"/>
                      <a:pt x="4132" y="1282"/>
                    </a:cubicBezTo>
                    <a:cubicBezTo>
                      <a:pt x="4062" y="1024"/>
                      <a:pt x="3929" y="789"/>
                      <a:pt x="3780" y="578"/>
                    </a:cubicBezTo>
                    <a:cubicBezTo>
                      <a:pt x="3776" y="575"/>
                      <a:pt x="3771" y="573"/>
                      <a:pt x="3765" y="573"/>
                    </a:cubicBezTo>
                    <a:cubicBezTo>
                      <a:pt x="3759" y="573"/>
                      <a:pt x="3753" y="575"/>
                      <a:pt x="3749" y="578"/>
                    </a:cubicBezTo>
                    <a:cubicBezTo>
                      <a:pt x="3718" y="735"/>
                      <a:pt x="3694" y="891"/>
                      <a:pt x="3702" y="1047"/>
                    </a:cubicBezTo>
                    <a:cubicBezTo>
                      <a:pt x="3702" y="1141"/>
                      <a:pt x="3710" y="1250"/>
                      <a:pt x="3741" y="1360"/>
                    </a:cubicBezTo>
                    <a:lnTo>
                      <a:pt x="3718" y="1360"/>
                    </a:lnTo>
                    <a:cubicBezTo>
                      <a:pt x="3702" y="1336"/>
                      <a:pt x="3679" y="1329"/>
                      <a:pt x="3655" y="1313"/>
                    </a:cubicBezTo>
                    <a:cubicBezTo>
                      <a:pt x="3460" y="1172"/>
                      <a:pt x="3210" y="1024"/>
                      <a:pt x="2968" y="1024"/>
                    </a:cubicBezTo>
                    <a:cubicBezTo>
                      <a:pt x="2913" y="1024"/>
                      <a:pt x="2835" y="1040"/>
                      <a:pt x="2811" y="1094"/>
                    </a:cubicBezTo>
                    <a:cubicBezTo>
                      <a:pt x="2796" y="1157"/>
                      <a:pt x="2843" y="1219"/>
                      <a:pt x="2882" y="1258"/>
                    </a:cubicBezTo>
                    <a:cubicBezTo>
                      <a:pt x="2952" y="1336"/>
                      <a:pt x="3030" y="1399"/>
                      <a:pt x="3108" y="1454"/>
                    </a:cubicBezTo>
                    <a:cubicBezTo>
                      <a:pt x="3194" y="1524"/>
                      <a:pt x="3288" y="1594"/>
                      <a:pt x="3382" y="1649"/>
                    </a:cubicBezTo>
                    <a:cubicBezTo>
                      <a:pt x="3585" y="1798"/>
                      <a:pt x="3812" y="1938"/>
                      <a:pt x="3952" y="2141"/>
                    </a:cubicBezTo>
                    <a:lnTo>
                      <a:pt x="3976" y="2157"/>
                    </a:lnTo>
                    <a:cubicBezTo>
                      <a:pt x="4046" y="2345"/>
                      <a:pt x="4109" y="2540"/>
                      <a:pt x="4140" y="2743"/>
                    </a:cubicBezTo>
                    <a:cubicBezTo>
                      <a:pt x="4179" y="3001"/>
                      <a:pt x="4179" y="3251"/>
                      <a:pt x="4163" y="3509"/>
                    </a:cubicBezTo>
                    <a:cubicBezTo>
                      <a:pt x="4140" y="3759"/>
                      <a:pt x="4101" y="4017"/>
                      <a:pt x="4046" y="4267"/>
                    </a:cubicBezTo>
                    <a:cubicBezTo>
                      <a:pt x="4007" y="4408"/>
                      <a:pt x="3968" y="4540"/>
                      <a:pt x="3913" y="4673"/>
                    </a:cubicBezTo>
                    <a:cubicBezTo>
                      <a:pt x="3382" y="5494"/>
                      <a:pt x="3015" y="6431"/>
                      <a:pt x="2804" y="7385"/>
                    </a:cubicBezTo>
                    <a:cubicBezTo>
                      <a:pt x="2804" y="6861"/>
                      <a:pt x="2772" y="6322"/>
                      <a:pt x="2663" y="5806"/>
                    </a:cubicBezTo>
                    <a:cubicBezTo>
                      <a:pt x="2647" y="5713"/>
                      <a:pt x="2624" y="5627"/>
                      <a:pt x="2600" y="5541"/>
                    </a:cubicBezTo>
                    <a:lnTo>
                      <a:pt x="2600" y="5392"/>
                    </a:lnTo>
                    <a:cubicBezTo>
                      <a:pt x="2600" y="5353"/>
                      <a:pt x="2608" y="5314"/>
                      <a:pt x="2608" y="5275"/>
                    </a:cubicBezTo>
                    <a:cubicBezTo>
                      <a:pt x="2647" y="5205"/>
                      <a:pt x="2655" y="5119"/>
                      <a:pt x="2663" y="5064"/>
                    </a:cubicBezTo>
                    <a:cubicBezTo>
                      <a:pt x="2686" y="4915"/>
                      <a:pt x="2686" y="4759"/>
                      <a:pt x="2678" y="4611"/>
                    </a:cubicBezTo>
                    <a:cubicBezTo>
                      <a:pt x="2678" y="4447"/>
                      <a:pt x="2663" y="4267"/>
                      <a:pt x="2647" y="4103"/>
                    </a:cubicBezTo>
                    <a:cubicBezTo>
                      <a:pt x="2616" y="3892"/>
                      <a:pt x="2585" y="3673"/>
                      <a:pt x="2538" y="3462"/>
                    </a:cubicBezTo>
                    <a:cubicBezTo>
                      <a:pt x="2538" y="3447"/>
                      <a:pt x="2522" y="3442"/>
                      <a:pt x="2509" y="3442"/>
                    </a:cubicBezTo>
                    <a:cubicBezTo>
                      <a:pt x="2501" y="3442"/>
                      <a:pt x="2494" y="3443"/>
                      <a:pt x="2491" y="3446"/>
                    </a:cubicBezTo>
                    <a:cubicBezTo>
                      <a:pt x="2335" y="3673"/>
                      <a:pt x="2296" y="3978"/>
                      <a:pt x="2272" y="4251"/>
                    </a:cubicBezTo>
                    <a:cubicBezTo>
                      <a:pt x="2257" y="4439"/>
                      <a:pt x="2264" y="4611"/>
                      <a:pt x="2296" y="4790"/>
                    </a:cubicBezTo>
                    <a:cubicBezTo>
                      <a:pt x="2225" y="4681"/>
                      <a:pt x="2155" y="4595"/>
                      <a:pt x="2069" y="4493"/>
                    </a:cubicBezTo>
                    <a:cubicBezTo>
                      <a:pt x="1866" y="4267"/>
                      <a:pt x="1592" y="4095"/>
                      <a:pt x="1327" y="3946"/>
                    </a:cubicBezTo>
                    <a:cubicBezTo>
                      <a:pt x="1178" y="3868"/>
                      <a:pt x="1014" y="3814"/>
                      <a:pt x="866" y="3735"/>
                    </a:cubicBezTo>
                    <a:cubicBezTo>
                      <a:pt x="860" y="3732"/>
                      <a:pt x="855" y="3730"/>
                      <a:pt x="850" y="3730"/>
                    </a:cubicBezTo>
                    <a:cubicBezTo>
                      <a:pt x="833" y="3730"/>
                      <a:pt x="819" y="3750"/>
                      <a:pt x="819" y="3775"/>
                    </a:cubicBezTo>
                    <a:cubicBezTo>
                      <a:pt x="866" y="3970"/>
                      <a:pt x="998" y="4134"/>
                      <a:pt x="1084" y="4298"/>
                    </a:cubicBezTo>
                    <a:cubicBezTo>
                      <a:pt x="1178" y="4478"/>
                      <a:pt x="1280" y="4650"/>
                      <a:pt x="1413" y="4806"/>
                    </a:cubicBezTo>
                    <a:cubicBezTo>
                      <a:pt x="1553" y="4962"/>
                      <a:pt x="1710" y="5103"/>
                      <a:pt x="1897" y="5205"/>
                    </a:cubicBezTo>
                    <a:cubicBezTo>
                      <a:pt x="1983" y="5259"/>
                      <a:pt x="2069" y="5306"/>
                      <a:pt x="2155" y="5345"/>
                    </a:cubicBezTo>
                    <a:cubicBezTo>
                      <a:pt x="2225" y="5384"/>
                      <a:pt x="2303" y="5423"/>
                      <a:pt x="2382" y="5455"/>
                    </a:cubicBezTo>
                    <a:cubicBezTo>
                      <a:pt x="2413" y="5548"/>
                      <a:pt x="2428" y="5650"/>
                      <a:pt x="2452" y="5752"/>
                    </a:cubicBezTo>
                    <a:cubicBezTo>
                      <a:pt x="2507" y="6041"/>
                      <a:pt x="2561" y="6330"/>
                      <a:pt x="2577" y="6627"/>
                    </a:cubicBezTo>
                    <a:cubicBezTo>
                      <a:pt x="2624" y="7228"/>
                      <a:pt x="2600" y="7838"/>
                      <a:pt x="2577" y="8440"/>
                    </a:cubicBezTo>
                    <a:cubicBezTo>
                      <a:pt x="2577" y="8557"/>
                      <a:pt x="2569" y="8674"/>
                      <a:pt x="2569" y="8799"/>
                    </a:cubicBezTo>
                    <a:cubicBezTo>
                      <a:pt x="2546" y="8995"/>
                      <a:pt x="2538" y="9206"/>
                      <a:pt x="2530" y="9401"/>
                    </a:cubicBezTo>
                    <a:cubicBezTo>
                      <a:pt x="2460" y="9166"/>
                      <a:pt x="2382" y="8940"/>
                      <a:pt x="2296" y="8705"/>
                    </a:cubicBezTo>
                    <a:cubicBezTo>
                      <a:pt x="2210" y="8448"/>
                      <a:pt x="2116" y="8197"/>
                      <a:pt x="1999" y="7955"/>
                    </a:cubicBezTo>
                    <a:cubicBezTo>
                      <a:pt x="1897" y="7705"/>
                      <a:pt x="1756" y="7486"/>
                      <a:pt x="1624" y="7252"/>
                    </a:cubicBezTo>
                    <a:cubicBezTo>
                      <a:pt x="1561" y="7158"/>
                      <a:pt x="1506" y="7064"/>
                      <a:pt x="1436" y="6986"/>
                    </a:cubicBezTo>
                    <a:cubicBezTo>
                      <a:pt x="1514" y="6713"/>
                      <a:pt x="1444" y="6416"/>
                      <a:pt x="1389" y="6158"/>
                    </a:cubicBezTo>
                    <a:cubicBezTo>
                      <a:pt x="1327" y="5853"/>
                      <a:pt x="1233" y="5556"/>
                      <a:pt x="1061" y="5298"/>
                    </a:cubicBezTo>
                    <a:cubicBezTo>
                      <a:pt x="1058" y="5289"/>
                      <a:pt x="1050" y="5284"/>
                      <a:pt x="1043" y="5284"/>
                    </a:cubicBezTo>
                    <a:cubicBezTo>
                      <a:pt x="1032" y="5284"/>
                      <a:pt x="1022" y="5293"/>
                      <a:pt x="1022" y="5306"/>
                    </a:cubicBezTo>
                    <a:cubicBezTo>
                      <a:pt x="1022" y="5337"/>
                      <a:pt x="1014" y="5361"/>
                      <a:pt x="1014" y="5392"/>
                    </a:cubicBezTo>
                    <a:cubicBezTo>
                      <a:pt x="1014" y="5400"/>
                      <a:pt x="1006" y="5400"/>
                      <a:pt x="1006" y="5416"/>
                    </a:cubicBezTo>
                    <a:lnTo>
                      <a:pt x="1006" y="5423"/>
                    </a:lnTo>
                    <a:cubicBezTo>
                      <a:pt x="983" y="5572"/>
                      <a:pt x="936" y="5705"/>
                      <a:pt x="920" y="5845"/>
                    </a:cubicBezTo>
                    <a:cubicBezTo>
                      <a:pt x="897" y="6025"/>
                      <a:pt x="889" y="6197"/>
                      <a:pt x="928" y="6377"/>
                    </a:cubicBezTo>
                    <a:cubicBezTo>
                      <a:pt x="936" y="6447"/>
                      <a:pt x="959" y="6517"/>
                      <a:pt x="975" y="6572"/>
                    </a:cubicBezTo>
                    <a:cubicBezTo>
                      <a:pt x="818" y="6487"/>
                      <a:pt x="645" y="6424"/>
                      <a:pt x="464" y="6424"/>
                    </a:cubicBezTo>
                    <a:cubicBezTo>
                      <a:pt x="429" y="6424"/>
                      <a:pt x="393" y="6426"/>
                      <a:pt x="358" y="6431"/>
                    </a:cubicBezTo>
                    <a:cubicBezTo>
                      <a:pt x="342" y="6431"/>
                      <a:pt x="334" y="6470"/>
                      <a:pt x="350" y="6478"/>
                    </a:cubicBezTo>
                    <a:cubicBezTo>
                      <a:pt x="584" y="6733"/>
                      <a:pt x="849" y="7149"/>
                      <a:pt x="1229" y="7149"/>
                    </a:cubicBezTo>
                    <a:cubicBezTo>
                      <a:pt x="1268" y="7149"/>
                      <a:pt x="1308" y="7144"/>
                      <a:pt x="1350" y="7135"/>
                    </a:cubicBezTo>
                    <a:cubicBezTo>
                      <a:pt x="1358" y="7143"/>
                      <a:pt x="1366" y="7143"/>
                      <a:pt x="1373" y="7150"/>
                    </a:cubicBezTo>
                    <a:lnTo>
                      <a:pt x="1467" y="7268"/>
                    </a:lnTo>
                    <a:cubicBezTo>
                      <a:pt x="1530" y="7377"/>
                      <a:pt x="1608" y="7494"/>
                      <a:pt x="1670" y="7611"/>
                    </a:cubicBezTo>
                    <a:cubicBezTo>
                      <a:pt x="1725" y="7729"/>
                      <a:pt x="1780" y="7846"/>
                      <a:pt x="1835" y="7963"/>
                    </a:cubicBezTo>
                    <a:cubicBezTo>
                      <a:pt x="1944" y="8197"/>
                      <a:pt x="2030" y="8440"/>
                      <a:pt x="2116" y="8674"/>
                    </a:cubicBezTo>
                    <a:cubicBezTo>
                      <a:pt x="2225" y="8971"/>
                      <a:pt x="2342" y="9260"/>
                      <a:pt x="2413" y="9565"/>
                    </a:cubicBezTo>
                    <a:cubicBezTo>
                      <a:pt x="2452" y="9721"/>
                      <a:pt x="2483" y="9885"/>
                      <a:pt x="2507" y="10049"/>
                    </a:cubicBezTo>
                    <a:cubicBezTo>
                      <a:pt x="2507" y="10362"/>
                      <a:pt x="2530" y="10675"/>
                      <a:pt x="2546" y="10987"/>
                    </a:cubicBezTo>
                    <a:cubicBezTo>
                      <a:pt x="2530" y="10933"/>
                      <a:pt x="2507" y="10870"/>
                      <a:pt x="2483" y="10815"/>
                    </a:cubicBezTo>
                    <a:cubicBezTo>
                      <a:pt x="2272" y="10300"/>
                      <a:pt x="1983" y="9792"/>
                      <a:pt x="1584" y="9385"/>
                    </a:cubicBezTo>
                    <a:cubicBezTo>
                      <a:pt x="1491" y="9299"/>
                      <a:pt x="1405" y="9221"/>
                      <a:pt x="1311" y="9143"/>
                    </a:cubicBezTo>
                    <a:cubicBezTo>
                      <a:pt x="1366" y="8854"/>
                      <a:pt x="1327" y="8565"/>
                      <a:pt x="1202" y="8291"/>
                    </a:cubicBezTo>
                    <a:cubicBezTo>
                      <a:pt x="1131" y="8151"/>
                      <a:pt x="1045" y="8018"/>
                      <a:pt x="967" y="7885"/>
                    </a:cubicBezTo>
                    <a:cubicBezTo>
                      <a:pt x="897" y="7768"/>
                      <a:pt x="850" y="7643"/>
                      <a:pt x="780" y="7525"/>
                    </a:cubicBezTo>
                    <a:cubicBezTo>
                      <a:pt x="780" y="7518"/>
                      <a:pt x="776" y="7514"/>
                      <a:pt x="772" y="7514"/>
                    </a:cubicBezTo>
                    <a:cubicBezTo>
                      <a:pt x="768" y="7514"/>
                      <a:pt x="764" y="7518"/>
                      <a:pt x="764" y="7525"/>
                    </a:cubicBezTo>
                    <a:cubicBezTo>
                      <a:pt x="741" y="7658"/>
                      <a:pt x="709" y="7783"/>
                      <a:pt x="701" y="7924"/>
                    </a:cubicBezTo>
                    <a:cubicBezTo>
                      <a:pt x="694" y="8057"/>
                      <a:pt x="701" y="8205"/>
                      <a:pt x="725" y="8346"/>
                    </a:cubicBezTo>
                    <a:cubicBezTo>
                      <a:pt x="741" y="8471"/>
                      <a:pt x="780" y="8588"/>
                      <a:pt x="826" y="8705"/>
                    </a:cubicBezTo>
                    <a:cubicBezTo>
                      <a:pt x="780" y="8682"/>
                      <a:pt x="733" y="8666"/>
                      <a:pt x="694" y="8643"/>
                    </a:cubicBezTo>
                    <a:cubicBezTo>
                      <a:pt x="584" y="8604"/>
                      <a:pt x="475" y="8565"/>
                      <a:pt x="373" y="8541"/>
                    </a:cubicBezTo>
                    <a:cubicBezTo>
                      <a:pt x="264" y="8510"/>
                      <a:pt x="147" y="8487"/>
                      <a:pt x="45" y="8440"/>
                    </a:cubicBezTo>
                    <a:cubicBezTo>
                      <a:pt x="43" y="8439"/>
                      <a:pt x="41" y="8439"/>
                      <a:pt x="39" y="8439"/>
                    </a:cubicBezTo>
                    <a:cubicBezTo>
                      <a:pt x="18" y="8439"/>
                      <a:pt x="0" y="8472"/>
                      <a:pt x="22" y="8487"/>
                    </a:cubicBezTo>
                    <a:cubicBezTo>
                      <a:pt x="108" y="8596"/>
                      <a:pt x="194" y="8705"/>
                      <a:pt x="295" y="8799"/>
                    </a:cubicBezTo>
                    <a:cubicBezTo>
                      <a:pt x="381" y="8901"/>
                      <a:pt x="475" y="8979"/>
                      <a:pt x="584" y="9057"/>
                    </a:cubicBezTo>
                    <a:cubicBezTo>
                      <a:pt x="747" y="9177"/>
                      <a:pt x="960" y="9304"/>
                      <a:pt x="1173" y="9304"/>
                    </a:cubicBezTo>
                    <a:cubicBezTo>
                      <a:pt x="1196" y="9304"/>
                      <a:pt x="1218" y="9302"/>
                      <a:pt x="1241" y="9299"/>
                    </a:cubicBezTo>
                    <a:cubicBezTo>
                      <a:pt x="1248" y="9299"/>
                      <a:pt x="1256" y="9291"/>
                      <a:pt x="1272" y="9291"/>
                    </a:cubicBezTo>
                    <a:cubicBezTo>
                      <a:pt x="1311" y="9331"/>
                      <a:pt x="1350" y="9362"/>
                      <a:pt x="1397" y="9401"/>
                    </a:cubicBezTo>
                    <a:cubicBezTo>
                      <a:pt x="1592" y="9581"/>
                      <a:pt x="1756" y="9799"/>
                      <a:pt x="1905" y="10010"/>
                    </a:cubicBezTo>
                    <a:cubicBezTo>
                      <a:pt x="2233" y="10495"/>
                      <a:pt x="2428" y="11026"/>
                      <a:pt x="2600" y="11573"/>
                    </a:cubicBezTo>
                    <a:cubicBezTo>
                      <a:pt x="2608" y="11628"/>
                      <a:pt x="2624" y="11667"/>
                      <a:pt x="2639" y="11714"/>
                    </a:cubicBezTo>
                    <a:cubicBezTo>
                      <a:pt x="2647" y="11808"/>
                      <a:pt x="2655" y="11901"/>
                      <a:pt x="2678" y="11987"/>
                    </a:cubicBezTo>
                    <a:cubicBezTo>
                      <a:pt x="2913" y="13519"/>
                      <a:pt x="3460" y="15027"/>
                      <a:pt x="3444" y="16590"/>
                    </a:cubicBezTo>
                    <a:cubicBezTo>
                      <a:pt x="3436" y="17301"/>
                      <a:pt x="3319" y="18005"/>
                      <a:pt x="3093" y="18677"/>
                    </a:cubicBezTo>
                    <a:cubicBezTo>
                      <a:pt x="2882" y="19325"/>
                      <a:pt x="2577" y="19935"/>
                      <a:pt x="2249" y="20536"/>
                    </a:cubicBezTo>
                    <a:cubicBezTo>
                      <a:pt x="2155" y="20693"/>
                      <a:pt x="2069" y="20857"/>
                      <a:pt x="1975" y="21013"/>
                    </a:cubicBezTo>
                    <a:cubicBezTo>
                      <a:pt x="1900" y="21142"/>
                      <a:pt x="2013" y="21263"/>
                      <a:pt x="2127" y="21263"/>
                    </a:cubicBezTo>
                    <a:cubicBezTo>
                      <a:pt x="2178" y="21263"/>
                      <a:pt x="2230" y="21238"/>
                      <a:pt x="2264" y="21177"/>
                    </a:cubicBezTo>
                    <a:cubicBezTo>
                      <a:pt x="2616" y="20560"/>
                      <a:pt x="2960" y="19950"/>
                      <a:pt x="3210" y="19286"/>
                    </a:cubicBezTo>
                    <a:cubicBezTo>
                      <a:pt x="3460" y="18637"/>
                      <a:pt x="3624" y="17965"/>
                      <a:pt x="3694" y="17270"/>
                    </a:cubicBezTo>
                    <a:cubicBezTo>
                      <a:pt x="3858" y="15691"/>
                      <a:pt x="3405" y="14152"/>
                      <a:pt x="3108" y="12620"/>
                    </a:cubicBezTo>
                    <a:cubicBezTo>
                      <a:pt x="2819" y="11206"/>
                      <a:pt x="2718" y="9721"/>
                      <a:pt x="2921" y="8283"/>
                    </a:cubicBezTo>
                    <a:cubicBezTo>
                      <a:pt x="2960" y="8041"/>
                      <a:pt x="2999" y="7807"/>
                      <a:pt x="3054" y="7565"/>
                    </a:cubicBezTo>
                    <a:cubicBezTo>
                      <a:pt x="3132" y="7455"/>
                      <a:pt x="3233" y="7354"/>
                      <a:pt x="3343" y="7268"/>
                    </a:cubicBezTo>
                    <a:cubicBezTo>
                      <a:pt x="3585" y="7057"/>
                      <a:pt x="3874" y="6877"/>
                      <a:pt x="4179" y="6752"/>
                    </a:cubicBezTo>
                    <a:cubicBezTo>
                      <a:pt x="4187" y="6752"/>
                      <a:pt x="4202" y="6760"/>
                      <a:pt x="4202" y="6760"/>
                    </a:cubicBezTo>
                    <a:cubicBezTo>
                      <a:pt x="4304" y="6799"/>
                      <a:pt x="4413" y="6822"/>
                      <a:pt x="4523" y="6838"/>
                    </a:cubicBezTo>
                    <a:cubicBezTo>
                      <a:pt x="4597" y="6858"/>
                      <a:pt x="4672" y="6878"/>
                      <a:pt x="4751" y="6878"/>
                    </a:cubicBezTo>
                    <a:cubicBezTo>
                      <a:pt x="4763" y="6878"/>
                      <a:pt x="4776" y="6878"/>
                      <a:pt x="4788" y="6877"/>
                    </a:cubicBezTo>
                    <a:cubicBezTo>
                      <a:pt x="4984" y="6877"/>
                      <a:pt x="5163" y="6822"/>
                      <a:pt x="5343" y="6744"/>
                    </a:cubicBezTo>
                    <a:cubicBezTo>
                      <a:pt x="5374" y="6728"/>
                      <a:pt x="5374" y="6689"/>
                      <a:pt x="5359" y="6674"/>
                    </a:cubicBezTo>
                    <a:cubicBezTo>
                      <a:pt x="5259" y="6509"/>
                      <a:pt x="5101" y="6455"/>
                      <a:pt x="4933" y="6455"/>
                    </a:cubicBezTo>
                    <a:cubicBezTo>
                      <a:pt x="4878" y="6455"/>
                      <a:pt x="4821" y="6461"/>
                      <a:pt x="4765" y="6470"/>
                    </a:cubicBezTo>
                    <a:cubicBezTo>
                      <a:pt x="4827" y="6439"/>
                      <a:pt x="4882" y="6400"/>
                      <a:pt x="4945" y="6361"/>
                    </a:cubicBezTo>
                    <a:cubicBezTo>
                      <a:pt x="5070" y="6260"/>
                      <a:pt x="5273" y="6134"/>
                      <a:pt x="5242" y="5947"/>
                    </a:cubicBezTo>
                    <a:cubicBezTo>
                      <a:pt x="5242" y="5931"/>
                      <a:pt x="5218" y="5923"/>
                      <a:pt x="5195" y="5923"/>
                    </a:cubicBezTo>
                    <a:cubicBezTo>
                      <a:pt x="4765" y="6025"/>
                      <a:pt x="4405" y="6291"/>
                      <a:pt x="4101" y="6627"/>
                    </a:cubicBezTo>
                    <a:cubicBezTo>
                      <a:pt x="3976" y="6674"/>
                      <a:pt x="3851" y="6721"/>
                      <a:pt x="3718" y="6791"/>
                    </a:cubicBezTo>
                    <a:cubicBezTo>
                      <a:pt x="3554" y="6877"/>
                      <a:pt x="3397" y="6986"/>
                      <a:pt x="3265" y="7111"/>
                    </a:cubicBezTo>
                    <a:cubicBezTo>
                      <a:pt x="3226" y="7143"/>
                      <a:pt x="3194" y="7182"/>
                      <a:pt x="3155" y="7213"/>
                    </a:cubicBezTo>
                    <a:cubicBezTo>
                      <a:pt x="3186" y="7111"/>
                      <a:pt x="3210" y="7002"/>
                      <a:pt x="3241" y="6908"/>
                    </a:cubicBezTo>
                    <a:cubicBezTo>
                      <a:pt x="3390" y="6564"/>
                      <a:pt x="3601" y="6252"/>
                      <a:pt x="3858" y="5978"/>
                    </a:cubicBezTo>
                    <a:cubicBezTo>
                      <a:pt x="4007" y="5830"/>
                      <a:pt x="4148" y="5697"/>
                      <a:pt x="4320" y="5580"/>
                    </a:cubicBezTo>
                    <a:cubicBezTo>
                      <a:pt x="4413" y="5509"/>
                      <a:pt x="4515" y="5439"/>
                      <a:pt x="4616" y="5384"/>
                    </a:cubicBezTo>
                    <a:cubicBezTo>
                      <a:pt x="4698" y="5441"/>
                      <a:pt x="4811" y="5457"/>
                      <a:pt x="4913" y="5457"/>
                    </a:cubicBezTo>
                    <a:cubicBezTo>
                      <a:pt x="4937" y="5457"/>
                      <a:pt x="4961" y="5456"/>
                      <a:pt x="4984" y="5455"/>
                    </a:cubicBezTo>
                    <a:cubicBezTo>
                      <a:pt x="5117" y="5439"/>
                      <a:pt x="5257" y="5392"/>
                      <a:pt x="5382" y="5322"/>
                    </a:cubicBezTo>
                    <a:cubicBezTo>
                      <a:pt x="5515" y="5259"/>
                      <a:pt x="5632" y="5181"/>
                      <a:pt x="5765" y="5080"/>
                    </a:cubicBezTo>
                    <a:cubicBezTo>
                      <a:pt x="5867" y="5001"/>
                      <a:pt x="5968" y="4892"/>
                      <a:pt x="6078" y="4829"/>
                    </a:cubicBezTo>
                    <a:cubicBezTo>
                      <a:pt x="6101" y="4806"/>
                      <a:pt x="6101" y="4759"/>
                      <a:pt x="6062" y="4759"/>
                    </a:cubicBezTo>
                    <a:cubicBezTo>
                      <a:pt x="6004" y="4748"/>
                      <a:pt x="5944" y="4743"/>
                      <a:pt x="5884" y="4743"/>
                    </a:cubicBezTo>
                    <a:cubicBezTo>
                      <a:pt x="5681" y="4743"/>
                      <a:pt x="5474" y="4801"/>
                      <a:pt x="5281" y="4892"/>
                    </a:cubicBezTo>
                    <a:cubicBezTo>
                      <a:pt x="5320" y="4853"/>
                      <a:pt x="5351" y="4829"/>
                      <a:pt x="5382" y="4790"/>
                    </a:cubicBezTo>
                    <a:cubicBezTo>
                      <a:pt x="5394" y="4773"/>
                      <a:pt x="5384" y="4751"/>
                      <a:pt x="5368" y="4751"/>
                    </a:cubicBezTo>
                    <a:cubicBezTo>
                      <a:pt x="5363" y="4751"/>
                      <a:pt x="5357" y="4753"/>
                      <a:pt x="5351" y="4759"/>
                    </a:cubicBezTo>
                    <a:cubicBezTo>
                      <a:pt x="5296" y="4806"/>
                      <a:pt x="5234" y="4845"/>
                      <a:pt x="5179" y="4884"/>
                    </a:cubicBezTo>
                    <a:lnTo>
                      <a:pt x="5179" y="4876"/>
                    </a:lnTo>
                    <a:cubicBezTo>
                      <a:pt x="5234" y="4790"/>
                      <a:pt x="5281" y="4689"/>
                      <a:pt x="5312" y="4595"/>
                    </a:cubicBezTo>
                    <a:cubicBezTo>
                      <a:pt x="5343" y="4486"/>
                      <a:pt x="5312" y="4368"/>
                      <a:pt x="5343" y="4259"/>
                    </a:cubicBezTo>
                    <a:cubicBezTo>
                      <a:pt x="5349" y="4229"/>
                      <a:pt x="5328" y="4204"/>
                      <a:pt x="5300" y="4204"/>
                    </a:cubicBezTo>
                    <a:cubicBezTo>
                      <a:pt x="5292" y="4204"/>
                      <a:pt x="5282" y="4207"/>
                      <a:pt x="5273" y="4212"/>
                    </a:cubicBezTo>
                    <a:cubicBezTo>
                      <a:pt x="5062" y="4337"/>
                      <a:pt x="4882" y="4525"/>
                      <a:pt x="4734" y="4728"/>
                    </a:cubicBezTo>
                    <a:cubicBezTo>
                      <a:pt x="4648" y="4845"/>
                      <a:pt x="4601" y="4970"/>
                      <a:pt x="4538" y="5111"/>
                    </a:cubicBezTo>
                    <a:cubicBezTo>
                      <a:pt x="4515" y="5165"/>
                      <a:pt x="4484" y="5236"/>
                      <a:pt x="4445" y="5298"/>
                    </a:cubicBezTo>
                    <a:cubicBezTo>
                      <a:pt x="4437" y="5306"/>
                      <a:pt x="4421" y="5322"/>
                      <a:pt x="4413" y="5337"/>
                    </a:cubicBezTo>
                    <a:cubicBezTo>
                      <a:pt x="4359" y="5376"/>
                      <a:pt x="4296" y="5400"/>
                      <a:pt x="4241" y="5439"/>
                    </a:cubicBezTo>
                    <a:cubicBezTo>
                      <a:pt x="3968" y="5627"/>
                      <a:pt x="3718" y="5845"/>
                      <a:pt x="3515" y="6103"/>
                    </a:cubicBezTo>
                    <a:cubicBezTo>
                      <a:pt x="3757" y="5478"/>
                      <a:pt x="4062" y="4876"/>
                      <a:pt x="4405" y="4290"/>
                    </a:cubicBezTo>
                    <a:cubicBezTo>
                      <a:pt x="4515" y="4111"/>
                      <a:pt x="4640" y="3939"/>
                      <a:pt x="4765" y="3775"/>
                    </a:cubicBezTo>
                    <a:lnTo>
                      <a:pt x="4788" y="3751"/>
                    </a:lnTo>
                    <a:cubicBezTo>
                      <a:pt x="4827" y="3704"/>
                      <a:pt x="4851" y="3665"/>
                      <a:pt x="4890" y="3618"/>
                    </a:cubicBezTo>
                    <a:cubicBezTo>
                      <a:pt x="5398" y="2993"/>
                      <a:pt x="5984" y="2391"/>
                      <a:pt x="6258" y="1641"/>
                    </a:cubicBezTo>
                    <a:cubicBezTo>
                      <a:pt x="6320" y="1587"/>
                      <a:pt x="6359" y="1508"/>
                      <a:pt x="6398" y="1446"/>
                    </a:cubicBezTo>
                    <a:cubicBezTo>
                      <a:pt x="6476" y="1321"/>
                      <a:pt x="6547" y="1196"/>
                      <a:pt x="6609" y="1055"/>
                    </a:cubicBezTo>
                    <a:cubicBezTo>
                      <a:pt x="6612" y="1049"/>
                      <a:pt x="6614" y="1044"/>
                      <a:pt x="6617" y="1038"/>
                    </a:cubicBezTo>
                    <a:lnTo>
                      <a:pt x="6617" y="1038"/>
                    </a:lnTo>
                    <a:cubicBezTo>
                      <a:pt x="6556" y="1149"/>
                      <a:pt x="6481" y="1247"/>
                      <a:pt x="6406" y="1352"/>
                    </a:cubicBezTo>
                    <a:lnTo>
                      <a:pt x="6406" y="1336"/>
                    </a:lnTo>
                    <a:cubicBezTo>
                      <a:pt x="6414" y="1329"/>
                      <a:pt x="6414" y="1313"/>
                      <a:pt x="6429" y="1297"/>
                    </a:cubicBezTo>
                    <a:cubicBezTo>
                      <a:pt x="6484" y="1180"/>
                      <a:pt x="6547" y="1055"/>
                      <a:pt x="6601" y="930"/>
                    </a:cubicBezTo>
                    <a:cubicBezTo>
                      <a:pt x="6648" y="821"/>
                      <a:pt x="6711" y="727"/>
                      <a:pt x="6758" y="618"/>
                    </a:cubicBezTo>
                    <a:lnTo>
                      <a:pt x="6758" y="618"/>
                    </a:lnTo>
                    <a:cubicBezTo>
                      <a:pt x="6723" y="735"/>
                      <a:pt x="6689" y="864"/>
                      <a:pt x="6644" y="979"/>
                    </a:cubicBezTo>
                    <a:lnTo>
                      <a:pt x="6644" y="979"/>
                    </a:lnTo>
                    <a:cubicBezTo>
                      <a:pt x="6692" y="866"/>
                      <a:pt x="6734" y="746"/>
                      <a:pt x="6765" y="625"/>
                    </a:cubicBezTo>
                    <a:cubicBezTo>
                      <a:pt x="6805" y="477"/>
                      <a:pt x="6836" y="321"/>
                      <a:pt x="6883" y="180"/>
                    </a:cubicBezTo>
                    <a:lnTo>
                      <a:pt x="6906" y="156"/>
                    </a:lnTo>
                    <a:cubicBezTo>
                      <a:pt x="6971" y="144"/>
                      <a:pt x="6950" y="104"/>
                      <a:pt x="6918" y="104"/>
                    </a:cubicBezTo>
                    <a:cubicBezTo>
                      <a:pt x="6912" y="104"/>
                      <a:pt x="6905" y="106"/>
                      <a:pt x="6898" y="110"/>
                    </a:cubicBezTo>
                    <a:cubicBezTo>
                      <a:pt x="6875" y="117"/>
                      <a:pt x="6875" y="125"/>
                      <a:pt x="6867" y="125"/>
                    </a:cubicBezTo>
                    <a:cubicBezTo>
                      <a:pt x="6687" y="266"/>
                      <a:pt x="6531" y="438"/>
                      <a:pt x="6429" y="633"/>
                    </a:cubicBezTo>
                    <a:lnTo>
                      <a:pt x="6398" y="696"/>
                    </a:lnTo>
                    <a:cubicBezTo>
                      <a:pt x="6390" y="696"/>
                      <a:pt x="6367" y="696"/>
                      <a:pt x="6359" y="703"/>
                    </a:cubicBezTo>
                    <a:lnTo>
                      <a:pt x="6359" y="672"/>
                    </a:lnTo>
                    <a:cubicBezTo>
                      <a:pt x="6351" y="438"/>
                      <a:pt x="6242" y="235"/>
                      <a:pt x="6172" y="24"/>
                    </a:cubicBezTo>
                    <a:cubicBezTo>
                      <a:pt x="6168" y="8"/>
                      <a:pt x="6156" y="0"/>
                      <a:pt x="61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2" name="Google Shape;17492;p56"/>
              <p:cNvSpPr/>
              <p:nvPr/>
            </p:nvSpPr>
            <p:spPr>
              <a:xfrm>
                <a:off x="2135102" y="3832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3" name="Google Shape;17493;p56"/>
              <p:cNvSpPr/>
              <p:nvPr/>
            </p:nvSpPr>
            <p:spPr>
              <a:xfrm>
                <a:off x="2092306" y="4337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494" name="Google Shape;17494;p56"/>
          <p:cNvGrpSpPr/>
          <p:nvPr/>
        </p:nvGrpSpPr>
        <p:grpSpPr>
          <a:xfrm rot="512748" flipH="1">
            <a:off x="3936914" y="4065925"/>
            <a:ext cx="1189809" cy="836992"/>
            <a:chOff x="9221475" y="2460200"/>
            <a:chExt cx="2104828" cy="1480678"/>
          </a:xfrm>
        </p:grpSpPr>
        <p:sp>
          <p:nvSpPr>
            <p:cNvPr id="17495" name="Google Shape;17495;p56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56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56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56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56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56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56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56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56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56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56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56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56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56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56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56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56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56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3" name="Google Shape;17513;p56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4" name="Google Shape;17514;p56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56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56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56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56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56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56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56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56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56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56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56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6" name="Google Shape;17526;p56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56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56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56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56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1" name="Google Shape;17531;p56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2" name="Google Shape;17532;p56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56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56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5" name="Google Shape;17535;p56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6" name="Google Shape;17536;p56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37" name="Google Shape;17537;p56"/>
          <p:cNvGrpSpPr/>
          <p:nvPr/>
        </p:nvGrpSpPr>
        <p:grpSpPr>
          <a:xfrm rot="-5400000" flipH="1">
            <a:off x="1943691" y="4458886"/>
            <a:ext cx="347326" cy="365836"/>
            <a:chOff x="9310391" y="2486565"/>
            <a:chExt cx="261975" cy="275936"/>
          </a:xfrm>
        </p:grpSpPr>
        <p:sp>
          <p:nvSpPr>
            <p:cNvPr id="17538" name="Google Shape;17538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9" name="Google Shape;17539;p5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0" name="Google Shape;17540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541" name="Google Shape;17541;p56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3743652" y="3774975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542" name="Google Shape;17542;p56"/>
          <p:cNvGrpSpPr/>
          <p:nvPr/>
        </p:nvGrpSpPr>
        <p:grpSpPr>
          <a:xfrm rot="-5400000" flipH="1">
            <a:off x="8501341" y="2612586"/>
            <a:ext cx="347326" cy="365836"/>
            <a:chOff x="9310391" y="2486565"/>
            <a:chExt cx="261975" cy="275936"/>
          </a:xfrm>
        </p:grpSpPr>
        <p:sp>
          <p:nvSpPr>
            <p:cNvPr id="17543" name="Google Shape;17543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4" name="Google Shape;17544;p5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5" name="Google Shape;17545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46" name="Google Shape;17546;p56"/>
          <p:cNvGrpSpPr/>
          <p:nvPr/>
        </p:nvGrpSpPr>
        <p:grpSpPr>
          <a:xfrm rot="5543167" flipH="1">
            <a:off x="8128409" y="127386"/>
            <a:ext cx="347339" cy="365849"/>
            <a:chOff x="9310391" y="2486565"/>
            <a:chExt cx="261975" cy="275936"/>
          </a:xfrm>
        </p:grpSpPr>
        <p:sp>
          <p:nvSpPr>
            <p:cNvPr id="17547" name="Google Shape;17547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8" name="Google Shape;17548;p5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9" name="Google Shape;17549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50" name="Google Shape;17550;p56"/>
          <p:cNvGrpSpPr/>
          <p:nvPr/>
        </p:nvGrpSpPr>
        <p:grpSpPr>
          <a:xfrm rot="1677867" flipH="1">
            <a:off x="276944" y="4042245"/>
            <a:ext cx="347327" cy="365836"/>
            <a:chOff x="9310391" y="2486565"/>
            <a:chExt cx="261975" cy="275936"/>
          </a:xfrm>
        </p:grpSpPr>
        <p:sp>
          <p:nvSpPr>
            <p:cNvPr id="17551" name="Google Shape;17551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2" name="Google Shape;17552;p5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3" name="Google Shape;17553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58" name="Google Shape;17558;p57"/>
          <p:cNvGrpSpPr/>
          <p:nvPr/>
        </p:nvGrpSpPr>
        <p:grpSpPr>
          <a:xfrm>
            <a:off x="4344549" y="2317080"/>
            <a:ext cx="454641" cy="453955"/>
            <a:chOff x="3993750" y="2451925"/>
            <a:chExt cx="414025" cy="413400"/>
          </a:xfrm>
        </p:grpSpPr>
        <p:sp>
          <p:nvSpPr>
            <p:cNvPr id="17559" name="Google Shape;17559;p57"/>
            <p:cNvSpPr/>
            <p:nvPr/>
          </p:nvSpPr>
          <p:spPr>
            <a:xfrm>
              <a:off x="4085475" y="2663875"/>
              <a:ext cx="90500" cy="200200"/>
            </a:xfrm>
            <a:custGeom>
              <a:avLst/>
              <a:gdLst/>
              <a:ahLst/>
              <a:cxnLst/>
              <a:rect l="l" t="t" r="r" b="b"/>
              <a:pathLst>
                <a:path w="3620" h="8008" extrusionOk="0">
                  <a:moveTo>
                    <a:pt x="695" y="1"/>
                  </a:moveTo>
                  <a:cubicBezTo>
                    <a:pt x="695" y="1"/>
                    <a:pt x="1" y="4413"/>
                    <a:pt x="1" y="5355"/>
                  </a:cubicBezTo>
                  <a:cubicBezTo>
                    <a:pt x="1" y="6818"/>
                    <a:pt x="1166" y="8008"/>
                    <a:pt x="2653" y="8008"/>
                  </a:cubicBezTo>
                  <a:lnTo>
                    <a:pt x="3620" y="4140"/>
                  </a:lnTo>
                  <a:lnTo>
                    <a:pt x="26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0" name="Google Shape;17560;p57"/>
            <p:cNvSpPr/>
            <p:nvPr/>
          </p:nvSpPr>
          <p:spPr>
            <a:xfrm>
              <a:off x="4151800" y="2663875"/>
              <a:ext cx="66950" cy="200200"/>
            </a:xfrm>
            <a:custGeom>
              <a:avLst/>
              <a:gdLst/>
              <a:ahLst/>
              <a:cxnLst/>
              <a:rect l="l" t="t" r="r" b="b"/>
              <a:pathLst>
                <a:path w="2678" h="8008" extrusionOk="0">
                  <a:moveTo>
                    <a:pt x="0" y="1"/>
                  </a:moveTo>
                  <a:lnTo>
                    <a:pt x="0" y="8008"/>
                  </a:lnTo>
                  <a:cubicBezTo>
                    <a:pt x="1463" y="8008"/>
                    <a:pt x="2677" y="6843"/>
                    <a:pt x="2677" y="5355"/>
                  </a:cubicBezTo>
                  <a:cubicBezTo>
                    <a:pt x="2677" y="4413"/>
                    <a:pt x="1959" y="1"/>
                    <a:pt x="19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1" name="Google Shape;17561;p57"/>
            <p:cNvSpPr/>
            <p:nvPr/>
          </p:nvSpPr>
          <p:spPr>
            <a:xfrm>
              <a:off x="4249700" y="2730200"/>
              <a:ext cx="68825" cy="135125"/>
            </a:xfrm>
            <a:custGeom>
              <a:avLst/>
              <a:gdLst/>
              <a:ahLst/>
              <a:cxnLst/>
              <a:rect l="l" t="t" r="r" b="b"/>
              <a:pathLst>
                <a:path w="2753" h="5405" extrusionOk="0">
                  <a:moveTo>
                    <a:pt x="447" y="0"/>
                  </a:moveTo>
                  <a:cubicBezTo>
                    <a:pt x="447" y="0"/>
                    <a:pt x="1" y="2975"/>
                    <a:pt x="1" y="3570"/>
                  </a:cubicBezTo>
                  <a:cubicBezTo>
                    <a:pt x="1" y="4586"/>
                    <a:pt x="819" y="5404"/>
                    <a:pt x="1811" y="5404"/>
                  </a:cubicBezTo>
                  <a:lnTo>
                    <a:pt x="2753" y="3049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2" name="Google Shape;17562;p57"/>
            <p:cNvSpPr/>
            <p:nvPr/>
          </p:nvSpPr>
          <p:spPr>
            <a:xfrm>
              <a:off x="4294950" y="2730200"/>
              <a:ext cx="45875" cy="135125"/>
            </a:xfrm>
            <a:custGeom>
              <a:avLst/>
              <a:gdLst/>
              <a:ahLst/>
              <a:cxnLst/>
              <a:rect l="l" t="t" r="r" b="b"/>
              <a:pathLst>
                <a:path w="1835" h="5405" extrusionOk="0">
                  <a:moveTo>
                    <a:pt x="1" y="0"/>
                  </a:moveTo>
                  <a:lnTo>
                    <a:pt x="1" y="5404"/>
                  </a:lnTo>
                  <a:cubicBezTo>
                    <a:pt x="1042" y="5404"/>
                    <a:pt x="1835" y="4561"/>
                    <a:pt x="1835" y="3570"/>
                  </a:cubicBezTo>
                  <a:cubicBezTo>
                    <a:pt x="1835" y="2950"/>
                    <a:pt x="1364" y="0"/>
                    <a:pt x="1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3" name="Google Shape;17563;p57"/>
            <p:cNvSpPr/>
            <p:nvPr/>
          </p:nvSpPr>
          <p:spPr>
            <a:xfrm>
              <a:off x="3993750" y="2451925"/>
              <a:ext cx="181625" cy="232425"/>
            </a:xfrm>
            <a:custGeom>
              <a:avLst/>
              <a:gdLst/>
              <a:ahLst/>
              <a:cxnLst/>
              <a:rect l="l" t="t" r="r" b="b"/>
              <a:pathLst>
                <a:path w="7265" h="9297" extrusionOk="0">
                  <a:moveTo>
                    <a:pt x="6273" y="1"/>
                  </a:moveTo>
                  <a:cubicBezTo>
                    <a:pt x="5430" y="1"/>
                    <a:pt x="4612" y="248"/>
                    <a:pt x="3942" y="695"/>
                  </a:cubicBezTo>
                  <a:cubicBezTo>
                    <a:pt x="3248" y="1116"/>
                    <a:pt x="2728" y="1736"/>
                    <a:pt x="2356" y="2455"/>
                  </a:cubicBezTo>
                  <a:cubicBezTo>
                    <a:pt x="1984" y="3198"/>
                    <a:pt x="1513" y="3843"/>
                    <a:pt x="918" y="4339"/>
                  </a:cubicBezTo>
                  <a:cubicBezTo>
                    <a:pt x="348" y="4835"/>
                    <a:pt x="1" y="5578"/>
                    <a:pt x="1" y="6347"/>
                  </a:cubicBezTo>
                  <a:lnTo>
                    <a:pt x="1" y="9297"/>
                  </a:lnTo>
                  <a:lnTo>
                    <a:pt x="6297" y="9297"/>
                  </a:lnTo>
                  <a:lnTo>
                    <a:pt x="7264" y="4810"/>
                  </a:lnTo>
                  <a:lnTo>
                    <a:pt x="62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4" name="Google Shape;17564;p57"/>
            <p:cNvSpPr/>
            <p:nvPr/>
          </p:nvSpPr>
          <p:spPr>
            <a:xfrm>
              <a:off x="4151800" y="2451925"/>
              <a:ext cx="146275" cy="232425"/>
            </a:xfrm>
            <a:custGeom>
              <a:avLst/>
              <a:gdLst/>
              <a:ahLst/>
              <a:cxnLst/>
              <a:rect l="l" t="t" r="r" b="b"/>
              <a:pathLst>
                <a:path w="5851" h="9297" extrusionOk="0">
                  <a:moveTo>
                    <a:pt x="0" y="1"/>
                  </a:moveTo>
                  <a:lnTo>
                    <a:pt x="0" y="9297"/>
                  </a:lnTo>
                  <a:lnTo>
                    <a:pt x="1735" y="9297"/>
                  </a:lnTo>
                  <a:lnTo>
                    <a:pt x="5330" y="5380"/>
                  </a:lnTo>
                  <a:lnTo>
                    <a:pt x="5850" y="5058"/>
                  </a:lnTo>
                  <a:cubicBezTo>
                    <a:pt x="5727" y="4760"/>
                    <a:pt x="5553" y="4537"/>
                    <a:pt x="5305" y="4339"/>
                  </a:cubicBezTo>
                  <a:cubicBezTo>
                    <a:pt x="4710" y="3843"/>
                    <a:pt x="4214" y="3198"/>
                    <a:pt x="3867" y="2455"/>
                  </a:cubicBezTo>
                  <a:cubicBezTo>
                    <a:pt x="3520" y="1736"/>
                    <a:pt x="2975" y="1116"/>
                    <a:pt x="2281" y="695"/>
                  </a:cubicBezTo>
                  <a:cubicBezTo>
                    <a:pt x="1611" y="248"/>
                    <a:pt x="843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5" name="Google Shape;17565;p57"/>
            <p:cNvSpPr/>
            <p:nvPr/>
          </p:nvSpPr>
          <p:spPr>
            <a:xfrm>
              <a:off x="4147763" y="2451925"/>
              <a:ext cx="146275" cy="232425"/>
            </a:xfrm>
            <a:custGeom>
              <a:avLst/>
              <a:gdLst/>
              <a:ahLst/>
              <a:cxnLst/>
              <a:rect l="l" t="t" r="r" b="b"/>
              <a:pathLst>
                <a:path w="5851" h="9297" extrusionOk="0">
                  <a:moveTo>
                    <a:pt x="0" y="1"/>
                  </a:moveTo>
                  <a:lnTo>
                    <a:pt x="0" y="9297"/>
                  </a:lnTo>
                  <a:lnTo>
                    <a:pt x="1735" y="9297"/>
                  </a:lnTo>
                  <a:lnTo>
                    <a:pt x="5330" y="5380"/>
                  </a:lnTo>
                  <a:lnTo>
                    <a:pt x="5850" y="5058"/>
                  </a:lnTo>
                  <a:cubicBezTo>
                    <a:pt x="5727" y="4760"/>
                    <a:pt x="5553" y="4537"/>
                    <a:pt x="5305" y="4339"/>
                  </a:cubicBezTo>
                  <a:cubicBezTo>
                    <a:pt x="4710" y="3843"/>
                    <a:pt x="4214" y="3198"/>
                    <a:pt x="3867" y="2455"/>
                  </a:cubicBezTo>
                  <a:cubicBezTo>
                    <a:pt x="3520" y="1736"/>
                    <a:pt x="2975" y="1116"/>
                    <a:pt x="2281" y="695"/>
                  </a:cubicBezTo>
                  <a:cubicBezTo>
                    <a:pt x="1611" y="248"/>
                    <a:pt x="8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6" name="Google Shape;17566;p57"/>
            <p:cNvSpPr/>
            <p:nvPr/>
          </p:nvSpPr>
          <p:spPr>
            <a:xfrm>
              <a:off x="4071225" y="2559750"/>
              <a:ext cx="24200" cy="24200"/>
            </a:xfrm>
            <a:custGeom>
              <a:avLst/>
              <a:gdLst/>
              <a:ahLst/>
              <a:cxnLst/>
              <a:rect l="l" t="t" r="r" b="b"/>
              <a:pathLst>
                <a:path w="968" h="968" extrusionOk="0">
                  <a:moveTo>
                    <a:pt x="0" y="1"/>
                  </a:moveTo>
                  <a:lnTo>
                    <a:pt x="0" y="968"/>
                  </a:lnTo>
                  <a:lnTo>
                    <a:pt x="967" y="968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7" name="Google Shape;17567;p57"/>
            <p:cNvSpPr/>
            <p:nvPr/>
          </p:nvSpPr>
          <p:spPr>
            <a:xfrm>
              <a:off x="4096025" y="2535600"/>
              <a:ext cx="24175" cy="24175"/>
            </a:xfrm>
            <a:custGeom>
              <a:avLst/>
              <a:gdLst/>
              <a:ahLst/>
              <a:cxnLst/>
              <a:rect l="l" t="t" r="r" b="b"/>
              <a:pathLst>
                <a:path w="967" h="967" extrusionOk="0">
                  <a:moveTo>
                    <a:pt x="0" y="0"/>
                  </a:moveTo>
                  <a:lnTo>
                    <a:pt x="0" y="967"/>
                  </a:lnTo>
                  <a:lnTo>
                    <a:pt x="967" y="967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8" name="Google Shape;17568;p57"/>
            <p:cNvSpPr/>
            <p:nvPr/>
          </p:nvSpPr>
          <p:spPr>
            <a:xfrm>
              <a:off x="4182775" y="2570925"/>
              <a:ext cx="128925" cy="168575"/>
            </a:xfrm>
            <a:custGeom>
              <a:avLst/>
              <a:gdLst/>
              <a:ahLst/>
              <a:cxnLst/>
              <a:rect l="l" t="t" r="r" b="b"/>
              <a:pathLst>
                <a:path w="5157" h="6743" extrusionOk="0">
                  <a:moveTo>
                    <a:pt x="4488" y="0"/>
                  </a:moveTo>
                  <a:cubicBezTo>
                    <a:pt x="3917" y="0"/>
                    <a:pt x="3322" y="174"/>
                    <a:pt x="2802" y="496"/>
                  </a:cubicBezTo>
                  <a:cubicBezTo>
                    <a:pt x="2306" y="793"/>
                    <a:pt x="1885" y="1240"/>
                    <a:pt x="1637" y="1760"/>
                  </a:cubicBezTo>
                  <a:cubicBezTo>
                    <a:pt x="1389" y="2256"/>
                    <a:pt x="1091" y="2677"/>
                    <a:pt x="695" y="3025"/>
                  </a:cubicBezTo>
                  <a:cubicBezTo>
                    <a:pt x="249" y="3396"/>
                    <a:pt x="1" y="3967"/>
                    <a:pt x="1" y="4537"/>
                  </a:cubicBezTo>
                  <a:lnTo>
                    <a:pt x="1" y="6743"/>
                  </a:lnTo>
                  <a:lnTo>
                    <a:pt x="4488" y="6743"/>
                  </a:lnTo>
                  <a:lnTo>
                    <a:pt x="5157" y="3743"/>
                  </a:lnTo>
                  <a:lnTo>
                    <a:pt x="44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9" name="Google Shape;17569;p57"/>
            <p:cNvSpPr/>
            <p:nvPr/>
          </p:nvSpPr>
          <p:spPr>
            <a:xfrm>
              <a:off x="4294325" y="2570925"/>
              <a:ext cx="113450" cy="167975"/>
            </a:xfrm>
            <a:custGeom>
              <a:avLst/>
              <a:gdLst/>
              <a:ahLst/>
              <a:cxnLst/>
              <a:rect l="l" t="t" r="r" b="b"/>
              <a:pathLst>
                <a:path w="4538" h="6719" extrusionOk="0">
                  <a:moveTo>
                    <a:pt x="1" y="0"/>
                  </a:moveTo>
                  <a:lnTo>
                    <a:pt x="1" y="6718"/>
                  </a:lnTo>
                  <a:lnTo>
                    <a:pt x="4488" y="6718"/>
                  </a:lnTo>
                  <a:lnTo>
                    <a:pt x="4488" y="4512"/>
                  </a:lnTo>
                  <a:cubicBezTo>
                    <a:pt x="4537" y="3967"/>
                    <a:pt x="4289" y="3396"/>
                    <a:pt x="3818" y="3025"/>
                  </a:cubicBezTo>
                  <a:cubicBezTo>
                    <a:pt x="3422" y="2677"/>
                    <a:pt x="3099" y="2281"/>
                    <a:pt x="2852" y="1760"/>
                  </a:cubicBezTo>
                  <a:cubicBezTo>
                    <a:pt x="2604" y="1240"/>
                    <a:pt x="2207" y="793"/>
                    <a:pt x="1711" y="496"/>
                  </a:cubicBezTo>
                  <a:cubicBezTo>
                    <a:pt x="1215" y="174"/>
                    <a:pt x="620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0" name="Google Shape;17570;p57"/>
            <p:cNvSpPr/>
            <p:nvPr/>
          </p:nvSpPr>
          <p:spPr>
            <a:xfrm>
              <a:off x="4321600" y="2664500"/>
              <a:ext cx="24200" cy="24200"/>
            </a:xfrm>
            <a:custGeom>
              <a:avLst/>
              <a:gdLst/>
              <a:ahLst/>
              <a:cxnLst/>
              <a:rect l="l" t="t" r="r" b="b"/>
              <a:pathLst>
                <a:path w="968" h="968" extrusionOk="0">
                  <a:moveTo>
                    <a:pt x="1" y="0"/>
                  </a:moveTo>
                  <a:lnTo>
                    <a:pt x="1" y="967"/>
                  </a:lnTo>
                  <a:lnTo>
                    <a:pt x="967" y="967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71" name="Google Shape;17571;p57"/>
          <p:cNvGrpSpPr/>
          <p:nvPr/>
        </p:nvGrpSpPr>
        <p:grpSpPr>
          <a:xfrm>
            <a:off x="5695062" y="2317105"/>
            <a:ext cx="453241" cy="453955"/>
            <a:chOff x="4685400" y="2451925"/>
            <a:chExt cx="412750" cy="413400"/>
          </a:xfrm>
        </p:grpSpPr>
        <p:sp>
          <p:nvSpPr>
            <p:cNvPr id="17572" name="Google Shape;17572;p57"/>
            <p:cNvSpPr/>
            <p:nvPr/>
          </p:nvSpPr>
          <p:spPr>
            <a:xfrm>
              <a:off x="4791975" y="2609950"/>
              <a:ext cx="119025" cy="134525"/>
            </a:xfrm>
            <a:custGeom>
              <a:avLst/>
              <a:gdLst/>
              <a:ahLst/>
              <a:cxnLst/>
              <a:rect l="l" t="t" r="r" b="b"/>
              <a:pathLst>
                <a:path w="4761" h="5381" extrusionOk="0">
                  <a:moveTo>
                    <a:pt x="4017" y="1"/>
                  </a:moveTo>
                  <a:lnTo>
                    <a:pt x="1" y="2976"/>
                  </a:lnTo>
                  <a:lnTo>
                    <a:pt x="1" y="5380"/>
                  </a:lnTo>
                  <a:lnTo>
                    <a:pt x="4017" y="5380"/>
                  </a:lnTo>
                  <a:lnTo>
                    <a:pt x="4760" y="2083"/>
                  </a:lnTo>
                  <a:lnTo>
                    <a:pt x="40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3" name="Google Shape;17573;p57"/>
            <p:cNvSpPr/>
            <p:nvPr/>
          </p:nvSpPr>
          <p:spPr>
            <a:xfrm>
              <a:off x="4892375" y="2611200"/>
              <a:ext cx="101050" cy="133900"/>
            </a:xfrm>
            <a:custGeom>
              <a:avLst/>
              <a:gdLst/>
              <a:ahLst/>
              <a:cxnLst/>
              <a:rect l="l" t="t" r="r" b="b"/>
              <a:pathLst>
                <a:path w="4042" h="5356" extrusionOk="0">
                  <a:moveTo>
                    <a:pt x="1" y="0"/>
                  </a:moveTo>
                  <a:lnTo>
                    <a:pt x="1" y="5355"/>
                  </a:lnTo>
                  <a:lnTo>
                    <a:pt x="4041" y="5355"/>
                  </a:lnTo>
                  <a:lnTo>
                    <a:pt x="4041" y="29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4" name="Google Shape;17574;p57"/>
            <p:cNvSpPr/>
            <p:nvPr/>
          </p:nvSpPr>
          <p:spPr>
            <a:xfrm>
              <a:off x="4791975" y="2670075"/>
              <a:ext cx="119025" cy="195250"/>
            </a:xfrm>
            <a:custGeom>
              <a:avLst/>
              <a:gdLst/>
              <a:ahLst/>
              <a:cxnLst/>
              <a:rect l="l" t="t" r="r" b="b"/>
              <a:pathLst>
                <a:path w="4761" h="7810" extrusionOk="0">
                  <a:moveTo>
                    <a:pt x="4017" y="1"/>
                  </a:moveTo>
                  <a:lnTo>
                    <a:pt x="1" y="2975"/>
                  </a:lnTo>
                  <a:lnTo>
                    <a:pt x="1" y="7809"/>
                  </a:lnTo>
                  <a:lnTo>
                    <a:pt x="4017" y="7809"/>
                  </a:lnTo>
                  <a:lnTo>
                    <a:pt x="4760" y="3149"/>
                  </a:lnTo>
                  <a:lnTo>
                    <a:pt x="40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5" name="Google Shape;17575;p57"/>
            <p:cNvSpPr/>
            <p:nvPr/>
          </p:nvSpPr>
          <p:spPr>
            <a:xfrm>
              <a:off x="4892375" y="2670700"/>
              <a:ext cx="101050" cy="194625"/>
            </a:xfrm>
            <a:custGeom>
              <a:avLst/>
              <a:gdLst/>
              <a:ahLst/>
              <a:cxnLst/>
              <a:rect l="l" t="t" r="r" b="b"/>
              <a:pathLst>
                <a:path w="4042" h="7785" extrusionOk="0">
                  <a:moveTo>
                    <a:pt x="1" y="0"/>
                  </a:moveTo>
                  <a:lnTo>
                    <a:pt x="1" y="7784"/>
                  </a:lnTo>
                  <a:lnTo>
                    <a:pt x="4041" y="7784"/>
                  </a:lnTo>
                  <a:lnTo>
                    <a:pt x="4041" y="295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6" name="Google Shape;17576;p57"/>
            <p:cNvSpPr/>
            <p:nvPr/>
          </p:nvSpPr>
          <p:spPr>
            <a:xfrm>
              <a:off x="4685400" y="2451925"/>
              <a:ext cx="199575" cy="117775"/>
            </a:xfrm>
            <a:custGeom>
              <a:avLst/>
              <a:gdLst/>
              <a:ahLst/>
              <a:cxnLst/>
              <a:rect l="l" t="t" r="r" b="b"/>
              <a:pathLst>
                <a:path w="7983" h="4711" extrusionOk="0">
                  <a:moveTo>
                    <a:pt x="3173" y="1"/>
                  </a:moveTo>
                  <a:lnTo>
                    <a:pt x="1661" y="1661"/>
                  </a:lnTo>
                  <a:lnTo>
                    <a:pt x="2454" y="2455"/>
                  </a:lnTo>
                  <a:lnTo>
                    <a:pt x="0" y="2455"/>
                  </a:lnTo>
                  <a:lnTo>
                    <a:pt x="0" y="4711"/>
                  </a:lnTo>
                  <a:lnTo>
                    <a:pt x="7982" y="4711"/>
                  </a:lnTo>
                  <a:lnTo>
                    <a:pt x="7982" y="2554"/>
                  </a:lnTo>
                  <a:lnTo>
                    <a:pt x="7784" y="2430"/>
                  </a:lnTo>
                  <a:lnTo>
                    <a:pt x="5627" y="2430"/>
                  </a:lnTo>
                  <a:lnTo>
                    <a:pt x="31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7" name="Google Shape;17577;p57"/>
            <p:cNvSpPr/>
            <p:nvPr/>
          </p:nvSpPr>
          <p:spPr>
            <a:xfrm>
              <a:off x="4898575" y="2512650"/>
              <a:ext cx="199575" cy="56425"/>
            </a:xfrm>
            <a:custGeom>
              <a:avLst/>
              <a:gdLst/>
              <a:ahLst/>
              <a:cxnLst/>
              <a:rect l="l" t="t" r="r" b="b"/>
              <a:pathLst>
                <a:path w="7983" h="2257" extrusionOk="0">
                  <a:moveTo>
                    <a:pt x="249" y="1"/>
                  </a:moveTo>
                  <a:lnTo>
                    <a:pt x="1" y="150"/>
                  </a:lnTo>
                  <a:lnTo>
                    <a:pt x="1" y="2257"/>
                  </a:lnTo>
                  <a:lnTo>
                    <a:pt x="7983" y="2257"/>
                  </a:lnTo>
                  <a:lnTo>
                    <a:pt x="79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8" name="Google Shape;17578;p57"/>
            <p:cNvSpPr/>
            <p:nvPr/>
          </p:nvSpPr>
          <p:spPr>
            <a:xfrm>
              <a:off x="4855200" y="2742575"/>
              <a:ext cx="59525" cy="74400"/>
            </a:xfrm>
            <a:custGeom>
              <a:avLst/>
              <a:gdLst/>
              <a:ahLst/>
              <a:cxnLst/>
              <a:rect l="l" t="t" r="r" b="b"/>
              <a:pathLst>
                <a:path w="2381" h="2976" extrusionOk="0">
                  <a:moveTo>
                    <a:pt x="1488" y="1"/>
                  </a:moveTo>
                  <a:cubicBezTo>
                    <a:pt x="645" y="1"/>
                    <a:pt x="0" y="645"/>
                    <a:pt x="0" y="1488"/>
                  </a:cubicBezTo>
                  <a:cubicBezTo>
                    <a:pt x="0" y="2331"/>
                    <a:pt x="694" y="2976"/>
                    <a:pt x="1488" y="2976"/>
                  </a:cubicBezTo>
                  <a:lnTo>
                    <a:pt x="2380" y="1488"/>
                  </a:lnTo>
                  <a:lnTo>
                    <a:pt x="14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9" name="Google Shape;17579;p57"/>
            <p:cNvSpPr/>
            <p:nvPr/>
          </p:nvSpPr>
          <p:spPr>
            <a:xfrm>
              <a:off x="4892375" y="2742575"/>
              <a:ext cx="37225" cy="74400"/>
            </a:xfrm>
            <a:custGeom>
              <a:avLst/>
              <a:gdLst/>
              <a:ahLst/>
              <a:cxnLst/>
              <a:rect l="l" t="t" r="r" b="b"/>
              <a:pathLst>
                <a:path w="1489" h="2976" extrusionOk="0">
                  <a:moveTo>
                    <a:pt x="1" y="1"/>
                  </a:moveTo>
                  <a:lnTo>
                    <a:pt x="1" y="2976"/>
                  </a:lnTo>
                  <a:cubicBezTo>
                    <a:pt x="819" y="2976"/>
                    <a:pt x="1488" y="2331"/>
                    <a:pt x="1488" y="1488"/>
                  </a:cubicBezTo>
                  <a:cubicBezTo>
                    <a:pt x="1488" y="645"/>
                    <a:pt x="81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0" name="Google Shape;17580;p57"/>
            <p:cNvSpPr/>
            <p:nvPr/>
          </p:nvSpPr>
          <p:spPr>
            <a:xfrm>
              <a:off x="4879975" y="2513275"/>
              <a:ext cx="18625" cy="106000"/>
            </a:xfrm>
            <a:custGeom>
              <a:avLst/>
              <a:gdLst/>
              <a:ahLst/>
              <a:cxnLst/>
              <a:rect l="l" t="t" r="r" b="b"/>
              <a:pathLst>
                <a:path w="745" h="4240" extrusionOk="0">
                  <a:moveTo>
                    <a:pt x="1" y="1"/>
                  </a:moveTo>
                  <a:lnTo>
                    <a:pt x="1" y="4240"/>
                  </a:lnTo>
                  <a:lnTo>
                    <a:pt x="497" y="4240"/>
                  </a:lnTo>
                  <a:lnTo>
                    <a:pt x="745" y="2579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1" name="Google Shape;17581;p57"/>
            <p:cNvSpPr/>
            <p:nvPr/>
          </p:nvSpPr>
          <p:spPr>
            <a:xfrm>
              <a:off x="4892375" y="2513275"/>
              <a:ext cx="12425" cy="106000"/>
            </a:xfrm>
            <a:custGeom>
              <a:avLst/>
              <a:gdLst/>
              <a:ahLst/>
              <a:cxnLst/>
              <a:rect l="l" t="t" r="r" b="b"/>
              <a:pathLst>
                <a:path w="497" h="4240" extrusionOk="0">
                  <a:moveTo>
                    <a:pt x="1" y="1"/>
                  </a:moveTo>
                  <a:lnTo>
                    <a:pt x="1" y="4240"/>
                  </a:lnTo>
                  <a:lnTo>
                    <a:pt x="497" y="4240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2" name="Google Shape;17582;p57"/>
            <p:cNvSpPr/>
            <p:nvPr/>
          </p:nvSpPr>
          <p:spPr>
            <a:xfrm>
              <a:off x="4956825" y="2451925"/>
              <a:ext cx="68825" cy="60750"/>
            </a:xfrm>
            <a:custGeom>
              <a:avLst/>
              <a:gdLst/>
              <a:ahLst/>
              <a:cxnLst/>
              <a:rect l="l" t="t" r="r" b="b"/>
              <a:pathLst>
                <a:path w="2753" h="2430" extrusionOk="0">
                  <a:moveTo>
                    <a:pt x="1" y="1"/>
                  </a:moveTo>
                  <a:lnTo>
                    <a:pt x="1" y="967"/>
                  </a:lnTo>
                  <a:cubicBezTo>
                    <a:pt x="1" y="1785"/>
                    <a:pt x="645" y="2430"/>
                    <a:pt x="1439" y="2430"/>
                  </a:cubicBezTo>
                  <a:lnTo>
                    <a:pt x="2405" y="2430"/>
                  </a:lnTo>
                  <a:lnTo>
                    <a:pt x="2753" y="1959"/>
                  </a:lnTo>
                  <a:lnTo>
                    <a:pt x="2405" y="1463"/>
                  </a:lnTo>
                  <a:cubicBezTo>
                    <a:pt x="2405" y="670"/>
                    <a:pt x="1761" y="1"/>
                    <a:pt x="9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3" name="Google Shape;17583;p57"/>
            <p:cNvSpPr/>
            <p:nvPr/>
          </p:nvSpPr>
          <p:spPr>
            <a:xfrm>
              <a:off x="5016950" y="2451925"/>
              <a:ext cx="60750" cy="60750"/>
            </a:xfrm>
            <a:custGeom>
              <a:avLst/>
              <a:gdLst/>
              <a:ahLst/>
              <a:cxnLst/>
              <a:rect l="l" t="t" r="r" b="b"/>
              <a:pathLst>
                <a:path w="2430" h="2430" extrusionOk="0">
                  <a:moveTo>
                    <a:pt x="1463" y="1"/>
                  </a:moveTo>
                  <a:cubicBezTo>
                    <a:pt x="670" y="1"/>
                    <a:pt x="0" y="670"/>
                    <a:pt x="0" y="1463"/>
                  </a:cubicBezTo>
                  <a:lnTo>
                    <a:pt x="0" y="2430"/>
                  </a:lnTo>
                  <a:lnTo>
                    <a:pt x="967" y="2430"/>
                  </a:lnTo>
                  <a:cubicBezTo>
                    <a:pt x="1785" y="2430"/>
                    <a:pt x="2430" y="1785"/>
                    <a:pt x="2430" y="967"/>
                  </a:cubicBezTo>
                  <a:lnTo>
                    <a:pt x="243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84" name="Google Shape;17584;p57"/>
          <p:cNvGrpSpPr/>
          <p:nvPr/>
        </p:nvGrpSpPr>
        <p:grpSpPr>
          <a:xfrm>
            <a:off x="7087342" y="2370845"/>
            <a:ext cx="453268" cy="346423"/>
            <a:chOff x="5397475" y="2500875"/>
            <a:chExt cx="412775" cy="315475"/>
          </a:xfrm>
        </p:grpSpPr>
        <p:sp>
          <p:nvSpPr>
            <p:cNvPr id="17585" name="Google Shape;17585;p57"/>
            <p:cNvSpPr/>
            <p:nvPr/>
          </p:nvSpPr>
          <p:spPr>
            <a:xfrm>
              <a:off x="5397475" y="2500875"/>
              <a:ext cx="218800" cy="65725"/>
            </a:xfrm>
            <a:custGeom>
              <a:avLst/>
              <a:gdLst/>
              <a:ahLst/>
              <a:cxnLst/>
              <a:rect l="l" t="t" r="r" b="b"/>
              <a:pathLst>
                <a:path w="8752" h="2629" extrusionOk="0">
                  <a:moveTo>
                    <a:pt x="0" y="1"/>
                  </a:moveTo>
                  <a:lnTo>
                    <a:pt x="0" y="2629"/>
                  </a:lnTo>
                  <a:lnTo>
                    <a:pt x="967" y="2306"/>
                  </a:lnTo>
                  <a:lnTo>
                    <a:pt x="967" y="968"/>
                  </a:lnTo>
                  <a:lnTo>
                    <a:pt x="2231" y="968"/>
                  </a:lnTo>
                  <a:lnTo>
                    <a:pt x="2231" y="2455"/>
                  </a:lnTo>
                  <a:lnTo>
                    <a:pt x="3198" y="2455"/>
                  </a:lnTo>
                  <a:lnTo>
                    <a:pt x="3198" y="968"/>
                  </a:lnTo>
                  <a:lnTo>
                    <a:pt x="4438" y="968"/>
                  </a:lnTo>
                  <a:lnTo>
                    <a:pt x="4438" y="2455"/>
                  </a:lnTo>
                  <a:lnTo>
                    <a:pt x="5404" y="2455"/>
                  </a:lnTo>
                  <a:lnTo>
                    <a:pt x="5404" y="968"/>
                  </a:lnTo>
                  <a:lnTo>
                    <a:pt x="6669" y="968"/>
                  </a:lnTo>
                  <a:lnTo>
                    <a:pt x="6669" y="2455"/>
                  </a:lnTo>
                  <a:lnTo>
                    <a:pt x="7635" y="2455"/>
                  </a:lnTo>
                  <a:lnTo>
                    <a:pt x="7635" y="968"/>
                  </a:lnTo>
                  <a:lnTo>
                    <a:pt x="8280" y="968"/>
                  </a:lnTo>
                  <a:lnTo>
                    <a:pt x="8751" y="472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6" name="Google Shape;17586;p57"/>
            <p:cNvSpPr/>
            <p:nvPr/>
          </p:nvSpPr>
          <p:spPr>
            <a:xfrm>
              <a:off x="5603850" y="2500875"/>
              <a:ext cx="206400" cy="65725"/>
            </a:xfrm>
            <a:custGeom>
              <a:avLst/>
              <a:gdLst/>
              <a:ahLst/>
              <a:cxnLst/>
              <a:rect l="l" t="t" r="r" b="b"/>
              <a:pathLst>
                <a:path w="8256" h="2629" extrusionOk="0">
                  <a:moveTo>
                    <a:pt x="0" y="1"/>
                  </a:moveTo>
                  <a:lnTo>
                    <a:pt x="0" y="968"/>
                  </a:lnTo>
                  <a:lnTo>
                    <a:pt x="620" y="968"/>
                  </a:lnTo>
                  <a:lnTo>
                    <a:pt x="620" y="2455"/>
                  </a:lnTo>
                  <a:lnTo>
                    <a:pt x="1562" y="2455"/>
                  </a:lnTo>
                  <a:lnTo>
                    <a:pt x="1562" y="968"/>
                  </a:lnTo>
                  <a:lnTo>
                    <a:pt x="2851" y="968"/>
                  </a:lnTo>
                  <a:lnTo>
                    <a:pt x="2851" y="2455"/>
                  </a:lnTo>
                  <a:lnTo>
                    <a:pt x="3793" y="2455"/>
                  </a:lnTo>
                  <a:lnTo>
                    <a:pt x="3793" y="968"/>
                  </a:lnTo>
                  <a:lnTo>
                    <a:pt x="5082" y="968"/>
                  </a:lnTo>
                  <a:lnTo>
                    <a:pt x="5082" y="2455"/>
                  </a:lnTo>
                  <a:lnTo>
                    <a:pt x="6024" y="2455"/>
                  </a:lnTo>
                  <a:lnTo>
                    <a:pt x="6024" y="968"/>
                  </a:lnTo>
                  <a:lnTo>
                    <a:pt x="7313" y="968"/>
                  </a:lnTo>
                  <a:lnTo>
                    <a:pt x="7313" y="2306"/>
                  </a:lnTo>
                  <a:lnTo>
                    <a:pt x="8255" y="2629"/>
                  </a:lnTo>
                  <a:lnTo>
                    <a:pt x="8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7" name="Google Shape;17587;p57"/>
            <p:cNvSpPr/>
            <p:nvPr/>
          </p:nvSpPr>
          <p:spPr>
            <a:xfrm>
              <a:off x="5397475" y="2558525"/>
              <a:ext cx="220025" cy="58900"/>
            </a:xfrm>
            <a:custGeom>
              <a:avLst/>
              <a:gdLst/>
              <a:ahLst/>
              <a:cxnLst/>
              <a:rect l="l" t="t" r="r" b="b"/>
              <a:pathLst>
                <a:path w="8801" h="2356" extrusionOk="0">
                  <a:moveTo>
                    <a:pt x="0" y="0"/>
                  </a:moveTo>
                  <a:lnTo>
                    <a:pt x="0" y="2107"/>
                  </a:lnTo>
                  <a:lnTo>
                    <a:pt x="8280" y="2355"/>
                  </a:lnTo>
                  <a:lnTo>
                    <a:pt x="8801" y="893"/>
                  </a:lnTo>
                  <a:lnTo>
                    <a:pt x="82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8" name="Google Shape;17588;p57"/>
            <p:cNvSpPr/>
            <p:nvPr/>
          </p:nvSpPr>
          <p:spPr>
            <a:xfrm>
              <a:off x="5603850" y="2558525"/>
              <a:ext cx="206400" cy="58900"/>
            </a:xfrm>
            <a:custGeom>
              <a:avLst/>
              <a:gdLst/>
              <a:ahLst/>
              <a:cxnLst/>
              <a:rect l="l" t="t" r="r" b="b"/>
              <a:pathLst>
                <a:path w="8256" h="2356" extrusionOk="0">
                  <a:moveTo>
                    <a:pt x="0" y="0"/>
                  </a:moveTo>
                  <a:lnTo>
                    <a:pt x="0" y="2355"/>
                  </a:lnTo>
                  <a:lnTo>
                    <a:pt x="8255" y="2107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9" name="Google Shape;17589;p57"/>
            <p:cNvSpPr/>
            <p:nvPr/>
          </p:nvSpPr>
          <p:spPr>
            <a:xfrm>
              <a:off x="5397475" y="2611200"/>
              <a:ext cx="217550" cy="63250"/>
            </a:xfrm>
            <a:custGeom>
              <a:avLst/>
              <a:gdLst/>
              <a:ahLst/>
              <a:cxnLst/>
              <a:rect l="l" t="t" r="r" b="b"/>
              <a:pathLst>
                <a:path w="8702" h="2530" extrusionOk="0">
                  <a:moveTo>
                    <a:pt x="0" y="0"/>
                  </a:moveTo>
                  <a:lnTo>
                    <a:pt x="0" y="1909"/>
                  </a:lnTo>
                  <a:lnTo>
                    <a:pt x="1959" y="2529"/>
                  </a:lnTo>
                  <a:lnTo>
                    <a:pt x="5132" y="1909"/>
                  </a:lnTo>
                  <a:cubicBezTo>
                    <a:pt x="5875" y="1017"/>
                    <a:pt x="6991" y="447"/>
                    <a:pt x="8230" y="447"/>
                  </a:cubicBezTo>
                  <a:lnTo>
                    <a:pt x="8701" y="199"/>
                  </a:lnTo>
                  <a:lnTo>
                    <a:pt x="82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0" name="Google Shape;17590;p57"/>
            <p:cNvSpPr/>
            <p:nvPr/>
          </p:nvSpPr>
          <p:spPr>
            <a:xfrm>
              <a:off x="5603850" y="2611200"/>
              <a:ext cx="206400" cy="63250"/>
            </a:xfrm>
            <a:custGeom>
              <a:avLst/>
              <a:gdLst/>
              <a:ahLst/>
              <a:cxnLst/>
              <a:rect l="l" t="t" r="r" b="b"/>
              <a:pathLst>
                <a:path w="8256" h="2530" extrusionOk="0">
                  <a:moveTo>
                    <a:pt x="0" y="0"/>
                  </a:moveTo>
                  <a:lnTo>
                    <a:pt x="0" y="496"/>
                  </a:lnTo>
                  <a:cubicBezTo>
                    <a:pt x="51" y="494"/>
                    <a:pt x="102" y="493"/>
                    <a:pt x="153" y="493"/>
                  </a:cubicBezTo>
                  <a:cubicBezTo>
                    <a:pt x="1354" y="493"/>
                    <a:pt x="2410" y="1053"/>
                    <a:pt x="3124" y="1909"/>
                  </a:cubicBezTo>
                  <a:lnTo>
                    <a:pt x="6074" y="2529"/>
                  </a:lnTo>
                  <a:lnTo>
                    <a:pt x="8255" y="1909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1" name="Google Shape;17591;p57"/>
            <p:cNvSpPr/>
            <p:nvPr/>
          </p:nvSpPr>
          <p:spPr>
            <a:xfrm>
              <a:off x="5681925" y="2658925"/>
              <a:ext cx="128325" cy="59525"/>
            </a:xfrm>
            <a:custGeom>
              <a:avLst/>
              <a:gdLst/>
              <a:ahLst/>
              <a:cxnLst/>
              <a:rect l="l" t="t" r="r" b="b"/>
              <a:pathLst>
                <a:path w="5133" h="2381" extrusionOk="0">
                  <a:moveTo>
                    <a:pt x="1" y="0"/>
                  </a:moveTo>
                  <a:cubicBezTo>
                    <a:pt x="472" y="570"/>
                    <a:pt x="769" y="1215"/>
                    <a:pt x="893" y="1934"/>
                  </a:cubicBezTo>
                  <a:lnTo>
                    <a:pt x="3099" y="2380"/>
                  </a:lnTo>
                  <a:lnTo>
                    <a:pt x="5132" y="1934"/>
                  </a:lnTo>
                  <a:lnTo>
                    <a:pt x="5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2" name="Google Shape;17592;p57"/>
            <p:cNvSpPr/>
            <p:nvPr/>
          </p:nvSpPr>
          <p:spPr>
            <a:xfrm>
              <a:off x="5397475" y="2658925"/>
              <a:ext cx="129550" cy="59525"/>
            </a:xfrm>
            <a:custGeom>
              <a:avLst/>
              <a:gdLst/>
              <a:ahLst/>
              <a:cxnLst/>
              <a:rect l="l" t="t" r="r" b="b"/>
              <a:pathLst>
                <a:path w="5182" h="2381" extrusionOk="0">
                  <a:moveTo>
                    <a:pt x="0" y="0"/>
                  </a:moveTo>
                  <a:lnTo>
                    <a:pt x="0" y="1934"/>
                  </a:lnTo>
                  <a:lnTo>
                    <a:pt x="2132" y="2380"/>
                  </a:lnTo>
                  <a:lnTo>
                    <a:pt x="4264" y="1934"/>
                  </a:lnTo>
                  <a:cubicBezTo>
                    <a:pt x="4388" y="1190"/>
                    <a:pt x="4710" y="521"/>
                    <a:pt x="51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3" name="Google Shape;17593;p57"/>
            <p:cNvSpPr/>
            <p:nvPr/>
          </p:nvSpPr>
          <p:spPr>
            <a:xfrm>
              <a:off x="5397475" y="2707250"/>
              <a:ext cx="106000" cy="52700"/>
            </a:xfrm>
            <a:custGeom>
              <a:avLst/>
              <a:gdLst/>
              <a:ahLst/>
              <a:cxnLst/>
              <a:rect l="l" t="t" r="r" b="b"/>
              <a:pathLst>
                <a:path w="4240" h="2108" extrusionOk="0">
                  <a:moveTo>
                    <a:pt x="0" y="1"/>
                  </a:moveTo>
                  <a:lnTo>
                    <a:pt x="0" y="1488"/>
                  </a:lnTo>
                  <a:lnTo>
                    <a:pt x="4190" y="2108"/>
                  </a:lnTo>
                  <a:lnTo>
                    <a:pt x="4190" y="670"/>
                  </a:lnTo>
                  <a:cubicBezTo>
                    <a:pt x="4190" y="447"/>
                    <a:pt x="4215" y="199"/>
                    <a:pt x="4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4" name="Google Shape;17594;p57"/>
            <p:cNvSpPr/>
            <p:nvPr/>
          </p:nvSpPr>
          <p:spPr>
            <a:xfrm>
              <a:off x="5704250" y="2707250"/>
              <a:ext cx="106000" cy="52700"/>
            </a:xfrm>
            <a:custGeom>
              <a:avLst/>
              <a:gdLst/>
              <a:ahLst/>
              <a:cxnLst/>
              <a:rect l="l" t="t" r="r" b="b"/>
              <a:pathLst>
                <a:path w="4240" h="2108" extrusionOk="0">
                  <a:moveTo>
                    <a:pt x="0" y="1"/>
                  </a:moveTo>
                  <a:cubicBezTo>
                    <a:pt x="25" y="249"/>
                    <a:pt x="75" y="447"/>
                    <a:pt x="75" y="670"/>
                  </a:cubicBezTo>
                  <a:lnTo>
                    <a:pt x="75" y="2108"/>
                  </a:lnTo>
                  <a:lnTo>
                    <a:pt x="4239" y="1488"/>
                  </a:lnTo>
                  <a:lnTo>
                    <a:pt x="42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5" name="Google Shape;17595;p57"/>
            <p:cNvSpPr/>
            <p:nvPr/>
          </p:nvSpPr>
          <p:spPr>
            <a:xfrm>
              <a:off x="5397475" y="2745075"/>
              <a:ext cx="223750" cy="58900"/>
            </a:xfrm>
            <a:custGeom>
              <a:avLst/>
              <a:gdLst/>
              <a:ahLst/>
              <a:cxnLst/>
              <a:rect l="l" t="t" r="r" b="b"/>
              <a:pathLst>
                <a:path w="8950" h="2356" extrusionOk="0">
                  <a:moveTo>
                    <a:pt x="5330" y="0"/>
                  </a:moveTo>
                  <a:lnTo>
                    <a:pt x="0" y="917"/>
                  </a:lnTo>
                  <a:lnTo>
                    <a:pt x="0" y="1909"/>
                  </a:lnTo>
                  <a:lnTo>
                    <a:pt x="3198" y="2355"/>
                  </a:lnTo>
                  <a:lnTo>
                    <a:pt x="8255" y="2008"/>
                  </a:lnTo>
                  <a:lnTo>
                    <a:pt x="8949" y="1413"/>
                  </a:lnTo>
                  <a:lnTo>
                    <a:pt x="8255" y="917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6" name="Google Shape;17596;p57"/>
            <p:cNvSpPr/>
            <p:nvPr/>
          </p:nvSpPr>
          <p:spPr>
            <a:xfrm>
              <a:off x="5603850" y="2768000"/>
              <a:ext cx="206400" cy="38450"/>
            </a:xfrm>
            <a:custGeom>
              <a:avLst/>
              <a:gdLst/>
              <a:ahLst/>
              <a:cxnLst/>
              <a:rect l="l" t="t" r="r" b="b"/>
              <a:pathLst>
                <a:path w="8256" h="1538" extrusionOk="0">
                  <a:moveTo>
                    <a:pt x="0" y="0"/>
                  </a:moveTo>
                  <a:lnTo>
                    <a:pt x="0" y="1091"/>
                  </a:lnTo>
                  <a:lnTo>
                    <a:pt x="4884" y="1537"/>
                  </a:lnTo>
                  <a:lnTo>
                    <a:pt x="8255" y="992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7" name="Google Shape;17597;p57"/>
            <p:cNvSpPr/>
            <p:nvPr/>
          </p:nvSpPr>
          <p:spPr>
            <a:xfrm>
              <a:off x="5397475" y="2792175"/>
              <a:ext cx="216300" cy="24175"/>
            </a:xfrm>
            <a:custGeom>
              <a:avLst/>
              <a:gdLst/>
              <a:ahLst/>
              <a:cxnLst/>
              <a:rect l="l" t="t" r="r" b="b"/>
              <a:pathLst>
                <a:path w="8652" h="967" extrusionOk="0">
                  <a:moveTo>
                    <a:pt x="0" y="0"/>
                  </a:moveTo>
                  <a:lnTo>
                    <a:pt x="0" y="25"/>
                  </a:lnTo>
                  <a:lnTo>
                    <a:pt x="0" y="967"/>
                  </a:lnTo>
                  <a:lnTo>
                    <a:pt x="8206" y="967"/>
                  </a:lnTo>
                  <a:lnTo>
                    <a:pt x="8652" y="471"/>
                  </a:lnTo>
                  <a:lnTo>
                    <a:pt x="82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8" name="Google Shape;17598;p57"/>
            <p:cNvSpPr/>
            <p:nvPr/>
          </p:nvSpPr>
          <p:spPr>
            <a:xfrm>
              <a:off x="5603850" y="2792775"/>
              <a:ext cx="206400" cy="23575"/>
            </a:xfrm>
            <a:custGeom>
              <a:avLst/>
              <a:gdLst/>
              <a:ahLst/>
              <a:cxnLst/>
              <a:rect l="l" t="t" r="r" b="b"/>
              <a:pathLst>
                <a:path w="8256" h="943" extrusionOk="0">
                  <a:moveTo>
                    <a:pt x="0" y="1"/>
                  </a:moveTo>
                  <a:lnTo>
                    <a:pt x="0" y="943"/>
                  </a:lnTo>
                  <a:lnTo>
                    <a:pt x="8255" y="943"/>
                  </a:lnTo>
                  <a:lnTo>
                    <a:pt x="82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9" name="Google Shape;17599;p57"/>
            <p:cNvSpPr/>
            <p:nvPr/>
          </p:nvSpPr>
          <p:spPr>
            <a:xfrm>
              <a:off x="5397475" y="2744450"/>
              <a:ext cx="133275" cy="22950"/>
            </a:xfrm>
            <a:custGeom>
              <a:avLst/>
              <a:gdLst/>
              <a:ahLst/>
              <a:cxnLst/>
              <a:rect l="l" t="t" r="r" b="b"/>
              <a:pathLst>
                <a:path w="5331" h="918" extrusionOk="0">
                  <a:moveTo>
                    <a:pt x="0" y="0"/>
                  </a:moveTo>
                  <a:lnTo>
                    <a:pt x="0" y="917"/>
                  </a:lnTo>
                  <a:lnTo>
                    <a:pt x="5330" y="917"/>
                  </a:lnTo>
                  <a:lnTo>
                    <a:pt x="533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0" name="Google Shape;17600;p57"/>
            <p:cNvSpPr/>
            <p:nvPr/>
          </p:nvSpPr>
          <p:spPr>
            <a:xfrm>
              <a:off x="5554275" y="2744450"/>
              <a:ext cx="59500" cy="22950"/>
            </a:xfrm>
            <a:custGeom>
              <a:avLst/>
              <a:gdLst/>
              <a:ahLst/>
              <a:cxnLst/>
              <a:rect l="l" t="t" r="r" b="b"/>
              <a:pathLst>
                <a:path w="2380" h="918" extrusionOk="0">
                  <a:moveTo>
                    <a:pt x="0" y="0"/>
                  </a:moveTo>
                  <a:lnTo>
                    <a:pt x="0" y="917"/>
                  </a:lnTo>
                  <a:lnTo>
                    <a:pt x="1934" y="917"/>
                  </a:lnTo>
                  <a:lnTo>
                    <a:pt x="2380" y="422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1" name="Google Shape;17601;p57"/>
            <p:cNvSpPr/>
            <p:nvPr/>
          </p:nvSpPr>
          <p:spPr>
            <a:xfrm>
              <a:off x="5603850" y="2744450"/>
              <a:ext cx="206400" cy="22950"/>
            </a:xfrm>
            <a:custGeom>
              <a:avLst/>
              <a:gdLst/>
              <a:ahLst/>
              <a:cxnLst/>
              <a:rect l="l" t="t" r="r" b="b"/>
              <a:pathLst>
                <a:path w="8256" h="918" extrusionOk="0">
                  <a:moveTo>
                    <a:pt x="0" y="0"/>
                  </a:moveTo>
                  <a:lnTo>
                    <a:pt x="0" y="917"/>
                  </a:lnTo>
                  <a:lnTo>
                    <a:pt x="8255" y="917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02" name="Google Shape;17602;p57"/>
          <p:cNvGrpSpPr/>
          <p:nvPr/>
        </p:nvGrpSpPr>
        <p:grpSpPr>
          <a:xfrm>
            <a:off x="1631540" y="2316738"/>
            <a:ext cx="413792" cy="454613"/>
            <a:chOff x="1227225" y="3145425"/>
            <a:chExt cx="376825" cy="414000"/>
          </a:xfrm>
        </p:grpSpPr>
        <p:sp>
          <p:nvSpPr>
            <p:cNvPr id="17603" name="Google Shape;17603;p57"/>
            <p:cNvSpPr/>
            <p:nvPr/>
          </p:nvSpPr>
          <p:spPr>
            <a:xfrm>
              <a:off x="1263175" y="3196225"/>
              <a:ext cx="171075" cy="75650"/>
            </a:xfrm>
            <a:custGeom>
              <a:avLst/>
              <a:gdLst/>
              <a:ahLst/>
              <a:cxnLst/>
              <a:rect l="l" t="t" r="r" b="b"/>
              <a:pathLst>
                <a:path w="6843" h="3026" extrusionOk="0">
                  <a:moveTo>
                    <a:pt x="1" y="1"/>
                  </a:moveTo>
                  <a:lnTo>
                    <a:pt x="1" y="26"/>
                  </a:lnTo>
                  <a:lnTo>
                    <a:pt x="1" y="3025"/>
                  </a:lnTo>
                  <a:lnTo>
                    <a:pt x="6099" y="3025"/>
                  </a:lnTo>
                  <a:lnTo>
                    <a:pt x="6843" y="1290"/>
                  </a:lnTo>
                  <a:lnTo>
                    <a:pt x="60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4" name="Google Shape;17604;p57"/>
            <p:cNvSpPr/>
            <p:nvPr/>
          </p:nvSpPr>
          <p:spPr>
            <a:xfrm>
              <a:off x="1415025" y="3196850"/>
              <a:ext cx="152475" cy="75025"/>
            </a:xfrm>
            <a:custGeom>
              <a:avLst/>
              <a:gdLst/>
              <a:ahLst/>
              <a:cxnLst/>
              <a:rect l="l" t="t" r="r" b="b"/>
              <a:pathLst>
                <a:path w="6099" h="3001" extrusionOk="0">
                  <a:moveTo>
                    <a:pt x="0" y="1"/>
                  </a:moveTo>
                  <a:lnTo>
                    <a:pt x="0" y="3000"/>
                  </a:lnTo>
                  <a:lnTo>
                    <a:pt x="6098" y="3000"/>
                  </a:lnTo>
                  <a:lnTo>
                    <a:pt x="60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5" name="Google Shape;17605;p57"/>
            <p:cNvSpPr/>
            <p:nvPr/>
          </p:nvSpPr>
          <p:spPr>
            <a:xfrm>
              <a:off x="1258225" y="3313375"/>
              <a:ext cx="176025" cy="246050"/>
            </a:xfrm>
            <a:custGeom>
              <a:avLst/>
              <a:gdLst/>
              <a:ahLst/>
              <a:cxnLst/>
              <a:rect l="l" t="t" r="r" b="b"/>
              <a:pathLst>
                <a:path w="7041" h="9842" extrusionOk="0">
                  <a:moveTo>
                    <a:pt x="0" y="0"/>
                  </a:moveTo>
                  <a:lnTo>
                    <a:pt x="0" y="9841"/>
                  </a:lnTo>
                  <a:lnTo>
                    <a:pt x="6297" y="9841"/>
                  </a:lnTo>
                  <a:lnTo>
                    <a:pt x="7041" y="4784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6" name="Google Shape;17606;p57"/>
            <p:cNvSpPr/>
            <p:nvPr/>
          </p:nvSpPr>
          <p:spPr>
            <a:xfrm>
              <a:off x="1415625" y="3313375"/>
              <a:ext cx="157450" cy="246050"/>
            </a:xfrm>
            <a:custGeom>
              <a:avLst/>
              <a:gdLst/>
              <a:ahLst/>
              <a:cxnLst/>
              <a:rect l="l" t="t" r="r" b="b"/>
              <a:pathLst>
                <a:path w="6298" h="9842" extrusionOk="0">
                  <a:moveTo>
                    <a:pt x="1" y="0"/>
                  </a:moveTo>
                  <a:lnTo>
                    <a:pt x="1" y="9841"/>
                  </a:lnTo>
                  <a:lnTo>
                    <a:pt x="6298" y="9841"/>
                  </a:lnTo>
                  <a:lnTo>
                    <a:pt x="6298" y="7536"/>
                  </a:lnTo>
                  <a:lnTo>
                    <a:pt x="5653" y="4784"/>
                  </a:lnTo>
                  <a:lnTo>
                    <a:pt x="6298" y="1958"/>
                  </a:lnTo>
                  <a:lnTo>
                    <a:pt x="62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7" name="Google Shape;17607;p57"/>
            <p:cNvSpPr/>
            <p:nvPr/>
          </p:nvSpPr>
          <p:spPr>
            <a:xfrm>
              <a:off x="1227225" y="3247675"/>
              <a:ext cx="210750" cy="83675"/>
            </a:xfrm>
            <a:custGeom>
              <a:avLst/>
              <a:gdLst/>
              <a:ahLst/>
              <a:cxnLst/>
              <a:rect l="l" t="t" r="r" b="b"/>
              <a:pathLst>
                <a:path w="8430" h="3347" extrusionOk="0">
                  <a:moveTo>
                    <a:pt x="1439" y="0"/>
                  </a:moveTo>
                  <a:lnTo>
                    <a:pt x="1" y="3347"/>
                  </a:lnTo>
                  <a:lnTo>
                    <a:pt x="720" y="3347"/>
                  </a:lnTo>
                  <a:cubicBezTo>
                    <a:pt x="1265" y="3347"/>
                    <a:pt x="1563" y="3198"/>
                    <a:pt x="1811" y="3074"/>
                  </a:cubicBezTo>
                  <a:cubicBezTo>
                    <a:pt x="1984" y="2975"/>
                    <a:pt x="2108" y="2926"/>
                    <a:pt x="2430" y="2926"/>
                  </a:cubicBezTo>
                  <a:cubicBezTo>
                    <a:pt x="2728" y="2926"/>
                    <a:pt x="2852" y="2975"/>
                    <a:pt x="3050" y="3074"/>
                  </a:cubicBezTo>
                  <a:cubicBezTo>
                    <a:pt x="3298" y="3198"/>
                    <a:pt x="3571" y="3347"/>
                    <a:pt x="4141" y="3347"/>
                  </a:cubicBezTo>
                  <a:cubicBezTo>
                    <a:pt x="4686" y="3347"/>
                    <a:pt x="4959" y="3198"/>
                    <a:pt x="5207" y="3074"/>
                  </a:cubicBezTo>
                  <a:cubicBezTo>
                    <a:pt x="5405" y="2975"/>
                    <a:pt x="5529" y="2926"/>
                    <a:pt x="5826" y="2926"/>
                  </a:cubicBezTo>
                  <a:cubicBezTo>
                    <a:pt x="6149" y="2926"/>
                    <a:pt x="6273" y="2975"/>
                    <a:pt x="6446" y="3074"/>
                  </a:cubicBezTo>
                  <a:cubicBezTo>
                    <a:pt x="6694" y="3198"/>
                    <a:pt x="6992" y="3347"/>
                    <a:pt x="7537" y="3347"/>
                  </a:cubicBezTo>
                  <a:lnTo>
                    <a:pt x="8429" y="1562"/>
                  </a:lnTo>
                  <a:lnTo>
                    <a:pt x="75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8" name="Google Shape;17608;p57"/>
            <p:cNvSpPr/>
            <p:nvPr/>
          </p:nvSpPr>
          <p:spPr>
            <a:xfrm>
              <a:off x="1415625" y="3247675"/>
              <a:ext cx="188425" cy="83675"/>
            </a:xfrm>
            <a:custGeom>
              <a:avLst/>
              <a:gdLst/>
              <a:ahLst/>
              <a:cxnLst/>
              <a:rect l="l" t="t" r="r" b="b"/>
              <a:pathLst>
                <a:path w="7537" h="3347" extrusionOk="0">
                  <a:moveTo>
                    <a:pt x="1" y="0"/>
                  </a:moveTo>
                  <a:lnTo>
                    <a:pt x="1" y="3347"/>
                  </a:lnTo>
                  <a:cubicBezTo>
                    <a:pt x="522" y="3347"/>
                    <a:pt x="844" y="3198"/>
                    <a:pt x="1092" y="3074"/>
                  </a:cubicBezTo>
                  <a:cubicBezTo>
                    <a:pt x="1265" y="2975"/>
                    <a:pt x="1389" y="2926"/>
                    <a:pt x="1711" y="2926"/>
                  </a:cubicBezTo>
                  <a:cubicBezTo>
                    <a:pt x="2009" y="2926"/>
                    <a:pt x="2133" y="2975"/>
                    <a:pt x="2331" y="3074"/>
                  </a:cubicBezTo>
                  <a:cubicBezTo>
                    <a:pt x="2579" y="3198"/>
                    <a:pt x="2852" y="3347"/>
                    <a:pt x="3422" y="3347"/>
                  </a:cubicBezTo>
                  <a:cubicBezTo>
                    <a:pt x="3967" y="3347"/>
                    <a:pt x="4240" y="3198"/>
                    <a:pt x="4488" y="3074"/>
                  </a:cubicBezTo>
                  <a:cubicBezTo>
                    <a:pt x="4686" y="2975"/>
                    <a:pt x="4810" y="2926"/>
                    <a:pt x="5108" y="2926"/>
                  </a:cubicBezTo>
                  <a:cubicBezTo>
                    <a:pt x="5430" y="2926"/>
                    <a:pt x="5554" y="2975"/>
                    <a:pt x="5727" y="3074"/>
                  </a:cubicBezTo>
                  <a:cubicBezTo>
                    <a:pt x="5975" y="3198"/>
                    <a:pt x="6273" y="3347"/>
                    <a:pt x="6818" y="3347"/>
                  </a:cubicBezTo>
                  <a:lnTo>
                    <a:pt x="7537" y="3347"/>
                  </a:lnTo>
                  <a:lnTo>
                    <a:pt x="60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9" name="Google Shape;17609;p57"/>
            <p:cNvSpPr/>
            <p:nvPr/>
          </p:nvSpPr>
          <p:spPr>
            <a:xfrm>
              <a:off x="1237775" y="3145425"/>
              <a:ext cx="198950" cy="63850"/>
            </a:xfrm>
            <a:custGeom>
              <a:avLst/>
              <a:gdLst/>
              <a:ahLst/>
              <a:cxnLst/>
              <a:rect l="l" t="t" r="r" b="b"/>
              <a:pathLst>
                <a:path w="7958" h="2554" extrusionOk="0">
                  <a:moveTo>
                    <a:pt x="1265" y="0"/>
                  </a:moveTo>
                  <a:cubicBezTo>
                    <a:pt x="546" y="0"/>
                    <a:pt x="0" y="595"/>
                    <a:pt x="0" y="1314"/>
                  </a:cubicBezTo>
                  <a:cubicBezTo>
                    <a:pt x="0" y="1983"/>
                    <a:pt x="570" y="2553"/>
                    <a:pt x="1265" y="2553"/>
                  </a:cubicBezTo>
                  <a:lnTo>
                    <a:pt x="7065" y="2553"/>
                  </a:lnTo>
                  <a:lnTo>
                    <a:pt x="7958" y="1264"/>
                  </a:lnTo>
                  <a:lnTo>
                    <a:pt x="70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0" name="Google Shape;17610;p57"/>
            <p:cNvSpPr/>
            <p:nvPr/>
          </p:nvSpPr>
          <p:spPr>
            <a:xfrm>
              <a:off x="1314000" y="3362325"/>
              <a:ext cx="136375" cy="139475"/>
            </a:xfrm>
            <a:custGeom>
              <a:avLst/>
              <a:gdLst/>
              <a:ahLst/>
              <a:cxnLst/>
              <a:rect l="l" t="t" r="r" b="b"/>
              <a:pathLst>
                <a:path w="5455" h="5579" extrusionOk="0">
                  <a:moveTo>
                    <a:pt x="0" y="0"/>
                  </a:moveTo>
                  <a:lnTo>
                    <a:pt x="0" y="5578"/>
                  </a:lnTo>
                  <a:lnTo>
                    <a:pt x="4066" y="5578"/>
                  </a:lnTo>
                  <a:lnTo>
                    <a:pt x="5454" y="2826"/>
                  </a:lnTo>
                  <a:lnTo>
                    <a:pt x="40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1" name="Google Shape;17611;p57"/>
            <p:cNvSpPr/>
            <p:nvPr/>
          </p:nvSpPr>
          <p:spPr>
            <a:xfrm>
              <a:off x="1415625" y="3361700"/>
              <a:ext cx="157450" cy="139475"/>
            </a:xfrm>
            <a:custGeom>
              <a:avLst/>
              <a:gdLst/>
              <a:ahLst/>
              <a:cxnLst/>
              <a:rect l="l" t="t" r="r" b="b"/>
              <a:pathLst>
                <a:path w="6298" h="5579" extrusionOk="0">
                  <a:moveTo>
                    <a:pt x="1" y="1"/>
                  </a:moveTo>
                  <a:lnTo>
                    <a:pt x="1" y="5578"/>
                  </a:lnTo>
                  <a:lnTo>
                    <a:pt x="6298" y="5578"/>
                  </a:lnTo>
                  <a:lnTo>
                    <a:pt x="62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2" name="Google Shape;17612;p57"/>
            <p:cNvSpPr/>
            <p:nvPr/>
          </p:nvSpPr>
          <p:spPr>
            <a:xfrm>
              <a:off x="1415625" y="3145425"/>
              <a:ext cx="177275" cy="62600"/>
            </a:xfrm>
            <a:custGeom>
              <a:avLst/>
              <a:gdLst/>
              <a:ahLst/>
              <a:cxnLst/>
              <a:rect l="l" t="t" r="r" b="b"/>
              <a:pathLst>
                <a:path w="7091" h="2504" extrusionOk="0">
                  <a:moveTo>
                    <a:pt x="1" y="0"/>
                  </a:moveTo>
                  <a:lnTo>
                    <a:pt x="1" y="2504"/>
                  </a:lnTo>
                  <a:lnTo>
                    <a:pt x="5827" y="2504"/>
                  </a:lnTo>
                  <a:cubicBezTo>
                    <a:pt x="6545" y="2504"/>
                    <a:pt x="7091" y="1934"/>
                    <a:pt x="7091" y="1215"/>
                  </a:cubicBezTo>
                  <a:cubicBezTo>
                    <a:pt x="7041" y="545"/>
                    <a:pt x="6471" y="0"/>
                    <a:pt x="5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13" name="Google Shape;17613;p57"/>
          <p:cNvGrpSpPr/>
          <p:nvPr/>
        </p:nvGrpSpPr>
        <p:grpSpPr>
          <a:xfrm>
            <a:off x="2973860" y="2329668"/>
            <a:ext cx="453268" cy="428753"/>
            <a:chOff x="2611725" y="3157200"/>
            <a:chExt cx="412775" cy="390450"/>
          </a:xfrm>
        </p:grpSpPr>
        <p:sp>
          <p:nvSpPr>
            <p:cNvPr id="17614" name="Google Shape;17614;p57"/>
            <p:cNvSpPr/>
            <p:nvPr/>
          </p:nvSpPr>
          <p:spPr>
            <a:xfrm>
              <a:off x="2661325" y="3157775"/>
              <a:ext cx="179125" cy="125250"/>
            </a:xfrm>
            <a:custGeom>
              <a:avLst/>
              <a:gdLst/>
              <a:ahLst/>
              <a:cxnLst/>
              <a:rect l="l" t="t" r="r" b="b"/>
              <a:pathLst>
                <a:path w="7165" h="5010" extrusionOk="0">
                  <a:moveTo>
                    <a:pt x="6184" y="1"/>
                  </a:moveTo>
                  <a:cubicBezTo>
                    <a:pt x="5223" y="1"/>
                    <a:pt x="4293" y="395"/>
                    <a:pt x="3619" y="1093"/>
                  </a:cubicBezTo>
                  <a:lnTo>
                    <a:pt x="0" y="4712"/>
                  </a:lnTo>
                  <a:lnTo>
                    <a:pt x="1066" y="5009"/>
                  </a:lnTo>
                  <a:lnTo>
                    <a:pt x="6272" y="5009"/>
                  </a:lnTo>
                  <a:lnTo>
                    <a:pt x="7164" y="2506"/>
                  </a:lnTo>
                  <a:lnTo>
                    <a:pt x="6272" y="2"/>
                  </a:lnTo>
                  <a:cubicBezTo>
                    <a:pt x="6243" y="1"/>
                    <a:pt x="6213" y="1"/>
                    <a:pt x="6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5" name="Google Shape;17615;p57"/>
            <p:cNvSpPr/>
            <p:nvPr/>
          </p:nvSpPr>
          <p:spPr>
            <a:xfrm>
              <a:off x="2818100" y="3157200"/>
              <a:ext cx="152500" cy="125200"/>
            </a:xfrm>
            <a:custGeom>
              <a:avLst/>
              <a:gdLst/>
              <a:ahLst/>
              <a:cxnLst/>
              <a:rect l="l" t="t" r="r" b="b"/>
              <a:pathLst>
                <a:path w="6100" h="5008" extrusionOk="0">
                  <a:moveTo>
                    <a:pt x="1" y="0"/>
                  </a:moveTo>
                  <a:lnTo>
                    <a:pt x="1" y="5008"/>
                  </a:lnTo>
                  <a:lnTo>
                    <a:pt x="5207" y="5008"/>
                  </a:lnTo>
                  <a:lnTo>
                    <a:pt x="6099" y="4512"/>
                  </a:lnTo>
                  <a:lnTo>
                    <a:pt x="2653" y="1116"/>
                  </a:lnTo>
                  <a:cubicBezTo>
                    <a:pt x="1934" y="397"/>
                    <a:pt x="1017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6" name="Google Shape;17616;p57"/>
            <p:cNvSpPr/>
            <p:nvPr/>
          </p:nvSpPr>
          <p:spPr>
            <a:xfrm>
              <a:off x="2818100" y="3157200"/>
              <a:ext cx="152500" cy="125200"/>
            </a:xfrm>
            <a:custGeom>
              <a:avLst/>
              <a:gdLst/>
              <a:ahLst/>
              <a:cxnLst/>
              <a:rect l="l" t="t" r="r" b="b"/>
              <a:pathLst>
                <a:path w="6100" h="5008" extrusionOk="0">
                  <a:moveTo>
                    <a:pt x="1" y="0"/>
                  </a:moveTo>
                  <a:lnTo>
                    <a:pt x="1" y="5008"/>
                  </a:lnTo>
                  <a:lnTo>
                    <a:pt x="5207" y="5008"/>
                  </a:lnTo>
                  <a:lnTo>
                    <a:pt x="6099" y="4512"/>
                  </a:lnTo>
                  <a:lnTo>
                    <a:pt x="2653" y="1116"/>
                  </a:lnTo>
                  <a:cubicBezTo>
                    <a:pt x="1934" y="397"/>
                    <a:pt x="1017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7" name="Google Shape;17617;p57"/>
            <p:cNvSpPr/>
            <p:nvPr/>
          </p:nvSpPr>
          <p:spPr>
            <a:xfrm>
              <a:off x="2613600" y="3321425"/>
              <a:ext cx="233650" cy="226225"/>
            </a:xfrm>
            <a:custGeom>
              <a:avLst/>
              <a:gdLst/>
              <a:ahLst/>
              <a:cxnLst/>
              <a:rect l="l" t="t" r="r" b="b"/>
              <a:pathLst>
                <a:path w="9346" h="9049" extrusionOk="0">
                  <a:moveTo>
                    <a:pt x="620" y="0"/>
                  </a:moveTo>
                  <a:cubicBezTo>
                    <a:pt x="25" y="2504"/>
                    <a:pt x="0" y="4562"/>
                    <a:pt x="521" y="6371"/>
                  </a:cubicBezTo>
                  <a:lnTo>
                    <a:pt x="496" y="6421"/>
                  </a:lnTo>
                  <a:cubicBezTo>
                    <a:pt x="199" y="6693"/>
                    <a:pt x="25" y="7090"/>
                    <a:pt x="25" y="7487"/>
                  </a:cubicBezTo>
                  <a:cubicBezTo>
                    <a:pt x="25" y="7908"/>
                    <a:pt x="174" y="8305"/>
                    <a:pt x="496" y="8577"/>
                  </a:cubicBezTo>
                  <a:cubicBezTo>
                    <a:pt x="769" y="8850"/>
                    <a:pt x="1165" y="9048"/>
                    <a:pt x="1562" y="9048"/>
                  </a:cubicBezTo>
                  <a:lnTo>
                    <a:pt x="8181" y="9048"/>
                  </a:lnTo>
                  <a:lnTo>
                    <a:pt x="9346" y="4512"/>
                  </a:lnTo>
                  <a:lnTo>
                    <a:pt x="8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8" name="Google Shape;17618;p57"/>
            <p:cNvSpPr/>
            <p:nvPr/>
          </p:nvSpPr>
          <p:spPr>
            <a:xfrm>
              <a:off x="2818100" y="3321425"/>
              <a:ext cx="205175" cy="226225"/>
            </a:xfrm>
            <a:custGeom>
              <a:avLst/>
              <a:gdLst/>
              <a:ahLst/>
              <a:cxnLst/>
              <a:rect l="l" t="t" r="r" b="b"/>
              <a:pathLst>
                <a:path w="8207" h="9049" extrusionOk="0">
                  <a:moveTo>
                    <a:pt x="1" y="0"/>
                  </a:moveTo>
                  <a:lnTo>
                    <a:pt x="1" y="9048"/>
                  </a:lnTo>
                  <a:lnTo>
                    <a:pt x="6595" y="9048"/>
                  </a:lnTo>
                  <a:cubicBezTo>
                    <a:pt x="6967" y="9048"/>
                    <a:pt x="7339" y="8925"/>
                    <a:pt x="7611" y="8677"/>
                  </a:cubicBezTo>
                  <a:cubicBezTo>
                    <a:pt x="7958" y="8354"/>
                    <a:pt x="8132" y="7958"/>
                    <a:pt x="8132" y="7487"/>
                  </a:cubicBezTo>
                  <a:cubicBezTo>
                    <a:pt x="8181" y="7090"/>
                    <a:pt x="7983" y="6693"/>
                    <a:pt x="7710" y="6421"/>
                  </a:cubicBezTo>
                  <a:cubicBezTo>
                    <a:pt x="8206" y="4562"/>
                    <a:pt x="8181" y="2529"/>
                    <a:pt x="75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9" name="Google Shape;17619;p57"/>
            <p:cNvSpPr/>
            <p:nvPr/>
          </p:nvSpPr>
          <p:spPr>
            <a:xfrm>
              <a:off x="2702225" y="3321425"/>
              <a:ext cx="132650" cy="131400"/>
            </a:xfrm>
            <a:custGeom>
              <a:avLst/>
              <a:gdLst/>
              <a:ahLst/>
              <a:cxnLst/>
              <a:rect l="l" t="t" r="r" b="b"/>
              <a:pathLst>
                <a:path w="5306" h="5256" extrusionOk="0">
                  <a:moveTo>
                    <a:pt x="75" y="0"/>
                  </a:moveTo>
                  <a:cubicBezTo>
                    <a:pt x="50" y="223"/>
                    <a:pt x="0" y="422"/>
                    <a:pt x="0" y="645"/>
                  </a:cubicBezTo>
                  <a:cubicBezTo>
                    <a:pt x="0" y="3198"/>
                    <a:pt x="2083" y="5256"/>
                    <a:pt x="4636" y="5256"/>
                  </a:cubicBezTo>
                  <a:lnTo>
                    <a:pt x="5305" y="1983"/>
                  </a:lnTo>
                  <a:lnTo>
                    <a:pt x="4636" y="5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0" name="Google Shape;17620;p57"/>
            <p:cNvSpPr/>
            <p:nvPr/>
          </p:nvSpPr>
          <p:spPr>
            <a:xfrm>
              <a:off x="2818725" y="3322650"/>
              <a:ext cx="115300" cy="130175"/>
            </a:xfrm>
            <a:custGeom>
              <a:avLst/>
              <a:gdLst/>
              <a:ahLst/>
              <a:cxnLst/>
              <a:rect l="l" t="t" r="r" b="b"/>
              <a:pathLst>
                <a:path w="4612" h="5207" extrusionOk="0">
                  <a:moveTo>
                    <a:pt x="1" y="1"/>
                  </a:moveTo>
                  <a:lnTo>
                    <a:pt x="1" y="5207"/>
                  </a:lnTo>
                  <a:cubicBezTo>
                    <a:pt x="2529" y="5207"/>
                    <a:pt x="4612" y="3149"/>
                    <a:pt x="4612" y="596"/>
                  </a:cubicBezTo>
                  <a:cubicBezTo>
                    <a:pt x="4587" y="422"/>
                    <a:pt x="4587" y="224"/>
                    <a:pt x="4562" y="50"/>
                  </a:cubicBezTo>
                  <a:lnTo>
                    <a:pt x="4289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1" name="Google Shape;17621;p57"/>
            <p:cNvSpPr/>
            <p:nvPr/>
          </p:nvSpPr>
          <p:spPr>
            <a:xfrm>
              <a:off x="2771625" y="3323275"/>
              <a:ext cx="63250" cy="71925"/>
            </a:xfrm>
            <a:custGeom>
              <a:avLst/>
              <a:gdLst/>
              <a:ahLst/>
              <a:cxnLst/>
              <a:rect l="l" t="t" r="r" b="b"/>
              <a:pathLst>
                <a:path w="2530" h="2877" extrusionOk="0">
                  <a:moveTo>
                    <a:pt x="1860" y="1"/>
                  </a:moveTo>
                  <a:lnTo>
                    <a:pt x="25" y="25"/>
                  </a:lnTo>
                  <a:cubicBezTo>
                    <a:pt x="1" y="149"/>
                    <a:pt x="1" y="447"/>
                    <a:pt x="1" y="447"/>
                  </a:cubicBezTo>
                  <a:cubicBezTo>
                    <a:pt x="1" y="1414"/>
                    <a:pt x="620" y="2306"/>
                    <a:pt x="1612" y="2777"/>
                  </a:cubicBezTo>
                  <a:lnTo>
                    <a:pt x="1860" y="2876"/>
                  </a:lnTo>
                  <a:lnTo>
                    <a:pt x="2529" y="1290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2" name="Google Shape;17622;p57"/>
            <p:cNvSpPr/>
            <p:nvPr/>
          </p:nvSpPr>
          <p:spPr>
            <a:xfrm>
              <a:off x="2818100" y="3322650"/>
              <a:ext cx="44650" cy="72550"/>
            </a:xfrm>
            <a:custGeom>
              <a:avLst/>
              <a:gdLst/>
              <a:ahLst/>
              <a:cxnLst/>
              <a:rect l="l" t="t" r="r" b="b"/>
              <a:pathLst>
                <a:path w="1786" h="2902" extrusionOk="0">
                  <a:moveTo>
                    <a:pt x="1761" y="1"/>
                  </a:moveTo>
                  <a:lnTo>
                    <a:pt x="1" y="50"/>
                  </a:lnTo>
                  <a:lnTo>
                    <a:pt x="1" y="2901"/>
                  </a:lnTo>
                  <a:lnTo>
                    <a:pt x="174" y="2802"/>
                  </a:lnTo>
                  <a:cubicBezTo>
                    <a:pt x="1166" y="2331"/>
                    <a:pt x="1761" y="1439"/>
                    <a:pt x="1761" y="472"/>
                  </a:cubicBezTo>
                  <a:cubicBezTo>
                    <a:pt x="1786" y="472"/>
                    <a:pt x="1786" y="125"/>
                    <a:pt x="17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3" name="Google Shape;17623;p57"/>
            <p:cNvSpPr/>
            <p:nvPr/>
          </p:nvSpPr>
          <p:spPr>
            <a:xfrm>
              <a:off x="2611725" y="3263175"/>
              <a:ext cx="228100" cy="65075"/>
            </a:xfrm>
            <a:custGeom>
              <a:avLst/>
              <a:gdLst/>
              <a:ahLst/>
              <a:cxnLst/>
              <a:rect l="l" t="t" r="r" b="b"/>
              <a:pathLst>
                <a:path w="9124" h="2603" extrusionOk="0">
                  <a:moveTo>
                    <a:pt x="1612" y="0"/>
                  </a:moveTo>
                  <a:cubicBezTo>
                    <a:pt x="720" y="25"/>
                    <a:pt x="1" y="769"/>
                    <a:pt x="1" y="1636"/>
                  </a:cubicBezTo>
                  <a:lnTo>
                    <a:pt x="1" y="2603"/>
                  </a:lnTo>
                  <a:lnTo>
                    <a:pt x="8206" y="2603"/>
                  </a:lnTo>
                  <a:lnTo>
                    <a:pt x="9124" y="1314"/>
                  </a:lnTo>
                  <a:lnTo>
                    <a:pt x="8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4" name="Google Shape;17624;p57"/>
            <p:cNvSpPr/>
            <p:nvPr/>
          </p:nvSpPr>
          <p:spPr>
            <a:xfrm>
              <a:off x="2817500" y="3263775"/>
              <a:ext cx="207000" cy="64475"/>
            </a:xfrm>
            <a:custGeom>
              <a:avLst/>
              <a:gdLst/>
              <a:ahLst/>
              <a:cxnLst/>
              <a:rect l="l" t="t" r="r" b="b"/>
              <a:pathLst>
                <a:path w="8280" h="2579" extrusionOk="0">
                  <a:moveTo>
                    <a:pt x="0" y="1"/>
                  </a:moveTo>
                  <a:lnTo>
                    <a:pt x="0" y="2579"/>
                  </a:lnTo>
                  <a:lnTo>
                    <a:pt x="8280" y="2579"/>
                  </a:lnTo>
                  <a:lnTo>
                    <a:pt x="8280" y="1612"/>
                  </a:lnTo>
                  <a:cubicBezTo>
                    <a:pt x="8280" y="745"/>
                    <a:pt x="7586" y="1"/>
                    <a:pt x="6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625" name="Google Shape;17625;p57"/>
          <p:cNvSpPr txBox="1">
            <a:spLocks noGrp="1"/>
          </p:cNvSpPr>
          <p:nvPr>
            <p:ph type="title"/>
          </p:nvPr>
        </p:nvSpPr>
        <p:spPr>
          <a:xfrm>
            <a:off x="720000" y="3699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Timeline</a:t>
            </a:r>
            <a:endParaRPr/>
          </a:p>
        </p:txBody>
      </p:sp>
      <p:sp>
        <p:nvSpPr>
          <p:cNvPr id="17626" name="Google Shape;17626;p57"/>
          <p:cNvSpPr txBox="1"/>
          <p:nvPr/>
        </p:nvSpPr>
        <p:spPr>
          <a:xfrm>
            <a:off x="1087100" y="3157925"/>
            <a:ext cx="1484100" cy="7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Mercury is the closest planet to the Sun</a:t>
            </a:r>
            <a:endParaRPr>
              <a:solidFill>
                <a:schemeClr val="dk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sp>
        <p:nvSpPr>
          <p:cNvPr id="17627" name="Google Shape;17627;p57"/>
          <p:cNvSpPr txBox="1"/>
          <p:nvPr/>
        </p:nvSpPr>
        <p:spPr>
          <a:xfrm>
            <a:off x="2458525" y="1414800"/>
            <a:ext cx="1484100" cy="7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Saturn is the ringed one. It’s a gas giant</a:t>
            </a:r>
            <a:endParaRPr>
              <a:solidFill>
                <a:schemeClr val="dk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sp>
        <p:nvSpPr>
          <p:cNvPr id="17628" name="Google Shape;17628;p57"/>
          <p:cNvSpPr txBox="1"/>
          <p:nvPr/>
        </p:nvSpPr>
        <p:spPr>
          <a:xfrm>
            <a:off x="3829950" y="3157925"/>
            <a:ext cx="1484100" cy="7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Venus is the second planet from the Sun</a:t>
            </a:r>
            <a:endParaRPr>
              <a:solidFill>
                <a:schemeClr val="dk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sp>
        <p:nvSpPr>
          <p:cNvPr id="17629" name="Google Shape;17629;p57"/>
          <p:cNvSpPr txBox="1"/>
          <p:nvPr/>
        </p:nvSpPr>
        <p:spPr>
          <a:xfrm>
            <a:off x="5201374" y="1414800"/>
            <a:ext cx="1484100" cy="7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Despite being red, Mars is a cold place</a:t>
            </a:r>
            <a:endParaRPr>
              <a:solidFill>
                <a:schemeClr val="dk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sp>
        <p:nvSpPr>
          <p:cNvPr id="17630" name="Google Shape;17630;p57"/>
          <p:cNvSpPr txBox="1"/>
          <p:nvPr/>
        </p:nvSpPr>
        <p:spPr>
          <a:xfrm>
            <a:off x="6572799" y="3157925"/>
            <a:ext cx="1484100" cy="7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Saturn is a gas giant and has several rings</a:t>
            </a:r>
            <a:endParaRPr>
              <a:solidFill>
                <a:schemeClr val="dk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sp>
        <p:nvSpPr>
          <p:cNvPr id="17631" name="Google Shape;17631;p57"/>
          <p:cNvSpPr txBox="1"/>
          <p:nvPr/>
        </p:nvSpPr>
        <p:spPr>
          <a:xfrm flipH="1">
            <a:off x="1063700" y="2786438"/>
            <a:ext cx="1530900" cy="37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rPr>
              <a:t>Day 1</a:t>
            </a:r>
            <a:endParaRPr sz="2200" b="1">
              <a:solidFill>
                <a:schemeClr val="dk1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17632" name="Google Shape;17632;p57"/>
          <p:cNvSpPr txBox="1"/>
          <p:nvPr/>
        </p:nvSpPr>
        <p:spPr>
          <a:xfrm flipH="1">
            <a:off x="3806450" y="2786438"/>
            <a:ext cx="1530900" cy="37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rPr>
              <a:t>Day 3</a:t>
            </a:r>
            <a:endParaRPr sz="2200" b="1">
              <a:solidFill>
                <a:schemeClr val="dk1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17633" name="Google Shape;17633;p57"/>
          <p:cNvSpPr txBox="1"/>
          <p:nvPr/>
        </p:nvSpPr>
        <p:spPr>
          <a:xfrm flipH="1">
            <a:off x="6549200" y="2786438"/>
            <a:ext cx="1530900" cy="37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rPr>
              <a:t>Day 5</a:t>
            </a:r>
            <a:endParaRPr sz="2200" b="1">
              <a:solidFill>
                <a:schemeClr val="dk1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17634" name="Google Shape;17634;p57"/>
          <p:cNvSpPr txBox="1"/>
          <p:nvPr/>
        </p:nvSpPr>
        <p:spPr>
          <a:xfrm flipH="1">
            <a:off x="2435075" y="1040163"/>
            <a:ext cx="1530900" cy="37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rPr>
              <a:t>Day 2</a:t>
            </a:r>
            <a:endParaRPr sz="2200" b="1">
              <a:solidFill>
                <a:schemeClr val="dk1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17635" name="Google Shape;17635;p57"/>
          <p:cNvSpPr txBox="1"/>
          <p:nvPr/>
        </p:nvSpPr>
        <p:spPr>
          <a:xfrm flipH="1">
            <a:off x="5177825" y="1040163"/>
            <a:ext cx="1530900" cy="37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rPr>
              <a:t>Day 4</a:t>
            </a:r>
            <a:endParaRPr sz="2200" b="1">
              <a:solidFill>
                <a:schemeClr val="dk1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cxnSp>
        <p:nvCxnSpPr>
          <p:cNvPr id="17636" name="Google Shape;17636;p57"/>
          <p:cNvCxnSpPr>
            <a:stCxn id="17637" idx="6"/>
            <a:endCxn id="17638" idx="2"/>
          </p:cNvCxnSpPr>
          <p:nvPr/>
        </p:nvCxnSpPr>
        <p:spPr>
          <a:xfrm>
            <a:off x="2300750" y="2544062"/>
            <a:ext cx="4281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639" name="Google Shape;17639;p57"/>
          <p:cNvCxnSpPr>
            <a:stCxn id="17638" idx="6"/>
            <a:endCxn id="17640" idx="2"/>
          </p:cNvCxnSpPr>
          <p:nvPr/>
        </p:nvCxnSpPr>
        <p:spPr>
          <a:xfrm>
            <a:off x="3672125" y="2544062"/>
            <a:ext cx="4281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641" name="Google Shape;17641;p57"/>
          <p:cNvCxnSpPr>
            <a:stCxn id="17640" idx="6"/>
            <a:endCxn id="17642" idx="2"/>
          </p:cNvCxnSpPr>
          <p:nvPr/>
        </p:nvCxnSpPr>
        <p:spPr>
          <a:xfrm>
            <a:off x="5043488" y="2544062"/>
            <a:ext cx="4281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643" name="Google Shape;17643;p57"/>
          <p:cNvCxnSpPr>
            <a:stCxn id="17642" idx="6"/>
            <a:endCxn id="17644" idx="2"/>
          </p:cNvCxnSpPr>
          <p:nvPr/>
        </p:nvCxnSpPr>
        <p:spPr>
          <a:xfrm>
            <a:off x="6414863" y="2544062"/>
            <a:ext cx="4281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7637" name="Google Shape;17637;p57"/>
          <p:cNvSpPr/>
          <p:nvPr/>
        </p:nvSpPr>
        <p:spPr>
          <a:xfrm>
            <a:off x="1357550" y="2072462"/>
            <a:ext cx="943200" cy="9432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38" name="Google Shape;17638;p57"/>
          <p:cNvSpPr/>
          <p:nvPr/>
        </p:nvSpPr>
        <p:spPr>
          <a:xfrm>
            <a:off x="2728925" y="2072462"/>
            <a:ext cx="943200" cy="9432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40" name="Google Shape;17640;p57"/>
          <p:cNvSpPr/>
          <p:nvPr/>
        </p:nvSpPr>
        <p:spPr>
          <a:xfrm>
            <a:off x="4100288" y="2072462"/>
            <a:ext cx="943200" cy="9432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44" name="Google Shape;17644;p57"/>
          <p:cNvSpPr/>
          <p:nvPr/>
        </p:nvSpPr>
        <p:spPr>
          <a:xfrm>
            <a:off x="6843038" y="2072462"/>
            <a:ext cx="943200" cy="9432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42" name="Google Shape;17642;p57"/>
          <p:cNvSpPr/>
          <p:nvPr/>
        </p:nvSpPr>
        <p:spPr>
          <a:xfrm>
            <a:off x="5471663" y="2072462"/>
            <a:ext cx="943200" cy="9432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645" name="Google Shape;17645;p57"/>
          <p:cNvGrpSpPr/>
          <p:nvPr/>
        </p:nvGrpSpPr>
        <p:grpSpPr>
          <a:xfrm rot="4182559">
            <a:off x="786426" y="4062658"/>
            <a:ext cx="814155" cy="968287"/>
            <a:chOff x="2810723" y="1009192"/>
            <a:chExt cx="1029293" cy="1224155"/>
          </a:xfrm>
        </p:grpSpPr>
        <p:sp>
          <p:nvSpPr>
            <p:cNvPr id="17646" name="Google Shape;17646;p57"/>
            <p:cNvSpPr/>
            <p:nvPr/>
          </p:nvSpPr>
          <p:spPr>
            <a:xfrm>
              <a:off x="2854125" y="1036100"/>
              <a:ext cx="979275" cy="719575"/>
            </a:xfrm>
            <a:custGeom>
              <a:avLst/>
              <a:gdLst/>
              <a:ahLst/>
              <a:cxnLst/>
              <a:rect l="l" t="t" r="r" b="b"/>
              <a:pathLst>
                <a:path w="39171" h="28783" extrusionOk="0">
                  <a:moveTo>
                    <a:pt x="11201" y="3128"/>
                  </a:moveTo>
                  <a:lnTo>
                    <a:pt x="3817" y="9135"/>
                  </a:lnTo>
                  <a:lnTo>
                    <a:pt x="876" y="13891"/>
                  </a:lnTo>
                  <a:lnTo>
                    <a:pt x="0" y="17708"/>
                  </a:lnTo>
                  <a:lnTo>
                    <a:pt x="626" y="21400"/>
                  </a:lnTo>
                  <a:lnTo>
                    <a:pt x="4443" y="24278"/>
                  </a:lnTo>
                  <a:lnTo>
                    <a:pt x="8573" y="25967"/>
                  </a:lnTo>
                  <a:lnTo>
                    <a:pt x="12452" y="26343"/>
                  </a:lnTo>
                  <a:lnTo>
                    <a:pt x="14142" y="27094"/>
                  </a:lnTo>
                  <a:lnTo>
                    <a:pt x="21400" y="28345"/>
                  </a:lnTo>
                  <a:lnTo>
                    <a:pt x="33477" y="28783"/>
                  </a:lnTo>
                  <a:lnTo>
                    <a:pt x="36981" y="27719"/>
                  </a:lnTo>
                  <a:lnTo>
                    <a:pt x="38608" y="25404"/>
                  </a:lnTo>
                  <a:lnTo>
                    <a:pt x="39171" y="24466"/>
                  </a:lnTo>
                  <a:lnTo>
                    <a:pt x="37982" y="16769"/>
                  </a:lnTo>
                  <a:lnTo>
                    <a:pt x="34854" y="8572"/>
                  </a:lnTo>
                  <a:lnTo>
                    <a:pt x="29973" y="3128"/>
                  </a:lnTo>
                  <a:lnTo>
                    <a:pt x="23841" y="1063"/>
                  </a:lnTo>
                  <a:lnTo>
                    <a:pt x="19836" y="0"/>
                  </a:lnTo>
                  <a:lnTo>
                    <a:pt x="14017" y="8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  <p:sp>
          <p:nvSpPr>
            <p:cNvPr id="17647" name="Google Shape;17647;p57"/>
            <p:cNvSpPr/>
            <p:nvPr/>
          </p:nvSpPr>
          <p:spPr>
            <a:xfrm>
              <a:off x="3037517" y="1750462"/>
              <a:ext cx="350674" cy="482885"/>
            </a:xfrm>
            <a:custGeom>
              <a:avLst/>
              <a:gdLst/>
              <a:ahLst/>
              <a:cxnLst/>
              <a:rect l="l" t="t" r="r" b="b"/>
              <a:pathLst>
                <a:path w="7745" h="10665" extrusionOk="0">
                  <a:moveTo>
                    <a:pt x="6615" y="4062"/>
                  </a:moveTo>
                  <a:cubicBezTo>
                    <a:pt x="6711" y="4062"/>
                    <a:pt x="6786" y="4102"/>
                    <a:pt x="6815" y="4188"/>
                  </a:cubicBezTo>
                  <a:cubicBezTo>
                    <a:pt x="6854" y="4329"/>
                    <a:pt x="6877" y="4462"/>
                    <a:pt x="6901" y="4602"/>
                  </a:cubicBezTo>
                  <a:cubicBezTo>
                    <a:pt x="7018" y="5306"/>
                    <a:pt x="7182" y="6009"/>
                    <a:pt x="7143" y="6751"/>
                  </a:cubicBezTo>
                  <a:lnTo>
                    <a:pt x="7143" y="7392"/>
                  </a:lnTo>
                  <a:cubicBezTo>
                    <a:pt x="7143" y="7642"/>
                    <a:pt x="7057" y="7884"/>
                    <a:pt x="6940" y="8103"/>
                  </a:cubicBezTo>
                  <a:cubicBezTo>
                    <a:pt x="6854" y="8259"/>
                    <a:pt x="6736" y="8377"/>
                    <a:pt x="6580" y="8470"/>
                  </a:cubicBezTo>
                  <a:cubicBezTo>
                    <a:pt x="6517" y="8505"/>
                    <a:pt x="6454" y="8522"/>
                    <a:pt x="6396" y="8522"/>
                  </a:cubicBezTo>
                  <a:cubicBezTo>
                    <a:pt x="6246" y="8522"/>
                    <a:pt x="6128" y="8412"/>
                    <a:pt x="6111" y="8220"/>
                  </a:cubicBezTo>
                  <a:cubicBezTo>
                    <a:pt x="6096" y="8119"/>
                    <a:pt x="6119" y="8009"/>
                    <a:pt x="6150" y="7900"/>
                  </a:cubicBezTo>
                  <a:cubicBezTo>
                    <a:pt x="6268" y="7494"/>
                    <a:pt x="6361" y="7087"/>
                    <a:pt x="6424" y="6673"/>
                  </a:cubicBezTo>
                  <a:cubicBezTo>
                    <a:pt x="6502" y="6142"/>
                    <a:pt x="6510" y="5618"/>
                    <a:pt x="6424" y="5087"/>
                  </a:cubicBezTo>
                  <a:cubicBezTo>
                    <a:pt x="6385" y="4852"/>
                    <a:pt x="6393" y="4618"/>
                    <a:pt x="6385" y="4384"/>
                  </a:cubicBezTo>
                  <a:cubicBezTo>
                    <a:pt x="6369" y="4313"/>
                    <a:pt x="6393" y="4258"/>
                    <a:pt x="6408" y="4196"/>
                  </a:cubicBezTo>
                  <a:cubicBezTo>
                    <a:pt x="6440" y="4118"/>
                    <a:pt x="6502" y="4071"/>
                    <a:pt x="6588" y="4063"/>
                  </a:cubicBezTo>
                  <a:cubicBezTo>
                    <a:pt x="6597" y="4062"/>
                    <a:pt x="6606" y="4062"/>
                    <a:pt x="6615" y="4062"/>
                  </a:cubicBezTo>
                  <a:close/>
                  <a:moveTo>
                    <a:pt x="1814" y="5814"/>
                  </a:moveTo>
                  <a:cubicBezTo>
                    <a:pt x="1953" y="5814"/>
                    <a:pt x="2059" y="5907"/>
                    <a:pt x="2071" y="6071"/>
                  </a:cubicBezTo>
                  <a:cubicBezTo>
                    <a:pt x="2087" y="6282"/>
                    <a:pt x="2071" y="6478"/>
                    <a:pt x="2071" y="6681"/>
                  </a:cubicBezTo>
                  <a:cubicBezTo>
                    <a:pt x="2071" y="6728"/>
                    <a:pt x="2071" y="6767"/>
                    <a:pt x="2063" y="6806"/>
                  </a:cubicBezTo>
                  <a:cubicBezTo>
                    <a:pt x="1993" y="7306"/>
                    <a:pt x="2212" y="7689"/>
                    <a:pt x="2540" y="8017"/>
                  </a:cubicBezTo>
                  <a:lnTo>
                    <a:pt x="2806" y="8283"/>
                  </a:lnTo>
                  <a:cubicBezTo>
                    <a:pt x="2861" y="8338"/>
                    <a:pt x="2923" y="8392"/>
                    <a:pt x="2962" y="8455"/>
                  </a:cubicBezTo>
                  <a:cubicBezTo>
                    <a:pt x="3134" y="8752"/>
                    <a:pt x="2962" y="9080"/>
                    <a:pt x="2618" y="9096"/>
                  </a:cubicBezTo>
                  <a:cubicBezTo>
                    <a:pt x="2548" y="9096"/>
                    <a:pt x="2462" y="9080"/>
                    <a:pt x="2392" y="9064"/>
                  </a:cubicBezTo>
                  <a:cubicBezTo>
                    <a:pt x="2235" y="9017"/>
                    <a:pt x="2071" y="8947"/>
                    <a:pt x="1915" y="8885"/>
                  </a:cubicBezTo>
                  <a:cubicBezTo>
                    <a:pt x="1243" y="8627"/>
                    <a:pt x="985" y="8088"/>
                    <a:pt x="946" y="7423"/>
                  </a:cubicBezTo>
                  <a:cubicBezTo>
                    <a:pt x="930" y="7087"/>
                    <a:pt x="938" y="6767"/>
                    <a:pt x="1063" y="6454"/>
                  </a:cubicBezTo>
                  <a:cubicBezTo>
                    <a:pt x="1157" y="6251"/>
                    <a:pt x="1274" y="6071"/>
                    <a:pt x="1454" y="5946"/>
                  </a:cubicBezTo>
                  <a:cubicBezTo>
                    <a:pt x="1540" y="5900"/>
                    <a:pt x="1626" y="5860"/>
                    <a:pt x="1712" y="5829"/>
                  </a:cubicBezTo>
                  <a:cubicBezTo>
                    <a:pt x="1747" y="5819"/>
                    <a:pt x="1782" y="5814"/>
                    <a:pt x="1814" y="5814"/>
                  </a:cubicBezTo>
                  <a:close/>
                  <a:moveTo>
                    <a:pt x="4920" y="1"/>
                  </a:moveTo>
                  <a:cubicBezTo>
                    <a:pt x="4886" y="1"/>
                    <a:pt x="4848" y="6"/>
                    <a:pt x="4806" y="15"/>
                  </a:cubicBezTo>
                  <a:cubicBezTo>
                    <a:pt x="4673" y="47"/>
                    <a:pt x="4541" y="117"/>
                    <a:pt x="4447" y="211"/>
                  </a:cubicBezTo>
                  <a:cubicBezTo>
                    <a:pt x="4258" y="395"/>
                    <a:pt x="4203" y="471"/>
                    <a:pt x="4074" y="471"/>
                  </a:cubicBezTo>
                  <a:cubicBezTo>
                    <a:pt x="3989" y="471"/>
                    <a:pt x="3872" y="438"/>
                    <a:pt x="3665" y="383"/>
                  </a:cubicBezTo>
                  <a:cubicBezTo>
                    <a:pt x="3634" y="437"/>
                    <a:pt x="3603" y="500"/>
                    <a:pt x="3595" y="554"/>
                  </a:cubicBezTo>
                  <a:cubicBezTo>
                    <a:pt x="3478" y="1250"/>
                    <a:pt x="3204" y="1875"/>
                    <a:pt x="2876" y="2477"/>
                  </a:cubicBezTo>
                  <a:cubicBezTo>
                    <a:pt x="2493" y="3180"/>
                    <a:pt x="2024" y="3829"/>
                    <a:pt x="1571" y="4485"/>
                  </a:cubicBezTo>
                  <a:cubicBezTo>
                    <a:pt x="1212" y="5001"/>
                    <a:pt x="868" y="5517"/>
                    <a:pt x="587" y="6071"/>
                  </a:cubicBezTo>
                  <a:cubicBezTo>
                    <a:pt x="415" y="6423"/>
                    <a:pt x="266" y="6775"/>
                    <a:pt x="157" y="7158"/>
                  </a:cubicBezTo>
                  <a:cubicBezTo>
                    <a:pt x="0" y="7712"/>
                    <a:pt x="86" y="8236"/>
                    <a:pt x="422" y="8713"/>
                  </a:cubicBezTo>
                  <a:cubicBezTo>
                    <a:pt x="805" y="9236"/>
                    <a:pt x="1282" y="9658"/>
                    <a:pt x="1845" y="9971"/>
                  </a:cubicBezTo>
                  <a:cubicBezTo>
                    <a:pt x="2603" y="10393"/>
                    <a:pt x="3408" y="10604"/>
                    <a:pt x="4259" y="10658"/>
                  </a:cubicBezTo>
                  <a:cubicBezTo>
                    <a:pt x="4325" y="10663"/>
                    <a:pt x="4389" y="10665"/>
                    <a:pt x="4453" y="10665"/>
                  </a:cubicBezTo>
                  <a:cubicBezTo>
                    <a:pt x="5110" y="10665"/>
                    <a:pt x="5702" y="10448"/>
                    <a:pt x="6236" y="10049"/>
                  </a:cubicBezTo>
                  <a:cubicBezTo>
                    <a:pt x="6862" y="9572"/>
                    <a:pt x="7260" y="8924"/>
                    <a:pt x="7494" y="8181"/>
                  </a:cubicBezTo>
                  <a:cubicBezTo>
                    <a:pt x="7745" y="7376"/>
                    <a:pt x="7745" y="6556"/>
                    <a:pt x="7651" y="5720"/>
                  </a:cubicBezTo>
                  <a:cubicBezTo>
                    <a:pt x="7580" y="5126"/>
                    <a:pt x="7463" y="4524"/>
                    <a:pt x="7369" y="3922"/>
                  </a:cubicBezTo>
                  <a:cubicBezTo>
                    <a:pt x="7221" y="3039"/>
                    <a:pt x="7088" y="2141"/>
                    <a:pt x="7221" y="1227"/>
                  </a:cubicBezTo>
                  <a:cubicBezTo>
                    <a:pt x="7229" y="1172"/>
                    <a:pt x="7221" y="1101"/>
                    <a:pt x="7221" y="1047"/>
                  </a:cubicBezTo>
                  <a:cubicBezTo>
                    <a:pt x="6901" y="1141"/>
                    <a:pt x="6713" y="1398"/>
                    <a:pt x="6557" y="1641"/>
                  </a:cubicBezTo>
                  <a:cubicBezTo>
                    <a:pt x="6455" y="1797"/>
                    <a:pt x="6361" y="1961"/>
                    <a:pt x="6213" y="2078"/>
                  </a:cubicBezTo>
                  <a:cubicBezTo>
                    <a:pt x="6155" y="2128"/>
                    <a:pt x="6098" y="2154"/>
                    <a:pt x="6043" y="2154"/>
                  </a:cubicBezTo>
                  <a:cubicBezTo>
                    <a:pt x="5986" y="2154"/>
                    <a:pt x="5932" y="2126"/>
                    <a:pt x="5885" y="2070"/>
                  </a:cubicBezTo>
                  <a:cubicBezTo>
                    <a:pt x="5768" y="1930"/>
                    <a:pt x="5627" y="1789"/>
                    <a:pt x="5557" y="1617"/>
                  </a:cubicBezTo>
                  <a:cubicBezTo>
                    <a:pt x="5416" y="1297"/>
                    <a:pt x="5260" y="976"/>
                    <a:pt x="5260" y="601"/>
                  </a:cubicBezTo>
                  <a:cubicBezTo>
                    <a:pt x="5260" y="476"/>
                    <a:pt x="5236" y="359"/>
                    <a:pt x="5189" y="242"/>
                  </a:cubicBezTo>
                  <a:cubicBezTo>
                    <a:pt x="5127" y="75"/>
                    <a:pt x="5050" y="1"/>
                    <a:pt x="49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8" name="Google Shape;17648;p57"/>
            <p:cNvSpPr/>
            <p:nvPr/>
          </p:nvSpPr>
          <p:spPr>
            <a:xfrm>
              <a:off x="2813213" y="1416048"/>
              <a:ext cx="1018653" cy="364620"/>
            </a:xfrm>
            <a:custGeom>
              <a:avLst/>
              <a:gdLst/>
              <a:ahLst/>
              <a:cxnLst/>
              <a:rect l="l" t="t" r="r" b="b"/>
              <a:pathLst>
                <a:path w="22498" h="8053" extrusionOk="0">
                  <a:moveTo>
                    <a:pt x="5127" y="1"/>
                  </a:moveTo>
                  <a:cubicBezTo>
                    <a:pt x="4755" y="1"/>
                    <a:pt x="4390" y="75"/>
                    <a:pt x="4032" y="150"/>
                  </a:cubicBezTo>
                  <a:cubicBezTo>
                    <a:pt x="3470" y="251"/>
                    <a:pt x="2938" y="431"/>
                    <a:pt x="2438" y="673"/>
                  </a:cubicBezTo>
                  <a:cubicBezTo>
                    <a:pt x="1657" y="1056"/>
                    <a:pt x="828" y="1361"/>
                    <a:pt x="188" y="1994"/>
                  </a:cubicBezTo>
                  <a:cubicBezTo>
                    <a:pt x="149" y="2041"/>
                    <a:pt x="86" y="2048"/>
                    <a:pt x="24" y="2072"/>
                  </a:cubicBezTo>
                  <a:cubicBezTo>
                    <a:pt x="16" y="2119"/>
                    <a:pt x="8" y="2158"/>
                    <a:pt x="0" y="2205"/>
                  </a:cubicBezTo>
                  <a:cubicBezTo>
                    <a:pt x="110" y="3549"/>
                    <a:pt x="664" y="4588"/>
                    <a:pt x="1907" y="5213"/>
                  </a:cubicBezTo>
                  <a:cubicBezTo>
                    <a:pt x="2454" y="5487"/>
                    <a:pt x="3032" y="5666"/>
                    <a:pt x="3626" y="5815"/>
                  </a:cubicBezTo>
                  <a:cubicBezTo>
                    <a:pt x="4908" y="6128"/>
                    <a:pt x="6205" y="6260"/>
                    <a:pt x="7502" y="6464"/>
                  </a:cubicBezTo>
                  <a:cubicBezTo>
                    <a:pt x="7877" y="6526"/>
                    <a:pt x="8260" y="6526"/>
                    <a:pt x="8612" y="6675"/>
                  </a:cubicBezTo>
                  <a:cubicBezTo>
                    <a:pt x="8549" y="6346"/>
                    <a:pt x="8479" y="6026"/>
                    <a:pt x="8424" y="5706"/>
                  </a:cubicBezTo>
                  <a:cubicBezTo>
                    <a:pt x="7815" y="5643"/>
                    <a:pt x="7221" y="5604"/>
                    <a:pt x="6619" y="5526"/>
                  </a:cubicBezTo>
                  <a:cubicBezTo>
                    <a:pt x="5744" y="5424"/>
                    <a:pt x="4884" y="5284"/>
                    <a:pt x="4056" y="5002"/>
                  </a:cubicBezTo>
                  <a:cubicBezTo>
                    <a:pt x="3438" y="4783"/>
                    <a:pt x="2884" y="4494"/>
                    <a:pt x="2376" y="4096"/>
                  </a:cubicBezTo>
                  <a:cubicBezTo>
                    <a:pt x="1969" y="3768"/>
                    <a:pt x="1696" y="3353"/>
                    <a:pt x="1540" y="2869"/>
                  </a:cubicBezTo>
                  <a:cubicBezTo>
                    <a:pt x="1383" y="2392"/>
                    <a:pt x="1540" y="2064"/>
                    <a:pt x="1907" y="1806"/>
                  </a:cubicBezTo>
                  <a:cubicBezTo>
                    <a:pt x="2126" y="1658"/>
                    <a:pt x="2376" y="1564"/>
                    <a:pt x="2641" y="1517"/>
                  </a:cubicBezTo>
                  <a:cubicBezTo>
                    <a:pt x="3461" y="1359"/>
                    <a:pt x="4274" y="1201"/>
                    <a:pt x="5110" y="1201"/>
                  </a:cubicBezTo>
                  <a:cubicBezTo>
                    <a:pt x="5183" y="1201"/>
                    <a:pt x="5256" y="1202"/>
                    <a:pt x="5330" y="1204"/>
                  </a:cubicBezTo>
                  <a:cubicBezTo>
                    <a:pt x="5494" y="1204"/>
                    <a:pt x="5666" y="1204"/>
                    <a:pt x="5837" y="1150"/>
                  </a:cubicBezTo>
                  <a:cubicBezTo>
                    <a:pt x="5886" y="1140"/>
                    <a:pt x="5937" y="1133"/>
                    <a:pt x="5986" y="1133"/>
                  </a:cubicBezTo>
                  <a:cubicBezTo>
                    <a:pt x="6016" y="1133"/>
                    <a:pt x="6045" y="1136"/>
                    <a:pt x="6072" y="1142"/>
                  </a:cubicBezTo>
                  <a:cubicBezTo>
                    <a:pt x="6264" y="1198"/>
                    <a:pt x="6463" y="1207"/>
                    <a:pt x="6664" y="1207"/>
                  </a:cubicBezTo>
                  <a:cubicBezTo>
                    <a:pt x="6773" y="1207"/>
                    <a:pt x="6884" y="1204"/>
                    <a:pt x="6994" y="1204"/>
                  </a:cubicBezTo>
                  <a:cubicBezTo>
                    <a:pt x="7643" y="1204"/>
                    <a:pt x="8268" y="1298"/>
                    <a:pt x="8901" y="1376"/>
                  </a:cubicBezTo>
                  <a:cubicBezTo>
                    <a:pt x="9565" y="1455"/>
                    <a:pt x="10229" y="1564"/>
                    <a:pt x="10886" y="1697"/>
                  </a:cubicBezTo>
                  <a:cubicBezTo>
                    <a:pt x="11956" y="1923"/>
                    <a:pt x="13035" y="2189"/>
                    <a:pt x="14105" y="2455"/>
                  </a:cubicBezTo>
                  <a:cubicBezTo>
                    <a:pt x="15379" y="2767"/>
                    <a:pt x="16645" y="3096"/>
                    <a:pt x="17919" y="3400"/>
                  </a:cubicBezTo>
                  <a:cubicBezTo>
                    <a:pt x="18419" y="3525"/>
                    <a:pt x="18911" y="3643"/>
                    <a:pt x="19403" y="3807"/>
                  </a:cubicBezTo>
                  <a:cubicBezTo>
                    <a:pt x="19872" y="3979"/>
                    <a:pt x="20279" y="4229"/>
                    <a:pt x="20607" y="4604"/>
                  </a:cubicBezTo>
                  <a:cubicBezTo>
                    <a:pt x="20958" y="5010"/>
                    <a:pt x="21123" y="5479"/>
                    <a:pt x="21091" y="6018"/>
                  </a:cubicBezTo>
                  <a:cubicBezTo>
                    <a:pt x="21083" y="6253"/>
                    <a:pt x="20982" y="6424"/>
                    <a:pt x="20786" y="6565"/>
                  </a:cubicBezTo>
                  <a:cubicBezTo>
                    <a:pt x="20474" y="6776"/>
                    <a:pt x="20146" y="6878"/>
                    <a:pt x="19786" y="6925"/>
                  </a:cubicBezTo>
                  <a:cubicBezTo>
                    <a:pt x="19150" y="7016"/>
                    <a:pt x="18513" y="7028"/>
                    <a:pt x="17880" y="7028"/>
                  </a:cubicBezTo>
                  <a:cubicBezTo>
                    <a:pt x="17642" y="7028"/>
                    <a:pt x="17405" y="7026"/>
                    <a:pt x="17168" y="7026"/>
                  </a:cubicBezTo>
                  <a:cubicBezTo>
                    <a:pt x="16559" y="7026"/>
                    <a:pt x="15965" y="6925"/>
                    <a:pt x="15355" y="6870"/>
                  </a:cubicBezTo>
                  <a:cubicBezTo>
                    <a:pt x="14863" y="6815"/>
                    <a:pt x="14371" y="6729"/>
                    <a:pt x="13886" y="6651"/>
                  </a:cubicBezTo>
                  <a:cubicBezTo>
                    <a:pt x="13535" y="6604"/>
                    <a:pt x="13183" y="6526"/>
                    <a:pt x="12831" y="6464"/>
                  </a:cubicBezTo>
                  <a:cubicBezTo>
                    <a:pt x="12683" y="6690"/>
                    <a:pt x="12636" y="6956"/>
                    <a:pt x="12558" y="7206"/>
                  </a:cubicBezTo>
                  <a:cubicBezTo>
                    <a:pt x="12870" y="7245"/>
                    <a:pt x="13167" y="7276"/>
                    <a:pt x="13480" y="7323"/>
                  </a:cubicBezTo>
                  <a:cubicBezTo>
                    <a:pt x="15082" y="7558"/>
                    <a:pt x="16676" y="7815"/>
                    <a:pt x="18286" y="8011"/>
                  </a:cubicBezTo>
                  <a:cubicBezTo>
                    <a:pt x="18523" y="8039"/>
                    <a:pt x="18759" y="8053"/>
                    <a:pt x="18992" y="8053"/>
                  </a:cubicBezTo>
                  <a:cubicBezTo>
                    <a:pt x="19350" y="8053"/>
                    <a:pt x="19705" y="8019"/>
                    <a:pt x="20060" y="7948"/>
                  </a:cubicBezTo>
                  <a:cubicBezTo>
                    <a:pt x="20701" y="7815"/>
                    <a:pt x="21271" y="7534"/>
                    <a:pt x="21693" y="7011"/>
                  </a:cubicBezTo>
                  <a:cubicBezTo>
                    <a:pt x="22154" y="6448"/>
                    <a:pt x="22443" y="5792"/>
                    <a:pt x="22498" y="5057"/>
                  </a:cubicBezTo>
                  <a:cubicBezTo>
                    <a:pt x="22388" y="5057"/>
                    <a:pt x="22334" y="4994"/>
                    <a:pt x="22302" y="4893"/>
                  </a:cubicBezTo>
                  <a:cubicBezTo>
                    <a:pt x="22185" y="4541"/>
                    <a:pt x="21990" y="4252"/>
                    <a:pt x="21677" y="4041"/>
                  </a:cubicBezTo>
                  <a:cubicBezTo>
                    <a:pt x="21521" y="3947"/>
                    <a:pt x="21365" y="3838"/>
                    <a:pt x="21201" y="3760"/>
                  </a:cubicBezTo>
                  <a:cubicBezTo>
                    <a:pt x="20685" y="3510"/>
                    <a:pt x="20177" y="3244"/>
                    <a:pt x="19638" y="3017"/>
                  </a:cubicBezTo>
                  <a:cubicBezTo>
                    <a:pt x="18809" y="2666"/>
                    <a:pt x="17965" y="2345"/>
                    <a:pt x="17122" y="2041"/>
                  </a:cubicBezTo>
                  <a:cubicBezTo>
                    <a:pt x="16582" y="1845"/>
                    <a:pt x="16012" y="1712"/>
                    <a:pt x="15465" y="1541"/>
                  </a:cubicBezTo>
                  <a:cubicBezTo>
                    <a:pt x="14613" y="1283"/>
                    <a:pt x="13746" y="1111"/>
                    <a:pt x="12878" y="939"/>
                  </a:cubicBezTo>
                  <a:cubicBezTo>
                    <a:pt x="12292" y="822"/>
                    <a:pt x="11698" y="697"/>
                    <a:pt x="11097" y="595"/>
                  </a:cubicBezTo>
                  <a:cubicBezTo>
                    <a:pt x="10534" y="501"/>
                    <a:pt x="9971" y="431"/>
                    <a:pt x="9409" y="290"/>
                  </a:cubicBezTo>
                  <a:cubicBezTo>
                    <a:pt x="9389" y="286"/>
                    <a:pt x="9368" y="286"/>
                    <a:pt x="9345" y="286"/>
                  </a:cubicBezTo>
                  <a:cubicBezTo>
                    <a:pt x="9323" y="286"/>
                    <a:pt x="9299" y="286"/>
                    <a:pt x="9276" y="282"/>
                  </a:cubicBezTo>
                  <a:cubicBezTo>
                    <a:pt x="8963" y="243"/>
                    <a:pt x="8651" y="212"/>
                    <a:pt x="8346" y="165"/>
                  </a:cubicBezTo>
                  <a:cubicBezTo>
                    <a:pt x="7807" y="83"/>
                    <a:pt x="7261" y="1"/>
                    <a:pt x="6708" y="1"/>
                  </a:cubicBezTo>
                  <a:cubicBezTo>
                    <a:pt x="6684" y="1"/>
                    <a:pt x="6659" y="1"/>
                    <a:pt x="6635" y="1"/>
                  </a:cubicBezTo>
                  <a:cubicBezTo>
                    <a:pt x="6355" y="6"/>
                    <a:pt x="6073" y="10"/>
                    <a:pt x="5792" y="10"/>
                  </a:cubicBezTo>
                  <a:cubicBezTo>
                    <a:pt x="5587" y="10"/>
                    <a:pt x="5383" y="8"/>
                    <a:pt x="5181" y="1"/>
                  </a:cubicBezTo>
                  <a:cubicBezTo>
                    <a:pt x="5163" y="1"/>
                    <a:pt x="5145" y="1"/>
                    <a:pt x="51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9" name="Google Shape;17649;p57"/>
            <p:cNvSpPr/>
            <p:nvPr/>
          </p:nvSpPr>
          <p:spPr>
            <a:xfrm>
              <a:off x="3191414" y="1565008"/>
              <a:ext cx="224033" cy="283618"/>
            </a:xfrm>
            <a:custGeom>
              <a:avLst/>
              <a:gdLst/>
              <a:ahLst/>
              <a:cxnLst/>
              <a:rect l="l" t="t" r="r" b="b"/>
              <a:pathLst>
                <a:path w="4948" h="6264" extrusionOk="0">
                  <a:moveTo>
                    <a:pt x="1876" y="1"/>
                  </a:moveTo>
                  <a:cubicBezTo>
                    <a:pt x="1650" y="1"/>
                    <a:pt x="1439" y="9"/>
                    <a:pt x="1220" y="9"/>
                  </a:cubicBezTo>
                  <a:cubicBezTo>
                    <a:pt x="1040" y="71"/>
                    <a:pt x="845" y="126"/>
                    <a:pt x="657" y="188"/>
                  </a:cubicBezTo>
                  <a:cubicBezTo>
                    <a:pt x="563" y="274"/>
                    <a:pt x="462" y="376"/>
                    <a:pt x="368" y="462"/>
                  </a:cubicBezTo>
                  <a:cubicBezTo>
                    <a:pt x="204" y="712"/>
                    <a:pt x="95" y="978"/>
                    <a:pt x="71" y="1282"/>
                  </a:cubicBezTo>
                  <a:cubicBezTo>
                    <a:pt x="63" y="1322"/>
                    <a:pt x="24" y="1361"/>
                    <a:pt x="1" y="1400"/>
                  </a:cubicBezTo>
                  <a:cubicBezTo>
                    <a:pt x="24" y="1744"/>
                    <a:pt x="48" y="2072"/>
                    <a:pt x="71" y="2416"/>
                  </a:cubicBezTo>
                  <a:cubicBezTo>
                    <a:pt x="134" y="2736"/>
                    <a:pt x="196" y="3056"/>
                    <a:pt x="259" y="3385"/>
                  </a:cubicBezTo>
                  <a:cubicBezTo>
                    <a:pt x="259" y="3752"/>
                    <a:pt x="266" y="4127"/>
                    <a:pt x="274" y="4494"/>
                  </a:cubicBezTo>
                  <a:cubicBezTo>
                    <a:pt x="488" y="4554"/>
                    <a:pt x="606" y="4588"/>
                    <a:pt x="690" y="4588"/>
                  </a:cubicBezTo>
                  <a:cubicBezTo>
                    <a:pt x="816" y="4588"/>
                    <a:pt x="869" y="4512"/>
                    <a:pt x="1056" y="4330"/>
                  </a:cubicBezTo>
                  <a:cubicBezTo>
                    <a:pt x="1157" y="4228"/>
                    <a:pt x="1282" y="4166"/>
                    <a:pt x="1423" y="4135"/>
                  </a:cubicBezTo>
                  <a:cubicBezTo>
                    <a:pt x="1467" y="4125"/>
                    <a:pt x="1506" y="4119"/>
                    <a:pt x="1540" y="4119"/>
                  </a:cubicBezTo>
                  <a:cubicBezTo>
                    <a:pt x="1666" y="4119"/>
                    <a:pt x="1737" y="4190"/>
                    <a:pt x="1798" y="4361"/>
                  </a:cubicBezTo>
                  <a:cubicBezTo>
                    <a:pt x="1853" y="4479"/>
                    <a:pt x="1868" y="4596"/>
                    <a:pt x="1868" y="4721"/>
                  </a:cubicBezTo>
                  <a:cubicBezTo>
                    <a:pt x="1868" y="5088"/>
                    <a:pt x="2025" y="5416"/>
                    <a:pt x="2173" y="5737"/>
                  </a:cubicBezTo>
                  <a:cubicBezTo>
                    <a:pt x="2243" y="5901"/>
                    <a:pt x="2376" y="6049"/>
                    <a:pt x="2494" y="6182"/>
                  </a:cubicBezTo>
                  <a:cubicBezTo>
                    <a:pt x="2545" y="6238"/>
                    <a:pt x="2601" y="6263"/>
                    <a:pt x="2659" y="6263"/>
                  </a:cubicBezTo>
                  <a:cubicBezTo>
                    <a:pt x="2715" y="6263"/>
                    <a:pt x="2772" y="6240"/>
                    <a:pt x="2830" y="6198"/>
                  </a:cubicBezTo>
                  <a:cubicBezTo>
                    <a:pt x="2986" y="6081"/>
                    <a:pt x="3072" y="5909"/>
                    <a:pt x="3166" y="5752"/>
                  </a:cubicBezTo>
                  <a:cubicBezTo>
                    <a:pt x="3322" y="5494"/>
                    <a:pt x="3509" y="5229"/>
                    <a:pt x="3830" y="5143"/>
                  </a:cubicBezTo>
                  <a:cubicBezTo>
                    <a:pt x="3869" y="5026"/>
                    <a:pt x="3908" y="4908"/>
                    <a:pt x="3939" y="4791"/>
                  </a:cubicBezTo>
                  <a:cubicBezTo>
                    <a:pt x="4017" y="4494"/>
                    <a:pt x="4080" y="4189"/>
                    <a:pt x="4213" y="3916"/>
                  </a:cubicBezTo>
                  <a:cubicBezTo>
                    <a:pt x="4291" y="3666"/>
                    <a:pt x="4338" y="3400"/>
                    <a:pt x="4486" y="3174"/>
                  </a:cubicBezTo>
                  <a:cubicBezTo>
                    <a:pt x="4564" y="2877"/>
                    <a:pt x="4682" y="2572"/>
                    <a:pt x="4838" y="2298"/>
                  </a:cubicBezTo>
                  <a:cubicBezTo>
                    <a:pt x="4846" y="2236"/>
                    <a:pt x="4869" y="2189"/>
                    <a:pt x="4877" y="2142"/>
                  </a:cubicBezTo>
                  <a:cubicBezTo>
                    <a:pt x="4869" y="2033"/>
                    <a:pt x="4853" y="1939"/>
                    <a:pt x="4924" y="1837"/>
                  </a:cubicBezTo>
                  <a:cubicBezTo>
                    <a:pt x="4932" y="1704"/>
                    <a:pt x="4932" y="1556"/>
                    <a:pt x="4947" y="1415"/>
                  </a:cubicBezTo>
                  <a:cubicBezTo>
                    <a:pt x="4893" y="1400"/>
                    <a:pt x="4877" y="1361"/>
                    <a:pt x="4877" y="1314"/>
                  </a:cubicBezTo>
                  <a:cubicBezTo>
                    <a:pt x="4869" y="1251"/>
                    <a:pt x="4846" y="1181"/>
                    <a:pt x="4838" y="1126"/>
                  </a:cubicBezTo>
                  <a:cubicBezTo>
                    <a:pt x="4752" y="1001"/>
                    <a:pt x="4674" y="884"/>
                    <a:pt x="4580" y="751"/>
                  </a:cubicBezTo>
                  <a:cubicBezTo>
                    <a:pt x="4557" y="728"/>
                    <a:pt x="4517" y="696"/>
                    <a:pt x="4486" y="665"/>
                  </a:cubicBezTo>
                  <a:cubicBezTo>
                    <a:pt x="4299" y="532"/>
                    <a:pt x="4111" y="399"/>
                    <a:pt x="3931" y="274"/>
                  </a:cubicBezTo>
                  <a:cubicBezTo>
                    <a:pt x="3869" y="267"/>
                    <a:pt x="3799" y="267"/>
                    <a:pt x="3744" y="259"/>
                  </a:cubicBezTo>
                  <a:cubicBezTo>
                    <a:pt x="3724" y="265"/>
                    <a:pt x="3704" y="268"/>
                    <a:pt x="3686" y="268"/>
                  </a:cubicBezTo>
                  <a:cubicBezTo>
                    <a:pt x="3631" y="268"/>
                    <a:pt x="3583" y="243"/>
                    <a:pt x="3548" y="196"/>
                  </a:cubicBezTo>
                  <a:cubicBezTo>
                    <a:pt x="3494" y="188"/>
                    <a:pt x="3431" y="188"/>
                    <a:pt x="3369" y="181"/>
                  </a:cubicBezTo>
                  <a:cubicBezTo>
                    <a:pt x="3333" y="184"/>
                    <a:pt x="3298" y="186"/>
                    <a:pt x="3264" y="186"/>
                  </a:cubicBezTo>
                  <a:cubicBezTo>
                    <a:pt x="3138" y="186"/>
                    <a:pt x="3018" y="160"/>
                    <a:pt x="2908" y="87"/>
                  </a:cubicBezTo>
                  <a:cubicBezTo>
                    <a:pt x="2751" y="79"/>
                    <a:pt x="2595" y="79"/>
                    <a:pt x="2439" y="79"/>
                  </a:cubicBezTo>
                  <a:cubicBezTo>
                    <a:pt x="2402" y="87"/>
                    <a:pt x="2365" y="90"/>
                    <a:pt x="2328" y="90"/>
                  </a:cubicBezTo>
                  <a:cubicBezTo>
                    <a:pt x="2175" y="90"/>
                    <a:pt x="2028" y="33"/>
                    <a:pt x="18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0" name="Google Shape;17650;p57"/>
            <p:cNvSpPr/>
            <p:nvPr/>
          </p:nvSpPr>
          <p:spPr>
            <a:xfrm>
              <a:off x="2810723" y="1009192"/>
              <a:ext cx="1029293" cy="635515"/>
            </a:xfrm>
            <a:custGeom>
              <a:avLst/>
              <a:gdLst/>
              <a:ahLst/>
              <a:cxnLst/>
              <a:rect l="l" t="t" r="r" b="b"/>
              <a:pathLst>
                <a:path w="22733" h="14036" extrusionOk="0">
                  <a:moveTo>
                    <a:pt x="14518" y="1233"/>
                  </a:moveTo>
                  <a:cubicBezTo>
                    <a:pt x="14547" y="1233"/>
                    <a:pt x="14576" y="1237"/>
                    <a:pt x="14606" y="1243"/>
                  </a:cubicBezTo>
                  <a:cubicBezTo>
                    <a:pt x="14692" y="1259"/>
                    <a:pt x="14777" y="1290"/>
                    <a:pt x="14863" y="1329"/>
                  </a:cubicBezTo>
                  <a:cubicBezTo>
                    <a:pt x="15082" y="1415"/>
                    <a:pt x="15176" y="1587"/>
                    <a:pt x="15153" y="1806"/>
                  </a:cubicBezTo>
                  <a:cubicBezTo>
                    <a:pt x="15114" y="2009"/>
                    <a:pt x="14957" y="2134"/>
                    <a:pt x="14723" y="2157"/>
                  </a:cubicBezTo>
                  <a:lnTo>
                    <a:pt x="14645" y="2157"/>
                  </a:lnTo>
                  <a:cubicBezTo>
                    <a:pt x="14622" y="2159"/>
                    <a:pt x="14600" y="2160"/>
                    <a:pt x="14578" y="2160"/>
                  </a:cubicBezTo>
                  <a:cubicBezTo>
                    <a:pt x="14277" y="2160"/>
                    <a:pt x="14069" y="1960"/>
                    <a:pt x="14105" y="1610"/>
                  </a:cubicBezTo>
                  <a:cubicBezTo>
                    <a:pt x="14133" y="1404"/>
                    <a:pt x="14306" y="1233"/>
                    <a:pt x="14518" y="1233"/>
                  </a:cubicBezTo>
                  <a:close/>
                  <a:moveTo>
                    <a:pt x="8479" y="1493"/>
                  </a:moveTo>
                  <a:cubicBezTo>
                    <a:pt x="8737" y="1493"/>
                    <a:pt x="8995" y="1712"/>
                    <a:pt x="9050" y="1962"/>
                  </a:cubicBezTo>
                  <a:lnTo>
                    <a:pt x="9050" y="2009"/>
                  </a:lnTo>
                  <a:cubicBezTo>
                    <a:pt x="9050" y="2213"/>
                    <a:pt x="8650" y="2512"/>
                    <a:pt x="8416" y="2512"/>
                  </a:cubicBezTo>
                  <a:cubicBezTo>
                    <a:pt x="8391" y="2512"/>
                    <a:pt x="8367" y="2509"/>
                    <a:pt x="8346" y="2501"/>
                  </a:cubicBezTo>
                  <a:cubicBezTo>
                    <a:pt x="8049" y="2384"/>
                    <a:pt x="7909" y="2048"/>
                    <a:pt x="8081" y="1774"/>
                  </a:cubicBezTo>
                  <a:cubicBezTo>
                    <a:pt x="8166" y="1618"/>
                    <a:pt x="8346" y="1493"/>
                    <a:pt x="8479" y="1493"/>
                  </a:cubicBezTo>
                  <a:close/>
                  <a:moveTo>
                    <a:pt x="11362" y="847"/>
                  </a:moveTo>
                  <a:cubicBezTo>
                    <a:pt x="11683" y="847"/>
                    <a:pt x="12001" y="1010"/>
                    <a:pt x="12199" y="1290"/>
                  </a:cubicBezTo>
                  <a:cubicBezTo>
                    <a:pt x="12324" y="1477"/>
                    <a:pt x="12339" y="1493"/>
                    <a:pt x="12339" y="1720"/>
                  </a:cubicBezTo>
                  <a:cubicBezTo>
                    <a:pt x="12347" y="2259"/>
                    <a:pt x="11964" y="2665"/>
                    <a:pt x="11441" y="2712"/>
                  </a:cubicBezTo>
                  <a:cubicBezTo>
                    <a:pt x="11421" y="2714"/>
                    <a:pt x="11401" y="2714"/>
                    <a:pt x="11381" y="2714"/>
                  </a:cubicBezTo>
                  <a:cubicBezTo>
                    <a:pt x="10884" y="2714"/>
                    <a:pt x="10385" y="2255"/>
                    <a:pt x="10370" y="1759"/>
                  </a:cubicBezTo>
                  <a:cubicBezTo>
                    <a:pt x="10362" y="1384"/>
                    <a:pt x="10597" y="1141"/>
                    <a:pt x="10886" y="977"/>
                  </a:cubicBezTo>
                  <a:cubicBezTo>
                    <a:pt x="11035" y="888"/>
                    <a:pt x="11199" y="847"/>
                    <a:pt x="11362" y="847"/>
                  </a:cubicBezTo>
                  <a:close/>
                  <a:moveTo>
                    <a:pt x="14968" y="2907"/>
                  </a:moveTo>
                  <a:cubicBezTo>
                    <a:pt x="14975" y="2907"/>
                    <a:pt x="14982" y="2907"/>
                    <a:pt x="14988" y="2907"/>
                  </a:cubicBezTo>
                  <a:cubicBezTo>
                    <a:pt x="15231" y="2931"/>
                    <a:pt x="15434" y="3197"/>
                    <a:pt x="15434" y="3470"/>
                  </a:cubicBezTo>
                  <a:cubicBezTo>
                    <a:pt x="15426" y="3776"/>
                    <a:pt x="15262" y="3939"/>
                    <a:pt x="14955" y="3939"/>
                  </a:cubicBezTo>
                  <a:cubicBezTo>
                    <a:pt x="14948" y="3939"/>
                    <a:pt x="14941" y="3939"/>
                    <a:pt x="14934" y="3939"/>
                  </a:cubicBezTo>
                  <a:cubicBezTo>
                    <a:pt x="14645" y="3939"/>
                    <a:pt x="14488" y="3767"/>
                    <a:pt x="14488" y="3470"/>
                  </a:cubicBezTo>
                  <a:cubicBezTo>
                    <a:pt x="14488" y="3181"/>
                    <a:pt x="14725" y="2907"/>
                    <a:pt x="14968" y="2907"/>
                  </a:cubicBezTo>
                  <a:close/>
                  <a:moveTo>
                    <a:pt x="7447" y="3178"/>
                  </a:moveTo>
                  <a:cubicBezTo>
                    <a:pt x="7589" y="3178"/>
                    <a:pt x="7707" y="3272"/>
                    <a:pt x="7784" y="3455"/>
                  </a:cubicBezTo>
                  <a:cubicBezTo>
                    <a:pt x="7914" y="3776"/>
                    <a:pt x="7714" y="4119"/>
                    <a:pt x="7406" y="4119"/>
                  </a:cubicBezTo>
                  <a:cubicBezTo>
                    <a:pt x="7399" y="4119"/>
                    <a:pt x="7392" y="4119"/>
                    <a:pt x="7385" y="4119"/>
                  </a:cubicBezTo>
                  <a:cubicBezTo>
                    <a:pt x="7213" y="4111"/>
                    <a:pt x="7049" y="3994"/>
                    <a:pt x="7002" y="3837"/>
                  </a:cubicBezTo>
                  <a:cubicBezTo>
                    <a:pt x="6947" y="3665"/>
                    <a:pt x="7018" y="3400"/>
                    <a:pt x="7158" y="3290"/>
                  </a:cubicBezTo>
                  <a:cubicBezTo>
                    <a:pt x="7261" y="3215"/>
                    <a:pt x="7359" y="3178"/>
                    <a:pt x="7447" y="3178"/>
                  </a:cubicBezTo>
                  <a:close/>
                  <a:moveTo>
                    <a:pt x="17144" y="3001"/>
                  </a:moveTo>
                  <a:cubicBezTo>
                    <a:pt x="17155" y="3001"/>
                    <a:pt x="17165" y="3001"/>
                    <a:pt x="17177" y="3001"/>
                  </a:cubicBezTo>
                  <a:cubicBezTo>
                    <a:pt x="17528" y="3001"/>
                    <a:pt x="17786" y="3275"/>
                    <a:pt x="17778" y="3626"/>
                  </a:cubicBezTo>
                  <a:cubicBezTo>
                    <a:pt x="17770" y="3978"/>
                    <a:pt x="17505" y="4220"/>
                    <a:pt x="17137" y="4220"/>
                  </a:cubicBezTo>
                  <a:cubicBezTo>
                    <a:pt x="16747" y="4220"/>
                    <a:pt x="16551" y="4025"/>
                    <a:pt x="16551" y="3603"/>
                  </a:cubicBezTo>
                  <a:cubicBezTo>
                    <a:pt x="16551" y="3254"/>
                    <a:pt x="16780" y="3001"/>
                    <a:pt x="17144" y="3001"/>
                  </a:cubicBezTo>
                  <a:close/>
                  <a:moveTo>
                    <a:pt x="12893" y="2723"/>
                  </a:moveTo>
                  <a:cubicBezTo>
                    <a:pt x="13342" y="2723"/>
                    <a:pt x="13716" y="2999"/>
                    <a:pt x="13934" y="3470"/>
                  </a:cubicBezTo>
                  <a:cubicBezTo>
                    <a:pt x="14012" y="3634"/>
                    <a:pt x="14019" y="3791"/>
                    <a:pt x="13957" y="3962"/>
                  </a:cubicBezTo>
                  <a:cubicBezTo>
                    <a:pt x="13855" y="4283"/>
                    <a:pt x="13676" y="4541"/>
                    <a:pt x="13355" y="4689"/>
                  </a:cubicBezTo>
                  <a:cubicBezTo>
                    <a:pt x="13235" y="4744"/>
                    <a:pt x="13109" y="4777"/>
                    <a:pt x="12982" y="4777"/>
                  </a:cubicBezTo>
                  <a:cubicBezTo>
                    <a:pt x="12911" y="4777"/>
                    <a:pt x="12840" y="4766"/>
                    <a:pt x="12769" y="4744"/>
                  </a:cubicBezTo>
                  <a:cubicBezTo>
                    <a:pt x="12605" y="4705"/>
                    <a:pt x="12449" y="4642"/>
                    <a:pt x="12293" y="4572"/>
                  </a:cubicBezTo>
                  <a:cubicBezTo>
                    <a:pt x="11925" y="4392"/>
                    <a:pt x="11753" y="4111"/>
                    <a:pt x="11761" y="3681"/>
                  </a:cubicBezTo>
                  <a:cubicBezTo>
                    <a:pt x="11738" y="3197"/>
                    <a:pt x="12097" y="2947"/>
                    <a:pt x="12433" y="2814"/>
                  </a:cubicBezTo>
                  <a:cubicBezTo>
                    <a:pt x="12593" y="2752"/>
                    <a:pt x="12747" y="2723"/>
                    <a:pt x="12893" y="2723"/>
                  </a:cubicBezTo>
                  <a:close/>
                  <a:moveTo>
                    <a:pt x="9072" y="3271"/>
                  </a:moveTo>
                  <a:cubicBezTo>
                    <a:pt x="9221" y="3271"/>
                    <a:pt x="9370" y="3317"/>
                    <a:pt x="9495" y="3415"/>
                  </a:cubicBezTo>
                  <a:cubicBezTo>
                    <a:pt x="9729" y="3603"/>
                    <a:pt x="9878" y="4072"/>
                    <a:pt x="9776" y="4353"/>
                  </a:cubicBezTo>
                  <a:cubicBezTo>
                    <a:pt x="9690" y="4603"/>
                    <a:pt x="9526" y="4783"/>
                    <a:pt x="9307" y="4924"/>
                  </a:cubicBezTo>
                  <a:cubicBezTo>
                    <a:pt x="9237" y="4968"/>
                    <a:pt x="9150" y="4989"/>
                    <a:pt x="9058" y="4989"/>
                  </a:cubicBezTo>
                  <a:cubicBezTo>
                    <a:pt x="8847" y="4989"/>
                    <a:pt x="8608" y="4879"/>
                    <a:pt x="8471" y="4705"/>
                  </a:cubicBezTo>
                  <a:cubicBezTo>
                    <a:pt x="8346" y="4549"/>
                    <a:pt x="8276" y="4384"/>
                    <a:pt x="8292" y="4181"/>
                  </a:cubicBezTo>
                  <a:cubicBezTo>
                    <a:pt x="8284" y="4025"/>
                    <a:pt x="8323" y="3876"/>
                    <a:pt x="8385" y="3744"/>
                  </a:cubicBezTo>
                  <a:cubicBezTo>
                    <a:pt x="8494" y="3444"/>
                    <a:pt x="8782" y="3271"/>
                    <a:pt x="9072" y="3271"/>
                  </a:cubicBezTo>
                  <a:close/>
                  <a:moveTo>
                    <a:pt x="5417" y="4568"/>
                  </a:moveTo>
                  <a:cubicBezTo>
                    <a:pt x="5437" y="4568"/>
                    <a:pt x="5457" y="4569"/>
                    <a:pt x="5478" y="4572"/>
                  </a:cubicBezTo>
                  <a:cubicBezTo>
                    <a:pt x="5767" y="4580"/>
                    <a:pt x="5869" y="4689"/>
                    <a:pt x="5869" y="4939"/>
                  </a:cubicBezTo>
                  <a:cubicBezTo>
                    <a:pt x="5869" y="5033"/>
                    <a:pt x="5861" y="5127"/>
                    <a:pt x="5830" y="5213"/>
                  </a:cubicBezTo>
                  <a:cubicBezTo>
                    <a:pt x="5762" y="5421"/>
                    <a:pt x="5577" y="5544"/>
                    <a:pt x="5380" y="5544"/>
                  </a:cubicBezTo>
                  <a:cubicBezTo>
                    <a:pt x="5303" y="5544"/>
                    <a:pt x="5224" y="5526"/>
                    <a:pt x="5150" y="5486"/>
                  </a:cubicBezTo>
                  <a:cubicBezTo>
                    <a:pt x="4947" y="5385"/>
                    <a:pt x="4845" y="5080"/>
                    <a:pt x="4970" y="4885"/>
                  </a:cubicBezTo>
                  <a:cubicBezTo>
                    <a:pt x="5077" y="4707"/>
                    <a:pt x="5216" y="4568"/>
                    <a:pt x="5417" y="4568"/>
                  </a:cubicBezTo>
                  <a:close/>
                  <a:moveTo>
                    <a:pt x="19660" y="5330"/>
                  </a:moveTo>
                  <a:cubicBezTo>
                    <a:pt x="19665" y="5330"/>
                    <a:pt x="19671" y="5330"/>
                    <a:pt x="19677" y="5330"/>
                  </a:cubicBezTo>
                  <a:cubicBezTo>
                    <a:pt x="19841" y="5353"/>
                    <a:pt x="20005" y="5557"/>
                    <a:pt x="19998" y="5736"/>
                  </a:cubicBezTo>
                  <a:cubicBezTo>
                    <a:pt x="19998" y="5865"/>
                    <a:pt x="19858" y="5987"/>
                    <a:pt x="19735" y="5987"/>
                  </a:cubicBezTo>
                  <a:cubicBezTo>
                    <a:pt x="19732" y="5987"/>
                    <a:pt x="19728" y="5987"/>
                    <a:pt x="19724" y="5986"/>
                  </a:cubicBezTo>
                  <a:cubicBezTo>
                    <a:pt x="19482" y="5971"/>
                    <a:pt x="19349" y="5838"/>
                    <a:pt x="19357" y="5643"/>
                  </a:cubicBezTo>
                  <a:cubicBezTo>
                    <a:pt x="19357" y="5446"/>
                    <a:pt x="19481" y="5330"/>
                    <a:pt x="19660" y="5330"/>
                  </a:cubicBezTo>
                  <a:close/>
                  <a:moveTo>
                    <a:pt x="11117" y="4952"/>
                  </a:moveTo>
                  <a:cubicBezTo>
                    <a:pt x="11138" y="4952"/>
                    <a:pt x="11160" y="4953"/>
                    <a:pt x="11183" y="4955"/>
                  </a:cubicBezTo>
                  <a:cubicBezTo>
                    <a:pt x="11292" y="4963"/>
                    <a:pt x="11402" y="5002"/>
                    <a:pt x="11488" y="5056"/>
                  </a:cubicBezTo>
                  <a:cubicBezTo>
                    <a:pt x="11675" y="5166"/>
                    <a:pt x="11777" y="5400"/>
                    <a:pt x="11730" y="5564"/>
                  </a:cubicBezTo>
                  <a:cubicBezTo>
                    <a:pt x="11667" y="5822"/>
                    <a:pt x="11488" y="5979"/>
                    <a:pt x="11253" y="5994"/>
                  </a:cubicBezTo>
                  <a:lnTo>
                    <a:pt x="11120" y="5994"/>
                  </a:lnTo>
                  <a:cubicBezTo>
                    <a:pt x="10800" y="5986"/>
                    <a:pt x="10550" y="5752"/>
                    <a:pt x="10566" y="5486"/>
                  </a:cubicBezTo>
                  <a:cubicBezTo>
                    <a:pt x="10595" y="5158"/>
                    <a:pt x="10808" y="4952"/>
                    <a:pt x="11117" y="4952"/>
                  </a:cubicBezTo>
                  <a:close/>
                  <a:moveTo>
                    <a:pt x="14885" y="4765"/>
                  </a:moveTo>
                  <a:cubicBezTo>
                    <a:pt x="14919" y="4765"/>
                    <a:pt x="14953" y="4766"/>
                    <a:pt x="14988" y="4767"/>
                  </a:cubicBezTo>
                  <a:cubicBezTo>
                    <a:pt x="15325" y="4783"/>
                    <a:pt x="15629" y="5096"/>
                    <a:pt x="15621" y="5439"/>
                  </a:cubicBezTo>
                  <a:cubicBezTo>
                    <a:pt x="15590" y="5932"/>
                    <a:pt x="15340" y="6088"/>
                    <a:pt x="14965" y="6150"/>
                  </a:cubicBezTo>
                  <a:cubicBezTo>
                    <a:pt x="14939" y="6156"/>
                    <a:pt x="14913" y="6159"/>
                    <a:pt x="14889" y="6159"/>
                  </a:cubicBezTo>
                  <a:cubicBezTo>
                    <a:pt x="14738" y="6159"/>
                    <a:pt x="14618" y="6063"/>
                    <a:pt x="14504" y="5955"/>
                  </a:cubicBezTo>
                  <a:cubicBezTo>
                    <a:pt x="14230" y="5674"/>
                    <a:pt x="14230" y="5189"/>
                    <a:pt x="14504" y="4892"/>
                  </a:cubicBezTo>
                  <a:cubicBezTo>
                    <a:pt x="14617" y="4785"/>
                    <a:pt x="14746" y="4765"/>
                    <a:pt x="14885" y="4765"/>
                  </a:cubicBezTo>
                  <a:close/>
                  <a:moveTo>
                    <a:pt x="17726" y="4864"/>
                  </a:moveTo>
                  <a:cubicBezTo>
                    <a:pt x="17794" y="4864"/>
                    <a:pt x="17864" y="4873"/>
                    <a:pt x="17935" y="4892"/>
                  </a:cubicBezTo>
                  <a:cubicBezTo>
                    <a:pt x="18075" y="4931"/>
                    <a:pt x="18200" y="4978"/>
                    <a:pt x="18325" y="5041"/>
                  </a:cubicBezTo>
                  <a:cubicBezTo>
                    <a:pt x="18622" y="5174"/>
                    <a:pt x="18825" y="5635"/>
                    <a:pt x="18583" y="6049"/>
                  </a:cubicBezTo>
                  <a:cubicBezTo>
                    <a:pt x="18496" y="6173"/>
                    <a:pt x="18300" y="6269"/>
                    <a:pt x="18033" y="6269"/>
                  </a:cubicBezTo>
                  <a:cubicBezTo>
                    <a:pt x="18014" y="6269"/>
                    <a:pt x="17994" y="6269"/>
                    <a:pt x="17974" y="6268"/>
                  </a:cubicBezTo>
                  <a:cubicBezTo>
                    <a:pt x="17747" y="6260"/>
                    <a:pt x="17497" y="6135"/>
                    <a:pt x="17309" y="5916"/>
                  </a:cubicBezTo>
                  <a:cubicBezTo>
                    <a:pt x="17083" y="5697"/>
                    <a:pt x="17067" y="5361"/>
                    <a:pt x="17231" y="5111"/>
                  </a:cubicBezTo>
                  <a:cubicBezTo>
                    <a:pt x="17337" y="4952"/>
                    <a:pt x="17519" y="4864"/>
                    <a:pt x="17726" y="4864"/>
                  </a:cubicBezTo>
                  <a:close/>
                  <a:moveTo>
                    <a:pt x="8506" y="5642"/>
                  </a:moveTo>
                  <a:cubicBezTo>
                    <a:pt x="8528" y="5642"/>
                    <a:pt x="8548" y="5644"/>
                    <a:pt x="8565" y="5650"/>
                  </a:cubicBezTo>
                  <a:cubicBezTo>
                    <a:pt x="8807" y="5736"/>
                    <a:pt x="8956" y="5900"/>
                    <a:pt x="8956" y="6111"/>
                  </a:cubicBezTo>
                  <a:cubicBezTo>
                    <a:pt x="8971" y="6346"/>
                    <a:pt x="8823" y="6526"/>
                    <a:pt x="8534" y="6612"/>
                  </a:cubicBezTo>
                  <a:cubicBezTo>
                    <a:pt x="8491" y="6628"/>
                    <a:pt x="8441" y="6636"/>
                    <a:pt x="8390" y="6636"/>
                  </a:cubicBezTo>
                  <a:cubicBezTo>
                    <a:pt x="8226" y="6636"/>
                    <a:pt x="8041" y="6557"/>
                    <a:pt x="7963" y="6432"/>
                  </a:cubicBezTo>
                  <a:cubicBezTo>
                    <a:pt x="7885" y="6307"/>
                    <a:pt x="7901" y="6065"/>
                    <a:pt x="8010" y="5908"/>
                  </a:cubicBezTo>
                  <a:cubicBezTo>
                    <a:pt x="8106" y="5772"/>
                    <a:pt x="8356" y="5642"/>
                    <a:pt x="8506" y="5642"/>
                  </a:cubicBezTo>
                  <a:close/>
                  <a:moveTo>
                    <a:pt x="12841" y="6278"/>
                  </a:moveTo>
                  <a:cubicBezTo>
                    <a:pt x="12919" y="6278"/>
                    <a:pt x="12998" y="6292"/>
                    <a:pt x="13074" y="6322"/>
                  </a:cubicBezTo>
                  <a:cubicBezTo>
                    <a:pt x="13230" y="6377"/>
                    <a:pt x="13371" y="6447"/>
                    <a:pt x="13480" y="6604"/>
                  </a:cubicBezTo>
                  <a:cubicBezTo>
                    <a:pt x="13629" y="6815"/>
                    <a:pt x="13621" y="7033"/>
                    <a:pt x="13512" y="7260"/>
                  </a:cubicBezTo>
                  <a:cubicBezTo>
                    <a:pt x="13426" y="7455"/>
                    <a:pt x="13160" y="7588"/>
                    <a:pt x="12933" y="7588"/>
                  </a:cubicBezTo>
                  <a:cubicBezTo>
                    <a:pt x="12613" y="7580"/>
                    <a:pt x="12230" y="7268"/>
                    <a:pt x="12160" y="6948"/>
                  </a:cubicBezTo>
                  <a:cubicBezTo>
                    <a:pt x="12152" y="6908"/>
                    <a:pt x="12152" y="6854"/>
                    <a:pt x="12160" y="6807"/>
                  </a:cubicBezTo>
                  <a:cubicBezTo>
                    <a:pt x="12234" y="6495"/>
                    <a:pt x="12533" y="6278"/>
                    <a:pt x="12841" y="6278"/>
                  </a:cubicBezTo>
                  <a:close/>
                  <a:moveTo>
                    <a:pt x="20209" y="6830"/>
                  </a:moveTo>
                  <a:cubicBezTo>
                    <a:pt x="20466" y="6830"/>
                    <a:pt x="20662" y="7010"/>
                    <a:pt x="20662" y="7260"/>
                  </a:cubicBezTo>
                  <a:cubicBezTo>
                    <a:pt x="20662" y="7495"/>
                    <a:pt x="20365" y="7823"/>
                    <a:pt x="20130" y="7846"/>
                  </a:cubicBezTo>
                  <a:cubicBezTo>
                    <a:pt x="20125" y="7847"/>
                    <a:pt x="20119" y="7847"/>
                    <a:pt x="20114" y="7847"/>
                  </a:cubicBezTo>
                  <a:cubicBezTo>
                    <a:pt x="19913" y="7847"/>
                    <a:pt x="19654" y="7574"/>
                    <a:pt x="19654" y="7354"/>
                  </a:cubicBezTo>
                  <a:cubicBezTo>
                    <a:pt x="19654" y="7080"/>
                    <a:pt x="19927" y="6830"/>
                    <a:pt x="20209" y="6830"/>
                  </a:cubicBezTo>
                  <a:close/>
                  <a:moveTo>
                    <a:pt x="6389" y="6358"/>
                  </a:moveTo>
                  <a:cubicBezTo>
                    <a:pt x="6408" y="6358"/>
                    <a:pt x="6428" y="6359"/>
                    <a:pt x="6447" y="6361"/>
                  </a:cubicBezTo>
                  <a:cubicBezTo>
                    <a:pt x="6458" y="6361"/>
                    <a:pt x="6469" y="6361"/>
                    <a:pt x="6479" y="6361"/>
                  </a:cubicBezTo>
                  <a:cubicBezTo>
                    <a:pt x="6932" y="6361"/>
                    <a:pt x="7268" y="6684"/>
                    <a:pt x="7268" y="7119"/>
                  </a:cubicBezTo>
                  <a:cubicBezTo>
                    <a:pt x="7268" y="7541"/>
                    <a:pt x="6963" y="7862"/>
                    <a:pt x="6549" y="7870"/>
                  </a:cubicBezTo>
                  <a:cubicBezTo>
                    <a:pt x="6532" y="7870"/>
                    <a:pt x="6515" y="7871"/>
                    <a:pt x="6498" y="7871"/>
                  </a:cubicBezTo>
                  <a:cubicBezTo>
                    <a:pt x="6038" y="7871"/>
                    <a:pt x="5688" y="7566"/>
                    <a:pt x="5666" y="7159"/>
                  </a:cubicBezTo>
                  <a:cubicBezTo>
                    <a:pt x="5651" y="6685"/>
                    <a:pt x="6036" y="6358"/>
                    <a:pt x="6389" y="6358"/>
                  </a:cubicBezTo>
                  <a:close/>
                  <a:moveTo>
                    <a:pt x="10073" y="6632"/>
                  </a:moveTo>
                  <a:cubicBezTo>
                    <a:pt x="10135" y="6632"/>
                    <a:pt x="10200" y="6641"/>
                    <a:pt x="10269" y="6658"/>
                  </a:cubicBezTo>
                  <a:cubicBezTo>
                    <a:pt x="10597" y="6737"/>
                    <a:pt x="10902" y="7104"/>
                    <a:pt x="10933" y="7432"/>
                  </a:cubicBezTo>
                  <a:cubicBezTo>
                    <a:pt x="10980" y="7979"/>
                    <a:pt x="10636" y="8338"/>
                    <a:pt x="10065" y="8338"/>
                  </a:cubicBezTo>
                  <a:cubicBezTo>
                    <a:pt x="10046" y="8339"/>
                    <a:pt x="10027" y="8340"/>
                    <a:pt x="10009" y="8340"/>
                  </a:cubicBezTo>
                  <a:cubicBezTo>
                    <a:pt x="9708" y="8340"/>
                    <a:pt x="9477" y="8221"/>
                    <a:pt x="9307" y="7963"/>
                  </a:cubicBezTo>
                  <a:cubicBezTo>
                    <a:pt x="9167" y="7666"/>
                    <a:pt x="9206" y="7385"/>
                    <a:pt x="9378" y="7119"/>
                  </a:cubicBezTo>
                  <a:cubicBezTo>
                    <a:pt x="9401" y="7088"/>
                    <a:pt x="9417" y="7073"/>
                    <a:pt x="9440" y="7041"/>
                  </a:cubicBezTo>
                  <a:cubicBezTo>
                    <a:pt x="9627" y="6767"/>
                    <a:pt x="9829" y="6632"/>
                    <a:pt x="10073" y="6632"/>
                  </a:cubicBezTo>
                  <a:close/>
                  <a:moveTo>
                    <a:pt x="3168" y="6534"/>
                  </a:moveTo>
                  <a:cubicBezTo>
                    <a:pt x="3203" y="6534"/>
                    <a:pt x="3239" y="6536"/>
                    <a:pt x="3275" y="6541"/>
                  </a:cubicBezTo>
                  <a:cubicBezTo>
                    <a:pt x="3293" y="6540"/>
                    <a:pt x="3311" y="6539"/>
                    <a:pt x="3329" y="6539"/>
                  </a:cubicBezTo>
                  <a:cubicBezTo>
                    <a:pt x="3886" y="6539"/>
                    <a:pt x="4274" y="7121"/>
                    <a:pt x="3986" y="7674"/>
                  </a:cubicBezTo>
                  <a:cubicBezTo>
                    <a:pt x="3892" y="7870"/>
                    <a:pt x="3759" y="8049"/>
                    <a:pt x="3618" y="8206"/>
                  </a:cubicBezTo>
                  <a:cubicBezTo>
                    <a:pt x="3462" y="8370"/>
                    <a:pt x="3275" y="8432"/>
                    <a:pt x="3040" y="8440"/>
                  </a:cubicBezTo>
                  <a:cubicBezTo>
                    <a:pt x="3020" y="8441"/>
                    <a:pt x="3000" y="8442"/>
                    <a:pt x="2981" y="8442"/>
                  </a:cubicBezTo>
                  <a:cubicBezTo>
                    <a:pt x="2503" y="8442"/>
                    <a:pt x="2249" y="8078"/>
                    <a:pt x="2212" y="7627"/>
                  </a:cubicBezTo>
                  <a:cubicBezTo>
                    <a:pt x="2161" y="7070"/>
                    <a:pt x="2632" y="6534"/>
                    <a:pt x="3168" y="6534"/>
                  </a:cubicBezTo>
                  <a:close/>
                  <a:moveTo>
                    <a:pt x="8168" y="7880"/>
                  </a:moveTo>
                  <a:cubicBezTo>
                    <a:pt x="8199" y="7880"/>
                    <a:pt x="8232" y="7887"/>
                    <a:pt x="8268" y="7901"/>
                  </a:cubicBezTo>
                  <a:cubicBezTo>
                    <a:pt x="8401" y="7963"/>
                    <a:pt x="8503" y="8120"/>
                    <a:pt x="8479" y="8221"/>
                  </a:cubicBezTo>
                  <a:cubicBezTo>
                    <a:pt x="8448" y="8370"/>
                    <a:pt x="8354" y="8471"/>
                    <a:pt x="8213" y="8518"/>
                  </a:cubicBezTo>
                  <a:cubicBezTo>
                    <a:pt x="8166" y="8534"/>
                    <a:pt x="8120" y="8526"/>
                    <a:pt x="8057" y="8534"/>
                  </a:cubicBezTo>
                  <a:cubicBezTo>
                    <a:pt x="8010" y="8526"/>
                    <a:pt x="7956" y="8518"/>
                    <a:pt x="7893" y="8510"/>
                  </a:cubicBezTo>
                  <a:cubicBezTo>
                    <a:pt x="7760" y="8456"/>
                    <a:pt x="7698" y="8284"/>
                    <a:pt x="7776" y="8167"/>
                  </a:cubicBezTo>
                  <a:cubicBezTo>
                    <a:pt x="7823" y="8104"/>
                    <a:pt x="7877" y="8049"/>
                    <a:pt x="7932" y="8002"/>
                  </a:cubicBezTo>
                  <a:cubicBezTo>
                    <a:pt x="8007" y="7933"/>
                    <a:pt x="8079" y="7880"/>
                    <a:pt x="8168" y="7880"/>
                  </a:cubicBezTo>
                  <a:close/>
                  <a:moveTo>
                    <a:pt x="18652" y="7421"/>
                  </a:moveTo>
                  <a:cubicBezTo>
                    <a:pt x="18734" y="7421"/>
                    <a:pt x="18819" y="7449"/>
                    <a:pt x="18911" y="7502"/>
                  </a:cubicBezTo>
                  <a:cubicBezTo>
                    <a:pt x="19271" y="7713"/>
                    <a:pt x="19372" y="8174"/>
                    <a:pt x="19114" y="8510"/>
                  </a:cubicBezTo>
                  <a:cubicBezTo>
                    <a:pt x="19005" y="8643"/>
                    <a:pt x="18857" y="8714"/>
                    <a:pt x="18638" y="8714"/>
                  </a:cubicBezTo>
                  <a:cubicBezTo>
                    <a:pt x="18599" y="8706"/>
                    <a:pt x="18521" y="8690"/>
                    <a:pt x="18442" y="8674"/>
                  </a:cubicBezTo>
                  <a:cubicBezTo>
                    <a:pt x="18067" y="8471"/>
                    <a:pt x="18020" y="7807"/>
                    <a:pt x="18357" y="7541"/>
                  </a:cubicBezTo>
                  <a:cubicBezTo>
                    <a:pt x="18459" y="7461"/>
                    <a:pt x="18554" y="7421"/>
                    <a:pt x="18652" y="7421"/>
                  </a:cubicBezTo>
                  <a:close/>
                  <a:moveTo>
                    <a:pt x="16134" y="6383"/>
                  </a:moveTo>
                  <a:cubicBezTo>
                    <a:pt x="16459" y="6383"/>
                    <a:pt x="16767" y="6558"/>
                    <a:pt x="17005" y="6791"/>
                  </a:cubicBezTo>
                  <a:cubicBezTo>
                    <a:pt x="17262" y="7041"/>
                    <a:pt x="17419" y="7377"/>
                    <a:pt x="17395" y="7752"/>
                  </a:cubicBezTo>
                  <a:cubicBezTo>
                    <a:pt x="17403" y="8555"/>
                    <a:pt x="16801" y="9183"/>
                    <a:pt x="16033" y="9183"/>
                  </a:cubicBezTo>
                  <a:cubicBezTo>
                    <a:pt x="16023" y="9183"/>
                    <a:pt x="16014" y="9183"/>
                    <a:pt x="16004" y="9182"/>
                  </a:cubicBezTo>
                  <a:cubicBezTo>
                    <a:pt x="15707" y="9175"/>
                    <a:pt x="15457" y="9073"/>
                    <a:pt x="15239" y="8870"/>
                  </a:cubicBezTo>
                  <a:cubicBezTo>
                    <a:pt x="14910" y="8557"/>
                    <a:pt x="14684" y="8206"/>
                    <a:pt x="14676" y="7737"/>
                  </a:cubicBezTo>
                  <a:cubicBezTo>
                    <a:pt x="14660" y="7495"/>
                    <a:pt x="14754" y="7284"/>
                    <a:pt x="14918" y="7104"/>
                  </a:cubicBezTo>
                  <a:cubicBezTo>
                    <a:pt x="15074" y="6916"/>
                    <a:pt x="15285" y="6815"/>
                    <a:pt x="15465" y="6658"/>
                  </a:cubicBezTo>
                  <a:cubicBezTo>
                    <a:pt x="15686" y="6463"/>
                    <a:pt x="15914" y="6383"/>
                    <a:pt x="16134" y="6383"/>
                  </a:cubicBezTo>
                  <a:close/>
                  <a:moveTo>
                    <a:pt x="13793" y="8706"/>
                  </a:moveTo>
                  <a:cubicBezTo>
                    <a:pt x="13996" y="8706"/>
                    <a:pt x="14129" y="8807"/>
                    <a:pt x="14113" y="9003"/>
                  </a:cubicBezTo>
                  <a:cubicBezTo>
                    <a:pt x="14106" y="9183"/>
                    <a:pt x="13940" y="9355"/>
                    <a:pt x="13782" y="9355"/>
                  </a:cubicBezTo>
                  <a:cubicBezTo>
                    <a:pt x="13775" y="9355"/>
                    <a:pt x="13768" y="9355"/>
                    <a:pt x="13762" y="9354"/>
                  </a:cubicBezTo>
                  <a:cubicBezTo>
                    <a:pt x="13590" y="9339"/>
                    <a:pt x="13402" y="9159"/>
                    <a:pt x="13394" y="9003"/>
                  </a:cubicBezTo>
                  <a:cubicBezTo>
                    <a:pt x="13394" y="8862"/>
                    <a:pt x="13590" y="8706"/>
                    <a:pt x="13793" y="8706"/>
                  </a:cubicBezTo>
                  <a:close/>
                  <a:moveTo>
                    <a:pt x="20625" y="9542"/>
                  </a:moveTo>
                  <a:cubicBezTo>
                    <a:pt x="20629" y="9542"/>
                    <a:pt x="20634" y="9542"/>
                    <a:pt x="20638" y="9542"/>
                  </a:cubicBezTo>
                  <a:cubicBezTo>
                    <a:pt x="20927" y="9550"/>
                    <a:pt x="21146" y="9808"/>
                    <a:pt x="21146" y="10112"/>
                  </a:cubicBezTo>
                  <a:cubicBezTo>
                    <a:pt x="21146" y="10365"/>
                    <a:pt x="20973" y="10558"/>
                    <a:pt x="20731" y="10558"/>
                  </a:cubicBezTo>
                  <a:cubicBezTo>
                    <a:pt x="20726" y="10558"/>
                    <a:pt x="20721" y="10558"/>
                    <a:pt x="20716" y="10558"/>
                  </a:cubicBezTo>
                  <a:cubicBezTo>
                    <a:pt x="20713" y="10558"/>
                    <a:pt x="20710" y="10558"/>
                    <a:pt x="20707" y="10558"/>
                  </a:cubicBezTo>
                  <a:cubicBezTo>
                    <a:pt x="20460" y="10558"/>
                    <a:pt x="20201" y="10265"/>
                    <a:pt x="20209" y="9995"/>
                  </a:cubicBezTo>
                  <a:cubicBezTo>
                    <a:pt x="20224" y="9735"/>
                    <a:pt x="20397" y="9542"/>
                    <a:pt x="20625" y="9542"/>
                  </a:cubicBezTo>
                  <a:close/>
                  <a:moveTo>
                    <a:pt x="18504" y="9533"/>
                  </a:moveTo>
                  <a:cubicBezTo>
                    <a:pt x="18666" y="9533"/>
                    <a:pt x="18823" y="9576"/>
                    <a:pt x="18966" y="9683"/>
                  </a:cubicBezTo>
                  <a:cubicBezTo>
                    <a:pt x="19255" y="9886"/>
                    <a:pt x="19419" y="10159"/>
                    <a:pt x="19380" y="10480"/>
                  </a:cubicBezTo>
                  <a:cubicBezTo>
                    <a:pt x="19373" y="10892"/>
                    <a:pt x="19140" y="11136"/>
                    <a:pt x="18787" y="11136"/>
                  </a:cubicBezTo>
                  <a:cubicBezTo>
                    <a:pt x="18751" y="11136"/>
                    <a:pt x="18715" y="11133"/>
                    <a:pt x="18677" y="11128"/>
                  </a:cubicBezTo>
                  <a:cubicBezTo>
                    <a:pt x="18513" y="11105"/>
                    <a:pt x="18333" y="11066"/>
                    <a:pt x="18177" y="11011"/>
                  </a:cubicBezTo>
                  <a:cubicBezTo>
                    <a:pt x="17849" y="10894"/>
                    <a:pt x="17669" y="10511"/>
                    <a:pt x="17731" y="10151"/>
                  </a:cubicBezTo>
                  <a:cubicBezTo>
                    <a:pt x="17778" y="9878"/>
                    <a:pt x="17895" y="9683"/>
                    <a:pt x="18161" y="9589"/>
                  </a:cubicBezTo>
                  <a:cubicBezTo>
                    <a:pt x="18276" y="9554"/>
                    <a:pt x="18391" y="9533"/>
                    <a:pt x="18504" y="9533"/>
                  </a:cubicBezTo>
                  <a:close/>
                  <a:moveTo>
                    <a:pt x="12222" y="1"/>
                  </a:moveTo>
                  <a:cubicBezTo>
                    <a:pt x="11760" y="1"/>
                    <a:pt x="11300" y="44"/>
                    <a:pt x="10847" y="118"/>
                  </a:cubicBezTo>
                  <a:cubicBezTo>
                    <a:pt x="9886" y="274"/>
                    <a:pt x="9010" y="634"/>
                    <a:pt x="8206" y="1173"/>
                  </a:cubicBezTo>
                  <a:cubicBezTo>
                    <a:pt x="7526" y="1634"/>
                    <a:pt x="6877" y="2157"/>
                    <a:pt x="6283" y="2736"/>
                  </a:cubicBezTo>
                  <a:cubicBezTo>
                    <a:pt x="5299" y="3689"/>
                    <a:pt x="4244" y="4572"/>
                    <a:pt x="3197" y="5471"/>
                  </a:cubicBezTo>
                  <a:cubicBezTo>
                    <a:pt x="2524" y="6057"/>
                    <a:pt x="1884" y="6674"/>
                    <a:pt x="1337" y="7385"/>
                  </a:cubicBezTo>
                  <a:cubicBezTo>
                    <a:pt x="821" y="8057"/>
                    <a:pt x="399" y="8776"/>
                    <a:pt x="204" y="9620"/>
                  </a:cubicBezTo>
                  <a:cubicBezTo>
                    <a:pt x="102" y="10089"/>
                    <a:pt x="0" y="10566"/>
                    <a:pt x="79" y="11058"/>
                  </a:cubicBezTo>
                  <a:cubicBezTo>
                    <a:pt x="141" y="11027"/>
                    <a:pt x="204" y="11027"/>
                    <a:pt x="243" y="10964"/>
                  </a:cubicBezTo>
                  <a:cubicBezTo>
                    <a:pt x="883" y="10331"/>
                    <a:pt x="1712" y="10026"/>
                    <a:pt x="2493" y="9651"/>
                  </a:cubicBezTo>
                  <a:cubicBezTo>
                    <a:pt x="3001" y="9401"/>
                    <a:pt x="3525" y="9229"/>
                    <a:pt x="4087" y="9120"/>
                  </a:cubicBezTo>
                  <a:cubicBezTo>
                    <a:pt x="4445" y="9045"/>
                    <a:pt x="4810" y="8971"/>
                    <a:pt x="5182" y="8971"/>
                  </a:cubicBezTo>
                  <a:cubicBezTo>
                    <a:pt x="5200" y="8971"/>
                    <a:pt x="5218" y="8971"/>
                    <a:pt x="5236" y="8971"/>
                  </a:cubicBezTo>
                  <a:cubicBezTo>
                    <a:pt x="5482" y="8979"/>
                    <a:pt x="5724" y="8983"/>
                    <a:pt x="5966" y="8983"/>
                  </a:cubicBezTo>
                  <a:cubicBezTo>
                    <a:pt x="6207" y="8983"/>
                    <a:pt x="6447" y="8979"/>
                    <a:pt x="6690" y="8971"/>
                  </a:cubicBezTo>
                  <a:cubicBezTo>
                    <a:pt x="6716" y="8971"/>
                    <a:pt x="6743" y="8971"/>
                    <a:pt x="6770" y="8971"/>
                  </a:cubicBezTo>
                  <a:cubicBezTo>
                    <a:pt x="7321" y="8971"/>
                    <a:pt x="7864" y="9046"/>
                    <a:pt x="8401" y="9143"/>
                  </a:cubicBezTo>
                  <a:cubicBezTo>
                    <a:pt x="8714" y="9198"/>
                    <a:pt x="9018" y="9222"/>
                    <a:pt x="9331" y="9261"/>
                  </a:cubicBezTo>
                  <a:cubicBezTo>
                    <a:pt x="9350" y="9264"/>
                    <a:pt x="9372" y="9264"/>
                    <a:pt x="9394" y="9264"/>
                  </a:cubicBezTo>
                  <a:cubicBezTo>
                    <a:pt x="9417" y="9264"/>
                    <a:pt x="9440" y="9264"/>
                    <a:pt x="9464" y="9268"/>
                  </a:cubicBezTo>
                  <a:cubicBezTo>
                    <a:pt x="10019" y="9401"/>
                    <a:pt x="10589" y="9472"/>
                    <a:pt x="11152" y="9573"/>
                  </a:cubicBezTo>
                  <a:cubicBezTo>
                    <a:pt x="11753" y="9667"/>
                    <a:pt x="12339" y="9792"/>
                    <a:pt x="12933" y="9909"/>
                  </a:cubicBezTo>
                  <a:cubicBezTo>
                    <a:pt x="13801" y="10097"/>
                    <a:pt x="14668" y="10261"/>
                    <a:pt x="15520" y="10519"/>
                  </a:cubicBezTo>
                  <a:cubicBezTo>
                    <a:pt x="16067" y="10683"/>
                    <a:pt x="16622" y="10823"/>
                    <a:pt x="17177" y="11019"/>
                  </a:cubicBezTo>
                  <a:cubicBezTo>
                    <a:pt x="18020" y="11316"/>
                    <a:pt x="18864" y="11644"/>
                    <a:pt x="19693" y="11996"/>
                  </a:cubicBezTo>
                  <a:cubicBezTo>
                    <a:pt x="20232" y="12214"/>
                    <a:pt x="20740" y="12480"/>
                    <a:pt x="21256" y="12738"/>
                  </a:cubicBezTo>
                  <a:cubicBezTo>
                    <a:pt x="21420" y="12816"/>
                    <a:pt x="21576" y="12918"/>
                    <a:pt x="21732" y="13019"/>
                  </a:cubicBezTo>
                  <a:cubicBezTo>
                    <a:pt x="22045" y="13222"/>
                    <a:pt x="22240" y="13519"/>
                    <a:pt x="22357" y="13871"/>
                  </a:cubicBezTo>
                  <a:cubicBezTo>
                    <a:pt x="22397" y="13965"/>
                    <a:pt x="22443" y="14027"/>
                    <a:pt x="22553" y="14035"/>
                  </a:cubicBezTo>
                  <a:cubicBezTo>
                    <a:pt x="22576" y="13988"/>
                    <a:pt x="22615" y="13926"/>
                    <a:pt x="22623" y="13871"/>
                  </a:cubicBezTo>
                  <a:cubicBezTo>
                    <a:pt x="22662" y="13496"/>
                    <a:pt x="22709" y="13129"/>
                    <a:pt x="22725" y="12754"/>
                  </a:cubicBezTo>
                  <a:cubicBezTo>
                    <a:pt x="22733" y="12050"/>
                    <a:pt x="22647" y="11347"/>
                    <a:pt x="22498" y="10667"/>
                  </a:cubicBezTo>
                  <a:cubicBezTo>
                    <a:pt x="22084" y="8753"/>
                    <a:pt x="21381" y="6963"/>
                    <a:pt x="20404" y="5275"/>
                  </a:cubicBezTo>
                  <a:cubicBezTo>
                    <a:pt x="19802" y="4205"/>
                    <a:pt x="19060" y="3244"/>
                    <a:pt x="18169" y="2400"/>
                  </a:cubicBezTo>
                  <a:cubicBezTo>
                    <a:pt x="17262" y="1540"/>
                    <a:pt x="16223" y="876"/>
                    <a:pt x="15043" y="469"/>
                  </a:cubicBezTo>
                  <a:cubicBezTo>
                    <a:pt x="14387" y="243"/>
                    <a:pt x="13715" y="126"/>
                    <a:pt x="13035" y="47"/>
                  </a:cubicBezTo>
                  <a:cubicBezTo>
                    <a:pt x="12764" y="16"/>
                    <a:pt x="12492" y="1"/>
                    <a:pt x="122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651" name="Google Shape;17651;p57"/>
            <p:cNvGrpSpPr/>
            <p:nvPr/>
          </p:nvGrpSpPr>
          <p:grpSpPr>
            <a:xfrm>
              <a:off x="2908567" y="1047360"/>
              <a:ext cx="859633" cy="466668"/>
              <a:chOff x="2908567" y="1047360"/>
              <a:chExt cx="859633" cy="466668"/>
            </a:xfrm>
          </p:grpSpPr>
          <p:sp>
            <p:nvSpPr>
              <p:cNvPr id="17652" name="Google Shape;17652;p57"/>
              <p:cNvSpPr/>
              <p:nvPr/>
            </p:nvSpPr>
            <p:spPr>
              <a:xfrm>
                <a:off x="3416803" y="1403325"/>
                <a:ext cx="33324" cy="29113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43" extrusionOk="0">
                    <a:moveTo>
                      <a:pt x="407" y="1"/>
                    </a:moveTo>
                    <a:cubicBezTo>
                      <a:pt x="204" y="1"/>
                      <a:pt x="1" y="141"/>
                      <a:pt x="8" y="290"/>
                    </a:cubicBezTo>
                    <a:cubicBezTo>
                      <a:pt x="16" y="446"/>
                      <a:pt x="204" y="634"/>
                      <a:pt x="376" y="642"/>
                    </a:cubicBezTo>
                    <a:cubicBezTo>
                      <a:pt x="382" y="642"/>
                      <a:pt x="389" y="642"/>
                      <a:pt x="396" y="642"/>
                    </a:cubicBezTo>
                    <a:cubicBezTo>
                      <a:pt x="554" y="642"/>
                      <a:pt x="720" y="470"/>
                      <a:pt x="727" y="290"/>
                    </a:cubicBezTo>
                    <a:cubicBezTo>
                      <a:pt x="735" y="118"/>
                      <a:pt x="610" y="1"/>
                      <a:pt x="4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3" name="Google Shape;17653;p57"/>
              <p:cNvSpPr/>
              <p:nvPr/>
            </p:nvSpPr>
            <p:spPr>
              <a:xfrm>
                <a:off x="3474124" y="1298193"/>
                <a:ext cx="125283" cy="126777"/>
              </a:xfrm>
              <a:custGeom>
                <a:avLst/>
                <a:gdLst/>
                <a:ahLst/>
                <a:cxnLst/>
                <a:rect l="l" t="t" r="r" b="b"/>
                <a:pathLst>
                  <a:path w="2767" h="2800" extrusionOk="0">
                    <a:moveTo>
                      <a:pt x="1474" y="0"/>
                    </a:moveTo>
                    <a:cubicBezTo>
                      <a:pt x="1254" y="0"/>
                      <a:pt x="1026" y="80"/>
                      <a:pt x="805" y="275"/>
                    </a:cubicBezTo>
                    <a:cubicBezTo>
                      <a:pt x="626" y="432"/>
                      <a:pt x="415" y="541"/>
                      <a:pt x="258" y="721"/>
                    </a:cubicBezTo>
                    <a:cubicBezTo>
                      <a:pt x="86" y="901"/>
                      <a:pt x="0" y="1112"/>
                      <a:pt x="8" y="1354"/>
                    </a:cubicBezTo>
                    <a:cubicBezTo>
                      <a:pt x="24" y="1823"/>
                      <a:pt x="243" y="2174"/>
                      <a:pt x="579" y="2487"/>
                    </a:cubicBezTo>
                    <a:cubicBezTo>
                      <a:pt x="805" y="2690"/>
                      <a:pt x="1048" y="2792"/>
                      <a:pt x="1337" y="2799"/>
                    </a:cubicBezTo>
                    <a:cubicBezTo>
                      <a:pt x="1346" y="2800"/>
                      <a:pt x="1356" y="2800"/>
                      <a:pt x="1366" y="2800"/>
                    </a:cubicBezTo>
                    <a:cubicBezTo>
                      <a:pt x="2149" y="2800"/>
                      <a:pt x="2759" y="2180"/>
                      <a:pt x="2743" y="1369"/>
                    </a:cubicBezTo>
                    <a:cubicBezTo>
                      <a:pt x="2767" y="994"/>
                      <a:pt x="2610" y="658"/>
                      <a:pt x="2345" y="408"/>
                    </a:cubicBezTo>
                    <a:cubicBezTo>
                      <a:pt x="2107" y="175"/>
                      <a:pt x="1799" y="0"/>
                      <a:pt x="14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4" name="Google Shape;17654;p57"/>
              <p:cNvSpPr/>
              <p:nvPr/>
            </p:nvSpPr>
            <p:spPr>
              <a:xfrm>
                <a:off x="3342141" y="1133114"/>
                <a:ext cx="103731" cy="92683"/>
              </a:xfrm>
              <a:custGeom>
                <a:avLst/>
                <a:gdLst/>
                <a:ahLst/>
                <a:cxnLst/>
                <a:rect l="l" t="t" r="r" b="b"/>
                <a:pathLst>
                  <a:path w="2291" h="2047" extrusionOk="0">
                    <a:moveTo>
                      <a:pt x="1159" y="0"/>
                    </a:moveTo>
                    <a:cubicBezTo>
                      <a:pt x="1016" y="0"/>
                      <a:pt x="865" y="28"/>
                      <a:pt x="712" y="85"/>
                    </a:cubicBezTo>
                    <a:cubicBezTo>
                      <a:pt x="360" y="210"/>
                      <a:pt x="1" y="460"/>
                      <a:pt x="24" y="944"/>
                    </a:cubicBezTo>
                    <a:cubicBezTo>
                      <a:pt x="16" y="1374"/>
                      <a:pt x="188" y="1655"/>
                      <a:pt x="563" y="1843"/>
                    </a:cubicBezTo>
                    <a:cubicBezTo>
                      <a:pt x="720" y="1913"/>
                      <a:pt x="876" y="1968"/>
                      <a:pt x="1040" y="2023"/>
                    </a:cubicBezTo>
                    <a:cubicBezTo>
                      <a:pt x="1106" y="2038"/>
                      <a:pt x="1173" y="2046"/>
                      <a:pt x="1239" y="2046"/>
                    </a:cubicBezTo>
                    <a:cubicBezTo>
                      <a:pt x="1368" y="2046"/>
                      <a:pt x="1497" y="2017"/>
                      <a:pt x="1626" y="1960"/>
                    </a:cubicBezTo>
                    <a:cubicBezTo>
                      <a:pt x="1946" y="1812"/>
                      <a:pt x="2126" y="1561"/>
                      <a:pt x="2228" y="1241"/>
                    </a:cubicBezTo>
                    <a:cubicBezTo>
                      <a:pt x="2290" y="1061"/>
                      <a:pt x="2282" y="905"/>
                      <a:pt x="2204" y="741"/>
                    </a:cubicBezTo>
                    <a:cubicBezTo>
                      <a:pt x="1991" y="267"/>
                      <a:pt x="1608" y="0"/>
                      <a:pt x="115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5" name="Google Shape;17655;p57"/>
              <p:cNvSpPr/>
              <p:nvPr/>
            </p:nvSpPr>
            <p:spPr>
              <a:xfrm>
                <a:off x="3279523" y="1047360"/>
                <a:ext cx="90283" cy="8439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1864" extrusionOk="0">
                    <a:moveTo>
                      <a:pt x="991" y="1"/>
                    </a:moveTo>
                    <a:cubicBezTo>
                      <a:pt x="829" y="1"/>
                      <a:pt x="667" y="41"/>
                      <a:pt x="516" y="127"/>
                    </a:cubicBezTo>
                    <a:cubicBezTo>
                      <a:pt x="235" y="291"/>
                      <a:pt x="1" y="533"/>
                      <a:pt x="8" y="908"/>
                    </a:cubicBezTo>
                    <a:cubicBezTo>
                      <a:pt x="23" y="1404"/>
                      <a:pt x="515" y="1864"/>
                      <a:pt x="1018" y="1864"/>
                    </a:cubicBezTo>
                    <a:cubicBezTo>
                      <a:pt x="1039" y="1864"/>
                      <a:pt x="1059" y="1863"/>
                      <a:pt x="1079" y="1861"/>
                    </a:cubicBezTo>
                    <a:cubicBezTo>
                      <a:pt x="1610" y="1822"/>
                      <a:pt x="1993" y="1416"/>
                      <a:pt x="1985" y="877"/>
                    </a:cubicBezTo>
                    <a:cubicBezTo>
                      <a:pt x="1985" y="650"/>
                      <a:pt x="1970" y="634"/>
                      <a:pt x="1837" y="439"/>
                    </a:cubicBezTo>
                    <a:cubicBezTo>
                      <a:pt x="1633" y="163"/>
                      <a:pt x="1315" y="1"/>
                      <a:pt x="9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6" name="Google Shape;17656;p57"/>
              <p:cNvSpPr/>
              <p:nvPr/>
            </p:nvSpPr>
            <p:spPr>
              <a:xfrm>
                <a:off x="2908567" y="1304984"/>
                <a:ext cx="95671" cy="86435"/>
              </a:xfrm>
              <a:custGeom>
                <a:avLst/>
                <a:gdLst/>
                <a:ahLst/>
                <a:cxnLst/>
                <a:rect l="l" t="t" r="r" b="b"/>
                <a:pathLst>
                  <a:path w="2113" h="1909" extrusionOk="0">
                    <a:moveTo>
                      <a:pt x="1008" y="1"/>
                    </a:moveTo>
                    <a:cubicBezTo>
                      <a:pt x="478" y="1"/>
                      <a:pt x="0" y="537"/>
                      <a:pt x="59" y="1094"/>
                    </a:cubicBezTo>
                    <a:cubicBezTo>
                      <a:pt x="96" y="1545"/>
                      <a:pt x="350" y="1909"/>
                      <a:pt x="828" y="1909"/>
                    </a:cubicBezTo>
                    <a:cubicBezTo>
                      <a:pt x="847" y="1909"/>
                      <a:pt x="867" y="1908"/>
                      <a:pt x="887" y="1907"/>
                    </a:cubicBezTo>
                    <a:cubicBezTo>
                      <a:pt x="1114" y="1899"/>
                      <a:pt x="1301" y="1845"/>
                      <a:pt x="1465" y="1673"/>
                    </a:cubicBezTo>
                    <a:cubicBezTo>
                      <a:pt x="1614" y="1516"/>
                      <a:pt x="1739" y="1337"/>
                      <a:pt x="1833" y="1141"/>
                    </a:cubicBezTo>
                    <a:cubicBezTo>
                      <a:pt x="2113" y="588"/>
                      <a:pt x="1718" y="6"/>
                      <a:pt x="1167" y="6"/>
                    </a:cubicBezTo>
                    <a:cubicBezTo>
                      <a:pt x="1149" y="6"/>
                      <a:pt x="1132" y="7"/>
                      <a:pt x="1114" y="8"/>
                    </a:cubicBezTo>
                    <a:cubicBezTo>
                      <a:pt x="1078" y="3"/>
                      <a:pt x="1043" y="1"/>
                      <a:pt x="10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7" name="Google Shape;17657;p57"/>
              <p:cNvSpPr/>
              <p:nvPr/>
            </p:nvSpPr>
            <p:spPr>
              <a:xfrm>
                <a:off x="3225734" y="1309240"/>
                <a:ext cx="82133" cy="7756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713" extrusionOk="0">
                    <a:moveTo>
                      <a:pt x="918" y="0"/>
                    </a:moveTo>
                    <a:cubicBezTo>
                      <a:pt x="669" y="0"/>
                      <a:pt x="470" y="130"/>
                      <a:pt x="282" y="406"/>
                    </a:cubicBezTo>
                    <a:cubicBezTo>
                      <a:pt x="259" y="438"/>
                      <a:pt x="243" y="453"/>
                      <a:pt x="220" y="485"/>
                    </a:cubicBezTo>
                    <a:cubicBezTo>
                      <a:pt x="32" y="758"/>
                      <a:pt x="1" y="1032"/>
                      <a:pt x="157" y="1321"/>
                    </a:cubicBezTo>
                    <a:cubicBezTo>
                      <a:pt x="304" y="1593"/>
                      <a:pt x="541" y="1713"/>
                      <a:pt x="843" y="1713"/>
                    </a:cubicBezTo>
                    <a:cubicBezTo>
                      <a:pt x="861" y="1713"/>
                      <a:pt x="880" y="1712"/>
                      <a:pt x="899" y="1711"/>
                    </a:cubicBezTo>
                    <a:cubicBezTo>
                      <a:pt x="1470" y="1711"/>
                      <a:pt x="1814" y="1352"/>
                      <a:pt x="1775" y="797"/>
                    </a:cubicBezTo>
                    <a:cubicBezTo>
                      <a:pt x="1736" y="461"/>
                      <a:pt x="1431" y="102"/>
                      <a:pt x="1110" y="24"/>
                    </a:cubicBezTo>
                    <a:cubicBezTo>
                      <a:pt x="1043" y="8"/>
                      <a:pt x="979" y="0"/>
                      <a:pt x="9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8" name="Google Shape;17658;p57"/>
              <p:cNvSpPr/>
              <p:nvPr/>
            </p:nvSpPr>
            <p:spPr>
              <a:xfrm>
                <a:off x="3610680" y="1441810"/>
                <a:ext cx="78964" cy="72218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595" extrusionOk="0">
                    <a:moveTo>
                      <a:pt x="846" y="1"/>
                    </a:moveTo>
                    <a:cubicBezTo>
                      <a:pt x="733" y="1"/>
                      <a:pt x="617" y="22"/>
                      <a:pt x="501" y="57"/>
                    </a:cubicBezTo>
                    <a:cubicBezTo>
                      <a:pt x="227" y="143"/>
                      <a:pt x="118" y="339"/>
                      <a:pt x="71" y="612"/>
                    </a:cubicBezTo>
                    <a:cubicBezTo>
                      <a:pt x="1" y="972"/>
                      <a:pt x="181" y="1354"/>
                      <a:pt x="517" y="1472"/>
                    </a:cubicBezTo>
                    <a:cubicBezTo>
                      <a:pt x="681" y="1519"/>
                      <a:pt x="853" y="1565"/>
                      <a:pt x="1017" y="1589"/>
                    </a:cubicBezTo>
                    <a:cubicBezTo>
                      <a:pt x="1048" y="1592"/>
                      <a:pt x="1079" y="1594"/>
                      <a:pt x="1109" y="1594"/>
                    </a:cubicBezTo>
                    <a:cubicBezTo>
                      <a:pt x="1465" y="1594"/>
                      <a:pt x="1705" y="1342"/>
                      <a:pt x="1712" y="925"/>
                    </a:cubicBezTo>
                    <a:cubicBezTo>
                      <a:pt x="1743" y="596"/>
                      <a:pt x="1587" y="331"/>
                      <a:pt x="1314" y="143"/>
                    </a:cubicBezTo>
                    <a:cubicBezTo>
                      <a:pt x="1163" y="42"/>
                      <a:pt x="1006" y="1"/>
                      <a:pt x="8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9" name="Google Shape;17659;p57"/>
              <p:cNvSpPr/>
              <p:nvPr/>
            </p:nvSpPr>
            <p:spPr>
              <a:xfrm>
                <a:off x="3185392" y="1156929"/>
                <a:ext cx="71901" cy="77741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717" extrusionOk="0">
                    <a:moveTo>
                      <a:pt x="795" y="0"/>
                    </a:moveTo>
                    <a:cubicBezTo>
                      <a:pt x="506" y="0"/>
                      <a:pt x="218" y="171"/>
                      <a:pt x="110" y="465"/>
                    </a:cubicBezTo>
                    <a:cubicBezTo>
                      <a:pt x="48" y="613"/>
                      <a:pt x="9" y="762"/>
                      <a:pt x="17" y="918"/>
                    </a:cubicBezTo>
                    <a:cubicBezTo>
                      <a:pt x="1" y="1114"/>
                      <a:pt x="79" y="1286"/>
                      <a:pt x="196" y="1434"/>
                    </a:cubicBezTo>
                    <a:cubicBezTo>
                      <a:pt x="332" y="1613"/>
                      <a:pt x="568" y="1716"/>
                      <a:pt x="779" y="1716"/>
                    </a:cubicBezTo>
                    <a:cubicBezTo>
                      <a:pt x="872" y="1716"/>
                      <a:pt x="960" y="1696"/>
                      <a:pt x="1032" y="1653"/>
                    </a:cubicBezTo>
                    <a:cubicBezTo>
                      <a:pt x="1251" y="1512"/>
                      <a:pt x="1423" y="1325"/>
                      <a:pt x="1501" y="1082"/>
                    </a:cubicBezTo>
                    <a:cubicBezTo>
                      <a:pt x="1587" y="801"/>
                      <a:pt x="1447" y="332"/>
                      <a:pt x="1220" y="145"/>
                    </a:cubicBezTo>
                    <a:cubicBezTo>
                      <a:pt x="1095" y="46"/>
                      <a:pt x="945" y="0"/>
                      <a:pt x="7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0" name="Google Shape;17660;p57"/>
              <p:cNvSpPr/>
              <p:nvPr/>
            </p:nvSpPr>
            <p:spPr>
              <a:xfrm>
                <a:off x="3066584" y="1297061"/>
                <a:ext cx="73214" cy="68505"/>
              </a:xfrm>
              <a:custGeom>
                <a:avLst/>
                <a:gdLst/>
                <a:ahLst/>
                <a:cxnLst/>
                <a:rect l="l" t="t" r="r" b="b"/>
                <a:pathLst>
                  <a:path w="1617" h="1513" extrusionOk="0">
                    <a:moveTo>
                      <a:pt x="737" y="0"/>
                    </a:moveTo>
                    <a:cubicBezTo>
                      <a:pt x="378" y="0"/>
                      <a:pt x="0" y="327"/>
                      <a:pt x="15" y="801"/>
                    </a:cubicBezTo>
                    <a:cubicBezTo>
                      <a:pt x="37" y="1208"/>
                      <a:pt x="387" y="1513"/>
                      <a:pt x="847" y="1513"/>
                    </a:cubicBezTo>
                    <a:cubicBezTo>
                      <a:pt x="864" y="1513"/>
                      <a:pt x="881" y="1512"/>
                      <a:pt x="898" y="1512"/>
                    </a:cubicBezTo>
                    <a:cubicBezTo>
                      <a:pt x="1312" y="1504"/>
                      <a:pt x="1617" y="1183"/>
                      <a:pt x="1617" y="761"/>
                    </a:cubicBezTo>
                    <a:cubicBezTo>
                      <a:pt x="1617" y="326"/>
                      <a:pt x="1281" y="3"/>
                      <a:pt x="828" y="3"/>
                    </a:cubicBezTo>
                    <a:cubicBezTo>
                      <a:pt x="818" y="3"/>
                      <a:pt x="807" y="3"/>
                      <a:pt x="796" y="3"/>
                    </a:cubicBezTo>
                    <a:cubicBezTo>
                      <a:pt x="776" y="1"/>
                      <a:pt x="757" y="0"/>
                      <a:pt x="7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1" name="Google Shape;17661;p57"/>
              <p:cNvSpPr/>
              <p:nvPr/>
            </p:nvSpPr>
            <p:spPr>
              <a:xfrm>
                <a:off x="3583106" y="1229553"/>
                <a:ext cx="80005" cy="63524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1403" extrusionOk="0">
                    <a:moveTo>
                      <a:pt x="645" y="0"/>
                    </a:moveTo>
                    <a:cubicBezTo>
                      <a:pt x="439" y="0"/>
                      <a:pt x="263" y="90"/>
                      <a:pt x="164" y="252"/>
                    </a:cubicBezTo>
                    <a:cubicBezTo>
                      <a:pt x="0" y="502"/>
                      <a:pt x="16" y="830"/>
                      <a:pt x="243" y="1065"/>
                    </a:cubicBezTo>
                    <a:cubicBezTo>
                      <a:pt x="438" y="1268"/>
                      <a:pt x="688" y="1385"/>
                      <a:pt x="915" y="1401"/>
                    </a:cubicBezTo>
                    <a:cubicBezTo>
                      <a:pt x="936" y="1402"/>
                      <a:pt x="958" y="1402"/>
                      <a:pt x="978" y="1402"/>
                    </a:cubicBezTo>
                    <a:cubicBezTo>
                      <a:pt x="1243" y="1402"/>
                      <a:pt x="1436" y="1313"/>
                      <a:pt x="1508" y="1190"/>
                    </a:cubicBezTo>
                    <a:cubicBezTo>
                      <a:pt x="1766" y="768"/>
                      <a:pt x="1563" y="307"/>
                      <a:pt x="1258" y="182"/>
                    </a:cubicBezTo>
                    <a:cubicBezTo>
                      <a:pt x="1133" y="127"/>
                      <a:pt x="1001" y="72"/>
                      <a:pt x="868" y="33"/>
                    </a:cubicBezTo>
                    <a:cubicBezTo>
                      <a:pt x="791" y="11"/>
                      <a:pt x="716" y="0"/>
                      <a:pt x="6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2" name="Google Shape;17662;p57"/>
              <p:cNvSpPr/>
              <p:nvPr/>
            </p:nvSpPr>
            <p:spPr>
              <a:xfrm>
                <a:off x="3454655" y="1224799"/>
                <a:ext cx="63389" cy="63117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1394" extrusionOk="0">
                    <a:moveTo>
                      <a:pt x="625" y="1"/>
                    </a:moveTo>
                    <a:cubicBezTo>
                      <a:pt x="502" y="1"/>
                      <a:pt x="386" y="21"/>
                      <a:pt x="282" y="130"/>
                    </a:cubicBezTo>
                    <a:cubicBezTo>
                      <a:pt x="8" y="427"/>
                      <a:pt x="1" y="912"/>
                      <a:pt x="282" y="1193"/>
                    </a:cubicBezTo>
                    <a:cubicBezTo>
                      <a:pt x="399" y="1297"/>
                      <a:pt x="535" y="1394"/>
                      <a:pt x="683" y="1394"/>
                    </a:cubicBezTo>
                    <a:cubicBezTo>
                      <a:pt x="703" y="1394"/>
                      <a:pt x="723" y="1392"/>
                      <a:pt x="743" y="1388"/>
                    </a:cubicBezTo>
                    <a:cubicBezTo>
                      <a:pt x="1118" y="1326"/>
                      <a:pt x="1368" y="1170"/>
                      <a:pt x="1399" y="677"/>
                    </a:cubicBezTo>
                    <a:cubicBezTo>
                      <a:pt x="1399" y="334"/>
                      <a:pt x="1103" y="21"/>
                      <a:pt x="759" y="5"/>
                    </a:cubicBezTo>
                    <a:cubicBezTo>
                      <a:pt x="713" y="3"/>
                      <a:pt x="669" y="1"/>
                      <a:pt x="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3" name="Google Shape;17663;p57"/>
              <p:cNvSpPr/>
              <p:nvPr/>
            </p:nvSpPr>
            <p:spPr>
              <a:xfrm>
                <a:off x="3360886" y="1293801"/>
                <a:ext cx="66920" cy="58997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303" extrusionOk="0">
                    <a:moveTo>
                      <a:pt x="690" y="0"/>
                    </a:moveTo>
                    <a:cubicBezTo>
                      <a:pt x="382" y="0"/>
                      <a:pt x="83" y="217"/>
                      <a:pt x="9" y="529"/>
                    </a:cubicBezTo>
                    <a:cubicBezTo>
                      <a:pt x="1" y="568"/>
                      <a:pt x="1" y="622"/>
                      <a:pt x="9" y="669"/>
                    </a:cubicBezTo>
                    <a:cubicBezTo>
                      <a:pt x="71" y="982"/>
                      <a:pt x="462" y="1302"/>
                      <a:pt x="782" y="1302"/>
                    </a:cubicBezTo>
                    <a:cubicBezTo>
                      <a:pt x="1017" y="1302"/>
                      <a:pt x="1275" y="1154"/>
                      <a:pt x="1361" y="982"/>
                    </a:cubicBezTo>
                    <a:cubicBezTo>
                      <a:pt x="1478" y="755"/>
                      <a:pt x="1478" y="544"/>
                      <a:pt x="1329" y="326"/>
                    </a:cubicBezTo>
                    <a:cubicBezTo>
                      <a:pt x="1236" y="169"/>
                      <a:pt x="1079" y="99"/>
                      <a:pt x="923" y="44"/>
                    </a:cubicBezTo>
                    <a:cubicBezTo>
                      <a:pt x="847" y="14"/>
                      <a:pt x="768" y="0"/>
                      <a:pt x="69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4" name="Google Shape;17664;p57"/>
              <p:cNvSpPr/>
              <p:nvPr/>
            </p:nvSpPr>
            <p:spPr>
              <a:xfrm>
                <a:off x="3559381" y="1145067"/>
                <a:ext cx="56325" cy="55239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1220" extrusionOk="0">
                    <a:moveTo>
                      <a:pt x="626" y="0"/>
                    </a:moveTo>
                    <a:cubicBezTo>
                      <a:pt x="266" y="0"/>
                      <a:pt x="16" y="243"/>
                      <a:pt x="16" y="602"/>
                    </a:cubicBezTo>
                    <a:cubicBezTo>
                      <a:pt x="1" y="1016"/>
                      <a:pt x="196" y="1219"/>
                      <a:pt x="587" y="1219"/>
                    </a:cubicBezTo>
                    <a:cubicBezTo>
                      <a:pt x="970" y="1219"/>
                      <a:pt x="1228" y="977"/>
                      <a:pt x="1235" y="625"/>
                    </a:cubicBezTo>
                    <a:cubicBezTo>
                      <a:pt x="1243" y="274"/>
                      <a:pt x="978" y="0"/>
                      <a:pt x="6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5" name="Google Shape;17665;p57"/>
              <p:cNvSpPr/>
              <p:nvPr/>
            </p:nvSpPr>
            <p:spPr>
              <a:xfrm>
                <a:off x="3627342" y="1344828"/>
                <a:ext cx="60898" cy="58906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301" extrusionOk="0">
                    <a:moveTo>
                      <a:pt x="624" y="1"/>
                    </a:moveTo>
                    <a:cubicBezTo>
                      <a:pt x="526" y="1"/>
                      <a:pt x="430" y="40"/>
                      <a:pt x="328" y="121"/>
                    </a:cubicBezTo>
                    <a:cubicBezTo>
                      <a:pt x="0" y="394"/>
                      <a:pt x="47" y="1043"/>
                      <a:pt x="414" y="1254"/>
                    </a:cubicBezTo>
                    <a:cubicBezTo>
                      <a:pt x="477" y="1277"/>
                      <a:pt x="563" y="1293"/>
                      <a:pt x="602" y="1301"/>
                    </a:cubicBezTo>
                    <a:cubicBezTo>
                      <a:pt x="821" y="1301"/>
                      <a:pt x="985" y="1230"/>
                      <a:pt x="1094" y="1082"/>
                    </a:cubicBezTo>
                    <a:cubicBezTo>
                      <a:pt x="1344" y="754"/>
                      <a:pt x="1250" y="293"/>
                      <a:pt x="883" y="82"/>
                    </a:cubicBezTo>
                    <a:cubicBezTo>
                      <a:pt x="791" y="28"/>
                      <a:pt x="706" y="1"/>
                      <a:pt x="6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6" name="Google Shape;17666;p57"/>
              <p:cNvSpPr/>
              <p:nvPr/>
            </p:nvSpPr>
            <p:spPr>
              <a:xfrm>
                <a:off x="3288352" y="1233356"/>
                <a:ext cx="55601" cy="4727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044" extrusionOk="0">
                    <a:moveTo>
                      <a:pt x="568" y="1"/>
                    </a:moveTo>
                    <a:cubicBezTo>
                      <a:pt x="259" y="1"/>
                      <a:pt x="46" y="207"/>
                      <a:pt x="17" y="535"/>
                    </a:cubicBezTo>
                    <a:cubicBezTo>
                      <a:pt x="1" y="793"/>
                      <a:pt x="267" y="1035"/>
                      <a:pt x="571" y="1043"/>
                    </a:cubicBezTo>
                    <a:lnTo>
                      <a:pt x="704" y="1043"/>
                    </a:lnTo>
                    <a:cubicBezTo>
                      <a:pt x="939" y="1028"/>
                      <a:pt x="1111" y="871"/>
                      <a:pt x="1181" y="613"/>
                    </a:cubicBezTo>
                    <a:cubicBezTo>
                      <a:pt x="1228" y="449"/>
                      <a:pt x="1126" y="215"/>
                      <a:pt x="939" y="105"/>
                    </a:cubicBezTo>
                    <a:cubicBezTo>
                      <a:pt x="853" y="51"/>
                      <a:pt x="751" y="12"/>
                      <a:pt x="634" y="4"/>
                    </a:cubicBezTo>
                    <a:cubicBezTo>
                      <a:pt x="611" y="2"/>
                      <a:pt x="589" y="1"/>
                      <a:pt x="56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7" name="Google Shape;17667;p57"/>
              <p:cNvSpPr/>
              <p:nvPr/>
            </p:nvSpPr>
            <p:spPr>
              <a:xfrm>
                <a:off x="3168051" y="1265050"/>
                <a:ext cx="48175" cy="44644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986" extrusionOk="0">
                    <a:moveTo>
                      <a:pt x="631" y="0"/>
                    </a:moveTo>
                    <a:cubicBezTo>
                      <a:pt x="476" y="0"/>
                      <a:pt x="222" y="120"/>
                      <a:pt x="126" y="257"/>
                    </a:cubicBezTo>
                    <a:cubicBezTo>
                      <a:pt x="17" y="414"/>
                      <a:pt x="1" y="656"/>
                      <a:pt x="79" y="789"/>
                    </a:cubicBezTo>
                    <a:cubicBezTo>
                      <a:pt x="150" y="907"/>
                      <a:pt x="339" y="985"/>
                      <a:pt x="507" y="985"/>
                    </a:cubicBezTo>
                    <a:cubicBezTo>
                      <a:pt x="561" y="985"/>
                      <a:pt x="612" y="977"/>
                      <a:pt x="657" y="961"/>
                    </a:cubicBezTo>
                    <a:cubicBezTo>
                      <a:pt x="915" y="867"/>
                      <a:pt x="1064" y="687"/>
                      <a:pt x="1064" y="460"/>
                    </a:cubicBezTo>
                    <a:cubicBezTo>
                      <a:pt x="1064" y="257"/>
                      <a:pt x="915" y="85"/>
                      <a:pt x="689" y="7"/>
                    </a:cubicBezTo>
                    <a:cubicBezTo>
                      <a:pt x="672" y="2"/>
                      <a:pt x="652" y="0"/>
                      <a:pt x="6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8" name="Google Shape;17668;p57"/>
              <p:cNvSpPr/>
              <p:nvPr/>
            </p:nvSpPr>
            <p:spPr>
              <a:xfrm>
                <a:off x="3466699" y="1140766"/>
                <a:ext cx="42833" cy="46817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034" extrusionOk="0">
                    <a:moveTo>
                      <a:pt x="470" y="0"/>
                    </a:moveTo>
                    <a:cubicBezTo>
                      <a:pt x="224" y="0"/>
                      <a:pt x="0" y="271"/>
                      <a:pt x="0" y="564"/>
                    </a:cubicBezTo>
                    <a:cubicBezTo>
                      <a:pt x="0" y="861"/>
                      <a:pt x="157" y="1017"/>
                      <a:pt x="446" y="1033"/>
                    </a:cubicBezTo>
                    <a:cubicBezTo>
                      <a:pt x="453" y="1033"/>
                      <a:pt x="461" y="1033"/>
                      <a:pt x="468" y="1033"/>
                    </a:cubicBezTo>
                    <a:cubicBezTo>
                      <a:pt x="782" y="1033"/>
                      <a:pt x="946" y="870"/>
                      <a:pt x="946" y="564"/>
                    </a:cubicBezTo>
                    <a:cubicBezTo>
                      <a:pt x="946" y="291"/>
                      <a:pt x="743" y="17"/>
                      <a:pt x="500" y="1"/>
                    </a:cubicBezTo>
                    <a:cubicBezTo>
                      <a:pt x="490" y="1"/>
                      <a:pt x="480" y="0"/>
                      <a:pt x="4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9" name="Google Shape;17669;p57"/>
              <p:cNvSpPr/>
              <p:nvPr/>
            </p:nvSpPr>
            <p:spPr>
              <a:xfrm>
                <a:off x="3447728" y="1065018"/>
                <a:ext cx="50484" cy="42018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928" extrusionOk="0">
                    <a:moveTo>
                      <a:pt x="451" y="0"/>
                    </a:moveTo>
                    <a:cubicBezTo>
                      <a:pt x="242" y="0"/>
                      <a:pt x="57" y="171"/>
                      <a:pt x="36" y="377"/>
                    </a:cubicBezTo>
                    <a:cubicBezTo>
                      <a:pt x="0" y="734"/>
                      <a:pt x="221" y="928"/>
                      <a:pt x="510" y="928"/>
                    </a:cubicBezTo>
                    <a:cubicBezTo>
                      <a:pt x="531" y="928"/>
                      <a:pt x="553" y="926"/>
                      <a:pt x="576" y="924"/>
                    </a:cubicBezTo>
                    <a:lnTo>
                      <a:pt x="654" y="924"/>
                    </a:lnTo>
                    <a:cubicBezTo>
                      <a:pt x="896" y="917"/>
                      <a:pt x="1052" y="776"/>
                      <a:pt x="1084" y="573"/>
                    </a:cubicBezTo>
                    <a:cubicBezTo>
                      <a:pt x="1115" y="362"/>
                      <a:pt x="1013" y="182"/>
                      <a:pt x="802" y="96"/>
                    </a:cubicBezTo>
                    <a:cubicBezTo>
                      <a:pt x="724" y="57"/>
                      <a:pt x="623" y="26"/>
                      <a:pt x="537" y="10"/>
                    </a:cubicBezTo>
                    <a:cubicBezTo>
                      <a:pt x="508" y="4"/>
                      <a:pt x="479" y="0"/>
                      <a:pt x="4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0" name="Google Shape;17670;p57"/>
              <p:cNvSpPr/>
              <p:nvPr/>
            </p:nvSpPr>
            <p:spPr>
              <a:xfrm>
                <a:off x="3168413" y="1076744"/>
                <a:ext cx="51345" cy="46228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1021" extrusionOk="0">
                    <a:moveTo>
                      <a:pt x="592" y="1"/>
                    </a:moveTo>
                    <a:cubicBezTo>
                      <a:pt x="588" y="1"/>
                      <a:pt x="583" y="1"/>
                      <a:pt x="579" y="1"/>
                    </a:cubicBezTo>
                    <a:cubicBezTo>
                      <a:pt x="446" y="9"/>
                      <a:pt x="266" y="126"/>
                      <a:pt x="165" y="282"/>
                    </a:cubicBezTo>
                    <a:cubicBezTo>
                      <a:pt x="1" y="572"/>
                      <a:pt x="141" y="900"/>
                      <a:pt x="431" y="1009"/>
                    </a:cubicBezTo>
                    <a:cubicBezTo>
                      <a:pt x="452" y="1017"/>
                      <a:pt x="476" y="1020"/>
                      <a:pt x="503" y="1020"/>
                    </a:cubicBezTo>
                    <a:cubicBezTo>
                      <a:pt x="740" y="1020"/>
                      <a:pt x="1134" y="721"/>
                      <a:pt x="1134" y="517"/>
                    </a:cubicBezTo>
                    <a:lnTo>
                      <a:pt x="1134" y="470"/>
                    </a:lnTo>
                    <a:cubicBezTo>
                      <a:pt x="1095" y="224"/>
                      <a:pt x="846" y="1"/>
                      <a:pt x="5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1" name="Google Shape;17671;p57"/>
              <p:cNvSpPr/>
              <p:nvPr/>
            </p:nvSpPr>
            <p:spPr>
              <a:xfrm>
                <a:off x="3700555" y="1318431"/>
                <a:ext cx="46047" cy="45368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1002" extrusionOk="0">
                    <a:moveTo>
                      <a:pt x="556" y="0"/>
                    </a:moveTo>
                    <a:cubicBezTo>
                      <a:pt x="266" y="0"/>
                      <a:pt x="1" y="250"/>
                      <a:pt x="9" y="516"/>
                    </a:cubicBezTo>
                    <a:cubicBezTo>
                      <a:pt x="9" y="734"/>
                      <a:pt x="261" y="1002"/>
                      <a:pt x="468" y="1002"/>
                    </a:cubicBezTo>
                    <a:cubicBezTo>
                      <a:pt x="476" y="1002"/>
                      <a:pt x="485" y="1001"/>
                      <a:pt x="493" y="1001"/>
                    </a:cubicBezTo>
                    <a:cubicBezTo>
                      <a:pt x="727" y="985"/>
                      <a:pt x="1017" y="649"/>
                      <a:pt x="1017" y="414"/>
                    </a:cubicBezTo>
                    <a:cubicBezTo>
                      <a:pt x="1017" y="180"/>
                      <a:pt x="813" y="0"/>
                      <a:pt x="5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2" name="Google Shape;17672;p57"/>
              <p:cNvSpPr/>
              <p:nvPr/>
            </p:nvSpPr>
            <p:spPr>
              <a:xfrm>
                <a:off x="3725322" y="1441539"/>
                <a:ext cx="42878" cy="46047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017" extrusionOk="0">
                    <a:moveTo>
                      <a:pt x="440" y="0"/>
                    </a:moveTo>
                    <a:cubicBezTo>
                      <a:pt x="212" y="0"/>
                      <a:pt x="32" y="193"/>
                      <a:pt x="24" y="454"/>
                    </a:cubicBezTo>
                    <a:cubicBezTo>
                      <a:pt x="1" y="727"/>
                      <a:pt x="274" y="1017"/>
                      <a:pt x="532" y="1017"/>
                    </a:cubicBezTo>
                    <a:cubicBezTo>
                      <a:pt x="767" y="1017"/>
                      <a:pt x="946" y="813"/>
                      <a:pt x="946" y="563"/>
                    </a:cubicBezTo>
                    <a:cubicBezTo>
                      <a:pt x="946" y="259"/>
                      <a:pt x="727" y="1"/>
                      <a:pt x="454" y="1"/>
                    </a:cubicBezTo>
                    <a:cubicBezTo>
                      <a:pt x="449" y="1"/>
                      <a:pt x="445" y="0"/>
                      <a:pt x="4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3" name="Google Shape;17673;p57"/>
              <p:cNvSpPr/>
              <p:nvPr/>
            </p:nvSpPr>
            <p:spPr>
              <a:xfrm>
                <a:off x="3030453" y="1215970"/>
                <a:ext cx="46047" cy="44055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973" extrusionOk="0">
                    <a:moveTo>
                      <a:pt x="566" y="1"/>
                    </a:moveTo>
                    <a:cubicBezTo>
                      <a:pt x="364" y="1"/>
                      <a:pt x="224" y="146"/>
                      <a:pt x="117" y="318"/>
                    </a:cubicBezTo>
                    <a:cubicBezTo>
                      <a:pt x="0" y="513"/>
                      <a:pt x="94" y="825"/>
                      <a:pt x="297" y="919"/>
                    </a:cubicBezTo>
                    <a:cubicBezTo>
                      <a:pt x="372" y="955"/>
                      <a:pt x="449" y="972"/>
                      <a:pt x="524" y="972"/>
                    </a:cubicBezTo>
                    <a:cubicBezTo>
                      <a:pt x="725" y="972"/>
                      <a:pt x="909" y="850"/>
                      <a:pt x="977" y="646"/>
                    </a:cubicBezTo>
                    <a:cubicBezTo>
                      <a:pt x="1008" y="560"/>
                      <a:pt x="1016" y="466"/>
                      <a:pt x="1016" y="372"/>
                    </a:cubicBezTo>
                    <a:cubicBezTo>
                      <a:pt x="1016" y="114"/>
                      <a:pt x="914" y="13"/>
                      <a:pt x="625" y="5"/>
                    </a:cubicBezTo>
                    <a:cubicBezTo>
                      <a:pt x="605" y="2"/>
                      <a:pt x="585" y="1"/>
                      <a:pt x="5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4" name="Google Shape;17674;p57"/>
              <p:cNvSpPr/>
              <p:nvPr/>
            </p:nvSpPr>
            <p:spPr>
              <a:xfrm>
                <a:off x="3124901" y="1153353"/>
                <a:ext cx="44146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975" h="936" extrusionOk="0">
                    <a:moveTo>
                      <a:pt x="508" y="0"/>
                    </a:moveTo>
                    <a:cubicBezTo>
                      <a:pt x="418" y="0"/>
                      <a:pt x="318" y="38"/>
                      <a:pt x="212" y="114"/>
                    </a:cubicBezTo>
                    <a:cubicBezTo>
                      <a:pt x="63" y="224"/>
                      <a:pt x="1" y="489"/>
                      <a:pt x="55" y="661"/>
                    </a:cubicBezTo>
                    <a:cubicBezTo>
                      <a:pt x="102" y="810"/>
                      <a:pt x="274" y="927"/>
                      <a:pt x="446" y="935"/>
                    </a:cubicBezTo>
                    <a:cubicBezTo>
                      <a:pt x="453" y="935"/>
                      <a:pt x="460" y="935"/>
                      <a:pt x="467" y="935"/>
                    </a:cubicBezTo>
                    <a:cubicBezTo>
                      <a:pt x="775" y="935"/>
                      <a:pt x="974" y="592"/>
                      <a:pt x="837" y="286"/>
                    </a:cubicBezTo>
                    <a:cubicBezTo>
                      <a:pt x="765" y="95"/>
                      <a:pt x="649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5" name="Google Shape;17675;p57"/>
              <p:cNvSpPr/>
              <p:nvPr/>
            </p:nvSpPr>
            <p:spPr>
              <a:xfrm>
                <a:off x="3159222" y="1365972"/>
                <a:ext cx="36131" cy="29611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54" extrusionOk="0">
                    <a:moveTo>
                      <a:pt x="465" y="0"/>
                    </a:moveTo>
                    <a:cubicBezTo>
                      <a:pt x="376" y="0"/>
                      <a:pt x="299" y="53"/>
                      <a:pt x="235" y="122"/>
                    </a:cubicBezTo>
                    <a:cubicBezTo>
                      <a:pt x="173" y="169"/>
                      <a:pt x="118" y="224"/>
                      <a:pt x="79" y="287"/>
                    </a:cubicBezTo>
                    <a:cubicBezTo>
                      <a:pt x="1" y="404"/>
                      <a:pt x="63" y="576"/>
                      <a:pt x="196" y="630"/>
                    </a:cubicBezTo>
                    <a:cubicBezTo>
                      <a:pt x="259" y="646"/>
                      <a:pt x="313" y="646"/>
                      <a:pt x="360" y="654"/>
                    </a:cubicBezTo>
                    <a:cubicBezTo>
                      <a:pt x="423" y="646"/>
                      <a:pt x="469" y="646"/>
                      <a:pt x="516" y="638"/>
                    </a:cubicBezTo>
                    <a:cubicBezTo>
                      <a:pt x="657" y="591"/>
                      <a:pt x="751" y="490"/>
                      <a:pt x="782" y="341"/>
                    </a:cubicBezTo>
                    <a:cubicBezTo>
                      <a:pt x="798" y="240"/>
                      <a:pt x="696" y="83"/>
                      <a:pt x="563" y="21"/>
                    </a:cubicBezTo>
                    <a:cubicBezTo>
                      <a:pt x="529" y="7"/>
                      <a:pt x="496" y="0"/>
                      <a:pt x="4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6" name="Google Shape;17676;p57"/>
              <p:cNvSpPr/>
              <p:nvPr/>
            </p:nvSpPr>
            <p:spPr>
              <a:xfrm>
                <a:off x="3686746" y="1250426"/>
                <a:ext cx="29793" cy="2983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59" extrusionOk="0">
                    <a:moveTo>
                      <a:pt x="298" y="1"/>
                    </a:moveTo>
                    <a:cubicBezTo>
                      <a:pt x="129" y="1"/>
                      <a:pt x="23" y="123"/>
                      <a:pt x="9" y="315"/>
                    </a:cubicBezTo>
                    <a:cubicBezTo>
                      <a:pt x="1" y="526"/>
                      <a:pt x="134" y="643"/>
                      <a:pt x="376" y="658"/>
                    </a:cubicBezTo>
                    <a:cubicBezTo>
                      <a:pt x="380" y="659"/>
                      <a:pt x="383" y="659"/>
                      <a:pt x="387" y="659"/>
                    </a:cubicBezTo>
                    <a:cubicBezTo>
                      <a:pt x="509" y="659"/>
                      <a:pt x="642" y="537"/>
                      <a:pt x="650" y="408"/>
                    </a:cubicBezTo>
                    <a:cubicBezTo>
                      <a:pt x="657" y="221"/>
                      <a:pt x="493" y="25"/>
                      <a:pt x="329" y="2"/>
                    </a:cubicBezTo>
                    <a:cubicBezTo>
                      <a:pt x="319" y="1"/>
                      <a:pt x="308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677" name="Google Shape;17677;p57"/>
            <p:cNvSpPr/>
            <p:nvPr/>
          </p:nvSpPr>
          <p:spPr>
            <a:xfrm>
              <a:off x="3079987" y="2014017"/>
              <a:ext cx="100154" cy="148646"/>
            </a:xfrm>
            <a:custGeom>
              <a:avLst/>
              <a:gdLst/>
              <a:ahLst/>
              <a:cxnLst/>
              <a:rect l="l" t="t" r="r" b="b"/>
              <a:pathLst>
                <a:path w="2212" h="3283" extrusionOk="0">
                  <a:moveTo>
                    <a:pt x="887" y="1"/>
                  </a:moveTo>
                  <a:cubicBezTo>
                    <a:pt x="854" y="1"/>
                    <a:pt x="818" y="6"/>
                    <a:pt x="782" y="16"/>
                  </a:cubicBezTo>
                  <a:cubicBezTo>
                    <a:pt x="696" y="39"/>
                    <a:pt x="610" y="86"/>
                    <a:pt x="532" y="133"/>
                  </a:cubicBezTo>
                  <a:cubicBezTo>
                    <a:pt x="344" y="266"/>
                    <a:pt x="227" y="438"/>
                    <a:pt x="141" y="641"/>
                  </a:cubicBezTo>
                  <a:cubicBezTo>
                    <a:pt x="0" y="954"/>
                    <a:pt x="0" y="1290"/>
                    <a:pt x="24" y="1610"/>
                  </a:cubicBezTo>
                  <a:cubicBezTo>
                    <a:pt x="63" y="2282"/>
                    <a:pt x="328" y="2821"/>
                    <a:pt x="993" y="3079"/>
                  </a:cubicBezTo>
                  <a:cubicBezTo>
                    <a:pt x="1149" y="3134"/>
                    <a:pt x="1305" y="3204"/>
                    <a:pt x="1469" y="3251"/>
                  </a:cubicBezTo>
                  <a:cubicBezTo>
                    <a:pt x="1540" y="3275"/>
                    <a:pt x="1618" y="3282"/>
                    <a:pt x="1696" y="3282"/>
                  </a:cubicBezTo>
                  <a:cubicBezTo>
                    <a:pt x="2032" y="3275"/>
                    <a:pt x="2212" y="2939"/>
                    <a:pt x="2032" y="2649"/>
                  </a:cubicBezTo>
                  <a:cubicBezTo>
                    <a:pt x="1985" y="2579"/>
                    <a:pt x="1938" y="2532"/>
                    <a:pt x="1876" y="2470"/>
                  </a:cubicBezTo>
                  <a:lnTo>
                    <a:pt x="1618" y="2204"/>
                  </a:lnTo>
                  <a:cubicBezTo>
                    <a:pt x="1274" y="1876"/>
                    <a:pt x="1055" y="1493"/>
                    <a:pt x="1133" y="993"/>
                  </a:cubicBezTo>
                  <a:cubicBezTo>
                    <a:pt x="1149" y="954"/>
                    <a:pt x="1133" y="907"/>
                    <a:pt x="1133" y="860"/>
                  </a:cubicBezTo>
                  <a:cubicBezTo>
                    <a:pt x="1133" y="657"/>
                    <a:pt x="1149" y="446"/>
                    <a:pt x="1149" y="266"/>
                  </a:cubicBezTo>
                  <a:cubicBezTo>
                    <a:pt x="1136" y="95"/>
                    <a:pt x="1031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57"/>
            <p:cNvSpPr/>
            <p:nvPr/>
          </p:nvSpPr>
          <p:spPr>
            <a:xfrm>
              <a:off x="3313481" y="1933878"/>
              <a:ext cx="49217" cy="201983"/>
            </a:xfrm>
            <a:custGeom>
              <a:avLst/>
              <a:gdLst/>
              <a:ahLst/>
              <a:cxnLst/>
              <a:rect l="l" t="t" r="r" b="b"/>
              <a:pathLst>
                <a:path w="1087" h="4461" extrusionOk="0">
                  <a:moveTo>
                    <a:pt x="535" y="1"/>
                  </a:moveTo>
                  <a:cubicBezTo>
                    <a:pt x="522" y="1"/>
                    <a:pt x="507" y="2"/>
                    <a:pt x="493" y="4"/>
                  </a:cubicBezTo>
                  <a:cubicBezTo>
                    <a:pt x="399" y="12"/>
                    <a:pt x="345" y="59"/>
                    <a:pt x="313" y="137"/>
                  </a:cubicBezTo>
                  <a:cubicBezTo>
                    <a:pt x="298" y="200"/>
                    <a:pt x="282" y="262"/>
                    <a:pt x="282" y="325"/>
                  </a:cubicBezTo>
                  <a:cubicBezTo>
                    <a:pt x="298" y="559"/>
                    <a:pt x="282" y="801"/>
                    <a:pt x="321" y="1028"/>
                  </a:cubicBezTo>
                  <a:cubicBezTo>
                    <a:pt x="415" y="1552"/>
                    <a:pt x="391" y="2083"/>
                    <a:pt x="321" y="2606"/>
                  </a:cubicBezTo>
                  <a:cubicBezTo>
                    <a:pt x="266" y="3028"/>
                    <a:pt x="157" y="3443"/>
                    <a:pt x="48" y="3841"/>
                  </a:cubicBezTo>
                  <a:cubicBezTo>
                    <a:pt x="24" y="3951"/>
                    <a:pt x="1" y="4052"/>
                    <a:pt x="16" y="4162"/>
                  </a:cubicBezTo>
                  <a:cubicBezTo>
                    <a:pt x="33" y="4350"/>
                    <a:pt x="148" y="4460"/>
                    <a:pt x="292" y="4460"/>
                  </a:cubicBezTo>
                  <a:cubicBezTo>
                    <a:pt x="351" y="4460"/>
                    <a:pt x="414" y="4442"/>
                    <a:pt x="477" y="4404"/>
                  </a:cubicBezTo>
                  <a:cubicBezTo>
                    <a:pt x="634" y="4318"/>
                    <a:pt x="767" y="4201"/>
                    <a:pt x="845" y="4044"/>
                  </a:cubicBezTo>
                  <a:cubicBezTo>
                    <a:pt x="962" y="3818"/>
                    <a:pt x="1048" y="3583"/>
                    <a:pt x="1048" y="3333"/>
                  </a:cubicBezTo>
                  <a:lnTo>
                    <a:pt x="1048" y="2700"/>
                  </a:lnTo>
                  <a:cubicBezTo>
                    <a:pt x="1087" y="1942"/>
                    <a:pt x="915" y="1255"/>
                    <a:pt x="806" y="536"/>
                  </a:cubicBezTo>
                  <a:cubicBezTo>
                    <a:pt x="782" y="403"/>
                    <a:pt x="751" y="254"/>
                    <a:pt x="712" y="129"/>
                  </a:cubicBezTo>
                  <a:cubicBezTo>
                    <a:pt x="692" y="42"/>
                    <a:pt x="620" y="1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57"/>
            <p:cNvSpPr/>
            <p:nvPr/>
          </p:nvSpPr>
          <p:spPr>
            <a:xfrm>
              <a:off x="2875832" y="1467346"/>
              <a:ext cx="894140" cy="266911"/>
            </a:xfrm>
            <a:custGeom>
              <a:avLst/>
              <a:gdLst/>
              <a:ahLst/>
              <a:cxnLst/>
              <a:rect l="l" t="t" r="r" b="b"/>
              <a:pathLst>
                <a:path w="19748" h="5895" extrusionOk="0">
                  <a:moveTo>
                    <a:pt x="4597" y="0"/>
                  </a:moveTo>
                  <a:cubicBezTo>
                    <a:pt x="4547" y="0"/>
                    <a:pt x="4498" y="7"/>
                    <a:pt x="4454" y="17"/>
                  </a:cubicBezTo>
                  <a:cubicBezTo>
                    <a:pt x="4333" y="63"/>
                    <a:pt x="4203" y="75"/>
                    <a:pt x="4078" y="75"/>
                  </a:cubicBezTo>
                  <a:cubicBezTo>
                    <a:pt x="4033" y="75"/>
                    <a:pt x="3989" y="74"/>
                    <a:pt x="3947" y="71"/>
                  </a:cubicBezTo>
                  <a:cubicBezTo>
                    <a:pt x="3874" y="69"/>
                    <a:pt x="3801" y="68"/>
                    <a:pt x="3729" y="68"/>
                  </a:cubicBezTo>
                  <a:cubicBezTo>
                    <a:pt x="2897" y="68"/>
                    <a:pt x="2078" y="226"/>
                    <a:pt x="1258" y="384"/>
                  </a:cubicBezTo>
                  <a:cubicBezTo>
                    <a:pt x="1008" y="431"/>
                    <a:pt x="750" y="525"/>
                    <a:pt x="524" y="673"/>
                  </a:cubicBezTo>
                  <a:cubicBezTo>
                    <a:pt x="157" y="931"/>
                    <a:pt x="0" y="1259"/>
                    <a:pt x="157" y="1736"/>
                  </a:cubicBezTo>
                  <a:cubicBezTo>
                    <a:pt x="313" y="2220"/>
                    <a:pt x="586" y="2650"/>
                    <a:pt x="993" y="2963"/>
                  </a:cubicBezTo>
                  <a:cubicBezTo>
                    <a:pt x="1501" y="3361"/>
                    <a:pt x="2063" y="3650"/>
                    <a:pt x="2673" y="3869"/>
                  </a:cubicBezTo>
                  <a:cubicBezTo>
                    <a:pt x="3509" y="4158"/>
                    <a:pt x="4369" y="4291"/>
                    <a:pt x="5236" y="4393"/>
                  </a:cubicBezTo>
                  <a:cubicBezTo>
                    <a:pt x="5830" y="4463"/>
                    <a:pt x="6439" y="4510"/>
                    <a:pt x="7041" y="4573"/>
                  </a:cubicBezTo>
                  <a:cubicBezTo>
                    <a:pt x="7025" y="4229"/>
                    <a:pt x="6994" y="3901"/>
                    <a:pt x="6971" y="3557"/>
                  </a:cubicBezTo>
                  <a:cubicBezTo>
                    <a:pt x="6908" y="3558"/>
                    <a:pt x="6845" y="3558"/>
                    <a:pt x="6781" y="3558"/>
                  </a:cubicBezTo>
                  <a:cubicBezTo>
                    <a:pt x="6581" y="3558"/>
                    <a:pt x="6380" y="3554"/>
                    <a:pt x="6181" y="3554"/>
                  </a:cubicBezTo>
                  <a:cubicBezTo>
                    <a:pt x="6037" y="3554"/>
                    <a:pt x="5893" y="3556"/>
                    <a:pt x="5752" y="3565"/>
                  </a:cubicBezTo>
                  <a:cubicBezTo>
                    <a:pt x="5698" y="3567"/>
                    <a:pt x="5645" y="3568"/>
                    <a:pt x="5591" y="3568"/>
                  </a:cubicBezTo>
                  <a:cubicBezTo>
                    <a:pt x="5094" y="3568"/>
                    <a:pt x="4615" y="3472"/>
                    <a:pt x="4142" y="3338"/>
                  </a:cubicBezTo>
                  <a:cubicBezTo>
                    <a:pt x="4158" y="3236"/>
                    <a:pt x="4236" y="3213"/>
                    <a:pt x="4306" y="3205"/>
                  </a:cubicBezTo>
                  <a:cubicBezTo>
                    <a:pt x="4521" y="3161"/>
                    <a:pt x="4743" y="3095"/>
                    <a:pt x="4958" y="3095"/>
                  </a:cubicBezTo>
                  <a:cubicBezTo>
                    <a:pt x="4970" y="3095"/>
                    <a:pt x="4982" y="3095"/>
                    <a:pt x="4994" y="3096"/>
                  </a:cubicBezTo>
                  <a:cubicBezTo>
                    <a:pt x="5007" y="3096"/>
                    <a:pt x="5020" y="3096"/>
                    <a:pt x="5034" y="3096"/>
                  </a:cubicBezTo>
                  <a:cubicBezTo>
                    <a:pt x="5519" y="3096"/>
                    <a:pt x="6005" y="2978"/>
                    <a:pt x="6496" y="2978"/>
                  </a:cubicBezTo>
                  <a:cubicBezTo>
                    <a:pt x="6568" y="2978"/>
                    <a:pt x="6640" y="2980"/>
                    <a:pt x="6713" y="2986"/>
                  </a:cubicBezTo>
                  <a:cubicBezTo>
                    <a:pt x="6775" y="2986"/>
                    <a:pt x="6854" y="2978"/>
                    <a:pt x="6947" y="2932"/>
                  </a:cubicBezTo>
                  <a:cubicBezTo>
                    <a:pt x="6643" y="2853"/>
                    <a:pt x="6338" y="2767"/>
                    <a:pt x="6025" y="2705"/>
                  </a:cubicBezTo>
                  <a:cubicBezTo>
                    <a:pt x="5048" y="2533"/>
                    <a:pt x="4095" y="2260"/>
                    <a:pt x="3142" y="1947"/>
                  </a:cubicBezTo>
                  <a:cubicBezTo>
                    <a:pt x="2923" y="1877"/>
                    <a:pt x="2704" y="1791"/>
                    <a:pt x="2540" y="1611"/>
                  </a:cubicBezTo>
                  <a:cubicBezTo>
                    <a:pt x="2493" y="1556"/>
                    <a:pt x="2509" y="1455"/>
                    <a:pt x="2587" y="1423"/>
                  </a:cubicBezTo>
                  <a:cubicBezTo>
                    <a:pt x="2642" y="1406"/>
                    <a:pt x="2695" y="1400"/>
                    <a:pt x="2749" y="1400"/>
                  </a:cubicBezTo>
                  <a:cubicBezTo>
                    <a:pt x="2818" y="1400"/>
                    <a:pt x="2888" y="1410"/>
                    <a:pt x="2962" y="1423"/>
                  </a:cubicBezTo>
                  <a:cubicBezTo>
                    <a:pt x="3759" y="1619"/>
                    <a:pt x="4548" y="1853"/>
                    <a:pt x="5345" y="2088"/>
                  </a:cubicBezTo>
                  <a:cubicBezTo>
                    <a:pt x="5877" y="2260"/>
                    <a:pt x="6416" y="2400"/>
                    <a:pt x="6955" y="2572"/>
                  </a:cubicBezTo>
                  <a:cubicBezTo>
                    <a:pt x="7080" y="2611"/>
                    <a:pt x="7197" y="2611"/>
                    <a:pt x="7322" y="2611"/>
                  </a:cubicBezTo>
                  <a:cubicBezTo>
                    <a:pt x="7424" y="2517"/>
                    <a:pt x="7518" y="2424"/>
                    <a:pt x="7619" y="2338"/>
                  </a:cubicBezTo>
                  <a:cubicBezTo>
                    <a:pt x="7612" y="2275"/>
                    <a:pt x="7596" y="2205"/>
                    <a:pt x="7510" y="2174"/>
                  </a:cubicBezTo>
                  <a:cubicBezTo>
                    <a:pt x="7307" y="2095"/>
                    <a:pt x="7111" y="2009"/>
                    <a:pt x="6908" y="1939"/>
                  </a:cubicBezTo>
                  <a:cubicBezTo>
                    <a:pt x="6369" y="1759"/>
                    <a:pt x="5830" y="1541"/>
                    <a:pt x="5353" y="1220"/>
                  </a:cubicBezTo>
                  <a:cubicBezTo>
                    <a:pt x="5150" y="1080"/>
                    <a:pt x="5017" y="962"/>
                    <a:pt x="4845" y="673"/>
                  </a:cubicBezTo>
                  <a:cubicBezTo>
                    <a:pt x="4952" y="651"/>
                    <a:pt x="5056" y="639"/>
                    <a:pt x="5158" y="639"/>
                  </a:cubicBezTo>
                  <a:cubicBezTo>
                    <a:pt x="5345" y="639"/>
                    <a:pt x="5524" y="681"/>
                    <a:pt x="5697" y="783"/>
                  </a:cubicBezTo>
                  <a:cubicBezTo>
                    <a:pt x="6150" y="1056"/>
                    <a:pt x="6611" y="1306"/>
                    <a:pt x="7065" y="1580"/>
                  </a:cubicBezTo>
                  <a:cubicBezTo>
                    <a:pt x="7315" y="1728"/>
                    <a:pt x="7572" y="1884"/>
                    <a:pt x="7815" y="2049"/>
                  </a:cubicBezTo>
                  <a:cubicBezTo>
                    <a:pt x="7924" y="2119"/>
                    <a:pt x="8049" y="2134"/>
                    <a:pt x="8166" y="2158"/>
                  </a:cubicBezTo>
                  <a:cubicBezTo>
                    <a:pt x="8393" y="2158"/>
                    <a:pt x="8604" y="2150"/>
                    <a:pt x="8823" y="2150"/>
                  </a:cubicBezTo>
                  <a:cubicBezTo>
                    <a:pt x="8807" y="2049"/>
                    <a:pt x="8768" y="1970"/>
                    <a:pt x="8713" y="1892"/>
                  </a:cubicBezTo>
                  <a:cubicBezTo>
                    <a:pt x="8557" y="1666"/>
                    <a:pt x="8455" y="1423"/>
                    <a:pt x="8377" y="1173"/>
                  </a:cubicBezTo>
                  <a:cubicBezTo>
                    <a:pt x="8354" y="1064"/>
                    <a:pt x="8338" y="955"/>
                    <a:pt x="8362" y="845"/>
                  </a:cubicBezTo>
                  <a:cubicBezTo>
                    <a:pt x="8370" y="767"/>
                    <a:pt x="8416" y="704"/>
                    <a:pt x="8495" y="673"/>
                  </a:cubicBezTo>
                  <a:cubicBezTo>
                    <a:pt x="8523" y="661"/>
                    <a:pt x="8551" y="656"/>
                    <a:pt x="8578" y="656"/>
                  </a:cubicBezTo>
                  <a:cubicBezTo>
                    <a:pt x="8640" y="656"/>
                    <a:pt x="8698" y="684"/>
                    <a:pt x="8752" y="728"/>
                  </a:cubicBezTo>
                  <a:cubicBezTo>
                    <a:pt x="8838" y="798"/>
                    <a:pt x="8885" y="900"/>
                    <a:pt x="8917" y="1001"/>
                  </a:cubicBezTo>
                  <a:cubicBezTo>
                    <a:pt x="8995" y="1259"/>
                    <a:pt x="9096" y="1502"/>
                    <a:pt x="9174" y="1759"/>
                  </a:cubicBezTo>
                  <a:cubicBezTo>
                    <a:pt x="9221" y="1923"/>
                    <a:pt x="9292" y="2080"/>
                    <a:pt x="9378" y="2228"/>
                  </a:cubicBezTo>
                  <a:cubicBezTo>
                    <a:pt x="9534" y="2236"/>
                    <a:pt x="9690" y="2236"/>
                    <a:pt x="9846" y="2236"/>
                  </a:cubicBezTo>
                  <a:cubicBezTo>
                    <a:pt x="9854" y="2158"/>
                    <a:pt x="9846" y="2072"/>
                    <a:pt x="9886" y="2009"/>
                  </a:cubicBezTo>
                  <a:cubicBezTo>
                    <a:pt x="10034" y="1767"/>
                    <a:pt x="10190" y="1541"/>
                    <a:pt x="10323" y="1298"/>
                  </a:cubicBezTo>
                  <a:cubicBezTo>
                    <a:pt x="10401" y="1158"/>
                    <a:pt x="10518" y="1103"/>
                    <a:pt x="10659" y="1056"/>
                  </a:cubicBezTo>
                  <a:cubicBezTo>
                    <a:pt x="10667" y="1053"/>
                    <a:pt x="10674" y="1051"/>
                    <a:pt x="10682" y="1051"/>
                  </a:cubicBezTo>
                  <a:cubicBezTo>
                    <a:pt x="10733" y="1051"/>
                    <a:pt x="10790" y="1110"/>
                    <a:pt x="10776" y="1158"/>
                  </a:cubicBezTo>
                  <a:cubicBezTo>
                    <a:pt x="10753" y="1228"/>
                    <a:pt x="10722" y="1306"/>
                    <a:pt x="10698" y="1376"/>
                  </a:cubicBezTo>
                  <a:lnTo>
                    <a:pt x="10401" y="1963"/>
                  </a:lnTo>
                  <a:cubicBezTo>
                    <a:pt x="10347" y="2072"/>
                    <a:pt x="10307" y="2189"/>
                    <a:pt x="10323" y="2314"/>
                  </a:cubicBezTo>
                  <a:cubicBezTo>
                    <a:pt x="10386" y="2322"/>
                    <a:pt x="10440" y="2322"/>
                    <a:pt x="10503" y="2330"/>
                  </a:cubicBezTo>
                  <a:cubicBezTo>
                    <a:pt x="10521" y="2326"/>
                    <a:pt x="10539" y="2324"/>
                    <a:pt x="10556" y="2324"/>
                  </a:cubicBezTo>
                  <a:cubicBezTo>
                    <a:pt x="10610" y="2324"/>
                    <a:pt x="10656" y="2345"/>
                    <a:pt x="10698" y="2392"/>
                  </a:cubicBezTo>
                  <a:cubicBezTo>
                    <a:pt x="10753" y="2400"/>
                    <a:pt x="10823" y="2400"/>
                    <a:pt x="10878" y="2408"/>
                  </a:cubicBezTo>
                  <a:cubicBezTo>
                    <a:pt x="10878" y="2314"/>
                    <a:pt x="10917" y="2228"/>
                    <a:pt x="11011" y="2174"/>
                  </a:cubicBezTo>
                  <a:cubicBezTo>
                    <a:pt x="11347" y="2002"/>
                    <a:pt x="11683" y="1806"/>
                    <a:pt x="12066" y="1697"/>
                  </a:cubicBezTo>
                  <a:cubicBezTo>
                    <a:pt x="12093" y="1689"/>
                    <a:pt x="12124" y="1687"/>
                    <a:pt x="12156" y="1687"/>
                  </a:cubicBezTo>
                  <a:cubicBezTo>
                    <a:pt x="12187" y="1687"/>
                    <a:pt x="12218" y="1689"/>
                    <a:pt x="12245" y="1689"/>
                  </a:cubicBezTo>
                  <a:cubicBezTo>
                    <a:pt x="12308" y="1689"/>
                    <a:pt x="12355" y="1775"/>
                    <a:pt x="12324" y="1822"/>
                  </a:cubicBezTo>
                  <a:cubicBezTo>
                    <a:pt x="12300" y="1877"/>
                    <a:pt x="12261" y="1931"/>
                    <a:pt x="12222" y="1970"/>
                  </a:cubicBezTo>
                  <a:cubicBezTo>
                    <a:pt x="11995" y="2189"/>
                    <a:pt x="11792" y="2431"/>
                    <a:pt x="11534" y="2603"/>
                  </a:cubicBezTo>
                  <a:cubicBezTo>
                    <a:pt x="11464" y="2658"/>
                    <a:pt x="11441" y="2728"/>
                    <a:pt x="11425" y="2799"/>
                  </a:cubicBezTo>
                  <a:cubicBezTo>
                    <a:pt x="11456" y="2830"/>
                    <a:pt x="11495" y="2861"/>
                    <a:pt x="11527" y="2892"/>
                  </a:cubicBezTo>
                  <a:cubicBezTo>
                    <a:pt x="11753" y="2822"/>
                    <a:pt x="11988" y="2799"/>
                    <a:pt x="12222" y="2791"/>
                  </a:cubicBezTo>
                  <a:cubicBezTo>
                    <a:pt x="12530" y="2784"/>
                    <a:pt x="12838" y="2699"/>
                    <a:pt x="13151" y="2699"/>
                  </a:cubicBezTo>
                  <a:cubicBezTo>
                    <a:pt x="13195" y="2699"/>
                    <a:pt x="13240" y="2701"/>
                    <a:pt x="13285" y="2705"/>
                  </a:cubicBezTo>
                  <a:cubicBezTo>
                    <a:pt x="13472" y="2713"/>
                    <a:pt x="13652" y="2705"/>
                    <a:pt x="13840" y="2760"/>
                  </a:cubicBezTo>
                  <a:cubicBezTo>
                    <a:pt x="13980" y="2799"/>
                    <a:pt x="14121" y="2775"/>
                    <a:pt x="14262" y="2791"/>
                  </a:cubicBezTo>
                  <a:cubicBezTo>
                    <a:pt x="15004" y="2869"/>
                    <a:pt x="15739" y="3018"/>
                    <a:pt x="16442" y="3299"/>
                  </a:cubicBezTo>
                  <a:cubicBezTo>
                    <a:pt x="16309" y="3424"/>
                    <a:pt x="16176" y="3447"/>
                    <a:pt x="16028" y="3447"/>
                  </a:cubicBezTo>
                  <a:cubicBezTo>
                    <a:pt x="15728" y="3447"/>
                    <a:pt x="15424" y="3463"/>
                    <a:pt x="15119" y="3463"/>
                  </a:cubicBezTo>
                  <a:cubicBezTo>
                    <a:pt x="14890" y="3463"/>
                    <a:pt x="14661" y="3454"/>
                    <a:pt x="14434" y="3424"/>
                  </a:cubicBezTo>
                  <a:cubicBezTo>
                    <a:pt x="13847" y="3361"/>
                    <a:pt x="13254" y="3369"/>
                    <a:pt x="12667" y="3346"/>
                  </a:cubicBezTo>
                  <a:cubicBezTo>
                    <a:pt x="12419" y="3339"/>
                    <a:pt x="12171" y="3252"/>
                    <a:pt x="11918" y="3252"/>
                  </a:cubicBezTo>
                  <a:cubicBezTo>
                    <a:pt x="11877" y="3252"/>
                    <a:pt x="11834" y="3254"/>
                    <a:pt x="11792" y="3260"/>
                  </a:cubicBezTo>
                  <a:cubicBezTo>
                    <a:pt x="11800" y="3322"/>
                    <a:pt x="11816" y="3385"/>
                    <a:pt x="11831" y="3447"/>
                  </a:cubicBezTo>
                  <a:cubicBezTo>
                    <a:pt x="11870" y="3471"/>
                    <a:pt x="11894" y="3510"/>
                    <a:pt x="11894" y="3557"/>
                  </a:cubicBezTo>
                  <a:cubicBezTo>
                    <a:pt x="11952" y="3550"/>
                    <a:pt x="12011" y="3547"/>
                    <a:pt x="12068" y="3547"/>
                  </a:cubicBezTo>
                  <a:cubicBezTo>
                    <a:pt x="12226" y="3547"/>
                    <a:pt x="12382" y="3569"/>
                    <a:pt x="12542" y="3604"/>
                  </a:cubicBezTo>
                  <a:cubicBezTo>
                    <a:pt x="12792" y="3674"/>
                    <a:pt x="13058" y="3690"/>
                    <a:pt x="13324" y="3721"/>
                  </a:cubicBezTo>
                  <a:cubicBezTo>
                    <a:pt x="14113" y="3807"/>
                    <a:pt x="14887" y="3986"/>
                    <a:pt x="15660" y="4135"/>
                  </a:cubicBezTo>
                  <a:cubicBezTo>
                    <a:pt x="15856" y="4174"/>
                    <a:pt x="16051" y="4252"/>
                    <a:pt x="16231" y="4315"/>
                  </a:cubicBezTo>
                  <a:cubicBezTo>
                    <a:pt x="16293" y="4338"/>
                    <a:pt x="16340" y="4385"/>
                    <a:pt x="16387" y="4424"/>
                  </a:cubicBezTo>
                  <a:cubicBezTo>
                    <a:pt x="16450" y="4487"/>
                    <a:pt x="16504" y="4541"/>
                    <a:pt x="16465" y="4627"/>
                  </a:cubicBezTo>
                  <a:cubicBezTo>
                    <a:pt x="16430" y="4711"/>
                    <a:pt x="16376" y="4735"/>
                    <a:pt x="16304" y="4735"/>
                  </a:cubicBezTo>
                  <a:cubicBezTo>
                    <a:pt x="16281" y="4735"/>
                    <a:pt x="16257" y="4733"/>
                    <a:pt x="16231" y="4729"/>
                  </a:cubicBezTo>
                  <a:cubicBezTo>
                    <a:pt x="15363" y="4580"/>
                    <a:pt x="14496" y="4448"/>
                    <a:pt x="13629" y="4291"/>
                  </a:cubicBezTo>
                  <a:cubicBezTo>
                    <a:pt x="13214" y="4221"/>
                    <a:pt x="12808" y="4119"/>
                    <a:pt x="12394" y="4041"/>
                  </a:cubicBezTo>
                  <a:cubicBezTo>
                    <a:pt x="12230" y="4018"/>
                    <a:pt x="12050" y="4018"/>
                    <a:pt x="11886" y="3994"/>
                  </a:cubicBezTo>
                  <a:cubicBezTo>
                    <a:pt x="11831" y="4080"/>
                    <a:pt x="11831" y="4190"/>
                    <a:pt x="11839" y="4299"/>
                  </a:cubicBezTo>
                  <a:cubicBezTo>
                    <a:pt x="12285" y="4330"/>
                    <a:pt x="12621" y="4588"/>
                    <a:pt x="12964" y="4838"/>
                  </a:cubicBezTo>
                  <a:cubicBezTo>
                    <a:pt x="12558" y="4744"/>
                    <a:pt x="12160" y="4651"/>
                    <a:pt x="11800" y="4455"/>
                  </a:cubicBezTo>
                  <a:cubicBezTo>
                    <a:pt x="11644" y="4729"/>
                    <a:pt x="11527" y="5018"/>
                    <a:pt x="11448" y="5331"/>
                  </a:cubicBezTo>
                  <a:cubicBezTo>
                    <a:pt x="11800" y="5393"/>
                    <a:pt x="12152" y="5463"/>
                    <a:pt x="12503" y="5518"/>
                  </a:cubicBezTo>
                  <a:cubicBezTo>
                    <a:pt x="12988" y="5596"/>
                    <a:pt x="13480" y="5682"/>
                    <a:pt x="13980" y="5737"/>
                  </a:cubicBezTo>
                  <a:cubicBezTo>
                    <a:pt x="14574" y="5792"/>
                    <a:pt x="15176" y="5893"/>
                    <a:pt x="15785" y="5893"/>
                  </a:cubicBezTo>
                  <a:cubicBezTo>
                    <a:pt x="16024" y="5893"/>
                    <a:pt x="16263" y="5895"/>
                    <a:pt x="16501" y="5895"/>
                  </a:cubicBezTo>
                  <a:cubicBezTo>
                    <a:pt x="17137" y="5895"/>
                    <a:pt x="17772" y="5883"/>
                    <a:pt x="18403" y="5792"/>
                  </a:cubicBezTo>
                  <a:cubicBezTo>
                    <a:pt x="18763" y="5737"/>
                    <a:pt x="19107" y="5635"/>
                    <a:pt x="19411" y="5432"/>
                  </a:cubicBezTo>
                  <a:cubicBezTo>
                    <a:pt x="19607" y="5291"/>
                    <a:pt x="19700" y="5120"/>
                    <a:pt x="19708" y="4885"/>
                  </a:cubicBezTo>
                  <a:cubicBezTo>
                    <a:pt x="19747" y="4346"/>
                    <a:pt x="19575" y="3877"/>
                    <a:pt x="19224" y="3471"/>
                  </a:cubicBezTo>
                  <a:cubicBezTo>
                    <a:pt x="18888" y="3088"/>
                    <a:pt x="18489" y="2846"/>
                    <a:pt x="18020" y="2674"/>
                  </a:cubicBezTo>
                  <a:cubicBezTo>
                    <a:pt x="17536" y="2502"/>
                    <a:pt x="17036" y="2385"/>
                    <a:pt x="16536" y="2267"/>
                  </a:cubicBezTo>
                  <a:cubicBezTo>
                    <a:pt x="15270" y="1963"/>
                    <a:pt x="13996" y="1634"/>
                    <a:pt x="12730" y="1322"/>
                  </a:cubicBezTo>
                  <a:cubicBezTo>
                    <a:pt x="11659" y="1056"/>
                    <a:pt x="10589" y="790"/>
                    <a:pt x="9503" y="564"/>
                  </a:cubicBezTo>
                  <a:cubicBezTo>
                    <a:pt x="8846" y="431"/>
                    <a:pt x="8182" y="322"/>
                    <a:pt x="7518" y="243"/>
                  </a:cubicBezTo>
                  <a:cubicBezTo>
                    <a:pt x="6885" y="173"/>
                    <a:pt x="6260" y="79"/>
                    <a:pt x="5619" y="71"/>
                  </a:cubicBezTo>
                  <a:cubicBezTo>
                    <a:pt x="5511" y="71"/>
                    <a:pt x="5402" y="74"/>
                    <a:pt x="5292" y="74"/>
                  </a:cubicBezTo>
                  <a:cubicBezTo>
                    <a:pt x="5090" y="74"/>
                    <a:pt x="4886" y="65"/>
                    <a:pt x="4689" y="9"/>
                  </a:cubicBezTo>
                  <a:cubicBezTo>
                    <a:pt x="4659" y="3"/>
                    <a:pt x="4628" y="0"/>
                    <a:pt x="4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57"/>
            <p:cNvSpPr/>
            <p:nvPr/>
          </p:nvSpPr>
          <p:spPr>
            <a:xfrm>
              <a:off x="2987983" y="1530689"/>
              <a:ext cx="219415" cy="98207"/>
            </a:xfrm>
            <a:custGeom>
              <a:avLst/>
              <a:gdLst/>
              <a:ahLst/>
              <a:cxnLst/>
              <a:rect l="l" t="t" r="r" b="b"/>
              <a:pathLst>
                <a:path w="4846" h="2169" extrusionOk="0">
                  <a:moveTo>
                    <a:pt x="272" y="1"/>
                  </a:moveTo>
                  <a:cubicBezTo>
                    <a:pt x="218" y="1"/>
                    <a:pt x="165" y="7"/>
                    <a:pt x="110" y="24"/>
                  </a:cubicBezTo>
                  <a:cubicBezTo>
                    <a:pt x="32" y="48"/>
                    <a:pt x="0" y="157"/>
                    <a:pt x="63" y="212"/>
                  </a:cubicBezTo>
                  <a:cubicBezTo>
                    <a:pt x="227" y="392"/>
                    <a:pt x="446" y="478"/>
                    <a:pt x="665" y="548"/>
                  </a:cubicBezTo>
                  <a:cubicBezTo>
                    <a:pt x="1618" y="861"/>
                    <a:pt x="2571" y="1134"/>
                    <a:pt x="3548" y="1306"/>
                  </a:cubicBezTo>
                  <a:cubicBezTo>
                    <a:pt x="3861" y="1368"/>
                    <a:pt x="4166" y="1454"/>
                    <a:pt x="4470" y="1533"/>
                  </a:cubicBezTo>
                  <a:cubicBezTo>
                    <a:pt x="4408" y="1570"/>
                    <a:pt x="4347" y="1592"/>
                    <a:pt x="4285" y="1592"/>
                  </a:cubicBezTo>
                  <a:cubicBezTo>
                    <a:pt x="4268" y="1592"/>
                    <a:pt x="4252" y="1591"/>
                    <a:pt x="4236" y="1587"/>
                  </a:cubicBezTo>
                  <a:cubicBezTo>
                    <a:pt x="4169" y="1582"/>
                    <a:pt x="4102" y="1579"/>
                    <a:pt x="4034" y="1579"/>
                  </a:cubicBezTo>
                  <a:cubicBezTo>
                    <a:pt x="3561" y="1579"/>
                    <a:pt x="3091" y="1699"/>
                    <a:pt x="2622" y="1699"/>
                  </a:cubicBezTo>
                  <a:cubicBezTo>
                    <a:pt x="2587" y="1699"/>
                    <a:pt x="2552" y="1698"/>
                    <a:pt x="2517" y="1697"/>
                  </a:cubicBezTo>
                  <a:cubicBezTo>
                    <a:pt x="2505" y="1696"/>
                    <a:pt x="2493" y="1696"/>
                    <a:pt x="2481" y="1696"/>
                  </a:cubicBezTo>
                  <a:cubicBezTo>
                    <a:pt x="2266" y="1696"/>
                    <a:pt x="2044" y="1762"/>
                    <a:pt x="1829" y="1806"/>
                  </a:cubicBezTo>
                  <a:cubicBezTo>
                    <a:pt x="1759" y="1822"/>
                    <a:pt x="1681" y="1845"/>
                    <a:pt x="1665" y="1939"/>
                  </a:cubicBezTo>
                  <a:cubicBezTo>
                    <a:pt x="2138" y="2073"/>
                    <a:pt x="2624" y="2169"/>
                    <a:pt x="3116" y="2169"/>
                  </a:cubicBezTo>
                  <a:cubicBezTo>
                    <a:pt x="3169" y="2169"/>
                    <a:pt x="3222" y="2168"/>
                    <a:pt x="3275" y="2166"/>
                  </a:cubicBezTo>
                  <a:cubicBezTo>
                    <a:pt x="3482" y="2158"/>
                    <a:pt x="3685" y="2156"/>
                    <a:pt x="3887" y="2156"/>
                  </a:cubicBezTo>
                  <a:cubicBezTo>
                    <a:pt x="4089" y="2156"/>
                    <a:pt x="4291" y="2158"/>
                    <a:pt x="4494" y="2158"/>
                  </a:cubicBezTo>
                  <a:cubicBezTo>
                    <a:pt x="4517" y="2119"/>
                    <a:pt x="4556" y="2080"/>
                    <a:pt x="4556" y="2033"/>
                  </a:cubicBezTo>
                  <a:cubicBezTo>
                    <a:pt x="4572" y="1728"/>
                    <a:pt x="4689" y="1462"/>
                    <a:pt x="4845" y="1212"/>
                  </a:cubicBezTo>
                  <a:cubicBezTo>
                    <a:pt x="4720" y="1212"/>
                    <a:pt x="4603" y="1212"/>
                    <a:pt x="4478" y="1173"/>
                  </a:cubicBezTo>
                  <a:cubicBezTo>
                    <a:pt x="3939" y="1001"/>
                    <a:pt x="3400" y="861"/>
                    <a:pt x="2868" y="689"/>
                  </a:cubicBezTo>
                  <a:cubicBezTo>
                    <a:pt x="2071" y="454"/>
                    <a:pt x="1282" y="220"/>
                    <a:pt x="485" y="24"/>
                  </a:cubicBezTo>
                  <a:cubicBezTo>
                    <a:pt x="411" y="11"/>
                    <a:pt x="341" y="1"/>
                    <a:pt x="2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57"/>
            <p:cNvSpPr/>
            <p:nvPr/>
          </p:nvSpPr>
          <p:spPr>
            <a:xfrm>
              <a:off x="3398421" y="1590001"/>
              <a:ext cx="222584" cy="34728"/>
            </a:xfrm>
            <a:custGeom>
              <a:avLst/>
              <a:gdLst/>
              <a:ahLst/>
              <a:cxnLst/>
              <a:rect l="l" t="t" r="r" b="b"/>
              <a:pathLst>
                <a:path w="4916" h="767" extrusionOk="0">
                  <a:moveTo>
                    <a:pt x="1648" y="0"/>
                  </a:moveTo>
                  <a:cubicBezTo>
                    <a:pt x="1327" y="0"/>
                    <a:pt x="1011" y="83"/>
                    <a:pt x="696" y="98"/>
                  </a:cubicBezTo>
                  <a:cubicBezTo>
                    <a:pt x="461" y="105"/>
                    <a:pt x="227" y="113"/>
                    <a:pt x="0" y="191"/>
                  </a:cubicBezTo>
                  <a:cubicBezTo>
                    <a:pt x="94" y="316"/>
                    <a:pt x="180" y="434"/>
                    <a:pt x="266" y="566"/>
                  </a:cubicBezTo>
                  <a:cubicBezTo>
                    <a:pt x="309" y="561"/>
                    <a:pt x="352" y="558"/>
                    <a:pt x="395" y="558"/>
                  </a:cubicBezTo>
                  <a:cubicBezTo>
                    <a:pt x="651" y="558"/>
                    <a:pt x="893" y="646"/>
                    <a:pt x="1141" y="652"/>
                  </a:cubicBezTo>
                  <a:cubicBezTo>
                    <a:pt x="1727" y="668"/>
                    <a:pt x="2313" y="652"/>
                    <a:pt x="2915" y="730"/>
                  </a:cubicBezTo>
                  <a:cubicBezTo>
                    <a:pt x="3120" y="758"/>
                    <a:pt x="3327" y="766"/>
                    <a:pt x="3535" y="766"/>
                  </a:cubicBezTo>
                  <a:cubicBezTo>
                    <a:pt x="3858" y="766"/>
                    <a:pt x="4183" y="746"/>
                    <a:pt x="4501" y="746"/>
                  </a:cubicBezTo>
                  <a:cubicBezTo>
                    <a:pt x="4650" y="746"/>
                    <a:pt x="4790" y="730"/>
                    <a:pt x="4915" y="605"/>
                  </a:cubicBezTo>
                  <a:cubicBezTo>
                    <a:pt x="4204" y="316"/>
                    <a:pt x="3478" y="176"/>
                    <a:pt x="2735" y="98"/>
                  </a:cubicBezTo>
                  <a:cubicBezTo>
                    <a:pt x="2602" y="82"/>
                    <a:pt x="2446" y="105"/>
                    <a:pt x="2321" y="66"/>
                  </a:cubicBezTo>
                  <a:cubicBezTo>
                    <a:pt x="2134" y="19"/>
                    <a:pt x="1946" y="27"/>
                    <a:pt x="1758" y="4"/>
                  </a:cubicBezTo>
                  <a:cubicBezTo>
                    <a:pt x="1722" y="1"/>
                    <a:pt x="1685" y="0"/>
                    <a:pt x="16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2" name="Google Shape;17682;p57"/>
            <p:cNvSpPr/>
            <p:nvPr/>
          </p:nvSpPr>
          <p:spPr>
            <a:xfrm>
              <a:off x="3414313" y="1628305"/>
              <a:ext cx="209499" cy="53926"/>
            </a:xfrm>
            <a:custGeom>
              <a:avLst/>
              <a:gdLst/>
              <a:ahLst/>
              <a:cxnLst/>
              <a:rect l="l" t="t" r="r" b="b"/>
              <a:pathLst>
                <a:path w="4627" h="1191" extrusionOk="0">
                  <a:moveTo>
                    <a:pt x="195" y="0"/>
                  </a:moveTo>
                  <a:cubicBezTo>
                    <a:pt x="138" y="0"/>
                    <a:pt x="81" y="3"/>
                    <a:pt x="24" y="10"/>
                  </a:cubicBezTo>
                  <a:cubicBezTo>
                    <a:pt x="16" y="158"/>
                    <a:pt x="1" y="291"/>
                    <a:pt x="9" y="447"/>
                  </a:cubicBezTo>
                  <a:cubicBezTo>
                    <a:pt x="181" y="471"/>
                    <a:pt x="352" y="471"/>
                    <a:pt x="517" y="502"/>
                  </a:cubicBezTo>
                  <a:cubicBezTo>
                    <a:pt x="931" y="580"/>
                    <a:pt x="1337" y="674"/>
                    <a:pt x="1751" y="744"/>
                  </a:cubicBezTo>
                  <a:lnTo>
                    <a:pt x="4361" y="1182"/>
                  </a:lnTo>
                  <a:cubicBezTo>
                    <a:pt x="4385" y="1187"/>
                    <a:pt x="4409" y="1190"/>
                    <a:pt x="4431" y="1190"/>
                  </a:cubicBezTo>
                  <a:cubicBezTo>
                    <a:pt x="4504" y="1190"/>
                    <a:pt x="4566" y="1160"/>
                    <a:pt x="4596" y="1088"/>
                  </a:cubicBezTo>
                  <a:cubicBezTo>
                    <a:pt x="4627" y="994"/>
                    <a:pt x="4572" y="932"/>
                    <a:pt x="4518" y="877"/>
                  </a:cubicBezTo>
                  <a:cubicBezTo>
                    <a:pt x="4463" y="838"/>
                    <a:pt x="4416" y="791"/>
                    <a:pt x="4361" y="775"/>
                  </a:cubicBezTo>
                  <a:cubicBezTo>
                    <a:pt x="4174" y="705"/>
                    <a:pt x="3978" y="627"/>
                    <a:pt x="3783" y="588"/>
                  </a:cubicBezTo>
                  <a:cubicBezTo>
                    <a:pt x="3009" y="439"/>
                    <a:pt x="2244" y="267"/>
                    <a:pt x="1446" y="174"/>
                  </a:cubicBezTo>
                  <a:cubicBezTo>
                    <a:pt x="1181" y="150"/>
                    <a:pt x="923" y="119"/>
                    <a:pt x="665" y="56"/>
                  </a:cubicBezTo>
                  <a:cubicBezTo>
                    <a:pt x="511" y="22"/>
                    <a:pt x="352" y="0"/>
                    <a:pt x="1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57"/>
            <p:cNvSpPr/>
            <p:nvPr/>
          </p:nvSpPr>
          <p:spPr>
            <a:xfrm>
              <a:off x="3096241" y="1496550"/>
              <a:ext cx="150774" cy="76655"/>
            </a:xfrm>
            <a:custGeom>
              <a:avLst/>
              <a:gdLst/>
              <a:ahLst/>
              <a:cxnLst/>
              <a:rect l="l" t="t" r="r" b="b"/>
              <a:pathLst>
                <a:path w="3330" h="1693" extrusionOk="0">
                  <a:moveTo>
                    <a:pt x="316" y="1"/>
                  </a:moveTo>
                  <a:cubicBezTo>
                    <a:pt x="213" y="1"/>
                    <a:pt x="109" y="12"/>
                    <a:pt x="1" y="28"/>
                  </a:cubicBezTo>
                  <a:cubicBezTo>
                    <a:pt x="188" y="325"/>
                    <a:pt x="305" y="442"/>
                    <a:pt x="516" y="575"/>
                  </a:cubicBezTo>
                  <a:cubicBezTo>
                    <a:pt x="993" y="888"/>
                    <a:pt x="1524" y="1107"/>
                    <a:pt x="2064" y="1302"/>
                  </a:cubicBezTo>
                  <a:cubicBezTo>
                    <a:pt x="2275" y="1364"/>
                    <a:pt x="2478" y="1458"/>
                    <a:pt x="2673" y="1536"/>
                  </a:cubicBezTo>
                  <a:cubicBezTo>
                    <a:pt x="2736" y="1552"/>
                    <a:pt x="2736" y="1630"/>
                    <a:pt x="2751" y="1693"/>
                  </a:cubicBezTo>
                  <a:cubicBezTo>
                    <a:pt x="2939" y="1638"/>
                    <a:pt x="3134" y="1583"/>
                    <a:pt x="3330" y="1513"/>
                  </a:cubicBezTo>
                  <a:cubicBezTo>
                    <a:pt x="3197" y="1497"/>
                    <a:pt x="3080" y="1482"/>
                    <a:pt x="2978" y="1404"/>
                  </a:cubicBezTo>
                  <a:cubicBezTo>
                    <a:pt x="2728" y="1239"/>
                    <a:pt x="2478" y="1083"/>
                    <a:pt x="2220" y="935"/>
                  </a:cubicBezTo>
                  <a:cubicBezTo>
                    <a:pt x="1759" y="661"/>
                    <a:pt x="1306" y="403"/>
                    <a:pt x="852" y="138"/>
                  </a:cubicBezTo>
                  <a:cubicBezTo>
                    <a:pt x="681" y="37"/>
                    <a:pt x="503" y="1"/>
                    <a:pt x="3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4" name="Google Shape;17684;p57"/>
            <p:cNvSpPr/>
            <p:nvPr/>
          </p:nvSpPr>
          <p:spPr>
            <a:xfrm>
              <a:off x="3254394" y="1497365"/>
              <a:ext cx="46772" cy="71584"/>
            </a:xfrm>
            <a:custGeom>
              <a:avLst/>
              <a:gdLst/>
              <a:ahLst/>
              <a:cxnLst/>
              <a:rect l="l" t="t" r="r" b="b"/>
              <a:pathLst>
                <a:path w="1033" h="1581" extrusionOk="0">
                  <a:moveTo>
                    <a:pt x="238" y="1"/>
                  </a:moveTo>
                  <a:cubicBezTo>
                    <a:pt x="212" y="1"/>
                    <a:pt x="185" y="6"/>
                    <a:pt x="157" y="18"/>
                  </a:cubicBezTo>
                  <a:cubicBezTo>
                    <a:pt x="79" y="49"/>
                    <a:pt x="24" y="120"/>
                    <a:pt x="16" y="198"/>
                  </a:cubicBezTo>
                  <a:cubicBezTo>
                    <a:pt x="1" y="307"/>
                    <a:pt x="9" y="409"/>
                    <a:pt x="40" y="518"/>
                  </a:cubicBezTo>
                  <a:cubicBezTo>
                    <a:pt x="118" y="776"/>
                    <a:pt x="212" y="1026"/>
                    <a:pt x="368" y="1245"/>
                  </a:cubicBezTo>
                  <a:cubicBezTo>
                    <a:pt x="430" y="1323"/>
                    <a:pt x="477" y="1401"/>
                    <a:pt x="477" y="1495"/>
                  </a:cubicBezTo>
                  <a:cubicBezTo>
                    <a:pt x="635" y="1521"/>
                    <a:pt x="781" y="1580"/>
                    <a:pt x="939" y="1580"/>
                  </a:cubicBezTo>
                  <a:cubicBezTo>
                    <a:pt x="970" y="1580"/>
                    <a:pt x="1001" y="1578"/>
                    <a:pt x="1032" y="1573"/>
                  </a:cubicBezTo>
                  <a:cubicBezTo>
                    <a:pt x="954" y="1425"/>
                    <a:pt x="876" y="1268"/>
                    <a:pt x="829" y="1104"/>
                  </a:cubicBezTo>
                  <a:cubicBezTo>
                    <a:pt x="751" y="854"/>
                    <a:pt x="649" y="604"/>
                    <a:pt x="571" y="354"/>
                  </a:cubicBezTo>
                  <a:cubicBezTo>
                    <a:pt x="532" y="245"/>
                    <a:pt x="493" y="159"/>
                    <a:pt x="407" y="81"/>
                  </a:cubicBezTo>
                  <a:cubicBezTo>
                    <a:pt x="358" y="31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5" name="Google Shape;17685;p57"/>
            <p:cNvSpPr/>
            <p:nvPr/>
          </p:nvSpPr>
          <p:spPr>
            <a:xfrm>
              <a:off x="3368674" y="1544090"/>
              <a:ext cx="67282" cy="50711"/>
            </a:xfrm>
            <a:custGeom>
              <a:avLst/>
              <a:gdLst/>
              <a:ahLst/>
              <a:cxnLst/>
              <a:rect l="l" t="t" r="r" b="b"/>
              <a:pathLst>
                <a:path w="1486" h="1120" extrusionOk="0">
                  <a:moveTo>
                    <a:pt x="1297" y="1"/>
                  </a:moveTo>
                  <a:cubicBezTo>
                    <a:pt x="1260" y="1"/>
                    <a:pt x="1221" y="3"/>
                    <a:pt x="1189" y="18"/>
                  </a:cubicBezTo>
                  <a:cubicBezTo>
                    <a:pt x="813" y="119"/>
                    <a:pt x="470" y="307"/>
                    <a:pt x="134" y="494"/>
                  </a:cubicBezTo>
                  <a:cubicBezTo>
                    <a:pt x="40" y="541"/>
                    <a:pt x="1" y="627"/>
                    <a:pt x="1" y="729"/>
                  </a:cubicBezTo>
                  <a:cubicBezTo>
                    <a:pt x="188" y="854"/>
                    <a:pt x="376" y="994"/>
                    <a:pt x="548" y="1119"/>
                  </a:cubicBezTo>
                  <a:cubicBezTo>
                    <a:pt x="563" y="1041"/>
                    <a:pt x="587" y="971"/>
                    <a:pt x="657" y="924"/>
                  </a:cubicBezTo>
                  <a:cubicBezTo>
                    <a:pt x="923" y="744"/>
                    <a:pt x="1118" y="502"/>
                    <a:pt x="1345" y="291"/>
                  </a:cubicBezTo>
                  <a:cubicBezTo>
                    <a:pt x="1384" y="252"/>
                    <a:pt x="1423" y="189"/>
                    <a:pt x="1446" y="143"/>
                  </a:cubicBezTo>
                  <a:cubicBezTo>
                    <a:pt x="1486" y="96"/>
                    <a:pt x="1431" y="2"/>
                    <a:pt x="1368" y="2"/>
                  </a:cubicBezTo>
                  <a:cubicBezTo>
                    <a:pt x="1346" y="2"/>
                    <a:pt x="1322" y="1"/>
                    <a:pt x="12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6" name="Google Shape;17686;p57"/>
            <p:cNvSpPr/>
            <p:nvPr/>
          </p:nvSpPr>
          <p:spPr>
            <a:xfrm>
              <a:off x="3322355" y="1515385"/>
              <a:ext cx="42742" cy="57502"/>
            </a:xfrm>
            <a:custGeom>
              <a:avLst/>
              <a:gdLst/>
              <a:ahLst/>
              <a:cxnLst/>
              <a:rect l="l" t="t" r="r" b="b"/>
              <a:pathLst>
                <a:path w="944" h="1270" extrusionOk="0">
                  <a:moveTo>
                    <a:pt x="831" y="0"/>
                  </a:moveTo>
                  <a:cubicBezTo>
                    <a:pt x="825" y="0"/>
                    <a:pt x="819" y="1"/>
                    <a:pt x="813" y="3"/>
                  </a:cubicBezTo>
                  <a:cubicBezTo>
                    <a:pt x="672" y="50"/>
                    <a:pt x="555" y="120"/>
                    <a:pt x="477" y="245"/>
                  </a:cubicBezTo>
                  <a:cubicBezTo>
                    <a:pt x="336" y="480"/>
                    <a:pt x="180" y="714"/>
                    <a:pt x="39" y="964"/>
                  </a:cubicBezTo>
                  <a:cubicBezTo>
                    <a:pt x="0" y="1019"/>
                    <a:pt x="16" y="1105"/>
                    <a:pt x="0" y="1183"/>
                  </a:cubicBezTo>
                  <a:cubicBezTo>
                    <a:pt x="112" y="1242"/>
                    <a:pt x="229" y="1270"/>
                    <a:pt x="356" y="1270"/>
                  </a:cubicBezTo>
                  <a:cubicBezTo>
                    <a:pt x="398" y="1270"/>
                    <a:pt x="441" y="1267"/>
                    <a:pt x="485" y="1261"/>
                  </a:cubicBezTo>
                  <a:cubicBezTo>
                    <a:pt x="461" y="1136"/>
                    <a:pt x="500" y="1027"/>
                    <a:pt x="563" y="909"/>
                  </a:cubicBezTo>
                  <a:cubicBezTo>
                    <a:pt x="664" y="714"/>
                    <a:pt x="758" y="519"/>
                    <a:pt x="852" y="323"/>
                  </a:cubicBezTo>
                  <a:cubicBezTo>
                    <a:pt x="883" y="261"/>
                    <a:pt x="907" y="190"/>
                    <a:pt x="930" y="112"/>
                  </a:cubicBezTo>
                  <a:cubicBezTo>
                    <a:pt x="944" y="56"/>
                    <a:pt x="883" y="0"/>
                    <a:pt x="8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7" name="Google Shape;17687;p57"/>
            <p:cNvSpPr/>
            <p:nvPr/>
          </p:nvSpPr>
          <p:spPr>
            <a:xfrm>
              <a:off x="3410102" y="1661991"/>
              <a:ext cx="52748" cy="24450"/>
            </a:xfrm>
            <a:custGeom>
              <a:avLst/>
              <a:gdLst/>
              <a:ahLst/>
              <a:cxnLst/>
              <a:rect l="l" t="t" r="r" b="b"/>
              <a:pathLst>
                <a:path w="1165" h="540" extrusionOk="0">
                  <a:moveTo>
                    <a:pt x="39" y="0"/>
                  </a:moveTo>
                  <a:cubicBezTo>
                    <a:pt x="31" y="47"/>
                    <a:pt x="16" y="109"/>
                    <a:pt x="0" y="156"/>
                  </a:cubicBezTo>
                  <a:cubicBezTo>
                    <a:pt x="360" y="352"/>
                    <a:pt x="758" y="445"/>
                    <a:pt x="1164" y="539"/>
                  </a:cubicBezTo>
                  <a:cubicBezTo>
                    <a:pt x="813" y="289"/>
                    <a:pt x="485" y="24"/>
                    <a:pt x="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8" name="Google Shape;17688;p57"/>
            <p:cNvSpPr/>
            <p:nvPr/>
          </p:nvSpPr>
          <p:spPr>
            <a:xfrm>
              <a:off x="3351695" y="1573113"/>
              <a:ext cx="8920" cy="3622"/>
            </a:xfrm>
            <a:custGeom>
              <a:avLst/>
              <a:gdLst/>
              <a:ahLst/>
              <a:cxnLst/>
              <a:rect l="l" t="t" r="r" b="b"/>
              <a:pathLst>
                <a:path w="197" h="80" extrusionOk="0">
                  <a:moveTo>
                    <a:pt x="60" y="0"/>
                  </a:moveTo>
                  <a:cubicBezTo>
                    <a:pt x="41" y="0"/>
                    <a:pt x="21" y="3"/>
                    <a:pt x="1" y="9"/>
                  </a:cubicBezTo>
                  <a:cubicBezTo>
                    <a:pt x="38" y="57"/>
                    <a:pt x="78" y="80"/>
                    <a:pt x="125" y="80"/>
                  </a:cubicBezTo>
                  <a:cubicBezTo>
                    <a:pt x="147" y="80"/>
                    <a:pt x="171" y="74"/>
                    <a:pt x="196" y="64"/>
                  </a:cubicBezTo>
                  <a:cubicBezTo>
                    <a:pt x="161" y="24"/>
                    <a:pt x="114" y="0"/>
                    <a:pt x="60" y="0"/>
                  </a:cubicBezTo>
                  <a:close/>
                </a:path>
              </a:pathLst>
            </a:custGeom>
            <a:solidFill>
              <a:srgbClr val="976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9" name="Google Shape;17689;p57"/>
            <p:cNvSpPr/>
            <p:nvPr/>
          </p:nvSpPr>
          <p:spPr>
            <a:xfrm>
              <a:off x="3411868" y="1623777"/>
              <a:ext cx="3577" cy="4981"/>
            </a:xfrm>
            <a:custGeom>
              <a:avLst/>
              <a:gdLst/>
              <a:ahLst/>
              <a:cxnLst/>
              <a:rect l="l" t="t" r="r" b="b"/>
              <a:pathLst>
                <a:path w="79" h="110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55"/>
                    <a:pt x="16" y="94"/>
                    <a:pt x="78" y="110"/>
                  </a:cubicBezTo>
                  <a:cubicBezTo>
                    <a:pt x="78" y="63"/>
                    <a:pt x="47" y="24"/>
                    <a:pt x="8" y="0"/>
                  </a:cubicBezTo>
                  <a:close/>
                </a:path>
              </a:pathLst>
            </a:custGeom>
            <a:solidFill>
              <a:srgbClr val="976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690" name="Google Shape;17690;p57"/>
            <p:cNvGrpSpPr/>
            <p:nvPr/>
          </p:nvGrpSpPr>
          <p:grpSpPr>
            <a:xfrm>
              <a:off x="2908580" y="1048460"/>
              <a:ext cx="859633" cy="466668"/>
              <a:chOff x="2908567" y="1047360"/>
              <a:chExt cx="859633" cy="466668"/>
            </a:xfrm>
          </p:grpSpPr>
          <p:sp>
            <p:nvSpPr>
              <p:cNvPr id="17691" name="Google Shape;17691;p57"/>
              <p:cNvSpPr/>
              <p:nvPr/>
            </p:nvSpPr>
            <p:spPr>
              <a:xfrm>
                <a:off x="3416803" y="1403325"/>
                <a:ext cx="33324" cy="29113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43" extrusionOk="0">
                    <a:moveTo>
                      <a:pt x="407" y="1"/>
                    </a:moveTo>
                    <a:cubicBezTo>
                      <a:pt x="204" y="1"/>
                      <a:pt x="1" y="141"/>
                      <a:pt x="8" y="290"/>
                    </a:cubicBezTo>
                    <a:cubicBezTo>
                      <a:pt x="16" y="446"/>
                      <a:pt x="204" y="634"/>
                      <a:pt x="376" y="642"/>
                    </a:cubicBezTo>
                    <a:cubicBezTo>
                      <a:pt x="382" y="642"/>
                      <a:pt x="389" y="642"/>
                      <a:pt x="396" y="642"/>
                    </a:cubicBezTo>
                    <a:cubicBezTo>
                      <a:pt x="554" y="642"/>
                      <a:pt x="720" y="470"/>
                      <a:pt x="727" y="290"/>
                    </a:cubicBezTo>
                    <a:cubicBezTo>
                      <a:pt x="735" y="118"/>
                      <a:pt x="610" y="1"/>
                      <a:pt x="407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2" name="Google Shape;17692;p57"/>
              <p:cNvSpPr/>
              <p:nvPr/>
            </p:nvSpPr>
            <p:spPr>
              <a:xfrm>
                <a:off x="3474124" y="1298193"/>
                <a:ext cx="125283" cy="126777"/>
              </a:xfrm>
              <a:custGeom>
                <a:avLst/>
                <a:gdLst/>
                <a:ahLst/>
                <a:cxnLst/>
                <a:rect l="l" t="t" r="r" b="b"/>
                <a:pathLst>
                  <a:path w="2767" h="2800" extrusionOk="0">
                    <a:moveTo>
                      <a:pt x="1474" y="0"/>
                    </a:moveTo>
                    <a:cubicBezTo>
                      <a:pt x="1254" y="0"/>
                      <a:pt x="1026" y="80"/>
                      <a:pt x="805" y="275"/>
                    </a:cubicBezTo>
                    <a:cubicBezTo>
                      <a:pt x="626" y="432"/>
                      <a:pt x="415" y="541"/>
                      <a:pt x="258" y="721"/>
                    </a:cubicBezTo>
                    <a:cubicBezTo>
                      <a:pt x="86" y="901"/>
                      <a:pt x="0" y="1112"/>
                      <a:pt x="8" y="1354"/>
                    </a:cubicBezTo>
                    <a:cubicBezTo>
                      <a:pt x="24" y="1823"/>
                      <a:pt x="243" y="2174"/>
                      <a:pt x="579" y="2487"/>
                    </a:cubicBezTo>
                    <a:cubicBezTo>
                      <a:pt x="805" y="2690"/>
                      <a:pt x="1048" y="2792"/>
                      <a:pt x="1337" y="2799"/>
                    </a:cubicBezTo>
                    <a:cubicBezTo>
                      <a:pt x="1346" y="2800"/>
                      <a:pt x="1356" y="2800"/>
                      <a:pt x="1366" y="2800"/>
                    </a:cubicBezTo>
                    <a:cubicBezTo>
                      <a:pt x="2149" y="2800"/>
                      <a:pt x="2759" y="2180"/>
                      <a:pt x="2743" y="1369"/>
                    </a:cubicBezTo>
                    <a:cubicBezTo>
                      <a:pt x="2767" y="994"/>
                      <a:pt x="2610" y="658"/>
                      <a:pt x="2345" y="408"/>
                    </a:cubicBezTo>
                    <a:cubicBezTo>
                      <a:pt x="2107" y="175"/>
                      <a:pt x="1799" y="0"/>
                      <a:pt x="1474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3" name="Google Shape;17693;p57"/>
              <p:cNvSpPr/>
              <p:nvPr/>
            </p:nvSpPr>
            <p:spPr>
              <a:xfrm>
                <a:off x="3342141" y="1133114"/>
                <a:ext cx="103731" cy="92683"/>
              </a:xfrm>
              <a:custGeom>
                <a:avLst/>
                <a:gdLst/>
                <a:ahLst/>
                <a:cxnLst/>
                <a:rect l="l" t="t" r="r" b="b"/>
                <a:pathLst>
                  <a:path w="2291" h="2047" extrusionOk="0">
                    <a:moveTo>
                      <a:pt x="1159" y="0"/>
                    </a:moveTo>
                    <a:cubicBezTo>
                      <a:pt x="1016" y="0"/>
                      <a:pt x="865" y="28"/>
                      <a:pt x="712" y="85"/>
                    </a:cubicBezTo>
                    <a:cubicBezTo>
                      <a:pt x="360" y="210"/>
                      <a:pt x="1" y="460"/>
                      <a:pt x="24" y="944"/>
                    </a:cubicBezTo>
                    <a:cubicBezTo>
                      <a:pt x="16" y="1374"/>
                      <a:pt x="188" y="1655"/>
                      <a:pt x="563" y="1843"/>
                    </a:cubicBezTo>
                    <a:cubicBezTo>
                      <a:pt x="720" y="1913"/>
                      <a:pt x="876" y="1968"/>
                      <a:pt x="1040" y="2023"/>
                    </a:cubicBezTo>
                    <a:cubicBezTo>
                      <a:pt x="1106" y="2038"/>
                      <a:pt x="1173" y="2046"/>
                      <a:pt x="1239" y="2046"/>
                    </a:cubicBezTo>
                    <a:cubicBezTo>
                      <a:pt x="1368" y="2046"/>
                      <a:pt x="1497" y="2017"/>
                      <a:pt x="1626" y="1960"/>
                    </a:cubicBezTo>
                    <a:cubicBezTo>
                      <a:pt x="1946" y="1812"/>
                      <a:pt x="2126" y="1561"/>
                      <a:pt x="2228" y="1241"/>
                    </a:cubicBezTo>
                    <a:cubicBezTo>
                      <a:pt x="2290" y="1061"/>
                      <a:pt x="2282" y="905"/>
                      <a:pt x="2204" y="741"/>
                    </a:cubicBezTo>
                    <a:cubicBezTo>
                      <a:pt x="1991" y="267"/>
                      <a:pt x="1608" y="0"/>
                      <a:pt x="1159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4" name="Google Shape;17694;p57"/>
              <p:cNvSpPr/>
              <p:nvPr/>
            </p:nvSpPr>
            <p:spPr>
              <a:xfrm>
                <a:off x="3279523" y="1047360"/>
                <a:ext cx="90283" cy="8439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1864" extrusionOk="0">
                    <a:moveTo>
                      <a:pt x="991" y="1"/>
                    </a:moveTo>
                    <a:cubicBezTo>
                      <a:pt x="829" y="1"/>
                      <a:pt x="667" y="41"/>
                      <a:pt x="516" y="127"/>
                    </a:cubicBezTo>
                    <a:cubicBezTo>
                      <a:pt x="235" y="291"/>
                      <a:pt x="1" y="533"/>
                      <a:pt x="8" y="908"/>
                    </a:cubicBezTo>
                    <a:cubicBezTo>
                      <a:pt x="23" y="1404"/>
                      <a:pt x="515" y="1864"/>
                      <a:pt x="1018" y="1864"/>
                    </a:cubicBezTo>
                    <a:cubicBezTo>
                      <a:pt x="1039" y="1864"/>
                      <a:pt x="1059" y="1863"/>
                      <a:pt x="1079" y="1861"/>
                    </a:cubicBezTo>
                    <a:cubicBezTo>
                      <a:pt x="1610" y="1822"/>
                      <a:pt x="1993" y="1416"/>
                      <a:pt x="1985" y="877"/>
                    </a:cubicBezTo>
                    <a:cubicBezTo>
                      <a:pt x="1985" y="650"/>
                      <a:pt x="1970" y="634"/>
                      <a:pt x="1837" y="439"/>
                    </a:cubicBezTo>
                    <a:cubicBezTo>
                      <a:pt x="1633" y="163"/>
                      <a:pt x="1315" y="1"/>
                      <a:pt x="991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5" name="Google Shape;17695;p57"/>
              <p:cNvSpPr/>
              <p:nvPr/>
            </p:nvSpPr>
            <p:spPr>
              <a:xfrm>
                <a:off x="2908567" y="1304984"/>
                <a:ext cx="95671" cy="86435"/>
              </a:xfrm>
              <a:custGeom>
                <a:avLst/>
                <a:gdLst/>
                <a:ahLst/>
                <a:cxnLst/>
                <a:rect l="l" t="t" r="r" b="b"/>
                <a:pathLst>
                  <a:path w="2113" h="1909" extrusionOk="0">
                    <a:moveTo>
                      <a:pt x="1008" y="1"/>
                    </a:moveTo>
                    <a:cubicBezTo>
                      <a:pt x="478" y="1"/>
                      <a:pt x="0" y="537"/>
                      <a:pt x="59" y="1094"/>
                    </a:cubicBezTo>
                    <a:cubicBezTo>
                      <a:pt x="96" y="1545"/>
                      <a:pt x="350" y="1909"/>
                      <a:pt x="828" y="1909"/>
                    </a:cubicBezTo>
                    <a:cubicBezTo>
                      <a:pt x="847" y="1909"/>
                      <a:pt x="867" y="1908"/>
                      <a:pt x="887" y="1907"/>
                    </a:cubicBezTo>
                    <a:cubicBezTo>
                      <a:pt x="1114" y="1899"/>
                      <a:pt x="1301" y="1845"/>
                      <a:pt x="1465" y="1673"/>
                    </a:cubicBezTo>
                    <a:cubicBezTo>
                      <a:pt x="1614" y="1516"/>
                      <a:pt x="1739" y="1337"/>
                      <a:pt x="1833" y="1141"/>
                    </a:cubicBezTo>
                    <a:cubicBezTo>
                      <a:pt x="2113" y="588"/>
                      <a:pt x="1718" y="6"/>
                      <a:pt x="1167" y="6"/>
                    </a:cubicBezTo>
                    <a:cubicBezTo>
                      <a:pt x="1149" y="6"/>
                      <a:pt x="1132" y="7"/>
                      <a:pt x="1114" y="8"/>
                    </a:cubicBezTo>
                    <a:cubicBezTo>
                      <a:pt x="1078" y="3"/>
                      <a:pt x="1043" y="1"/>
                      <a:pt x="1008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6" name="Google Shape;17696;p57"/>
              <p:cNvSpPr/>
              <p:nvPr/>
            </p:nvSpPr>
            <p:spPr>
              <a:xfrm>
                <a:off x="3225734" y="1309240"/>
                <a:ext cx="82133" cy="7756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713" extrusionOk="0">
                    <a:moveTo>
                      <a:pt x="918" y="0"/>
                    </a:moveTo>
                    <a:cubicBezTo>
                      <a:pt x="669" y="0"/>
                      <a:pt x="470" y="130"/>
                      <a:pt x="282" y="406"/>
                    </a:cubicBezTo>
                    <a:cubicBezTo>
                      <a:pt x="259" y="438"/>
                      <a:pt x="243" y="453"/>
                      <a:pt x="220" y="485"/>
                    </a:cubicBezTo>
                    <a:cubicBezTo>
                      <a:pt x="32" y="758"/>
                      <a:pt x="1" y="1032"/>
                      <a:pt x="157" y="1321"/>
                    </a:cubicBezTo>
                    <a:cubicBezTo>
                      <a:pt x="304" y="1593"/>
                      <a:pt x="541" y="1713"/>
                      <a:pt x="843" y="1713"/>
                    </a:cubicBezTo>
                    <a:cubicBezTo>
                      <a:pt x="861" y="1713"/>
                      <a:pt x="880" y="1712"/>
                      <a:pt x="899" y="1711"/>
                    </a:cubicBezTo>
                    <a:cubicBezTo>
                      <a:pt x="1470" y="1711"/>
                      <a:pt x="1814" y="1352"/>
                      <a:pt x="1775" y="797"/>
                    </a:cubicBezTo>
                    <a:cubicBezTo>
                      <a:pt x="1736" y="461"/>
                      <a:pt x="1431" y="102"/>
                      <a:pt x="1110" y="24"/>
                    </a:cubicBezTo>
                    <a:cubicBezTo>
                      <a:pt x="1043" y="8"/>
                      <a:pt x="979" y="0"/>
                      <a:pt x="918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7" name="Google Shape;17697;p57"/>
              <p:cNvSpPr/>
              <p:nvPr/>
            </p:nvSpPr>
            <p:spPr>
              <a:xfrm>
                <a:off x="3610680" y="1441810"/>
                <a:ext cx="78964" cy="72218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595" extrusionOk="0">
                    <a:moveTo>
                      <a:pt x="846" y="1"/>
                    </a:moveTo>
                    <a:cubicBezTo>
                      <a:pt x="733" y="1"/>
                      <a:pt x="617" y="22"/>
                      <a:pt x="501" y="57"/>
                    </a:cubicBezTo>
                    <a:cubicBezTo>
                      <a:pt x="227" y="143"/>
                      <a:pt x="118" y="339"/>
                      <a:pt x="71" y="612"/>
                    </a:cubicBezTo>
                    <a:cubicBezTo>
                      <a:pt x="1" y="972"/>
                      <a:pt x="181" y="1354"/>
                      <a:pt x="517" y="1472"/>
                    </a:cubicBezTo>
                    <a:cubicBezTo>
                      <a:pt x="681" y="1519"/>
                      <a:pt x="853" y="1565"/>
                      <a:pt x="1017" y="1589"/>
                    </a:cubicBezTo>
                    <a:cubicBezTo>
                      <a:pt x="1048" y="1592"/>
                      <a:pt x="1079" y="1594"/>
                      <a:pt x="1109" y="1594"/>
                    </a:cubicBezTo>
                    <a:cubicBezTo>
                      <a:pt x="1465" y="1594"/>
                      <a:pt x="1705" y="1342"/>
                      <a:pt x="1712" y="925"/>
                    </a:cubicBezTo>
                    <a:cubicBezTo>
                      <a:pt x="1743" y="596"/>
                      <a:pt x="1587" y="331"/>
                      <a:pt x="1314" y="143"/>
                    </a:cubicBezTo>
                    <a:cubicBezTo>
                      <a:pt x="1163" y="42"/>
                      <a:pt x="1006" y="1"/>
                      <a:pt x="846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8" name="Google Shape;17698;p57"/>
              <p:cNvSpPr/>
              <p:nvPr/>
            </p:nvSpPr>
            <p:spPr>
              <a:xfrm>
                <a:off x="3185392" y="1156929"/>
                <a:ext cx="71901" cy="77741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717" extrusionOk="0">
                    <a:moveTo>
                      <a:pt x="795" y="0"/>
                    </a:moveTo>
                    <a:cubicBezTo>
                      <a:pt x="506" y="0"/>
                      <a:pt x="218" y="171"/>
                      <a:pt x="110" y="465"/>
                    </a:cubicBezTo>
                    <a:cubicBezTo>
                      <a:pt x="48" y="613"/>
                      <a:pt x="9" y="762"/>
                      <a:pt x="17" y="918"/>
                    </a:cubicBezTo>
                    <a:cubicBezTo>
                      <a:pt x="1" y="1114"/>
                      <a:pt x="79" y="1286"/>
                      <a:pt x="196" y="1434"/>
                    </a:cubicBezTo>
                    <a:cubicBezTo>
                      <a:pt x="332" y="1613"/>
                      <a:pt x="568" y="1716"/>
                      <a:pt x="779" y="1716"/>
                    </a:cubicBezTo>
                    <a:cubicBezTo>
                      <a:pt x="872" y="1716"/>
                      <a:pt x="960" y="1696"/>
                      <a:pt x="1032" y="1653"/>
                    </a:cubicBezTo>
                    <a:cubicBezTo>
                      <a:pt x="1251" y="1512"/>
                      <a:pt x="1423" y="1325"/>
                      <a:pt x="1501" y="1082"/>
                    </a:cubicBezTo>
                    <a:cubicBezTo>
                      <a:pt x="1587" y="801"/>
                      <a:pt x="1447" y="332"/>
                      <a:pt x="1220" y="145"/>
                    </a:cubicBezTo>
                    <a:cubicBezTo>
                      <a:pt x="1095" y="46"/>
                      <a:pt x="945" y="0"/>
                      <a:pt x="795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9" name="Google Shape;17699;p57"/>
              <p:cNvSpPr/>
              <p:nvPr/>
            </p:nvSpPr>
            <p:spPr>
              <a:xfrm>
                <a:off x="3066584" y="1297061"/>
                <a:ext cx="73214" cy="68505"/>
              </a:xfrm>
              <a:custGeom>
                <a:avLst/>
                <a:gdLst/>
                <a:ahLst/>
                <a:cxnLst/>
                <a:rect l="l" t="t" r="r" b="b"/>
                <a:pathLst>
                  <a:path w="1617" h="1513" extrusionOk="0">
                    <a:moveTo>
                      <a:pt x="737" y="0"/>
                    </a:moveTo>
                    <a:cubicBezTo>
                      <a:pt x="378" y="0"/>
                      <a:pt x="0" y="327"/>
                      <a:pt x="15" y="801"/>
                    </a:cubicBezTo>
                    <a:cubicBezTo>
                      <a:pt x="37" y="1208"/>
                      <a:pt x="387" y="1513"/>
                      <a:pt x="847" y="1513"/>
                    </a:cubicBezTo>
                    <a:cubicBezTo>
                      <a:pt x="864" y="1513"/>
                      <a:pt x="881" y="1512"/>
                      <a:pt x="898" y="1512"/>
                    </a:cubicBezTo>
                    <a:cubicBezTo>
                      <a:pt x="1312" y="1504"/>
                      <a:pt x="1617" y="1183"/>
                      <a:pt x="1617" y="761"/>
                    </a:cubicBezTo>
                    <a:cubicBezTo>
                      <a:pt x="1617" y="326"/>
                      <a:pt x="1281" y="3"/>
                      <a:pt x="828" y="3"/>
                    </a:cubicBezTo>
                    <a:cubicBezTo>
                      <a:pt x="818" y="3"/>
                      <a:pt x="807" y="3"/>
                      <a:pt x="796" y="3"/>
                    </a:cubicBezTo>
                    <a:cubicBezTo>
                      <a:pt x="776" y="1"/>
                      <a:pt x="757" y="0"/>
                      <a:pt x="737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0" name="Google Shape;17700;p57"/>
              <p:cNvSpPr/>
              <p:nvPr/>
            </p:nvSpPr>
            <p:spPr>
              <a:xfrm>
                <a:off x="3583106" y="1229553"/>
                <a:ext cx="80005" cy="63524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1403" extrusionOk="0">
                    <a:moveTo>
                      <a:pt x="645" y="0"/>
                    </a:moveTo>
                    <a:cubicBezTo>
                      <a:pt x="439" y="0"/>
                      <a:pt x="263" y="90"/>
                      <a:pt x="164" y="252"/>
                    </a:cubicBezTo>
                    <a:cubicBezTo>
                      <a:pt x="0" y="502"/>
                      <a:pt x="16" y="830"/>
                      <a:pt x="243" y="1065"/>
                    </a:cubicBezTo>
                    <a:cubicBezTo>
                      <a:pt x="438" y="1268"/>
                      <a:pt x="688" y="1385"/>
                      <a:pt x="915" y="1401"/>
                    </a:cubicBezTo>
                    <a:cubicBezTo>
                      <a:pt x="936" y="1402"/>
                      <a:pt x="958" y="1402"/>
                      <a:pt x="978" y="1402"/>
                    </a:cubicBezTo>
                    <a:cubicBezTo>
                      <a:pt x="1243" y="1402"/>
                      <a:pt x="1436" y="1313"/>
                      <a:pt x="1508" y="1190"/>
                    </a:cubicBezTo>
                    <a:cubicBezTo>
                      <a:pt x="1766" y="768"/>
                      <a:pt x="1563" y="307"/>
                      <a:pt x="1258" y="182"/>
                    </a:cubicBezTo>
                    <a:cubicBezTo>
                      <a:pt x="1133" y="127"/>
                      <a:pt x="1001" y="72"/>
                      <a:pt x="868" y="33"/>
                    </a:cubicBezTo>
                    <a:cubicBezTo>
                      <a:pt x="791" y="11"/>
                      <a:pt x="716" y="0"/>
                      <a:pt x="645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1" name="Google Shape;17701;p57"/>
              <p:cNvSpPr/>
              <p:nvPr/>
            </p:nvSpPr>
            <p:spPr>
              <a:xfrm>
                <a:off x="3454655" y="1224799"/>
                <a:ext cx="63389" cy="63117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1394" extrusionOk="0">
                    <a:moveTo>
                      <a:pt x="625" y="1"/>
                    </a:moveTo>
                    <a:cubicBezTo>
                      <a:pt x="502" y="1"/>
                      <a:pt x="386" y="21"/>
                      <a:pt x="282" y="130"/>
                    </a:cubicBezTo>
                    <a:cubicBezTo>
                      <a:pt x="8" y="427"/>
                      <a:pt x="1" y="912"/>
                      <a:pt x="282" y="1193"/>
                    </a:cubicBezTo>
                    <a:cubicBezTo>
                      <a:pt x="399" y="1297"/>
                      <a:pt x="535" y="1394"/>
                      <a:pt x="683" y="1394"/>
                    </a:cubicBezTo>
                    <a:cubicBezTo>
                      <a:pt x="703" y="1394"/>
                      <a:pt x="723" y="1392"/>
                      <a:pt x="743" y="1388"/>
                    </a:cubicBezTo>
                    <a:cubicBezTo>
                      <a:pt x="1118" y="1326"/>
                      <a:pt x="1368" y="1170"/>
                      <a:pt x="1399" y="677"/>
                    </a:cubicBezTo>
                    <a:cubicBezTo>
                      <a:pt x="1399" y="334"/>
                      <a:pt x="1103" y="21"/>
                      <a:pt x="759" y="5"/>
                    </a:cubicBezTo>
                    <a:cubicBezTo>
                      <a:pt x="713" y="3"/>
                      <a:pt x="669" y="1"/>
                      <a:pt x="625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2" name="Google Shape;17702;p57"/>
              <p:cNvSpPr/>
              <p:nvPr/>
            </p:nvSpPr>
            <p:spPr>
              <a:xfrm>
                <a:off x="3360886" y="1293801"/>
                <a:ext cx="66920" cy="58997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303" extrusionOk="0">
                    <a:moveTo>
                      <a:pt x="690" y="0"/>
                    </a:moveTo>
                    <a:cubicBezTo>
                      <a:pt x="382" y="0"/>
                      <a:pt x="83" y="217"/>
                      <a:pt x="9" y="529"/>
                    </a:cubicBezTo>
                    <a:cubicBezTo>
                      <a:pt x="1" y="568"/>
                      <a:pt x="1" y="622"/>
                      <a:pt x="9" y="669"/>
                    </a:cubicBezTo>
                    <a:cubicBezTo>
                      <a:pt x="71" y="982"/>
                      <a:pt x="462" y="1302"/>
                      <a:pt x="782" y="1302"/>
                    </a:cubicBezTo>
                    <a:cubicBezTo>
                      <a:pt x="1017" y="1302"/>
                      <a:pt x="1275" y="1154"/>
                      <a:pt x="1361" y="982"/>
                    </a:cubicBezTo>
                    <a:cubicBezTo>
                      <a:pt x="1478" y="755"/>
                      <a:pt x="1478" y="544"/>
                      <a:pt x="1329" y="326"/>
                    </a:cubicBezTo>
                    <a:cubicBezTo>
                      <a:pt x="1236" y="169"/>
                      <a:pt x="1079" y="99"/>
                      <a:pt x="923" y="44"/>
                    </a:cubicBezTo>
                    <a:cubicBezTo>
                      <a:pt x="847" y="14"/>
                      <a:pt x="768" y="0"/>
                      <a:pt x="690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3" name="Google Shape;17703;p57"/>
              <p:cNvSpPr/>
              <p:nvPr/>
            </p:nvSpPr>
            <p:spPr>
              <a:xfrm>
                <a:off x="3559381" y="1145067"/>
                <a:ext cx="56325" cy="55239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1220" extrusionOk="0">
                    <a:moveTo>
                      <a:pt x="626" y="0"/>
                    </a:moveTo>
                    <a:cubicBezTo>
                      <a:pt x="266" y="0"/>
                      <a:pt x="16" y="243"/>
                      <a:pt x="16" y="602"/>
                    </a:cubicBezTo>
                    <a:cubicBezTo>
                      <a:pt x="1" y="1016"/>
                      <a:pt x="196" y="1219"/>
                      <a:pt x="587" y="1219"/>
                    </a:cubicBezTo>
                    <a:cubicBezTo>
                      <a:pt x="970" y="1219"/>
                      <a:pt x="1228" y="977"/>
                      <a:pt x="1235" y="625"/>
                    </a:cubicBezTo>
                    <a:cubicBezTo>
                      <a:pt x="1243" y="274"/>
                      <a:pt x="978" y="0"/>
                      <a:pt x="626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4" name="Google Shape;17704;p57"/>
              <p:cNvSpPr/>
              <p:nvPr/>
            </p:nvSpPr>
            <p:spPr>
              <a:xfrm>
                <a:off x="3627342" y="1344828"/>
                <a:ext cx="60898" cy="58906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301" extrusionOk="0">
                    <a:moveTo>
                      <a:pt x="624" y="1"/>
                    </a:moveTo>
                    <a:cubicBezTo>
                      <a:pt x="526" y="1"/>
                      <a:pt x="430" y="40"/>
                      <a:pt x="328" y="121"/>
                    </a:cubicBezTo>
                    <a:cubicBezTo>
                      <a:pt x="0" y="394"/>
                      <a:pt x="47" y="1043"/>
                      <a:pt x="414" y="1254"/>
                    </a:cubicBezTo>
                    <a:cubicBezTo>
                      <a:pt x="477" y="1277"/>
                      <a:pt x="563" y="1293"/>
                      <a:pt x="602" y="1301"/>
                    </a:cubicBezTo>
                    <a:cubicBezTo>
                      <a:pt x="821" y="1301"/>
                      <a:pt x="985" y="1230"/>
                      <a:pt x="1094" y="1082"/>
                    </a:cubicBezTo>
                    <a:cubicBezTo>
                      <a:pt x="1344" y="754"/>
                      <a:pt x="1250" y="293"/>
                      <a:pt x="883" y="82"/>
                    </a:cubicBezTo>
                    <a:cubicBezTo>
                      <a:pt x="791" y="28"/>
                      <a:pt x="706" y="1"/>
                      <a:pt x="624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5" name="Google Shape;17705;p57"/>
              <p:cNvSpPr/>
              <p:nvPr/>
            </p:nvSpPr>
            <p:spPr>
              <a:xfrm>
                <a:off x="3288352" y="1233356"/>
                <a:ext cx="55601" cy="4727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044" extrusionOk="0">
                    <a:moveTo>
                      <a:pt x="568" y="1"/>
                    </a:moveTo>
                    <a:cubicBezTo>
                      <a:pt x="259" y="1"/>
                      <a:pt x="46" y="207"/>
                      <a:pt x="17" y="535"/>
                    </a:cubicBezTo>
                    <a:cubicBezTo>
                      <a:pt x="1" y="793"/>
                      <a:pt x="267" y="1035"/>
                      <a:pt x="571" y="1043"/>
                    </a:cubicBezTo>
                    <a:lnTo>
                      <a:pt x="704" y="1043"/>
                    </a:lnTo>
                    <a:cubicBezTo>
                      <a:pt x="939" y="1028"/>
                      <a:pt x="1111" y="871"/>
                      <a:pt x="1181" y="613"/>
                    </a:cubicBezTo>
                    <a:cubicBezTo>
                      <a:pt x="1228" y="449"/>
                      <a:pt x="1126" y="215"/>
                      <a:pt x="939" y="105"/>
                    </a:cubicBezTo>
                    <a:cubicBezTo>
                      <a:pt x="853" y="51"/>
                      <a:pt x="751" y="12"/>
                      <a:pt x="634" y="4"/>
                    </a:cubicBezTo>
                    <a:cubicBezTo>
                      <a:pt x="611" y="2"/>
                      <a:pt x="589" y="1"/>
                      <a:pt x="568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6" name="Google Shape;17706;p57"/>
              <p:cNvSpPr/>
              <p:nvPr/>
            </p:nvSpPr>
            <p:spPr>
              <a:xfrm>
                <a:off x="3168051" y="1265050"/>
                <a:ext cx="48175" cy="44644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986" extrusionOk="0">
                    <a:moveTo>
                      <a:pt x="631" y="0"/>
                    </a:moveTo>
                    <a:cubicBezTo>
                      <a:pt x="476" y="0"/>
                      <a:pt x="222" y="120"/>
                      <a:pt x="126" y="257"/>
                    </a:cubicBezTo>
                    <a:cubicBezTo>
                      <a:pt x="17" y="414"/>
                      <a:pt x="1" y="656"/>
                      <a:pt x="79" y="789"/>
                    </a:cubicBezTo>
                    <a:cubicBezTo>
                      <a:pt x="150" y="907"/>
                      <a:pt x="339" y="985"/>
                      <a:pt x="507" y="985"/>
                    </a:cubicBezTo>
                    <a:cubicBezTo>
                      <a:pt x="561" y="985"/>
                      <a:pt x="612" y="977"/>
                      <a:pt x="657" y="961"/>
                    </a:cubicBezTo>
                    <a:cubicBezTo>
                      <a:pt x="915" y="867"/>
                      <a:pt x="1064" y="687"/>
                      <a:pt x="1064" y="460"/>
                    </a:cubicBezTo>
                    <a:cubicBezTo>
                      <a:pt x="1064" y="257"/>
                      <a:pt x="915" y="85"/>
                      <a:pt x="689" y="7"/>
                    </a:cubicBezTo>
                    <a:cubicBezTo>
                      <a:pt x="672" y="2"/>
                      <a:pt x="652" y="0"/>
                      <a:pt x="631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7" name="Google Shape;17707;p57"/>
              <p:cNvSpPr/>
              <p:nvPr/>
            </p:nvSpPr>
            <p:spPr>
              <a:xfrm>
                <a:off x="3466699" y="1140766"/>
                <a:ext cx="42833" cy="46817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034" extrusionOk="0">
                    <a:moveTo>
                      <a:pt x="470" y="0"/>
                    </a:moveTo>
                    <a:cubicBezTo>
                      <a:pt x="224" y="0"/>
                      <a:pt x="0" y="271"/>
                      <a:pt x="0" y="564"/>
                    </a:cubicBezTo>
                    <a:cubicBezTo>
                      <a:pt x="0" y="861"/>
                      <a:pt x="157" y="1017"/>
                      <a:pt x="446" y="1033"/>
                    </a:cubicBezTo>
                    <a:cubicBezTo>
                      <a:pt x="453" y="1033"/>
                      <a:pt x="461" y="1033"/>
                      <a:pt x="468" y="1033"/>
                    </a:cubicBezTo>
                    <a:cubicBezTo>
                      <a:pt x="782" y="1033"/>
                      <a:pt x="946" y="870"/>
                      <a:pt x="946" y="564"/>
                    </a:cubicBezTo>
                    <a:cubicBezTo>
                      <a:pt x="946" y="291"/>
                      <a:pt x="743" y="17"/>
                      <a:pt x="500" y="1"/>
                    </a:cubicBezTo>
                    <a:cubicBezTo>
                      <a:pt x="490" y="1"/>
                      <a:pt x="480" y="0"/>
                      <a:pt x="470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8" name="Google Shape;17708;p57"/>
              <p:cNvSpPr/>
              <p:nvPr/>
            </p:nvSpPr>
            <p:spPr>
              <a:xfrm>
                <a:off x="3447728" y="1065018"/>
                <a:ext cx="50484" cy="42018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928" extrusionOk="0">
                    <a:moveTo>
                      <a:pt x="451" y="0"/>
                    </a:moveTo>
                    <a:cubicBezTo>
                      <a:pt x="242" y="0"/>
                      <a:pt x="57" y="171"/>
                      <a:pt x="36" y="377"/>
                    </a:cubicBezTo>
                    <a:cubicBezTo>
                      <a:pt x="0" y="734"/>
                      <a:pt x="221" y="928"/>
                      <a:pt x="510" y="928"/>
                    </a:cubicBezTo>
                    <a:cubicBezTo>
                      <a:pt x="531" y="928"/>
                      <a:pt x="553" y="926"/>
                      <a:pt x="576" y="924"/>
                    </a:cubicBezTo>
                    <a:lnTo>
                      <a:pt x="654" y="924"/>
                    </a:lnTo>
                    <a:cubicBezTo>
                      <a:pt x="896" y="917"/>
                      <a:pt x="1052" y="776"/>
                      <a:pt x="1084" y="573"/>
                    </a:cubicBezTo>
                    <a:cubicBezTo>
                      <a:pt x="1115" y="362"/>
                      <a:pt x="1013" y="182"/>
                      <a:pt x="802" y="96"/>
                    </a:cubicBezTo>
                    <a:cubicBezTo>
                      <a:pt x="724" y="57"/>
                      <a:pt x="623" y="26"/>
                      <a:pt x="537" y="10"/>
                    </a:cubicBezTo>
                    <a:cubicBezTo>
                      <a:pt x="508" y="4"/>
                      <a:pt x="479" y="0"/>
                      <a:pt x="451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9" name="Google Shape;17709;p57"/>
              <p:cNvSpPr/>
              <p:nvPr/>
            </p:nvSpPr>
            <p:spPr>
              <a:xfrm>
                <a:off x="3168413" y="1076744"/>
                <a:ext cx="51345" cy="46228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1021" extrusionOk="0">
                    <a:moveTo>
                      <a:pt x="592" y="1"/>
                    </a:moveTo>
                    <a:cubicBezTo>
                      <a:pt x="588" y="1"/>
                      <a:pt x="583" y="1"/>
                      <a:pt x="579" y="1"/>
                    </a:cubicBezTo>
                    <a:cubicBezTo>
                      <a:pt x="446" y="9"/>
                      <a:pt x="266" y="126"/>
                      <a:pt x="165" y="282"/>
                    </a:cubicBezTo>
                    <a:cubicBezTo>
                      <a:pt x="1" y="572"/>
                      <a:pt x="141" y="900"/>
                      <a:pt x="431" y="1009"/>
                    </a:cubicBezTo>
                    <a:cubicBezTo>
                      <a:pt x="452" y="1017"/>
                      <a:pt x="476" y="1020"/>
                      <a:pt x="503" y="1020"/>
                    </a:cubicBezTo>
                    <a:cubicBezTo>
                      <a:pt x="740" y="1020"/>
                      <a:pt x="1134" y="721"/>
                      <a:pt x="1134" y="517"/>
                    </a:cubicBezTo>
                    <a:lnTo>
                      <a:pt x="1134" y="470"/>
                    </a:lnTo>
                    <a:cubicBezTo>
                      <a:pt x="1095" y="224"/>
                      <a:pt x="846" y="1"/>
                      <a:pt x="592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0" name="Google Shape;17710;p57"/>
              <p:cNvSpPr/>
              <p:nvPr/>
            </p:nvSpPr>
            <p:spPr>
              <a:xfrm>
                <a:off x="3700555" y="1318431"/>
                <a:ext cx="46047" cy="45368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1002" extrusionOk="0">
                    <a:moveTo>
                      <a:pt x="556" y="0"/>
                    </a:moveTo>
                    <a:cubicBezTo>
                      <a:pt x="266" y="0"/>
                      <a:pt x="1" y="250"/>
                      <a:pt x="9" y="516"/>
                    </a:cubicBezTo>
                    <a:cubicBezTo>
                      <a:pt x="9" y="734"/>
                      <a:pt x="261" y="1002"/>
                      <a:pt x="468" y="1002"/>
                    </a:cubicBezTo>
                    <a:cubicBezTo>
                      <a:pt x="476" y="1002"/>
                      <a:pt x="485" y="1001"/>
                      <a:pt x="493" y="1001"/>
                    </a:cubicBezTo>
                    <a:cubicBezTo>
                      <a:pt x="727" y="985"/>
                      <a:pt x="1017" y="649"/>
                      <a:pt x="1017" y="414"/>
                    </a:cubicBezTo>
                    <a:cubicBezTo>
                      <a:pt x="1017" y="180"/>
                      <a:pt x="813" y="0"/>
                      <a:pt x="556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1" name="Google Shape;17711;p57"/>
              <p:cNvSpPr/>
              <p:nvPr/>
            </p:nvSpPr>
            <p:spPr>
              <a:xfrm>
                <a:off x="3725322" y="1441539"/>
                <a:ext cx="42878" cy="46047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017" extrusionOk="0">
                    <a:moveTo>
                      <a:pt x="440" y="0"/>
                    </a:moveTo>
                    <a:cubicBezTo>
                      <a:pt x="212" y="0"/>
                      <a:pt x="32" y="193"/>
                      <a:pt x="24" y="454"/>
                    </a:cubicBezTo>
                    <a:cubicBezTo>
                      <a:pt x="1" y="727"/>
                      <a:pt x="274" y="1017"/>
                      <a:pt x="532" y="1017"/>
                    </a:cubicBezTo>
                    <a:cubicBezTo>
                      <a:pt x="767" y="1017"/>
                      <a:pt x="946" y="813"/>
                      <a:pt x="946" y="563"/>
                    </a:cubicBezTo>
                    <a:cubicBezTo>
                      <a:pt x="946" y="259"/>
                      <a:pt x="727" y="1"/>
                      <a:pt x="454" y="1"/>
                    </a:cubicBezTo>
                    <a:cubicBezTo>
                      <a:pt x="449" y="1"/>
                      <a:pt x="445" y="0"/>
                      <a:pt x="440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2" name="Google Shape;17712;p57"/>
              <p:cNvSpPr/>
              <p:nvPr/>
            </p:nvSpPr>
            <p:spPr>
              <a:xfrm>
                <a:off x="3030453" y="1215970"/>
                <a:ext cx="46047" cy="44055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973" extrusionOk="0">
                    <a:moveTo>
                      <a:pt x="566" y="1"/>
                    </a:moveTo>
                    <a:cubicBezTo>
                      <a:pt x="364" y="1"/>
                      <a:pt x="224" y="146"/>
                      <a:pt x="117" y="318"/>
                    </a:cubicBezTo>
                    <a:cubicBezTo>
                      <a:pt x="0" y="513"/>
                      <a:pt x="94" y="825"/>
                      <a:pt x="297" y="919"/>
                    </a:cubicBezTo>
                    <a:cubicBezTo>
                      <a:pt x="372" y="955"/>
                      <a:pt x="449" y="972"/>
                      <a:pt x="524" y="972"/>
                    </a:cubicBezTo>
                    <a:cubicBezTo>
                      <a:pt x="725" y="972"/>
                      <a:pt x="909" y="850"/>
                      <a:pt x="977" y="646"/>
                    </a:cubicBezTo>
                    <a:cubicBezTo>
                      <a:pt x="1008" y="560"/>
                      <a:pt x="1016" y="466"/>
                      <a:pt x="1016" y="372"/>
                    </a:cubicBezTo>
                    <a:cubicBezTo>
                      <a:pt x="1016" y="114"/>
                      <a:pt x="914" y="13"/>
                      <a:pt x="625" y="5"/>
                    </a:cubicBezTo>
                    <a:cubicBezTo>
                      <a:pt x="605" y="2"/>
                      <a:pt x="585" y="1"/>
                      <a:pt x="566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3" name="Google Shape;17713;p57"/>
              <p:cNvSpPr/>
              <p:nvPr/>
            </p:nvSpPr>
            <p:spPr>
              <a:xfrm>
                <a:off x="3124901" y="1153353"/>
                <a:ext cx="44146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975" h="936" extrusionOk="0">
                    <a:moveTo>
                      <a:pt x="508" y="0"/>
                    </a:moveTo>
                    <a:cubicBezTo>
                      <a:pt x="418" y="0"/>
                      <a:pt x="318" y="38"/>
                      <a:pt x="212" y="114"/>
                    </a:cubicBezTo>
                    <a:cubicBezTo>
                      <a:pt x="63" y="224"/>
                      <a:pt x="1" y="489"/>
                      <a:pt x="55" y="661"/>
                    </a:cubicBezTo>
                    <a:cubicBezTo>
                      <a:pt x="102" y="810"/>
                      <a:pt x="274" y="927"/>
                      <a:pt x="446" y="935"/>
                    </a:cubicBezTo>
                    <a:cubicBezTo>
                      <a:pt x="453" y="935"/>
                      <a:pt x="460" y="935"/>
                      <a:pt x="467" y="935"/>
                    </a:cubicBezTo>
                    <a:cubicBezTo>
                      <a:pt x="775" y="935"/>
                      <a:pt x="974" y="592"/>
                      <a:pt x="837" y="286"/>
                    </a:cubicBezTo>
                    <a:cubicBezTo>
                      <a:pt x="765" y="95"/>
                      <a:pt x="649" y="0"/>
                      <a:pt x="508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4" name="Google Shape;17714;p57"/>
              <p:cNvSpPr/>
              <p:nvPr/>
            </p:nvSpPr>
            <p:spPr>
              <a:xfrm>
                <a:off x="3159222" y="1365972"/>
                <a:ext cx="36131" cy="29611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54" extrusionOk="0">
                    <a:moveTo>
                      <a:pt x="465" y="0"/>
                    </a:moveTo>
                    <a:cubicBezTo>
                      <a:pt x="376" y="0"/>
                      <a:pt x="299" y="53"/>
                      <a:pt x="235" y="122"/>
                    </a:cubicBezTo>
                    <a:cubicBezTo>
                      <a:pt x="173" y="169"/>
                      <a:pt x="118" y="224"/>
                      <a:pt x="79" y="287"/>
                    </a:cubicBezTo>
                    <a:cubicBezTo>
                      <a:pt x="1" y="404"/>
                      <a:pt x="63" y="576"/>
                      <a:pt x="196" y="630"/>
                    </a:cubicBezTo>
                    <a:cubicBezTo>
                      <a:pt x="259" y="646"/>
                      <a:pt x="313" y="646"/>
                      <a:pt x="360" y="654"/>
                    </a:cubicBezTo>
                    <a:cubicBezTo>
                      <a:pt x="423" y="646"/>
                      <a:pt x="469" y="646"/>
                      <a:pt x="516" y="638"/>
                    </a:cubicBezTo>
                    <a:cubicBezTo>
                      <a:pt x="657" y="591"/>
                      <a:pt x="751" y="490"/>
                      <a:pt x="782" y="341"/>
                    </a:cubicBezTo>
                    <a:cubicBezTo>
                      <a:pt x="798" y="240"/>
                      <a:pt x="696" y="83"/>
                      <a:pt x="563" y="21"/>
                    </a:cubicBezTo>
                    <a:cubicBezTo>
                      <a:pt x="529" y="7"/>
                      <a:pt x="496" y="0"/>
                      <a:pt x="465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5" name="Google Shape;17715;p57"/>
              <p:cNvSpPr/>
              <p:nvPr/>
            </p:nvSpPr>
            <p:spPr>
              <a:xfrm>
                <a:off x="3686746" y="1250426"/>
                <a:ext cx="29793" cy="2983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59" extrusionOk="0">
                    <a:moveTo>
                      <a:pt x="298" y="1"/>
                    </a:moveTo>
                    <a:cubicBezTo>
                      <a:pt x="129" y="1"/>
                      <a:pt x="23" y="123"/>
                      <a:pt x="9" y="315"/>
                    </a:cubicBezTo>
                    <a:cubicBezTo>
                      <a:pt x="1" y="526"/>
                      <a:pt x="134" y="643"/>
                      <a:pt x="376" y="658"/>
                    </a:cubicBezTo>
                    <a:cubicBezTo>
                      <a:pt x="380" y="659"/>
                      <a:pt x="383" y="659"/>
                      <a:pt x="387" y="659"/>
                    </a:cubicBezTo>
                    <a:cubicBezTo>
                      <a:pt x="509" y="659"/>
                      <a:pt x="642" y="537"/>
                      <a:pt x="650" y="408"/>
                    </a:cubicBezTo>
                    <a:cubicBezTo>
                      <a:pt x="657" y="221"/>
                      <a:pt x="493" y="25"/>
                      <a:pt x="329" y="2"/>
                    </a:cubicBezTo>
                    <a:cubicBezTo>
                      <a:pt x="319" y="1"/>
                      <a:pt x="308" y="1"/>
                      <a:pt x="298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716" name="Google Shape;17716;p57"/>
            <p:cNvSpPr/>
            <p:nvPr/>
          </p:nvSpPr>
          <p:spPr>
            <a:xfrm>
              <a:off x="2813226" y="1416048"/>
              <a:ext cx="1018653" cy="364620"/>
            </a:xfrm>
            <a:custGeom>
              <a:avLst/>
              <a:gdLst/>
              <a:ahLst/>
              <a:cxnLst/>
              <a:rect l="l" t="t" r="r" b="b"/>
              <a:pathLst>
                <a:path w="22498" h="8053" extrusionOk="0">
                  <a:moveTo>
                    <a:pt x="5127" y="1"/>
                  </a:moveTo>
                  <a:cubicBezTo>
                    <a:pt x="4755" y="1"/>
                    <a:pt x="4390" y="75"/>
                    <a:pt x="4032" y="150"/>
                  </a:cubicBezTo>
                  <a:cubicBezTo>
                    <a:pt x="3470" y="251"/>
                    <a:pt x="2938" y="431"/>
                    <a:pt x="2438" y="673"/>
                  </a:cubicBezTo>
                  <a:cubicBezTo>
                    <a:pt x="1657" y="1056"/>
                    <a:pt x="828" y="1361"/>
                    <a:pt x="188" y="1994"/>
                  </a:cubicBezTo>
                  <a:cubicBezTo>
                    <a:pt x="149" y="2041"/>
                    <a:pt x="86" y="2048"/>
                    <a:pt x="24" y="2072"/>
                  </a:cubicBezTo>
                  <a:cubicBezTo>
                    <a:pt x="16" y="2119"/>
                    <a:pt x="8" y="2158"/>
                    <a:pt x="0" y="2205"/>
                  </a:cubicBezTo>
                  <a:cubicBezTo>
                    <a:pt x="110" y="3549"/>
                    <a:pt x="664" y="4588"/>
                    <a:pt x="1907" y="5213"/>
                  </a:cubicBezTo>
                  <a:cubicBezTo>
                    <a:pt x="2454" y="5487"/>
                    <a:pt x="3032" y="5666"/>
                    <a:pt x="3626" y="5815"/>
                  </a:cubicBezTo>
                  <a:cubicBezTo>
                    <a:pt x="4908" y="6128"/>
                    <a:pt x="6205" y="6260"/>
                    <a:pt x="7502" y="6464"/>
                  </a:cubicBezTo>
                  <a:cubicBezTo>
                    <a:pt x="7877" y="6526"/>
                    <a:pt x="8260" y="6526"/>
                    <a:pt x="8612" y="6675"/>
                  </a:cubicBezTo>
                  <a:cubicBezTo>
                    <a:pt x="8549" y="6346"/>
                    <a:pt x="8479" y="6026"/>
                    <a:pt x="8424" y="5706"/>
                  </a:cubicBezTo>
                  <a:cubicBezTo>
                    <a:pt x="7815" y="5643"/>
                    <a:pt x="7221" y="5604"/>
                    <a:pt x="6619" y="5526"/>
                  </a:cubicBezTo>
                  <a:cubicBezTo>
                    <a:pt x="5744" y="5424"/>
                    <a:pt x="4884" y="5284"/>
                    <a:pt x="4056" y="5002"/>
                  </a:cubicBezTo>
                  <a:cubicBezTo>
                    <a:pt x="3438" y="4783"/>
                    <a:pt x="2884" y="4494"/>
                    <a:pt x="2376" y="4096"/>
                  </a:cubicBezTo>
                  <a:cubicBezTo>
                    <a:pt x="1969" y="3768"/>
                    <a:pt x="1696" y="3353"/>
                    <a:pt x="1540" y="2869"/>
                  </a:cubicBezTo>
                  <a:cubicBezTo>
                    <a:pt x="1383" y="2392"/>
                    <a:pt x="1540" y="2064"/>
                    <a:pt x="1907" y="1806"/>
                  </a:cubicBezTo>
                  <a:cubicBezTo>
                    <a:pt x="2126" y="1658"/>
                    <a:pt x="2376" y="1564"/>
                    <a:pt x="2641" y="1517"/>
                  </a:cubicBezTo>
                  <a:cubicBezTo>
                    <a:pt x="3461" y="1359"/>
                    <a:pt x="4274" y="1201"/>
                    <a:pt x="5110" y="1201"/>
                  </a:cubicBezTo>
                  <a:cubicBezTo>
                    <a:pt x="5183" y="1201"/>
                    <a:pt x="5256" y="1202"/>
                    <a:pt x="5330" y="1204"/>
                  </a:cubicBezTo>
                  <a:cubicBezTo>
                    <a:pt x="5494" y="1204"/>
                    <a:pt x="5666" y="1204"/>
                    <a:pt x="5837" y="1150"/>
                  </a:cubicBezTo>
                  <a:cubicBezTo>
                    <a:pt x="5886" y="1140"/>
                    <a:pt x="5937" y="1133"/>
                    <a:pt x="5986" y="1133"/>
                  </a:cubicBezTo>
                  <a:cubicBezTo>
                    <a:pt x="6016" y="1133"/>
                    <a:pt x="6045" y="1136"/>
                    <a:pt x="6072" y="1142"/>
                  </a:cubicBezTo>
                  <a:cubicBezTo>
                    <a:pt x="6264" y="1198"/>
                    <a:pt x="6463" y="1207"/>
                    <a:pt x="6664" y="1207"/>
                  </a:cubicBezTo>
                  <a:cubicBezTo>
                    <a:pt x="6773" y="1207"/>
                    <a:pt x="6884" y="1204"/>
                    <a:pt x="6994" y="1204"/>
                  </a:cubicBezTo>
                  <a:cubicBezTo>
                    <a:pt x="7643" y="1204"/>
                    <a:pt x="8268" y="1298"/>
                    <a:pt x="8901" y="1376"/>
                  </a:cubicBezTo>
                  <a:cubicBezTo>
                    <a:pt x="9565" y="1455"/>
                    <a:pt x="10229" y="1564"/>
                    <a:pt x="10886" y="1697"/>
                  </a:cubicBezTo>
                  <a:cubicBezTo>
                    <a:pt x="11956" y="1923"/>
                    <a:pt x="13035" y="2189"/>
                    <a:pt x="14105" y="2455"/>
                  </a:cubicBezTo>
                  <a:cubicBezTo>
                    <a:pt x="15379" y="2767"/>
                    <a:pt x="16645" y="3096"/>
                    <a:pt x="17919" y="3400"/>
                  </a:cubicBezTo>
                  <a:cubicBezTo>
                    <a:pt x="18419" y="3525"/>
                    <a:pt x="18911" y="3643"/>
                    <a:pt x="19403" y="3807"/>
                  </a:cubicBezTo>
                  <a:cubicBezTo>
                    <a:pt x="19872" y="3979"/>
                    <a:pt x="20279" y="4229"/>
                    <a:pt x="20607" y="4604"/>
                  </a:cubicBezTo>
                  <a:cubicBezTo>
                    <a:pt x="20958" y="5010"/>
                    <a:pt x="21123" y="5479"/>
                    <a:pt x="21091" y="6018"/>
                  </a:cubicBezTo>
                  <a:cubicBezTo>
                    <a:pt x="21083" y="6253"/>
                    <a:pt x="20982" y="6424"/>
                    <a:pt x="20786" y="6565"/>
                  </a:cubicBezTo>
                  <a:cubicBezTo>
                    <a:pt x="20474" y="6776"/>
                    <a:pt x="20146" y="6878"/>
                    <a:pt x="19786" y="6925"/>
                  </a:cubicBezTo>
                  <a:cubicBezTo>
                    <a:pt x="19150" y="7016"/>
                    <a:pt x="18513" y="7028"/>
                    <a:pt x="17880" y="7028"/>
                  </a:cubicBezTo>
                  <a:cubicBezTo>
                    <a:pt x="17642" y="7028"/>
                    <a:pt x="17405" y="7026"/>
                    <a:pt x="17168" y="7026"/>
                  </a:cubicBezTo>
                  <a:cubicBezTo>
                    <a:pt x="16559" y="7026"/>
                    <a:pt x="15965" y="6925"/>
                    <a:pt x="15355" y="6870"/>
                  </a:cubicBezTo>
                  <a:cubicBezTo>
                    <a:pt x="14863" y="6815"/>
                    <a:pt x="14371" y="6729"/>
                    <a:pt x="13886" y="6651"/>
                  </a:cubicBezTo>
                  <a:cubicBezTo>
                    <a:pt x="13535" y="6604"/>
                    <a:pt x="13183" y="6526"/>
                    <a:pt x="12831" y="6464"/>
                  </a:cubicBezTo>
                  <a:cubicBezTo>
                    <a:pt x="12683" y="6690"/>
                    <a:pt x="12636" y="6956"/>
                    <a:pt x="12558" y="7206"/>
                  </a:cubicBezTo>
                  <a:cubicBezTo>
                    <a:pt x="12870" y="7245"/>
                    <a:pt x="13167" y="7276"/>
                    <a:pt x="13480" y="7323"/>
                  </a:cubicBezTo>
                  <a:cubicBezTo>
                    <a:pt x="15082" y="7558"/>
                    <a:pt x="16676" y="7815"/>
                    <a:pt x="18286" y="8011"/>
                  </a:cubicBezTo>
                  <a:cubicBezTo>
                    <a:pt x="18523" y="8039"/>
                    <a:pt x="18759" y="8053"/>
                    <a:pt x="18992" y="8053"/>
                  </a:cubicBezTo>
                  <a:cubicBezTo>
                    <a:pt x="19350" y="8053"/>
                    <a:pt x="19705" y="8019"/>
                    <a:pt x="20060" y="7948"/>
                  </a:cubicBezTo>
                  <a:cubicBezTo>
                    <a:pt x="20701" y="7815"/>
                    <a:pt x="21271" y="7534"/>
                    <a:pt x="21693" y="7011"/>
                  </a:cubicBezTo>
                  <a:cubicBezTo>
                    <a:pt x="22154" y="6448"/>
                    <a:pt x="22443" y="5792"/>
                    <a:pt x="22498" y="5057"/>
                  </a:cubicBezTo>
                  <a:cubicBezTo>
                    <a:pt x="22388" y="5057"/>
                    <a:pt x="22334" y="4994"/>
                    <a:pt x="22302" y="4893"/>
                  </a:cubicBezTo>
                  <a:cubicBezTo>
                    <a:pt x="22185" y="4541"/>
                    <a:pt x="21990" y="4252"/>
                    <a:pt x="21677" y="4041"/>
                  </a:cubicBezTo>
                  <a:cubicBezTo>
                    <a:pt x="21521" y="3947"/>
                    <a:pt x="21365" y="3838"/>
                    <a:pt x="21201" y="3760"/>
                  </a:cubicBezTo>
                  <a:cubicBezTo>
                    <a:pt x="20685" y="3510"/>
                    <a:pt x="20177" y="3244"/>
                    <a:pt x="19638" y="3017"/>
                  </a:cubicBezTo>
                  <a:cubicBezTo>
                    <a:pt x="18809" y="2666"/>
                    <a:pt x="17965" y="2345"/>
                    <a:pt x="17122" y="2041"/>
                  </a:cubicBezTo>
                  <a:cubicBezTo>
                    <a:pt x="16582" y="1845"/>
                    <a:pt x="16012" y="1712"/>
                    <a:pt x="15465" y="1541"/>
                  </a:cubicBezTo>
                  <a:cubicBezTo>
                    <a:pt x="14613" y="1283"/>
                    <a:pt x="13746" y="1111"/>
                    <a:pt x="12878" y="939"/>
                  </a:cubicBezTo>
                  <a:cubicBezTo>
                    <a:pt x="12292" y="822"/>
                    <a:pt x="11698" y="697"/>
                    <a:pt x="11097" y="595"/>
                  </a:cubicBezTo>
                  <a:cubicBezTo>
                    <a:pt x="10534" y="501"/>
                    <a:pt x="9971" y="431"/>
                    <a:pt x="9409" y="290"/>
                  </a:cubicBezTo>
                  <a:cubicBezTo>
                    <a:pt x="9389" y="286"/>
                    <a:pt x="9368" y="286"/>
                    <a:pt x="9345" y="286"/>
                  </a:cubicBezTo>
                  <a:cubicBezTo>
                    <a:pt x="9323" y="286"/>
                    <a:pt x="9299" y="286"/>
                    <a:pt x="9276" y="282"/>
                  </a:cubicBezTo>
                  <a:cubicBezTo>
                    <a:pt x="8963" y="243"/>
                    <a:pt x="8651" y="212"/>
                    <a:pt x="8346" y="165"/>
                  </a:cubicBezTo>
                  <a:cubicBezTo>
                    <a:pt x="7807" y="83"/>
                    <a:pt x="7261" y="1"/>
                    <a:pt x="6708" y="1"/>
                  </a:cubicBezTo>
                  <a:cubicBezTo>
                    <a:pt x="6684" y="1"/>
                    <a:pt x="6659" y="1"/>
                    <a:pt x="6635" y="1"/>
                  </a:cubicBezTo>
                  <a:cubicBezTo>
                    <a:pt x="6355" y="6"/>
                    <a:pt x="6073" y="10"/>
                    <a:pt x="5792" y="10"/>
                  </a:cubicBezTo>
                  <a:cubicBezTo>
                    <a:pt x="5587" y="10"/>
                    <a:pt x="5383" y="8"/>
                    <a:pt x="5181" y="1"/>
                  </a:cubicBezTo>
                  <a:cubicBezTo>
                    <a:pt x="5163" y="1"/>
                    <a:pt x="5145" y="1"/>
                    <a:pt x="5127" y="1"/>
                  </a:cubicBezTo>
                  <a:close/>
                </a:path>
              </a:pathLst>
            </a:custGeom>
            <a:solidFill>
              <a:srgbClr val="272626">
                <a:alpha val="2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57"/>
            <p:cNvSpPr/>
            <p:nvPr/>
          </p:nvSpPr>
          <p:spPr>
            <a:xfrm>
              <a:off x="2875482" y="1467346"/>
              <a:ext cx="894140" cy="266911"/>
            </a:xfrm>
            <a:custGeom>
              <a:avLst/>
              <a:gdLst/>
              <a:ahLst/>
              <a:cxnLst/>
              <a:rect l="l" t="t" r="r" b="b"/>
              <a:pathLst>
                <a:path w="19748" h="5895" extrusionOk="0">
                  <a:moveTo>
                    <a:pt x="4597" y="0"/>
                  </a:moveTo>
                  <a:cubicBezTo>
                    <a:pt x="4547" y="0"/>
                    <a:pt x="4498" y="7"/>
                    <a:pt x="4454" y="17"/>
                  </a:cubicBezTo>
                  <a:cubicBezTo>
                    <a:pt x="4333" y="63"/>
                    <a:pt x="4203" y="75"/>
                    <a:pt x="4078" y="75"/>
                  </a:cubicBezTo>
                  <a:cubicBezTo>
                    <a:pt x="4033" y="75"/>
                    <a:pt x="3989" y="74"/>
                    <a:pt x="3947" y="71"/>
                  </a:cubicBezTo>
                  <a:cubicBezTo>
                    <a:pt x="3874" y="69"/>
                    <a:pt x="3801" y="68"/>
                    <a:pt x="3729" y="68"/>
                  </a:cubicBezTo>
                  <a:cubicBezTo>
                    <a:pt x="2897" y="68"/>
                    <a:pt x="2078" y="226"/>
                    <a:pt x="1258" y="384"/>
                  </a:cubicBezTo>
                  <a:cubicBezTo>
                    <a:pt x="1008" y="431"/>
                    <a:pt x="750" y="525"/>
                    <a:pt x="524" y="673"/>
                  </a:cubicBezTo>
                  <a:cubicBezTo>
                    <a:pt x="157" y="931"/>
                    <a:pt x="0" y="1259"/>
                    <a:pt x="157" y="1736"/>
                  </a:cubicBezTo>
                  <a:cubicBezTo>
                    <a:pt x="313" y="2220"/>
                    <a:pt x="586" y="2650"/>
                    <a:pt x="993" y="2963"/>
                  </a:cubicBezTo>
                  <a:cubicBezTo>
                    <a:pt x="1501" y="3361"/>
                    <a:pt x="2063" y="3650"/>
                    <a:pt x="2673" y="3869"/>
                  </a:cubicBezTo>
                  <a:cubicBezTo>
                    <a:pt x="3509" y="4158"/>
                    <a:pt x="4369" y="4291"/>
                    <a:pt x="5236" y="4393"/>
                  </a:cubicBezTo>
                  <a:cubicBezTo>
                    <a:pt x="5830" y="4463"/>
                    <a:pt x="6439" y="4510"/>
                    <a:pt x="7041" y="4573"/>
                  </a:cubicBezTo>
                  <a:cubicBezTo>
                    <a:pt x="7025" y="4229"/>
                    <a:pt x="6994" y="3901"/>
                    <a:pt x="6971" y="3557"/>
                  </a:cubicBezTo>
                  <a:cubicBezTo>
                    <a:pt x="6908" y="3558"/>
                    <a:pt x="6845" y="3558"/>
                    <a:pt x="6781" y="3558"/>
                  </a:cubicBezTo>
                  <a:cubicBezTo>
                    <a:pt x="6581" y="3558"/>
                    <a:pt x="6380" y="3554"/>
                    <a:pt x="6181" y="3554"/>
                  </a:cubicBezTo>
                  <a:cubicBezTo>
                    <a:pt x="6037" y="3554"/>
                    <a:pt x="5893" y="3556"/>
                    <a:pt x="5752" y="3565"/>
                  </a:cubicBezTo>
                  <a:cubicBezTo>
                    <a:pt x="5698" y="3567"/>
                    <a:pt x="5645" y="3568"/>
                    <a:pt x="5591" y="3568"/>
                  </a:cubicBezTo>
                  <a:cubicBezTo>
                    <a:pt x="5094" y="3568"/>
                    <a:pt x="4615" y="3472"/>
                    <a:pt x="4142" y="3338"/>
                  </a:cubicBezTo>
                  <a:cubicBezTo>
                    <a:pt x="4158" y="3236"/>
                    <a:pt x="4236" y="3213"/>
                    <a:pt x="4306" y="3205"/>
                  </a:cubicBezTo>
                  <a:cubicBezTo>
                    <a:pt x="4521" y="3161"/>
                    <a:pt x="4743" y="3095"/>
                    <a:pt x="4958" y="3095"/>
                  </a:cubicBezTo>
                  <a:cubicBezTo>
                    <a:pt x="4970" y="3095"/>
                    <a:pt x="4982" y="3095"/>
                    <a:pt x="4994" y="3096"/>
                  </a:cubicBezTo>
                  <a:cubicBezTo>
                    <a:pt x="5007" y="3096"/>
                    <a:pt x="5020" y="3096"/>
                    <a:pt x="5034" y="3096"/>
                  </a:cubicBezTo>
                  <a:cubicBezTo>
                    <a:pt x="5519" y="3096"/>
                    <a:pt x="6005" y="2978"/>
                    <a:pt x="6496" y="2978"/>
                  </a:cubicBezTo>
                  <a:cubicBezTo>
                    <a:pt x="6568" y="2978"/>
                    <a:pt x="6640" y="2980"/>
                    <a:pt x="6713" y="2986"/>
                  </a:cubicBezTo>
                  <a:cubicBezTo>
                    <a:pt x="6775" y="2986"/>
                    <a:pt x="6854" y="2978"/>
                    <a:pt x="6947" y="2932"/>
                  </a:cubicBezTo>
                  <a:cubicBezTo>
                    <a:pt x="6643" y="2853"/>
                    <a:pt x="6338" y="2767"/>
                    <a:pt x="6025" y="2705"/>
                  </a:cubicBezTo>
                  <a:cubicBezTo>
                    <a:pt x="5048" y="2533"/>
                    <a:pt x="4095" y="2260"/>
                    <a:pt x="3142" y="1947"/>
                  </a:cubicBezTo>
                  <a:cubicBezTo>
                    <a:pt x="2923" y="1877"/>
                    <a:pt x="2704" y="1791"/>
                    <a:pt x="2540" y="1611"/>
                  </a:cubicBezTo>
                  <a:cubicBezTo>
                    <a:pt x="2493" y="1556"/>
                    <a:pt x="2509" y="1455"/>
                    <a:pt x="2587" y="1423"/>
                  </a:cubicBezTo>
                  <a:cubicBezTo>
                    <a:pt x="2642" y="1406"/>
                    <a:pt x="2695" y="1400"/>
                    <a:pt x="2749" y="1400"/>
                  </a:cubicBezTo>
                  <a:cubicBezTo>
                    <a:pt x="2818" y="1400"/>
                    <a:pt x="2888" y="1410"/>
                    <a:pt x="2962" y="1423"/>
                  </a:cubicBezTo>
                  <a:cubicBezTo>
                    <a:pt x="3759" y="1619"/>
                    <a:pt x="4548" y="1853"/>
                    <a:pt x="5345" y="2088"/>
                  </a:cubicBezTo>
                  <a:cubicBezTo>
                    <a:pt x="5877" y="2260"/>
                    <a:pt x="6416" y="2400"/>
                    <a:pt x="6955" y="2572"/>
                  </a:cubicBezTo>
                  <a:cubicBezTo>
                    <a:pt x="7080" y="2611"/>
                    <a:pt x="7197" y="2611"/>
                    <a:pt x="7322" y="2611"/>
                  </a:cubicBezTo>
                  <a:cubicBezTo>
                    <a:pt x="7424" y="2517"/>
                    <a:pt x="7518" y="2424"/>
                    <a:pt x="7619" y="2338"/>
                  </a:cubicBezTo>
                  <a:cubicBezTo>
                    <a:pt x="7612" y="2275"/>
                    <a:pt x="7596" y="2205"/>
                    <a:pt x="7510" y="2174"/>
                  </a:cubicBezTo>
                  <a:cubicBezTo>
                    <a:pt x="7307" y="2095"/>
                    <a:pt x="7111" y="2009"/>
                    <a:pt x="6908" y="1939"/>
                  </a:cubicBezTo>
                  <a:cubicBezTo>
                    <a:pt x="6369" y="1759"/>
                    <a:pt x="5830" y="1541"/>
                    <a:pt x="5353" y="1220"/>
                  </a:cubicBezTo>
                  <a:cubicBezTo>
                    <a:pt x="5150" y="1080"/>
                    <a:pt x="5017" y="962"/>
                    <a:pt x="4845" y="673"/>
                  </a:cubicBezTo>
                  <a:cubicBezTo>
                    <a:pt x="4952" y="651"/>
                    <a:pt x="5056" y="639"/>
                    <a:pt x="5158" y="639"/>
                  </a:cubicBezTo>
                  <a:cubicBezTo>
                    <a:pt x="5345" y="639"/>
                    <a:pt x="5524" y="681"/>
                    <a:pt x="5697" y="783"/>
                  </a:cubicBezTo>
                  <a:cubicBezTo>
                    <a:pt x="6150" y="1056"/>
                    <a:pt x="6611" y="1306"/>
                    <a:pt x="7065" y="1580"/>
                  </a:cubicBezTo>
                  <a:cubicBezTo>
                    <a:pt x="7315" y="1728"/>
                    <a:pt x="7572" y="1884"/>
                    <a:pt x="7815" y="2049"/>
                  </a:cubicBezTo>
                  <a:cubicBezTo>
                    <a:pt x="7924" y="2119"/>
                    <a:pt x="8049" y="2134"/>
                    <a:pt x="8166" y="2158"/>
                  </a:cubicBezTo>
                  <a:cubicBezTo>
                    <a:pt x="8393" y="2158"/>
                    <a:pt x="8604" y="2150"/>
                    <a:pt x="8823" y="2150"/>
                  </a:cubicBezTo>
                  <a:cubicBezTo>
                    <a:pt x="8807" y="2049"/>
                    <a:pt x="8768" y="1970"/>
                    <a:pt x="8713" y="1892"/>
                  </a:cubicBezTo>
                  <a:cubicBezTo>
                    <a:pt x="8557" y="1666"/>
                    <a:pt x="8455" y="1423"/>
                    <a:pt x="8377" y="1173"/>
                  </a:cubicBezTo>
                  <a:cubicBezTo>
                    <a:pt x="8354" y="1064"/>
                    <a:pt x="8338" y="955"/>
                    <a:pt x="8362" y="845"/>
                  </a:cubicBezTo>
                  <a:cubicBezTo>
                    <a:pt x="8370" y="767"/>
                    <a:pt x="8416" y="704"/>
                    <a:pt x="8495" y="673"/>
                  </a:cubicBezTo>
                  <a:cubicBezTo>
                    <a:pt x="8523" y="661"/>
                    <a:pt x="8551" y="656"/>
                    <a:pt x="8578" y="656"/>
                  </a:cubicBezTo>
                  <a:cubicBezTo>
                    <a:pt x="8640" y="656"/>
                    <a:pt x="8698" y="684"/>
                    <a:pt x="8752" y="728"/>
                  </a:cubicBezTo>
                  <a:cubicBezTo>
                    <a:pt x="8838" y="798"/>
                    <a:pt x="8885" y="900"/>
                    <a:pt x="8917" y="1001"/>
                  </a:cubicBezTo>
                  <a:cubicBezTo>
                    <a:pt x="8995" y="1259"/>
                    <a:pt x="9096" y="1502"/>
                    <a:pt x="9174" y="1759"/>
                  </a:cubicBezTo>
                  <a:cubicBezTo>
                    <a:pt x="9221" y="1923"/>
                    <a:pt x="9292" y="2080"/>
                    <a:pt x="9378" y="2228"/>
                  </a:cubicBezTo>
                  <a:cubicBezTo>
                    <a:pt x="9534" y="2236"/>
                    <a:pt x="9690" y="2236"/>
                    <a:pt x="9846" y="2236"/>
                  </a:cubicBezTo>
                  <a:cubicBezTo>
                    <a:pt x="9854" y="2158"/>
                    <a:pt x="9846" y="2072"/>
                    <a:pt x="9886" y="2009"/>
                  </a:cubicBezTo>
                  <a:cubicBezTo>
                    <a:pt x="10034" y="1767"/>
                    <a:pt x="10190" y="1541"/>
                    <a:pt x="10323" y="1298"/>
                  </a:cubicBezTo>
                  <a:cubicBezTo>
                    <a:pt x="10401" y="1158"/>
                    <a:pt x="10518" y="1103"/>
                    <a:pt x="10659" y="1056"/>
                  </a:cubicBezTo>
                  <a:cubicBezTo>
                    <a:pt x="10667" y="1053"/>
                    <a:pt x="10674" y="1051"/>
                    <a:pt x="10682" y="1051"/>
                  </a:cubicBezTo>
                  <a:cubicBezTo>
                    <a:pt x="10733" y="1051"/>
                    <a:pt x="10790" y="1110"/>
                    <a:pt x="10776" y="1158"/>
                  </a:cubicBezTo>
                  <a:cubicBezTo>
                    <a:pt x="10753" y="1228"/>
                    <a:pt x="10722" y="1306"/>
                    <a:pt x="10698" y="1376"/>
                  </a:cubicBezTo>
                  <a:lnTo>
                    <a:pt x="10401" y="1963"/>
                  </a:lnTo>
                  <a:cubicBezTo>
                    <a:pt x="10347" y="2072"/>
                    <a:pt x="10307" y="2189"/>
                    <a:pt x="10323" y="2314"/>
                  </a:cubicBezTo>
                  <a:cubicBezTo>
                    <a:pt x="10386" y="2322"/>
                    <a:pt x="10440" y="2322"/>
                    <a:pt x="10503" y="2330"/>
                  </a:cubicBezTo>
                  <a:cubicBezTo>
                    <a:pt x="10521" y="2326"/>
                    <a:pt x="10539" y="2324"/>
                    <a:pt x="10556" y="2324"/>
                  </a:cubicBezTo>
                  <a:cubicBezTo>
                    <a:pt x="10610" y="2324"/>
                    <a:pt x="10656" y="2345"/>
                    <a:pt x="10698" y="2392"/>
                  </a:cubicBezTo>
                  <a:cubicBezTo>
                    <a:pt x="10753" y="2400"/>
                    <a:pt x="10823" y="2400"/>
                    <a:pt x="10878" y="2408"/>
                  </a:cubicBezTo>
                  <a:cubicBezTo>
                    <a:pt x="10878" y="2314"/>
                    <a:pt x="10917" y="2228"/>
                    <a:pt x="11011" y="2174"/>
                  </a:cubicBezTo>
                  <a:cubicBezTo>
                    <a:pt x="11347" y="2002"/>
                    <a:pt x="11683" y="1806"/>
                    <a:pt x="12066" y="1697"/>
                  </a:cubicBezTo>
                  <a:cubicBezTo>
                    <a:pt x="12093" y="1689"/>
                    <a:pt x="12124" y="1687"/>
                    <a:pt x="12156" y="1687"/>
                  </a:cubicBezTo>
                  <a:cubicBezTo>
                    <a:pt x="12187" y="1687"/>
                    <a:pt x="12218" y="1689"/>
                    <a:pt x="12245" y="1689"/>
                  </a:cubicBezTo>
                  <a:cubicBezTo>
                    <a:pt x="12308" y="1689"/>
                    <a:pt x="12355" y="1775"/>
                    <a:pt x="12324" y="1822"/>
                  </a:cubicBezTo>
                  <a:cubicBezTo>
                    <a:pt x="12300" y="1877"/>
                    <a:pt x="12261" y="1931"/>
                    <a:pt x="12222" y="1970"/>
                  </a:cubicBezTo>
                  <a:cubicBezTo>
                    <a:pt x="11995" y="2189"/>
                    <a:pt x="11792" y="2431"/>
                    <a:pt x="11534" y="2603"/>
                  </a:cubicBezTo>
                  <a:cubicBezTo>
                    <a:pt x="11464" y="2658"/>
                    <a:pt x="11441" y="2728"/>
                    <a:pt x="11425" y="2799"/>
                  </a:cubicBezTo>
                  <a:cubicBezTo>
                    <a:pt x="11456" y="2830"/>
                    <a:pt x="11495" y="2861"/>
                    <a:pt x="11527" y="2892"/>
                  </a:cubicBezTo>
                  <a:cubicBezTo>
                    <a:pt x="11753" y="2822"/>
                    <a:pt x="11988" y="2799"/>
                    <a:pt x="12222" y="2791"/>
                  </a:cubicBezTo>
                  <a:cubicBezTo>
                    <a:pt x="12530" y="2784"/>
                    <a:pt x="12838" y="2699"/>
                    <a:pt x="13151" y="2699"/>
                  </a:cubicBezTo>
                  <a:cubicBezTo>
                    <a:pt x="13195" y="2699"/>
                    <a:pt x="13240" y="2701"/>
                    <a:pt x="13285" y="2705"/>
                  </a:cubicBezTo>
                  <a:cubicBezTo>
                    <a:pt x="13472" y="2713"/>
                    <a:pt x="13652" y="2705"/>
                    <a:pt x="13840" y="2760"/>
                  </a:cubicBezTo>
                  <a:cubicBezTo>
                    <a:pt x="13980" y="2799"/>
                    <a:pt x="14121" y="2775"/>
                    <a:pt x="14262" y="2791"/>
                  </a:cubicBezTo>
                  <a:cubicBezTo>
                    <a:pt x="15004" y="2869"/>
                    <a:pt x="15739" y="3018"/>
                    <a:pt x="16442" y="3299"/>
                  </a:cubicBezTo>
                  <a:cubicBezTo>
                    <a:pt x="16309" y="3424"/>
                    <a:pt x="16176" y="3447"/>
                    <a:pt x="16028" y="3447"/>
                  </a:cubicBezTo>
                  <a:cubicBezTo>
                    <a:pt x="15728" y="3447"/>
                    <a:pt x="15424" y="3463"/>
                    <a:pt x="15119" y="3463"/>
                  </a:cubicBezTo>
                  <a:cubicBezTo>
                    <a:pt x="14890" y="3463"/>
                    <a:pt x="14661" y="3454"/>
                    <a:pt x="14434" y="3424"/>
                  </a:cubicBezTo>
                  <a:cubicBezTo>
                    <a:pt x="13847" y="3361"/>
                    <a:pt x="13254" y="3369"/>
                    <a:pt x="12667" y="3346"/>
                  </a:cubicBezTo>
                  <a:cubicBezTo>
                    <a:pt x="12419" y="3339"/>
                    <a:pt x="12171" y="3252"/>
                    <a:pt x="11918" y="3252"/>
                  </a:cubicBezTo>
                  <a:cubicBezTo>
                    <a:pt x="11877" y="3252"/>
                    <a:pt x="11834" y="3254"/>
                    <a:pt x="11792" y="3260"/>
                  </a:cubicBezTo>
                  <a:cubicBezTo>
                    <a:pt x="11800" y="3322"/>
                    <a:pt x="11816" y="3385"/>
                    <a:pt x="11831" y="3447"/>
                  </a:cubicBezTo>
                  <a:cubicBezTo>
                    <a:pt x="11870" y="3471"/>
                    <a:pt x="11894" y="3510"/>
                    <a:pt x="11894" y="3557"/>
                  </a:cubicBezTo>
                  <a:cubicBezTo>
                    <a:pt x="11952" y="3550"/>
                    <a:pt x="12011" y="3547"/>
                    <a:pt x="12068" y="3547"/>
                  </a:cubicBezTo>
                  <a:cubicBezTo>
                    <a:pt x="12226" y="3547"/>
                    <a:pt x="12382" y="3569"/>
                    <a:pt x="12542" y="3604"/>
                  </a:cubicBezTo>
                  <a:cubicBezTo>
                    <a:pt x="12792" y="3674"/>
                    <a:pt x="13058" y="3690"/>
                    <a:pt x="13324" y="3721"/>
                  </a:cubicBezTo>
                  <a:cubicBezTo>
                    <a:pt x="14113" y="3807"/>
                    <a:pt x="14887" y="3986"/>
                    <a:pt x="15660" y="4135"/>
                  </a:cubicBezTo>
                  <a:cubicBezTo>
                    <a:pt x="15856" y="4174"/>
                    <a:pt x="16051" y="4252"/>
                    <a:pt x="16231" y="4315"/>
                  </a:cubicBezTo>
                  <a:cubicBezTo>
                    <a:pt x="16293" y="4338"/>
                    <a:pt x="16340" y="4385"/>
                    <a:pt x="16387" y="4424"/>
                  </a:cubicBezTo>
                  <a:cubicBezTo>
                    <a:pt x="16450" y="4487"/>
                    <a:pt x="16504" y="4541"/>
                    <a:pt x="16465" y="4627"/>
                  </a:cubicBezTo>
                  <a:cubicBezTo>
                    <a:pt x="16430" y="4711"/>
                    <a:pt x="16376" y="4735"/>
                    <a:pt x="16304" y="4735"/>
                  </a:cubicBezTo>
                  <a:cubicBezTo>
                    <a:pt x="16281" y="4735"/>
                    <a:pt x="16257" y="4733"/>
                    <a:pt x="16231" y="4729"/>
                  </a:cubicBezTo>
                  <a:cubicBezTo>
                    <a:pt x="15363" y="4580"/>
                    <a:pt x="14496" y="4448"/>
                    <a:pt x="13629" y="4291"/>
                  </a:cubicBezTo>
                  <a:cubicBezTo>
                    <a:pt x="13214" y="4221"/>
                    <a:pt x="12808" y="4119"/>
                    <a:pt x="12394" y="4041"/>
                  </a:cubicBezTo>
                  <a:cubicBezTo>
                    <a:pt x="12230" y="4018"/>
                    <a:pt x="12050" y="4018"/>
                    <a:pt x="11886" y="3994"/>
                  </a:cubicBezTo>
                  <a:cubicBezTo>
                    <a:pt x="11831" y="4080"/>
                    <a:pt x="11831" y="4190"/>
                    <a:pt x="11839" y="4299"/>
                  </a:cubicBezTo>
                  <a:cubicBezTo>
                    <a:pt x="12285" y="4330"/>
                    <a:pt x="12621" y="4588"/>
                    <a:pt x="12964" y="4838"/>
                  </a:cubicBezTo>
                  <a:cubicBezTo>
                    <a:pt x="12558" y="4744"/>
                    <a:pt x="12160" y="4651"/>
                    <a:pt x="11800" y="4455"/>
                  </a:cubicBezTo>
                  <a:cubicBezTo>
                    <a:pt x="11644" y="4729"/>
                    <a:pt x="11527" y="5018"/>
                    <a:pt x="11448" y="5331"/>
                  </a:cubicBezTo>
                  <a:cubicBezTo>
                    <a:pt x="11800" y="5393"/>
                    <a:pt x="12152" y="5463"/>
                    <a:pt x="12503" y="5518"/>
                  </a:cubicBezTo>
                  <a:cubicBezTo>
                    <a:pt x="12988" y="5596"/>
                    <a:pt x="13480" y="5682"/>
                    <a:pt x="13980" y="5737"/>
                  </a:cubicBezTo>
                  <a:cubicBezTo>
                    <a:pt x="14574" y="5792"/>
                    <a:pt x="15176" y="5893"/>
                    <a:pt x="15785" y="5893"/>
                  </a:cubicBezTo>
                  <a:cubicBezTo>
                    <a:pt x="16024" y="5893"/>
                    <a:pt x="16263" y="5895"/>
                    <a:pt x="16501" y="5895"/>
                  </a:cubicBezTo>
                  <a:cubicBezTo>
                    <a:pt x="17137" y="5895"/>
                    <a:pt x="17772" y="5883"/>
                    <a:pt x="18403" y="5792"/>
                  </a:cubicBezTo>
                  <a:cubicBezTo>
                    <a:pt x="18763" y="5737"/>
                    <a:pt x="19107" y="5635"/>
                    <a:pt x="19411" y="5432"/>
                  </a:cubicBezTo>
                  <a:cubicBezTo>
                    <a:pt x="19607" y="5291"/>
                    <a:pt x="19700" y="5120"/>
                    <a:pt x="19708" y="4885"/>
                  </a:cubicBezTo>
                  <a:cubicBezTo>
                    <a:pt x="19747" y="4346"/>
                    <a:pt x="19575" y="3877"/>
                    <a:pt x="19224" y="3471"/>
                  </a:cubicBezTo>
                  <a:cubicBezTo>
                    <a:pt x="18888" y="3088"/>
                    <a:pt x="18489" y="2846"/>
                    <a:pt x="18020" y="2674"/>
                  </a:cubicBezTo>
                  <a:cubicBezTo>
                    <a:pt x="17536" y="2502"/>
                    <a:pt x="17036" y="2385"/>
                    <a:pt x="16536" y="2267"/>
                  </a:cubicBezTo>
                  <a:cubicBezTo>
                    <a:pt x="15270" y="1963"/>
                    <a:pt x="13996" y="1634"/>
                    <a:pt x="12730" y="1322"/>
                  </a:cubicBezTo>
                  <a:cubicBezTo>
                    <a:pt x="11659" y="1056"/>
                    <a:pt x="10589" y="790"/>
                    <a:pt x="9503" y="564"/>
                  </a:cubicBezTo>
                  <a:cubicBezTo>
                    <a:pt x="8846" y="431"/>
                    <a:pt x="8182" y="322"/>
                    <a:pt x="7518" y="243"/>
                  </a:cubicBezTo>
                  <a:cubicBezTo>
                    <a:pt x="6885" y="173"/>
                    <a:pt x="6260" y="79"/>
                    <a:pt x="5619" y="71"/>
                  </a:cubicBezTo>
                  <a:cubicBezTo>
                    <a:pt x="5511" y="71"/>
                    <a:pt x="5402" y="74"/>
                    <a:pt x="5292" y="74"/>
                  </a:cubicBezTo>
                  <a:cubicBezTo>
                    <a:pt x="5090" y="74"/>
                    <a:pt x="4886" y="65"/>
                    <a:pt x="4689" y="9"/>
                  </a:cubicBezTo>
                  <a:cubicBezTo>
                    <a:pt x="4659" y="3"/>
                    <a:pt x="4628" y="0"/>
                    <a:pt x="4597" y="0"/>
                  </a:cubicBezTo>
                  <a:close/>
                </a:path>
              </a:pathLst>
            </a:custGeom>
            <a:solidFill>
              <a:srgbClr val="272626">
                <a:alpha val="430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18" name="Google Shape;17718;p57"/>
          <p:cNvGrpSpPr/>
          <p:nvPr/>
        </p:nvGrpSpPr>
        <p:grpSpPr>
          <a:xfrm rot="5080180">
            <a:off x="211174" y="3912568"/>
            <a:ext cx="787667" cy="1050953"/>
            <a:chOff x="1133323" y="1478966"/>
            <a:chExt cx="787647" cy="1050927"/>
          </a:xfrm>
        </p:grpSpPr>
        <p:sp>
          <p:nvSpPr>
            <p:cNvPr id="17719" name="Google Shape;17719;p57"/>
            <p:cNvSpPr/>
            <p:nvPr/>
          </p:nvSpPr>
          <p:spPr>
            <a:xfrm>
              <a:off x="1263000" y="1757775"/>
              <a:ext cx="645300" cy="453650"/>
            </a:xfrm>
            <a:custGeom>
              <a:avLst/>
              <a:gdLst/>
              <a:ahLst/>
              <a:cxnLst/>
              <a:rect l="l" t="t" r="r" b="b"/>
              <a:pathLst>
                <a:path w="25812" h="18146" extrusionOk="0">
                  <a:moveTo>
                    <a:pt x="22151" y="0"/>
                  </a:moveTo>
                  <a:lnTo>
                    <a:pt x="24154" y="3035"/>
                  </a:lnTo>
                  <a:lnTo>
                    <a:pt x="25812" y="6977"/>
                  </a:lnTo>
                  <a:lnTo>
                    <a:pt x="24904" y="9730"/>
                  </a:lnTo>
                  <a:lnTo>
                    <a:pt x="22683" y="12452"/>
                  </a:lnTo>
                  <a:lnTo>
                    <a:pt x="20368" y="13985"/>
                  </a:lnTo>
                  <a:lnTo>
                    <a:pt x="18366" y="15393"/>
                  </a:lnTo>
                  <a:lnTo>
                    <a:pt x="12359" y="17458"/>
                  </a:lnTo>
                  <a:lnTo>
                    <a:pt x="2910" y="18146"/>
                  </a:lnTo>
                  <a:lnTo>
                    <a:pt x="251" y="16112"/>
                  </a:lnTo>
                  <a:lnTo>
                    <a:pt x="0" y="12984"/>
                  </a:lnTo>
                  <a:lnTo>
                    <a:pt x="1721" y="9261"/>
                  </a:lnTo>
                  <a:lnTo>
                    <a:pt x="11044" y="5381"/>
                  </a:lnTo>
                  <a:lnTo>
                    <a:pt x="19179" y="29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7720" name="Google Shape;17720;p57"/>
            <p:cNvSpPr/>
            <p:nvPr/>
          </p:nvSpPr>
          <p:spPr>
            <a:xfrm>
              <a:off x="1162300" y="1478966"/>
              <a:ext cx="682241" cy="490582"/>
            </a:xfrm>
            <a:custGeom>
              <a:avLst/>
              <a:gdLst/>
              <a:ahLst/>
              <a:cxnLst/>
              <a:rect l="l" t="t" r="r" b="b"/>
              <a:pathLst>
                <a:path w="15068" h="10835" extrusionOk="0">
                  <a:moveTo>
                    <a:pt x="4812" y="690"/>
                  </a:moveTo>
                  <a:cubicBezTo>
                    <a:pt x="4823" y="690"/>
                    <a:pt x="4835" y="690"/>
                    <a:pt x="4846" y="691"/>
                  </a:cubicBezTo>
                  <a:cubicBezTo>
                    <a:pt x="5104" y="722"/>
                    <a:pt x="5268" y="926"/>
                    <a:pt x="5237" y="1176"/>
                  </a:cubicBezTo>
                  <a:cubicBezTo>
                    <a:pt x="5207" y="1377"/>
                    <a:pt x="5027" y="1536"/>
                    <a:pt x="4840" y="1536"/>
                  </a:cubicBezTo>
                  <a:cubicBezTo>
                    <a:pt x="4832" y="1536"/>
                    <a:pt x="4823" y="1536"/>
                    <a:pt x="4815" y="1535"/>
                  </a:cubicBezTo>
                  <a:cubicBezTo>
                    <a:pt x="4557" y="1512"/>
                    <a:pt x="4369" y="1332"/>
                    <a:pt x="4377" y="1097"/>
                  </a:cubicBezTo>
                  <a:cubicBezTo>
                    <a:pt x="4392" y="851"/>
                    <a:pt x="4571" y="690"/>
                    <a:pt x="4812" y="690"/>
                  </a:cubicBezTo>
                  <a:close/>
                  <a:moveTo>
                    <a:pt x="7045" y="706"/>
                  </a:moveTo>
                  <a:cubicBezTo>
                    <a:pt x="7316" y="706"/>
                    <a:pt x="7566" y="935"/>
                    <a:pt x="7573" y="1215"/>
                  </a:cubicBezTo>
                  <a:cubicBezTo>
                    <a:pt x="7581" y="1512"/>
                    <a:pt x="7386" y="1738"/>
                    <a:pt x="7104" y="1738"/>
                  </a:cubicBezTo>
                  <a:cubicBezTo>
                    <a:pt x="7098" y="1738"/>
                    <a:pt x="7092" y="1738"/>
                    <a:pt x="7086" y="1738"/>
                  </a:cubicBezTo>
                  <a:cubicBezTo>
                    <a:pt x="6751" y="1738"/>
                    <a:pt x="6487" y="1522"/>
                    <a:pt x="6479" y="1238"/>
                  </a:cubicBezTo>
                  <a:cubicBezTo>
                    <a:pt x="6463" y="972"/>
                    <a:pt x="6721" y="715"/>
                    <a:pt x="7018" y="707"/>
                  </a:cubicBezTo>
                  <a:cubicBezTo>
                    <a:pt x="7027" y="706"/>
                    <a:pt x="7036" y="706"/>
                    <a:pt x="7045" y="706"/>
                  </a:cubicBezTo>
                  <a:close/>
                  <a:moveTo>
                    <a:pt x="2911" y="1355"/>
                  </a:moveTo>
                  <a:cubicBezTo>
                    <a:pt x="2918" y="1355"/>
                    <a:pt x="2925" y="1355"/>
                    <a:pt x="2931" y="1355"/>
                  </a:cubicBezTo>
                  <a:cubicBezTo>
                    <a:pt x="3361" y="1371"/>
                    <a:pt x="3697" y="1660"/>
                    <a:pt x="3689" y="2035"/>
                  </a:cubicBezTo>
                  <a:cubicBezTo>
                    <a:pt x="3674" y="2410"/>
                    <a:pt x="3299" y="2754"/>
                    <a:pt x="2892" y="2754"/>
                  </a:cubicBezTo>
                  <a:cubicBezTo>
                    <a:pt x="2533" y="2746"/>
                    <a:pt x="2212" y="2395"/>
                    <a:pt x="2220" y="1996"/>
                  </a:cubicBezTo>
                  <a:cubicBezTo>
                    <a:pt x="2228" y="1596"/>
                    <a:pt x="2493" y="1355"/>
                    <a:pt x="2911" y="1355"/>
                  </a:cubicBezTo>
                  <a:close/>
                  <a:moveTo>
                    <a:pt x="930" y="2579"/>
                  </a:moveTo>
                  <a:cubicBezTo>
                    <a:pt x="945" y="2579"/>
                    <a:pt x="961" y="2580"/>
                    <a:pt x="978" y="2582"/>
                  </a:cubicBezTo>
                  <a:cubicBezTo>
                    <a:pt x="1157" y="2598"/>
                    <a:pt x="1282" y="2715"/>
                    <a:pt x="1275" y="2879"/>
                  </a:cubicBezTo>
                  <a:cubicBezTo>
                    <a:pt x="1275" y="3046"/>
                    <a:pt x="1134" y="3184"/>
                    <a:pt x="990" y="3184"/>
                  </a:cubicBezTo>
                  <a:cubicBezTo>
                    <a:pt x="986" y="3184"/>
                    <a:pt x="982" y="3184"/>
                    <a:pt x="978" y="3184"/>
                  </a:cubicBezTo>
                  <a:cubicBezTo>
                    <a:pt x="782" y="3168"/>
                    <a:pt x="642" y="3028"/>
                    <a:pt x="642" y="2863"/>
                  </a:cubicBezTo>
                  <a:cubicBezTo>
                    <a:pt x="642" y="2698"/>
                    <a:pt x="754" y="2579"/>
                    <a:pt x="930" y="2579"/>
                  </a:cubicBezTo>
                  <a:close/>
                  <a:moveTo>
                    <a:pt x="5541" y="1926"/>
                  </a:moveTo>
                  <a:cubicBezTo>
                    <a:pt x="5955" y="1934"/>
                    <a:pt x="6331" y="2293"/>
                    <a:pt x="6323" y="2637"/>
                  </a:cubicBezTo>
                  <a:cubicBezTo>
                    <a:pt x="6315" y="2973"/>
                    <a:pt x="5901" y="3325"/>
                    <a:pt x="5549" y="3325"/>
                  </a:cubicBezTo>
                  <a:cubicBezTo>
                    <a:pt x="5174" y="3325"/>
                    <a:pt x="4869" y="2996"/>
                    <a:pt x="4846" y="2598"/>
                  </a:cubicBezTo>
                  <a:cubicBezTo>
                    <a:pt x="4830" y="2199"/>
                    <a:pt x="5252" y="1926"/>
                    <a:pt x="5541" y="1926"/>
                  </a:cubicBezTo>
                  <a:close/>
                  <a:moveTo>
                    <a:pt x="9871" y="2684"/>
                  </a:moveTo>
                  <a:cubicBezTo>
                    <a:pt x="10105" y="2684"/>
                    <a:pt x="10316" y="2879"/>
                    <a:pt x="10339" y="3114"/>
                  </a:cubicBezTo>
                  <a:cubicBezTo>
                    <a:pt x="10355" y="3332"/>
                    <a:pt x="10175" y="3528"/>
                    <a:pt x="9925" y="3528"/>
                  </a:cubicBezTo>
                  <a:cubicBezTo>
                    <a:pt x="9644" y="3528"/>
                    <a:pt x="9449" y="3379"/>
                    <a:pt x="9441" y="3137"/>
                  </a:cubicBezTo>
                  <a:cubicBezTo>
                    <a:pt x="9425" y="2879"/>
                    <a:pt x="9613" y="2684"/>
                    <a:pt x="9871" y="2684"/>
                  </a:cubicBezTo>
                  <a:close/>
                  <a:moveTo>
                    <a:pt x="8037" y="2299"/>
                  </a:moveTo>
                  <a:cubicBezTo>
                    <a:pt x="8109" y="2299"/>
                    <a:pt x="8184" y="2310"/>
                    <a:pt x="8261" y="2332"/>
                  </a:cubicBezTo>
                  <a:cubicBezTo>
                    <a:pt x="8620" y="2449"/>
                    <a:pt x="8925" y="2817"/>
                    <a:pt x="8894" y="3215"/>
                  </a:cubicBezTo>
                  <a:cubicBezTo>
                    <a:pt x="8886" y="3575"/>
                    <a:pt x="8651" y="3879"/>
                    <a:pt x="8315" y="3965"/>
                  </a:cubicBezTo>
                  <a:cubicBezTo>
                    <a:pt x="8255" y="3980"/>
                    <a:pt x="8194" y="3987"/>
                    <a:pt x="8134" y="3987"/>
                  </a:cubicBezTo>
                  <a:cubicBezTo>
                    <a:pt x="7874" y="3987"/>
                    <a:pt x="7625" y="3853"/>
                    <a:pt x="7479" y="3606"/>
                  </a:cubicBezTo>
                  <a:cubicBezTo>
                    <a:pt x="7292" y="3301"/>
                    <a:pt x="7245" y="2996"/>
                    <a:pt x="7425" y="2676"/>
                  </a:cubicBezTo>
                  <a:cubicBezTo>
                    <a:pt x="7564" y="2433"/>
                    <a:pt x="7784" y="2299"/>
                    <a:pt x="8037" y="2299"/>
                  </a:cubicBezTo>
                  <a:close/>
                  <a:moveTo>
                    <a:pt x="1805" y="3636"/>
                  </a:moveTo>
                  <a:cubicBezTo>
                    <a:pt x="1813" y="3636"/>
                    <a:pt x="1821" y="3637"/>
                    <a:pt x="1829" y="3637"/>
                  </a:cubicBezTo>
                  <a:cubicBezTo>
                    <a:pt x="2095" y="3645"/>
                    <a:pt x="2384" y="3918"/>
                    <a:pt x="2400" y="4161"/>
                  </a:cubicBezTo>
                  <a:cubicBezTo>
                    <a:pt x="2415" y="4430"/>
                    <a:pt x="2149" y="4708"/>
                    <a:pt x="1887" y="4708"/>
                  </a:cubicBezTo>
                  <a:cubicBezTo>
                    <a:pt x="1884" y="4708"/>
                    <a:pt x="1880" y="4708"/>
                    <a:pt x="1876" y="4708"/>
                  </a:cubicBezTo>
                  <a:cubicBezTo>
                    <a:pt x="1540" y="4684"/>
                    <a:pt x="1290" y="4465"/>
                    <a:pt x="1290" y="4168"/>
                  </a:cubicBezTo>
                  <a:cubicBezTo>
                    <a:pt x="1290" y="3888"/>
                    <a:pt x="1533" y="3636"/>
                    <a:pt x="1805" y="3636"/>
                  </a:cubicBezTo>
                  <a:close/>
                  <a:moveTo>
                    <a:pt x="11410" y="3700"/>
                  </a:moveTo>
                  <a:cubicBezTo>
                    <a:pt x="11715" y="3700"/>
                    <a:pt x="11973" y="3965"/>
                    <a:pt x="11973" y="4262"/>
                  </a:cubicBezTo>
                  <a:cubicBezTo>
                    <a:pt x="11957" y="4497"/>
                    <a:pt x="11715" y="4731"/>
                    <a:pt x="11472" y="4731"/>
                  </a:cubicBezTo>
                  <a:cubicBezTo>
                    <a:pt x="11136" y="4731"/>
                    <a:pt x="10863" y="4497"/>
                    <a:pt x="10863" y="4208"/>
                  </a:cubicBezTo>
                  <a:cubicBezTo>
                    <a:pt x="10863" y="3926"/>
                    <a:pt x="11113" y="3700"/>
                    <a:pt x="11410" y="3700"/>
                  </a:cubicBezTo>
                  <a:close/>
                  <a:moveTo>
                    <a:pt x="4100" y="4017"/>
                  </a:moveTo>
                  <a:cubicBezTo>
                    <a:pt x="4314" y="4017"/>
                    <a:pt x="4528" y="4082"/>
                    <a:pt x="4736" y="4208"/>
                  </a:cubicBezTo>
                  <a:cubicBezTo>
                    <a:pt x="4908" y="4309"/>
                    <a:pt x="5041" y="4442"/>
                    <a:pt x="5143" y="4598"/>
                  </a:cubicBezTo>
                  <a:cubicBezTo>
                    <a:pt x="5276" y="4825"/>
                    <a:pt x="5323" y="5052"/>
                    <a:pt x="5237" y="5317"/>
                  </a:cubicBezTo>
                  <a:cubicBezTo>
                    <a:pt x="5050" y="5854"/>
                    <a:pt x="4565" y="6234"/>
                    <a:pt x="4046" y="6234"/>
                  </a:cubicBezTo>
                  <a:cubicBezTo>
                    <a:pt x="4021" y="6234"/>
                    <a:pt x="3996" y="6233"/>
                    <a:pt x="3971" y="6231"/>
                  </a:cubicBezTo>
                  <a:cubicBezTo>
                    <a:pt x="3377" y="6192"/>
                    <a:pt x="2916" y="5692"/>
                    <a:pt x="2955" y="5145"/>
                  </a:cubicBezTo>
                  <a:cubicBezTo>
                    <a:pt x="2931" y="4700"/>
                    <a:pt x="3166" y="4387"/>
                    <a:pt x="3541" y="4168"/>
                  </a:cubicBezTo>
                  <a:cubicBezTo>
                    <a:pt x="3726" y="4067"/>
                    <a:pt x="3914" y="4017"/>
                    <a:pt x="4100" y="4017"/>
                  </a:cubicBezTo>
                  <a:close/>
                  <a:moveTo>
                    <a:pt x="7409" y="4434"/>
                  </a:moveTo>
                  <a:cubicBezTo>
                    <a:pt x="7604" y="4434"/>
                    <a:pt x="7776" y="4497"/>
                    <a:pt x="7956" y="4583"/>
                  </a:cubicBezTo>
                  <a:cubicBezTo>
                    <a:pt x="8308" y="4778"/>
                    <a:pt x="8472" y="5091"/>
                    <a:pt x="8401" y="5473"/>
                  </a:cubicBezTo>
                  <a:cubicBezTo>
                    <a:pt x="8315" y="5927"/>
                    <a:pt x="8026" y="6255"/>
                    <a:pt x="7675" y="6278"/>
                  </a:cubicBezTo>
                  <a:cubicBezTo>
                    <a:pt x="7644" y="6281"/>
                    <a:pt x="7614" y="6282"/>
                    <a:pt x="7583" y="6282"/>
                  </a:cubicBezTo>
                  <a:cubicBezTo>
                    <a:pt x="7085" y="6282"/>
                    <a:pt x="6563" y="5983"/>
                    <a:pt x="6526" y="5380"/>
                  </a:cubicBezTo>
                  <a:cubicBezTo>
                    <a:pt x="6503" y="4864"/>
                    <a:pt x="6721" y="4614"/>
                    <a:pt x="7050" y="4497"/>
                  </a:cubicBezTo>
                  <a:cubicBezTo>
                    <a:pt x="7151" y="4458"/>
                    <a:pt x="7292" y="4458"/>
                    <a:pt x="7409" y="4434"/>
                  </a:cubicBezTo>
                  <a:close/>
                  <a:moveTo>
                    <a:pt x="10135" y="5312"/>
                  </a:moveTo>
                  <a:cubicBezTo>
                    <a:pt x="10523" y="5312"/>
                    <a:pt x="10848" y="5613"/>
                    <a:pt x="10855" y="6020"/>
                  </a:cubicBezTo>
                  <a:cubicBezTo>
                    <a:pt x="10863" y="6505"/>
                    <a:pt x="10488" y="6724"/>
                    <a:pt x="10128" y="6778"/>
                  </a:cubicBezTo>
                  <a:cubicBezTo>
                    <a:pt x="10077" y="6790"/>
                    <a:pt x="10025" y="6795"/>
                    <a:pt x="9974" y="6795"/>
                  </a:cubicBezTo>
                  <a:cubicBezTo>
                    <a:pt x="9815" y="6795"/>
                    <a:pt x="9659" y="6744"/>
                    <a:pt x="9511" y="6661"/>
                  </a:cubicBezTo>
                  <a:cubicBezTo>
                    <a:pt x="9136" y="6466"/>
                    <a:pt x="9066" y="6036"/>
                    <a:pt x="9339" y="5724"/>
                  </a:cubicBezTo>
                  <a:cubicBezTo>
                    <a:pt x="9511" y="5528"/>
                    <a:pt x="9706" y="5395"/>
                    <a:pt x="9956" y="5333"/>
                  </a:cubicBezTo>
                  <a:cubicBezTo>
                    <a:pt x="10017" y="5319"/>
                    <a:pt x="10077" y="5312"/>
                    <a:pt x="10135" y="5312"/>
                  </a:cubicBezTo>
                  <a:close/>
                  <a:moveTo>
                    <a:pt x="6189" y="6454"/>
                  </a:moveTo>
                  <a:cubicBezTo>
                    <a:pt x="6331" y="6454"/>
                    <a:pt x="6496" y="6604"/>
                    <a:pt x="6510" y="6747"/>
                  </a:cubicBezTo>
                  <a:cubicBezTo>
                    <a:pt x="6518" y="6888"/>
                    <a:pt x="6385" y="7044"/>
                    <a:pt x="6229" y="7060"/>
                  </a:cubicBezTo>
                  <a:cubicBezTo>
                    <a:pt x="6209" y="7063"/>
                    <a:pt x="6189" y="7065"/>
                    <a:pt x="6170" y="7065"/>
                  </a:cubicBezTo>
                  <a:cubicBezTo>
                    <a:pt x="6004" y="7065"/>
                    <a:pt x="5884" y="6947"/>
                    <a:pt x="5870" y="6778"/>
                  </a:cubicBezTo>
                  <a:cubicBezTo>
                    <a:pt x="5870" y="6614"/>
                    <a:pt x="5979" y="6489"/>
                    <a:pt x="6151" y="6458"/>
                  </a:cubicBezTo>
                  <a:cubicBezTo>
                    <a:pt x="6163" y="6455"/>
                    <a:pt x="6176" y="6454"/>
                    <a:pt x="6189" y="6454"/>
                  </a:cubicBezTo>
                  <a:close/>
                  <a:moveTo>
                    <a:pt x="1895" y="6349"/>
                  </a:moveTo>
                  <a:cubicBezTo>
                    <a:pt x="2306" y="6349"/>
                    <a:pt x="2767" y="6790"/>
                    <a:pt x="2775" y="7208"/>
                  </a:cubicBezTo>
                  <a:cubicBezTo>
                    <a:pt x="2791" y="7669"/>
                    <a:pt x="2447" y="8021"/>
                    <a:pt x="1994" y="8021"/>
                  </a:cubicBezTo>
                  <a:cubicBezTo>
                    <a:pt x="1989" y="8021"/>
                    <a:pt x="1984" y="8021"/>
                    <a:pt x="1979" y="8021"/>
                  </a:cubicBezTo>
                  <a:cubicBezTo>
                    <a:pt x="1510" y="8021"/>
                    <a:pt x="1181" y="7656"/>
                    <a:pt x="1197" y="7130"/>
                  </a:cubicBezTo>
                  <a:cubicBezTo>
                    <a:pt x="1197" y="6685"/>
                    <a:pt x="1486" y="6357"/>
                    <a:pt x="1884" y="6349"/>
                  </a:cubicBezTo>
                  <a:cubicBezTo>
                    <a:pt x="1888" y="6349"/>
                    <a:pt x="1891" y="6349"/>
                    <a:pt x="1895" y="6349"/>
                  </a:cubicBezTo>
                  <a:close/>
                  <a:moveTo>
                    <a:pt x="4669" y="7173"/>
                  </a:moveTo>
                  <a:cubicBezTo>
                    <a:pt x="5128" y="7173"/>
                    <a:pt x="5562" y="7645"/>
                    <a:pt x="5510" y="8068"/>
                  </a:cubicBezTo>
                  <a:cubicBezTo>
                    <a:pt x="5510" y="8466"/>
                    <a:pt x="5229" y="8795"/>
                    <a:pt x="4861" y="8849"/>
                  </a:cubicBezTo>
                  <a:cubicBezTo>
                    <a:pt x="4818" y="8857"/>
                    <a:pt x="4776" y="8860"/>
                    <a:pt x="4734" y="8860"/>
                  </a:cubicBezTo>
                  <a:cubicBezTo>
                    <a:pt x="4418" y="8860"/>
                    <a:pt x="4141" y="8659"/>
                    <a:pt x="4010" y="8341"/>
                  </a:cubicBezTo>
                  <a:cubicBezTo>
                    <a:pt x="3908" y="8099"/>
                    <a:pt x="3900" y="7865"/>
                    <a:pt x="4002" y="7622"/>
                  </a:cubicBezTo>
                  <a:cubicBezTo>
                    <a:pt x="4103" y="7349"/>
                    <a:pt x="4314" y="7208"/>
                    <a:pt x="4596" y="7177"/>
                  </a:cubicBezTo>
                  <a:cubicBezTo>
                    <a:pt x="4620" y="7174"/>
                    <a:pt x="4645" y="7173"/>
                    <a:pt x="4669" y="7173"/>
                  </a:cubicBezTo>
                  <a:close/>
                  <a:moveTo>
                    <a:pt x="5428" y="1"/>
                  </a:moveTo>
                  <a:cubicBezTo>
                    <a:pt x="5177" y="1"/>
                    <a:pt x="4924" y="14"/>
                    <a:pt x="4666" y="43"/>
                  </a:cubicBezTo>
                  <a:cubicBezTo>
                    <a:pt x="3439" y="175"/>
                    <a:pt x="2330" y="566"/>
                    <a:pt x="1361" y="1332"/>
                  </a:cubicBezTo>
                  <a:cubicBezTo>
                    <a:pt x="915" y="1684"/>
                    <a:pt x="524" y="2082"/>
                    <a:pt x="267" y="2590"/>
                  </a:cubicBezTo>
                  <a:cubicBezTo>
                    <a:pt x="368" y="2668"/>
                    <a:pt x="368" y="2785"/>
                    <a:pt x="337" y="2910"/>
                  </a:cubicBezTo>
                  <a:cubicBezTo>
                    <a:pt x="188" y="3442"/>
                    <a:pt x="181" y="3973"/>
                    <a:pt x="95" y="4512"/>
                  </a:cubicBezTo>
                  <a:cubicBezTo>
                    <a:pt x="32" y="4895"/>
                    <a:pt x="71" y="5286"/>
                    <a:pt x="79" y="5677"/>
                  </a:cubicBezTo>
                  <a:cubicBezTo>
                    <a:pt x="79" y="5708"/>
                    <a:pt x="126" y="5747"/>
                    <a:pt x="157" y="5786"/>
                  </a:cubicBezTo>
                  <a:cubicBezTo>
                    <a:pt x="220" y="5716"/>
                    <a:pt x="267" y="5630"/>
                    <a:pt x="345" y="5575"/>
                  </a:cubicBezTo>
                  <a:cubicBezTo>
                    <a:pt x="423" y="5522"/>
                    <a:pt x="508" y="5498"/>
                    <a:pt x="590" y="5498"/>
                  </a:cubicBezTo>
                  <a:cubicBezTo>
                    <a:pt x="808" y="5498"/>
                    <a:pt x="1005" y="5671"/>
                    <a:pt x="1017" y="5927"/>
                  </a:cubicBezTo>
                  <a:cubicBezTo>
                    <a:pt x="1040" y="6208"/>
                    <a:pt x="892" y="6349"/>
                    <a:pt x="617" y="6349"/>
                  </a:cubicBezTo>
                  <a:cubicBezTo>
                    <a:pt x="610" y="6349"/>
                    <a:pt x="602" y="6349"/>
                    <a:pt x="595" y="6349"/>
                  </a:cubicBezTo>
                  <a:cubicBezTo>
                    <a:pt x="384" y="6349"/>
                    <a:pt x="243" y="6239"/>
                    <a:pt x="149" y="6067"/>
                  </a:cubicBezTo>
                  <a:cubicBezTo>
                    <a:pt x="1" y="6333"/>
                    <a:pt x="79" y="6607"/>
                    <a:pt x="110" y="6880"/>
                  </a:cubicBezTo>
                  <a:cubicBezTo>
                    <a:pt x="157" y="7286"/>
                    <a:pt x="220" y="7708"/>
                    <a:pt x="267" y="8115"/>
                  </a:cubicBezTo>
                  <a:cubicBezTo>
                    <a:pt x="431" y="8146"/>
                    <a:pt x="540" y="8248"/>
                    <a:pt x="587" y="8404"/>
                  </a:cubicBezTo>
                  <a:cubicBezTo>
                    <a:pt x="650" y="8560"/>
                    <a:pt x="509" y="8646"/>
                    <a:pt x="439" y="8756"/>
                  </a:cubicBezTo>
                  <a:cubicBezTo>
                    <a:pt x="517" y="8990"/>
                    <a:pt x="587" y="9209"/>
                    <a:pt x="665" y="9443"/>
                  </a:cubicBezTo>
                  <a:cubicBezTo>
                    <a:pt x="704" y="9545"/>
                    <a:pt x="743" y="9654"/>
                    <a:pt x="845" y="9709"/>
                  </a:cubicBezTo>
                  <a:cubicBezTo>
                    <a:pt x="907" y="9654"/>
                    <a:pt x="986" y="9592"/>
                    <a:pt x="1056" y="9537"/>
                  </a:cubicBezTo>
                  <a:cubicBezTo>
                    <a:pt x="1275" y="9357"/>
                    <a:pt x="1517" y="9310"/>
                    <a:pt x="1790" y="9310"/>
                  </a:cubicBezTo>
                  <a:cubicBezTo>
                    <a:pt x="1793" y="9310"/>
                    <a:pt x="1796" y="9310"/>
                    <a:pt x="1799" y="9310"/>
                  </a:cubicBezTo>
                  <a:cubicBezTo>
                    <a:pt x="2156" y="9310"/>
                    <a:pt x="2570" y="9822"/>
                    <a:pt x="2376" y="10256"/>
                  </a:cubicBezTo>
                  <a:cubicBezTo>
                    <a:pt x="2306" y="10412"/>
                    <a:pt x="2197" y="10537"/>
                    <a:pt x="2056" y="10639"/>
                  </a:cubicBezTo>
                  <a:cubicBezTo>
                    <a:pt x="2064" y="10725"/>
                    <a:pt x="2095" y="10803"/>
                    <a:pt x="2181" y="10811"/>
                  </a:cubicBezTo>
                  <a:cubicBezTo>
                    <a:pt x="2316" y="10825"/>
                    <a:pt x="2451" y="10834"/>
                    <a:pt x="2584" y="10834"/>
                  </a:cubicBezTo>
                  <a:cubicBezTo>
                    <a:pt x="2954" y="10834"/>
                    <a:pt x="3315" y="10765"/>
                    <a:pt x="3642" y="10553"/>
                  </a:cubicBezTo>
                  <a:cubicBezTo>
                    <a:pt x="3556" y="10514"/>
                    <a:pt x="3471" y="10475"/>
                    <a:pt x="3400" y="10412"/>
                  </a:cubicBezTo>
                  <a:cubicBezTo>
                    <a:pt x="3252" y="10287"/>
                    <a:pt x="3220" y="10068"/>
                    <a:pt x="3314" y="9904"/>
                  </a:cubicBezTo>
                  <a:cubicBezTo>
                    <a:pt x="3406" y="9761"/>
                    <a:pt x="3535" y="9693"/>
                    <a:pt x="3694" y="9693"/>
                  </a:cubicBezTo>
                  <a:cubicBezTo>
                    <a:pt x="3725" y="9693"/>
                    <a:pt x="3757" y="9696"/>
                    <a:pt x="3791" y="9701"/>
                  </a:cubicBezTo>
                  <a:cubicBezTo>
                    <a:pt x="3986" y="9732"/>
                    <a:pt x="4088" y="9818"/>
                    <a:pt x="4127" y="10029"/>
                  </a:cubicBezTo>
                  <a:cubicBezTo>
                    <a:pt x="4135" y="10107"/>
                    <a:pt x="4135" y="10186"/>
                    <a:pt x="4135" y="10264"/>
                  </a:cubicBezTo>
                  <a:cubicBezTo>
                    <a:pt x="4153" y="10267"/>
                    <a:pt x="4170" y="10268"/>
                    <a:pt x="4187" y="10268"/>
                  </a:cubicBezTo>
                  <a:cubicBezTo>
                    <a:pt x="4295" y="10268"/>
                    <a:pt x="4384" y="10207"/>
                    <a:pt x="4479" y="10146"/>
                  </a:cubicBezTo>
                  <a:cubicBezTo>
                    <a:pt x="5104" y="9732"/>
                    <a:pt x="5729" y="9326"/>
                    <a:pt x="6346" y="8912"/>
                  </a:cubicBezTo>
                  <a:cubicBezTo>
                    <a:pt x="6542" y="8779"/>
                    <a:pt x="6745" y="8662"/>
                    <a:pt x="6956" y="8576"/>
                  </a:cubicBezTo>
                  <a:cubicBezTo>
                    <a:pt x="6932" y="8505"/>
                    <a:pt x="6901" y="8427"/>
                    <a:pt x="6870" y="8365"/>
                  </a:cubicBezTo>
                  <a:cubicBezTo>
                    <a:pt x="6792" y="8138"/>
                    <a:pt x="6854" y="7943"/>
                    <a:pt x="7026" y="7787"/>
                  </a:cubicBezTo>
                  <a:cubicBezTo>
                    <a:pt x="7123" y="7695"/>
                    <a:pt x="7230" y="7649"/>
                    <a:pt x="7350" y="7649"/>
                  </a:cubicBezTo>
                  <a:cubicBezTo>
                    <a:pt x="7434" y="7649"/>
                    <a:pt x="7523" y="7671"/>
                    <a:pt x="7620" y="7716"/>
                  </a:cubicBezTo>
                  <a:cubicBezTo>
                    <a:pt x="7729" y="7763"/>
                    <a:pt x="7808" y="7833"/>
                    <a:pt x="7870" y="7919"/>
                  </a:cubicBezTo>
                  <a:cubicBezTo>
                    <a:pt x="7894" y="7923"/>
                    <a:pt x="7918" y="7925"/>
                    <a:pt x="7941" y="7925"/>
                  </a:cubicBezTo>
                  <a:cubicBezTo>
                    <a:pt x="8111" y="7925"/>
                    <a:pt x="8249" y="7831"/>
                    <a:pt x="8394" y="7755"/>
                  </a:cubicBezTo>
                  <a:cubicBezTo>
                    <a:pt x="9222" y="7325"/>
                    <a:pt x="10082" y="6966"/>
                    <a:pt x="10972" y="6693"/>
                  </a:cubicBezTo>
                  <a:cubicBezTo>
                    <a:pt x="11254" y="6607"/>
                    <a:pt x="11527" y="6513"/>
                    <a:pt x="11816" y="6427"/>
                  </a:cubicBezTo>
                  <a:cubicBezTo>
                    <a:pt x="11816" y="6419"/>
                    <a:pt x="11824" y="6396"/>
                    <a:pt x="11832" y="6388"/>
                  </a:cubicBezTo>
                  <a:cubicBezTo>
                    <a:pt x="12020" y="6064"/>
                    <a:pt x="12299" y="5869"/>
                    <a:pt x="12652" y="5869"/>
                  </a:cubicBezTo>
                  <a:cubicBezTo>
                    <a:pt x="12828" y="5869"/>
                    <a:pt x="13021" y="5917"/>
                    <a:pt x="13231" y="6020"/>
                  </a:cubicBezTo>
                  <a:lnTo>
                    <a:pt x="13465" y="6161"/>
                  </a:lnTo>
                  <a:cubicBezTo>
                    <a:pt x="13989" y="6161"/>
                    <a:pt x="14528" y="6153"/>
                    <a:pt x="15067" y="6153"/>
                  </a:cubicBezTo>
                  <a:cubicBezTo>
                    <a:pt x="14880" y="5864"/>
                    <a:pt x="14645" y="5606"/>
                    <a:pt x="14419" y="5356"/>
                  </a:cubicBezTo>
                  <a:cubicBezTo>
                    <a:pt x="13746" y="4598"/>
                    <a:pt x="13028" y="3887"/>
                    <a:pt x="12270" y="3207"/>
                  </a:cubicBezTo>
                  <a:cubicBezTo>
                    <a:pt x="11449" y="2465"/>
                    <a:pt x="10582" y="1777"/>
                    <a:pt x="9613" y="1230"/>
                  </a:cubicBezTo>
                  <a:cubicBezTo>
                    <a:pt x="8301" y="481"/>
                    <a:pt x="6921" y="1"/>
                    <a:pt x="5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57"/>
            <p:cNvSpPr/>
            <p:nvPr/>
          </p:nvSpPr>
          <p:spPr>
            <a:xfrm>
              <a:off x="1133323" y="1596187"/>
              <a:ext cx="787647" cy="630716"/>
            </a:xfrm>
            <a:custGeom>
              <a:avLst/>
              <a:gdLst/>
              <a:ahLst/>
              <a:cxnLst/>
              <a:rect l="l" t="t" r="r" b="b"/>
              <a:pathLst>
                <a:path w="17396" h="13930" extrusionOk="0">
                  <a:moveTo>
                    <a:pt x="15412" y="4587"/>
                  </a:moveTo>
                  <a:cubicBezTo>
                    <a:pt x="15578" y="4587"/>
                    <a:pt x="15763" y="4729"/>
                    <a:pt x="15785" y="4893"/>
                  </a:cubicBezTo>
                  <a:cubicBezTo>
                    <a:pt x="15793" y="5033"/>
                    <a:pt x="15645" y="5198"/>
                    <a:pt x="15512" y="5205"/>
                  </a:cubicBezTo>
                  <a:cubicBezTo>
                    <a:pt x="15497" y="5208"/>
                    <a:pt x="15482" y="5210"/>
                    <a:pt x="15467" y="5210"/>
                  </a:cubicBezTo>
                  <a:cubicBezTo>
                    <a:pt x="15315" y="5210"/>
                    <a:pt x="15159" y="5074"/>
                    <a:pt x="15152" y="4932"/>
                  </a:cubicBezTo>
                  <a:cubicBezTo>
                    <a:pt x="15137" y="4744"/>
                    <a:pt x="15230" y="4611"/>
                    <a:pt x="15387" y="4588"/>
                  </a:cubicBezTo>
                  <a:cubicBezTo>
                    <a:pt x="15395" y="4587"/>
                    <a:pt x="15404" y="4587"/>
                    <a:pt x="15412" y="4587"/>
                  </a:cubicBezTo>
                  <a:close/>
                  <a:moveTo>
                    <a:pt x="10370" y="4768"/>
                  </a:moveTo>
                  <a:cubicBezTo>
                    <a:pt x="10682" y="4768"/>
                    <a:pt x="10901" y="5073"/>
                    <a:pt x="10784" y="5330"/>
                  </a:cubicBezTo>
                  <a:cubicBezTo>
                    <a:pt x="10715" y="5500"/>
                    <a:pt x="10565" y="5599"/>
                    <a:pt x="10408" y="5599"/>
                  </a:cubicBezTo>
                  <a:cubicBezTo>
                    <a:pt x="10369" y="5599"/>
                    <a:pt x="10330" y="5593"/>
                    <a:pt x="10292" y="5580"/>
                  </a:cubicBezTo>
                  <a:cubicBezTo>
                    <a:pt x="10034" y="5487"/>
                    <a:pt x="9885" y="5315"/>
                    <a:pt x="9901" y="5119"/>
                  </a:cubicBezTo>
                  <a:cubicBezTo>
                    <a:pt x="9924" y="4901"/>
                    <a:pt x="10120" y="4768"/>
                    <a:pt x="10370" y="4768"/>
                  </a:cubicBezTo>
                  <a:close/>
                  <a:moveTo>
                    <a:pt x="6757" y="6758"/>
                  </a:moveTo>
                  <a:cubicBezTo>
                    <a:pt x="6766" y="6758"/>
                    <a:pt x="6774" y="6759"/>
                    <a:pt x="6783" y="6760"/>
                  </a:cubicBezTo>
                  <a:cubicBezTo>
                    <a:pt x="6978" y="6776"/>
                    <a:pt x="7096" y="6909"/>
                    <a:pt x="7088" y="7089"/>
                  </a:cubicBezTo>
                  <a:cubicBezTo>
                    <a:pt x="7080" y="7276"/>
                    <a:pt x="6971" y="7386"/>
                    <a:pt x="6806" y="7386"/>
                  </a:cubicBezTo>
                  <a:cubicBezTo>
                    <a:pt x="6635" y="7386"/>
                    <a:pt x="6447" y="7221"/>
                    <a:pt x="6463" y="7081"/>
                  </a:cubicBezTo>
                  <a:cubicBezTo>
                    <a:pt x="6485" y="6920"/>
                    <a:pt x="6624" y="6758"/>
                    <a:pt x="6757" y="6758"/>
                  </a:cubicBezTo>
                  <a:close/>
                  <a:moveTo>
                    <a:pt x="2972" y="8714"/>
                  </a:moveTo>
                  <a:cubicBezTo>
                    <a:pt x="3140" y="8714"/>
                    <a:pt x="3301" y="8787"/>
                    <a:pt x="3454" y="8886"/>
                  </a:cubicBezTo>
                  <a:cubicBezTo>
                    <a:pt x="3642" y="9019"/>
                    <a:pt x="3759" y="9199"/>
                    <a:pt x="3798" y="9425"/>
                  </a:cubicBezTo>
                  <a:cubicBezTo>
                    <a:pt x="3871" y="9910"/>
                    <a:pt x="3521" y="10282"/>
                    <a:pt x="3073" y="10282"/>
                  </a:cubicBezTo>
                  <a:cubicBezTo>
                    <a:pt x="2994" y="10282"/>
                    <a:pt x="2912" y="10270"/>
                    <a:pt x="2829" y="10246"/>
                  </a:cubicBezTo>
                  <a:cubicBezTo>
                    <a:pt x="2665" y="10199"/>
                    <a:pt x="2516" y="10121"/>
                    <a:pt x="2399" y="9996"/>
                  </a:cubicBezTo>
                  <a:cubicBezTo>
                    <a:pt x="2227" y="9808"/>
                    <a:pt x="2204" y="9746"/>
                    <a:pt x="2204" y="9495"/>
                  </a:cubicBezTo>
                  <a:cubicBezTo>
                    <a:pt x="2188" y="9144"/>
                    <a:pt x="2423" y="8956"/>
                    <a:pt x="2673" y="8800"/>
                  </a:cubicBezTo>
                  <a:cubicBezTo>
                    <a:pt x="2774" y="8739"/>
                    <a:pt x="2874" y="8714"/>
                    <a:pt x="2972" y="8714"/>
                  </a:cubicBezTo>
                  <a:close/>
                  <a:moveTo>
                    <a:pt x="907" y="1"/>
                  </a:moveTo>
                  <a:cubicBezTo>
                    <a:pt x="680" y="345"/>
                    <a:pt x="539" y="712"/>
                    <a:pt x="430" y="1079"/>
                  </a:cubicBezTo>
                  <a:cubicBezTo>
                    <a:pt x="195" y="1861"/>
                    <a:pt x="117" y="2674"/>
                    <a:pt x="78" y="3486"/>
                  </a:cubicBezTo>
                  <a:cubicBezTo>
                    <a:pt x="0" y="5205"/>
                    <a:pt x="47" y="6917"/>
                    <a:pt x="352" y="8612"/>
                  </a:cubicBezTo>
                  <a:cubicBezTo>
                    <a:pt x="508" y="9519"/>
                    <a:pt x="711" y="10418"/>
                    <a:pt x="1102" y="11261"/>
                  </a:cubicBezTo>
                  <a:cubicBezTo>
                    <a:pt x="1477" y="12051"/>
                    <a:pt x="1993" y="12723"/>
                    <a:pt x="2735" y="13207"/>
                  </a:cubicBezTo>
                  <a:cubicBezTo>
                    <a:pt x="3438" y="13653"/>
                    <a:pt x="4212" y="13871"/>
                    <a:pt x="5033" y="13918"/>
                  </a:cubicBezTo>
                  <a:cubicBezTo>
                    <a:pt x="5163" y="13926"/>
                    <a:pt x="5293" y="13929"/>
                    <a:pt x="5423" y="13929"/>
                  </a:cubicBezTo>
                  <a:cubicBezTo>
                    <a:pt x="6119" y="13929"/>
                    <a:pt x="6809" y="13829"/>
                    <a:pt x="7494" y="13684"/>
                  </a:cubicBezTo>
                  <a:cubicBezTo>
                    <a:pt x="8237" y="13520"/>
                    <a:pt x="8979" y="13332"/>
                    <a:pt x="9721" y="13153"/>
                  </a:cubicBezTo>
                  <a:cubicBezTo>
                    <a:pt x="9768" y="13059"/>
                    <a:pt x="9862" y="12957"/>
                    <a:pt x="9698" y="12879"/>
                  </a:cubicBezTo>
                  <a:cubicBezTo>
                    <a:pt x="9291" y="12957"/>
                    <a:pt x="8869" y="13035"/>
                    <a:pt x="8455" y="13106"/>
                  </a:cubicBezTo>
                  <a:cubicBezTo>
                    <a:pt x="8002" y="13184"/>
                    <a:pt x="7541" y="13254"/>
                    <a:pt x="7072" y="13262"/>
                  </a:cubicBezTo>
                  <a:cubicBezTo>
                    <a:pt x="6996" y="13264"/>
                    <a:pt x="6921" y="13264"/>
                    <a:pt x="6846" y="13264"/>
                  </a:cubicBezTo>
                  <a:cubicBezTo>
                    <a:pt x="6713" y="13264"/>
                    <a:pt x="6581" y="13263"/>
                    <a:pt x="6449" y="13263"/>
                  </a:cubicBezTo>
                  <a:cubicBezTo>
                    <a:pt x="6329" y="13263"/>
                    <a:pt x="6209" y="13264"/>
                    <a:pt x="6088" y="13270"/>
                  </a:cubicBezTo>
                  <a:cubicBezTo>
                    <a:pt x="6043" y="13273"/>
                    <a:pt x="5998" y="13274"/>
                    <a:pt x="5954" y="13274"/>
                  </a:cubicBezTo>
                  <a:cubicBezTo>
                    <a:pt x="5666" y="13274"/>
                    <a:pt x="5390" y="13213"/>
                    <a:pt x="5119" y="13145"/>
                  </a:cubicBezTo>
                  <a:cubicBezTo>
                    <a:pt x="4665" y="13035"/>
                    <a:pt x="4290" y="12817"/>
                    <a:pt x="4017" y="12410"/>
                  </a:cubicBezTo>
                  <a:cubicBezTo>
                    <a:pt x="3689" y="11941"/>
                    <a:pt x="3649" y="11465"/>
                    <a:pt x="3884" y="10957"/>
                  </a:cubicBezTo>
                  <a:cubicBezTo>
                    <a:pt x="4017" y="10683"/>
                    <a:pt x="4181" y="10441"/>
                    <a:pt x="4376" y="10214"/>
                  </a:cubicBezTo>
                  <a:cubicBezTo>
                    <a:pt x="4806" y="9738"/>
                    <a:pt x="5306" y="9339"/>
                    <a:pt x="5837" y="8988"/>
                  </a:cubicBezTo>
                  <a:cubicBezTo>
                    <a:pt x="6541" y="8526"/>
                    <a:pt x="7268" y="8097"/>
                    <a:pt x="8026" y="7737"/>
                  </a:cubicBezTo>
                  <a:cubicBezTo>
                    <a:pt x="9112" y="7214"/>
                    <a:pt x="10245" y="6839"/>
                    <a:pt x="11425" y="6589"/>
                  </a:cubicBezTo>
                  <a:cubicBezTo>
                    <a:pt x="11909" y="6495"/>
                    <a:pt x="12386" y="6432"/>
                    <a:pt x="12855" y="6346"/>
                  </a:cubicBezTo>
                  <a:cubicBezTo>
                    <a:pt x="12929" y="6333"/>
                    <a:pt x="13008" y="6329"/>
                    <a:pt x="13089" y="6329"/>
                  </a:cubicBezTo>
                  <a:cubicBezTo>
                    <a:pt x="13165" y="6329"/>
                    <a:pt x="13242" y="6332"/>
                    <a:pt x="13319" y="6332"/>
                  </a:cubicBezTo>
                  <a:cubicBezTo>
                    <a:pt x="13349" y="6332"/>
                    <a:pt x="13380" y="6332"/>
                    <a:pt x="13410" y="6331"/>
                  </a:cubicBezTo>
                  <a:cubicBezTo>
                    <a:pt x="13467" y="6331"/>
                    <a:pt x="13525" y="6332"/>
                    <a:pt x="13583" y="6332"/>
                  </a:cubicBezTo>
                  <a:cubicBezTo>
                    <a:pt x="13712" y="6332"/>
                    <a:pt x="13840" y="6325"/>
                    <a:pt x="13964" y="6276"/>
                  </a:cubicBezTo>
                  <a:cubicBezTo>
                    <a:pt x="13996" y="6268"/>
                    <a:pt x="14027" y="6260"/>
                    <a:pt x="14058" y="6260"/>
                  </a:cubicBezTo>
                  <a:cubicBezTo>
                    <a:pt x="14558" y="6331"/>
                    <a:pt x="15090" y="6331"/>
                    <a:pt x="15535" y="6620"/>
                  </a:cubicBezTo>
                  <a:cubicBezTo>
                    <a:pt x="15887" y="6854"/>
                    <a:pt x="16145" y="7159"/>
                    <a:pt x="16238" y="7581"/>
                  </a:cubicBezTo>
                  <a:cubicBezTo>
                    <a:pt x="16278" y="7753"/>
                    <a:pt x="16293" y="7917"/>
                    <a:pt x="16238" y="8089"/>
                  </a:cubicBezTo>
                  <a:cubicBezTo>
                    <a:pt x="16153" y="8401"/>
                    <a:pt x="16035" y="8691"/>
                    <a:pt x="15848" y="8933"/>
                  </a:cubicBezTo>
                  <a:cubicBezTo>
                    <a:pt x="15527" y="9378"/>
                    <a:pt x="15176" y="9785"/>
                    <a:pt x="14738" y="10128"/>
                  </a:cubicBezTo>
                  <a:cubicBezTo>
                    <a:pt x="14418" y="10371"/>
                    <a:pt x="14121" y="10636"/>
                    <a:pt x="13793" y="10879"/>
                  </a:cubicBezTo>
                  <a:cubicBezTo>
                    <a:pt x="13527" y="11074"/>
                    <a:pt x="13261" y="11269"/>
                    <a:pt x="12972" y="11426"/>
                  </a:cubicBezTo>
                  <a:cubicBezTo>
                    <a:pt x="12870" y="11472"/>
                    <a:pt x="12792" y="11551"/>
                    <a:pt x="12706" y="11621"/>
                  </a:cubicBezTo>
                  <a:cubicBezTo>
                    <a:pt x="12730" y="11824"/>
                    <a:pt x="12769" y="12019"/>
                    <a:pt x="13011" y="12074"/>
                  </a:cubicBezTo>
                  <a:cubicBezTo>
                    <a:pt x="13886" y="11699"/>
                    <a:pt x="14699" y="11199"/>
                    <a:pt x="15434" y="10597"/>
                  </a:cubicBezTo>
                  <a:cubicBezTo>
                    <a:pt x="15973" y="10160"/>
                    <a:pt x="16442" y="9660"/>
                    <a:pt x="16778" y="9050"/>
                  </a:cubicBezTo>
                  <a:cubicBezTo>
                    <a:pt x="17200" y="8300"/>
                    <a:pt x="17395" y="7503"/>
                    <a:pt x="17247" y="6628"/>
                  </a:cubicBezTo>
                  <a:cubicBezTo>
                    <a:pt x="17043" y="5440"/>
                    <a:pt x="16481" y="4440"/>
                    <a:pt x="15715" y="3533"/>
                  </a:cubicBezTo>
                  <a:cubicBezTo>
                    <a:pt x="15191" y="3533"/>
                    <a:pt x="14652" y="3541"/>
                    <a:pt x="14113" y="3541"/>
                  </a:cubicBezTo>
                  <a:cubicBezTo>
                    <a:pt x="14371" y="3877"/>
                    <a:pt x="14386" y="4229"/>
                    <a:pt x="14230" y="4596"/>
                  </a:cubicBezTo>
                  <a:cubicBezTo>
                    <a:pt x="14097" y="4930"/>
                    <a:pt x="13798" y="5121"/>
                    <a:pt x="13465" y="5121"/>
                  </a:cubicBezTo>
                  <a:cubicBezTo>
                    <a:pt x="13408" y="5121"/>
                    <a:pt x="13351" y="5115"/>
                    <a:pt x="13292" y="5104"/>
                  </a:cubicBezTo>
                  <a:cubicBezTo>
                    <a:pt x="12753" y="5002"/>
                    <a:pt x="12441" y="4611"/>
                    <a:pt x="12441" y="4049"/>
                  </a:cubicBezTo>
                  <a:cubicBezTo>
                    <a:pt x="12441" y="3979"/>
                    <a:pt x="12456" y="3893"/>
                    <a:pt x="12456" y="3822"/>
                  </a:cubicBezTo>
                  <a:lnTo>
                    <a:pt x="12456" y="3822"/>
                  </a:lnTo>
                  <a:cubicBezTo>
                    <a:pt x="12167" y="3908"/>
                    <a:pt x="11894" y="3994"/>
                    <a:pt x="11612" y="4080"/>
                  </a:cubicBezTo>
                  <a:cubicBezTo>
                    <a:pt x="10722" y="4369"/>
                    <a:pt x="9862" y="4721"/>
                    <a:pt x="9034" y="5151"/>
                  </a:cubicBezTo>
                  <a:cubicBezTo>
                    <a:pt x="8881" y="5223"/>
                    <a:pt x="8728" y="5316"/>
                    <a:pt x="8550" y="5316"/>
                  </a:cubicBezTo>
                  <a:cubicBezTo>
                    <a:pt x="8537" y="5316"/>
                    <a:pt x="8524" y="5316"/>
                    <a:pt x="8510" y="5315"/>
                  </a:cubicBezTo>
                  <a:lnTo>
                    <a:pt x="8510" y="5315"/>
                  </a:lnTo>
                  <a:cubicBezTo>
                    <a:pt x="8526" y="5369"/>
                    <a:pt x="8565" y="5432"/>
                    <a:pt x="8573" y="5487"/>
                  </a:cubicBezTo>
                  <a:cubicBezTo>
                    <a:pt x="8635" y="5838"/>
                    <a:pt x="8440" y="6057"/>
                    <a:pt x="8096" y="6073"/>
                  </a:cubicBezTo>
                  <a:cubicBezTo>
                    <a:pt x="8080" y="6074"/>
                    <a:pt x="8065" y="6075"/>
                    <a:pt x="8051" y="6075"/>
                  </a:cubicBezTo>
                  <a:cubicBezTo>
                    <a:pt x="7885" y="6075"/>
                    <a:pt x="7754" y="6000"/>
                    <a:pt x="7596" y="5971"/>
                  </a:cubicBezTo>
                  <a:cubicBezTo>
                    <a:pt x="7385" y="6057"/>
                    <a:pt x="7182" y="6174"/>
                    <a:pt x="6986" y="6299"/>
                  </a:cubicBezTo>
                  <a:cubicBezTo>
                    <a:pt x="6361" y="6721"/>
                    <a:pt x="5736" y="7120"/>
                    <a:pt x="5119" y="7542"/>
                  </a:cubicBezTo>
                  <a:cubicBezTo>
                    <a:pt x="5022" y="7611"/>
                    <a:pt x="4937" y="7662"/>
                    <a:pt x="4822" y="7662"/>
                  </a:cubicBezTo>
                  <a:cubicBezTo>
                    <a:pt x="4807" y="7662"/>
                    <a:pt x="4791" y="7661"/>
                    <a:pt x="4775" y="7659"/>
                  </a:cubicBezTo>
                  <a:cubicBezTo>
                    <a:pt x="4689" y="7894"/>
                    <a:pt x="4493" y="7948"/>
                    <a:pt x="4275" y="7948"/>
                  </a:cubicBezTo>
                  <a:cubicBezTo>
                    <a:pt x="3944" y="8168"/>
                    <a:pt x="3584" y="8234"/>
                    <a:pt x="3209" y="8234"/>
                  </a:cubicBezTo>
                  <a:cubicBezTo>
                    <a:pt x="3079" y="8234"/>
                    <a:pt x="2947" y="8226"/>
                    <a:pt x="2813" y="8214"/>
                  </a:cubicBezTo>
                  <a:cubicBezTo>
                    <a:pt x="2727" y="8206"/>
                    <a:pt x="2696" y="8120"/>
                    <a:pt x="2688" y="8042"/>
                  </a:cubicBezTo>
                  <a:cubicBezTo>
                    <a:pt x="2535" y="8119"/>
                    <a:pt x="2371" y="8135"/>
                    <a:pt x="2208" y="8135"/>
                  </a:cubicBezTo>
                  <a:cubicBezTo>
                    <a:pt x="2123" y="8135"/>
                    <a:pt x="2037" y="8131"/>
                    <a:pt x="1954" y="8128"/>
                  </a:cubicBezTo>
                  <a:cubicBezTo>
                    <a:pt x="1852" y="8128"/>
                    <a:pt x="1774" y="8089"/>
                    <a:pt x="1696" y="8026"/>
                  </a:cubicBezTo>
                  <a:cubicBezTo>
                    <a:pt x="1344" y="7776"/>
                    <a:pt x="1297" y="7573"/>
                    <a:pt x="1477" y="7104"/>
                  </a:cubicBezTo>
                  <a:cubicBezTo>
                    <a:pt x="1368" y="7042"/>
                    <a:pt x="1336" y="6932"/>
                    <a:pt x="1297" y="6839"/>
                  </a:cubicBezTo>
                  <a:cubicBezTo>
                    <a:pt x="1219" y="6612"/>
                    <a:pt x="1149" y="6378"/>
                    <a:pt x="1071" y="6143"/>
                  </a:cubicBezTo>
                  <a:cubicBezTo>
                    <a:pt x="1047" y="6151"/>
                    <a:pt x="1016" y="6151"/>
                    <a:pt x="985" y="6151"/>
                  </a:cubicBezTo>
                  <a:cubicBezTo>
                    <a:pt x="735" y="6135"/>
                    <a:pt x="641" y="6073"/>
                    <a:pt x="625" y="5901"/>
                  </a:cubicBezTo>
                  <a:cubicBezTo>
                    <a:pt x="594" y="5698"/>
                    <a:pt x="641" y="5635"/>
                    <a:pt x="907" y="5510"/>
                  </a:cubicBezTo>
                  <a:cubicBezTo>
                    <a:pt x="844" y="5096"/>
                    <a:pt x="797" y="4682"/>
                    <a:pt x="750" y="4268"/>
                  </a:cubicBezTo>
                  <a:cubicBezTo>
                    <a:pt x="711" y="3994"/>
                    <a:pt x="633" y="3721"/>
                    <a:pt x="789" y="3455"/>
                  </a:cubicBezTo>
                  <a:cubicBezTo>
                    <a:pt x="789" y="3369"/>
                    <a:pt x="797" y="3275"/>
                    <a:pt x="797" y="3174"/>
                  </a:cubicBezTo>
                  <a:cubicBezTo>
                    <a:pt x="766" y="3142"/>
                    <a:pt x="719" y="3103"/>
                    <a:pt x="719" y="3064"/>
                  </a:cubicBezTo>
                  <a:cubicBezTo>
                    <a:pt x="719" y="2674"/>
                    <a:pt x="672" y="2283"/>
                    <a:pt x="735" y="1908"/>
                  </a:cubicBezTo>
                  <a:cubicBezTo>
                    <a:pt x="813" y="1369"/>
                    <a:pt x="821" y="829"/>
                    <a:pt x="977" y="306"/>
                  </a:cubicBezTo>
                  <a:cubicBezTo>
                    <a:pt x="1008" y="204"/>
                    <a:pt x="1008" y="79"/>
                    <a:pt x="9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2" name="Google Shape;17722;p57"/>
            <p:cNvSpPr/>
            <p:nvPr/>
          </p:nvSpPr>
          <p:spPr>
            <a:xfrm>
              <a:off x="1476841" y="1994939"/>
              <a:ext cx="372996" cy="534954"/>
            </a:xfrm>
            <a:custGeom>
              <a:avLst/>
              <a:gdLst/>
              <a:ahLst/>
              <a:cxnLst/>
              <a:rect l="l" t="t" r="r" b="b"/>
              <a:pathLst>
                <a:path w="8238" h="11815" extrusionOk="0">
                  <a:moveTo>
                    <a:pt x="2810" y="450"/>
                  </a:moveTo>
                  <a:cubicBezTo>
                    <a:pt x="3096" y="450"/>
                    <a:pt x="3323" y="586"/>
                    <a:pt x="3486" y="806"/>
                  </a:cubicBezTo>
                  <a:cubicBezTo>
                    <a:pt x="3697" y="1079"/>
                    <a:pt x="3893" y="1353"/>
                    <a:pt x="4010" y="1681"/>
                  </a:cubicBezTo>
                  <a:cubicBezTo>
                    <a:pt x="4174" y="2150"/>
                    <a:pt x="4369" y="2611"/>
                    <a:pt x="4565" y="3072"/>
                  </a:cubicBezTo>
                  <a:cubicBezTo>
                    <a:pt x="4721" y="3431"/>
                    <a:pt x="4924" y="3767"/>
                    <a:pt x="5158" y="4080"/>
                  </a:cubicBezTo>
                  <a:cubicBezTo>
                    <a:pt x="5432" y="4455"/>
                    <a:pt x="5737" y="4807"/>
                    <a:pt x="6041" y="5174"/>
                  </a:cubicBezTo>
                  <a:cubicBezTo>
                    <a:pt x="6440" y="5651"/>
                    <a:pt x="6846" y="6119"/>
                    <a:pt x="7159" y="6666"/>
                  </a:cubicBezTo>
                  <a:cubicBezTo>
                    <a:pt x="7487" y="7213"/>
                    <a:pt x="7690" y="7792"/>
                    <a:pt x="7659" y="8464"/>
                  </a:cubicBezTo>
                  <a:cubicBezTo>
                    <a:pt x="7722" y="9128"/>
                    <a:pt x="7456" y="9691"/>
                    <a:pt x="6987" y="10159"/>
                  </a:cubicBezTo>
                  <a:cubicBezTo>
                    <a:pt x="6667" y="10480"/>
                    <a:pt x="6260" y="10714"/>
                    <a:pt x="5830" y="10863"/>
                  </a:cubicBezTo>
                  <a:cubicBezTo>
                    <a:pt x="5729" y="10894"/>
                    <a:pt x="5627" y="10933"/>
                    <a:pt x="5518" y="10964"/>
                  </a:cubicBezTo>
                  <a:cubicBezTo>
                    <a:pt x="5306" y="11031"/>
                    <a:pt x="5123" y="11060"/>
                    <a:pt x="4960" y="11060"/>
                  </a:cubicBezTo>
                  <a:cubicBezTo>
                    <a:pt x="4432" y="11060"/>
                    <a:pt x="4131" y="10745"/>
                    <a:pt x="3838" y="10339"/>
                  </a:cubicBezTo>
                  <a:cubicBezTo>
                    <a:pt x="3642" y="10074"/>
                    <a:pt x="3564" y="9753"/>
                    <a:pt x="3517" y="9417"/>
                  </a:cubicBezTo>
                  <a:cubicBezTo>
                    <a:pt x="3424" y="8792"/>
                    <a:pt x="3439" y="8175"/>
                    <a:pt x="3431" y="7549"/>
                  </a:cubicBezTo>
                  <a:cubicBezTo>
                    <a:pt x="3431" y="7268"/>
                    <a:pt x="3408" y="6995"/>
                    <a:pt x="3369" y="6713"/>
                  </a:cubicBezTo>
                  <a:cubicBezTo>
                    <a:pt x="3322" y="6346"/>
                    <a:pt x="3361" y="5963"/>
                    <a:pt x="3346" y="5588"/>
                  </a:cubicBezTo>
                  <a:cubicBezTo>
                    <a:pt x="3314" y="4963"/>
                    <a:pt x="3189" y="4361"/>
                    <a:pt x="2900" y="3791"/>
                  </a:cubicBezTo>
                  <a:cubicBezTo>
                    <a:pt x="2736" y="3463"/>
                    <a:pt x="2502" y="3197"/>
                    <a:pt x="2212" y="2986"/>
                  </a:cubicBezTo>
                  <a:cubicBezTo>
                    <a:pt x="1955" y="2798"/>
                    <a:pt x="1689" y="2634"/>
                    <a:pt x="1478" y="2408"/>
                  </a:cubicBezTo>
                  <a:cubicBezTo>
                    <a:pt x="1361" y="2290"/>
                    <a:pt x="1282" y="2165"/>
                    <a:pt x="1204" y="2025"/>
                  </a:cubicBezTo>
                  <a:cubicBezTo>
                    <a:pt x="1048" y="1782"/>
                    <a:pt x="1087" y="1525"/>
                    <a:pt x="1236" y="1321"/>
                  </a:cubicBezTo>
                  <a:cubicBezTo>
                    <a:pt x="1595" y="821"/>
                    <a:pt x="2080" y="509"/>
                    <a:pt x="2720" y="454"/>
                  </a:cubicBezTo>
                  <a:cubicBezTo>
                    <a:pt x="2751" y="451"/>
                    <a:pt x="2781" y="450"/>
                    <a:pt x="2810" y="450"/>
                  </a:cubicBezTo>
                  <a:close/>
                  <a:moveTo>
                    <a:pt x="2653" y="1"/>
                  </a:moveTo>
                  <a:cubicBezTo>
                    <a:pt x="2531" y="1"/>
                    <a:pt x="2405" y="11"/>
                    <a:pt x="2275" y="32"/>
                  </a:cubicBezTo>
                  <a:cubicBezTo>
                    <a:pt x="1493" y="149"/>
                    <a:pt x="900" y="579"/>
                    <a:pt x="423" y="1189"/>
                  </a:cubicBezTo>
                  <a:cubicBezTo>
                    <a:pt x="399" y="1212"/>
                    <a:pt x="392" y="1235"/>
                    <a:pt x="376" y="1267"/>
                  </a:cubicBezTo>
                  <a:cubicBezTo>
                    <a:pt x="1" y="1837"/>
                    <a:pt x="103" y="2283"/>
                    <a:pt x="704" y="2611"/>
                  </a:cubicBezTo>
                  <a:cubicBezTo>
                    <a:pt x="1275" y="2923"/>
                    <a:pt x="1712" y="3345"/>
                    <a:pt x="2033" y="3892"/>
                  </a:cubicBezTo>
                  <a:cubicBezTo>
                    <a:pt x="2072" y="3963"/>
                    <a:pt x="2111" y="4025"/>
                    <a:pt x="2103" y="4103"/>
                  </a:cubicBezTo>
                  <a:cubicBezTo>
                    <a:pt x="2267" y="4181"/>
                    <a:pt x="2173" y="4283"/>
                    <a:pt x="2119" y="4377"/>
                  </a:cubicBezTo>
                  <a:cubicBezTo>
                    <a:pt x="2220" y="4400"/>
                    <a:pt x="2298" y="4432"/>
                    <a:pt x="2306" y="4549"/>
                  </a:cubicBezTo>
                  <a:cubicBezTo>
                    <a:pt x="2353" y="4713"/>
                    <a:pt x="2416" y="4869"/>
                    <a:pt x="2462" y="5033"/>
                  </a:cubicBezTo>
                  <a:cubicBezTo>
                    <a:pt x="2650" y="5697"/>
                    <a:pt x="2720" y="6385"/>
                    <a:pt x="2736" y="7065"/>
                  </a:cubicBezTo>
                  <a:cubicBezTo>
                    <a:pt x="2759" y="7846"/>
                    <a:pt x="2806" y="8620"/>
                    <a:pt x="2931" y="9394"/>
                  </a:cubicBezTo>
                  <a:cubicBezTo>
                    <a:pt x="3002" y="9823"/>
                    <a:pt x="3127" y="10238"/>
                    <a:pt x="3306" y="10644"/>
                  </a:cubicBezTo>
                  <a:cubicBezTo>
                    <a:pt x="3439" y="10957"/>
                    <a:pt x="3635" y="11238"/>
                    <a:pt x="3908" y="11449"/>
                  </a:cubicBezTo>
                  <a:cubicBezTo>
                    <a:pt x="4239" y="11714"/>
                    <a:pt x="4611" y="11815"/>
                    <a:pt x="4995" y="11815"/>
                  </a:cubicBezTo>
                  <a:cubicBezTo>
                    <a:pt x="5165" y="11815"/>
                    <a:pt x="5338" y="11795"/>
                    <a:pt x="5510" y="11761"/>
                  </a:cubicBezTo>
                  <a:cubicBezTo>
                    <a:pt x="6213" y="11629"/>
                    <a:pt x="6784" y="11253"/>
                    <a:pt x="7261" y="10738"/>
                  </a:cubicBezTo>
                  <a:cubicBezTo>
                    <a:pt x="8011" y="9941"/>
                    <a:pt x="8237" y="8979"/>
                    <a:pt x="8058" y="7925"/>
                  </a:cubicBezTo>
                  <a:cubicBezTo>
                    <a:pt x="7964" y="7338"/>
                    <a:pt x="7729" y="6791"/>
                    <a:pt x="7417" y="6284"/>
                  </a:cubicBezTo>
                  <a:cubicBezTo>
                    <a:pt x="7175" y="5885"/>
                    <a:pt x="6909" y="5502"/>
                    <a:pt x="6628" y="5135"/>
                  </a:cubicBezTo>
                  <a:cubicBezTo>
                    <a:pt x="6252" y="4635"/>
                    <a:pt x="5885" y="4135"/>
                    <a:pt x="5502" y="3634"/>
                  </a:cubicBezTo>
                  <a:cubicBezTo>
                    <a:pt x="5424" y="3533"/>
                    <a:pt x="5354" y="3431"/>
                    <a:pt x="5393" y="3298"/>
                  </a:cubicBezTo>
                  <a:cubicBezTo>
                    <a:pt x="5151" y="3236"/>
                    <a:pt x="5119" y="3048"/>
                    <a:pt x="5088" y="2845"/>
                  </a:cubicBezTo>
                  <a:cubicBezTo>
                    <a:pt x="4877" y="2697"/>
                    <a:pt x="4838" y="2454"/>
                    <a:pt x="4736" y="2251"/>
                  </a:cubicBezTo>
                  <a:cubicBezTo>
                    <a:pt x="4604" y="1939"/>
                    <a:pt x="4486" y="1618"/>
                    <a:pt x="4346" y="1306"/>
                  </a:cubicBezTo>
                  <a:cubicBezTo>
                    <a:pt x="4268" y="1118"/>
                    <a:pt x="4166" y="939"/>
                    <a:pt x="4057" y="774"/>
                  </a:cubicBezTo>
                  <a:cubicBezTo>
                    <a:pt x="3709" y="234"/>
                    <a:pt x="3224" y="1"/>
                    <a:pt x="2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3" name="Google Shape;17723;p57"/>
            <p:cNvSpPr/>
            <p:nvPr/>
          </p:nvSpPr>
          <p:spPr>
            <a:xfrm>
              <a:off x="1299581" y="1880298"/>
              <a:ext cx="571493" cy="317893"/>
            </a:xfrm>
            <a:custGeom>
              <a:avLst/>
              <a:gdLst/>
              <a:ahLst/>
              <a:cxnLst/>
              <a:rect l="l" t="t" r="r" b="b"/>
              <a:pathLst>
                <a:path w="12622" h="7021" extrusionOk="0">
                  <a:moveTo>
                    <a:pt x="10394" y="1"/>
                  </a:moveTo>
                  <a:cubicBezTo>
                    <a:pt x="10363" y="1"/>
                    <a:pt x="10332" y="17"/>
                    <a:pt x="10300" y="24"/>
                  </a:cubicBezTo>
                  <a:cubicBezTo>
                    <a:pt x="10121" y="79"/>
                    <a:pt x="9933" y="63"/>
                    <a:pt x="9745" y="71"/>
                  </a:cubicBezTo>
                  <a:cubicBezTo>
                    <a:pt x="9666" y="71"/>
                    <a:pt x="9584" y="68"/>
                    <a:pt x="9502" y="68"/>
                  </a:cubicBezTo>
                  <a:cubicBezTo>
                    <a:pt x="9399" y="68"/>
                    <a:pt x="9295" y="73"/>
                    <a:pt x="9191" y="95"/>
                  </a:cubicBezTo>
                  <a:cubicBezTo>
                    <a:pt x="8714" y="181"/>
                    <a:pt x="8237" y="235"/>
                    <a:pt x="7761" y="337"/>
                  </a:cubicBezTo>
                  <a:cubicBezTo>
                    <a:pt x="6588" y="587"/>
                    <a:pt x="5448" y="962"/>
                    <a:pt x="4361" y="1478"/>
                  </a:cubicBezTo>
                  <a:cubicBezTo>
                    <a:pt x="3603" y="1837"/>
                    <a:pt x="2877" y="2267"/>
                    <a:pt x="2173" y="2728"/>
                  </a:cubicBezTo>
                  <a:cubicBezTo>
                    <a:pt x="1642" y="3080"/>
                    <a:pt x="1142" y="3478"/>
                    <a:pt x="712" y="3963"/>
                  </a:cubicBezTo>
                  <a:cubicBezTo>
                    <a:pt x="517" y="4189"/>
                    <a:pt x="353" y="4432"/>
                    <a:pt x="220" y="4705"/>
                  </a:cubicBezTo>
                  <a:cubicBezTo>
                    <a:pt x="1" y="5213"/>
                    <a:pt x="24" y="5690"/>
                    <a:pt x="353" y="6159"/>
                  </a:cubicBezTo>
                  <a:cubicBezTo>
                    <a:pt x="626" y="6557"/>
                    <a:pt x="1001" y="6784"/>
                    <a:pt x="1454" y="6893"/>
                  </a:cubicBezTo>
                  <a:cubicBezTo>
                    <a:pt x="1734" y="6963"/>
                    <a:pt x="2021" y="7021"/>
                    <a:pt x="2319" y="7021"/>
                  </a:cubicBezTo>
                  <a:cubicBezTo>
                    <a:pt x="2353" y="7021"/>
                    <a:pt x="2388" y="7020"/>
                    <a:pt x="2423" y="7018"/>
                  </a:cubicBezTo>
                  <a:cubicBezTo>
                    <a:pt x="2564" y="7008"/>
                    <a:pt x="2705" y="7005"/>
                    <a:pt x="2845" y="7005"/>
                  </a:cubicBezTo>
                  <a:cubicBezTo>
                    <a:pt x="3033" y="7005"/>
                    <a:pt x="3220" y="7010"/>
                    <a:pt x="3408" y="7010"/>
                  </a:cubicBezTo>
                  <a:cubicBezTo>
                    <a:pt x="3877" y="6995"/>
                    <a:pt x="4338" y="6932"/>
                    <a:pt x="4799" y="6854"/>
                  </a:cubicBezTo>
                  <a:cubicBezTo>
                    <a:pt x="5205" y="6776"/>
                    <a:pt x="5627" y="6706"/>
                    <a:pt x="6034" y="6628"/>
                  </a:cubicBezTo>
                  <a:cubicBezTo>
                    <a:pt x="6034" y="6549"/>
                    <a:pt x="6002" y="6479"/>
                    <a:pt x="5971" y="6409"/>
                  </a:cubicBezTo>
                  <a:cubicBezTo>
                    <a:pt x="5635" y="5862"/>
                    <a:pt x="5197" y="5448"/>
                    <a:pt x="4635" y="5135"/>
                  </a:cubicBezTo>
                  <a:cubicBezTo>
                    <a:pt x="4033" y="4799"/>
                    <a:pt x="3939" y="4361"/>
                    <a:pt x="4307" y="3783"/>
                  </a:cubicBezTo>
                  <a:cubicBezTo>
                    <a:pt x="4314" y="3752"/>
                    <a:pt x="4338" y="3728"/>
                    <a:pt x="4354" y="3705"/>
                  </a:cubicBezTo>
                  <a:cubicBezTo>
                    <a:pt x="4846" y="3111"/>
                    <a:pt x="5432" y="2673"/>
                    <a:pt x="6213" y="2556"/>
                  </a:cubicBezTo>
                  <a:cubicBezTo>
                    <a:pt x="6343" y="2536"/>
                    <a:pt x="6469" y="2525"/>
                    <a:pt x="6591" y="2525"/>
                  </a:cubicBezTo>
                  <a:cubicBezTo>
                    <a:pt x="7160" y="2525"/>
                    <a:pt x="7640" y="2758"/>
                    <a:pt x="7987" y="3299"/>
                  </a:cubicBezTo>
                  <a:cubicBezTo>
                    <a:pt x="8097" y="3463"/>
                    <a:pt x="8206" y="3635"/>
                    <a:pt x="8284" y="3822"/>
                  </a:cubicBezTo>
                  <a:cubicBezTo>
                    <a:pt x="8417" y="4135"/>
                    <a:pt x="8534" y="4455"/>
                    <a:pt x="8675" y="4776"/>
                  </a:cubicBezTo>
                  <a:cubicBezTo>
                    <a:pt x="8769" y="4986"/>
                    <a:pt x="8823" y="5221"/>
                    <a:pt x="9027" y="5369"/>
                  </a:cubicBezTo>
                  <a:cubicBezTo>
                    <a:pt x="9113" y="5299"/>
                    <a:pt x="9191" y="5229"/>
                    <a:pt x="9308" y="5174"/>
                  </a:cubicBezTo>
                  <a:cubicBezTo>
                    <a:pt x="9605" y="5018"/>
                    <a:pt x="9863" y="4822"/>
                    <a:pt x="10128" y="4627"/>
                  </a:cubicBezTo>
                  <a:cubicBezTo>
                    <a:pt x="10449" y="4393"/>
                    <a:pt x="10754" y="4119"/>
                    <a:pt x="11074" y="3869"/>
                  </a:cubicBezTo>
                  <a:cubicBezTo>
                    <a:pt x="11504" y="3533"/>
                    <a:pt x="11855" y="3111"/>
                    <a:pt x="12191" y="2681"/>
                  </a:cubicBezTo>
                  <a:cubicBezTo>
                    <a:pt x="12371" y="2423"/>
                    <a:pt x="12504" y="2134"/>
                    <a:pt x="12582" y="1829"/>
                  </a:cubicBezTo>
                  <a:cubicBezTo>
                    <a:pt x="12621" y="1665"/>
                    <a:pt x="12621" y="1501"/>
                    <a:pt x="12582" y="1322"/>
                  </a:cubicBezTo>
                  <a:cubicBezTo>
                    <a:pt x="12481" y="900"/>
                    <a:pt x="12230" y="603"/>
                    <a:pt x="11879" y="368"/>
                  </a:cubicBezTo>
                  <a:cubicBezTo>
                    <a:pt x="11426" y="71"/>
                    <a:pt x="10902" y="71"/>
                    <a:pt x="10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724" name="Google Shape;17724;p57"/>
            <p:cNvGrpSpPr/>
            <p:nvPr/>
          </p:nvGrpSpPr>
          <p:grpSpPr>
            <a:xfrm>
              <a:off x="1160217" y="1510206"/>
              <a:ext cx="688213" cy="552015"/>
              <a:chOff x="1160217" y="1510206"/>
              <a:chExt cx="688213" cy="552015"/>
            </a:xfrm>
          </p:grpSpPr>
          <p:sp>
            <p:nvSpPr>
              <p:cNvPr id="17725" name="Google Shape;17725;p57"/>
              <p:cNvSpPr/>
              <p:nvPr/>
            </p:nvSpPr>
            <p:spPr>
              <a:xfrm>
                <a:off x="1294283" y="1660842"/>
                <a:ext cx="109390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2218" extrusionOk="0">
                    <a:moveTo>
                      <a:pt x="1189" y="0"/>
                    </a:moveTo>
                    <a:cubicBezTo>
                      <a:pt x="1000" y="0"/>
                      <a:pt x="811" y="50"/>
                      <a:pt x="626" y="151"/>
                    </a:cubicBezTo>
                    <a:cubicBezTo>
                      <a:pt x="251" y="370"/>
                      <a:pt x="9" y="683"/>
                      <a:pt x="40" y="1128"/>
                    </a:cubicBezTo>
                    <a:cubicBezTo>
                      <a:pt x="1" y="1675"/>
                      <a:pt x="462" y="2175"/>
                      <a:pt x="1056" y="2214"/>
                    </a:cubicBezTo>
                    <a:cubicBezTo>
                      <a:pt x="1081" y="2216"/>
                      <a:pt x="1106" y="2217"/>
                      <a:pt x="1131" y="2217"/>
                    </a:cubicBezTo>
                    <a:cubicBezTo>
                      <a:pt x="1650" y="2217"/>
                      <a:pt x="2135" y="1837"/>
                      <a:pt x="2322" y="1292"/>
                    </a:cubicBezTo>
                    <a:cubicBezTo>
                      <a:pt x="2415" y="1035"/>
                      <a:pt x="2361" y="800"/>
                      <a:pt x="2228" y="581"/>
                    </a:cubicBezTo>
                    <a:cubicBezTo>
                      <a:pt x="2118" y="425"/>
                      <a:pt x="1986" y="292"/>
                      <a:pt x="1829" y="191"/>
                    </a:cubicBezTo>
                    <a:cubicBezTo>
                      <a:pt x="1620" y="65"/>
                      <a:pt x="1405" y="0"/>
                      <a:pt x="11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6" name="Google Shape;17726;p57"/>
              <p:cNvSpPr/>
              <p:nvPr/>
            </p:nvSpPr>
            <p:spPr>
              <a:xfrm>
                <a:off x="1696209" y="1745193"/>
                <a:ext cx="87793" cy="84261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861" extrusionOk="0">
                    <a:moveTo>
                      <a:pt x="849" y="0"/>
                    </a:moveTo>
                    <a:cubicBezTo>
                      <a:pt x="496" y="0"/>
                      <a:pt x="220" y="192"/>
                      <a:pt x="32" y="516"/>
                    </a:cubicBezTo>
                    <a:cubicBezTo>
                      <a:pt x="24" y="531"/>
                      <a:pt x="24" y="547"/>
                      <a:pt x="9" y="555"/>
                    </a:cubicBezTo>
                    <a:cubicBezTo>
                      <a:pt x="9" y="633"/>
                      <a:pt x="1" y="711"/>
                      <a:pt x="1" y="789"/>
                    </a:cubicBezTo>
                    <a:cubicBezTo>
                      <a:pt x="1" y="1352"/>
                      <a:pt x="313" y="1742"/>
                      <a:pt x="853" y="1844"/>
                    </a:cubicBezTo>
                    <a:cubicBezTo>
                      <a:pt x="909" y="1855"/>
                      <a:pt x="966" y="1861"/>
                      <a:pt x="1022" y="1861"/>
                    </a:cubicBezTo>
                    <a:cubicBezTo>
                      <a:pt x="1356" y="1861"/>
                      <a:pt x="1656" y="1664"/>
                      <a:pt x="1790" y="1336"/>
                    </a:cubicBezTo>
                    <a:cubicBezTo>
                      <a:pt x="1939" y="969"/>
                      <a:pt x="1923" y="617"/>
                      <a:pt x="1673" y="281"/>
                    </a:cubicBezTo>
                    <a:cubicBezTo>
                      <a:pt x="1587" y="234"/>
                      <a:pt x="1517" y="180"/>
                      <a:pt x="1431" y="148"/>
                    </a:cubicBezTo>
                    <a:cubicBezTo>
                      <a:pt x="1219" y="47"/>
                      <a:pt x="1024" y="0"/>
                      <a:pt x="8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7" name="Google Shape;17727;p57"/>
              <p:cNvSpPr/>
              <p:nvPr/>
            </p:nvSpPr>
            <p:spPr>
              <a:xfrm>
                <a:off x="1455968" y="1679722"/>
                <a:ext cx="89921" cy="83809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1851" extrusionOk="0">
                    <a:moveTo>
                      <a:pt x="923" y="0"/>
                    </a:moveTo>
                    <a:cubicBezTo>
                      <a:pt x="806" y="24"/>
                      <a:pt x="665" y="24"/>
                      <a:pt x="548" y="55"/>
                    </a:cubicBezTo>
                    <a:cubicBezTo>
                      <a:pt x="227" y="180"/>
                      <a:pt x="1" y="430"/>
                      <a:pt x="32" y="946"/>
                    </a:cubicBezTo>
                    <a:cubicBezTo>
                      <a:pt x="68" y="1545"/>
                      <a:pt x="571" y="1851"/>
                      <a:pt x="1054" y="1851"/>
                    </a:cubicBezTo>
                    <a:cubicBezTo>
                      <a:pt x="1094" y="1851"/>
                      <a:pt x="1134" y="1849"/>
                      <a:pt x="1173" y="1844"/>
                    </a:cubicBezTo>
                    <a:cubicBezTo>
                      <a:pt x="1540" y="1805"/>
                      <a:pt x="1822" y="1493"/>
                      <a:pt x="1908" y="1039"/>
                    </a:cubicBezTo>
                    <a:cubicBezTo>
                      <a:pt x="1986" y="657"/>
                      <a:pt x="1814" y="336"/>
                      <a:pt x="1462" y="149"/>
                    </a:cubicBezTo>
                    <a:cubicBezTo>
                      <a:pt x="1290" y="63"/>
                      <a:pt x="1118" y="0"/>
                      <a:pt x="9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8" name="Google Shape;17728;p57"/>
              <p:cNvSpPr/>
              <p:nvPr/>
            </p:nvSpPr>
            <p:spPr>
              <a:xfrm>
                <a:off x="1338519" y="1804279"/>
                <a:ext cx="75613" cy="76247"/>
              </a:xfrm>
              <a:custGeom>
                <a:avLst/>
                <a:gdLst/>
                <a:ahLst/>
                <a:cxnLst/>
                <a:rect l="l" t="t" r="r" b="b"/>
                <a:pathLst>
                  <a:path w="1670" h="1684" extrusionOk="0">
                    <a:moveTo>
                      <a:pt x="793" y="1"/>
                    </a:moveTo>
                    <a:cubicBezTo>
                      <a:pt x="761" y="1"/>
                      <a:pt x="728" y="3"/>
                      <a:pt x="696" y="8"/>
                    </a:cubicBezTo>
                    <a:cubicBezTo>
                      <a:pt x="407" y="31"/>
                      <a:pt x="204" y="172"/>
                      <a:pt x="94" y="445"/>
                    </a:cubicBezTo>
                    <a:cubicBezTo>
                      <a:pt x="0" y="688"/>
                      <a:pt x="8" y="922"/>
                      <a:pt x="110" y="1164"/>
                    </a:cubicBezTo>
                    <a:cubicBezTo>
                      <a:pt x="234" y="1487"/>
                      <a:pt x="515" y="1683"/>
                      <a:pt x="825" y="1683"/>
                    </a:cubicBezTo>
                    <a:cubicBezTo>
                      <a:pt x="868" y="1683"/>
                      <a:pt x="911" y="1680"/>
                      <a:pt x="954" y="1672"/>
                    </a:cubicBezTo>
                    <a:cubicBezTo>
                      <a:pt x="1337" y="1617"/>
                      <a:pt x="1610" y="1281"/>
                      <a:pt x="1618" y="883"/>
                    </a:cubicBezTo>
                    <a:cubicBezTo>
                      <a:pt x="1669" y="452"/>
                      <a:pt x="1250" y="1"/>
                      <a:pt x="7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9" name="Google Shape;17729;p57"/>
              <p:cNvSpPr/>
              <p:nvPr/>
            </p:nvSpPr>
            <p:spPr>
              <a:xfrm>
                <a:off x="1489609" y="1583011"/>
                <a:ext cx="76791" cy="76519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690" extrusionOk="0">
                    <a:moveTo>
                      <a:pt x="797" y="1"/>
                    </a:moveTo>
                    <a:cubicBezTo>
                      <a:pt x="548" y="1"/>
                      <a:pt x="328" y="135"/>
                      <a:pt x="188" y="378"/>
                    </a:cubicBezTo>
                    <a:cubicBezTo>
                      <a:pt x="0" y="698"/>
                      <a:pt x="55" y="1003"/>
                      <a:pt x="235" y="1308"/>
                    </a:cubicBezTo>
                    <a:cubicBezTo>
                      <a:pt x="387" y="1555"/>
                      <a:pt x="637" y="1689"/>
                      <a:pt x="897" y="1689"/>
                    </a:cubicBezTo>
                    <a:cubicBezTo>
                      <a:pt x="957" y="1689"/>
                      <a:pt x="1018" y="1682"/>
                      <a:pt x="1079" y="1667"/>
                    </a:cubicBezTo>
                    <a:cubicBezTo>
                      <a:pt x="1422" y="1581"/>
                      <a:pt x="1657" y="1277"/>
                      <a:pt x="1665" y="917"/>
                    </a:cubicBezTo>
                    <a:cubicBezTo>
                      <a:pt x="1696" y="503"/>
                      <a:pt x="1383" y="151"/>
                      <a:pt x="1016" y="34"/>
                    </a:cubicBezTo>
                    <a:cubicBezTo>
                      <a:pt x="941" y="12"/>
                      <a:pt x="868" y="1"/>
                      <a:pt x="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0" name="Google Shape;17730;p57"/>
              <p:cNvSpPr/>
              <p:nvPr/>
            </p:nvSpPr>
            <p:spPr>
              <a:xfrm>
                <a:off x="1215727" y="1766382"/>
                <a:ext cx="72942" cy="75749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673" extrusionOk="0">
                    <a:moveTo>
                      <a:pt x="723" y="1"/>
                    </a:moveTo>
                    <a:cubicBezTo>
                      <a:pt x="719" y="1"/>
                      <a:pt x="716" y="1"/>
                      <a:pt x="712" y="1"/>
                    </a:cubicBezTo>
                    <a:cubicBezTo>
                      <a:pt x="306" y="9"/>
                      <a:pt x="17" y="345"/>
                      <a:pt x="17" y="782"/>
                    </a:cubicBezTo>
                    <a:cubicBezTo>
                      <a:pt x="1" y="1314"/>
                      <a:pt x="337" y="1673"/>
                      <a:pt x="814" y="1673"/>
                    </a:cubicBezTo>
                    <a:cubicBezTo>
                      <a:pt x="1267" y="1673"/>
                      <a:pt x="1611" y="1321"/>
                      <a:pt x="1595" y="860"/>
                    </a:cubicBezTo>
                    <a:cubicBezTo>
                      <a:pt x="1587" y="442"/>
                      <a:pt x="1134" y="1"/>
                      <a:pt x="7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1" name="Google Shape;17731;p57"/>
              <p:cNvSpPr/>
              <p:nvPr/>
            </p:nvSpPr>
            <p:spPr>
              <a:xfrm>
                <a:off x="1572738" y="1719611"/>
                <a:ext cx="82133" cy="67192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484" extrusionOk="0">
                    <a:moveTo>
                      <a:pt x="1085" y="1"/>
                    </a:moveTo>
                    <a:cubicBezTo>
                      <a:pt x="1022" y="1"/>
                      <a:pt x="957" y="9"/>
                      <a:pt x="891" y="26"/>
                    </a:cubicBezTo>
                    <a:cubicBezTo>
                      <a:pt x="641" y="88"/>
                      <a:pt x="446" y="237"/>
                      <a:pt x="274" y="416"/>
                    </a:cubicBezTo>
                    <a:cubicBezTo>
                      <a:pt x="1" y="729"/>
                      <a:pt x="71" y="1159"/>
                      <a:pt x="446" y="1354"/>
                    </a:cubicBezTo>
                    <a:cubicBezTo>
                      <a:pt x="586" y="1433"/>
                      <a:pt x="750" y="1484"/>
                      <a:pt x="923" y="1484"/>
                    </a:cubicBezTo>
                    <a:cubicBezTo>
                      <a:pt x="972" y="1484"/>
                      <a:pt x="1021" y="1480"/>
                      <a:pt x="1071" y="1471"/>
                    </a:cubicBezTo>
                    <a:cubicBezTo>
                      <a:pt x="1423" y="1409"/>
                      <a:pt x="1814" y="1190"/>
                      <a:pt x="1790" y="705"/>
                    </a:cubicBezTo>
                    <a:cubicBezTo>
                      <a:pt x="1783" y="290"/>
                      <a:pt x="1466" y="1"/>
                      <a:pt x="10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2" name="Google Shape;17732;p57"/>
              <p:cNvSpPr/>
              <p:nvPr/>
            </p:nvSpPr>
            <p:spPr>
              <a:xfrm>
                <a:off x="1191323" y="1900129"/>
                <a:ext cx="86254" cy="65154"/>
              </a:xfrm>
              <a:custGeom>
                <a:avLst/>
                <a:gdLst/>
                <a:ahLst/>
                <a:cxnLst/>
                <a:rect l="l" t="t" r="r" b="b"/>
                <a:pathLst>
                  <a:path w="1905" h="1439" extrusionOk="0">
                    <a:moveTo>
                      <a:pt x="1142" y="0"/>
                    </a:moveTo>
                    <a:cubicBezTo>
                      <a:pt x="1137" y="0"/>
                      <a:pt x="1131" y="0"/>
                      <a:pt x="1126" y="1"/>
                    </a:cubicBezTo>
                    <a:cubicBezTo>
                      <a:pt x="852" y="8"/>
                      <a:pt x="610" y="47"/>
                      <a:pt x="399" y="219"/>
                    </a:cubicBezTo>
                    <a:cubicBezTo>
                      <a:pt x="329" y="282"/>
                      <a:pt x="251" y="337"/>
                      <a:pt x="180" y="399"/>
                    </a:cubicBezTo>
                    <a:cubicBezTo>
                      <a:pt x="1" y="868"/>
                      <a:pt x="48" y="1071"/>
                      <a:pt x="407" y="1329"/>
                    </a:cubicBezTo>
                    <a:cubicBezTo>
                      <a:pt x="485" y="1384"/>
                      <a:pt x="563" y="1415"/>
                      <a:pt x="665" y="1423"/>
                    </a:cubicBezTo>
                    <a:cubicBezTo>
                      <a:pt x="756" y="1431"/>
                      <a:pt x="847" y="1439"/>
                      <a:pt x="936" y="1439"/>
                    </a:cubicBezTo>
                    <a:cubicBezTo>
                      <a:pt x="1091" y="1439"/>
                      <a:pt x="1243" y="1416"/>
                      <a:pt x="1392" y="1337"/>
                    </a:cubicBezTo>
                    <a:cubicBezTo>
                      <a:pt x="1540" y="1251"/>
                      <a:pt x="1650" y="1118"/>
                      <a:pt x="1712" y="946"/>
                    </a:cubicBezTo>
                    <a:cubicBezTo>
                      <a:pt x="1905" y="515"/>
                      <a:pt x="1513" y="0"/>
                      <a:pt x="11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3" name="Google Shape;17733;p57"/>
              <p:cNvSpPr/>
              <p:nvPr/>
            </p:nvSpPr>
            <p:spPr>
              <a:xfrm>
                <a:off x="1262453" y="1540315"/>
                <a:ext cx="67282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486" h="1400" extrusionOk="0">
                    <a:moveTo>
                      <a:pt x="699" y="0"/>
                    </a:moveTo>
                    <a:cubicBezTo>
                      <a:pt x="281" y="0"/>
                      <a:pt x="16" y="241"/>
                      <a:pt x="8" y="641"/>
                    </a:cubicBezTo>
                    <a:cubicBezTo>
                      <a:pt x="0" y="1040"/>
                      <a:pt x="321" y="1399"/>
                      <a:pt x="680" y="1399"/>
                    </a:cubicBezTo>
                    <a:cubicBezTo>
                      <a:pt x="1087" y="1399"/>
                      <a:pt x="1462" y="1047"/>
                      <a:pt x="1477" y="680"/>
                    </a:cubicBezTo>
                    <a:cubicBezTo>
                      <a:pt x="1485" y="305"/>
                      <a:pt x="1149" y="16"/>
                      <a:pt x="719" y="0"/>
                    </a:cubicBezTo>
                    <a:cubicBezTo>
                      <a:pt x="713" y="0"/>
                      <a:pt x="706" y="0"/>
                      <a:pt x="6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4" name="Google Shape;17734;p57"/>
              <p:cNvSpPr/>
              <p:nvPr/>
            </p:nvSpPr>
            <p:spPr>
              <a:xfrm>
                <a:off x="1380989" y="1566123"/>
                <a:ext cx="67962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00" extrusionOk="0">
                    <a:moveTo>
                      <a:pt x="711" y="1"/>
                    </a:moveTo>
                    <a:cubicBezTo>
                      <a:pt x="422" y="1"/>
                      <a:pt x="0" y="282"/>
                      <a:pt x="16" y="673"/>
                    </a:cubicBezTo>
                    <a:cubicBezTo>
                      <a:pt x="39" y="1071"/>
                      <a:pt x="344" y="1400"/>
                      <a:pt x="719" y="1400"/>
                    </a:cubicBezTo>
                    <a:cubicBezTo>
                      <a:pt x="723" y="1400"/>
                      <a:pt x="727" y="1400"/>
                      <a:pt x="731" y="1400"/>
                    </a:cubicBezTo>
                    <a:cubicBezTo>
                      <a:pt x="1080" y="1400"/>
                      <a:pt x="1485" y="1052"/>
                      <a:pt x="1493" y="712"/>
                    </a:cubicBezTo>
                    <a:cubicBezTo>
                      <a:pt x="1501" y="368"/>
                      <a:pt x="1133" y="9"/>
                      <a:pt x="71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5" name="Google Shape;17735;p57"/>
              <p:cNvSpPr/>
              <p:nvPr/>
            </p:nvSpPr>
            <p:spPr>
              <a:xfrm>
                <a:off x="1220346" y="1643954"/>
                <a:ext cx="50982" cy="48583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73" extrusionOk="0">
                    <a:moveTo>
                      <a:pt x="535" y="1"/>
                    </a:moveTo>
                    <a:cubicBezTo>
                      <a:pt x="266" y="1"/>
                      <a:pt x="8" y="247"/>
                      <a:pt x="8" y="524"/>
                    </a:cubicBezTo>
                    <a:cubicBezTo>
                      <a:pt x="0" y="821"/>
                      <a:pt x="243" y="1048"/>
                      <a:pt x="594" y="1071"/>
                    </a:cubicBezTo>
                    <a:cubicBezTo>
                      <a:pt x="601" y="1072"/>
                      <a:pt x="608" y="1072"/>
                      <a:pt x="615" y="1072"/>
                    </a:cubicBezTo>
                    <a:cubicBezTo>
                      <a:pt x="866" y="1072"/>
                      <a:pt x="1126" y="791"/>
                      <a:pt x="1118" y="524"/>
                    </a:cubicBezTo>
                    <a:cubicBezTo>
                      <a:pt x="1102" y="282"/>
                      <a:pt x="813" y="9"/>
                      <a:pt x="547" y="1"/>
                    </a:cubicBezTo>
                    <a:cubicBezTo>
                      <a:pt x="543" y="1"/>
                      <a:pt x="539" y="1"/>
                      <a:pt x="5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6" name="Google Shape;17736;p57"/>
              <p:cNvSpPr/>
              <p:nvPr/>
            </p:nvSpPr>
            <p:spPr>
              <a:xfrm>
                <a:off x="1469098" y="1825242"/>
                <a:ext cx="54152" cy="46998"/>
              </a:xfrm>
              <a:custGeom>
                <a:avLst/>
                <a:gdLst/>
                <a:ahLst/>
                <a:cxnLst/>
                <a:rect l="l" t="t" r="r" b="b"/>
                <a:pathLst>
                  <a:path w="1196" h="1038" extrusionOk="0">
                    <a:moveTo>
                      <a:pt x="558" y="1"/>
                    </a:moveTo>
                    <a:cubicBezTo>
                      <a:pt x="438" y="1"/>
                      <a:pt x="331" y="47"/>
                      <a:pt x="234" y="139"/>
                    </a:cubicBezTo>
                    <a:cubicBezTo>
                      <a:pt x="55" y="295"/>
                      <a:pt x="0" y="490"/>
                      <a:pt x="78" y="717"/>
                    </a:cubicBezTo>
                    <a:cubicBezTo>
                      <a:pt x="102" y="795"/>
                      <a:pt x="133" y="857"/>
                      <a:pt x="164" y="928"/>
                    </a:cubicBezTo>
                    <a:cubicBezTo>
                      <a:pt x="320" y="965"/>
                      <a:pt x="470" y="1038"/>
                      <a:pt x="639" y="1038"/>
                    </a:cubicBezTo>
                    <a:cubicBezTo>
                      <a:pt x="647" y="1038"/>
                      <a:pt x="656" y="1038"/>
                      <a:pt x="664" y="1037"/>
                    </a:cubicBezTo>
                    <a:cubicBezTo>
                      <a:pt x="1000" y="1014"/>
                      <a:pt x="1196" y="803"/>
                      <a:pt x="1141" y="451"/>
                    </a:cubicBezTo>
                    <a:cubicBezTo>
                      <a:pt x="1133" y="389"/>
                      <a:pt x="1094" y="334"/>
                      <a:pt x="1071" y="271"/>
                    </a:cubicBezTo>
                    <a:cubicBezTo>
                      <a:pt x="1016" y="185"/>
                      <a:pt x="938" y="115"/>
                      <a:pt x="828" y="68"/>
                    </a:cubicBezTo>
                    <a:cubicBezTo>
                      <a:pt x="732" y="23"/>
                      <a:pt x="642" y="1"/>
                      <a:pt x="5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7" name="Google Shape;17737;p57"/>
              <p:cNvSpPr/>
              <p:nvPr/>
            </p:nvSpPr>
            <p:spPr>
              <a:xfrm>
                <a:off x="1654101" y="1646444"/>
                <a:ext cx="50666" cy="47089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40" extrusionOk="0">
                    <a:moveTo>
                      <a:pt x="534" y="0"/>
                    </a:moveTo>
                    <a:cubicBezTo>
                      <a:pt x="243" y="0"/>
                      <a:pt x="1" y="232"/>
                      <a:pt x="1" y="524"/>
                    </a:cubicBezTo>
                    <a:cubicBezTo>
                      <a:pt x="1" y="806"/>
                      <a:pt x="290" y="1040"/>
                      <a:pt x="610" y="1040"/>
                    </a:cubicBezTo>
                    <a:cubicBezTo>
                      <a:pt x="853" y="1032"/>
                      <a:pt x="1095" y="806"/>
                      <a:pt x="1111" y="571"/>
                    </a:cubicBezTo>
                    <a:cubicBezTo>
                      <a:pt x="1118" y="266"/>
                      <a:pt x="861" y="1"/>
                      <a:pt x="548" y="1"/>
                    </a:cubicBezTo>
                    <a:cubicBezTo>
                      <a:pt x="543" y="1"/>
                      <a:pt x="538" y="0"/>
                      <a:pt x="5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8" name="Google Shape;17738;p57"/>
              <p:cNvSpPr/>
              <p:nvPr/>
            </p:nvSpPr>
            <p:spPr>
              <a:xfrm>
                <a:off x="1454564" y="1510886"/>
                <a:ext cx="50982" cy="46817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34" extrusionOk="0">
                    <a:moveTo>
                      <a:pt x="583" y="1"/>
                    </a:moveTo>
                    <a:cubicBezTo>
                      <a:pt x="574" y="1"/>
                      <a:pt x="565" y="1"/>
                      <a:pt x="555" y="2"/>
                    </a:cubicBezTo>
                    <a:cubicBezTo>
                      <a:pt x="258" y="10"/>
                      <a:pt x="1" y="267"/>
                      <a:pt x="16" y="533"/>
                    </a:cubicBezTo>
                    <a:cubicBezTo>
                      <a:pt x="32" y="817"/>
                      <a:pt x="296" y="1033"/>
                      <a:pt x="631" y="1033"/>
                    </a:cubicBezTo>
                    <a:cubicBezTo>
                      <a:pt x="637" y="1033"/>
                      <a:pt x="643" y="1033"/>
                      <a:pt x="649" y="1033"/>
                    </a:cubicBezTo>
                    <a:cubicBezTo>
                      <a:pt x="923" y="1033"/>
                      <a:pt x="1126" y="807"/>
                      <a:pt x="1110" y="510"/>
                    </a:cubicBezTo>
                    <a:cubicBezTo>
                      <a:pt x="1103" y="230"/>
                      <a:pt x="861" y="1"/>
                      <a:pt x="5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9" name="Google Shape;17739;p57"/>
              <p:cNvSpPr/>
              <p:nvPr/>
            </p:nvSpPr>
            <p:spPr>
              <a:xfrm>
                <a:off x="1589038" y="1600443"/>
                <a:ext cx="42153" cy="38259"/>
              </a:xfrm>
              <a:custGeom>
                <a:avLst/>
                <a:gdLst/>
                <a:ahLst/>
                <a:cxnLst/>
                <a:rect l="l" t="t" r="r" b="b"/>
                <a:pathLst>
                  <a:path w="931" h="845" extrusionOk="0">
                    <a:moveTo>
                      <a:pt x="446" y="1"/>
                    </a:moveTo>
                    <a:cubicBezTo>
                      <a:pt x="188" y="1"/>
                      <a:pt x="0" y="196"/>
                      <a:pt x="16" y="454"/>
                    </a:cubicBezTo>
                    <a:cubicBezTo>
                      <a:pt x="24" y="696"/>
                      <a:pt x="219" y="845"/>
                      <a:pt x="500" y="845"/>
                    </a:cubicBezTo>
                    <a:cubicBezTo>
                      <a:pt x="750" y="845"/>
                      <a:pt x="930" y="649"/>
                      <a:pt x="914" y="431"/>
                    </a:cubicBezTo>
                    <a:cubicBezTo>
                      <a:pt x="891" y="212"/>
                      <a:pt x="680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0" name="Google Shape;17740;p57"/>
              <p:cNvSpPr/>
              <p:nvPr/>
            </p:nvSpPr>
            <p:spPr>
              <a:xfrm>
                <a:off x="1307051" y="1917787"/>
                <a:ext cx="42108" cy="38984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61" extrusionOk="0">
                    <a:moveTo>
                      <a:pt x="468" y="0"/>
                    </a:moveTo>
                    <a:cubicBezTo>
                      <a:pt x="314" y="0"/>
                      <a:pt x="184" y="60"/>
                      <a:pt x="102" y="212"/>
                    </a:cubicBezTo>
                    <a:cubicBezTo>
                      <a:pt x="0" y="376"/>
                      <a:pt x="39" y="603"/>
                      <a:pt x="188" y="720"/>
                    </a:cubicBezTo>
                    <a:cubicBezTo>
                      <a:pt x="266" y="783"/>
                      <a:pt x="352" y="806"/>
                      <a:pt x="430" y="861"/>
                    </a:cubicBezTo>
                    <a:cubicBezTo>
                      <a:pt x="656" y="845"/>
                      <a:pt x="844" y="798"/>
                      <a:pt x="930" y="564"/>
                    </a:cubicBezTo>
                    <a:cubicBezTo>
                      <a:pt x="930" y="486"/>
                      <a:pt x="930" y="408"/>
                      <a:pt x="906" y="337"/>
                    </a:cubicBezTo>
                    <a:cubicBezTo>
                      <a:pt x="860" y="126"/>
                      <a:pt x="774" y="40"/>
                      <a:pt x="578" y="9"/>
                    </a:cubicBezTo>
                    <a:cubicBezTo>
                      <a:pt x="540" y="3"/>
                      <a:pt x="504" y="0"/>
                      <a:pt x="4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1" name="Google Shape;17741;p57"/>
              <p:cNvSpPr/>
              <p:nvPr/>
            </p:nvSpPr>
            <p:spPr>
              <a:xfrm>
                <a:off x="1169046" y="1727716"/>
                <a:ext cx="40025" cy="38395"/>
              </a:xfrm>
              <a:custGeom>
                <a:avLst/>
                <a:gdLst/>
                <a:ahLst/>
                <a:cxnLst/>
                <a:rect l="l" t="t" r="r" b="b"/>
                <a:pathLst>
                  <a:path w="884" h="848" extrusionOk="0">
                    <a:moveTo>
                      <a:pt x="439" y="0"/>
                    </a:moveTo>
                    <a:cubicBezTo>
                      <a:pt x="359" y="0"/>
                      <a:pt x="275" y="23"/>
                      <a:pt x="196" y="73"/>
                    </a:cubicBezTo>
                    <a:cubicBezTo>
                      <a:pt x="118" y="120"/>
                      <a:pt x="71" y="214"/>
                      <a:pt x="8" y="276"/>
                    </a:cubicBezTo>
                    <a:cubicBezTo>
                      <a:pt x="8" y="370"/>
                      <a:pt x="0" y="464"/>
                      <a:pt x="0" y="566"/>
                    </a:cubicBezTo>
                    <a:cubicBezTo>
                      <a:pt x="102" y="730"/>
                      <a:pt x="235" y="839"/>
                      <a:pt x="446" y="847"/>
                    </a:cubicBezTo>
                    <a:cubicBezTo>
                      <a:pt x="453" y="847"/>
                      <a:pt x="460" y="847"/>
                      <a:pt x="467" y="847"/>
                    </a:cubicBezTo>
                    <a:cubicBezTo>
                      <a:pt x="742" y="847"/>
                      <a:pt x="883" y="699"/>
                      <a:pt x="868" y="425"/>
                    </a:cubicBezTo>
                    <a:cubicBezTo>
                      <a:pt x="856" y="173"/>
                      <a:pt x="660" y="0"/>
                      <a:pt x="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2" name="Google Shape;17742;p57"/>
              <p:cNvSpPr/>
              <p:nvPr/>
            </p:nvSpPr>
            <p:spPr>
              <a:xfrm>
                <a:off x="1359754" y="1510206"/>
                <a:ext cx="40750" cy="386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54" extrusionOk="0">
                    <a:moveTo>
                      <a:pt x="451" y="0"/>
                    </a:moveTo>
                    <a:cubicBezTo>
                      <a:pt x="210" y="0"/>
                      <a:pt x="31" y="161"/>
                      <a:pt x="16" y="415"/>
                    </a:cubicBezTo>
                    <a:cubicBezTo>
                      <a:pt x="0" y="650"/>
                      <a:pt x="196" y="837"/>
                      <a:pt x="454" y="853"/>
                    </a:cubicBezTo>
                    <a:cubicBezTo>
                      <a:pt x="458" y="853"/>
                      <a:pt x="463" y="853"/>
                      <a:pt x="468" y="853"/>
                    </a:cubicBezTo>
                    <a:cubicBezTo>
                      <a:pt x="673" y="853"/>
                      <a:pt x="860" y="692"/>
                      <a:pt x="876" y="493"/>
                    </a:cubicBezTo>
                    <a:cubicBezTo>
                      <a:pt x="899" y="228"/>
                      <a:pt x="743" y="25"/>
                      <a:pt x="485" y="1"/>
                    </a:cubicBezTo>
                    <a:cubicBezTo>
                      <a:pt x="474" y="0"/>
                      <a:pt x="462" y="0"/>
                      <a:pt x="4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3" name="Google Shape;17743;p57"/>
              <p:cNvSpPr/>
              <p:nvPr/>
            </p:nvSpPr>
            <p:spPr>
              <a:xfrm>
                <a:off x="1160217" y="1846341"/>
                <a:ext cx="30472" cy="29430"/>
              </a:xfrm>
              <a:custGeom>
                <a:avLst/>
                <a:gdLst/>
                <a:ahLst/>
                <a:cxnLst/>
                <a:rect l="l" t="t" r="r" b="b"/>
                <a:pathLst>
                  <a:path w="673" h="650" extrusionOk="0">
                    <a:moveTo>
                      <a:pt x="313" y="1"/>
                    </a:moveTo>
                    <a:cubicBezTo>
                      <a:pt x="47" y="118"/>
                      <a:pt x="0" y="188"/>
                      <a:pt x="31" y="391"/>
                    </a:cubicBezTo>
                    <a:cubicBezTo>
                      <a:pt x="47" y="571"/>
                      <a:pt x="125" y="626"/>
                      <a:pt x="391" y="649"/>
                    </a:cubicBezTo>
                    <a:cubicBezTo>
                      <a:pt x="422" y="649"/>
                      <a:pt x="445" y="642"/>
                      <a:pt x="477" y="642"/>
                    </a:cubicBezTo>
                    <a:cubicBezTo>
                      <a:pt x="547" y="524"/>
                      <a:pt x="672" y="446"/>
                      <a:pt x="633" y="290"/>
                    </a:cubicBezTo>
                    <a:cubicBezTo>
                      <a:pt x="578" y="134"/>
                      <a:pt x="477" y="32"/>
                      <a:pt x="3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4" name="Google Shape;17744;p57"/>
              <p:cNvSpPr/>
              <p:nvPr/>
            </p:nvSpPr>
            <p:spPr>
              <a:xfrm>
                <a:off x="1191323" y="1595734"/>
                <a:ext cx="29068" cy="27438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06" extrusionOk="0">
                    <a:moveTo>
                      <a:pt x="288" y="0"/>
                    </a:moveTo>
                    <a:cubicBezTo>
                      <a:pt x="118" y="0"/>
                      <a:pt x="1" y="113"/>
                      <a:pt x="1" y="284"/>
                    </a:cubicBezTo>
                    <a:cubicBezTo>
                      <a:pt x="1" y="449"/>
                      <a:pt x="141" y="597"/>
                      <a:pt x="337" y="605"/>
                    </a:cubicBezTo>
                    <a:cubicBezTo>
                      <a:pt x="340" y="605"/>
                      <a:pt x="344" y="605"/>
                      <a:pt x="348" y="605"/>
                    </a:cubicBezTo>
                    <a:cubicBezTo>
                      <a:pt x="485" y="605"/>
                      <a:pt x="626" y="467"/>
                      <a:pt x="634" y="300"/>
                    </a:cubicBezTo>
                    <a:cubicBezTo>
                      <a:pt x="641" y="136"/>
                      <a:pt x="524" y="19"/>
                      <a:pt x="337" y="3"/>
                    </a:cubicBezTo>
                    <a:cubicBezTo>
                      <a:pt x="320" y="1"/>
                      <a:pt x="304" y="0"/>
                      <a:pt x="2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5" name="Google Shape;17745;p57"/>
              <p:cNvSpPr/>
              <p:nvPr/>
            </p:nvSpPr>
            <p:spPr>
              <a:xfrm>
                <a:off x="1427670" y="1771408"/>
                <a:ext cx="29793" cy="28072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20" extrusionOk="0">
                    <a:moveTo>
                      <a:pt x="340" y="1"/>
                    </a:moveTo>
                    <a:cubicBezTo>
                      <a:pt x="323" y="1"/>
                      <a:pt x="306" y="3"/>
                      <a:pt x="290" y="7"/>
                    </a:cubicBezTo>
                    <a:cubicBezTo>
                      <a:pt x="118" y="38"/>
                      <a:pt x="1" y="163"/>
                      <a:pt x="9" y="327"/>
                    </a:cubicBezTo>
                    <a:cubicBezTo>
                      <a:pt x="23" y="500"/>
                      <a:pt x="156" y="619"/>
                      <a:pt x="323" y="619"/>
                    </a:cubicBezTo>
                    <a:cubicBezTo>
                      <a:pt x="338" y="619"/>
                      <a:pt x="353" y="618"/>
                      <a:pt x="368" y="616"/>
                    </a:cubicBezTo>
                    <a:cubicBezTo>
                      <a:pt x="509" y="585"/>
                      <a:pt x="657" y="429"/>
                      <a:pt x="649" y="288"/>
                    </a:cubicBezTo>
                    <a:cubicBezTo>
                      <a:pt x="642" y="141"/>
                      <a:pt x="485" y="1"/>
                      <a:pt x="3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6" name="Google Shape;17746;p57"/>
              <p:cNvSpPr/>
              <p:nvPr/>
            </p:nvSpPr>
            <p:spPr>
              <a:xfrm>
                <a:off x="1232389" y="1990909"/>
                <a:ext cx="76202" cy="7131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75" extrusionOk="0">
                    <a:moveTo>
                      <a:pt x="783" y="1"/>
                    </a:moveTo>
                    <a:cubicBezTo>
                      <a:pt x="685" y="1"/>
                      <a:pt x="585" y="27"/>
                      <a:pt x="485" y="90"/>
                    </a:cubicBezTo>
                    <a:cubicBezTo>
                      <a:pt x="235" y="246"/>
                      <a:pt x="0" y="426"/>
                      <a:pt x="16" y="777"/>
                    </a:cubicBezTo>
                    <a:cubicBezTo>
                      <a:pt x="8" y="1028"/>
                      <a:pt x="39" y="1090"/>
                      <a:pt x="211" y="1285"/>
                    </a:cubicBezTo>
                    <a:cubicBezTo>
                      <a:pt x="328" y="1410"/>
                      <a:pt x="477" y="1489"/>
                      <a:pt x="641" y="1535"/>
                    </a:cubicBezTo>
                    <a:cubicBezTo>
                      <a:pt x="727" y="1562"/>
                      <a:pt x="812" y="1574"/>
                      <a:pt x="893" y="1574"/>
                    </a:cubicBezTo>
                    <a:cubicBezTo>
                      <a:pt x="1341" y="1574"/>
                      <a:pt x="1683" y="1198"/>
                      <a:pt x="1610" y="715"/>
                    </a:cubicBezTo>
                    <a:cubicBezTo>
                      <a:pt x="1571" y="481"/>
                      <a:pt x="1454" y="301"/>
                      <a:pt x="1266" y="184"/>
                    </a:cubicBezTo>
                    <a:cubicBezTo>
                      <a:pt x="1117" y="80"/>
                      <a:pt x="953" y="1"/>
                      <a:pt x="7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7" name="Google Shape;17747;p57"/>
              <p:cNvSpPr/>
              <p:nvPr/>
            </p:nvSpPr>
            <p:spPr>
              <a:xfrm>
                <a:off x="1580888" y="1812021"/>
                <a:ext cx="46047" cy="37671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832" extrusionOk="0">
                    <a:moveTo>
                      <a:pt x="465" y="0"/>
                    </a:moveTo>
                    <a:cubicBezTo>
                      <a:pt x="225" y="0"/>
                      <a:pt x="46" y="139"/>
                      <a:pt x="16" y="352"/>
                    </a:cubicBezTo>
                    <a:cubicBezTo>
                      <a:pt x="0" y="548"/>
                      <a:pt x="157" y="720"/>
                      <a:pt x="407" y="813"/>
                    </a:cubicBezTo>
                    <a:cubicBezTo>
                      <a:pt x="444" y="826"/>
                      <a:pt x="482" y="832"/>
                      <a:pt x="520" y="832"/>
                    </a:cubicBezTo>
                    <a:cubicBezTo>
                      <a:pt x="675" y="832"/>
                      <a:pt x="830" y="733"/>
                      <a:pt x="899" y="563"/>
                    </a:cubicBezTo>
                    <a:cubicBezTo>
                      <a:pt x="1016" y="306"/>
                      <a:pt x="797" y="1"/>
                      <a:pt x="485" y="1"/>
                    </a:cubicBezTo>
                    <a:cubicBezTo>
                      <a:pt x="478" y="1"/>
                      <a:pt x="472" y="0"/>
                      <a:pt x="46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8" name="Google Shape;17748;p57"/>
              <p:cNvSpPr/>
              <p:nvPr/>
            </p:nvSpPr>
            <p:spPr>
              <a:xfrm>
                <a:off x="1818638" y="1804414"/>
                <a:ext cx="29793" cy="27936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17" extrusionOk="0">
                    <a:moveTo>
                      <a:pt x="296" y="1"/>
                    </a:moveTo>
                    <a:cubicBezTo>
                      <a:pt x="281" y="1"/>
                      <a:pt x="266" y="2"/>
                      <a:pt x="251" y="5"/>
                    </a:cubicBezTo>
                    <a:cubicBezTo>
                      <a:pt x="94" y="20"/>
                      <a:pt x="1" y="161"/>
                      <a:pt x="16" y="341"/>
                    </a:cubicBezTo>
                    <a:cubicBezTo>
                      <a:pt x="24" y="485"/>
                      <a:pt x="185" y="617"/>
                      <a:pt x="339" y="617"/>
                    </a:cubicBezTo>
                    <a:cubicBezTo>
                      <a:pt x="351" y="617"/>
                      <a:pt x="364" y="616"/>
                      <a:pt x="376" y="614"/>
                    </a:cubicBezTo>
                    <a:cubicBezTo>
                      <a:pt x="509" y="599"/>
                      <a:pt x="657" y="419"/>
                      <a:pt x="649" y="294"/>
                    </a:cubicBezTo>
                    <a:cubicBezTo>
                      <a:pt x="628" y="144"/>
                      <a:pt x="457" y="1"/>
                      <a:pt x="2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9" name="Google Shape;17749;p57"/>
              <p:cNvSpPr/>
              <p:nvPr/>
            </p:nvSpPr>
            <p:spPr>
              <a:xfrm>
                <a:off x="1425225" y="1902167"/>
                <a:ext cx="29023" cy="28434"/>
              </a:xfrm>
              <a:custGeom>
                <a:avLst/>
                <a:gdLst/>
                <a:ahLst/>
                <a:cxnLst/>
                <a:rect l="l" t="t" r="r" b="b"/>
                <a:pathLst>
                  <a:path w="641" h="628" extrusionOk="0">
                    <a:moveTo>
                      <a:pt x="317" y="0"/>
                    </a:moveTo>
                    <a:cubicBezTo>
                      <a:pt x="183" y="0"/>
                      <a:pt x="38" y="162"/>
                      <a:pt x="16" y="323"/>
                    </a:cubicBezTo>
                    <a:cubicBezTo>
                      <a:pt x="0" y="463"/>
                      <a:pt x="180" y="628"/>
                      <a:pt x="359" y="628"/>
                    </a:cubicBezTo>
                    <a:cubicBezTo>
                      <a:pt x="524" y="628"/>
                      <a:pt x="633" y="518"/>
                      <a:pt x="641" y="331"/>
                    </a:cubicBezTo>
                    <a:cubicBezTo>
                      <a:pt x="641" y="151"/>
                      <a:pt x="539" y="18"/>
                      <a:pt x="344" y="2"/>
                    </a:cubicBezTo>
                    <a:cubicBezTo>
                      <a:pt x="335" y="1"/>
                      <a:pt x="326" y="0"/>
                      <a:pt x="3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750" name="Google Shape;17750;p57"/>
            <p:cNvSpPr/>
            <p:nvPr/>
          </p:nvSpPr>
          <p:spPr>
            <a:xfrm>
              <a:off x="1523567" y="2015268"/>
              <a:ext cx="302906" cy="480440"/>
            </a:xfrm>
            <a:custGeom>
              <a:avLst/>
              <a:gdLst/>
              <a:ahLst/>
              <a:cxnLst/>
              <a:rect l="l" t="t" r="r" b="b"/>
              <a:pathLst>
                <a:path w="6690" h="10611" extrusionOk="0">
                  <a:moveTo>
                    <a:pt x="5254" y="5915"/>
                  </a:moveTo>
                  <a:cubicBezTo>
                    <a:pt x="5281" y="5915"/>
                    <a:pt x="5309" y="5917"/>
                    <a:pt x="5338" y="5920"/>
                  </a:cubicBezTo>
                  <a:cubicBezTo>
                    <a:pt x="5416" y="5928"/>
                    <a:pt x="5486" y="5960"/>
                    <a:pt x="5533" y="6030"/>
                  </a:cubicBezTo>
                  <a:cubicBezTo>
                    <a:pt x="5682" y="6233"/>
                    <a:pt x="5791" y="6452"/>
                    <a:pt x="5775" y="6710"/>
                  </a:cubicBezTo>
                  <a:cubicBezTo>
                    <a:pt x="5768" y="6971"/>
                    <a:pt x="5615" y="7130"/>
                    <a:pt x="5373" y="7130"/>
                  </a:cubicBezTo>
                  <a:cubicBezTo>
                    <a:pt x="5346" y="7130"/>
                    <a:pt x="5319" y="7128"/>
                    <a:pt x="5291" y="7124"/>
                  </a:cubicBezTo>
                  <a:cubicBezTo>
                    <a:pt x="4947" y="7085"/>
                    <a:pt x="4838" y="6929"/>
                    <a:pt x="4838" y="6507"/>
                  </a:cubicBezTo>
                  <a:cubicBezTo>
                    <a:pt x="4838" y="6452"/>
                    <a:pt x="4830" y="6389"/>
                    <a:pt x="4838" y="6319"/>
                  </a:cubicBezTo>
                  <a:cubicBezTo>
                    <a:pt x="4859" y="6066"/>
                    <a:pt x="5018" y="5915"/>
                    <a:pt x="5254" y="5915"/>
                  </a:cubicBezTo>
                  <a:close/>
                  <a:moveTo>
                    <a:pt x="4845" y="7514"/>
                  </a:moveTo>
                  <a:cubicBezTo>
                    <a:pt x="4855" y="7514"/>
                    <a:pt x="4866" y="7514"/>
                    <a:pt x="4877" y="7515"/>
                  </a:cubicBezTo>
                  <a:cubicBezTo>
                    <a:pt x="4889" y="7514"/>
                    <a:pt x="4901" y="7514"/>
                    <a:pt x="4914" y="7514"/>
                  </a:cubicBezTo>
                  <a:cubicBezTo>
                    <a:pt x="5342" y="7514"/>
                    <a:pt x="5690" y="7647"/>
                    <a:pt x="6002" y="7898"/>
                  </a:cubicBezTo>
                  <a:cubicBezTo>
                    <a:pt x="6385" y="8187"/>
                    <a:pt x="6361" y="8804"/>
                    <a:pt x="5986" y="9109"/>
                  </a:cubicBezTo>
                  <a:cubicBezTo>
                    <a:pt x="5635" y="9390"/>
                    <a:pt x="5213" y="9523"/>
                    <a:pt x="4783" y="9546"/>
                  </a:cubicBezTo>
                  <a:cubicBezTo>
                    <a:pt x="4755" y="9548"/>
                    <a:pt x="4728" y="9548"/>
                    <a:pt x="4700" y="9548"/>
                  </a:cubicBezTo>
                  <a:cubicBezTo>
                    <a:pt x="4374" y="9548"/>
                    <a:pt x="4039" y="9458"/>
                    <a:pt x="3837" y="9148"/>
                  </a:cubicBezTo>
                  <a:cubicBezTo>
                    <a:pt x="3384" y="8460"/>
                    <a:pt x="3704" y="7991"/>
                    <a:pt x="4205" y="7702"/>
                  </a:cubicBezTo>
                  <a:cubicBezTo>
                    <a:pt x="4412" y="7583"/>
                    <a:pt x="4641" y="7514"/>
                    <a:pt x="4845" y="7514"/>
                  </a:cubicBezTo>
                  <a:close/>
                  <a:moveTo>
                    <a:pt x="1764" y="1"/>
                  </a:moveTo>
                  <a:cubicBezTo>
                    <a:pt x="1734" y="1"/>
                    <a:pt x="1704" y="2"/>
                    <a:pt x="1673" y="5"/>
                  </a:cubicBezTo>
                  <a:cubicBezTo>
                    <a:pt x="1048" y="60"/>
                    <a:pt x="563" y="388"/>
                    <a:pt x="188" y="872"/>
                  </a:cubicBezTo>
                  <a:cubicBezTo>
                    <a:pt x="47" y="1076"/>
                    <a:pt x="0" y="1333"/>
                    <a:pt x="165" y="1576"/>
                  </a:cubicBezTo>
                  <a:cubicBezTo>
                    <a:pt x="250" y="1716"/>
                    <a:pt x="329" y="1841"/>
                    <a:pt x="438" y="1959"/>
                  </a:cubicBezTo>
                  <a:cubicBezTo>
                    <a:pt x="649" y="2185"/>
                    <a:pt x="915" y="2349"/>
                    <a:pt x="1165" y="2537"/>
                  </a:cubicBezTo>
                  <a:cubicBezTo>
                    <a:pt x="1462" y="2756"/>
                    <a:pt x="1696" y="3014"/>
                    <a:pt x="1860" y="3342"/>
                  </a:cubicBezTo>
                  <a:cubicBezTo>
                    <a:pt x="2142" y="3912"/>
                    <a:pt x="2274" y="4514"/>
                    <a:pt x="2298" y="5139"/>
                  </a:cubicBezTo>
                  <a:cubicBezTo>
                    <a:pt x="2314" y="5514"/>
                    <a:pt x="2282" y="5897"/>
                    <a:pt x="2329" y="6264"/>
                  </a:cubicBezTo>
                  <a:cubicBezTo>
                    <a:pt x="2368" y="6546"/>
                    <a:pt x="2392" y="6819"/>
                    <a:pt x="2392" y="7108"/>
                  </a:cubicBezTo>
                  <a:cubicBezTo>
                    <a:pt x="2399" y="7733"/>
                    <a:pt x="2376" y="8343"/>
                    <a:pt x="2478" y="8968"/>
                  </a:cubicBezTo>
                  <a:cubicBezTo>
                    <a:pt x="2532" y="9304"/>
                    <a:pt x="2610" y="9625"/>
                    <a:pt x="2798" y="9890"/>
                  </a:cubicBezTo>
                  <a:cubicBezTo>
                    <a:pt x="3092" y="10292"/>
                    <a:pt x="3394" y="10610"/>
                    <a:pt x="3925" y="10610"/>
                  </a:cubicBezTo>
                  <a:cubicBezTo>
                    <a:pt x="4086" y="10610"/>
                    <a:pt x="4269" y="10581"/>
                    <a:pt x="4478" y="10515"/>
                  </a:cubicBezTo>
                  <a:cubicBezTo>
                    <a:pt x="4587" y="10484"/>
                    <a:pt x="4681" y="10453"/>
                    <a:pt x="4791" y="10414"/>
                  </a:cubicBezTo>
                  <a:cubicBezTo>
                    <a:pt x="5228" y="10273"/>
                    <a:pt x="5619" y="10031"/>
                    <a:pt x="5947" y="9710"/>
                  </a:cubicBezTo>
                  <a:cubicBezTo>
                    <a:pt x="6416" y="9242"/>
                    <a:pt x="6690" y="8679"/>
                    <a:pt x="6627" y="8015"/>
                  </a:cubicBezTo>
                  <a:cubicBezTo>
                    <a:pt x="6666" y="7343"/>
                    <a:pt x="6455" y="6764"/>
                    <a:pt x="6119" y="6217"/>
                  </a:cubicBezTo>
                  <a:cubicBezTo>
                    <a:pt x="5807" y="5670"/>
                    <a:pt x="5400" y="5202"/>
                    <a:pt x="4994" y="4725"/>
                  </a:cubicBezTo>
                  <a:cubicBezTo>
                    <a:pt x="4689" y="4358"/>
                    <a:pt x="4392" y="4006"/>
                    <a:pt x="4119" y="3631"/>
                  </a:cubicBezTo>
                  <a:cubicBezTo>
                    <a:pt x="3884" y="3318"/>
                    <a:pt x="3681" y="2982"/>
                    <a:pt x="3517" y="2623"/>
                  </a:cubicBezTo>
                  <a:cubicBezTo>
                    <a:pt x="3322" y="2162"/>
                    <a:pt x="3126" y="1701"/>
                    <a:pt x="2962" y="1232"/>
                  </a:cubicBezTo>
                  <a:cubicBezTo>
                    <a:pt x="2845" y="904"/>
                    <a:pt x="2650" y="630"/>
                    <a:pt x="2446" y="357"/>
                  </a:cubicBezTo>
                  <a:cubicBezTo>
                    <a:pt x="2276" y="137"/>
                    <a:pt x="2055" y="1"/>
                    <a:pt x="17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1" name="Google Shape;17751;p57"/>
            <p:cNvSpPr/>
            <p:nvPr/>
          </p:nvSpPr>
          <p:spPr>
            <a:xfrm>
              <a:off x="1676422" y="2355387"/>
              <a:ext cx="135561" cy="91868"/>
            </a:xfrm>
            <a:custGeom>
              <a:avLst/>
              <a:gdLst/>
              <a:ahLst/>
              <a:cxnLst/>
              <a:rect l="l" t="t" r="r" b="b"/>
              <a:pathLst>
                <a:path w="2994" h="2029" extrusionOk="0">
                  <a:moveTo>
                    <a:pt x="1446" y="1"/>
                  </a:moveTo>
                  <a:cubicBezTo>
                    <a:pt x="1248" y="1"/>
                    <a:pt x="1028" y="75"/>
                    <a:pt x="821" y="175"/>
                  </a:cubicBezTo>
                  <a:cubicBezTo>
                    <a:pt x="321" y="471"/>
                    <a:pt x="0" y="940"/>
                    <a:pt x="446" y="1620"/>
                  </a:cubicBezTo>
                  <a:cubicBezTo>
                    <a:pt x="656" y="1932"/>
                    <a:pt x="1000" y="2028"/>
                    <a:pt x="1317" y="2028"/>
                  </a:cubicBezTo>
                  <a:cubicBezTo>
                    <a:pt x="1342" y="2028"/>
                    <a:pt x="1367" y="2028"/>
                    <a:pt x="1391" y="2027"/>
                  </a:cubicBezTo>
                  <a:cubicBezTo>
                    <a:pt x="1829" y="2003"/>
                    <a:pt x="2243" y="1870"/>
                    <a:pt x="2595" y="1581"/>
                  </a:cubicBezTo>
                  <a:cubicBezTo>
                    <a:pt x="2978" y="1284"/>
                    <a:pt x="2993" y="667"/>
                    <a:pt x="2618" y="370"/>
                  </a:cubicBezTo>
                  <a:cubicBezTo>
                    <a:pt x="2306" y="128"/>
                    <a:pt x="1946" y="3"/>
                    <a:pt x="1501" y="3"/>
                  </a:cubicBezTo>
                  <a:cubicBezTo>
                    <a:pt x="1483" y="1"/>
                    <a:pt x="1464" y="1"/>
                    <a:pt x="1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2" name="Google Shape;17752;p57"/>
            <p:cNvSpPr/>
            <p:nvPr/>
          </p:nvSpPr>
          <p:spPr>
            <a:xfrm>
              <a:off x="1742210" y="2283034"/>
              <a:ext cx="43557" cy="55057"/>
            </a:xfrm>
            <a:custGeom>
              <a:avLst/>
              <a:gdLst/>
              <a:ahLst/>
              <a:cxnLst/>
              <a:rect l="l" t="t" r="r" b="b"/>
              <a:pathLst>
                <a:path w="962" h="1216" extrusionOk="0">
                  <a:moveTo>
                    <a:pt x="425" y="0"/>
                  </a:moveTo>
                  <a:cubicBezTo>
                    <a:pt x="194" y="0"/>
                    <a:pt x="30" y="147"/>
                    <a:pt x="9" y="413"/>
                  </a:cubicBezTo>
                  <a:lnTo>
                    <a:pt x="9" y="593"/>
                  </a:lnTo>
                  <a:cubicBezTo>
                    <a:pt x="1" y="1015"/>
                    <a:pt x="118" y="1171"/>
                    <a:pt x="462" y="1210"/>
                  </a:cubicBezTo>
                  <a:cubicBezTo>
                    <a:pt x="491" y="1214"/>
                    <a:pt x="519" y="1216"/>
                    <a:pt x="547" y="1216"/>
                  </a:cubicBezTo>
                  <a:cubicBezTo>
                    <a:pt x="786" y="1216"/>
                    <a:pt x="932" y="1063"/>
                    <a:pt x="946" y="804"/>
                  </a:cubicBezTo>
                  <a:cubicBezTo>
                    <a:pt x="962" y="538"/>
                    <a:pt x="845" y="319"/>
                    <a:pt x="704" y="116"/>
                  </a:cubicBezTo>
                  <a:cubicBezTo>
                    <a:pt x="665" y="46"/>
                    <a:pt x="587" y="22"/>
                    <a:pt x="509" y="6"/>
                  </a:cubicBezTo>
                  <a:cubicBezTo>
                    <a:pt x="480" y="2"/>
                    <a:pt x="452" y="0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753" name="Google Shape;17753;p57"/>
            <p:cNvGrpSpPr/>
            <p:nvPr/>
          </p:nvGrpSpPr>
          <p:grpSpPr>
            <a:xfrm>
              <a:off x="1159317" y="1510206"/>
              <a:ext cx="688213" cy="552015"/>
              <a:chOff x="1160217" y="1510206"/>
              <a:chExt cx="688213" cy="552015"/>
            </a:xfrm>
          </p:grpSpPr>
          <p:sp>
            <p:nvSpPr>
              <p:cNvPr id="17754" name="Google Shape;17754;p57"/>
              <p:cNvSpPr/>
              <p:nvPr/>
            </p:nvSpPr>
            <p:spPr>
              <a:xfrm>
                <a:off x="1294283" y="1660842"/>
                <a:ext cx="109390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2218" extrusionOk="0">
                    <a:moveTo>
                      <a:pt x="1189" y="0"/>
                    </a:moveTo>
                    <a:cubicBezTo>
                      <a:pt x="1000" y="0"/>
                      <a:pt x="811" y="50"/>
                      <a:pt x="626" y="151"/>
                    </a:cubicBezTo>
                    <a:cubicBezTo>
                      <a:pt x="251" y="370"/>
                      <a:pt x="9" y="683"/>
                      <a:pt x="40" y="1128"/>
                    </a:cubicBezTo>
                    <a:cubicBezTo>
                      <a:pt x="1" y="1675"/>
                      <a:pt x="462" y="2175"/>
                      <a:pt x="1056" y="2214"/>
                    </a:cubicBezTo>
                    <a:cubicBezTo>
                      <a:pt x="1081" y="2216"/>
                      <a:pt x="1106" y="2217"/>
                      <a:pt x="1131" y="2217"/>
                    </a:cubicBezTo>
                    <a:cubicBezTo>
                      <a:pt x="1650" y="2217"/>
                      <a:pt x="2135" y="1837"/>
                      <a:pt x="2322" y="1292"/>
                    </a:cubicBezTo>
                    <a:cubicBezTo>
                      <a:pt x="2415" y="1035"/>
                      <a:pt x="2361" y="800"/>
                      <a:pt x="2228" y="581"/>
                    </a:cubicBezTo>
                    <a:cubicBezTo>
                      <a:pt x="2118" y="425"/>
                      <a:pt x="1986" y="292"/>
                      <a:pt x="1829" y="191"/>
                    </a:cubicBezTo>
                    <a:cubicBezTo>
                      <a:pt x="1620" y="65"/>
                      <a:pt x="1405" y="0"/>
                      <a:pt x="1189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5" name="Google Shape;17755;p57"/>
              <p:cNvSpPr/>
              <p:nvPr/>
            </p:nvSpPr>
            <p:spPr>
              <a:xfrm>
                <a:off x="1696209" y="1745193"/>
                <a:ext cx="87793" cy="84261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861" extrusionOk="0">
                    <a:moveTo>
                      <a:pt x="849" y="0"/>
                    </a:moveTo>
                    <a:cubicBezTo>
                      <a:pt x="496" y="0"/>
                      <a:pt x="220" y="192"/>
                      <a:pt x="32" y="516"/>
                    </a:cubicBezTo>
                    <a:cubicBezTo>
                      <a:pt x="24" y="531"/>
                      <a:pt x="24" y="547"/>
                      <a:pt x="9" y="555"/>
                    </a:cubicBezTo>
                    <a:cubicBezTo>
                      <a:pt x="9" y="633"/>
                      <a:pt x="1" y="711"/>
                      <a:pt x="1" y="789"/>
                    </a:cubicBezTo>
                    <a:cubicBezTo>
                      <a:pt x="1" y="1352"/>
                      <a:pt x="313" y="1742"/>
                      <a:pt x="853" y="1844"/>
                    </a:cubicBezTo>
                    <a:cubicBezTo>
                      <a:pt x="909" y="1855"/>
                      <a:pt x="966" y="1861"/>
                      <a:pt x="1022" y="1861"/>
                    </a:cubicBezTo>
                    <a:cubicBezTo>
                      <a:pt x="1356" y="1861"/>
                      <a:pt x="1656" y="1664"/>
                      <a:pt x="1790" y="1336"/>
                    </a:cubicBezTo>
                    <a:cubicBezTo>
                      <a:pt x="1939" y="969"/>
                      <a:pt x="1923" y="617"/>
                      <a:pt x="1673" y="281"/>
                    </a:cubicBezTo>
                    <a:cubicBezTo>
                      <a:pt x="1587" y="234"/>
                      <a:pt x="1517" y="180"/>
                      <a:pt x="1431" y="148"/>
                    </a:cubicBezTo>
                    <a:cubicBezTo>
                      <a:pt x="1219" y="47"/>
                      <a:pt x="1024" y="0"/>
                      <a:pt x="849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6" name="Google Shape;17756;p57"/>
              <p:cNvSpPr/>
              <p:nvPr/>
            </p:nvSpPr>
            <p:spPr>
              <a:xfrm>
                <a:off x="1455968" y="1679722"/>
                <a:ext cx="89921" cy="83809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1851" extrusionOk="0">
                    <a:moveTo>
                      <a:pt x="923" y="0"/>
                    </a:moveTo>
                    <a:cubicBezTo>
                      <a:pt x="806" y="24"/>
                      <a:pt x="665" y="24"/>
                      <a:pt x="548" y="55"/>
                    </a:cubicBezTo>
                    <a:cubicBezTo>
                      <a:pt x="227" y="180"/>
                      <a:pt x="1" y="430"/>
                      <a:pt x="32" y="946"/>
                    </a:cubicBezTo>
                    <a:cubicBezTo>
                      <a:pt x="68" y="1545"/>
                      <a:pt x="571" y="1851"/>
                      <a:pt x="1054" y="1851"/>
                    </a:cubicBezTo>
                    <a:cubicBezTo>
                      <a:pt x="1094" y="1851"/>
                      <a:pt x="1134" y="1849"/>
                      <a:pt x="1173" y="1844"/>
                    </a:cubicBezTo>
                    <a:cubicBezTo>
                      <a:pt x="1540" y="1805"/>
                      <a:pt x="1822" y="1493"/>
                      <a:pt x="1908" y="1039"/>
                    </a:cubicBezTo>
                    <a:cubicBezTo>
                      <a:pt x="1986" y="657"/>
                      <a:pt x="1814" y="336"/>
                      <a:pt x="1462" y="149"/>
                    </a:cubicBezTo>
                    <a:cubicBezTo>
                      <a:pt x="1290" y="63"/>
                      <a:pt x="1118" y="0"/>
                      <a:pt x="923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7" name="Google Shape;17757;p57"/>
              <p:cNvSpPr/>
              <p:nvPr/>
            </p:nvSpPr>
            <p:spPr>
              <a:xfrm>
                <a:off x="1338519" y="1804279"/>
                <a:ext cx="75613" cy="76247"/>
              </a:xfrm>
              <a:custGeom>
                <a:avLst/>
                <a:gdLst/>
                <a:ahLst/>
                <a:cxnLst/>
                <a:rect l="l" t="t" r="r" b="b"/>
                <a:pathLst>
                  <a:path w="1670" h="1684" extrusionOk="0">
                    <a:moveTo>
                      <a:pt x="793" y="1"/>
                    </a:moveTo>
                    <a:cubicBezTo>
                      <a:pt x="761" y="1"/>
                      <a:pt x="728" y="3"/>
                      <a:pt x="696" y="8"/>
                    </a:cubicBezTo>
                    <a:cubicBezTo>
                      <a:pt x="407" y="31"/>
                      <a:pt x="204" y="172"/>
                      <a:pt x="94" y="445"/>
                    </a:cubicBezTo>
                    <a:cubicBezTo>
                      <a:pt x="0" y="688"/>
                      <a:pt x="8" y="922"/>
                      <a:pt x="110" y="1164"/>
                    </a:cubicBezTo>
                    <a:cubicBezTo>
                      <a:pt x="234" y="1487"/>
                      <a:pt x="515" y="1683"/>
                      <a:pt x="825" y="1683"/>
                    </a:cubicBezTo>
                    <a:cubicBezTo>
                      <a:pt x="868" y="1683"/>
                      <a:pt x="911" y="1680"/>
                      <a:pt x="954" y="1672"/>
                    </a:cubicBezTo>
                    <a:cubicBezTo>
                      <a:pt x="1337" y="1617"/>
                      <a:pt x="1610" y="1281"/>
                      <a:pt x="1618" y="883"/>
                    </a:cubicBezTo>
                    <a:cubicBezTo>
                      <a:pt x="1669" y="452"/>
                      <a:pt x="1250" y="1"/>
                      <a:pt x="79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8" name="Google Shape;17758;p57"/>
              <p:cNvSpPr/>
              <p:nvPr/>
            </p:nvSpPr>
            <p:spPr>
              <a:xfrm>
                <a:off x="1489609" y="1583011"/>
                <a:ext cx="76791" cy="76519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690" extrusionOk="0">
                    <a:moveTo>
                      <a:pt x="797" y="1"/>
                    </a:moveTo>
                    <a:cubicBezTo>
                      <a:pt x="548" y="1"/>
                      <a:pt x="328" y="135"/>
                      <a:pt x="188" y="378"/>
                    </a:cubicBezTo>
                    <a:cubicBezTo>
                      <a:pt x="0" y="698"/>
                      <a:pt x="55" y="1003"/>
                      <a:pt x="235" y="1308"/>
                    </a:cubicBezTo>
                    <a:cubicBezTo>
                      <a:pt x="387" y="1555"/>
                      <a:pt x="637" y="1689"/>
                      <a:pt x="897" y="1689"/>
                    </a:cubicBezTo>
                    <a:cubicBezTo>
                      <a:pt x="957" y="1689"/>
                      <a:pt x="1018" y="1682"/>
                      <a:pt x="1079" y="1667"/>
                    </a:cubicBezTo>
                    <a:cubicBezTo>
                      <a:pt x="1422" y="1581"/>
                      <a:pt x="1657" y="1277"/>
                      <a:pt x="1665" y="917"/>
                    </a:cubicBezTo>
                    <a:cubicBezTo>
                      <a:pt x="1696" y="503"/>
                      <a:pt x="1383" y="151"/>
                      <a:pt x="1016" y="34"/>
                    </a:cubicBezTo>
                    <a:cubicBezTo>
                      <a:pt x="941" y="12"/>
                      <a:pt x="868" y="1"/>
                      <a:pt x="797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9" name="Google Shape;17759;p57"/>
              <p:cNvSpPr/>
              <p:nvPr/>
            </p:nvSpPr>
            <p:spPr>
              <a:xfrm>
                <a:off x="1215727" y="1766382"/>
                <a:ext cx="72942" cy="75749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673" extrusionOk="0">
                    <a:moveTo>
                      <a:pt x="723" y="1"/>
                    </a:moveTo>
                    <a:cubicBezTo>
                      <a:pt x="719" y="1"/>
                      <a:pt x="716" y="1"/>
                      <a:pt x="712" y="1"/>
                    </a:cubicBezTo>
                    <a:cubicBezTo>
                      <a:pt x="306" y="9"/>
                      <a:pt x="17" y="345"/>
                      <a:pt x="17" y="782"/>
                    </a:cubicBezTo>
                    <a:cubicBezTo>
                      <a:pt x="1" y="1314"/>
                      <a:pt x="337" y="1673"/>
                      <a:pt x="814" y="1673"/>
                    </a:cubicBezTo>
                    <a:cubicBezTo>
                      <a:pt x="1267" y="1673"/>
                      <a:pt x="1611" y="1321"/>
                      <a:pt x="1595" y="860"/>
                    </a:cubicBezTo>
                    <a:cubicBezTo>
                      <a:pt x="1587" y="442"/>
                      <a:pt x="1134" y="1"/>
                      <a:pt x="72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0" name="Google Shape;17760;p57"/>
              <p:cNvSpPr/>
              <p:nvPr/>
            </p:nvSpPr>
            <p:spPr>
              <a:xfrm>
                <a:off x="1572738" y="1719611"/>
                <a:ext cx="82133" cy="67192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484" extrusionOk="0">
                    <a:moveTo>
                      <a:pt x="1085" y="1"/>
                    </a:moveTo>
                    <a:cubicBezTo>
                      <a:pt x="1022" y="1"/>
                      <a:pt x="957" y="9"/>
                      <a:pt x="891" y="26"/>
                    </a:cubicBezTo>
                    <a:cubicBezTo>
                      <a:pt x="641" y="88"/>
                      <a:pt x="446" y="237"/>
                      <a:pt x="274" y="416"/>
                    </a:cubicBezTo>
                    <a:cubicBezTo>
                      <a:pt x="1" y="729"/>
                      <a:pt x="71" y="1159"/>
                      <a:pt x="446" y="1354"/>
                    </a:cubicBezTo>
                    <a:cubicBezTo>
                      <a:pt x="586" y="1433"/>
                      <a:pt x="750" y="1484"/>
                      <a:pt x="923" y="1484"/>
                    </a:cubicBezTo>
                    <a:cubicBezTo>
                      <a:pt x="972" y="1484"/>
                      <a:pt x="1021" y="1480"/>
                      <a:pt x="1071" y="1471"/>
                    </a:cubicBezTo>
                    <a:cubicBezTo>
                      <a:pt x="1423" y="1409"/>
                      <a:pt x="1814" y="1190"/>
                      <a:pt x="1790" y="705"/>
                    </a:cubicBezTo>
                    <a:cubicBezTo>
                      <a:pt x="1783" y="290"/>
                      <a:pt x="1466" y="1"/>
                      <a:pt x="1085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1" name="Google Shape;17761;p57"/>
              <p:cNvSpPr/>
              <p:nvPr/>
            </p:nvSpPr>
            <p:spPr>
              <a:xfrm>
                <a:off x="1191323" y="1900129"/>
                <a:ext cx="86254" cy="65154"/>
              </a:xfrm>
              <a:custGeom>
                <a:avLst/>
                <a:gdLst/>
                <a:ahLst/>
                <a:cxnLst/>
                <a:rect l="l" t="t" r="r" b="b"/>
                <a:pathLst>
                  <a:path w="1905" h="1439" extrusionOk="0">
                    <a:moveTo>
                      <a:pt x="1142" y="0"/>
                    </a:moveTo>
                    <a:cubicBezTo>
                      <a:pt x="1137" y="0"/>
                      <a:pt x="1131" y="0"/>
                      <a:pt x="1126" y="1"/>
                    </a:cubicBezTo>
                    <a:cubicBezTo>
                      <a:pt x="852" y="8"/>
                      <a:pt x="610" y="47"/>
                      <a:pt x="399" y="219"/>
                    </a:cubicBezTo>
                    <a:cubicBezTo>
                      <a:pt x="329" y="282"/>
                      <a:pt x="251" y="337"/>
                      <a:pt x="180" y="399"/>
                    </a:cubicBezTo>
                    <a:cubicBezTo>
                      <a:pt x="1" y="868"/>
                      <a:pt x="48" y="1071"/>
                      <a:pt x="407" y="1329"/>
                    </a:cubicBezTo>
                    <a:cubicBezTo>
                      <a:pt x="485" y="1384"/>
                      <a:pt x="563" y="1415"/>
                      <a:pt x="665" y="1423"/>
                    </a:cubicBezTo>
                    <a:cubicBezTo>
                      <a:pt x="756" y="1431"/>
                      <a:pt x="847" y="1439"/>
                      <a:pt x="936" y="1439"/>
                    </a:cubicBezTo>
                    <a:cubicBezTo>
                      <a:pt x="1091" y="1439"/>
                      <a:pt x="1243" y="1416"/>
                      <a:pt x="1392" y="1337"/>
                    </a:cubicBezTo>
                    <a:cubicBezTo>
                      <a:pt x="1540" y="1251"/>
                      <a:pt x="1650" y="1118"/>
                      <a:pt x="1712" y="946"/>
                    </a:cubicBezTo>
                    <a:cubicBezTo>
                      <a:pt x="1905" y="515"/>
                      <a:pt x="1513" y="0"/>
                      <a:pt x="1142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2" name="Google Shape;17762;p57"/>
              <p:cNvSpPr/>
              <p:nvPr/>
            </p:nvSpPr>
            <p:spPr>
              <a:xfrm>
                <a:off x="1262453" y="1540315"/>
                <a:ext cx="67282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486" h="1400" extrusionOk="0">
                    <a:moveTo>
                      <a:pt x="699" y="0"/>
                    </a:moveTo>
                    <a:cubicBezTo>
                      <a:pt x="281" y="0"/>
                      <a:pt x="16" y="241"/>
                      <a:pt x="8" y="641"/>
                    </a:cubicBezTo>
                    <a:cubicBezTo>
                      <a:pt x="0" y="1040"/>
                      <a:pt x="321" y="1399"/>
                      <a:pt x="680" y="1399"/>
                    </a:cubicBezTo>
                    <a:cubicBezTo>
                      <a:pt x="1087" y="1399"/>
                      <a:pt x="1462" y="1047"/>
                      <a:pt x="1477" y="680"/>
                    </a:cubicBezTo>
                    <a:cubicBezTo>
                      <a:pt x="1485" y="305"/>
                      <a:pt x="1149" y="16"/>
                      <a:pt x="719" y="0"/>
                    </a:cubicBezTo>
                    <a:cubicBezTo>
                      <a:pt x="713" y="0"/>
                      <a:pt x="706" y="0"/>
                      <a:pt x="699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3" name="Google Shape;17763;p57"/>
              <p:cNvSpPr/>
              <p:nvPr/>
            </p:nvSpPr>
            <p:spPr>
              <a:xfrm>
                <a:off x="1380989" y="1566123"/>
                <a:ext cx="67962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00" extrusionOk="0">
                    <a:moveTo>
                      <a:pt x="711" y="1"/>
                    </a:moveTo>
                    <a:cubicBezTo>
                      <a:pt x="422" y="1"/>
                      <a:pt x="0" y="282"/>
                      <a:pt x="16" y="673"/>
                    </a:cubicBezTo>
                    <a:cubicBezTo>
                      <a:pt x="39" y="1071"/>
                      <a:pt x="344" y="1400"/>
                      <a:pt x="719" y="1400"/>
                    </a:cubicBezTo>
                    <a:cubicBezTo>
                      <a:pt x="723" y="1400"/>
                      <a:pt x="727" y="1400"/>
                      <a:pt x="731" y="1400"/>
                    </a:cubicBezTo>
                    <a:cubicBezTo>
                      <a:pt x="1080" y="1400"/>
                      <a:pt x="1485" y="1052"/>
                      <a:pt x="1493" y="712"/>
                    </a:cubicBezTo>
                    <a:cubicBezTo>
                      <a:pt x="1501" y="368"/>
                      <a:pt x="1133" y="9"/>
                      <a:pt x="711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4" name="Google Shape;17764;p57"/>
              <p:cNvSpPr/>
              <p:nvPr/>
            </p:nvSpPr>
            <p:spPr>
              <a:xfrm>
                <a:off x="1220346" y="1643954"/>
                <a:ext cx="50982" cy="48583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73" extrusionOk="0">
                    <a:moveTo>
                      <a:pt x="535" y="1"/>
                    </a:moveTo>
                    <a:cubicBezTo>
                      <a:pt x="266" y="1"/>
                      <a:pt x="8" y="247"/>
                      <a:pt x="8" y="524"/>
                    </a:cubicBezTo>
                    <a:cubicBezTo>
                      <a:pt x="0" y="821"/>
                      <a:pt x="243" y="1048"/>
                      <a:pt x="594" y="1071"/>
                    </a:cubicBezTo>
                    <a:cubicBezTo>
                      <a:pt x="601" y="1072"/>
                      <a:pt x="608" y="1072"/>
                      <a:pt x="615" y="1072"/>
                    </a:cubicBezTo>
                    <a:cubicBezTo>
                      <a:pt x="866" y="1072"/>
                      <a:pt x="1126" y="791"/>
                      <a:pt x="1118" y="524"/>
                    </a:cubicBezTo>
                    <a:cubicBezTo>
                      <a:pt x="1102" y="282"/>
                      <a:pt x="813" y="9"/>
                      <a:pt x="547" y="1"/>
                    </a:cubicBezTo>
                    <a:cubicBezTo>
                      <a:pt x="543" y="1"/>
                      <a:pt x="539" y="1"/>
                      <a:pt x="535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5" name="Google Shape;17765;p57"/>
              <p:cNvSpPr/>
              <p:nvPr/>
            </p:nvSpPr>
            <p:spPr>
              <a:xfrm>
                <a:off x="1469098" y="1825242"/>
                <a:ext cx="54152" cy="46998"/>
              </a:xfrm>
              <a:custGeom>
                <a:avLst/>
                <a:gdLst/>
                <a:ahLst/>
                <a:cxnLst/>
                <a:rect l="l" t="t" r="r" b="b"/>
                <a:pathLst>
                  <a:path w="1196" h="1038" extrusionOk="0">
                    <a:moveTo>
                      <a:pt x="558" y="1"/>
                    </a:moveTo>
                    <a:cubicBezTo>
                      <a:pt x="438" y="1"/>
                      <a:pt x="331" y="47"/>
                      <a:pt x="234" y="139"/>
                    </a:cubicBezTo>
                    <a:cubicBezTo>
                      <a:pt x="55" y="295"/>
                      <a:pt x="0" y="490"/>
                      <a:pt x="78" y="717"/>
                    </a:cubicBezTo>
                    <a:cubicBezTo>
                      <a:pt x="102" y="795"/>
                      <a:pt x="133" y="857"/>
                      <a:pt x="164" y="928"/>
                    </a:cubicBezTo>
                    <a:cubicBezTo>
                      <a:pt x="320" y="965"/>
                      <a:pt x="470" y="1038"/>
                      <a:pt x="639" y="1038"/>
                    </a:cubicBezTo>
                    <a:cubicBezTo>
                      <a:pt x="647" y="1038"/>
                      <a:pt x="656" y="1038"/>
                      <a:pt x="664" y="1037"/>
                    </a:cubicBezTo>
                    <a:cubicBezTo>
                      <a:pt x="1000" y="1014"/>
                      <a:pt x="1196" y="803"/>
                      <a:pt x="1141" y="451"/>
                    </a:cubicBezTo>
                    <a:cubicBezTo>
                      <a:pt x="1133" y="389"/>
                      <a:pt x="1094" y="334"/>
                      <a:pt x="1071" y="271"/>
                    </a:cubicBezTo>
                    <a:cubicBezTo>
                      <a:pt x="1016" y="185"/>
                      <a:pt x="938" y="115"/>
                      <a:pt x="828" y="68"/>
                    </a:cubicBezTo>
                    <a:cubicBezTo>
                      <a:pt x="732" y="23"/>
                      <a:pt x="642" y="1"/>
                      <a:pt x="558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6" name="Google Shape;17766;p57"/>
              <p:cNvSpPr/>
              <p:nvPr/>
            </p:nvSpPr>
            <p:spPr>
              <a:xfrm>
                <a:off x="1654101" y="1646444"/>
                <a:ext cx="50666" cy="47089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40" extrusionOk="0">
                    <a:moveTo>
                      <a:pt x="534" y="0"/>
                    </a:moveTo>
                    <a:cubicBezTo>
                      <a:pt x="243" y="0"/>
                      <a:pt x="1" y="232"/>
                      <a:pt x="1" y="524"/>
                    </a:cubicBezTo>
                    <a:cubicBezTo>
                      <a:pt x="1" y="806"/>
                      <a:pt x="290" y="1040"/>
                      <a:pt x="610" y="1040"/>
                    </a:cubicBezTo>
                    <a:cubicBezTo>
                      <a:pt x="853" y="1032"/>
                      <a:pt x="1095" y="806"/>
                      <a:pt x="1111" y="571"/>
                    </a:cubicBezTo>
                    <a:cubicBezTo>
                      <a:pt x="1118" y="266"/>
                      <a:pt x="861" y="1"/>
                      <a:pt x="548" y="1"/>
                    </a:cubicBezTo>
                    <a:cubicBezTo>
                      <a:pt x="543" y="1"/>
                      <a:pt x="538" y="0"/>
                      <a:pt x="534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7" name="Google Shape;17767;p57"/>
              <p:cNvSpPr/>
              <p:nvPr/>
            </p:nvSpPr>
            <p:spPr>
              <a:xfrm>
                <a:off x="1454564" y="1510886"/>
                <a:ext cx="50982" cy="46817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34" extrusionOk="0">
                    <a:moveTo>
                      <a:pt x="583" y="1"/>
                    </a:moveTo>
                    <a:cubicBezTo>
                      <a:pt x="574" y="1"/>
                      <a:pt x="565" y="1"/>
                      <a:pt x="555" y="2"/>
                    </a:cubicBezTo>
                    <a:cubicBezTo>
                      <a:pt x="258" y="10"/>
                      <a:pt x="1" y="267"/>
                      <a:pt x="16" y="533"/>
                    </a:cubicBezTo>
                    <a:cubicBezTo>
                      <a:pt x="32" y="817"/>
                      <a:pt x="296" y="1033"/>
                      <a:pt x="631" y="1033"/>
                    </a:cubicBezTo>
                    <a:cubicBezTo>
                      <a:pt x="637" y="1033"/>
                      <a:pt x="643" y="1033"/>
                      <a:pt x="649" y="1033"/>
                    </a:cubicBezTo>
                    <a:cubicBezTo>
                      <a:pt x="923" y="1033"/>
                      <a:pt x="1126" y="807"/>
                      <a:pt x="1110" y="510"/>
                    </a:cubicBezTo>
                    <a:cubicBezTo>
                      <a:pt x="1103" y="230"/>
                      <a:pt x="861" y="1"/>
                      <a:pt x="58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8" name="Google Shape;17768;p57"/>
              <p:cNvSpPr/>
              <p:nvPr/>
            </p:nvSpPr>
            <p:spPr>
              <a:xfrm>
                <a:off x="1589038" y="1600443"/>
                <a:ext cx="42153" cy="38259"/>
              </a:xfrm>
              <a:custGeom>
                <a:avLst/>
                <a:gdLst/>
                <a:ahLst/>
                <a:cxnLst/>
                <a:rect l="l" t="t" r="r" b="b"/>
                <a:pathLst>
                  <a:path w="931" h="845" extrusionOk="0">
                    <a:moveTo>
                      <a:pt x="446" y="1"/>
                    </a:moveTo>
                    <a:cubicBezTo>
                      <a:pt x="188" y="1"/>
                      <a:pt x="0" y="196"/>
                      <a:pt x="16" y="454"/>
                    </a:cubicBezTo>
                    <a:cubicBezTo>
                      <a:pt x="24" y="696"/>
                      <a:pt x="219" y="845"/>
                      <a:pt x="500" y="845"/>
                    </a:cubicBezTo>
                    <a:cubicBezTo>
                      <a:pt x="750" y="845"/>
                      <a:pt x="930" y="649"/>
                      <a:pt x="914" y="431"/>
                    </a:cubicBezTo>
                    <a:cubicBezTo>
                      <a:pt x="891" y="212"/>
                      <a:pt x="680" y="1"/>
                      <a:pt x="446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9" name="Google Shape;17769;p57"/>
              <p:cNvSpPr/>
              <p:nvPr/>
            </p:nvSpPr>
            <p:spPr>
              <a:xfrm>
                <a:off x="1307051" y="1917787"/>
                <a:ext cx="42108" cy="38984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61" extrusionOk="0">
                    <a:moveTo>
                      <a:pt x="468" y="0"/>
                    </a:moveTo>
                    <a:cubicBezTo>
                      <a:pt x="314" y="0"/>
                      <a:pt x="184" y="60"/>
                      <a:pt x="102" y="212"/>
                    </a:cubicBezTo>
                    <a:cubicBezTo>
                      <a:pt x="0" y="376"/>
                      <a:pt x="39" y="603"/>
                      <a:pt x="188" y="720"/>
                    </a:cubicBezTo>
                    <a:cubicBezTo>
                      <a:pt x="266" y="783"/>
                      <a:pt x="352" y="806"/>
                      <a:pt x="430" y="861"/>
                    </a:cubicBezTo>
                    <a:cubicBezTo>
                      <a:pt x="656" y="845"/>
                      <a:pt x="844" y="798"/>
                      <a:pt x="930" y="564"/>
                    </a:cubicBezTo>
                    <a:cubicBezTo>
                      <a:pt x="930" y="486"/>
                      <a:pt x="930" y="408"/>
                      <a:pt x="906" y="337"/>
                    </a:cubicBezTo>
                    <a:cubicBezTo>
                      <a:pt x="860" y="126"/>
                      <a:pt x="774" y="40"/>
                      <a:pt x="578" y="9"/>
                    </a:cubicBezTo>
                    <a:cubicBezTo>
                      <a:pt x="540" y="3"/>
                      <a:pt x="504" y="0"/>
                      <a:pt x="468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0" name="Google Shape;17770;p57"/>
              <p:cNvSpPr/>
              <p:nvPr/>
            </p:nvSpPr>
            <p:spPr>
              <a:xfrm>
                <a:off x="1169046" y="1727716"/>
                <a:ext cx="40025" cy="38395"/>
              </a:xfrm>
              <a:custGeom>
                <a:avLst/>
                <a:gdLst/>
                <a:ahLst/>
                <a:cxnLst/>
                <a:rect l="l" t="t" r="r" b="b"/>
                <a:pathLst>
                  <a:path w="884" h="848" extrusionOk="0">
                    <a:moveTo>
                      <a:pt x="439" y="0"/>
                    </a:moveTo>
                    <a:cubicBezTo>
                      <a:pt x="359" y="0"/>
                      <a:pt x="275" y="23"/>
                      <a:pt x="196" y="73"/>
                    </a:cubicBezTo>
                    <a:cubicBezTo>
                      <a:pt x="118" y="120"/>
                      <a:pt x="71" y="214"/>
                      <a:pt x="8" y="276"/>
                    </a:cubicBezTo>
                    <a:cubicBezTo>
                      <a:pt x="8" y="370"/>
                      <a:pt x="0" y="464"/>
                      <a:pt x="0" y="566"/>
                    </a:cubicBezTo>
                    <a:cubicBezTo>
                      <a:pt x="102" y="730"/>
                      <a:pt x="235" y="839"/>
                      <a:pt x="446" y="847"/>
                    </a:cubicBezTo>
                    <a:cubicBezTo>
                      <a:pt x="453" y="847"/>
                      <a:pt x="460" y="847"/>
                      <a:pt x="467" y="847"/>
                    </a:cubicBezTo>
                    <a:cubicBezTo>
                      <a:pt x="742" y="847"/>
                      <a:pt x="883" y="699"/>
                      <a:pt x="868" y="425"/>
                    </a:cubicBezTo>
                    <a:cubicBezTo>
                      <a:pt x="856" y="173"/>
                      <a:pt x="660" y="0"/>
                      <a:pt x="439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1" name="Google Shape;17771;p57"/>
              <p:cNvSpPr/>
              <p:nvPr/>
            </p:nvSpPr>
            <p:spPr>
              <a:xfrm>
                <a:off x="1359754" y="1510206"/>
                <a:ext cx="40750" cy="386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54" extrusionOk="0">
                    <a:moveTo>
                      <a:pt x="451" y="0"/>
                    </a:moveTo>
                    <a:cubicBezTo>
                      <a:pt x="210" y="0"/>
                      <a:pt x="31" y="161"/>
                      <a:pt x="16" y="415"/>
                    </a:cubicBezTo>
                    <a:cubicBezTo>
                      <a:pt x="0" y="650"/>
                      <a:pt x="196" y="837"/>
                      <a:pt x="454" y="853"/>
                    </a:cubicBezTo>
                    <a:cubicBezTo>
                      <a:pt x="458" y="853"/>
                      <a:pt x="463" y="853"/>
                      <a:pt x="468" y="853"/>
                    </a:cubicBezTo>
                    <a:cubicBezTo>
                      <a:pt x="673" y="853"/>
                      <a:pt x="860" y="692"/>
                      <a:pt x="876" y="493"/>
                    </a:cubicBezTo>
                    <a:cubicBezTo>
                      <a:pt x="899" y="228"/>
                      <a:pt x="743" y="25"/>
                      <a:pt x="485" y="1"/>
                    </a:cubicBezTo>
                    <a:cubicBezTo>
                      <a:pt x="474" y="0"/>
                      <a:pt x="462" y="0"/>
                      <a:pt x="451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2" name="Google Shape;17772;p57"/>
              <p:cNvSpPr/>
              <p:nvPr/>
            </p:nvSpPr>
            <p:spPr>
              <a:xfrm>
                <a:off x="1160217" y="1846341"/>
                <a:ext cx="30472" cy="29430"/>
              </a:xfrm>
              <a:custGeom>
                <a:avLst/>
                <a:gdLst/>
                <a:ahLst/>
                <a:cxnLst/>
                <a:rect l="l" t="t" r="r" b="b"/>
                <a:pathLst>
                  <a:path w="673" h="650" extrusionOk="0">
                    <a:moveTo>
                      <a:pt x="313" y="1"/>
                    </a:moveTo>
                    <a:cubicBezTo>
                      <a:pt x="47" y="118"/>
                      <a:pt x="0" y="188"/>
                      <a:pt x="31" y="391"/>
                    </a:cubicBezTo>
                    <a:cubicBezTo>
                      <a:pt x="47" y="571"/>
                      <a:pt x="125" y="626"/>
                      <a:pt x="391" y="649"/>
                    </a:cubicBezTo>
                    <a:cubicBezTo>
                      <a:pt x="422" y="649"/>
                      <a:pt x="445" y="642"/>
                      <a:pt x="477" y="642"/>
                    </a:cubicBezTo>
                    <a:cubicBezTo>
                      <a:pt x="547" y="524"/>
                      <a:pt x="672" y="446"/>
                      <a:pt x="633" y="290"/>
                    </a:cubicBezTo>
                    <a:cubicBezTo>
                      <a:pt x="578" y="134"/>
                      <a:pt x="477" y="32"/>
                      <a:pt x="31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3" name="Google Shape;17773;p57"/>
              <p:cNvSpPr/>
              <p:nvPr/>
            </p:nvSpPr>
            <p:spPr>
              <a:xfrm>
                <a:off x="1191323" y="1595734"/>
                <a:ext cx="29068" cy="27438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06" extrusionOk="0">
                    <a:moveTo>
                      <a:pt x="288" y="0"/>
                    </a:moveTo>
                    <a:cubicBezTo>
                      <a:pt x="118" y="0"/>
                      <a:pt x="1" y="113"/>
                      <a:pt x="1" y="284"/>
                    </a:cubicBezTo>
                    <a:cubicBezTo>
                      <a:pt x="1" y="449"/>
                      <a:pt x="141" y="597"/>
                      <a:pt x="337" y="605"/>
                    </a:cubicBezTo>
                    <a:cubicBezTo>
                      <a:pt x="340" y="605"/>
                      <a:pt x="344" y="605"/>
                      <a:pt x="348" y="605"/>
                    </a:cubicBezTo>
                    <a:cubicBezTo>
                      <a:pt x="485" y="605"/>
                      <a:pt x="626" y="467"/>
                      <a:pt x="634" y="300"/>
                    </a:cubicBezTo>
                    <a:cubicBezTo>
                      <a:pt x="641" y="136"/>
                      <a:pt x="524" y="19"/>
                      <a:pt x="337" y="3"/>
                    </a:cubicBezTo>
                    <a:cubicBezTo>
                      <a:pt x="320" y="1"/>
                      <a:pt x="304" y="0"/>
                      <a:pt x="288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4" name="Google Shape;17774;p57"/>
              <p:cNvSpPr/>
              <p:nvPr/>
            </p:nvSpPr>
            <p:spPr>
              <a:xfrm>
                <a:off x="1427670" y="1771408"/>
                <a:ext cx="29793" cy="28072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20" extrusionOk="0">
                    <a:moveTo>
                      <a:pt x="340" y="1"/>
                    </a:moveTo>
                    <a:cubicBezTo>
                      <a:pt x="323" y="1"/>
                      <a:pt x="306" y="3"/>
                      <a:pt x="290" y="7"/>
                    </a:cubicBezTo>
                    <a:cubicBezTo>
                      <a:pt x="118" y="38"/>
                      <a:pt x="1" y="163"/>
                      <a:pt x="9" y="327"/>
                    </a:cubicBezTo>
                    <a:cubicBezTo>
                      <a:pt x="23" y="500"/>
                      <a:pt x="156" y="619"/>
                      <a:pt x="323" y="619"/>
                    </a:cubicBezTo>
                    <a:cubicBezTo>
                      <a:pt x="338" y="619"/>
                      <a:pt x="353" y="618"/>
                      <a:pt x="368" y="616"/>
                    </a:cubicBezTo>
                    <a:cubicBezTo>
                      <a:pt x="509" y="585"/>
                      <a:pt x="657" y="429"/>
                      <a:pt x="649" y="288"/>
                    </a:cubicBezTo>
                    <a:cubicBezTo>
                      <a:pt x="642" y="141"/>
                      <a:pt x="485" y="1"/>
                      <a:pt x="340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5" name="Google Shape;17775;p57"/>
              <p:cNvSpPr/>
              <p:nvPr/>
            </p:nvSpPr>
            <p:spPr>
              <a:xfrm>
                <a:off x="1232389" y="1990909"/>
                <a:ext cx="76202" cy="7131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75" extrusionOk="0">
                    <a:moveTo>
                      <a:pt x="783" y="1"/>
                    </a:moveTo>
                    <a:cubicBezTo>
                      <a:pt x="685" y="1"/>
                      <a:pt x="585" y="27"/>
                      <a:pt x="485" y="90"/>
                    </a:cubicBezTo>
                    <a:cubicBezTo>
                      <a:pt x="235" y="246"/>
                      <a:pt x="0" y="426"/>
                      <a:pt x="16" y="777"/>
                    </a:cubicBezTo>
                    <a:cubicBezTo>
                      <a:pt x="8" y="1028"/>
                      <a:pt x="39" y="1090"/>
                      <a:pt x="211" y="1285"/>
                    </a:cubicBezTo>
                    <a:cubicBezTo>
                      <a:pt x="328" y="1410"/>
                      <a:pt x="477" y="1489"/>
                      <a:pt x="641" y="1535"/>
                    </a:cubicBezTo>
                    <a:cubicBezTo>
                      <a:pt x="727" y="1562"/>
                      <a:pt x="812" y="1574"/>
                      <a:pt x="893" y="1574"/>
                    </a:cubicBezTo>
                    <a:cubicBezTo>
                      <a:pt x="1341" y="1574"/>
                      <a:pt x="1683" y="1198"/>
                      <a:pt x="1610" y="715"/>
                    </a:cubicBezTo>
                    <a:cubicBezTo>
                      <a:pt x="1571" y="481"/>
                      <a:pt x="1454" y="301"/>
                      <a:pt x="1266" y="184"/>
                    </a:cubicBezTo>
                    <a:cubicBezTo>
                      <a:pt x="1117" y="80"/>
                      <a:pt x="953" y="1"/>
                      <a:pt x="78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6" name="Google Shape;17776;p57"/>
              <p:cNvSpPr/>
              <p:nvPr/>
            </p:nvSpPr>
            <p:spPr>
              <a:xfrm>
                <a:off x="1580888" y="1812021"/>
                <a:ext cx="46047" cy="37671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832" extrusionOk="0">
                    <a:moveTo>
                      <a:pt x="465" y="0"/>
                    </a:moveTo>
                    <a:cubicBezTo>
                      <a:pt x="225" y="0"/>
                      <a:pt x="46" y="139"/>
                      <a:pt x="16" y="352"/>
                    </a:cubicBezTo>
                    <a:cubicBezTo>
                      <a:pt x="0" y="548"/>
                      <a:pt x="157" y="720"/>
                      <a:pt x="407" y="813"/>
                    </a:cubicBezTo>
                    <a:cubicBezTo>
                      <a:pt x="444" y="826"/>
                      <a:pt x="482" y="832"/>
                      <a:pt x="520" y="832"/>
                    </a:cubicBezTo>
                    <a:cubicBezTo>
                      <a:pt x="675" y="832"/>
                      <a:pt x="830" y="733"/>
                      <a:pt x="899" y="563"/>
                    </a:cubicBezTo>
                    <a:cubicBezTo>
                      <a:pt x="1016" y="306"/>
                      <a:pt x="797" y="1"/>
                      <a:pt x="485" y="1"/>
                    </a:cubicBezTo>
                    <a:cubicBezTo>
                      <a:pt x="478" y="1"/>
                      <a:pt x="472" y="0"/>
                      <a:pt x="465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7" name="Google Shape;17777;p57"/>
              <p:cNvSpPr/>
              <p:nvPr/>
            </p:nvSpPr>
            <p:spPr>
              <a:xfrm>
                <a:off x="1818638" y="1804414"/>
                <a:ext cx="29793" cy="27936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17" extrusionOk="0">
                    <a:moveTo>
                      <a:pt x="296" y="1"/>
                    </a:moveTo>
                    <a:cubicBezTo>
                      <a:pt x="281" y="1"/>
                      <a:pt x="266" y="2"/>
                      <a:pt x="251" y="5"/>
                    </a:cubicBezTo>
                    <a:cubicBezTo>
                      <a:pt x="94" y="20"/>
                      <a:pt x="1" y="161"/>
                      <a:pt x="16" y="341"/>
                    </a:cubicBezTo>
                    <a:cubicBezTo>
                      <a:pt x="24" y="485"/>
                      <a:pt x="185" y="617"/>
                      <a:pt x="339" y="617"/>
                    </a:cubicBezTo>
                    <a:cubicBezTo>
                      <a:pt x="351" y="617"/>
                      <a:pt x="364" y="616"/>
                      <a:pt x="376" y="614"/>
                    </a:cubicBezTo>
                    <a:cubicBezTo>
                      <a:pt x="509" y="599"/>
                      <a:pt x="657" y="419"/>
                      <a:pt x="649" y="294"/>
                    </a:cubicBezTo>
                    <a:cubicBezTo>
                      <a:pt x="628" y="144"/>
                      <a:pt x="457" y="1"/>
                      <a:pt x="296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8" name="Google Shape;17778;p57"/>
              <p:cNvSpPr/>
              <p:nvPr/>
            </p:nvSpPr>
            <p:spPr>
              <a:xfrm>
                <a:off x="1425225" y="1902167"/>
                <a:ext cx="29023" cy="28434"/>
              </a:xfrm>
              <a:custGeom>
                <a:avLst/>
                <a:gdLst/>
                <a:ahLst/>
                <a:cxnLst/>
                <a:rect l="l" t="t" r="r" b="b"/>
                <a:pathLst>
                  <a:path w="641" h="628" extrusionOk="0">
                    <a:moveTo>
                      <a:pt x="317" y="0"/>
                    </a:moveTo>
                    <a:cubicBezTo>
                      <a:pt x="183" y="0"/>
                      <a:pt x="38" y="162"/>
                      <a:pt x="16" y="323"/>
                    </a:cubicBezTo>
                    <a:cubicBezTo>
                      <a:pt x="0" y="463"/>
                      <a:pt x="180" y="628"/>
                      <a:pt x="359" y="628"/>
                    </a:cubicBezTo>
                    <a:cubicBezTo>
                      <a:pt x="524" y="628"/>
                      <a:pt x="633" y="518"/>
                      <a:pt x="641" y="331"/>
                    </a:cubicBezTo>
                    <a:cubicBezTo>
                      <a:pt x="641" y="151"/>
                      <a:pt x="539" y="18"/>
                      <a:pt x="344" y="2"/>
                    </a:cubicBezTo>
                    <a:cubicBezTo>
                      <a:pt x="335" y="1"/>
                      <a:pt x="326" y="0"/>
                      <a:pt x="317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779" name="Google Shape;17779;p57"/>
            <p:cNvSpPr/>
            <p:nvPr/>
          </p:nvSpPr>
          <p:spPr>
            <a:xfrm>
              <a:off x="1299581" y="1880298"/>
              <a:ext cx="571493" cy="317893"/>
            </a:xfrm>
            <a:custGeom>
              <a:avLst/>
              <a:gdLst/>
              <a:ahLst/>
              <a:cxnLst/>
              <a:rect l="l" t="t" r="r" b="b"/>
              <a:pathLst>
                <a:path w="12622" h="7021" extrusionOk="0">
                  <a:moveTo>
                    <a:pt x="10394" y="1"/>
                  </a:moveTo>
                  <a:cubicBezTo>
                    <a:pt x="10363" y="1"/>
                    <a:pt x="10332" y="17"/>
                    <a:pt x="10300" y="24"/>
                  </a:cubicBezTo>
                  <a:cubicBezTo>
                    <a:pt x="10121" y="79"/>
                    <a:pt x="9933" y="63"/>
                    <a:pt x="9745" y="71"/>
                  </a:cubicBezTo>
                  <a:cubicBezTo>
                    <a:pt x="9666" y="71"/>
                    <a:pt x="9584" y="68"/>
                    <a:pt x="9502" y="68"/>
                  </a:cubicBezTo>
                  <a:cubicBezTo>
                    <a:pt x="9399" y="68"/>
                    <a:pt x="9295" y="73"/>
                    <a:pt x="9191" y="95"/>
                  </a:cubicBezTo>
                  <a:cubicBezTo>
                    <a:pt x="8714" y="181"/>
                    <a:pt x="8237" y="235"/>
                    <a:pt x="7761" y="337"/>
                  </a:cubicBezTo>
                  <a:cubicBezTo>
                    <a:pt x="6588" y="587"/>
                    <a:pt x="5448" y="962"/>
                    <a:pt x="4361" y="1478"/>
                  </a:cubicBezTo>
                  <a:cubicBezTo>
                    <a:pt x="3603" y="1837"/>
                    <a:pt x="2877" y="2267"/>
                    <a:pt x="2173" y="2728"/>
                  </a:cubicBezTo>
                  <a:cubicBezTo>
                    <a:pt x="1642" y="3080"/>
                    <a:pt x="1142" y="3478"/>
                    <a:pt x="712" y="3963"/>
                  </a:cubicBezTo>
                  <a:cubicBezTo>
                    <a:pt x="517" y="4189"/>
                    <a:pt x="353" y="4432"/>
                    <a:pt x="220" y="4705"/>
                  </a:cubicBezTo>
                  <a:cubicBezTo>
                    <a:pt x="1" y="5213"/>
                    <a:pt x="24" y="5690"/>
                    <a:pt x="353" y="6159"/>
                  </a:cubicBezTo>
                  <a:cubicBezTo>
                    <a:pt x="626" y="6557"/>
                    <a:pt x="1001" y="6784"/>
                    <a:pt x="1454" y="6893"/>
                  </a:cubicBezTo>
                  <a:cubicBezTo>
                    <a:pt x="1734" y="6963"/>
                    <a:pt x="2021" y="7021"/>
                    <a:pt x="2319" y="7021"/>
                  </a:cubicBezTo>
                  <a:cubicBezTo>
                    <a:pt x="2353" y="7021"/>
                    <a:pt x="2388" y="7020"/>
                    <a:pt x="2423" y="7018"/>
                  </a:cubicBezTo>
                  <a:cubicBezTo>
                    <a:pt x="2564" y="7008"/>
                    <a:pt x="2705" y="7005"/>
                    <a:pt x="2845" y="7005"/>
                  </a:cubicBezTo>
                  <a:cubicBezTo>
                    <a:pt x="3033" y="7005"/>
                    <a:pt x="3220" y="7010"/>
                    <a:pt x="3408" y="7010"/>
                  </a:cubicBezTo>
                  <a:cubicBezTo>
                    <a:pt x="3877" y="6995"/>
                    <a:pt x="4338" y="6932"/>
                    <a:pt x="4799" y="6854"/>
                  </a:cubicBezTo>
                  <a:cubicBezTo>
                    <a:pt x="5205" y="6776"/>
                    <a:pt x="5627" y="6706"/>
                    <a:pt x="6034" y="6628"/>
                  </a:cubicBezTo>
                  <a:cubicBezTo>
                    <a:pt x="6034" y="6549"/>
                    <a:pt x="6002" y="6479"/>
                    <a:pt x="5971" y="6409"/>
                  </a:cubicBezTo>
                  <a:cubicBezTo>
                    <a:pt x="5635" y="5862"/>
                    <a:pt x="5197" y="5448"/>
                    <a:pt x="4635" y="5135"/>
                  </a:cubicBezTo>
                  <a:cubicBezTo>
                    <a:pt x="4033" y="4799"/>
                    <a:pt x="3939" y="4361"/>
                    <a:pt x="4307" y="3783"/>
                  </a:cubicBezTo>
                  <a:cubicBezTo>
                    <a:pt x="4314" y="3752"/>
                    <a:pt x="4338" y="3728"/>
                    <a:pt x="4354" y="3705"/>
                  </a:cubicBezTo>
                  <a:cubicBezTo>
                    <a:pt x="4846" y="3111"/>
                    <a:pt x="5432" y="2673"/>
                    <a:pt x="6213" y="2556"/>
                  </a:cubicBezTo>
                  <a:cubicBezTo>
                    <a:pt x="6343" y="2536"/>
                    <a:pt x="6469" y="2525"/>
                    <a:pt x="6591" y="2525"/>
                  </a:cubicBezTo>
                  <a:cubicBezTo>
                    <a:pt x="7160" y="2525"/>
                    <a:pt x="7640" y="2758"/>
                    <a:pt x="7987" y="3299"/>
                  </a:cubicBezTo>
                  <a:cubicBezTo>
                    <a:pt x="8097" y="3463"/>
                    <a:pt x="8206" y="3635"/>
                    <a:pt x="8284" y="3822"/>
                  </a:cubicBezTo>
                  <a:cubicBezTo>
                    <a:pt x="8417" y="4135"/>
                    <a:pt x="8534" y="4455"/>
                    <a:pt x="8675" y="4776"/>
                  </a:cubicBezTo>
                  <a:cubicBezTo>
                    <a:pt x="8769" y="4986"/>
                    <a:pt x="8823" y="5221"/>
                    <a:pt x="9027" y="5369"/>
                  </a:cubicBezTo>
                  <a:cubicBezTo>
                    <a:pt x="9113" y="5299"/>
                    <a:pt x="9191" y="5229"/>
                    <a:pt x="9308" y="5174"/>
                  </a:cubicBezTo>
                  <a:cubicBezTo>
                    <a:pt x="9605" y="5018"/>
                    <a:pt x="9863" y="4822"/>
                    <a:pt x="10128" y="4627"/>
                  </a:cubicBezTo>
                  <a:cubicBezTo>
                    <a:pt x="10449" y="4393"/>
                    <a:pt x="10754" y="4119"/>
                    <a:pt x="11074" y="3869"/>
                  </a:cubicBezTo>
                  <a:cubicBezTo>
                    <a:pt x="11504" y="3533"/>
                    <a:pt x="11855" y="3111"/>
                    <a:pt x="12191" y="2681"/>
                  </a:cubicBezTo>
                  <a:cubicBezTo>
                    <a:pt x="12371" y="2423"/>
                    <a:pt x="12504" y="2134"/>
                    <a:pt x="12582" y="1829"/>
                  </a:cubicBezTo>
                  <a:cubicBezTo>
                    <a:pt x="12621" y="1665"/>
                    <a:pt x="12621" y="1501"/>
                    <a:pt x="12582" y="1322"/>
                  </a:cubicBezTo>
                  <a:cubicBezTo>
                    <a:pt x="12481" y="900"/>
                    <a:pt x="12230" y="603"/>
                    <a:pt x="11879" y="368"/>
                  </a:cubicBezTo>
                  <a:cubicBezTo>
                    <a:pt x="11426" y="71"/>
                    <a:pt x="10902" y="71"/>
                    <a:pt x="103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80" name="Google Shape;17780;p57"/>
          <p:cNvGrpSpPr/>
          <p:nvPr/>
        </p:nvGrpSpPr>
        <p:grpSpPr>
          <a:xfrm rot="-5400000">
            <a:off x="7116844" y="3747673"/>
            <a:ext cx="720011" cy="1710903"/>
            <a:chOff x="1852623" y="1281567"/>
            <a:chExt cx="412070" cy="979114"/>
          </a:xfrm>
        </p:grpSpPr>
        <p:sp>
          <p:nvSpPr>
            <p:cNvPr id="17781" name="Google Shape;17781;p57"/>
            <p:cNvSpPr/>
            <p:nvPr/>
          </p:nvSpPr>
          <p:spPr>
            <a:xfrm>
              <a:off x="1879717" y="1462463"/>
              <a:ext cx="134156" cy="127876"/>
            </a:xfrm>
            <a:custGeom>
              <a:avLst/>
              <a:gdLst/>
              <a:ahLst/>
              <a:cxnLst/>
              <a:rect l="l" t="t" r="r" b="b"/>
              <a:pathLst>
                <a:path w="3674" h="3502" extrusionOk="0">
                  <a:moveTo>
                    <a:pt x="1618" y="0"/>
                  </a:moveTo>
                  <a:lnTo>
                    <a:pt x="1868" y="782"/>
                  </a:lnTo>
                  <a:cubicBezTo>
                    <a:pt x="1798" y="727"/>
                    <a:pt x="1743" y="665"/>
                    <a:pt x="1673" y="610"/>
                  </a:cubicBezTo>
                  <a:lnTo>
                    <a:pt x="1673" y="610"/>
                  </a:lnTo>
                  <a:cubicBezTo>
                    <a:pt x="1634" y="1165"/>
                    <a:pt x="1782" y="1743"/>
                    <a:pt x="2103" y="2196"/>
                  </a:cubicBezTo>
                  <a:cubicBezTo>
                    <a:pt x="1665" y="2032"/>
                    <a:pt x="1227" y="1860"/>
                    <a:pt x="782" y="1688"/>
                  </a:cubicBezTo>
                  <a:lnTo>
                    <a:pt x="782" y="1688"/>
                  </a:lnTo>
                  <a:cubicBezTo>
                    <a:pt x="798" y="1743"/>
                    <a:pt x="813" y="1782"/>
                    <a:pt x="821" y="1821"/>
                  </a:cubicBezTo>
                  <a:cubicBezTo>
                    <a:pt x="587" y="1571"/>
                    <a:pt x="305" y="1376"/>
                    <a:pt x="0" y="1219"/>
                  </a:cubicBezTo>
                  <a:lnTo>
                    <a:pt x="0" y="1219"/>
                  </a:lnTo>
                  <a:cubicBezTo>
                    <a:pt x="63" y="1563"/>
                    <a:pt x="149" y="1899"/>
                    <a:pt x="274" y="2220"/>
                  </a:cubicBezTo>
                  <a:cubicBezTo>
                    <a:pt x="235" y="2212"/>
                    <a:pt x="211" y="2196"/>
                    <a:pt x="172" y="2188"/>
                  </a:cubicBezTo>
                  <a:lnTo>
                    <a:pt x="172" y="2188"/>
                  </a:lnTo>
                  <a:cubicBezTo>
                    <a:pt x="235" y="2446"/>
                    <a:pt x="376" y="2681"/>
                    <a:pt x="571" y="2860"/>
                  </a:cubicBezTo>
                  <a:lnTo>
                    <a:pt x="3197" y="3501"/>
                  </a:lnTo>
                  <a:cubicBezTo>
                    <a:pt x="3626" y="3095"/>
                    <a:pt x="3673" y="2423"/>
                    <a:pt x="3494" y="1876"/>
                  </a:cubicBezTo>
                  <a:cubicBezTo>
                    <a:pt x="3298" y="1329"/>
                    <a:pt x="2907" y="883"/>
                    <a:pt x="2525" y="438"/>
                  </a:cubicBezTo>
                  <a:cubicBezTo>
                    <a:pt x="2517" y="493"/>
                    <a:pt x="2517" y="532"/>
                    <a:pt x="2517" y="579"/>
                  </a:cubicBezTo>
                  <a:cubicBezTo>
                    <a:pt x="2290" y="297"/>
                    <a:pt x="1970" y="86"/>
                    <a:pt x="1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57"/>
            <p:cNvSpPr/>
            <p:nvPr/>
          </p:nvSpPr>
          <p:spPr>
            <a:xfrm>
              <a:off x="2005839" y="1304389"/>
              <a:ext cx="138720" cy="148397"/>
            </a:xfrm>
            <a:custGeom>
              <a:avLst/>
              <a:gdLst/>
              <a:ahLst/>
              <a:cxnLst/>
              <a:rect l="l" t="t" r="r" b="b"/>
              <a:pathLst>
                <a:path w="3799" h="4064" extrusionOk="0">
                  <a:moveTo>
                    <a:pt x="3032" y="0"/>
                  </a:moveTo>
                  <a:cubicBezTo>
                    <a:pt x="2759" y="414"/>
                    <a:pt x="2587" y="891"/>
                    <a:pt x="2548" y="1376"/>
                  </a:cubicBezTo>
                  <a:lnTo>
                    <a:pt x="2446" y="1243"/>
                  </a:lnTo>
                  <a:cubicBezTo>
                    <a:pt x="2360" y="1352"/>
                    <a:pt x="2321" y="1508"/>
                    <a:pt x="2353" y="1641"/>
                  </a:cubicBezTo>
                  <a:cubicBezTo>
                    <a:pt x="2344" y="1641"/>
                    <a:pt x="2335" y="1641"/>
                    <a:pt x="2327" y="1641"/>
                  </a:cubicBezTo>
                  <a:cubicBezTo>
                    <a:pt x="2147" y="1641"/>
                    <a:pt x="1964" y="1718"/>
                    <a:pt x="1852" y="1860"/>
                  </a:cubicBezTo>
                  <a:cubicBezTo>
                    <a:pt x="1813" y="1696"/>
                    <a:pt x="1665" y="1563"/>
                    <a:pt x="1501" y="1540"/>
                  </a:cubicBezTo>
                  <a:cubicBezTo>
                    <a:pt x="1467" y="1530"/>
                    <a:pt x="1431" y="1525"/>
                    <a:pt x="1396" y="1525"/>
                  </a:cubicBezTo>
                  <a:cubicBezTo>
                    <a:pt x="1263" y="1525"/>
                    <a:pt x="1130" y="1592"/>
                    <a:pt x="1055" y="1704"/>
                  </a:cubicBezTo>
                  <a:cubicBezTo>
                    <a:pt x="977" y="1180"/>
                    <a:pt x="798" y="680"/>
                    <a:pt x="547" y="219"/>
                  </a:cubicBezTo>
                  <a:cubicBezTo>
                    <a:pt x="313" y="618"/>
                    <a:pt x="235" y="1040"/>
                    <a:pt x="258" y="1462"/>
                  </a:cubicBezTo>
                  <a:cubicBezTo>
                    <a:pt x="196" y="1360"/>
                    <a:pt x="102" y="1266"/>
                    <a:pt x="8" y="1196"/>
                  </a:cubicBezTo>
                  <a:lnTo>
                    <a:pt x="8" y="1196"/>
                  </a:lnTo>
                  <a:cubicBezTo>
                    <a:pt x="0" y="1618"/>
                    <a:pt x="118" y="2032"/>
                    <a:pt x="336" y="2399"/>
                  </a:cubicBezTo>
                  <a:lnTo>
                    <a:pt x="2829" y="4064"/>
                  </a:lnTo>
                  <a:cubicBezTo>
                    <a:pt x="3533" y="3290"/>
                    <a:pt x="3798" y="2157"/>
                    <a:pt x="3517" y="1165"/>
                  </a:cubicBezTo>
                  <a:lnTo>
                    <a:pt x="3517" y="1165"/>
                  </a:lnTo>
                  <a:cubicBezTo>
                    <a:pt x="3462" y="1235"/>
                    <a:pt x="3423" y="1290"/>
                    <a:pt x="3384" y="1360"/>
                  </a:cubicBezTo>
                  <a:cubicBezTo>
                    <a:pt x="3329" y="899"/>
                    <a:pt x="3212" y="438"/>
                    <a:pt x="30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57"/>
            <p:cNvSpPr/>
            <p:nvPr/>
          </p:nvSpPr>
          <p:spPr>
            <a:xfrm>
              <a:off x="2107131" y="1562040"/>
              <a:ext cx="110750" cy="124443"/>
            </a:xfrm>
            <a:custGeom>
              <a:avLst/>
              <a:gdLst/>
              <a:ahLst/>
              <a:cxnLst/>
              <a:rect l="l" t="t" r="r" b="b"/>
              <a:pathLst>
                <a:path w="3033" h="3408" extrusionOk="0">
                  <a:moveTo>
                    <a:pt x="1259" y="1"/>
                  </a:moveTo>
                  <a:cubicBezTo>
                    <a:pt x="938" y="40"/>
                    <a:pt x="626" y="165"/>
                    <a:pt x="376" y="384"/>
                  </a:cubicBezTo>
                  <a:cubicBezTo>
                    <a:pt x="368" y="329"/>
                    <a:pt x="360" y="274"/>
                    <a:pt x="352" y="227"/>
                  </a:cubicBezTo>
                  <a:cubicBezTo>
                    <a:pt x="180" y="360"/>
                    <a:pt x="55" y="555"/>
                    <a:pt x="1" y="759"/>
                  </a:cubicBezTo>
                  <a:lnTo>
                    <a:pt x="1251" y="3408"/>
                  </a:lnTo>
                  <a:cubicBezTo>
                    <a:pt x="1743" y="3259"/>
                    <a:pt x="2228" y="3001"/>
                    <a:pt x="2618" y="2650"/>
                  </a:cubicBezTo>
                  <a:cubicBezTo>
                    <a:pt x="2829" y="2454"/>
                    <a:pt x="3033" y="2181"/>
                    <a:pt x="2970" y="1892"/>
                  </a:cubicBezTo>
                  <a:lnTo>
                    <a:pt x="2970" y="1892"/>
                  </a:lnTo>
                  <a:lnTo>
                    <a:pt x="2861" y="2001"/>
                  </a:lnTo>
                  <a:cubicBezTo>
                    <a:pt x="2939" y="1767"/>
                    <a:pt x="2993" y="1517"/>
                    <a:pt x="3009" y="1259"/>
                  </a:cubicBezTo>
                  <a:cubicBezTo>
                    <a:pt x="3000" y="1259"/>
                    <a:pt x="2992" y="1258"/>
                    <a:pt x="2983" y="1258"/>
                  </a:cubicBezTo>
                  <a:cubicBezTo>
                    <a:pt x="2648" y="1258"/>
                    <a:pt x="2316" y="1406"/>
                    <a:pt x="2095" y="1657"/>
                  </a:cubicBezTo>
                  <a:cubicBezTo>
                    <a:pt x="2095" y="1603"/>
                    <a:pt x="2087" y="1540"/>
                    <a:pt x="2087" y="1485"/>
                  </a:cubicBezTo>
                  <a:cubicBezTo>
                    <a:pt x="1978" y="1564"/>
                    <a:pt x="1884" y="1634"/>
                    <a:pt x="1782" y="1696"/>
                  </a:cubicBezTo>
                  <a:cubicBezTo>
                    <a:pt x="1462" y="1728"/>
                    <a:pt x="1134" y="1751"/>
                    <a:pt x="805" y="1767"/>
                  </a:cubicBezTo>
                  <a:cubicBezTo>
                    <a:pt x="915" y="1454"/>
                    <a:pt x="1032" y="1134"/>
                    <a:pt x="1141" y="821"/>
                  </a:cubicBezTo>
                  <a:cubicBezTo>
                    <a:pt x="1095" y="821"/>
                    <a:pt x="1032" y="829"/>
                    <a:pt x="985" y="837"/>
                  </a:cubicBezTo>
                  <a:cubicBezTo>
                    <a:pt x="1110" y="579"/>
                    <a:pt x="1196" y="290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4" name="Google Shape;17784;p57"/>
            <p:cNvSpPr/>
            <p:nvPr/>
          </p:nvSpPr>
          <p:spPr>
            <a:xfrm>
              <a:off x="1852623" y="1446469"/>
              <a:ext cx="170671" cy="179727"/>
            </a:xfrm>
            <a:custGeom>
              <a:avLst/>
              <a:gdLst/>
              <a:ahLst/>
              <a:cxnLst/>
              <a:rect l="l" t="t" r="r" b="b"/>
              <a:pathLst>
                <a:path w="4674" h="4922" extrusionOk="0">
                  <a:moveTo>
                    <a:pt x="3423" y="1"/>
                  </a:moveTo>
                  <a:cubicBezTo>
                    <a:pt x="3399" y="126"/>
                    <a:pt x="3384" y="243"/>
                    <a:pt x="3368" y="368"/>
                  </a:cubicBezTo>
                  <a:cubicBezTo>
                    <a:pt x="3368" y="399"/>
                    <a:pt x="3360" y="438"/>
                    <a:pt x="3360" y="470"/>
                  </a:cubicBezTo>
                  <a:cubicBezTo>
                    <a:pt x="3345" y="587"/>
                    <a:pt x="3345" y="704"/>
                    <a:pt x="3345" y="821"/>
                  </a:cubicBezTo>
                  <a:lnTo>
                    <a:pt x="3345" y="923"/>
                  </a:lnTo>
                  <a:cubicBezTo>
                    <a:pt x="3345" y="1110"/>
                    <a:pt x="3360" y="1290"/>
                    <a:pt x="3384" y="1470"/>
                  </a:cubicBezTo>
                  <a:cubicBezTo>
                    <a:pt x="3384" y="1501"/>
                    <a:pt x="3384" y="1540"/>
                    <a:pt x="3392" y="1571"/>
                  </a:cubicBezTo>
                  <a:cubicBezTo>
                    <a:pt x="3392" y="1603"/>
                    <a:pt x="3399" y="1618"/>
                    <a:pt x="3399" y="1642"/>
                  </a:cubicBezTo>
                  <a:cubicBezTo>
                    <a:pt x="3360" y="1603"/>
                    <a:pt x="3313" y="1571"/>
                    <a:pt x="3274" y="1540"/>
                  </a:cubicBezTo>
                  <a:lnTo>
                    <a:pt x="3274" y="1540"/>
                  </a:lnTo>
                  <a:lnTo>
                    <a:pt x="3329" y="2329"/>
                  </a:lnTo>
                  <a:lnTo>
                    <a:pt x="3540" y="3533"/>
                  </a:lnTo>
                  <a:cubicBezTo>
                    <a:pt x="3491" y="3538"/>
                    <a:pt x="3441" y="3540"/>
                    <a:pt x="3392" y="3540"/>
                  </a:cubicBezTo>
                  <a:cubicBezTo>
                    <a:pt x="2960" y="3540"/>
                    <a:pt x="2542" y="3365"/>
                    <a:pt x="2149" y="3189"/>
                  </a:cubicBezTo>
                  <a:lnTo>
                    <a:pt x="1274" y="2814"/>
                  </a:lnTo>
                  <a:cubicBezTo>
                    <a:pt x="1250" y="2806"/>
                    <a:pt x="1243" y="2806"/>
                    <a:pt x="1219" y="2791"/>
                  </a:cubicBezTo>
                  <a:lnTo>
                    <a:pt x="1219" y="2791"/>
                  </a:lnTo>
                  <a:cubicBezTo>
                    <a:pt x="1235" y="2853"/>
                    <a:pt x="1250" y="2900"/>
                    <a:pt x="1258" y="2955"/>
                  </a:cubicBezTo>
                  <a:cubicBezTo>
                    <a:pt x="1274" y="3002"/>
                    <a:pt x="1282" y="3048"/>
                    <a:pt x="1289" y="3087"/>
                  </a:cubicBezTo>
                  <a:cubicBezTo>
                    <a:pt x="1157" y="3002"/>
                    <a:pt x="1016" y="2923"/>
                    <a:pt x="868" y="2853"/>
                  </a:cubicBezTo>
                  <a:cubicBezTo>
                    <a:pt x="844" y="2830"/>
                    <a:pt x="813" y="2822"/>
                    <a:pt x="782" y="2814"/>
                  </a:cubicBezTo>
                  <a:cubicBezTo>
                    <a:pt x="657" y="2767"/>
                    <a:pt x="531" y="2712"/>
                    <a:pt x="391" y="2689"/>
                  </a:cubicBezTo>
                  <a:cubicBezTo>
                    <a:pt x="360" y="2673"/>
                    <a:pt x="344" y="2666"/>
                    <a:pt x="313" y="2666"/>
                  </a:cubicBezTo>
                  <a:cubicBezTo>
                    <a:pt x="203" y="2650"/>
                    <a:pt x="110" y="2626"/>
                    <a:pt x="0" y="2619"/>
                  </a:cubicBezTo>
                  <a:lnTo>
                    <a:pt x="0" y="2619"/>
                  </a:lnTo>
                  <a:cubicBezTo>
                    <a:pt x="219" y="3025"/>
                    <a:pt x="500" y="3400"/>
                    <a:pt x="844" y="3713"/>
                  </a:cubicBezTo>
                  <a:cubicBezTo>
                    <a:pt x="907" y="3783"/>
                    <a:pt x="985" y="3838"/>
                    <a:pt x="1055" y="3900"/>
                  </a:cubicBezTo>
                  <a:cubicBezTo>
                    <a:pt x="1430" y="4189"/>
                    <a:pt x="1836" y="4432"/>
                    <a:pt x="2274" y="4611"/>
                  </a:cubicBezTo>
                  <a:cubicBezTo>
                    <a:pt x="2344" y="4643"/>
                    <a:pt x="2415" y="4658"/>
                    <a:pt x="2485" y="4689"/>
                  </a:cubicBezTo>
                  <a:cubicBezTo>
                    <a:pt x="2821" y="4807"/>
                    <a:pt x="3181" y="4877"/>
                    <a:pt x="3532" y="4900"/>
                  </a:cubicBezTo>
                  <a:cubicBezTo>
                    <a:pt x="3579" y="4900"/>
                    <a:pt x="3626" y="4916"/>
                    <a:pt x="3673" y="4916"/>
                  </a:cubicBezTo>
                  <a:cubicBezTo>
                    <a:pt x="3731" y="4920"/>
                    <a:pt x="3794" y="4922"/>
                    <a:pt x="3857" y="4922"/>
                  </a:cubicBezTo>
                  <a:cubicBezTo>
                    <a:pt x="3919" y="4922"/>
                    <a:pt x="3982" y="4920"/>
                    <a:pt x="4040" y="4916"/>
                  </a:cubicBezTo>
                  <a:cubicBezTo>
                    <a:pt x="4118" y="4822"/>
                    <a:pt x="4181" y="4729"/>
                    <a:pt x="4251" y="4619"/>
                  </a:cubicBezTo>
                  <a:cubicBezTo>
                    <a:pt x="4275" y="4603"/>
                    <a:pt x="4282" y="4580"/>
                    <a:pt x="4290" y="4564"/>
                  </a:cubicBezTo>
                  <a:cubicBezTo>
                    <a:pt x="4376" y="4424"/>
                    <a:pt x="4447" y="4275"/>
                    <a:pt x="4493" y="4119"/>
                  </a:cubicBezTo>
                  <a:cubicBezTo>
                    <a:pt x="4509" y="4080"/>
                    <a:pt x="4525" y="4033"/>
                    <a:pt x="4532" y="3994"/>
                  </a:cubicBezTo>
                  <a:cubicBezTo>
                    <a:pt x="4611" y="3736"/>
                    <a:pt x="4650" y="3478"/>
                    <a:pt x="4665" y="3213"/>
                  </a:cubicBezTo>
                  <a:cubicBezTo>
                    <a:pt x="4673" y="3056"/>
                    <a:pt x="4665" y="2900"/>
                    <a:pt x="4642" y="2744"/>
                  </a:cubicBezTo>
                  <a:cubicBezTo>
                    <a:pt x="4634" y="2626"/>
                    <a:pt x="4611" y="2517"/>
                    <a:pt x="4595" y="2400"/>
                  </a:cubicBezTo>
                  <a:cubicBezTo>
                    <a:pt x="4423" y="1525"/>
                    <a:pt x="3954" y="720"/>
                    <a:pt x="3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5" name="Google Shape;17785;p57"/>
            <p:cNvSpPr/>
            <p:nvPr/>
          </p:nvSpPr>
          <p:spPr>
            <a:xfrm>
              <a:off x="1959319" y="1321223"/>
              <a:ext cx="205506" cy="183780"/>
            </a:xfrm>
            <a:custGeom>
              <a:avLst/>
              <a:gdLst/>
              <a:ahLst/>
              <a:cxnLst/>
              <a:rect l="l" t="t" r="r" b="b"/>
              <a:pathLst>
                <a:path w="5628" h="5033" extrusionOk="0">
                  <a:moveTo>
                    <a:pt x="5627" y="0"/>
                  </a:moveTo>
                  <a:cubicBezTo>
                    <a:pt x="5479" y="86"/>
                    <a:pt x="5354" y="188"/>
                    <a:pt x="5236" y="305"/>
                  </a:cubicBezTo>
                  <a:lnTo>
                    <a:pt x="5182" y="360"/>
                  </a:lnTo>
                  <a:cubicBezTo>
                    <a:pt x="5041" y="500"/>
                    <a:pt x="4924" y="641"/>
                    <a:pt x="4830" y="813"/>
                  </a:cubicBezTo>
                  <a:cubicBezTo>
                    <a:pt x="4814" y="852"/>
                    <a:pt x="4799" y="876"/>
                    <a:pt x="4775" y="907"/>
                  </a:cubicBezTo>
                  <a:cubicBezTo>
                    <a:pt x="4658" y="1133"/>
                    <a:pt x="4572" y="1376"/>
                    <a:pt x="4525" y="1634"/>
                  </a:cubicBezTo>
                  <a:cubicBezTo>
                    <a:pt x="4517" y="1618"/>
                    <a:pt x="4517" y="1602"/>
                    <a:pt x="4502" y="1594"/>
                  </a:cubicBezTo>
                  <a:cubicBezTo>
                    <a:pt x="4486" y="1555"/>
                    <a:pt x="4463" y="1524"/>
                    <a:pt x="4447" y="1493"/>
                  </a:cubicBezTo>
                  <a:cubicBezTo>
                    <a:pt x="4424" y="1454"/>
                    <a:pt x="4400" y="1415"/>
                    <a:pt x="4377" y="1383"/>
                  </a:cubicBezTo>
                  <a:cubicBezTo>
                    <a:pt x="4111" y="1805"/>
                    <a:pt x="3970" y="2298"/>
                    <a:pt x="3955" y="2782"/>
                  </a:cubicBezTo>
                  <a:cubicBezTo>
                    <a:pt x="3890" y="2866"/>
                    <a:pt x="3783" y="2886"/>
                    <a:pt x="3673" y="2886"/>
                  </a:cubicBezTo>
                  <a:cubicBezTo>
                    <a:pt x="3650" y="2886"/>
                    <a:pt x="3626" y="2885"/>
                    <a:pt x="3603" y="2884"/>
                  </a:cubicBezTo>
                  <a:cubicBezTo>
                    <a:pt x="3244" y="2860"/>
                    <a:pt x="2892" y="2853"/>
                    <a:pt x="2540" y="2829"/>
                  </a:cubicBezTo>
                  <a:cubicBezTo>
                    <a:pt x="2345" y="2298"/>
                    <a:pt x="2040" y="1813"/>
                    <a:pt x="1665" y="1423"/>
                  </a:cubicBezTo>
                  <a:lnTo>
                    <a:pt x="1595" y="1360"/>
                  </a:lnTo>
                  <a:cubicBezTo>
                    <a:pt x="1564" y="1329"/>
                    <a:pt x="1532" y="1305"/>
                    <a:pt x="1509" y="1282"/>
                  </a:cubicBezTo>
                  <a:cubicBezTo>
                    <a:pt x="1478" y="1368"/>
                    <a:pt x="1439" y="1446"/>
                    <a:pt x="1407" y="1532"/>
                  </a:cubicBezTo>
                  <a:cubicBezTo>
                    <a:pt x="1314" y="1305"/>
                    <a:pt x="1196" y="1102"/>
                    <a:pt x="1048" y="907"/>
                  </a:cubicBezTo>
                  <a:lnTo>
                    <a:pt x="962" y="790"/>
                  </a:lnTo>
                  <a:cubicBezTo>
                    <a:pt x="852" y="657"/>
                    <a:pt x="727" y="524"/>
                    <a:pt x="587" y="414"/>
                  </a:cubicBezTo>
                  <a:cubicBezTo>
                    <a:pt x="548" y="375"/>
                    <a:pt x="509" y="344"/>
                    <a:pt x="470" y="313"/>
                  </a:cubicBezTo>
                  <a:cubicBezTo>
                    <a:pt x="321" y="196"/>
                    <a:pt x="165" y="94"/>
                    <a:pt x="1" y="8"/>
                  </a:cubicBezTo>
                  <a:lnTo>
                    <a:pt x="1" y="8"/>
                  </a:lnTo>
                  <a:cubicBezTo>
                    <a:pt x="415" y="930"/>
                    <a:pt x="571" y="1946"/>
                    <a:pt x="931" y="2884"/>
                  </a:cubicBezTo>
                  <a:cubicBezTo>
                    <a:pt x="1103" y="3353"/>
                    <a:pt x="1360" y="3822"/>
                    <a:pt x="1681" y="4212"/>
                  </a:cubicBezTo>
                  <a:cubicBezTo>
                    <a:pt x="1751" y="4275"/>
                    <a:pt x="1821" y="4353"/>
                    <a:pt x="1884" y="4423"/>
                  </a:cubicBezTo>
                  <a:cubicBezTo>
                    <a:pt x="1954" y="4494"/>
                    <a:pt x="2040" y="4564"/>
                    <a:pt x="2118" y="4626"/>
                  </a:cubicBezTo>
                  <a:lnTo>
                    <a:pt x="2236" y="4720"/>
                  </a:lnTo>
                  <a:cubicBezTo>
                    <a:pt x="2431" y="4853"/>
                    <a:pt x="2642" y="4962"/>
                    <a:pt x="2876" y="5033"/>
                  </a:cubicBezTo>
                  <a:cubicBezTo>
                    <a:pt x="3033" y="5009"/>
                    <a:pt x="3173" y="4994"/>
                    <a:pt x="3314" y="4962"/>
                  </a:cubicBezTo>
                  <a:cubicBezTo>
                    <a:pt x="3345" y="4962"/>
                    <a:pt x="3384" y="4955"/>
                    <a:pt x="3408" y="4939"/>
                  </a:cubicBezTo>
                  <a:cubicBezTo>
                    <a:pt x="3580" y="4908"/>
                    <a:pt x="3720" y="4845"/>
                    <a:pt x="3869" y="4775"/>
                  </a:cubicBezTo>
                  <a:cubicBezTo>
                    <a:pt x="3900" y="4767"/>
                    <a:pt x="3916" y="4751"/>
                    <a:pt x="3947" y="4736"/>
                  </a:cubicBezTo>
                  <a:cubicBezTo>
                    <a:pt x="4064" y="4681"/>
                    <a:pt x="4174" y="4611"/>
                    <a:pt x="4283" y="4533"/>
                  </a:cubicBezTo>
                  <a:cubicBezTo>
                    <a:pt x="4306" y="4517"/>
                    <a:pt x="4338" y="4494"/>
                    <a:pt x="4369" y="4462"/>
                  </a:cubicBezTo>
                  <a:cubicBezTo>
                    <a:pt x="4650" y="4251"/>
                    <a:pt x="4853" y="3962"/>
                    <a:pt x="5002" y="3650"/>
                  </a:cubicBezTo>
                  <a:cubicBezTo>
                    <a:pt x="5518" y="2524"/>
                    <a:pt x="5119" y="1133"/>
                    <a:pt x="5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57"/>
            <p:cNvSpPr/>
            <p:nvPr/>
          </p:nvSpPr>
          <p:spPr>
            <a:xfrm>
              <a:off x="2074305" y="1539218"/>
              <a:ext cx="171547" cy="173227"/>
            </a:xfrm>
            <a:custGeom>
              <a:avLst/>
              <a:gdLst/>
              <a:ahLst/>
              <a:cxnLst/>
              <a:rect l="l" t="t" r="r" b="b"/>
              <a:pathLst>
                <a:path w="4698" h="4744" extrusionOk="0">
                  <a:moveTo>
                    <a:pt x="829" y="0"/>
                  </a:moveTo>
                  <a:cubicBezTo>
                    <a:pt x="743" y="516"/>
                    <a:pt x="532" y="1009"/>
                    <a:pt x="353" y="1493"/>
                  </a:cubicBezTo>
                  <a:cubicBezTo>
                    <a:pt x="165" y="1985"/>
                    <a:pt x="1" y="2493"/>
                    <a:pt x="1" y="3017"/>
                  </a:cubicBezTo>
                  <a:cubicBezTo>
                    <a:pt x="1" y="3126"/>
                    <a:pt x="9" y="3243"/>
                    <a:pt x="24" y="3353"/>
                  </a:cubicBezTo>
                  <a:cubicBezTo>
                    <a:pt x="40" y="3415"/>
                    <a:pt x="48" y="3486"/>
                    <a:pt x="63" y="3556"/>
                  </a:cubicBezTo>
                  <a:cubicBezTo>
                    <a:pt x="102" y="3712"/>
                    <a:pt x="157" y="3845"/>
                    <a:pt x="235" y="3986"/>
                  </a:cubicBezTo>
                  <a:cubicBezTo>
                    <a:pt x="243" y="4001"/>
                    <a:pt x="259" y="4033"/>
                    <a:pt x="274" y="4056"/>
                  </a:cubicBezTo>
                  <a:cubicBezTo>
                    <a:pt x="313" y="4119"/>
                    <a:pt x="360" y="4181"/>
                    <a:pt x="407" y="4236"/>
                  </a:cubicBezTo>
                  <a:cubicBezTo>
                    <a:pt x="415" y="4259"/>
                    <a:pt x="439" y="4275"/>
                    <a:pt x="454" y="4298"/>
                  </a:cubicBezTo>
                  <a:cubicBezTo>
                    <a:pt x="493" y="4345"/>
                    <a:pt x="548" y="4384"/>
                    <a:pt x="595" y="4423"/>
                  </a:cubicBezTo>
                  <a:cubicBezTo>
                    <a:pt x="790" y="4580"/>
                    <a:pt x="1025" y="4681"/>
                    <a:pt x="1267" y="4720"/>
                  </a:cubicBezTo>
                  <a:cubicBezTo>
                    <a:pt x="1306" y="4728"/>
                    <a:pt x="1345" y="4736"/>
                    <a:pt x="1384" y="4736"/>
                  </a:cubicBezTo>
                  <a:cubicBezTo>
                    <a:pt x="1470" y="4744"/>
                    <a:pt x="1572" y="4744"/>
                    <a:pt x="1658" y="4744"/>
                  </a:cubicBezTo>
                  <a:cubicBezTo>
                    <a:pt x="1704" y="4744"/>
                    <a:pt x="1744" y="4736"/>
                    <a:pt x="1798" y="4736"/>
                  </a:cubicBezTo>
                  <a:cubicBezTo>
                    <a:pt x="1931" y="4720"/>
                    <a:pt x="2056" y="4697"/>
                    <a:pt x="2173" y="4658"/>
                  </a:cubicBezTo>
                  <a:cubicBezTo>
                    <a:pt x="2697" y="4509"/>
                    <a:pt x="3142" y="4173"/>
                    <a:pt x="3533" y="3798"/>
                  </a:cubicBezTo>
                  <a:cubicBezTo>
                    <a:pt x="3924" y="3431"/>
                    <a:pt x="4275" y="3009"/>
                    <a:pt x="4697" y="2665"/>
                  </a:cubicBezTo>
                  <a:lnTo>
                    <a:pt x="4697" y="2665"/>
                  </a:lnTo>
                  <a:cubicBezTo>
                    <a:pt x="4314" y="2696"/>
                    <a:pt x="3932" y="2775"/>
                    <a:pt x="3556" y="2868"/>
                  </a:cubicBezTo>
                  <a:cubicBezTo>
                    <a:pt x="3525" y="2884"/>
                    <a:pt x="3486" y="2892"/>
                    <a:pt x="3455" y="2900"/>
                  </a:cubicBezTo>
                  <a:cubicBezTo>
                    <a:pt x="3385" y="2923"/>
                    <a:pt x="3322" y="2946"/>
                    <a:pt x="3252" y="2978"/>
                  </a:cubicBezTo>
                  <a:lnTo>
                    <a:pt x="3306" y="2712"/>
                  </a:lnTo>
                  <a:lnTo>
                    <a:pt x="3306" y="2712"/>
                  </a:lnTo>
                  <a:cubicBezTo>
                    <a:pt x="3291" y="2728"/>
                    <a:pt x="3267" y="2743"/>
                    <a:pt x="3252" y="2751"/>
                  </a:cubicBezTo>
                  <a:cubicBezTo>
                    <a:pt x="3205" y="2782"/>
                    <a:pt x="3142" y="2814"/>
                    <a:pt x="3095" y="2845"/>
                  </a:cubicBezTo>
                  <a:cubicBezTo>
                    <a:pt x="2744" y="3012"/>
                    <a:pt x="2361" y="3097"/>
                    <a:pt x="1974" y="3097"/>
                  </a:cubicBezTo>
                  <a:cubicBezTo>
                    <a:pt x="1853" y="3097"/>
                    <a:pt x="1732" y="3088"/>
                    <a:pt x="1611" y="3072"/>
                  </a:cubicBezTo>
                  <a:cubicBezTo>
                    <a:pt x="1533" y="3064"/>
                    <a:pt x="1447" y="3048"/>
                    <a:pt x="1384" y="2986"/>
                  </a:cubicBezTo>
                  <a:cubicBezTo>
                    <a:pt x="1329" y="2923"/>
                    <a:pt x="1314" y="2829"/>
                    <a:pt x="1306" y="2743"/>
                  </a:cubicBezTo>
                  <a:cubicBezTo>
                    <a:pt x="1267" y="2345"/>
                    <a:pt x="1228" y="1931"/>
                    <a:pt x="1189" y="1524"/>
                  </a:cubicBezTo>
                  <a:cubicBezTo>
                    <a:pt x="1181" y="1462"/>
                    <a:pt x="1181" y="1407"/>
                    <a:pt x="1173" y="1337"/>
                  </a:cubicBezTo>
                  <a:lnTo>
                    <a:pt x="1173" y="1298"/>
                  </a:lnTo>
                  <a:cubicBezTo>
                    <a:pt x="1111" y="1337"/>
                    <a:pt x="1064" y="1368"/>
                    <a:pt x="1017" y="1407"/>
                  </a:cubicBezTo>
                  <a:cubicBezTo>
                    <a:pt x="1025" y="1337"/>
                    <a:pt x="1025" y="1266"/>
                    <a:pt x="1025" y="1204"/>
                  </a:cubicBezTo>
                  <a:lnTo>
                    <a:pt x="1025" y="1063"/>
                  </a:lnTo>
                  <a:cubicBezTo>
                    <a:pt x="1025" y="930"/>
                    <a:pt x="1001" y="782"/>
                    <a:pt x="986" y="633"/>
                  </a:cubicBezTo>
                  <a:cubicBezTo>
                    <a:pt x="978" y="555"/>
                    <a:pt x="962" y="485"/>
                    <a:pt x="946" y="407"/>
                  </a:cubicBezTo>
                  <a:cubicBezTo>
                    <a:pt x="915" y="274"/>
                    <a:pt x="876" y="133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57"/>
            <p:cNvSpPr/>
            <p:nvPr/>
          </p:nvSpPr>
          <p:spPr>
            <a:xfrm>
              <a:off x="1977321" y="1344045"/>
              <a:ext cx="0" cy="329"/>
            </a:xfrm>
            <a:custGeom>
              <a:avLst/>
              <a:gdLst/>
              <a:ahLst/>
              <a:cxnLst/>
              <a:rect l="l" t="t" r="r" b="b"/>
              <a:pathLst>
                <a:path h="9" fill="none" extrusionOk="0">
                  <a:moveTo>
                    <a:pt x="0" y="8"/>
                  </a:moveTo>
                  <a:cubicBezTo>
                    <a:pt x="0" y="8"/>
                    <a:pt x="0" y="0"/>
                    <a:pt x="0" y="8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57"/>
            <p:cNvSpPr/>
            <p:nvPr/>
          </p:nvSpPr>
          <p:spPr>
            <a:xfrm>
              <a:off x="1982433" y="136971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57"/>
            <p:cNvSpPr/>
            <p:nvPr/>
          </p:nvSpPr>
          <p:spPr>
            <a:xfrm>
              <a:off x="1990430" y="139425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57"/>
            <p:cNvSpPr/>
            <p:nvPr/>
          </p:nvSpPr>
          <p:spPr>
            <a:xfrm>
              <a:off x="1976445" y="1332360"/>
              <a:ext cx="51669" cy="150113"/>
            </a:xfrm>
            <a:custGeom>
              <a:avLst/>
              <a:gdLst/>
              <a:ahLst/>
              <a:cxnLst/>
              <a:rect l="l" t="t" r="r" b="b"/>
              <a:pathLst>
                <a:path w="1415" h="4111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602"/>
                    <a:pt x="313" y="1211"/>
                    <a:pt x="462" y="1813"/>
                  </a:cubicBezTo>
                  <a:cubicBezTo>
                    <a:pt x="571" y="2266"/>
                    <a:pt x="727" y="2704"/>
                    <a:pt x="891" y="3134"/>
                  </a:cubicBezTo>
                  <a:cubicBezTo>
                    <a:pt x="985" y="3399"/>
                    <a:pt x="1095" y="3649"/>
                    <a:pt x="1212" y="3899"/>
                  </a:cubicBezTo>
                  <a:cubicBezTo>
                    <a:pt x="1282" y="3962"/>
                    <a:pt x="1352" y="4040"/>
                    <a:pt x="1415" y="4110"/>
                  </a:cubicBezTo>
                  <a:cubicBezTo>
                    <a:pt x="1360" y="4024"/>
                    <a:pt x="1313" y="3923"/>
                    <a:pt x="1259" y="3829"/>
                  </a:cubicBezTo>
                  <a:cubicBezTo>
                    <a:pt x="1165" y="3634"/>
                    <a:pt x="1087" y="3415"/>
                    <a:pt x="1009" y="3204"/>
                  </a:cubicBezTo>
                  <a:cubicBezTo>
                    <a:pt x="845" y="2774"/>
                    <a:pt x="688" y="2352"/>
                    <a:pt x="579" y="1915"/>
                  </a:cubicBezTo>
                  <a:cubicBezTo>
                    <a:pt x="469" y="1477"/>
                    <a:pt x="344" y="1024"/>
                    <a:pt x="235" y="586"/>
                  </a:cubicBezTo>
                  <a:cubicBezTo>
                    <a:pt x="196" y="422"/>
                    <a:pt x="157" y="266"/>
                    <a:pt x="118" y="94"/>
                  </a:cubicBezTo>
                  <a:cubicBezTo>
                    <a:pt x="79" y="55"/>
                    <a:pt x="40" y="3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57"/>
            <p:cNvSpPr/>
            <p:nvPr/>
          </p:nvSpPr>
          <p:spPr>
            <a:xfrm>
              <a:off x="1994410" y="1349741"/>
              <a:ext cx="46557" cy="143869"/>
            </a:xfrm>
            <a:custGeom>
              <a:avLst/>
              <a:gdLst/>
              <a:ahLst/>
              <a:cxnLst/>
              <a:rect l="l" t="t" r="r" b="b"/>
              <a:pathLst>
                <a:path w="1275" h="3940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26"/>
                    <a:pt x="40" y="188"/>
                  </a:cubicBezTo>
                  <a:cubicBezTo>
                    <a:pt x="126" y="618"/>
                    <a:pt x="243" y="1056"/>
                    <a:pt x="368" y="1485"/>
                  </a:cubicBezTo>
                  <a:cubicBezTo>
                    <a:pt x="595" y="2236"/>
                    <a:pt x="790" y="3001"/>
                    <a:pt x="1103" y="3713"/>
                  </a:cubicBezTo>
                  <a:cubicBezTo>
                    <a:pt x="1118" y="3759"/>
                    <a:pt x="1142" y="3814"/>
                    <a:pt x="1157" y="3853"/>
                  </a:cubicBezTo>
                  <a:lnTo>
                    <a:pt x="1275" y="3939"/>
                  </a:lnTo>
                  <a:cubicBezTo>
                    <a:pt x="1095" y="3541"/>
                    <a:pt x="939" y="3119"/>
                    <a:pt x="806" y="2689"/>
                  </a:cubicBezTo>
                  <a:cubicBezTo>
                    <a:pt x="689" y="2329"/>
                    <a:pt x="587" y="1954"/>
                    <a:pt x="478" y="1587"/>
                  </a:cubicBezTo>
                  <a:cubicBezTo>
                    <a:pt x="353" y="1165"/>
                    <a:pt x="235" y="751"/>
                    <a:pt x="134" y="321"/>
                  </a:cubicBezTo>
                  <a:cubicBezTo>
                    <a:pt x="110" y="259"/>
                    <a:pt x="95" y="188"/>
                    <a:pt x="87" y="1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2" name="Google Shape;17792;p57"/>
            <p:cNvSpPr/>
            <p:nvPr/>
          </p:nvSpPr>
          <p:spPr>
            <a:xfrm>
              <a:off x="2017524" y="1370591"/>
              <a:ext cx="25232" cy="122289"/>
            </a:xfrm>
            <a:custGeom>
              <a:avLst/>
              <a:gdLst/>
              <a:ahLst/>
              <a:cxnLst/>
              <a:rect l="l" t="t" r="r" b="b"/>
              <a:pathLst>
                <a:path w="691" h="3349" extrusionOk="0">
                  <a:moveTo>
                    <a:pt x="1" y="0"/>
                  </a:moveTo>
                  <a:lnTo>
                    <a:pt x="1" y="0"/>
                  </a:lnTo>
                  <a:cubicBezTo>
                    <a:pt x="79" y="797"/>
                    <a:pt x="165" y="1610"/>
                    <a:pt x="352" y="2391"/>
                  </a:cubicBezTo>
                  <a:cubicBezTo>
                    <a:pt x="431" y="2712"/>
                    <a:pt x="524" y="3032"/>
                    <a:pt x="657" y="3337"/>
                  </a:cubicBezTo>
                  <a:cubicBezTo>
                    <a:pt x="660" y="3346"/>
                    <a:pt x="666" y="3349"/>
                    <a:pt x="672" y="3349"/>
                  </a:cubicBezTo>
                  <a:cubicBezTo>
                    <a:pt x="682" y="3349"/>
                    <a:pt x="691" y="3339"/>
                    <a:pt x="681" y="3329"/>
                  </a:cubicBezTo>
                  <a:cubicBezTo>
                    <a:pt x="462" y="2774"/>
                    <a:pt x="352" y="2188"/>
                    <a:pt x="274" y="1602"/>
                  </a:cubicBezTo>
                  <a:cubicBezTo>
                    <a:pt x="196" y="1094"/>
                    <a:pt x="126" y="571"/>
                    <a:pt x="71" y="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57"/>
            <p:cNvSpPr/>
            <p:nvPr/>
          </p:nvSpPr>
          <p:spPr>
            <a:xfrm>
              <a:off x="2080329" y="1375995"/>
              <a:ext cx="42832" cy="127583"/>
            </a:xfrm>
            <a:custGeom>
              <a:avLst/>
              <a:gdLst/>
              <a:ahLst/>
              <a:cxnLst/>
              <a:rect l="l" t="t" r="r" b="b"/>
              <a:pathLst>
                <a:path w="1173" h="3494" extrusionOk="0">
                  <a:moveTo>
                    <a:pt x="1110" y="1"/>
                  </a:moveTo>
                  <a:cubicBezTo>
                    <a:pt x="1094" y="407"/>
                    <a:pt x="1047" y="806"/>
                    <a:pt x="977" y="1196"/>
                  </a:cubicBezTo>
                  <a:cubicBezTo>
                    <a:pt x="906" y="1579"/>
                    <a:pt x="836" y="1970"/>
                    <a:pt x="680" y="2322"/>
                  </a:cubicBezTo>
                  <a:cubicBezTo>
                    <a:pt x="555" y="2611"/>
                    <a:pt x="359" y="2876"/>
                    <a:pt x="195" y="3158"/>
                  </a:cubicBezTo>
                  <a:cubicBezTo>
                    <a:pt x="133" y="3267"/>
                    <a:pt x="70" y="3384"/>
                    <a:pt x="0" y="3494"/>
                  </a:cubicBezTo>
                  <a:cubicBezTo>
                    <a:pt x="31" y="3478"/>
                    <a:pt x="70" y="3470"/>
                    <a:pt x="94" y="3462"/>
                  </a:cubicBezTo>
                  <a:lnTo>
                    <a:pt x="156" y="3345"/>
                  </a:lnTo>
                  <a:cubicBezTo>
                    <a:pt x="227" y="3220"/>
                    <a:pt x="281" y="3080"/>
                    <a:pt x="359" y="2962"/>
                  </a:cubicBezTo>
                  <a:cubicBezTo>
                    <a:pt x="461" y="2798"/>
                    <a:pt x="563" y="2650"/>
                    <a:pt x="656" y="2486"/>
                  </a:cubicBezTo>
                  <a:cubicBezTo>
                    <a:pt x="836" y="2134"/>
                    <a:pt x="930" y="1767"/>
                    <a:pt x="992" y="1376"/>
                  </a:cubicBezTo>
                  <a:cubicBezTo>
                    <a:pt x="1071" y="962"/>
                    <a:pt x="1141" y="540"/>
                    <a:pt x="1172" y="126"/>
                  </a:cubicBezTo>
                  <a:lnTo>
                    <a:pt x="1172" y="87"/>
                  </a:lnTo>
                  <a:cubicBezTo>
                    <a:pt x="1149" y="48"/>
                    <a:pt x="1133" y="16"/>
                    <a:pt x="111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57"/>
            <p:cNvSpPr/>
            <p:nvPr/>
          </p:nvSpPr>
          <p:spPr>
            <a:xfrm>
              <a:off x="2100559" y="1350873"/>
              <a:ext cx="34580" cy="144709"/>
            </a:xfrm>
            <a:custGeom>
              <a:avLst/>
              <a:gdLst/>
              <a:ahLst/>
              <a:cxnLst/>
              <a:rect l="l" t="t" r="r" b="b"/>
              <a:pathLst>
                <a:path w="947" h="3963" extrusionOk="0">
                  <a:moveTo>
                    <a:pt x="946" y="1"/>
                  </a:moveTo>
                  <a:cubicBezTo>
                    <a:pt x="939" y="32"/>
                    <a:pt x="923" y="56"/>
                    <a:pt x="899" y="87"/>
                  </a:cubicBezTo>
                  <a:cubicBezTo>
                    <a:pt x="884" y="259"/>
                    <a:pt x="884" y="439"/>
                    <a:pt x="884" y="611"/>
                  </a:cubicBezTo>
                  <a:cubicBezTo>
                    <a:pt x="884" y="1032"/>
                    <a:pt x="860" y="1439"/>
                    <a:pt x="774" y="1845"/>
                  </a:cubicBezTo>
                  <a:cubicBezTo>
                    <a:pt x="610" y="2588"/>
                    <a:pt x="313" y="3283"/>
                    <a:pt x="1" y="3963"/>
                  </a:cubicBezTo>
                  <a:cubicBezTo>
                    <a:pt x="32" y="3955"/>
                    <a:pt x="48" y="3939"/>
                    <a:pt x="79" y="3924"/>
                  </a:cubicBezTo>
                  <a:cubicBezTo>
                    <a:pt x="188" y="3705"/>
                    <a:pt x="282" y="3471"/>
                    <a:pt x="384" y="3244"/>
                  </a:cubicBezTo>
                  <a:cubicBezTo>
                    <a:pt x="548" y="2861"/>
                    <a:pt x="673" y="2470"/>
                    <a:pt x="774" y="2056"/>
                  </a:cubicBezTo>
                  <a:cubicBezTo>
                    <a:pt x="860" y="1665"/>
                    <a:pt x="907" y="1275"/>
                    <a:pt x="923" y="868"/>
                  </a:cubicBezTo>
                  <a:cubicBezTo>
                    <a:pt x="931" y="587"/>
                    <a:pt x="923" y="290"/>
                    <a:pt x="94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57"/>
            <p:cNvSpPr/>
            <p:nvPr/>
          </p:nvSpPr>
          <p:spPr>
            <a:xfrm>
              <a:off x="2115712" y="1332360"/>
              <a:ext cx="34543" cy="154385"/>
            </a:xfrm>
            <a:custGeom>
              <a:avLst/>
              <a:gdLst/>
              <a:ahLst/>
              <a:cxnLst/>
              <a:rect l="l" t="t" r="r" b="b"/>
              <a:pathLst>
                <a:path w="946" h="4228" extrusionOk="0">
                  <a:moveTo>
                    <a:pt x="946" y="0"/>
                  </a:moveTo>
                  <a:lnTo>
                    <a:pt x="946" y="0"/>
                  </a:lnTo>
                  <a:cubicBezTo>
                    <a:pt x="922" y="16"/>
                    <a:pt x="906" y="39"/>
                    <a:pt x="883" y="47"/>
                  </a:cubicBezTo>
                  <a:cubicBezTo>
                    <a:pt x="789" y="664"/>
                    <a:pt x="844" y="1305"/>
                    <a:pt x="766" y="1922"/>
                  </a:cubicBezTo>
                  <a:cubicBezTo>
                    <a:pt x="664" y="2727"/>
                    <a:pt x="367" y="3485"/>
                    <a:pt x="8" y="4212"/>
                  </a:cubicBezTo>
                  <a:lnTo>
                    <a:pt x="0" y="4228"/>
                  </a:lnTo>
                  <a:cubicBezTo>
                    <a:pt x="23" y="4212"/>
                    <a:pt x="55" y="4189"/>
                    <a:pt x="86" y="4157"/>
                  </a:cubicBezTo>
                  <a:cubicBezTo>
                    <a:pt x="219" y="3876"/>
                    <a:pt x="359" y="3595"/>
                    <a:pt x="469" y="3298"/>
                  </a:cubicBezTo>
                  <a:cubicBezTo>
                    <a:pt x="610" y="2930"/>
                    <a:pt x="719" y="2540"/>
                    <a:pt x="789" y="2149"/>
                  </a:cubicBezTo>
                  <a:cubicBezTo>
                    <a:pt x="860" y="1758"/>
                    <a:pt x="867" y="1360"/>
                    <a:pt x="875" y="953"/>
                  </a:cubicBezTo>
                  <a:cubicBezTo>
                    <a:pt x="875" y="641"/>
                    <a:pt x="899" y="313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57"/>
            <p:cNvSpPr/>
            <p:nvPr/>
          </p:nvSpPr>
          <p:spPr>
            <a:xfrm>
              <a:off x="1976737" y="1500694"/>
              <a:ext cx="32571" cy="114730"/>
            </a:xfrm>
            <a:custGeom>
              <a:avLst/>
              <a:gdLst/>
              <a:ahLst/>
              <a:cxnLst/>
              <a:rect l="l" t="t" r="r" b="b"/>
              <a:pathLst>
                <a:path w="892" h="3142" extrusionOk="0">
                  <a:moveTo>
                    <a:pt x="0" y="1"/>
                  </a:moveTo>
                  <a:cubicBezTo>
                    <a:pt x="0" y="32"/>
                    <a:pt x="0" y="71"/>
                    <a:pt x="16" y="94"/>
                  </a:cubicBezTo>
                  <a:cubicBezTo>
                    <a:pt x="180" y="329"/>
                    <a:pt x="305" y="618"/>
                    <a:pt x="415" y="876"/>
                  </a:cubicBezTo>
                  <a:cubicBezTo>
                    <a:pt x="618" y="1407"/>
                    <a:pt x="743" y="1962"/>
                    <a:pt x="813" y="2532"/>
                  </a:cubicBezTo>
                  <a:cubicBezTo>
                    <a:pt x="837" y="2736"/>
                    <a:pt x="844" y="2939"/>
                    <a:pt x="852" y="3142"/>
                  </a:cubicBezTo>
                  <a:cubicBezTo>
                    <a:pt x="876" y="3126"/>
                    <a:pt x="883" y="3103"/>
                    <a:pt x="891" y="3087"/>
                  </a:cubicBezTo>
                  <a:cubicBezTo>
                    <a:pt x="883" y="2626"/>
                    <a:pt x="837" y="2181"/>
                    <a:pt x="735" y="1751"/>
                  </a:cubicBezTo>
                  <a:cubicBezTo>
                    <a:pt x="626" y="1243"/>
                    <a:pt x="454" y="704"/>
                    <a:pt x="180" y="251"/>
                  </a:cubicBezTo>
                  <a:cubicBezTo>
                    <a:pt x="133" y="165"/>
                    <a:pt x="71" y="7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57"/>
            <p:cNvSpPr/>
            <p:nvPr/>
          </p:nvSpPr>
          <p:spPr>
            <a:xfrm>
              <a:off x="1975313" y="1475572"/>
              <a:ext cx="42832" cy="121303"/>
            </a:xfrm>
            <a:custGeom>
              <a:avLst/>
              <a:gdLst/>
              <a:ahLst/>
              <a:cxnLst/>
              <a:rect l="l" t="t" r="r" b="b"/>
              <a:pathLst>
                <a:path w="1173" h="3322" extrusionOk="0">
                  <a:moveTo>
                    <a:pt x="0" y="1"/>
                  </a:moveTo>
                  <a:lnTo>
                    <a:pt x="0" y="110"/>
                  </a:lnTo>
                  <a:cubicBezTo>
                    <a:pt x="649" y="1017"/>
                    <a:pt x="993" y="2095"/>
                    <a:pt x="1126" y="3197"/>
                  </a:cubicBezTo>
                  <a:cubicBezTo>
                    <a:pt x="1126" y="3236"/>
                    <a:pt x="1133" y="3283"/>
                    <a:pt x="1133" y="3322"/>
                  </a:cubicBezTo>
                  <a:cubicBezTo>
                    <a:pt x="1149" y="3283"/>
                    <a:pt x="1165" y="3236"/>
                    <a:pt x="1172" y="3197"/>
                  </a:cubicBezTo>
                  <a:cubicBezTo>
                    <a:pt x="1079" y="2267"/>
                    <a:pt x="805" y="1361"/>
                    <a:pt x="352" y="540"/>
                  </a:cubicBezTo>
                  <a:cubicBezTo>
                    <a:pt x="250" y="353"/>
                    <a:pt x="133" y="18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57"/>
            <p:cNvSpPr/>
            <p:nvPr/>
          </p:nvSpPr>
          <p:spPr>
            <a:xfrm>
              <a:off x="1975861" y="1459615"/>
              <a:ext cx="47433" cy="104177"/>
            </a:xfrm>
            <a:custGeom>
              <a:avLst/>
              <a:gdLst/>
              <a:ahLst/>
              <a:cxnLst/>
              <a:rect l="l" t="t" r="r" b="b"/>
              <a:pathLst>
                <a:path w="1299" h="2853" extrusionOk="0">
                  <a:moveTo>
                    <a:pt x="9" y="0"/>
                  </a:moveTo>
                  <a:cubicBezTo>
                    <a:pt x="9" y="32"/>
                    <a:pt x="1" y="71"/>
                    <a:pt x="1" y="102"/>
                  </a:cubicBezTo>
                  <a:cubicBezTo>
                    <a:pt x="454" y="790"/>
                    <a:pt x="923" y="1485"/>
                    <a:pt x="1173" y="2290"/>
                  </a:cubicBezTo>
                  <a:cubicBezTo>
                    <a:pt x="1228" y="2470"/>
                    <a:pt x="1267" y="2657"/>
                    <a:pt x="1290" y="2853"/>
                  </a:cubicBezTo>
                  <a:cubicBezTo>
                    <a:pt x="1298" y="2696"/>
                    <a:pt x="1290" y="2540"/>
                    <a:pt x="1275" y="2376"/>
                  </a:cubicBezTo>
                  <a:cubicBezTo>
                    <a:pt x="1220" y="2141"/>
                    <a:pt x="1134" y="1915"/>
                    <a:pt x="1032" y="1688"/>
                  </a:cubicBezTo>
                  <a:cubicBezTo>
                    <a:pt x="806" y="1211"/>
                    <a:pt x="525" y="774"/>
                    <a:pt x="228" y="336"/>
                  </a:cubicBezTo>
                  <a:cubicBezTo>
                    <a:pt x="157" y="227"/>
                    <a:pt x="87" y="110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57"/>
            <p:cNvSpPr/>
            <p:nvPr/>
          </p:nvSpPr>
          <p:spPr>
            <a:xfrm>
              <a:off x="1864600" y="1544074"/>
              <a:ext cx="27131" cy="45096"/>
            </a:xfrm>
            <a:custGeom>
              <a:avLst/>
              <a:gdLst/>
              <a:ahLst/>
              <a:cxnLst/>
              <a:rect l="l" t="t" r="r" b="b"/>
              <a:pathLst>
                <a:path w="743" h="1235" extrusionOk="0">
                  <a:moveTo>
                    <a:pt x="0" y="0"/>
                  </a:moveTo>
                  <a:cubicBezTo>
                    <a:pt x="133" y="375"/>
                    <a:pt x="313" y="727"/>
                    <a:pt x="524" y="1047"/>
                  </a:cubicBezTo>
                  <a:cubicBezTo>
                    <a:pt x="594" y="1118"/>
                    <a:pt x="672" y="1172"/>
                    <a:pt x="743" y="1235"/>
                  </a:cubicBezTo>
                  <a:cubicBezTo>
                    <a:pt x="555" y="977"/>
                    <a:pt x="391" y="719"/>
                    <a:pt x="258" y="446"/>
                  </a:cubicBezTo>
                  <a:cubicBezTo>
                    <a:pt x="196" y="305"/>
                    <a:pt x="125" y="172"/>
                    <a:pt x="78" y="24"/>
                  </a:cubicBezTo>
                  <a:cubicBezTo>
                    <a:pt x="47" y="16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57"/>
            <p:cNvSpPr/>
            <p:nvPr/>
          </p:nvSpPr>
          <p:spPr>
            <a:xfrm>
              <a:off x="1881726" y="1549478"/>
              <a:ext cx="61929" cy="68539"/>
            </a:xfrm>
            <a:custGeom>
              <a:avLst/>
              <a:gdLst/>
              <a:ahLst/>
              <a:cxnLst/>
              <a:rect l="l" t="t" r="r" b="b"/>
              <a:pathLst>
                <a:path w="1696" h="1877" extrusionOk="0">
                  <a:moveTo>
                    <a:pt x="0" y="1"/>
                  </a:moveTo>
                  <a:lnTo>
                    <a:pt x="0" y="1"/>
                  </a:lnTo>
                  <a:cubicBezTo>
                    <a:pt x="156" y="298"/>
                    <a:pt x="360" y="579"/>
                    <a:pt x="563" y="853"/>
                  </a:cubicBezTo>
                  <a:cubicBezTo>
                    <a:pt x="750" y="1095"/>
                    <a:pt x="946" y="1329"/>
                    <a:pt x="1180" y="1548"/>
                  </a:cubicBezTo>
                  <a:cubicBezTo>
                    <a:pt x="1290" y="1634"/>
                    <a:pt x="1383" y="1720"/>
                    <a:pt x="1493" y="1798"/>
                  </a:cubicBezTo>
                  <a:cubicBezTo>
                    <a:pt x="1563" y="1829"/>
                    <a:pt x="1626" y="1845"/>
                    <a:pt x="1696" y="1876"/>
                  </a:cubicBezTo>
                  <a:cubicBezTo>
                    <a:pt x="1571" y="1782"/>
                    <a:pt x="1446" y="1681"/>
                    <a:pt x="1313" y="1595"/>
                  </a:cubicBezTo>
                  <a:cubicBezTo>
                    <a:pt x="1079" y="1392"/>
                    <a:pt x="875" y="1165"/>
                    <a:pt x="688" y="915"/>
                  </a:cubicBezTo>
                  <a:cubicBezTo>
                    <a:pt x="492" y="665"/>
                    <a:pt x="313" y="415"/>
                    <a:pt x="141" y="134"/>
                  </a:cubicBezTo>
                  <a:cubicBezTo>
                    <a:pt x="125" y="110"/>
                    <a:pt x="102" y="71"/>
                    <a:pt x="86" y="40"/>
                  </a:cubicBezTo>
                  <a:cubicBezTo>
                    <a:pt x="55" y="24"/>
                    <a:pt x="24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57"/>
            <p:cNvSpPr/>
            <p:nvPr/>
          </p:nvSpPr>
          <p:spPr>
            <a:xfrm>
              <a:off x="1897390" y="1548346"/>
              <a:ext cx="89352" cy="77923"/>
            </a:xfrm>
            <a:custGeom>
              <a:avLst/>
              <a:gdLst/>
              <a:ahLst/>
              <a:cxnLst/>
              <a:rect l="l" t="t" r="r" b="b"/>
              <a:pathLst>
                <a:path w="2447" h="2134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10"/>
                    <a:pt x="32" y="165"/>
                  </a:cubicBezTo>
                  <a:cubicBezTo>
                    <a:pt x="532" y="915"/>
                    <a:pt x="1251" y="1509"/>
                    <a:pt x="2009" y="1954"/>
                  </a:cubicBezTo>
                  <a:cubicBezTo>
                    <a:pt x="2111" y="2017"/>
                    <a:pt x="2205" y="2064"/>
                    <a:pt x="2306" y="2118"/>
                  </a:cubicBezTo>
                  <a:cubicBezTo>
                    <a:pt x="2353" y="2118"/>
                    <a:pt x="2400" y="2134"/>
                    <a:pt x="2447" y="2134"/>
                  </a:cubicBezTo>
                  <a:cubicBezTo>
                    <a:pt x="1540" y="1618"/>
                    <a:pt x="689" y="954"/>
                    <a:pt x="87" y="79"/>
                  </a:cubicBezTo>
                  <a:cubicBezTo>
                    <a:pt x="71" y="63"/>
                    <a:pt x="56" y="40"/>
                    <a:pt x="48" y="24"/>
                  </a:cubicBezTo>
                  <a:cubicBezTo>
                    <a:pt x="24" y="16"/>
                    <a:pt x="17" y="1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57"/>
            <p:cNvSpPr/>
            <p:nvPr/>
          </p:nvSpPr>
          <p:spPr>
            <a:xfrm>
              <a:off x="2075181" y="1554627"/>
              <a:ext cx="35127" cy="114730"/>
            </a:xfrm>
            <a:custGeom>
              <a:avLst/>
              <a:gdLst/>
              <a:ahLst/>
              <a:cxnLst/>
              <a:rect l="l" t="t" r="r" b="b"/>
              <a:pathLst>
                <a:path w="962" h="3142" extrusionOk="0">
                  <a:moveTo>
                    <a:pt x="930" y="0"/>
                  </a:moveTo>
                  <a:cubicBezTo>
                    <a:pt x="852" y="118"/>
                    <a:pt x="782" y="243"/>
                    <a:pt x="727" y="368"/>
                  </a:cubicBezTo>
                  <a:cubicBezTo>
                    <a:pt x="602" y="649"/>
                    <a:pt x="485" y="946"/>
                    <a:pt x="391" y="1235"/>
                  </a:cubicBezTo>
                  <a:cubicBezTo>
                    <a:pt x="219" y="1782"/>
                    <a:pt x="94" y="2360"/>
                    <a:pt x="0" y="2939"/>
                  </a:cubicBezTo>
                  <a:cubicBezTo>
                    <a:pt x="16" y="3009"/>
                    <a:pt x="24" y="3071"/>
                    <a:pt x="39" y="3142"/>
                  </a:cubicBezTo>
                  <a:cubicBezTo>
                    <a:pt x="94" y="2861"/>
                    <a:pt x="149" y="2579"/>
                    <a:pt x="219" y="2290"/>
                  </a:cubicBezTo>
                  <a:cubicBezTo>
                    <a:pt x="368" y="1681"/>
                    <a:pt x="540" y="1071"/>
                    <a:pt x="813" y="493"/>
                  </a:cubicBezTo>
                  <a:cubicBezTo>
                    <a:pt x="860" y="399"/>
                    <a:pt x="915" y="313"/>
                    <a:pt x="962" y="219"/>
                  </a:cubicBezTo>
                  <a:cubicBezTo>
                    <a:pt x="954" y="141"/>
                    <a:pt x="930" y="63"/>
                    <a:pt x="93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57"/>
            <p:cNvSpPr/>
            <p:nvPr/>
          </p:nvSpPr>
          <p:spPr>
            <a:xfrm>
              <a:off x="2082886" y="1578325"/>
              <a:ext cx="28847" cy="109289"/>
            </a:xfrm>
            <a:custGeom>
              <a:avLst/>
              <a:gdLst/>
              <a:ahLst/>
              <a:cxnLst/>
              <a:rect l="l" t="t" r="r" b="b"/>
              <a:pathLst>
                <a:path w="790" h="2993" extrusionOk="0">
                  <a:moveTo>
                    <a:pt x="790" y="0"/>
                  </a:moveTo>
                  <a:cubicBezTo>
                    <a:pt x="625" y="297"/>
                    <a:pt x="469" y="602"/>
                    <a:pt x="352" y="930"/>
                  </a:cubicBezTo>
                  <a:cubicBezTo>
                    <a:pt x="235" y="1250"/>
                    <a:pt x="164" y="1594"/>
                    <a:pt x="102" y="1922"/>
                  </a:cubicBezTo>
                  <a:cubicBezTo>
                    <a:pt x="55" y="2235"/>
                    <a:pt x="39" y="2563"/>
                    <a:pt x="0" y="2884"/>
                  </a:cubicBezTo>
                  <a:lnTo>
                    <a:pt x="0" y="2923"/>
                  </a:lnTo>
                  <a:cubicBezTo>
                    <a:pt x="8" y="2938"/>
                    <a:pt x="24" y="2970"/>
                    <a:pt x="39" y="2993"/>
                  </a:cubicBezTo>
                  <a:cubicBezTo>
                    <a:pt x="47" y="2977"/>
                    <a:pt x="47" y="2962"/>
                    <a:pt x="47" y="2954"/>
                  </a:cubicBezTo>
                  <a:cubicBezTo>
                    <a:pt x="94" y="2641"/>
                    <a:pt x="125" y="2329"/>
                    <a:pt x="172" y="2024"/>
                  </a:cubicBezTo>
                  <a:cubicBezTo>
                    <a:pt x="227" y="1688"/>
                    <a:pt x="297" y="1368"/>
                    <a:pt x="399" y="1047"/>
                  </a:cubicBezTo>
                  <a:cubicBezTo>
                    <a:pt x="485" y="742"/>
                    <a:pt x="618" y="461"/>
                    <a:pt x="766" y="180"/>
                  </a:cubicBezTo>
                  <a:cubicBezTo>
                    <a:pt x="782" y="172"/>
                    <a:pt x="782" y="149"/>
                    <a:pt x="790" y="14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57"/>
            <p:cNvSpPr/>
            <p:nvPr/>
          </p:nvSpPr>
          <p:spPr>
            <a:xfrm>
              <a:off x="2089166" y="1588002"/>
              <a:ext cx="28263" cy="108194"/>
            </a:xfrm>
            <a:custGeom>
              <a:avLst/>
              <a:gdLst/>
              <a:ahLst/>
              <a:cxnLst/>
              <a:rect l="l" t="t" r="r" b="b"/>
              <a:pathLst>
                <a:path w="774" h="2963" extrusionOk="0">
                  <a:moveTo>
                    <a:pt x="750" y="1"/>
                  </a:moveTo>
                  <a:cubicBezTo>
                    <a:pt x="633" y="196"/>
                    <a:pt x="547" y="399"/>
                    <a:pt x="461" y="610"/>
                  </a:cubicBezTo>
                  <a:cubicBezTo>
                    <a:pt x="235" y="1126"/>
                    <a:pt x="110" y="1673"/>
                    <a:pt x="39" y="2228"/>
                  </a:cubicBezTo>
                  <a:cubicBezTo>
                    <a:pt x="8" y="2454"/>
                    <a:pt x="0" y="2681"/>
                    <a:pt x="0" y="2900"/>
                  </a:cubicBezTo>
                  <a:cubicBezTo>
                    <a:pt x="8" y="2923"/>
                    <a:pt x="32" y="2939"/>
                    <a:pt x="47" y="2962"/>
                  </a:cubicBezTo>
                  <a:cubicBezTo>
                    <a:pt x="78" y="2001"/>
                    <a:pt x="321" y="1056"/>
                    <a:pt x="774" y="204"/>
                  </a:cubicBezTo>
                  <a:cubicBezTo>
                    <a:pt x="774" y="141"/>
                    <a:pt x="766" y="79"/>
                    <a:pt x="75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57"/>
            <p:cNvSpPr/>
            <p:nvPr/>
          </p:nvSpPr>
          <p:spPr>
            <a:xfrm>
              <a:off x="2120824" y="1640803"/>
              <a:ext cx="72227" cy="71350"/>
            </a:xfrm>
            <a:custGeom>
              <a:avLst/>
              <a:gdLst/>
              <a:ahLst/>
              <a:cxnLst/>
              <a:rect l="l" t="t" r="r" b="b"/>
              <a:pathLst>
                <a:path w="1978" h="1954" extrusionOk="0">
                  <a:moveTo>
                    <a:pt x="1978" y="0"/>
                  </a:moveTo>
                  <a:cubicBezTo>
                    <a:pt x="1931" y="32"/>
                    <a:pt x="1868" y="63"/>
                    <a:pt x="1821" y="86"/>
                  </a:cubicBezTo>
                  <a:cubicBezTo>
                    <a:pt x="1735" y="235"/>
                    <a:pt x="1642" y="375"/>
                    <a:pt x="1548" y="508"/>
                  </a:cubicBezTo>
                  <a:cubicBezTo>
                    <a:pt x="1321" y="829"/>
                    <a:pt x="1048" y="1118"/>
                    <a:pt x="759" y="1368"/>
                  </a:cubicBezTo>
                  <a:cubicBezTo>
                    <a:pt x="524" y="1571"/>
                    <a:pt x="266" y="1759"/>
                    <a:pt x="1" y="1938"/>
                  </a:cubicBezTo>
                  <a:cubicBezTo>
                    <a:pt x="40" y="1946"/>
                    <a:pt x="79" y="1954"/>
                    <a:pt x="118" y="1954"/>
                  </a:cubicBezTo>
                  <a:cubicBezTo>
                    <a:pt x="657" y="1595"/>
                    <a:pt x="1157" y="1173"/>
                    <a:pt x="1556" y="665"/>
                  </a:cubicBezTo>
                  <a:cubicBezTo>
                    <a:pt x="1720" y="461"/>
                    <a:pt x="1860" y="235"/>
                    <a:pt x="197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6" name="Google Shape;17806;p57"/>
            <p:cNvSpPr/>
            <p:nvPr/>
          </p:nvSpPr>
          <p:spPr>
            <a:xfrm>
              <a:off x="2135102" y="1644783"/>
              <a:ext cx="69378" cy="68247"/>
            </a:xfrm>
            <a:custGeom>
              <a:avLst/>
              <a:gdLst/>
              <a:ahLst/>
              <a:cxnLst/>
              <a:rect l="l" t="t" r="r" b="b"/>
              <a:pathLst>
                <a:path w="1900" h="1869" extrusionOk="0">
                  <a:moveTo>
                    <a:pt x="1899" y="1"/>
                  </a:moveTo>
                  <a:lnTo>
                    <a:pt x="1899" y="1"/>
                  </a:lnTo>
                  <a:cubicBezTo>
                    <a:pt x="1868" y="9"/>
                    <a:pt x="1829" y="16"/>
                    <a:pt x="1798" y="40"/>
                  </a:cubicBezTo>
                  <a:cubicBezTo>
                    <a:pt x="1665" y="306"/>
                    <a:pt x="1501" y="556"/>
                    <a:pt x="1305" y="782"/>
                  </a:cubicBezTo>
                  <a:cubicBezTo>
                    <a:pt x="930" y="1204"/>
                    <a:pt x="485" y="1571"/>
                    <a:pt x="0" y="1868"/>
                  </a:cubicBezTo>
                  <a:cubicBezTo>
                    <a:pt x="55" y="1868"/>
                    <a:pt x="94" y="1853"/>
                    <a:pt x="141" y="1853"/>
                  </a:cubicBezTo>
                  <a:cubicBezTo>
                    <a:pt x="297" y="1751"/>
                    <a:pt x="454" y="1642"/>
                    <a:pt x="602" y="1525"/>
                  </a:cubicBezTo>
                  <a:cubicBezTo>
                    <a:pt x="837" y="1337"/>
                    <a:pt x="1055" y="1134"/>
                    <a:pt x="1266" y="915"/>
                  </a:cubicBezTo>
                  <a:cubicBezTo>
                    <a:pt x="1462" y="696"/>
                    <a:pt x="1634" y="446"/>
                    <a:pt x="1782" y="196"/>
                  </a:cubicBezTo>
                  <a:cubicBezTo>
                    <a:pt x="1821" y="126"/>
                    <a:pt x="1860" y="71"/>
                    <a:pt x="189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57"/>
            <p:cNvSpPr/>
            <p:nvPr/>
          </p:nvSpPr>
          <p:spPr>
            <a:xfrm>
              <a:off x="1895419" y="1465603"/>
              <a:ext cx="113890" cy="169795"/>
            </a:xfrm>
            <a:custGeom>
              <a:avLst/>
              <a:gdLst/>
              <a:ahLst/>
              <a:cxnLst/>
              <a:rect l="l" t="t" r="r" b="b"/>
              <a:pathLst>
                <a:path w="3119" h="4650" extrusionOk="0">
                  <a:moveTo>
                    <a:pt x="0" y="0"/>
                  </a:moveTo>
                  <a:lnTo>
                    <a:pt x="0" y="0"/>
                  </a:lnTo>
                  <a:cubicBezTo>
                    <a:pt x="16" y="125"/>
                    <a:pt x="39" y="258"/>
                    <a:pt x="63" y="383"/>
                  </a:cubicBezTo>
                  <a:cubicBezTo>
                    <a:pt x="78" y="461"/>
                    <a:pt x="94" y="540"/>
                    <a:pt x="110" y="618"/>
                  </a:cubicBezTo>
                  <a:cubicBezTo>
                    <a:pt x="227" y="1165"/>
                    <a:pt x="422" y="1688"/>
                    <a:pt x="680" y="2188"/>
                  </a:cubicBezTo>
                  <a:lnTo>
                    <a:pt x="657" y="2188"/>
                  </a:lnTo>
                  <a:cubicBezTo>
                    <a:pt x="625" y="2188"/>
                    <a:pt x="602" y="2204"/>
                    <a:pt x="571" y="2204"/>
                  </a:cubicBezTo>
                  <a:cubicBezTo>
                    <a:pt x="539" y="2204"/>
                    <a:pt x="524" y="2212"/>
                    <a:pt x="500" y="2212"/>
                  </a:cubicBezTo>
                  <a:cubicBezTo>
                    <a:pt x="696" y="2767"/>
                    <a:pt x="1032" y="3267"/>
                    <a:pt x="1438" y="3673"/>
                  </a:cubicBezTo>
                  <a:cubicBezTo>
                    <a:pt x="1524" y="3767"/>
                    <a:pt x="1626" y="3853"/>
                    <a:pt x="1719" y="3931"/>
                  </a:cubicBezTo>
                  <a:cubicBezTo>
                    <a:pt x="1930" y="4103"/>
                    <a:pt x="2149" y="4251"/>
                    <a:pt x="2384" y="4376"/>
                  </a:cubicBezTo>
                  <a:cubicBezTo>
                    <a:pt x="2462" y="4431"/>
                    <a:pt x="2556" y="4470"/>
                    <a:pt x="2642" y="4509"/>
                  </a:cubicBezTo>
                  <a:cubicBezTo>
                    <a:pt x="2759" y="4564"/>
                    <a:pt x="2884" y="4611"/>
                    <a:pt x="3009" y="4650"/>
                  </a:cubicBezTo>
                  <a:lnTo>
                    <a:pt x="3024" y="4650"/>
                  </a:lnTo>
                  <a:cubicBezTo>
                    <a:pt x="3040" y="4595"/>
                    <a:pt x="3048" y="4548"/>
                    <a:pt x="3064" y="4494"/>
                  </a:cubicBezTo>
                  <a:cubicBezTo>
                    <a:pt x="3079" y="4376"/>
                    <a:pt x="3103" y="4259"/>
                    <a:pt x="3110" y="4142"/>
                  </a:cubicBezTo>
                  <a:cubicBezTo>
                    <a:pt x="3118" y="4079"/>
                    <a:pt x="3118" y="4017"/>
                    <a:pt x="3118" y="3947"/>
                  </a:cubicBezTo>
                  <a:cubicBezTo>
                    <a:pt x="3118" y="3806"/>
                    <a:pt x="3110" y="3657"/>
                    <a:pt x="3103" y="3517"/>
                  </a:cubicBezTo>
                  <a:cubicBezTo>
                    <a:pt x="3079" y="3392"/>
                    <a:pt x="3064" y="3259"/>
                    <a:pt x="3024" y="3126"/>
                  </a:cubicBezTo>
                  <a:cubicBezTo>
                    <a:pt x="2845" y="2478"/>
                    <a:pt x="2477" y="1852"/>
                    <a:pt x="1985" y="1329"/>
                  </a:cubicBezTo>
                  <a:cubicBezTo>
                    <a:pt x="1977" y="1384"/>
                    <a:pt x="1977" y="1430"/>
                    <a:pt x="1970" y="1477"/>
                  </a:cubicBezTo>
                  <a:cubicBezTo>
                    <a:pt x="1970" y="1509"/>
                    <a:pt x="1954" y="1524"/>
                    <a:pt x="1954" y="1548"/>
                  </a:cubicBezTo>
                  <a:cubicBezTo>
                    <a:pt x="1759" y="1227"/>
                    <a:pt x="1516" y="930"/>
                    <a:pt x="1227" y="688"/>
                  </a:cubicBezTo>
                  <a:cubicBezTo>
                    <a:pt x="1047" y="532"/>
                    <a:pt x="852" y="399"/>
                    <a:pt x="649" y="282"/>
                  </a:cubicBezTo>
                  <a:cubicBezTo>
                    <a:pt x="571" y="235"/>
                    <a:pt x="493" y="196"/>
                    <a:pt x="407" y="157"/>
                  </a:cubicBezTo>
                  <a:cubicBezTo>
                    <a:pt x="328" y="133"/>
                    <a:pt x="258" y="102"/>
                    <a:pt x="180" y="71"/>
                  </a:cubicBezTo>
                  <a:cubicBezTo>
                    <a:pt x="149" y="55"/>
                    <a:pt x="110" y="39"/>
                    <a:pt x="71" y="32"/>
                  </a:cubicBezTo>
                  <a:cubicBezTo>
                    <a:pt x="55" y="24"/>
                    <a:pt x="24" y="1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57"/>
            <p:cNvSpPr/>
            <p:nvPr/>
          </p:nvSpPr>
          <p:spPr>
            <a:xfrm>
              <a:off x="2027821" y="1282407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9" name="Google Shape;17809;p57"/>
            <p:cNvSpPr/>
            <p:nvPr/>
          </p:nvSpPr>
          <p:spPr>
            <a:xfrm>
              <a:off x="2091722" y="1562624"/>
              <a:ext cx="101329" cy="143833"/>
            </a:xfrm>
            <a:custGeom>
              <a:avLst/>
              <a:gdLst/>
              <a:ahLst/>
              <a:cxnLst/>
              <a:rect l="l" t="t" r="r" b="b"/>
              <a:pathLst>
                <a:path w="2775" h="3939" extrusionOk="0">
                  <a:moveTo>
                    <a:pt x="2775" y="0"/>
                  </a:moveTo>
                  <a:cubicBezTo>
                    <a:pt x="2733" y="28"/>
                    <a:pt x="2697" y="56"/>
                    <a:pt x="2651" y="56"/>
                  </a:cubicBezTo>
                  <a:cubicBezTo>
                    <a:pt x="2645" y="56"/>
                    <a:pt x="2640" y="56"/>
                    <a:pt x="2634" y="55"/>
                  </a:cubicBezTo>
                  <a:cubicBezTo>
                    <a:pt x="2329" y="235"/>
                    <a:pt x="2040" y="453"/>
                    <a:pt x="1759" y="680"/>
                  </a:cubicBezTo>
                  <a:cubicBezTo>
                    <a:pt x="1657" y="758"/>
                    <a:pt x="1548" y="844"/>
                    <a:pt x="1454" y="930"/>
                  </a:cubicBezTo>
                  <a:cubicBezTo>
                    <a:pt x="1306" y="1055"/>
                    <a:pt x="1157" y="1196"/>
                    <a:pt x="1024" y="1329"/>
                  </a:cubicBezTo>
                  <a:cubicBezTo>
                    <a:pt x="1016" y="1305"/>
                    <a:pt x="993" y="1274"/>
                    <a:pt x="985" y="1243"/>
                  </a:cubicBezTo>
                  <a:cubicBezTo>
                    <a:pt x="962" y="1204"/>
                    <a:pt x="946" y="1165"/>
                    <a:pt x="938" y="1126"/>
                  </a:cubicBezTo>
                  <a:cubicBezTo>
                    <a:pt x="923" y="1094"/>
                    <a:pt x="907" y="1071"/>
                    <a:pt x="899" y="1032"/>
                  </a:cubicBezTo>
                  <a:cubicBezTo>
                    <a:pt x="516" y="1540"/>
                    <a:pt x="243" y="2126"/>
                    <a:pt x="102" y="2735"/>
                  </a:cubicBezTo>
                  <a:cubicBezTo>
                    <a:pt x="63" y="2907"/>
                    <a:pt x="40" y="3079"/>
                    <a:pt x="16" y="3243"/>
                  </a:cubicBezTo>
                  <a:cubicBezTo>
                    <a:pt x="8" y="3353"/>
                    <a:pt x="1" y="3462"/>
                    <a:pt x="1" y="3571"/>
                  </a:cubicBezTo>
                  <a:lnTo>
                    <a:pt x="1" y="3829"/>
                  </a:lnTo>
                  <a:lnTo>
                    <a:pt x="1" y="3884"/>
                  </a:lnTo>
                  <a:lnTo>
                    <a:pt x="1" y="3939"/>
                  </a:lnTo>
                  <a:cubicBezTo>
                    <a:pt x="24" y="3939"/>
                    <a:pt x="55" y="3931"/>
                    <a:pt x="87" y="3931"/>
                  </a:cubicBezTo>
                  <a:cubicBezTo>
                    <a:pt x="126" y="3931"/>
                    <a:pt x="165" y="3931"/>
                    <a:pt x="204" y="3923"/>
                  </a:cubicBezTo>
                  <a:cubicBezTo>
                    <a:pt x="258" y="3907"/>
                    <a:pt x="313" y="3900"/>
                    <a:pt x="368" y="3892"/>
                  </a:cubicBezTo>
                  <a:cubicBezTo>
                    <a:pt x="532" y="3861"/>
                    <a:pt x="688" y="3814"/>
                    <a:pt x="845" y="3743"/>
                  </a:cubicBezTo>
                  <a:cubicBezTo>
                    <a:pt x="946" y="3704"/>
                    <a:pt x="1032" y="3657"/>
                    <a:pt x="1118" y="3610"/>
                  </a:cubicBezTo>
                  <a:cubicBezTo>
                    <a:pt x="1704" y="3274"/>
                    <a:pt x="2165" y="2727"/>
                    <a:pt x="2400" y="2087"/>
                  </a:cubicBezTo>
                  <a:cubicBezTo>
                    <a:pt x="2392" y="2071"/>
                    <a:pt x="2368" y="2071"/>
                    <a:pt x="2361" y="2071"/>
                  </a:cubicBezTo>
                  <a:cubicBezTo>
                    <a:pt x="2354" y="2070"/>
                    <a:pt x="2348" y="2070"/>
                    <a:pt x="2342" y="2070"/>
                  </a:cubicBezTo>
                  <a:cubicBezTo>
                    <a:pt x="2298" y="2070"/>
                    <a:pt x="2246" y="2092"/>
                    <a:pt x="2212" y="2126"/>
                  </a:cubicBezTo>
                  <a:cubicBezTo>
                    <a:pt x="2228" y="2102"/>
                    <a:pt x="2228" y="2095"/>
                    <a:pt x="2236" y="2071"/>
                  </a:cubicBezTo>
                  <a:cubicBezTo>
                    <a:pt x="2415" y="1680"/>
                    <a:pt x="2540" y="1274"/>
                    <a:pt x="2634" y="860"/>
                  </a:cubicBezTo>
                  <a:lnTo>
                    <a:pt x="2697" y="571"/>
                  </a:lnTo>
                  <a:cubicBezTo>
                    <a:pt x="2728" y="414"/>
                    <a:pt x="2743" y="266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0" name="Google Shape;17810;p57"/>
            <p:cNvSpPr/>
            <p:nvPr/>
          </p:nvSpPr>
          <p:spPr>
            <a:xfrm>
              <a:off x="2031509" y="1382276"/>
              <a:ext cx="10042" cy="88768"/>
            </a:xfrm>
            <a:custGeom>
              <a:avLst/>
              <a:gdLst/>
              <a:ahLst/>
              <a:cxnLst/>
              <a:rect l="l" t="t" r="r" b="b"/>
              <a:pathLst>
                <a:path w="275" h="2431" extrusionOk="0">
                  <a:moveTo>
                    <a:pt x="1" y="1"/>
                  </a:moveTo>
                  <a:cubicBezTo>
                    <a:pt x="1" y="266"/>
                    <a:pt x="9" y="524"/>
                    <a:pt x="16" y="790"/>
                  </a:cubicBezTo>
                  <a:cubicBezTo>
                    <a:pt x="24" y="1126"/>
                    <a:pt x="48" y="1446"/>
                    <a:pt x="79" y="1774"/>
                  </a:cubicBezTo>
                  <a:cubicBezTo>
                    <a:pt x="123" y="1987"/>
                    <a:pt x="187" y="2192"/>
                    <a:pt x="260" y="2391"/>
                  </a:cubicBezTo>
                  <a:lnTo>
                    <a:pt x="260" y="2391"/>
                  </a:lnTo>
                  <a:cubicBezTo>
                    <a:pt x="254" y="2368"/>
                    <a:pt x="251" y="2342"/>
                    <a:pt x="251" y="2314"/>
                  </a:cubicBezTo>
                  <a:cubicBezTo>
                    <a:pt x="204" y="2079"/>
                    <a:pt x="180" y="1845"/>
                    <a:pt x="165" y="1610"/>
                  </a:cubicBezTo>
                  <a:cubicBezTo>
                    <a:pt x="141" y="1384"/>
                    <a:pt x="118" y="1157"/>
                    <a:pt x="102" y="938"/>
                  </a:cubicBezTo>
                  <a:cubicBezTo>
                    <a:pt x="87" y="712"/>
                    <a:pt x="87" y="485"/>
                    <a:pt x="87" y="258"/>
                  </a:cubicBezTo>
                  <a:lnTo>
                    <a:pt x="87" y="47"/>
                  </a:lnTo>
                  <a:cubicBezTo>
                    <a:pt x="55" y="24"/>
                    <a:pt x="24" y="16"/>
                    <a:pt x="1" y="1"/>
                  </a:cubicBezTo>
                  <a:close/>
                  <a:moveTo>
                    <a:pt x="260" y="2391"/>
                  </a:moveTo>
                  <a:cubicBezTo>
                    <a:pt x="263" y="2405"/>
                    <a:pt x="268" y="2419"/>
                    <a:pt x="274" y="2431"/>
                  </a:cubicBezTo>
                  <a:cubicBezTo>
                    <a:pt x="269" y="2418"/>
                    <a:pt x="264" y="2404"/>
                    <a:pt x="260" y="239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57"/>
            <p:cNvSpPr/>
            <p:nvPr/>
          </p:nvSpPr>
          <p:spPr>
            <a:xfrm>
              <a:off x="2043778" y="1281567"/>
              <a:ext cx="28007" cy="233148"/>
            </a:xfrm>
            <a:custGeom>
              <a:avLst/>
              <a:gdLst/>
              <a:ahLst/>
              <a:cxnLst/>
              <a:rect l="l" t="t" r="r" b="b"/>
              <a:pathLst>
                <a:path w="767" h="6385" extrusionOk="0">
                  <a:moveTo>
                    <a:pt x="704" y="0"/>
                  </a:moveTo>
                  <a:lnTo>
                    <a:pt x="649" y="86"/>
                  </a:lnTo>
                  <a:cubicBezTo>
                    <a:pt x="649" y="149"/>
                    <a:pt x="657" y="195"/>
                    <a:pt x="657" y="242"/>
                  </a:cubicBezTo>
                  <a:cubicBezTo>
                    <a:pt x="665" y="485"/>
                    <a:pt x="649" y="703"/>
                    <a:pt x="626" y="938"/>
                  </a:cubicBezTo>
                  <a:cubicBezTo>
                    <a:pt x="610" y="1188"/>
                    <a:pt x="618" y="1438"/>
                    <a:pt x="618" y="1680"/>
                  </a:cubicBezTo>
                  <a:cubicBezTo>
                    <a:pt x="626" y="1930"/>
                    <a:pt x="618" y="2180"/>
                    <a:pt x="618" y="2423"/>
                  </a:cubicBezTo>
                  <a:cubicBezTo>
                    <a:pt x="618" y="2923"/>
                    <a:pt x="587" y="3423"/>
                    <a:pt x="579" y="3923"/>
                  </a:cubicBezTo>
                  <a:cubicBezTo>
                    <a:pt x="571" y="4431"/>
                    <a:pt x="579" y="4923"/>
                    <a:pt x="548" y="5431"/>
                  </a:cubicBezTo>
                  <a:cubicBezTo>
                    <a:pt x="540" y="5619"/>
                    <a:pt x="517" y="5798"/>
                    <a:pt x="509" y="5970"/>
                  </a:cubicBezTo>
                  <a:cubicBezTo>
                    <a:pt x="415" y="5564"/>
                    <a:pt x="337" y="5150"/>
                    <a:pt x="290" y="4743"/>
                  </a:cubicBezTo>
                  <a:cubicBezTo>
                    <a:pt x="227" y="4212"/>
                    <a:pt x="188" y="3696"/>
                    <a:pt x="149" y="3165"/>
                  </a:cubicBezTo>
                  <a:cubicBezTo>
                    <a:pt x="110" y="2657"/>
                    <a:pt x="95" y="2141"/>
                    <a:pt x="126" y="1633"/>
                  </a:cubicBezTo>
                  <a:cubicBezTo>
                    <a:pt x="149" y="1352"/>
                    <a:pt x="196" y="1078"/>
                    <a:pt x="251" y="797"/>
                  </a:cubicBezTo>
                  <a:lnTo>
                    <a:pt x="251" y="797"/>
                  </a:lnTo>
                  <a:cubicBezTo>
                    <a:pt x="196" y="891"/>
                    <a:pt x="157" y="993"/>
                    <a:pt x="118" y="1094"/>
                  </a:cubicBezTo>
                  <a:cubicBezTo>
                    <a:pt x="102" y="1211"/>
                    <a:pt x="95" y="1344"/>
                    <a:pt x="71" y="1461"/>
                  </a:cubicBezTo>
                  <a:cubicBezTo>
                    <a:pt x="1" y="1977"/>
                    <a:pt x="16" y="2493"/>
                    <a:pt x="40" y="3001"/>
                  </a:cubicBezTo>
                  <a:cubicBezTo>
                    <a:pt x="63" y="3267"/>
                    <a:pt x="79" y="3517"/>
                    <a:pt x="95" y="3782"/>
                  </a:cubicBezTo>
                  <a:cubicBezTo>
                    <a:pt x="110" y="4056"/>
                    <a:pt x="118" y="4321"/>
                    <a:pt x="141" y="4587"/>
                  </a:cubicBezTo>
                  <a:cubicBezTo>
                    <a:pt x="180" y="5103"/>
                    <a:pt x="274" y="5619"/>
                    <a:pt x="391" y="6127"/>
                  </a:cubicBezTo>
                  <a:lnTo>
                    <a:pt x="391" y="6150"/>
                  </a:lnTo>
                  <a:lnTo>
                    <a:pt x="540" y="6384"/>
                  </a:lnTo>
                  <a:lnTo>
                    <a:pt x="610" y="6314"/>
                  </a:lnTo>
                  <a:cubicBezTo>
                    <a:pt x="618" y="6095"/>
                    <a:pt x="642" y="5884"/>
                    <a:pt x="649" y="5666"/>
                  </a:cubicBezTo>
                  <a:cubicBezTo>
                    <a:pt x="681" y="5158"/>
                    <a:pt x="665" y="4657"/>
                    <a:pt x="681" y="4150"/>
                  </a:cubicBezTo>
                  <a:cubicBezTo>
                    <a:pt x="688" y="3649"/>
                    <a:pt x="720" y="3149"/>
                    <a:pt x="728" y="2649"/>
                  </a:cubicBezTo>
                  <a:cubicBezTo>
                    <a:pt x="735" y="2165"/>
                    <a:pt x="704" y="1665"/>
                    <a:pt x="704" y="1164"/>
                  </a:cubicBezTo>
                  <a:cubicBezTo>
                    <a:pt x="704" y="899"/>
                    <a:pt x="759" y="625"/>
                    <a:pt x="767" y="352"/>
                  </a:cubicBezTo>
                  <a:cubicBezTo>
                    <a:pt x="751" y="258"/>
                    <a:pt x="751" y="164"/>
                    <a:pt x="743" y="70"/>
                  </a:cubicBezTo>
                  <a:cubicBezTo>
                    <a:pt x="735" y="39"/>
                    <a:pt x="712" y="24"/>
                    <a:pt x="704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2" name="Google Shape;17812;p57"/>
            <p:cNvSpPr/>
            <p:nvPr/>
          </p:nvSpPr>
          <p:spPr>
            <a:xfrm>
              <a:off x="2070909" y="1304681"/>
              <a:ext cx="15701" cy="201745"/>
            </a:xfrm>
            <a:custGeom>
              <a:avLst/>
              <a:gdLst/>
              <a:ahLst/>
              <a:cxnLst/>
              <a:rect l="l" t="t" r="r" b="b"/>
              <a:pathLst>
                <a:path w="430" h="5525" extrusionOk="0">
                  <a:moveTo>
                    <a:pt x="258" y="0"/>
                  </a:moveTo>
                  <a:cubicBezTo>
                    <a:pt x="274" y="344"/>
                    <a:pt x="274" y="696"/>
                    <a:pt x="289" y="1039"/>
                  </a:cubicBezTo>
                  <a:cubicBezTo>
                    <a:pt x="297" y="1571"/>
                    <a:pt x="289" y="2102"/>
                    <a:pt x="266" y="2634"/>
                  </a:cubicBezTo>
                  <a:cubicBezTo>
                    <a:pt x="227" y="3602"/>
                    <a:pt x="156" y="4564"/>
                    <a:pt x="0" y="5525"/>
                  </a:cubicBezTo>
                  <a:cubicBezTo>
                    <a:pt x="63" y="5454"/>
                    <a:pt x="110" y="5384"/>
                    <a:pt x="172" y="5322"/>
                  </a:cubicBezTo>
                  <a:cubicBezTo>
                    <a:pt x="219" y="5009"/>
                    <a:pt x="266" y="4681"/>
                    <a:pt x="297" y="4360"/>
                  </a:cubicBezTo>
                  <a:cubicBezTo>
                    <a:pt x="406" y="3337"/>
                    <a:pt x="430" y="2297"/>
                    <a:pt x="383" y="1266"/>
                  </a:cubicBezTo>
                  <a:cubicBezTo>
                    <a:pt x="367" y="914"/>
                    <a:pt x="344" y="555"/>
                    <a:pt x="336" y="195"/>
                  </a:cubicBezTo>
                  <a:cubicBezTo>
                    <a:pt x="313" y="133"/>
                    <a:pt x="289" y="7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3" name="Google Shape;17813;p57"/>
            <p:cNvSpPr/>
            <p:nvPr/>
          </p:nvSpPr>
          <p:spPr>
            <a:xfrm>
              <a:off x="2080037" y="1378004"/>
              <a:ext cx="21982" cy="117323"/>
            </a:xfrm>
            <a:custGeom>
              <a:avLst/>
              <a:gdLst/>
              <a:ahLst/>
              <a:cxnLst/>
              <a:rect l="l" t="t" r="r" b="b"/>
              <a:pathLst>
                <a:path w="602" h="3213" extrusionOk="0">
                  <a:moveTo>
                    <a:pt x="602" y="0"/>
                  </a:moveTo>
                  <a:cubicBezTo>
                    <a:pt x="571" y="39"/>
                    <a:pt x="532" y="71"/>
                    <a:pt x="516" y="94"/>
                  </a:cubicBezTo>
                  <a:lnTo>
                    <a:pt x="485" y="626"/>
                  </a:lnTo>
                  <a:cubicBezTo>
                    <a:pt x="430" y="1516"/>
                    <a:pt x="274" y="2376"/>
                    <a:pt x="0" y="3212"/>
                  </a:cubicBezTo>
                  <a:cubicBezTo>
                    <a:pt x="94" y="3079"/>
                    <a:pt x="180" y="2931"/>
                    <a:pt x="258" y="2790"/>
                  </a:cubicBezTo>
                  <a:cubicBezTo>
                    <a:pt x="321" y="2587"/>
                    <a:pt x="375" y="2376"/>
                    <a:pt x="414" y="2157"/>
                  </a:cubicBezTo>
                  <a:cubicBezTo>
                    <a:pt x="508" y="1712"/>
                    <a:pt x="563" y="1251"/>
                    <a:pt x="594" y="790"/>
                  </a:cubicBezTo>
                  <a:cubicBezTo>
                    <a:pt x="602" y="555"/>
                    <a:pt x="602" y="329"/>
                    <a:pt x="602" y="94"/>
                  </a:cubicBezTo>
                  <a:lnTo>
                    <a:pt x="602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57"/>
            <p:cNvSpPr/>
            <p:nvPr/>
          </p:nvSpPr>
          <p:spPr>
            <a:xfrm>
              <a:off x="1897390" y="1478712"/>
              <a:ext cx="94501" cy="150990"/>
            </a:xfrm>
            <a:custGeom>
              <a:avLst/>
              <a:gdLst/>
              <a:ahLst/>
              <a:cxnLst/>
              <a:rect l="l" t="t" r="r" b="b"/>
              <a:pathLst>
                <a:path w="2588" h="4135" extrusionOk="0">
                  <a:moveTo>
                    <a:pt x="1" y="1"/>
                  </a:moveTo>
                  <a:cubicBezTo>
                    <a:pt x="17" y="79"/>
                    <a:pt x="24" y="157"/>
                    <a:pt x="48" y="235"/>
                  </a:cubicBezTo>
                  <a:cubicBezTo>
                    <a:pt x="196" y="493"/>
                    <a:pt x="314" y="774"/>
                    <a:pt x="439" y="1032"/>
                  </a:cubicBezTo>
                  <a:cubicBezTo>
                    <a:pt x="532" y="1236"/>
                    <a:pt x="665" y="1431"/>
                    <a:pt x="782" y="1626"/>
                  </a:cubicBezTo>
                  <a:cubicBezTo>
                    <a:pt x="907" y="1845"/>
                    <a:pt x="1025" y="2056"/>
                    <a:pt x="1150" y="2267"/>
                  </a:cubicBezTo>
                  <a:cubicBezTo>
                    <a:pt x="1408" y="2712"/>
                    <a:pt x="1705" y="3134"/>
                    <a:pt x="2001" y="3549"/>
                  </a:cubicBezTo>
                  <a:cubicBezTo>
                    <a:pt x="2111" y="3705"/>
                    <a:pt x="2212" y="3861"/>
                    <a:pt x="2330" y="4010"/>
                  </a:cubicBezTo>
                  <a:cubicBezTo>
                    <a:pt x="2408" y="4056"/>
                    <a:pt x="2502" y="4096"/>
                    <a:pt x="2588" y="4135"/>
                  </a:cubicBezTo>
                  <a:cubicBezTo>
                    <a:pt x="2423" y="3955"/>
                    <a:pt x="2267" y="3760"/>
                    <a:pt x="2126" y="3541"/>
                  </a:cubicBezTo>
                  <a:cubicBezTo>
                    <a:pt x="1837" y="3142"/>
                    <a:pt x="1564" y="2728"/>
                    <a:pt x="1290" y="2306"/>
                  </a:cubicBezTo>
                  <a:cubicBezTo>
                    <a:pt x="1150" y="2103"/>
                    <a:pt x="1025" y="1892"/>
                    <a:pt x="900" y="1673"/>
                  </a:cubicBezTo>
                  <a:cubicBezTo>
                    <a:pt x="767" y="1478"/>
                    <a:pt x="642" y="1282"/>
                    <a:pt x="525" y="1079"/>
                  </a:cubicBezTo>
                  <a:cubicBezTo>
                    <a:pt x="329" y="728"/>
                    <a:pt x="212" y="345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57"/>
            <p:cNvSpPr/>
            <p:nvPr/>
          </p:nvSpPr>
          <p:spPr>
            <a:xfrm>
              <a:off x="1897135" y="1466151"/>
              <a:ext cx="110166" cy="168991"/>
            </a:xfrm>
            <a:custGeom>
              <a:avLst/>
              <a:gdLst/>
              <a:ahLst/>
              <a:cxnLst/>
              <a:rect l="l" t="t" r="r" b="b"/>
              <a:pathLst>
                <a:path w="3017" h="462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48"/>
                    <a:pt x="78" y="87"/>
                    <a:pt x="117" y="134"/>
                  </a:cubicBezTo>
                  <a:cubicBezTo>
                    <a:pt x="203" y="235"/>
                    <a:pt x="266" y="337"/>
                    <a:pt x="336" y="446"/>
                  </a:cubicBezTo>
                  <a:cubicBezTo>
                    <a:pt x="594" y="845"/>
                    <a:pt x="821" y="1243"/>
                    <a:pt x="1071" y="1650"/>
                  </a:cubicBezTo>
                  <a:cubicBezTo>
                    <a:pt x="1555" y="2408"/>
                    <a:pt x="2008" y="3205"/>
                    <a:pt x="2509" y="3955"/>
                  </a:cubicBezTo>
                  <a:lnTo>
                    <a:pt x="2946" y="4596"/>
                  </a:lnTo>
                  <a:cubicBezTo>
                    <a:pt x="2954" y="4611"/>
                    <a:pt x="2954" y="4619"/>
                    <a:pt x="2962" y="4627"/>
                  </a:cubicBezTo>
                  <a:lnTo>
                    <a:pt x="2977" y="4627"/>
                  </a:lnTo>
                  <a:cubicBezTo>
                    <a:pt x="2993" y="4572"/>
                    <a:pt x="3001" y="4518"/>
                    <a:pt x="3017" y="4471"/>
                  </a:cubicBezTo>
                  <a:cubicBezTo>
                    <a:pt x="2899" y="4315"/>
                    <a:pt x="2790" y="4150"/>
                    <a:pt x="2673" y="3994"/>
                  </a:cubicBezTo>
                  <a:cubicBezTo>
                    <a:pt x="2415" y="3603"/>
                    <a:pt x="2173" y="3221"/>
                    <a:pt x="1930" y="2830"/>
                  </a:cubicBezTo>
                  <a:cubicBezTo>
                    <a:pt x="1430" y="2041"/>
                    <a:pt x="938" y="1251"/>
                    <a:pt x="422" y="470"/>
                  </a:cubicBezTo>
                  <a:cubicBezTo>
                    <a:pt x="344" y="360"/>
                    <a:pt x="274" y="251"/>
                    <a:pt x="196" y="142"/>
                  </a:cubicBezTo>
                  <a:cubicBezTo>
                    <a:pt x="172" y="103"/>
                    <a:pt x="141" y="64"/>
                    <a:pt x="110" y="40"/>
                  </a:cubicBezTo>
                  <a:cubicBezTo>
                    <a:pt x="78" y="17"/>
                    <a:pt x="39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57"/>
            <p:cNvSpPr/>
            <p:nvPr/>
          </p:nvSpPr>
          <p:spPr>
            <a:xfrm>
              <a:off x="1910244" y="1471008"/>
              <a:ext cx="99065" cy="145841"/>
            </a:xfrm>
            <a:custGeom>
              <a:avLst/>
              <a:gdLst/>
              <a:ahLst/>
              <a:cxnLst/>
              <a:rect l="l" t="t" r="r" b="b"/>
              <a:pathLst>
                <a:path w="2713" h="3994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71"/>
                    <a:pt x="94" y="134"/>
                    <a:pt x="157" y="196"/>
                  </a:cubicBezTo>
                  <a:cubicBezTo>
                    <a:pt x="290" y="352"/>
                    <a:pt x="407" y="517"/>
                    <a:pt x="524" y="696"/>
                  </a:cubicBezTo>
                  <a:cubicBezTo>
                    <a:pt x="782" y="1064"/>
                    <a:pt x="1056" y="1407"/>
                    <a:pt x="1298" y="1783"/>
                  </a:cubicBezTo>
                  <a:cubicBezTo>
                    <a:pt x="1423" y="1954"/>
                    <a:pt x="1532" y="2142"/>
                    <a:pt x="1657" y="2330"/>
                  </a:cubicBezTo>
                  <a:lnTo>
                    <a:pt x="2040" y="2884"/>
                  </a:lnTo>
                  <a:cubicBezTo>
                    <a:pt x="2282" y="3244"/>
                    <a:pt x="2501" y="3619"/>
                    <a:pt x="2704" y="3994"/>
                  </a:cubicBezTo>
                  <a:cubicBezTo>
                    <a:pt x="2712" y="3931"/>
                    <a:pt x="2712" y="3869"/>
                    <a:pt x="2712" y="3799"/>
                  </a:cubicBezTo>
                  <a:cubicBezTo>
                    <a:pt x="2564" y="3517"/>
                    <a:pt x="2407" y="3244"/>
                    <a:pt x="2243" y="2994"/>
                  </a:cubicBezTo>
                  <a:cubicBezTo>
                    <a:pt x="2009" y="2619"/>
                    <a:pt x="1759" y="2267"/>
                    <a:pt x="1509" y="1900"/>
                  </a:cubicBezTo>
                  <a:cubicBezTo>
                    <a:pt x="1267" y="1532"/>
                    <a:pt x="985" y="1181"/>
                    <a:pt x="743" y="821"/>
                  </a:cubicBezTo>
                  <a:cubicBezTo>
                    <a:pt x="602" y="626"/>
                    <a:pt x="485" y="415"/>
                    <a:pt x="329" y="227"/>
                  </a:cubicBezTo>
                  <a:cubicBezTo>
                    <a:pt x="298" y="196"/>
                    <a:pt x="274" y="157"/>
                    <a:pt x="243" y="126"/>
                  </a:cubicBezTo>
                  <a:cubicBezTo>
                    <a:pt x="165" y="79"/>
                    <a:pt x="87" y="40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57"/>
            <p:cNvSpPr/>
            <p:nvPr/>
          </p:nvSpPr>
          <p:spPr>
            <a:xfrm>
              <a:off x="1915940" y="1545206"/>
              <a:ext cx="42284" cy="63682"/>
            </a:xfrm>
            <a:custGeom>
              <a:avLst/>
              <a:gdLst/>
              <a:ahLst/>
              <a:cxnLst/>
              <a:rect l="l" t="t" r="r" b="b"/>
              <a:pathLst>
                <a:path w="1158" h="1744" extrusionOk="0">
                  <a:moveTo>
                    <a:pt x="87" y="1"/>
                  </a:moveTo>
                  <a:cubicBezTo>
                    <a:pt x="56" y="1"/>
                    <a:pt x="24" y="8"/>
                    <a:pt x="1" y="8"/>
                  </a:cubicBezTo>
                  <a:cubicBezTo>
                    <a:pt x="40" y="71"/>
                    <a:pt x="63" y="118"/>
                    <a:pt x="95" y="180"/>
                  </a:cubicBezTo>
                  <a:cubicBezTo>
                    <a:pt x="274" y="509"/>
                    <a:pt x="478" y="829"/>
                    <a:pt x="673" y="1157"/>
                  </a:cubicBezTo>
                  <a:cubicBezTo>
                    <a:pt x="743" y="1259"/>
                    <a:pt x="806" y="1376"/>
                    <a:pt x="876" y="1485"/>
                  </a:cubicBezTo>
                  <a:cubicBezTo>
                    <a:pt x="962" y="1571"/>
                    <a:pt x="1064" y="1665"/>
                    <a:pt x="1157" y="1743"/>
                  </a:cubicBezTo>
                  <a:cubicBezTo>
                    <a:pt x="1040" y="1556"/>
                    <a:pt x="939" y="1368"/>
                    <a:pt x="821" y="1181"/>
                  </a:cubicBezTo>
                  <a:cubicBezTo>
                    <a:pt x="610" y="868"/>
                    <a:pt x="407" y="555"/>
                    <a:pt x="220" y="235"/>
                  </a:cubicBezTo>
                  <a:cubicBezTo>
                    <a:pt x="181" y="157"/>
                    <a:pt x="134" y="79"/>
                    <a:pt x="87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57"/>
            <p:cNvSpPr/>
            <p:nvPr/>
          </p:nvSpPr>
          <p:spPr>
            <a:xfrm>
              <a:off x="1940222" y="1489849"/>
              <a:ext cx="67918" cy="103922"/>
            </a:xfrm>
            <a:custGeom>
              <a:avLst/>
              <a:gdLst/>
              <a:ahLst/>
              <a:cxnLst/>
              <a:rect l="l" t="t" r="r" b="b"/>
              <a:pathLst>
                <a:path w="1860" h="2846" extrusionOk="0">
                  <a:moveTo>
                    <a:pt x="0" y="1"/>
                  </a:moveTo>
                  <a:cubicBezTo>
                    <a:pt x="641" y="837"/>
                    <a:pt x="1266" y="1673"/>
                    <a:pt x="1743" y="2611"/>
                  </a:cubicBezTo>
                  <a:lnTo>
                    <a:pt x="1860" y="2845"/>
                  </a:lnTo>
                  <a:cubicBezTo>
                    <a:pt x="1844" y="2720"/>
                    <a:pt x="1821" y="2595"/>
                    <a:pt x="1790" y="2454"/>
                  </a:cubicBezTo>
                  <a:cubicBezTo>
                    <a:pt x="1696" y="2259"/>
                    <a:pt x="1586" y="2064"/>
                    <a:pt x="1469" y="1876"/>
                  </a:cubicBezTo>
                  <a:cubicBezTo>
                    <a:pt x="1250" y="1509"/>
                    <a:pt x="993" y="1149"/>
                    <a:pt x="743" y="798"/>
                  </a:cubicBezTo>
                  <a:cubicBezTo>
                    <a:pt x="743" y="821"/>
                    <a:pt x="727" y="845"/>
                    <a:pt x="727" y="860"/>
                  </a:cubicBezTo>
                  <a:cubicBezTo>
                    <a:pt x="532" y="540"/>
                    <a:pt x="289" y="25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57"/>
            <p:cNvSpPr/>
            <p:nvPr/>
          </p:nvSpPr>
          <p:spPr>
            <a:xfrm>
              <a:off x="2092854" y="1604835"/>
              <a:ext cx="35712" cy="77375"/>
            </a:xfrm>
            <a:custGeom>
              <a:avLst/>
              <a:gdLst/>
              <a:ahLst/>
              <a:cxnLst/>
              <a:rect l="l" t="t" r="r" b="b"/>
              <a:pathLst>
                <a:path w="978" h="2119" extrusionOk="0">
                  <a:moveTo>
                    <a:pt x="923" y="1"/>
                  </a:moveTo>
                  <a:cubicBezTo>
                    <a:pt x="900" y="40"/>
                    <a:pt x="868" y="87"/>
                    <a:pt x="845" y="126"/>
                  </a:cubicBezTo>
                  <a:cubicBezTo>
                    <a:pt x="704" y="368"/>
                    <a:pt x="571" y="626"/>
                    <a:pt x="446" y="876"/>
                  </a:cubicBezTo>
                  <a:cubicBezTo>
                    <a:pt x="321" y="1126"/>
                    <a:pt x="196" y="1368"/>
                    <a:pt x="87" y="1611"/>
                  </a:cubicBezTo>
                  <a:cubicBezTo>
                    <a:pt x="48" y="1775"/>
                    <a:pt x="16" y="1954"/>
                    <a:pt x="1" y="2118"/>
                  </a:cubicBezTo>
                  <a:cubicBezTo>
                    <a:pt x="48" y="1993"/>
                    <a:pt x="95" y="1868"/>
                    <a:pt x="142" y="1751"/>
                  </a:cubicBezTo>
                  <a:cubicBezTo>
                    <a:pt x="360" y="1243"/>
                    <a:pt x="626" y="759"/>
                    <a:pt x="884" y="274"/>
                  </a:cubicBezTo>
                  <a:cubicBezTo>
                    <a:pt x="915" y="227"/>
                    <a:pt x="946" y="165"/>
                    <a:pt x="978" y="118"/>
                  </a:cubicBezTo>
                  <a:cubicBezTo>
                    <a:pt x="954" y="79"/>
                    <a:pt x="939" y="40"/>
                    <a:pt x="923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57"/>
            <p:cNvSpPr/>
            <p:nvPr/>
          </p:nvSpPr>
          <p:spPr>
            <a:xfrm>
              <a:off x="2092014" y="1589134"/>
              <a:ext cx="64230" cy="114182"/>
            </a:xfrm>
            <a:custGeom>
              <a:avLst/>
              <a:gdLst/>
              <a:ahLst/>
              <a:cxnLst/>
              <a:rect l="l" t="t" r="r" b="b"/>
              <a:pathLst>
                <a:path w="1759" h="3127" extrusionOk="0">
                  <a:moveTo>
                    <a:pt x="1759" y="1"/>
                  </a:moveTo>
                  <a:cubicBezTo>
                    <a:pt x="1665" y="79"/>
                    <a:pt x="1555" y="165"/>
                    <a:pt x="1454" y="251"/>
                  </a:cubicBezTo>
                  <a:cubicBezTo>
                    <a:pt x="1235" y="548"/>
                    <a:pt x="1016" y="853"/>
                    <a:pt x="821" y="1165"/>
                  </a:cubicBezTo>
                  <a:cubicBezTo>
                    <a:pt x="493" y="1697"/>
                    <a:pt x="219" y="2267"/>
                    <a:pt x="0" y="2861"/>
                  </a:cubicBezTo>
                  <a:lnTo>
                    <a:pt x="0" y="3127"/>
                  </a:lnTo>
                  <a:cubicBezTo>
                    <a:pt x="79" y="2908"/>
                    <a:pt x="165" y="2697"/>
                    <a:pt x="258" y="2478"/>
                  </a:cubicBezTo>
                  <a:cubicBezTo>
                    <a:pt x="422" y="2080"/>
                    <a:pt x="618" y="1697"/>
                    <a:pt x="821" y="1337"/>
                  </a:cubicBezTo>
                  <a:cubicBezTo>
                    <a:pt x="1048" y="954"/>
                    <a:pt x="1290" y="603"/>
                    <a:pt x="1555" y="267"/>
                  </a:cubicBezTo>
                  <a:lnTo>
                    <a:pt x="1759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57"/>
            <p:cNvSpPr/>
            <p:nvPr/>
          </p:nvSpPr>
          <p:spPr>
            <a:xfrm>
              <a:off x="2099427" y="1583437"/>
              <a:ext cx="90776" cy="122727"/>
            </a:xfrm>
            <a:custGeom>
              <a:avLst/>
              <a:gdLst/>
              <a:ahLst/>
              <a:cxnLst/>
              <a:rect l="l" t="t" r="r" b="b"/>
              <a:pathLst>
                <a:path w="2486" h="3361" extrusionOk="0">
                  <a:moveTo>
                    <a:pt x="2486" y="1"/>
                  </a:moveTo>
                  <a:cubicBezTo>
                    <a:pt x="2407" y="118"/>
                    <a:pt x="2329" y="227"/>
                    <a:pt x="2251" y="345"/>
                  </a:cubicBezTo>
                  <a:cubicBezTo>
                    <a:pt x="2025" y="704"/>
                    <a:pt x="1798" y="1056"/>
                    <a:pt x="1563" y="1392"/>
                  </a:cubicBezTo>
                  <a:cubicBezTo>
                    <a:pt x="1329" y="1728"/>
                    <a:pt x="1095" y="2056"/>
                    <a:pt x="852" y="2384"/>
                  </a:cubicBezTo>
                  <a:cubicBezTo>
                    <a:pt x="610" y="2697"/>
                    <a:pt x="344" y="3001"/>
                    <a:pt x="71" y="3291"/>
                  </a:cubicBezTo>
                  <a:lnTo>
                    <a:pt x="1" y="3361"/>
                  </a:lnTo>
                  <a:cubicBezTo>
                    <a:pt x="63" y="3345"/>
                    <a:pt x="110" y="3337"/>
                    <a:pt x="165" y="3330"/>
                  </a:cubicBezTo>
                  <a:cubicBezTo>
                    <a:pt x="407" y="3087"/>
                    <a:pt x="618" y="2830"/>
                    <a:pt x="821" y="2579"/>
                  </a:cubicBezTo>
                  <a:cubicBezTo>
                    <a:pt x="1329" y="1939"/>
                    <a:pt x="1790" y="1267"/>
                    <a:pt x="2228" y="587"/>
                  </a:cubicBezTo>
                  <a:cubicBezTo>
                    <a:pt x="2290" y="485"/>
                    <a:pt x="2353" y="391"/>
                    <a:pt x="2423" y="290"/>
                  </a:cubicBezTo>
                  <a:lnTo>
                    <a:pt x="2486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57"/>
            <p:cNvSpPr/>
            <p:nvPr/>
          </p:nvSpPr>
          <p:spPr>
            <a:xfrm>
              <a:off x="2091722" y="1562624"/>
              <a:ext cx="101329" cy="144709"/>
            </a:xfrm>
            <a:custGeom>
              <a:avLst/>
              <a:gdLst/>
              <a:ahLst/>
              <a:cxnLst/>
              <a:rect l="l" t="t" r="r" b="b"/>
              <a:pathLst>
                <a:path w="2775" h="3963" extrusionOk="0">
                  <a:moveTo>
                    <a:pt x="2775" y="0"/>
                  </a:moveTo>
                  <a:cubicBezTo>
                    <a:pt x="2728" y="32"/>
                    <a:pt x="2689" y="63"/>
                    <a:pt x="2650" y="86"/>
                  </a:cubicBezTo>
                  <a:cubicBezTo>
                    <a:pt x="2579" y="180"/>
                    <a:pt x="2501" y="274"/>
                    <a:pt x="2431" y="360"/>
                  </a:cubicBezTo>
                  <a:cubicBezTo>
                    <a:pt x="2150" y="704"/>
                    <a:pt x="1876" y="1047"/>
                    <a:pt x="1603" y="1399"/>
                  </a:cubicBezTo>
                  <a:cubicBezTo>
                    <a:pt x="1048" y="2102"/>
                    <a:pt x="563" y="2845"/>
                    <a:pt x="149" y="3626"/>
                  </a:cubicBezTo>
                  <a:cubicBezTo>
                    <a:pt x="94" y="3712"/>
                    <a:pt x="47" y="3814"/>
                    <a:pt x="1" y="3900"/>
                  </a:cubicBezTo>
                  <a:lnTo>
                    <a:pt x="1" y="3962"/>
                  </a:lnTo>
                  <a:cubicBezTo>
                    <a:pt x="32" y="3962"/>
                    <a:pt x="55" y="3947"/>
                    <a:pt x="87" y="3947"/>
                  </a:cubicBezTo>
                  <a:lnTo>
                    <a:pt x="157" y="3806"/>
                  </a:lnTo>
                  <a:cubicBezTo>
                    <a:pt x="360" y="3400"/>
                    <a:pt x="587" y="2993"/>
                    <a:pt x="829" y="2610"/>
                  </a:cubicBezTo>
                  <a:cubicBezTo>
                    <a:pt x="1306" y="1868"/>
                    <a:pt x="1876" y="1196"/>
                    <a:pt x="2431" y="524"/>
                  </a:cubicBezTo>
                  <a:cubicBezTo>
                    <a:pt x="2548" y="383"/>
                    <a:pt x="2657" y="250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57"/>
            <p:cNvSpPr/>
            <p:nvPr/>
          </p:nvSpPr>
          <p:spPr>
            <a:xfrm>
              <a:off x="2123125" y="1638247"/>
              <a:ext cx="54809" cy="61382"/>
            </a:xfrm>
            <a:custGeom>
              <a:avLst/>
              <a:gdLst/>
              <a:ahLst/>
              <a:cxnLst/>
              <a:rect l="l" t="t" r="r" b="b"/>
              <a:pathLst>
                <a:path w="1501" h="1681" extrusionOk="0">
                  <a:moveTo>
                    <a:pt x="1376" y="0"/>
                  </a:moveTo>
                  <a:cubicBezTo>
                    <a:pt x="1250" y="164"/>
                    <a:pt x="1110" y="320"/>
                    <a:pt x="985" y="477"/>
                  </a:cubicBezTo>
                  <a:cubicBezTo>
                    <a:pt x="657" y="883"/>
                    <a:pt x="352" y="1305"/>
                    <a:pt x="0" y="1680"/>
                  </a:cubicBezTo>
                  <a:cubicBezTo>
                    <a:pt x="94" y="1641"/>
                    <a:pt x="188" y="1594"/>
                    <a:pt x="274" y="1547"/>
                  </a:cubicBezTo>
                  <a:cubicBezTo>
                    <a:pt x="297" y="1516"/>
                    <a:pt x="321" y="1477"/>
                    <a:pt x="352" y="1446"/>
                  </a:cubicBezTo>
                  <a:lnTo>
                    <a:pt x="993" y="625"/>
                  </a:lnTo>
                  <a:cubicBezTo>
                    <a:pt x="1172" y="422"/>
                    <a:pt x="1336" y="219"/>
                    <a:pt x="1501" y="16"/>
                  </a:cubicBezTo>
                  <a:cubicBezTo>
                    <a:pt x="1488" y="12"/>
                    <a:pt x="1476" y="11"/>
                    <a:pt x="1465" y="11"/>
                  </a:cubicBezTo>
                  <a:cubicBezTo>
                    <a:pt x="1425" y="11"/>
                    <a:pt x="1390" y="29"/>
                    <a:pt x="1360" y="47"/>
                  </a:cubicBezTo>
                  <a:cubicBezTo>
                    <a:pt x="1368" y="31"/>
                    <a:pt x="1368" y="24"/>
                    <a:pt x="137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4" name="Google Shape;17824;p57"/>
            <p:cNvSpPr/>
            <p:nvPr/>
          </p:nvSpPr>
          <p:spPr>
            <a:xfrm>
              <a:off x="2061780" y="153951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5" name="Google Shape;17825;p57"/>
            <p:cNvSpPr/>
            <p:nvPr/>
          </p:nvSpPr>
          <p:spPr>
            <a:xfrm>
              <a:off x="1993607" y="1498832"/>
              <a:ext cx="122398" cy="761849"/>
            </a:xfrm>
            <a:custGeom>
              <a:avLst/>
              <a:gdLst/>
              <a:ahLst/>
              <a:cxnLst/>
              <a:rect l="l" t="t" r="r" b="b"/>
              <a:pathLst>
                <a:path w="3352" h="20864" extrusionOk="0">
                  <a:moveTo>
                    <a:pt x="2766" y="12828"/>
                  </a:moveTo>
                  <a:lnTo>
                    <a:pt x="2766" y="12828"/>
                  </a:lnTo>
                  <a:cubicBezTo>
                    <a:pt x="2820" y="13195"/>
                    <a:pt x="2852" y="13570"/>
                    <a:pt x="2875" y="13938"/>
                  </a:cubicBezTo>
                  <a:cubicBezTo>
                    <a:pt x="2844" y="13852"/>
                    <a:pt x="2820" y="13774"/>
                    <a:pt x="2797" y="13695"/>
                  </a:cubicBezTo>
                  <a:cubicBezTo>
                    <a:pt x="2805" y="13477"/>
                    <a:pt x="2805" y="13266"/>
                    <a:pt x="2781" y="13039"/>
                  </a:cubicBezTo>
                  <a:cubicBezTo>
                    <a:pt x="2781" y="12969"/>
                    <a:pt x="2774" y="12906"/>
                    <a:pt x="2766" y="12828"/>
                  </a:cubicBezTo>
                  <a:close/>
                  <a:moveTo>
                    <a:pt x="2766" y="14328"/>
                  </a:moveTo>
                  <a:cubicBezTo>
                    <a:pt x="2813" y="14485"/>
                    <a:pt x="2852" y="14641"/>
                    <a:pt x="2891" y="14797"/>
                  </a:cubicBezTo>
                  <a:cubicBezTo>
                    <a:pt x="2883" y="15227"/>
                    <a:pt x="2860" y="15665"/>
                    <a:pt x="2813" y="16094"/>
                  </a:cubicBezTo>
                  <a:cubicBezTo>
                    <a:pt x="2719" y="16829"/>
                    <a:pt x="2570" y="17564"/>
                    <a:pt x="2453" y="18298"/>
                  </a:cubicBezTo>
                  <a:cubicBezTo>
                    <a:pt x="2430" y="18392"/>
                    <a:pt x="2422" y="18486"/>
                    <a:pt x="2414" y="18572"/>
                  </a:cubicBezTo>
                  <a:cubicBezTo>
                    <a:pt x="2414" y="18322"/>
                    <a:pt x="2422" y="18079"/>
                    <a:pt x="2453" y="17837"/>
                  </a:cubicBezTo>
                  <a:cubicBezTo>
                    <a:pt x="2492" y="17329"/>
                    <a:pt x="2570" y="16821"/>
                    <a:pt x="2617" y="16313"/>
                  </a:cubicBezTo>
                  <a:cubicBezTo>
                    <a:pt x="2664" y="15758"/>
                    <a:pt x="2719" y="15196"/>
                    <a:pt x="2742" y="14641"/>
                  </a:cubicBezTo>
                  <a:cubicBezTo>
                    <a:pt x="2758" y="14532"/>
                    <a:pt x="2758" y="14430"/>
                    <a:pt x="2766" y="14328"/>
                  </a:cubicBezTo>
                  <a:close/>
                  <a:moveTo>
                    <a:pt x="3039" y="15649"/>
                  </a:moveTo>
                  <a:cubicBezTo>
                    <a:pt x="3055" y="15774"/>
                    <a:pt x="3070" y="15891"/>
                    <a:pt x="3078" y="16016"/>
                  </a:cubicBezTo>
                  <a:cubicBezTo>
                    <a:pt x="3110" y="16337"/>
                    <a:pt x="3094" y="16641"/>
                    <a:pt x="3078" y="16946"/>
                  </a:cubicBezTo>
                  <a:cubicBezTo>
                    <a:pt x="3047" y="17540"/>
                    <a:pt x="2860" y="18118"/>
                    <a:pt x="2758" y="18697"/>
                  </a:cubicBezTo>
                  <a:cubicBezTo>
                    <a:pt x="2695" y="19017"/>
                    <a:pt x="2625" y="19361"/>
                    <a:pt x="2617" y="19705"/>
                  </a:cubicBezTo>
                  <a:cubicBezTo>
                    <a:pt x="2617" y="19689"/>
                    <a:pt x="2617" y="19681"/>
                    <a:pt x="2609" y="19681"/>
                  </a:cubicBezTo>
                  <a:cubicBezTo>
                    <a:pt x="2539" y="19361"/>
                    <a:pt x="2539" y="19025"/>
                    <a:pt x="2578" y="18697"/>
                  </a:cubicBezTo>
                  <a:cubicBezTo>
                    <a:pt x="2688" y="17954"/>
                    <a:pt x="2836" y="17212"/>
                    <a:pt x="2938" y="16470"/>
                  </a:cubicBezTo>
                  <a:cubicBezTo>
                    <a:pt x="2977" y="16196"/>
                    <a:pt x="3008" y="15923"/>
                    <a:pt x="3039" y="15649"/>
                  </a:cubicBezTo>
                  <a:close/>
                  <a:moveTo>
                    <a:pt x="1948" y="0"/>
                  </a:moveTo>
                  <a:cubicBezTo>
                    <a:pt x="1912" y="0"/>
                    <a:pt x="1873" y="29"/>
                    <a:pt x="1883" y="67"/>
                  </a:cubicBezTo>
                  <a:cubicBezTo>
                    <a:pt x="1976" y="372"/>
                    <a:pt x="1961" y="685"/>
                    <a:pt x="1945" y="997"/>
                  </a:cubicBezTo>
                  <a:cubicBezTo>
                    <a:pt x="1922" y="1310"/>
                    <a:pt x="1875" y="1622"/>
                    <a:pt x="1859" y="1943"/>
                  </a:cubicBezTo>
                  <a:cubicBezTo>
                    <a:pt x="1828" y="2318"/>
                    <a:pt x="1797" y="2685"/>
                    <a:pt x="1758" y="3060"/>
                  </a:cubicBezTo>
                  <a:cubicBezTo>
                    <a:pt x="1719" y="3427"/>
                    <a:pt x="1648" y="3802"/>
                    <a:pt x="1601" y="4162"/>
                  </a:cubicBezTo>
                  <a:cubicBezTo>
                    <a:pt x="1508" y="4889"/>
                    <a:pt x="1437" y="5608"/>
                    <a:pt x="1398" y="6342"/>
                  </a:cubicBezTo>
                  <a:cubicBezTo>
                    <a:pt x="1359" y="7045"/>
                    <a:pt x="1312" y="7757"/>
                    <a:pt x="1437" y="8452"/>
                  </a:cubicBezTo>
                  <a:cubicBezTo>
                    <a:pt x="1554" y="9077"/>
                    <a:pt x="1797" y="9671"/>
                    <a:pt x="2031" y="10257"/>
                  </a:cubicBezTo>
                  <a:cubicBezTo>
                    <a:pt x="2102" y="10437"/>
                    <a:pt x="2172" y="10601"/>
                    <a:pt x="2234" y="10773"/>
                  </a:cubicBezTo>
                  <a:cubicBezTo>
                    <a:pt x="2258" y="10890"/>
                    <a:pt x="2273" y="10999"/>
                    <a:pt x="2305" y="11117"/>
                  </a:cubicBezTo>
                  <a:cubicBezTo>
                    <a:pt x="2406" y="11625"/>
                    <a:pt x="2492" y="12133"/>
                    <a:pt x="2563" y="12648"/>
                  </a:cubicBezTo>
                  <a:cubicBezTo>
                    <a:pt x="2578" y="12789"/>
                    <a:pt x="2586" y="12937"/>
                    <a:pt x="2602" y="13070"/>
                  </a:cubicBezTo>
                  <a:cubicBezTo>
                    <a:pt x="2219" y="12047"/>
                    <a:pt x="1765" y="11046"/>
                    <a:pt x="1414" y="10015"/>
                  </a:cubicBezTo>
                  <a:cubicBezTo>
                    <a:pt x="1054" y="8921"/>
                    <a:pt x="1086" y="7780"/>
                    <a:pt x="1054" y="6647"/>
                  </a:cubicBezTo>
                  <a:cubicBezTo>
                    <a:pt x="1039" y="6084"/>
                    <a:pt x="1023" y="5529"/>
                    <a:pt x="906" y="4982"/>
                  </a:cubicBezTo>
                  <a:cubicBezTo>
                    <a:pt x="851" y="4709"/>
                    <a:pt x="781" y="4443"/>
                    <a:pt x="687" y="4193"/>
                  </a:cubicBezTo>
                  <a:cubicBezTo>
                    <a:pt x="586" y="3927"/>
                    <a:pt x="460" y="3693"/>
                    <a:pt x="320" y="3459"/>
                  </a:cubicBezTo>
                  <a:cubicBezTo>
                    <a:pt x="242" y="3334"/>
                    <a:pt x="164" y="3216"/>
                    <a:pt x="78" y="3099"/>
                  </a:cubicBezTo>
                  <a:cubicBezTo>
                    <a:pt x="68" y="3088"/>
                    <a:pt x="57" y="3083"/>
                    <a:pt x="47" y="3083"/>
                  </a:cubicBezTo>
                  <a:cubicBezTo>
                    <a:pt x="22" y="3083"/>
                    <a:pt x="1" y="3111"/>
                    <a:pt x="23" y="3138"/>
                  </a:cubicBezTo>
                  <a:cubicBezTo>
                    <a:pt x="687" y="4052"/>
                    <a:pt x="804" y="5248"/>
                    <a:pt x="828" y="6350"/>
                  </a:cubicBezTo>
                  <a:cubicBezTo>
                    <a:pt x="859" y="7475"/>
                    <a:pt x="804" y="8624"/>
                    <a:pt x="1101" y="9718"/>
                  </a:cubicBezTo>
                  <a:cubicBezTo>
                    <a:pt x="1437" y="10945"/>
                    <a:pt x="1976" y="12093"/>
                    <a:pt x="2414" y="13273"/>
                  </a:cubicBezTo>
                  <a:cubicBezTo>
                    <a:pt x="2469" y="13445"/>
                    <a:pt x="2539" y="13617"/>
                    <a:pt x="2586" y="13781"/>
                  </a:cubicBezTo>
                  <a:cubicBezTo>
                    <a:pt x="2586" y="13938"/>
                    <a:pt x="2578" y="14086"/>
                    <a:pt x="2570" y="14242"/>
                  </a:cubicBezTo>
                  <a:cubicBezTo>
                    <a:pt x="2539" y="14813"/>
                    <a:pt x="2508" y="15376"/>
                    <a:pt x="2461" y="15946"/>
                  </a:cubicBezTo>
                  <a:cubicBezTo>
                    <a:pt x="2414" y="16477"/>
                    <a:pt x="2352" y="17017"/>
                    <a:pt x="2281" y="17556"/>
                  </a:cubicBezTo>
                  <a:cubicBezTo>
                    <a:pt x="2180" y="18454"/>
                    <a:pt x="2078" y="19431"/>
                    <a:pt x="2469" y="20283"/>
                  </a:cubicBezTo>
                  <a:cubicBezTo>
                    <a:pt x="2516" y="20377"/>
                    <a:pt x="2570" y="20478"/>
                    <a:pt x="2625" y="20572"/>
                  </a:cubicBezTo>
                  <a:cubicBezTo>
                    <a:pt x="2652" y="20613"/>
                    <a:pt x="2692" y="20636"/>
                    <a:pt x="2732" y="20636"/>
                  </a:cubicBezTo>
                  <a:cubicBezTo>
                    <a:pt x="2738" y="20636"/>
                    <a:pt x="2744" y="20636"/>
                    <a:pt x="2750" y="20635"/>
                  </a:cubicBezTo>
                  <a:cubicBezTo>
                    <a:pt x="2750" y="20642"/>
                    <a:pt x="2766" y="20650"/>
                    <a:pt x="2766" y="20658"/>
                  </a:cubicBezTo>
                  <a:cubicBezTo>
                    <a:pt x="2774" y="20674"/>
                    <a:pt x="2774" y="20681"/>
                    <a:pt x="2781" y="20681"/>
                  </a:cubicBezTo>
                  <a:cubicBezTo>
                    <a:pt x="2805" y="20721"/>
                    <a:pt x="2820" y="20767"/>
                    <a:pt x="2844" y="20807"/>
                  </a:cubicBezTo>
                  <a:cubicBezTo>
                    <a:pt x="2861" y="20847"/>
                    <a:pt x="2892" y="20863"/>
                    <a:pt x="2925" y="20863"/>
                  </a:cubicBezTo>
                  <a:cubicBezTo>
                    <a:pt x="2994" y="20863"/>
                    <a:pt x="3069" y="20787"/>
                    <a:pt x="3031" y="20697"/>
                  </a:cubicBezTo>
                  <a:cubicBezTo>
                    <a:pt x="2906" y="20455"/>
                    <a:pt x="2867" y="20174"/>
                    <a:pt x="2860" y="19908"/>
                  </a:cubicBezTo>
                  <a:cubicBezTo>
                    <a:pt x="2852" y="19619"/>
                    <a:pt x="2867" y="19330"/>
                    <a:pt x="2930" y="19040"/>
                  </a:cubicBezTo>
                  <a:cubicBezTo>
                    <a:pt x="3039" y="18454"/>
                    <a:pt x="3203" y="17876"/>
                    <a:pt x="3289" y="17282"/>
                  </a:cubicBezTo>
                  <a:cubicBezTo>
                    <a:pt x="3328" y="16977"/>
                    <a:pt x="3352" y="16665"/>
                    <a:pt x="3328" y="16352"/>
                  </a:cubicBezTo>
                  <a:cubicBezTo>
                    <a:pt x="3313" y="16040"/>
                    <a:pt x="3289" y="15735"/>
                    <a:pt x="3242" y="15422"/>
                  </a:cubicBezTo>
                  <a:cubicBezTo>
                    <a:pt x="3203" y="15211"/>
                    <a:pt x="3164" y="15008"/>
                    <a:pt x="3117" y="14789"/>
                  </a:cubicBezTo>
                  <a:cubicBezTo>
                    <a:pt x="3117" y="14696"/>
                    <a:pt x="3125" y="14594"/>
                    <a:pt x="3125" y="14500"/>
                  </a:cubicBezTo>
                  <a:cubicBezTo>
                    <a:pt x="3133" y="13836"/>
                    <a:pt x="3078" y="13156"/>
                    <a:pt x="2961" y="12508"/>
                  </a:cubicBezTo>
                  <a:cubicBezTo>
                    <a:pt x="2852" y="11882"/>
                    <a:pt x="2680" y="11273"/>
                    <a:pt x="2445" y="10679"/>
                  </a:cubicBezTo>
                  <a:cubicBezTo>
                    <a:pt x="2305" y="9968"/>
                    <a:pt x="2187" y="9249"/>
                    <a:pt x="2187" y="8538"/>
                  </a:cubicBezTo>
                  <a:cubicBezTo>
                    <a:pt x="2187" y="8038"/>
                    <a:pt x="2234" y="7546"/>
                    <a:pt x="2352" y="7053"/>
                  </a:cubicBezTo>
                  <a:cubicBezTo>
                    <a:pt x="2406" y="6819"/>
                    <a:pt x="2469" y="6592"/>
                    <a:pt x="2563" y="6373"/>
                  </a:cubicBezTo>
                  <a:cubicBezTo>
                    <a:pt x="2649" y="6155"/>
                    <a:pt x="2758" y="5951"/>
                    <a:pt x="2860" y="5748"/>
                  </a:cubicBezTo>
                  <a:cubicBezTo>
                    <a:pt x="2922" y="5647"/>
                    <a:pt x="2969" y="5537"/>
                    <a:pt x="3031" y="5443"/>
                  </a:cubicBezTo>
                  <a:cubicBezTo>
                    <a:pt x="3043" y="5414"/>
                    <a:pt x="3020" y="5385"/>
                    <a:pt x="2991" y="5385"/>
                  </a:cubicBezTo>
                  <a:cubicBezTo>
                    <a:pt x="2982" y="5385"/>
                    <a:pt x="2971" y="5389"/>
                    <a:pt x="2961" y="5397"/>
                  </a:cubicBezTo>
                  <a:cubicBezTo>
                    <a:pt x="2617" y="5725"/>
                    <a:pt x="2422" y="6162"/>
                    <a:pt x="2289" y="6608"/>
                  </a:cubicBezTo>
                  <a:cubicBezTo>
                    <a:pt x="2133" y="7077"/>
                    <a:pt x="2039" y="7569"/>
                    <a:pt x="2000" y="8061"/>
                  </a:cubicBezTo>
                  <a:cubicBezTo>
                    <a:pt x="1953" y="8640"/>
                    <a:pt x="1992" y="9210"/>
                    <a:pt x="2070" y="9780"/>
                  </a:cubicBezTo>
                  <a:cubicBezTo>
                    <a:pt x="1953" y="9476"/>
                    <a:pt x="1836" y="9163"/>
                    <a:pt x="1750" y="8851"/>
                  </a:cubicBezTo>
                  <a:cubicBezTo>
                    <a:pt x="1664" y="8538"/>
                    <a:pt x="1594" y="8218"/>
                    <a:pt x="1570" y="7897"/>
                  </a:cubicBezTo>
                  <a:cubicBezTo>
                    <a:pt x="1554" y="7530"/>
                    <a:pt x="1570" y="7163"/>
                    <a:pt x="1586" y="6803"/>
                  </a:cubicBezTo>
                  <a:cubicBezTo>
                    <a:pt x="1601" y="6076"/>
                    <a:pt x="1672" y="5357"/>
                    <a:pt x="1758" y="4631"/>
                  </a:cubicBezTo>
                  <a:cubicBezTo>
                    <a:pt x="1844" y="3896"/>
                    <a:pt x="1945" y="3169"/>
                    <a:pt x="1992" y="2427"/>
                  </a:cubicBezTo>
                  <a:cubicBezTo>
                    <a:pt x="2016" y="2083"/>
                    <a:pt x="2016" y="1739"/>
                    <a:pt x="2039" y="1411"/>
                  </a:cubicBezTo>
                  <a:cubicBezTo>
                    <a:pt x="2070" y="1099"/>
                    <a:pt x="2094" y="770"/>
                    <a:pt x="2070" y="458"/>
                  </a:cubicBezTo>
                  <a:cubicBezTo>
                    <a:pt x="2062" y="317"/>
                    <a:pt x="2039" y="177"/>
                    <a:pt x="2000" y="44"/>
                  </a:cubicBezTo>
                  <a:cubicBezTo>
                    <a:pt x="1994" y="13"/>
                    <a:pt x="1972" y="0"/>
                    <a:pt x="19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6" name="Google Shape;17826;p57"/>
            <p:cNvSpPr/>
            <p:nvPr/>
          </p:nvSpPr>
          <p:spPr>
            <a:xfrm>
              <a:off x="1960451" y="1570876"/>
              <a:ext cx="63098" cy="87928"/>
            </a:xfrm>
            <a:custGeom>
              <a:avLst/>
              <a:gdLst/>
              <a:ahLst/>
              <a:cxnLst/>
              <a:rect l="l" t="t" r="r" b="b"/>
              <a:pathLst>
                <a:path w="1728" h="2408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564" y="282"/>
                    <a:pt x="1415" y="610"/>
                    <a:pt x="1165" y="751"/>
                  </a:cubicBezTo>
                  <a:cubicBezTo>
                    <a:pt x="1181" y="939"/>
                    <a:pt x="1032" y="1134"/>
                    <a:pt x="853" y="1157"/>
                  </a:cubicBezTo>
                  <a:cubicBezTo>
                    <a:pt x="751" y="1345"/>
                    <a:pt x="535" y="1453"/>
                    <a:pt x="323" y="1453"/>
                  </a:cubicBezTo>
                  <a:cubicBezTo>
                    <a:pt x="208" y="1453"/>
                    <a:pt x="94" y="1421"/>
                    <a:pt x="1" y="1353"/>
                  </a:cubicBezTo>
                  <a:lnTo>
                    <a:pt x="1" y="1353"/>
                  </a:lnTo>
                  <a:cubicBezTo>
                    <a:pt x="79" y="1509"/>
                    <a:pt x="251" y="1587"/>
                    <a:pt x="431" y="1611"/>
                  </a:cubicBezTo>
                  <a:cubicBezTo>
                    <a:pt x="603" y="1650"/>
                    <a:pt x="782" y="1650"/>
                    <a:pt x="939" y="1720"/>
                  </a:cubicBezTo>
                  <a:cubicBezTo>
                    <a:pt x="1251" y="1845"/>
                    <a:pt x="1415" y="2189"/>
                    <a:pt x="1564" y="2408"/>
                  </a:cubicBezTo>
                  <a:cubicBezTo>
                    <a:pt x="1408" y="2025"/>
                    <a:pt x="1494" y="1595"/>
                    <a:pt x="1579" y="1196"/>
                  </a:cubicBezTo>
                  <a:cubicBezTo>
                    <a:pt x="1658" y="790"/>
                    <a:pt x="1728" y="345"/>
                    <a:pt x="15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7" name="Google Shape;17827;p57"/>
            <p:cNvSpPr/>
            <p:nvPr/>
          </p:nvSpPr>
          <p:spPr>
            <a:xfrm>
              <a:off x="2032933" y="1475316"/>
              <a:ext cx="77960" cy="79639"/>
            </a:xfrm>
            <a:custGeom>
              <a:avLst/>
              <a:gdLst/>
              <a:ahLst/>
              <a:cxnLst/>
              <a:rect l="l" t="t" r="r" b="b"/>
              <a:pathLst>
                <a:path w="2135" h="2181" extrusionOk="0">
                  <a:moveTo>
                    <a:pt x="40" y="0"/>
                  </a:moveTo>
                  <a:lnTo>
                    <a:pt x="40" y="0"/>
                  </a:lnTo>
                  <a:cubicBezTo>
                    <a:pt x="1" y="274"/>
                    <a:pt x="118" y="539"/>
                    <a:pt x="274" y="750"/>
                  </a:cubicBezTo>
                  <a:cubicBezTo>
                    <a:pt x="415" y="977"/>
                    <a:pt x="610" y="1172"/>
                    <a:pt x="743" y="1407"/>
                  </a:cubicBezTo>
                  <a:cubicBezTo>
                    <a:pt x="845" y="1597"/>
                    <a:pt x="910" y="1829"/>
                    <a:pt x="868" y="2039"/>
                  </a:cubicBezTo>
                  <a:lnTo>
                    <a:pt x="868" y="2039"/>
                  </a:lnTo>
                  <a:cubicBezTo>
                    <a:pt x="973" y="1755"/>
                    <a:pt x="1183" y="1337"/>
                    <a:pt x="1532" y="1047"/>
                  </a:cubicBezTo>
                  <a:cubicBezTo>
                    <a:pt x="1689" y="914"/>
                    <a:pt x="1876" y="821"/>
                    <a:pt x="1978" y="656"/>
                  </a:cubicBezTo>
                  <a:cubicBezTo>
                    <a:pt x="2072" y="516"/>
                    <a:pt x="2111" y="344"/>
                    <a:pt x="2134" y="180"/>
                  </a:cubicBezTo>
                  <a:lnTo>
                    <a:pt x="2134" y="180"/>
                  </a:lnTo>
                  <a:cubicBezTo>
                    <a:pt x="2017" y="297"/>
                    <a:pt x="1876" y="414"/>
                    <a:pt x="1704" y="430"/>
                  </a:cubicBezTo>
                  <a:cubicBezTo>
                    <a:pt x="1693" y="431"/>
                    <a:pt x="1681" y="432"/>
                    <a:pt x="1669" y="432"/>
                  </a:cubicBezTo>
                  <a:cubicBezTo>
                    <a:pt x="1514" y="432"/>
                    <a:pt x="1347" y="293"/>
                    <a:pt x="1376" y="141"/>
                  </a:cubicBezTo>
                  <a:lnTo>
                    <a:pt x="1376" y="141"/>
                  </a:lnTo>
                  <a:cubicBezTo>
                    <a:pt x="1250" y="290"/>
                    <a:pt x="1051" y="371"/>
                    <a:pt x="854" y="371"/>
                  </a:cubicBezTo>
                  <a:cubicBezTo>
                    <a:pt x="710" y="371"/>
                    <a:pt x="566" y="327"/>
                    <a:pt x="454" y="234"/>
                  </a:cubicBezTo>
                  <a:cubicBezTo>
                    <a:pt x="428" y="242"/>
                    <a:pt x="402" y="245"/>
                    <a:pt x="375" y="245"/>
                  </a:cubicBezTo>
                  <a:cubicBezTo>
                    <a:pt x="227" y="245"/>
                    <a:pt x="80" y="139"/>
                    <a:pt x="40" y="0"/>
                  </a:cubicBezTo>
                  <a:close/>
                  <a:moveTo>
                    <a:pt x="868" y="2039"/>
                  </a:moveTo>
                  <a:lnTo>
                    <a:pt x="868" y="2039"/>
                  </a:lnTo>
                  <a:cubicBezTo>
                    <a:pt x="849" y="2091"/>
                    <a:pt x="834" y="2139"/>
                    <a:pt x="821" y="2180"/>
                  </a:cubicBezTo>
                  <a:cubicBezTo>
                    <a:pt x="843" y="2135"/>
                    <a:pt x="859" y="2087"/>
                    <a:pt x="868" y="20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8" name="Google Shape;17828;p57"/>
            <p:cNvSpPr/>
            <p:nvPr/>
          </p:nvSpPr>
          <p:spPr>
            <a:xfrm>
              <a:off x="2077189" y="1663040"/>
              <a:ext cx="68502" cy="78507"/>
            </a:xfrm>
            <a:custGeom>
              <a:avLst/>
              <a:gdLst/>
              <a:ahLst/>
              <a:cxnLst/>
              <a:rect l="l" t="t" r="r" b="b"/>
              <a:pathLst>
                <a:path w="1876" h="2150" extrusionOk="0">
                  <a:moveTo>
                    <a:pt x="1876" y="1220"/>
                  </a:moveTo>
                  <a:cubicBezTo>
                    <a:pt x="1840" y="1228"/>
                    <a:pt x="1807" y="1242"/>
                    <a:pt x="1776" y="1258"/>
                  </a:cubicBezTo>
                  <a:lnTo>
                    <a:pt x="1776" y="1258"/>
                  </a:lnTo>
                  <a:cubicBezTo>
                    <a:pt x="1810" y="1251"/>
                    <a:pt x="1844" y="1239"/>
                    <a:pt x="1876" y="1220"/>
                  </a:cubicBezTo>
                  <a:close/>
                  <a:moveTo>
                    <a:pt x="203" y="1"/>
                  </a:moveTo>
                  <a:lnTo>
                    <a:pt x="203" y="1"/>
                  </a:lnTo>
                  <a:cubicBezTo>
                    <a:pt x="0" y="298"/>
                    <a:pt x="55" y="712"/>
                    <a:pt x="117" y="1071"/>
                  </a:cubicBezTo>
                  <a:cubicBezTo>
                    <a:pt x="180" y="1445"/>
                    <a:pt x="219" y="1842"/>
                    <a:pt x="10" y="2146"/>
                  </a:cubicBezTo>
                  <a:lnTo>
                    <a:pt x="10" y="2146"/>
                  </a:lnTo>
                  <a:cubicBezTo>
                    <a:pt x="129" y="1976"/>
                    <a:pt x="400" y="1813"/>
                    <a:pt x="649" y="1759"/>
                  </a:cubicBezTo>
                  <a:cubicBezTo>
                    <a:pt x="907" y="1697"/>
                    <a:pt x="1180" y="1697"/>
                    <a:pt x="1391" y="1564"/>
                  </a:cubicBezTo>
                  <a:cubicBezTo>
                    <a:pt x="1532" y="1474"/>
                    <a:pt x="1636" y="1333"/>
                    <a:pt x="1776" y="1258"/>
                  </a:cubicBezTo>
                  <a:lnTo>
                    <a:pt x="1776" y="1258"/>
                  </a:lnTo>
                  <a:cubicBezTo>
                    <a:pt x="1753" y="1263"/>
                    <a:pt x="1731" y="1265"/>
                    <a:pt x="1708" y="1265"/>
                  </a:cubicBezTo>
                  <a:cubicBezTo>
                    <a:pt x="1545" y="1265"/>
                    <a:pt x="1379" y="1155"/>
                    <a:pt x="1344" y="993"/>
                  </a:cubicBezTo>
                  <a:cubicBezTo>
                    <a:pt x="1321" y="997"/>
                    <a:pt x="1299" y="998"/>
                    <a:pt x="1276" y="998"/>
                  </a:cubicBezTo>
                  <a:cubicBezTo>
                    <a:pt x="1027" y="998"/>
                    <a:pt x="793" y="807"/>
                    <a:pt x="750" y="564"/>
                  </a:cubicBezTo>
                  <a:cubicBezTo>
                    <a:pt x="704" y="626"/>
                    <a:pt x="634" y="654"/>
                    <a:pt x="560" y="654"/>
                  </a:cubicBezTo>
                  <a:cubicBezTo>
                    <a:pt x="460" y="654"/>
                    <a:pt x="352" y="602"/>
                    <a:pt x="289" y="517"/>
                  </a:cubicBezTo>
                  <a:cubicBezTo>
                    <a:pt x="180" y="368"/>
                    <a:pt x="180" y="173"/>
                    <a:pt x="203" y="1"/>
                  </a:cubicBezTo>
                  <a:close/>
                  <a:moveTo>
                    <a:pt x="10" y="2146"/>
                  </a:moveTo>
                  <a:cubicBezTo>
                    <a:pt x="9" y="2147"/>
                    <a:pt x="9" y="2149"/>
                    <a:pt x="8" y="2150"/>
                  </a:cubicBezTo>
                  <a:cubicBezTo>
                    <a:pt x="9" y="2149"/>
                    <a:pt x="10" y="2147"/>
                    <a:pt x="10" y="214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9" name="Google Shape;17829;p57"/>
            <p:cNvSpPr/>
            <p:nvPr/>
          </p:nvSpPr>
          <p:spPr>
            <a:xfrm>
              <a:off x="1923937" y="1671621"/>
              <a:ext cx="119331" cy="198349"/>
            </a:xfrm>
            <a:custGeom>
              <a:avLst/>
              <a:gdLst/>
              <a:ahLst/>
              <a:cxnLst/>
              <a:rect l="l" t="t" r="r" b="b"/>
              <a:pathLst>
                <a:path w="3268" h="5432" extrusionOk="0">
                  <a:moveTo>
                    <a:pt x="196" y="0"/>
                  </a:moveTo>
                  <a:cubicBezTo>
                    <a:pt x="94" y="829"/>
                    <a:pt x="1" y="1680"/>
                    <a:pt x="173" y="2501"/>
                  </a:cubicBezTo>
                  <a:cubicBezTo>
                    <a:pt x="337" y="3321"/>
                    <a:pt x="782" y="4119"/>
                    <a:pt x="1525" y="4517"/>
                  </a:cubicBezTo>
                  <a:cubicBezTo>
                    <a:pt x="1821" y="4673"/>
                    <a:pt x="2142" y="4775"/>
                    <a:pt x="2447" y="4892"/>
                  </a:cubicBezTo>
                  <a:cubicBezTo>
                    <a:pt x="2759" y="5009"/>
                    <a:pt x="3064" y="5173"/>
                    <a:pt x="3267" y="5431"/>
                  </a:cubicBezTo>
                  <a:lnTo>
                    <a:pt x="2915" y="4705"/>
                  </a:lnTo>
                  <a:cubicBezTo>
                    <a:pt x="2923" y="4181"/>
                    <a:pt x="2931" y="3642"/>
                    <a:pt x="2837" y="3110"/>
                  </a:cubicBezTo>
                  <a:cubicBezTo>
                    <a:pt x="2736" y="2587"/>
                    <a:pt x="2533" y="2079"/>
                    <a:pt x="2165" y="1696"/>
                  </a:cubicBezTo>
                  <a:cubicBezTo>
                    <a:pt x="1853" y="1383"/>
                    <a:pt x="1446" y="1180"/>
                    <a:pt x="1079" y="946"/>
                  </a:cubicBezTo>
                  <a:cubicBezTo>
                    <a:pt x="704" y="711"/>
                    <a:pt x="345" y="407"/>
                    <a:pt x="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0" name="Google Shape;17830;p57"/>
            <p:cNvSpPr/>
            <p:nvPr/>
          </p:nvSpPr>
          <p:spPr>
            <a:xfrm>
              <a:off x="2094862" y="1751516"/>
              <a:ext cx="169831" cy="265391"/>
            </a:xfrm>
            <a:custGeom>
              <a:avLst/>
              <a:gdLst/>
              <a:ahLst/>
              <a:cxnLst/>
              <a:rect l="l" t="t" r="r" b="b"/>
              <a:pathLst>
                <a:path w="4651" h="7268" extrusionOk="0">
                  <a:moveTo>
                    <a:pt x="4650" y="0"/>
                  </a:moveTo>
                  <a:cubicBezTo>
                    <a:pt x="4644" y="15"/>
                    <a:pt x="4638" y="30"/>
                    <a:pt x="4632" y="45"/>
                  </a:cubicBezTo>
                  <a:lnTo>
                    <a:pt x="4632" y="45"/>
                  </a:lnTo>
                  <a:cubicBezTo>
                    <a:pt x="4639" y="30"/>
                    <a:pt x="4644" y="15"/>
                    <a:pt x="4650" y="0"/>
                  </a:cubicBezTo>
                  <a:close/>
                  <a:moveTo>
                    <a:pt x="4632" y="45"/>
                  </a:moveTo>
                  <a:cubicBezTo>
                    <a:pt x="4438" y="517"/>
                    <a:pt x="4041" y="904"/>
                    <a:pt x="3548" y="1063"/>
                  </a:cubicBezTo>
                  <a:cubicBezTo>
                    <a:pt x="3119" y="1212"/>
                    <a:pt x="2650" y="1180"/>
                    <a:pt x="2212" y="1274"/>
                  </a:cubicBezTo>
                  <a:cubicBezTo>
                    <a:pt x="1517" y="1430"/>
                    <a:pt x="923" y="1931"/>
                    <a:pt x="555" y="2540"/>
                  </a:cubicBezTo>
                  <a:cubicBezTo>
                    <a:pt x="196" y="3150"/>
                    <a:pt x="40" y="3868"/>
                    <a:pt x="24" y="4580"/>
                  </a:cubicBezTo>
                  <a:cubicBezTo>
                    <a:pt x="1" y="5291"/>
                    <a:pt x="126" y="5994"/>
                    <a:pt x="274" y="6689"/>
                  </a:cubicBezTo>
                  <a:lnTo>
                    <a:pt x="271" y="6711"/>
                  </a:lnTo>
                  <a:lnTo>
                    <a:pt x="271" y="6711"/>
                  </a:lnTo>
                  <a:cubicBezTo>
                    <a:pt x="332" y="6571"/>
                    <a:pt x="420" y="6441"/>
                    <a:pt x="524" y="6330"/>
                  </a:cubicBezTo>
                  <a:cubicBezTo>
                    <a:pt x="759" y="6072"/>
                    <a:pt x="1071" y="5908"/>
                    <a:pt x="1384" y="5767"/>
                  </a:cubicBezTo>
                  <a:cubicBezTo>
                    <a:pt x="1712" y="5635"/>
                    <a:pt x="2032" y="5517"/>
                    <a:pt x="2321" y="5330"/>
                  </a:cubicBezTo>
                  <a:cubicBezTo>
                    <a:pt x="3165" y="4806"/>
                    <a:pt x="3634" y="3837"/>
                    <a:pt x="3900" y="2876"/>
                  </a:cubicBezTo>
                  <a:cubicBezTo>
                    <a:pt x="4169" y="1938"/>
                    <a:pt x="4279" y="947"/>
                    <a:pt x="4632" y="45"/>
                  </a:cubicBezTo>
                  <a:close/>
                  <a:moveTo>
                    <a:pt x="271" y="6711"/>
                  </a:moveTo>
                  <a:cubicBezTo>
                    <a:pt x="194" y="6888"/>
                    <a:pt x="161" y="7080"/>
                    <a:pt x="196" y="7268"/>
                  </a:cubicBezTo>
                  <a:lnTo>
                    <a:pt x="271" y="671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1" name="Google Shape;17831;p57"/>
            <p:cNvSpPr/>
            <p:nvPr/>
          </p:nvSpPr>
          <p:spPr>
            <a:xfrm>
              <a:off x="2027821" y="1282120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rgbClr val="FF8700">
                <a:alpha val="23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32" name="Google Shape;17832;p57"/>
          <p:cNvGrpSpPr/>
          <p:nvPr/>
        </p:nvGrpSpPr>
        <p:grpSpPr>
          <a:xfrm rot="-2700000" flipH="1">
            <a:off x="7931973" y="3991937"/>
            <a:ext cx="1203874" cy="892233"/>
            <a:chOff x="3748050" y="180275"/>
            <a:chExt cx="394800" cy="292600"/>
          </a:xfrm>
        </p:grpSpPr>
        <p:sp>
          <p:nvSpPr>
            <p:cNvPr id="17833" name="Google Shape;17833;p57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4" name="Google Shape;17834;p57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5" name="Google Shape;17835;p57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6" name="Google Shape;17836;p57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57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57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57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0" name="Google Shape;17840;p57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1" name="Google Shape;17841;p57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57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57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4" name="Google Shape;17844;p57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5" name="Google Shape;17845;p57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6" name="Google Shape;17846;p57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7" name="Google Shape;17847;p57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8" name="Google Shape;17848;p57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9" name="Google Shape;17849;p57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0" name="Google Shape;17850;p57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1" name="Google Shape;17851;p57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2" name="Google Shape;17852;p57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3" name="Google Shape;17853;p57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4" name="Google Shape;17854;p57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5" name="Google Shape;17855;p57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6" name="Google Shape;17856;p57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7" name="Google Shape;17857;p57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8" name="Google Shape;17858;p57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9" name="Google Shape;17859;p57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0" name="Google Shape;17860;p57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1" name="Google Shape;17861;p57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2" name="Google Shape;17862;p57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3" name="Google Shape;17863;p57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4" name="Google Shape;17864;p57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5" name="Google Shape;17865;p57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6" name="Google Shape;17866;p57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7" name="Google Shape;17867;p57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8" name="Google Shape;17868;p57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9" name="Google Shape;17869;p57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0" name="Google Shape;17870;p57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1" name="Google Shape;17871;p57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2" name="Google Shape;17872;p57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3" name="Google Shape;17873;p57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4" name="Google Shape;17874;p57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5" name="Google Shape;17875;p57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6" name="Google Shape;17876;p57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77" name="Google Shape;17877;p57"/>
          <p:cNvGrpSpPr/>
          <p:nvPr/>
        </p:nvGrpSpPr>
        <p:grpSpPr>
          <a:xfrm rot="-4675625" flipH="1">
            <a:off x="8026413" y="133810"/>
            <a:ext cx="388911" cy="409669"/>
            <a:chOff x="9310391" y="2486565"/>
            <a:chExt cx="261975" cy="275936"/>
          </a:xfrm>
        </p:grpSpPr>
        <p:sp>
          <p:nvSpPr>
            <p:cNvPr id="17878" name="Google Shape;17878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9" name="Google Shape;17879;p5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0" name="Google Shape;17880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81" name="Google Shape;17881;p57"/>
          <p:cNvGrpSpPr/>
          <p:nvPr/>
        </p:nvGrpSpPr>
        <p:grpSpPr>
          <a:xfrm rot="-1123819" flipH="1">
            <a:off x="1462254" y="51591"/>
            <a:ext cx="388907" cy="409658"/>
            <a:chOff x="9310391" y="2486565"/>
            <a:chExt cx="261975" cy="275936"/>
          </a:xfrm>
        </p:grpSpPr>
        <p:sp>
          <p:nvSpPr>
            <p:cNvPr id="17882" name="Google Shape;17882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3" name="Google Shape;17883;p5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4" name="Google Shape;17884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85" name="Google Shape;17885;p57"/>
          <p:cNvGrpSpPr/>
          <p:nvPr/>
        </p:nvGrpSpPr>
        <p:grpSpPr>
          <a:xfrm rot="1595974" flipH="1">
            <a:off x="351455" y="2782664"/>
            <a:ext cx="388908" cy="409659"/>
            <a:chOff x="9310391" y="2486565"/>
            <a:chExt cx="261975" cy="275936"/>
          </a:xfrm>
        </p:grpSpPr>
        <p:sp>
          <p:nvSpPr>
            <p:cNvPr id="17886" name="Google Shape;17886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7" name="Google Shape;17887;p5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8" name="Google Shape;17888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889" name="Google Shape;17889;p57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5573" y="3567863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890" name="Google Shape;17890;p57"/>
          <p:cNvGrpSpPr/>
          <p:nvPr/>
        </p:nvGrpSpPr>
        <p:grpSpPr>
          <a:xfrm rot="1595974" flipH="1">
            <a:off x="8403430" y="2366914"/>
            <a:ext cx="388908" cy="409659"/>
            <a:chOff x="9310391" y="2486565"/>
            <a:chExt cx="261975" cy="275936"/>
          </a:xfrm>
        </p:grpSpPr>
        <p:sp>
          <p:nvSpPr>
            <p:cNvPr id="17891" name="Google Shape;17891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2" name="Google Shape;17892;p5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3" name="Google Shape;17893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894" name="Google Shape;17894;p57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235852" y="-146662"/>
            <a:ext cx="1198874" cy="11988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99" name="Google Shape;17899;p58"/>
          <p:cNvGrpSpPr/>
          <p:nvPr/>
        </p:nvGrpSpPr>
        <p:grpSpPr>
          <a:xfrm rot="5400000">
            <a:off x="1784165" y="3901669"/>
            <a:ext cx="466954" cy="1398804"/>
            <a:chOff x="2574229" y="141275"/>
            <a:chExt cx="281128" cy="842146"/>
          </a:xfrm>
        </p:grpSpPr>
        <p:sp>
          <p:nvSpPr>
            <p:cNvPr id="17900" name="Google Shape;17900;p58"/>
            <p:cNvSpPr/>
            <p:nvPr/>
          </p:nvSpPr>
          <p:spPr>
            <a:xfrm>
              <a:off x="2649559" y="337470"/>
              <a:ext cx="90229" cy="645950"/>
            </a:xfrm>
            <a:custGeom>
              <a:avLst/>
              <a:gdLst/>
              <a:ahLst/>
              <a:cxnLst/>
              <a:rect l="l" t="t" r="r" b="b"/>
              <a:pathLst>
                <a:path w="2471" h="17690" extrusionOk="0">
                  <a:moveTo>
                    <a:pt x="1423" y="0"/>
                  </a:moveTo>
                  <a:cubicBezTo>
                    <a:pt x="1397" y="0"/>
                    <a:pt x="1370" y="5"/>
                    <a:pt x="1345" y="13"/>
                  </a:cubicBezTo>
                  <a:cubicBezTo>
                    <a:pt x="1228" y="52"/>
                    <a:pt x="1173" y="185"/>
                    <a:pt x="1212" y="302"/>
                  </a:cubicBezTo>
                  <a:cubicBezTo>
                    <a:pt x="1220" y="326"/>
                    <a:pt x="2009" y="2646"/>
                    <a:pt x="1845" y="6890"/>
                  </a:cubicBezTo>
                  <a:cubicBezTo>
                    <a:pt x="1767" y="8859"/>
                    <a:pt x="1306" y="10867"/>
                    <a:pt x="899" y="12633"/>
                  </a:cubicBezTo>
                  <a:cubicBezTo>
                    <a:pt x="392" y="14813"/>
                    <a:pt x="1" y="16540"/>
                    <a:pt x="431" y="17556"/>
                  </a:cubicBezTo>
                  <a:cubicBezTo>
                    <a:pt x="470" y="17642"/>
                    <a:pt x="556" y="17689"/>
                    <a:pt x="642" y="17689"/>
                  </a:cubicBezTo>
                  <a:cubicBezTo>
                    <a:pt x="673" y="17689"/>
                    <a:pt x="712" y="17681"/>
                    <a:pt x="720" y="17673"/>
                  </a:cubicBezTo>
                  <a:cubicBezTo>
                    <a:pt x="837" y="17627"/>
                    <a:pt x="892" y="17486"/>
                    <a:pt x="837" y="17369"/>
                  </a:cubicBezTo>
                  <a:cubicBezTo>
                    <a:pt x="470" y="16493"/>
                    <a:pt x="868" y="14751"/>
                    <a:pt x="1337" y="12727"/>
                  </a:cubicBezTo>
                  <a:cubicBezTo>
                    <a:pt x="1751" y="10945"/>
                    <a:pt x="2220" y="8921"/>
                    <a:pt x="2298" y="6905"/>
                  </a:cubicBezTo>
                  <a:cubicBezTo>
                    <a:pt x="2470" y="2584"/>
                    <a:pt x="1673" y="247"/>
                    <a:pt x="1642" y="146"/>
                  </a:cubicBezTo>
                  <a:cubicBezTo>
                    <a:pt x="1611" y="54"/>
                    <a:pt x="1518" y="0"/>
                    <a:pt x="14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1" name="Google Shape;17901;p58"/>
            <p:cNvSpPr/>
            <p:nvPr/>
          </p:nvSpPr>
          <p:spPr>
            <a:xfrm>
              <a:off x="2741466" y="339369"/>
              <a:ext cx="13730" cy="21142"/>
            </a:xfrm>
            <a:custGeom>
              <a:avLst/>
              <a:gdLst/>
              <a:ahLst/>
              <a:cxnLst/>
              <a:rect l="l" t="t" r="r" b="b"/>
              <a:pathLst>
                <a:path w="376" h="579" extrusionOk="0">
                  <a:moveTo>
                    <a:pt x="375" y="0"/>
                  </a:moveTo>
                  <a:lnTo>
                    <a:pt x="375" y="0"/>
                  </a:lnTo>
                  <a:cubicBezTo>
                    <a:pt x="274" y="188"/>
                    <a:pt x="149" y="383"/>
                    <a:pt x="0" y="578"/>
                  </a:cubicBezTo>
                  <a:cubicBezTo>
                    <a:pt x="141" y="438"/>
                    <a:pt x="274" y="250"/>
                    <a:pt x="375" y="0"/>
                  </a:cubicBezTo>
                  <a:close/>
                </a:path>
              </a:pathLst>
            </a:custGeom>
            <a:solidFill>
              <a:srgbClr val="00C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2" name="Google Shape;17902;p58"/>
            <p:cNvSpPr/>
            <p:nvPr/>
          </p:nvSpPr>
          <p:spPr>
            <a:xfrm>
              <a:off x="2654123" y="141275"/>
              <a:ext cx="82780" cy="81392"/>
            </a:xfrm>
            <a:custGeom>
              <a:avLst/>
              <a:gdLst/>
              <a:ahLst/>
              <a:cxnLst/>
              <a:rect l="l" t="t" r="r" b="b"/>
              <a:pathLst>
                <a:path w="2267" h="2229" extrusionOk="0">
                  <a:moveTo>
                    <a:pt x="1448" y="1"/>
                  </a:moveTo>
                  <a:cubicBezTo>
                    <a:pt x="1404" y="1"/>
                    <a:pt x="1362" y="6"/>
                    <a:pt x="1321" y="18"/>
                  </a:cubicBezTo>
                  <a:cubicBezTo>
                    <a:pt x="970" y="127"/>
                    <a:pt x="954" y="72"/>
                    <a:pt x="477" y="135"/>
                  </a:cubicBezTo>
                  <a:cubicBezTo>
                    <a:pt x="1" y="205"/>
                    <a:pt x="32" y="901"/>
                    <a:pt x="32" y="901"/>
                  </a:cubicBezTo>
                  <a:lnTo>
                    <a:pt x="71" y="1619"/>
                  </a:lnTo>
                  <a:cubicBezTo>
                    <a:pt x="102" y="1690"/>
                    <a:pt x="227" y="1799"/>
                    <a:pt x="227" y="1799"/>
                  </a:cubicBezTo>
                  <a:cubicBezTo>
                    <a:pt x="227" y="1799"/>
                    <a:pt x="735" y="2120"/>
                    <a:pt x="860" y="2120"/>
                  </a:cubicBezTo>
                  <a:cubicBezTo>
                    <a:pt x="985" y="2120"/>
                    <a:pt x="1118" y="2229"/>
                    <a:pt x="1212" y="2229"/>
                  </a:cubicBezTo>
                  <a:cubicBezTo>
                    <a:pt x="1314" y="2229"/>
                    <a:pt x="1884" y="2182"/>
                    <a:pt x="1908" y="2151"/>
                  </a:cubicBezTo>
                  <a:cubicBezTo>
                    <a:pt x="1908" y="2120"/>
                    <a:pt x="2267" y="1057"/>
                    <a:pt x="2189" y="650"/>
                  </a:cubicBezTo>
                  <a:cubicBezTo>
                    <a:pt x="2120" y="286"/>
                    <a:pt x="1762" y="1"/>
                    <a:pt x="1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3" name="Google Shape;17903;p58"/>
            <p:cNvSpPr/>
            <p:nvPr/>
          </p:nvSpPr>
          <p:spPr>
            <a:xfrm>
              <a:off x="2660403" y="148103"/>
              <a:ext cx="73651" cy="42065"/>
            </a:xfrm>
            <a:custGeom>
              <a:avLst/>
              <a:gdLst/>
              <a:ahLst/>
              <a:cxnLst/>
              <a:rect l="l" t="t" r="r" b="b"/>
              <a:pathLst>
                <a:path w="2017" h="1152" extrusionOk="0">
                  <a:moveTo>
                    <a:pt x="1199" y="0"/>
                  </a:moveTo>
                  <a:cubicBezTo>
                    <a:pt x="887" y="0"/>
                    <a:pt x="569" y="180"/>
                    <a:pt x="388" y="180"/>
                  </a:cubicBezTo>
                  <a:cubicBezTo>
                    <a:pt x="369" y="180"/>
                    <a:pt x="352" y="178"/>
                    <a:pt x="337" y="174"/>
                  </a:cubicBezTo>
                  <a:cubicBezTo>
                    <a:pt x="320" y="170"/>
                    <a:pt x="304" y="169"/>
                    <a:pt x="290" y="169"/>
                  </a:cubicBezTo>
                  <a:cubicBezTo>
                    <a:pt x="94" y="169"/>
                    <a:pt x="40" y="479"/>
                    <a:pt x="40" y="479"/>
                  </a:cubicBezTo>
                  <a:lnTo>
                    <a:pt x="1" y="698"/>
                  </a:lnTo>
                  <a:lnTo>
                    <a:pt x="266" y="807"/>
                  </a:lnTo>
                  <a:lnTo>
                    <a:pt x="1712" y="1151"/>
                  </a:lnTo>
                  <a:cubicBezTo>
                    <a:pt x="1712" y="1151"/>
                    <a:pt x="2017" y="503"/>
                    <a:pt x="1595" y="135"/>
                  </a:cubicBezTo>
                  <a:cubicBezTo>
                    <a:pt x="1472" y="35"/>
                    <a:pt x="1336" y="0"/>
                    <a:pt x="119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4" name="Google Shape;17904;p58"/>
            <p:cNvSpPr/>
            <p:nvPr/>
          </p:nvSpPr>
          <p:spPr>
            <a:xfrm>
              <a:off x="2585950" y="153032"/>
              <a:ext cx="106186" cy="218177"/>
            </a:xfrm>
            <a:custGeom>
              <a:avLst/>
              <a:gdLst/>
              <a:ahLst/>
              <a:cxnLst/>
              <a:rect l="l" t="t" r="r" b="b"/>
              <a:pathLst>
                <a:path w="2908" h="5975" extrusionOk="0">
                  <a:moveTo>
                    <a:pt x="1446" y="0"/>
                  </a:moveTo>
                  <a:cubicBezTo>
                    <a:pt x="813" y="0"/>
                    <a:pt x="0" y="1329"/>
                    <a:pt x="258" y="3024"/>
                  </a:cubicBezTo>
                  <a:cubicBezTo>
                    <a:pt x="478" y="4469"/>
                    <a:pt x="1179" y="5975"/>
                    <a:pt x="2291" y="5975"/>
                  </a:cubicBezTo>
                  <a:cubicBezTo>
                    <a:pt x="2365" y="5975"/>
                    <a:pt x="2440" y="5968"/>
                    <a:pt x="2516" y="5955"/>
                  </a:cubicBezTo>
                  <a:cubicBezTo>
                    <a:pt x="2579" y="5939"/>
                    <a:pt x="2649" y="5924"/>
                    <a:pt x="2720" y="5900"/>
                  </a:cubicBezTo>
                  <a:cubicBezTo>
                    <a:pt x="2774" y="5884"/>
                    <a:pt x="2845" y="5853"/>
                    <a:pt x="2907" y="5822"/>
                  </a:cubicBezTo>
                  <a:lnTo>
                    <a:pt x="2204" y="696"/>
                  </a:lnTo>
                  <a:cubicBezTo>
                    <a:pt x="2204" y="696"/>
                    <a:pt x="2094" y="0"/>
                    <a:pt x="14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5" name="Google Shape;17905;p58"/>
            <p:cNvSpPr/>
            <p:nvPr/>
          </p:nvSpPr>
          <p:spPr>
            <a:xfrm>
              <a:off x="2714920" y="145620"/>
              <a:ext cx="75367" cy="214562"/>
            </a:xfrm>
            <a:custGeom>
              <a:avLst/>
              <a:gdLst/>
              <a:ahLst/>
              <a:cxnLst/>
              <a:rect l="l" t="t" r="r" b="b"/>
              <a:pathLst>
                <a:path w="2064" h="5876" extrusionOk="0">
                  <a:moveTo>
                    <a:pt x="708" y="1"/>
                  </a:moveTo>
                  <a:cubicBezTo>
                    <a:pt x="686" y="1"/>
                    <a:pt x="663" y="3"/>
                    <a:pt x="641" y="8"/>
                  </a:cubicBezTo>
                  <a:cubicBezTo>
                    <a:pt x="16" y="149"/>
                    <a:pt x="0" y="1164"/>
                    <a:pt x="0" y="1164"/>
                  </a:cubicBezTo>
                  <a:lnTo>
                    <a:pt x="446" y="5783"/>
                  </a:lnTo>
                  <a:cubicBezTo>
                    <a:pt x="586" y="5846"/>
                    <a:pt x="716" y="5875"/>
                    <a:pt x="836" y="5875"/>
                  </a:cubicBezTo>
                  <a:cubicBezTo>
                    <a:pt x="1724" y="5875"/>
                    <a:pt x="2063" y="4273"/>
                    <a:pt x="2063" y="3048"/>
                  </a:cubicBezTo>
                  <a:cubicBezTo>
                    <a:pt x="2063" y="1706"/>
                    <a:pt x="1322" y="1"/>
                    <a:pt x="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6" name="Google Shape;17906;p58"/>
            <p:cNvSpPr/>
            <p:nvPr/>
          </p:nvSpPr>
          <p:spPr>
            <a:xfrm>
              <a:off x="2718900" y="152996"/>
              <a:ext cx="34653" cy="72263"/>
            </a:xfrm>
            <a:custGeom>
              <a:avLst/>
              <a:gdLst/>
              <a:ahLst/>
              <a:cxnLst/>
              <a:rect l="l" t="t" r="r" b="b"/>
              <a:pathLst>
                <a:path w="949" h="1979" extrusionOk="0">
                  <a:moveTo>
                    <a:pt x="542" y="1"/>
                  </a:moveTo>
                  <a:cubicBezTo>
                    <a:pt x="539" y="1"/>
                    <a:pt x="536" y="1"/>
                    <a:pt x="532" y="1"/>
                  </a:cubicBezTo>
                  <a:cubicBezTo>
                    <a:pt x="102" y="40"/>
                    <a:pt x="1" y="798"/>
                    <a:pt x="1" y="798"/>
                  </a:cubicBezTo>
                  <a:lnTo>
                    <a:pt x="423" y="1978"/>
                  </a:lnTo>
                  <a:cubicBezTo>
                    <a:pt x="616" y="1397"/>
                    <a:pt x="949" y="1"/>
                    <a:pt x="54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7" name="Google Shape;17907;p58"/>
            <p:cNvSpPr/>
            <p:nvPr/>
          </p:nvSpPr>
          <p:spPr>
            <a:xfrm>
              <a:off x="2617316" y="158327"/>
              <a:ext cx="44548" cy="76608"/>
            </a:xfrm>
            <a:custGeom>
              <a:avLst/>
              <a:gdLst/>
              <a:ahLst/>
              <a:cxnLst/>
              <a:rect l="l" t="t" r="r" b="b"/>
              <a:pathLst>
                <a:path w="1220" h="2098" extrusionOk="0">
                  <a:moveTo>
                    <a:pt x="673" y="1"/>
                  </a:moveTo>
                  <a:cubicBezTo>
                    <a:pt x="639" y="1"/>
                    <a:pt x="602" y="4"/>
                    <a:pt x="563" y="12"/>
                  </a:cubicBezTo>
                  <a:cubicBezTo>
                    <a:pt x="1" y="121"/>
                    <a:pt x="118" y="738"/>
                    <a:pt x="345" y="1012"/>
                  </a:cubicBezTo>
                  <a:cubicBezTo>
                    <a:pt x="579" y="1277"/>
                    <a:pt x="415" y="1910"/>
                    <a:pt x="1118" y="2098"/>
                  </a:cubicBezTo>
                  <a:lnTo>
                    <a:pt x="1220" y="574"/>
                  </a:lnTo>
                  <a:cubicBezTo>
                    <a:pt x="1220" y="574"/>
                    <a:pt x="1125" y="1"/>
                    <a:pt x="67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8" name="Google Shape;17908;p58"/>
            <p:cNvSpPr/>
            <p:nvPr/>
          </p:nvSpPr>
          <p:spPr>
            <a:xfrm>
              <a:off x="2636998" y="148760"/>
              <a:ext cx="125612" cy="224859"/>
            </a:xfrm>
            <a:custGeom>
              <a:avLst/>
              <a:gdLst/>
              <a:ahLst/>
              <a:cxnLst/>
              <a:rect l="l" t="t" r="r" b="b"/>
              <a:pathLst>
                <a:path w="3440" h="6158" extrusionOk="0">
                  <a:moveTo>
                    <a:pt x="1275" y="0"/>
                  </a:moveTo>
                  <a:cubicBezTo>
                    <a:pt x="689" y="0"/>
                    <a:pt x="1" y="1969"/>
                    <a:pt x="149" y="3821"/>
                  </a:cubicBezTo>
                  <a:cubicBezTo>
                    <a:pt x="295" y="5550"/>
                    <a:pt x="1223" y="6144"/>
                    <a:pt x="1849" y="6144"/>
                  </a:cubicBezTo>
                  <a:cubicBezTo>
                    <a:pt x="1896" y="6144"/>
                    <a:pt x="1942" y="6141"/>
                    <a:pt x="1986" y="6134"/>
                  </a:cubicBezTo>
                  <a:cubicBezTo>
                    <a:pt x="2181" y="6111"/>
                    <a:pt x="3439" y="6158"/>
                    <a:pt x="3439" y="3931"/>
                  </a:cubicBezTo>
                  <a:cubicBezTo>
                    <a:pt x="3439" y="1704"/>
                    <a:pt x="1861" y="0"/>
                    <a:pt x="1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9" name="Google Shape;17909;p58"/>
            <p:cNvSpPr/>
            <p:nvPr/>
          </p:nvSpPr>
          <p:spPr>
            <a:xfrm>
              <a:off x="2617024" y="217810"/>
              <a:ext cx="68247" cy="152121"/>
            </a:xfrm>
            <a:custGeom>
              <a:avLst/>
              <a:gdLst/>
              <a:ahLst/>
              <a:cxnLst/>
              <a:rect l="l" t="t" r="r" b="b"/>
              <a:pathLst>
                <a:path w="1869" h="4166" extrusionOk="0">
                  <a:moveTo>
                    <a:pt x="673" y="0"/>
                  </a:moveTo>
                  <a:cubicBezTo>
                    <a:pt x="673" y="0"/>
                    <a:pt x="1" y="2626"/>
                    <a:pt x="1665" y="4165"/>
                  </a:cubicBezTo>
                  <a:cubicBezTo>
                    <a:pt x="1728" y="4157"/>
                    <a:pt x="1798" y="4142"/>
                    <a:pt x="1869" y="4118"/>
                  </a:cubicBezTo>
                  <a:cubicBezTo>
                    <a:pt x="1337" y="3868"/>
                    <a:pt x="806" y="3212"/>
                    <a:pt x="696" y="1930"/>
                  </a:cubicBezTo>
                  <a:cubicBezTo>
                    <a:pt x="650" y="1274"/>
                    <a:pt x="696" y="602"/>
                    <a:pt x="814" y="8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9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0" name="Google Shape;17910;p58"/>
            <p:cNvSpPr/>
            <p:nvPr/>
          </p:nvSpPr>
          <p:spPr>
            <a:xfrm rot="406949">
              <a:off x="2736170" y="210099"/>
              <a:ext cx="64523" cy="142703"/>
            </a:xfrm>
            <a:custGeom>
              <a:avLst/>
              <a:gdLst/>
              <a:ahLst/>
              <a:cxnLst/>
              <a:rect l="l" t="t" r="r" b="b"/>
              <a:pathLst>
                <a:path w="1767" h="3908" extrusionOk="0">
                  <a:moveTo>
                    <a:pt x="181" y="0"/>
                  </a:moveTo>
                  <a:lnTo>
                    <a:pt x="1" y="39"/>
                  </a:lnTo>
                  <a:cubicBezTo>
                    <a:pt x="415" y="719"/>
                    <a:pt x="735" y="1618"/>
                    <a:pt x="735" y="2626"/>
                  </a:cubicBezTo>
                  <a:cubicBezTo>
                    <a:pt x="735" y="3181"/>
                    <a:pt x="657" y="3595"/>
                    <a:pt x="540" y="3907"/>
                  </a:cubicBezTo>
                  <a:cubicBezTo>
                    <a:pt x="1767" y="1688"/>
                    <a:pt x="188" y="8"/>
                    <a:pt x="181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1" name="Google Shape;17911;p58"/>
            <p:cNvSpPr/>
            <p:nvPr/>
          </p:nvSpPr>
          <p:spPr>
            <a:xfrm>
              <a:off x="2574229" y="436609"/>
              <a:ext cx="159571" cy="416381"/>
            </a:xfrm>
            <a:custGeom>
              <a:avLst/>
              <a:gdLst/>
              <a:ahLst/>
              <a:cxnLst/>
              <a:rect l="l" t="t" r="r" b="b"/>
              <a:pathLst>
                <a:path w="4370" h="11403" extrusionOk="0">
                  <a:moveTo>
                    <a:pt x="51" y="1"/>
                  </a:moveTo>
                  <a:cubicBezTo>
                    <a:pt x="18" y="1"/>
                    <a:pt x="1" y="2"/>
                    <a:pt x="1" y="2"/>
                  </a:cubicBezTo>
                  <a:cubicBezTo>
                    <a:pt x="118" y="10"/>
                    <a:pt x="227" y="64"/>
                    <a:pt x="337" y="127"/>
                  </a:cubicBezTo>
                  <a:cubicBezTo>
                    <a:pt x="1517" y="900"/>
                    <a:pt x="2447" y="5042"/>
                    <a:pt x="1876" y="7222"/>
                  </a:cubicBezTo>
                  <a:cubicBezTo>
                    <a:pt x="1259" y="9598"/>
                    <a:pt x="2626" y="11403"/>
                    <a:pt x="2626" y="11403"/>
                  </a:cubicBezTo>
                  <a:lnTo>
                    <a:pt x="2705" y="11051"/>
                  </a:lnTo>
                  <a:cubicBezTo>
                    <a:pt x="2705" y="11051"/>
                    <a:pt x="2525" y="10887"/>
                    <a:pt x="2400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53" y="6589"/>
                    <a:pt x="4369" y="4190"/>
                    <a:pt x="3213" y="2041"/>
                  </a:cubicBezTo>
                  <a:cubicBezTo>
                    <a:pt x="2177" y="91"/>
                    <a:pt x="376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2" name="Google Shape;17912;p58"/>
            <p:cNvSpPr/>
            <p:nvPr/>
          </p:nvSpPr>
          <p:spPr>
            <a:xfrm>
              <a:off x="2574813" y="435634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42"/>
                    <a:pt x="376" y="150"/>
                    <a:pt x="407" y="158"/>
                  </a:cubicBezTo>
                  <a:cubicBezTo>
                    <a:pt x="1274" y="541"/>
                    <a:pt x="3501" y="1955"/>
                    <a:pt x="3157" y="4558"/>
                  </a:cubicBezTo>
                  <a:cubicBezTo>
                    <a:pt x="2829" y="7113"/>
                    <a:pt x="2102" y="8293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3" name="Google Shape;17913;p58"/>
            <p:cNvSpPr/>
            <p:nvPr/>
          </p:nvSpPr>
          <p:spPr>
            <a:xfrm>
              <a:off x="2574813" y="436609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35"/>
                    <a:pt x="376" y="150"/>
                    <a:pt x="407" y="158"/>
                  </a:cubicBezTo>
                  <a:cubicBezTo>
                    <a:pt x="1087" y="275"/>
                    <a:pt x="2313" y="674"/>
                    <a:pt x="3095" y="2041"/>
                  </a:cubicBezTo>
                  <a:cubicBezTo>
                    <a:pt x="3095" y="2041"/>
                    <a:pt x="4283" y="3760"/>
                    <a:pt x="2946" y="7308"/>
                  </a:cubicBezTo>
                  <a:cubicBezTo>
                    <a:pt x="2595" y="8246"/>
                    <a:pt x="2353" y="8941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4" name="Google Shape;17914;p58"/>
            <p:cNvSpPr/>
            <p:nvPr/>
          </p:nvSpPr>
          <p:spPr>
            <a:xfrm>
              <a:off x="2728613" y="388153"/>
              <a:ext cx="126744" cy="260827"/>
            </a:xfrm>
            <a:custGeom>
              <a:avLst/>
              <a:gdLst/>
              <a:ahLst/>
              <a:cxnLst/>
              <a:rect l="l" t="t" r="r" b="b"/>
              <a:pathLst>
                <a:path w="3471" h="7143" extrusionOk="0">
                  <a:moveTo>
                    <a:pt x="3470" y="0"/>
                  </a:moveTo>
                  <a:cubicBezTo>
                    <a:pt x="3470" y="0"/>
                    <a:pt x="3470" y="0"/>
                    <a:pt x="3470" y="0"/>
                  </a:cubicBezTo>
                  <a:lnTo>
                    <a:pt x="3470" y="0"/>
                  </a:lnTo>
                  <a:cubicBezTo>
                    <a:pt x="3470" y="0"/>
                    <a:pt x="3470" y="0"/>
                    <a:pt x="3470" y="0"/>
                  </a:cubicBezTo>
                  <a:close/>
                  <a:moveTo>
                    <a:pt x="3470" y="0"/>
                  </a:moveTo>
                  <a:lnTo>
                    <a:pt x="3470" y="0"/>
                  </a:lnTo>
                  <a:cubicBezTo>
                    <a:pt x="3449" y="10"/>
                    <a:pt x="642" y="983"/>
                    <a:pt x="727" y="3564"/>
                  </a:cubicBezTo>
                  <a:cubicBezTo>
                    <a:pt x="813" y="6166"/>
                    <a:pt x="657" y="6400"/>
                    <a:pt x="0" y="6682"/>
                  </a:cubicBezTo>
                  <a:lnTo>
                    <a:pt x="0" y="7143"/>
                  </a:lnTo>
                  <a:cubicBezTo>
                    <a:pt x="0" y="7143"/>
                    <a:pt x="1313" y="7072"/>
                    <a:pt x="1766" y="4228"/>
                  </a:cubicBezTo>
                  <a:cubicBezTo>
                    <a:pt x="2227" y="1384"/>
                    <a:pt x="2251" y="907"/>
                    <a:pt x="34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5" name="Google Shape;17915;p58"/>
            <p:cNvSpPr/>
            <p:nvPr/>
          </p:nvSpPr>
          <p:spPr>
            <a:xfrm>
              <a:off x="2650727" y="164863"/>
              <a:ext cx="23297" cy="183780"/>
            </a:xfrm>
            <a:custGeom>
              <a:avLst/>
              <a:gdLst/>
              <a:ahLst/>
              <a:cxnLst/>
              <a:rect l="l" t="t" r="r" b="b"/>
              <a:pathLst>
                <a:path w="638" h="5033" extrusionOk="0">
                  <a:moveTo>
                    <a:pt x="626" y="0"/>
                  </a:moveTo>
                  <a:cubicBezTo>
                    <a:pt x="621" y="0"/>
                    <a:pt x="615" y="4"/>
                    <a:pt x="610" y="12"/>
                  </a:cubicBezTo>
                  <a:cubicBezTo>
                    <a:pt x="102" y="716"/>
                    <a:pt x="86" y="1622"/>
                    <a:pt x="78" y="2450"/>
                  </a:cubicBezTo>
                  <a:cubicBezTo>
                    <a:pt x="63" y="3310"/>
                    <a:pt x="0" y="4310"/>
                    <a:pt x="570" y="5029"/>
                  </a:cubicBezTo>
                  <a:cubicBezTo>
                    <a:pt x="573" y="5031"/>
                    <a:pt x="576" y="5032"/>
                    <a:pt x="580" y="5032"/>
                  </a:cubicBezTo>
                  <a:cubicBezTo>
                    <a:pt x="589" y="5032"/>
                    <a:pt x="599" y="5027"/>
                    <a:pt x="594" y="5021"/>
                  </a:cubicBezTo>
                  <a:cubicBezTo>
                    <a:pt x="109" y="4248"/>
                    <a:pt x="156" y="3326"/>
                    <a:pt x="211" y="2458"/>
                  </a:cubicBezTo>
                  <a:cubicBezTo>
                    <a:pt x="258" y="1653"/>
                    <a:pt x="195" y="739"/>
                    <a:pt x="633" y="20"/>
                  </a:cubicBezTo>
                  <a:cubicBezTo>
                    <a:pt x="638" y="10"/>
                    <a:pt x="634" y="0"/>
                    <a:pt x="62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6" name="Google Shape;17916;p58"/>
            <p:cNvSpPr/>
            <p:nvPr/>
          </p:nvSpPr>
          <p:spPr>
            <a:xfrm>
              <a:off x="2675338" y="161906"/>
              <a:ext cx="1168" cy="1278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5" y="0"/>
                  </a:moveTo>
                  <a:cubicBezTo>
                    <a:pt x="23" y="0"/>
                    <a:pt x="22" y="2"/>
                    <a:pt x="22" y="7"/>
                  </a:cubicBezTo>
                  <a:cubicBezTo>
                    <a:pt x="32" y="7"/>
                    <a:pt x="28" y="0"/>
                    <a:pt x="25" y="0"/>
                  </a:cubicBezTo>
                  <a:close/>
                  <a:moveTo>
                    <a:pt x="22" y="7"/>
                  </a:moveTo>
                  <a:cubicBezTo>
                    <a:pt x="14" y="15"/>
                    <a:pt x="6" y="15"/>
                    <a:pt x="6" y="23"/>
                  </a:cubicBezTo>
                  <a:cubicBezTo>
                    <a:pt x="0" y="28"/>
                    <a:pt x="3" y="34"/>
                    <a:pt x="7" y="34"/>
                  </a:cubicBezTo>
                  <a:cubicBezTo>
                    <a:pt x="9" y="34"/>
                    <a:pt x="11" y="33"/>
                    <a:pt x="14" y="31"/>
                  </a:cubicBezTo>
                  <a:cubicBezTo>
                    <a:pt x="14" y="23"/>
                    <a:pt x="22" y="15"/>
                    <a:pt x="22" y="7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7" name="Google Shape;17917;p58"/>
            <p:cNvSpPr/>
            <p:nvPr/>
          </p:nvSpPr>
          <p:spPr>
            <a:xfrm>
              <a:off x="2595371" y="188306"/>
              <a:ext cx="69926" cy="175345"/>
            </a:xfrm>
            <a:custGeom>
              <a:avLst/>
              <a:gdLst/>
              <a:ahLst/>
              <a:cxnLst/>
              <a:rect l="l" t="t" r="r" b="b"/>
              <a:pathLst>
                <a:path w="1915" h="4802" extrusionOk="0">
                  <a:moveTo>
                    <a:pt x="403" y="0"/>
                  </a:moveTo>
                  <a:cubicBezTo>
                    <a:pt x="401" y="0"/>
                    <a:pt x="399" y="1"/>
                    <a:pt x="399" y="3"/>
                  </a:cubicBezTo>
                  <a:cubicBezTo>
                    <a:pt x="0" y="925"/>
                    <a:pt x="188" y="2152"/>
                    <a:pt x="477" y="3082"/>
                  </a:cubicBezTo>
                  <a:cubicBezTo>
                    <a:pt x="711" y="3801"/>
                    <a:pt x="1102" y="4598"/>
                    <a:pt x="1899" y="4801"/>
                  </a:cubicBezTo>
                  <a:cubicBezTo>
                    <a:pt x="1907" y="4801"/>
                    <a:pt x="1915" y="4778"/>
                    <a:pt x="1907" y="4778"/>
                  </a:cubicBezTo>
                  <a:cubicBezTo>
                    <a:pt x="1086" y="4426"/>
                    <a:pt x="852" y="3699"/>
                    <a:pt x="633" y="2895"/>
                  </a:cubicBezTo>
                  <a:cubicBezTo>
                    <a:pt x="500" y="2394"/>
                    <a:pt x="406" y="1879"/>
                    <a:pt x="352" y="1363"/>
                  </a:cubicBezTo>
                  <a:cubicBezTo>
                    <a:pt x="289" y="902"/>
                    <a:pt x="399" y="472"/>
                    <a:pt x="422" y="11"/>
                  </a:cubicBezTo>
                  <a:cubicBezTo>
                    <a:pt x="422" y="6"/>
                    <a:pt x="410" y="0"/>
                    <a:pt x="403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8" name="Google Shape;17918;p58"/>
            <p:cNvSpPr/>
            <p:nvPr/>
          </p:nvSpPr>
          <p:spPr>
            <a:xfrm>
              <a:off x="2759286" y="180273"/>
              <a:ext cx="25560" cy="166947"/>
            </a:xfrm>
            <a:custGeom>
              <a:avLst/>
              <a:gdLst/>
              <a:ahLst/>
              <a:cxnLst/>
              <a:rect l="l" t="t" r="r" b="b"/>
              <a:pathLst>
                <a:path w="700" h="4572" extrusionOk="0">
                  <a:moveTo>
                    <a:pt x="166" y="1"/>
                  </a:moveTo>
                  <a:cubicBezTo>
                    <a:pt x="164" y="1"/>
                    <a:pt x="161" y="4"/>
                    <a:pt x="161" y="4"/>
                  </a:cubicBezTo>
                  <a:cubicBezTo>
                    <a:pt x="403" y="684"/>
                    <a:pt x="559" y="1349"/>
                    <a:pt x="567" y="2067"/>
                  </a:cubicBezTo>
                  <a:cubicBezTo>
                    <a:pt x="583" y="2833"/>
                    <a:pt x="544" y="3912"/>
                    <a:pt x="12" y="4521"/>
                  </a:cubicBezTo>
                  <a:cubicBezTo>
                    <a:pt x="1" y="4544"/>
                    <a:pt x="10" y="4572"/>
                    <a:pt x="29" y="4572"/>
                  </a:cubicBezTo>
                  <a:cubicBezTo>
                    <a:pt x="36" y="4572"/>
                    <a:pt x="43" y="4568"/>
                    <a:pt x="51" y="4560"/>
                  </a:cubicBezTo>
                  <a:cubicBezTo>
                    <a:pt x="583" y="4005"/>
                    <a:pt x="637" y="3232"/>
                    <a:pt x="676" y="2489"/>
                  </a:cubicBezTo>
                  <a:cubicBezTo>
                    <a:pt x="700" y="2067"/>
                    <a:pt x="653" y="1661"/>
                    <a:pt x="551" y="1263"/>
                  </a:cubicBezTo>
                  <a:cubicBezTo>
                    <a:pt x="442" y="848"/>
                    <a:pt x="372" y="380"/>
                    <a:pt x="168" y="4"/>
                  </a:cubicBezTo>
                  <a:cubicBezTo>
                    <a:pt x="168" y="2"/>
                    <a:pt x="168" y="1"/>
                    <a:pt x="1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9" name="Google Shape;17919;p58"/>
            <p:cNvSpPr/>
            <p:nvPr/>
          </p:nvSpPr>
          <p:spPr>
            <a:xfrm>
              <a:off x="2689506" y="203533"/>
              <a:ext cx="24575" cy="155846"/>
            </a:xfrm>
            <a:custGeom>
              <a:avLst/>
              <a:gdLst/>
              <a:ahLst/>
              <a:cxnLst/>
              <a:rect l="l" t="t" r="r" b="b"/>
              <a:pathLst>
                <a:path w="673" h="4268" extrusionOk="0">
                  <a:moveTo>
                    <a:pt x="1" y="0"/>
                  </a:moveTo>
                  <a:lnTo>
                    <a:pt x="1" y="0"/>
                  </a:lnTo>
                  <a:cubicBezTo>
                    <a:pt x="118" y="704"/>
                    <a:pt x="173" y="1415"/>
                    <a:pt x="266" y="2118"/>
                  </a:cubicBezTo>
                  <a:cubicBezTo>
                    <a:pt x="352" y="2814"/>
                    <a:pt x="399" y="3556"/>
                    <a:pt x="587" y="4236"/>
                  </a:cubicBezTo>
                  <a:cubicBezTo>
                    <a:pt x="590" y="4257"/>
                    <a:pt x="609" y="4267"/>
                    <a:pt x="628" y="4267"/>
                  </a:cubicBezTo>
                  <a:cubicBezTo>
                    <a:pt x="650" y="4267"/>
                    <a:pt x="673" y="4253"/>
                    <a:pt x="673" y="4228"/>
                  </a:cubicBezTo>
                  <a:cubicBezTo>
                    <a:pt x="579" y="3493"/>
                    <a:pt x="509" y="2829"/>
                    <a:pt x="345" y="2110"/>
                  </a:cubicBezTo>
                  <a:cubicBezTo>
                    <a:pt x="188" y="1446"/>
                    <a:pt x="282" y="61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0" name="Google Shape;17920;p58"/>
            <p:cNvSpPr/>
            <p:nvPr/>
          </p:nvSpPr>
          <p:spPr>
            <a:xfrm>
              <a:off x="2748587" y="239756"/>
              <a:ext cx="2593" cy="8435"/>
            </a:xfrm>
            <a:custGeom>
              <a:avLst/>
              <a:gdLst/>
              <a:ahLst/>
              <a:cxnLst/>
              <a:rect l="l" t="t" r="r" b="b"/>
              <a:pathLst>
                <a:path w="71" h="231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79"/>
                    <a:pt x="39" y="149"/>
                    <a:pt x="63" y="227"/>
                  </a:cubicBezTo>
                  <a:cubicBezTo>
                    <a:pt x="63" y="230"/>
                    <a:pt x="64" y="231"/>
                    <a:pt x="65" y="231"/>
                  </a:cubicBezTo>
                  <a:cubicBezTo>
                    <a:pt x="67" y="231"/>
                    <a:pt x="71" y="227"/>
                    <a:pt x="71" y="227"/>
                  </a:cubicBezTo>
                  <a:cubicBezTo>
                    <a:pt x="71" y="149"/>
                    <a:pt x="24" y="79"/>
                    <a:pt x="0" y="1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1" name="Google Shape;17921;p58"/>
            <p:cNvSpPr/>
            <p:nvPr/>
          </p:nvSpPr>
          <p:spPr>
            <a:xfrm>
              <a:off x="2735734" y="263016"/>
              <a:ext cx="19462" cy="90156"/>
            </a:xfrm>
            <a:custGeom>
              <a:avLst/>
              <a:gdLst/>
              <a:ahLst/>
              <a:cxnLst/>
              <a:rect l="l" t="t" r="r" b="b"/>
              <a:pathLst>
                <a:path w="533" h="2469" extrusionOk="0">
                  <a:moveTo>
                    <a:pt x="466" y="1"/>
                  </a:moveTo>
                  <a:cubicBezTo>
                    <a:pt x="464" y="1"/>
                    <a:pt x="462" y="5"/>
                    <a:pt x="462" y="12"/>
                  </a:cubicBezTo>
                  <a:cubicBezTo>
                    <a:pt x="462" y="559"/>
                    <a:pt x="431" y="1161"/>
                    <a:pt x="313" y="1700"/>
                  </a:cubicBezTo>
                  <a:cubicBezTo>
                    <a:pt x="274" y="1857"/>
                    <a:pt x="1" y="2325"/>
                    <a:pt x="63" y="2451"/>
                  </a:cubicBezTo>
                  <a:cubicBezTo>
                    <a:pt x="67" y="2462"/>
                    <a:pt x="75" y="2468"/>
                    <a:pt x="83" y="2468"/>
                  </a:cubicBezTo>
                  <a:cubicBezTo>
                    <a:pt x="91" y="2468"/>
                    <a:pt x="98" y="2462"/>
                    <a:pt x="102" y="2451"/>
                  </a:cubicBezTo>
                  <a:cubicBezTo>
                    <a:pt x="235" y="2130"/>
                    <a:pt x="431" y="1935"/>
                    <a:pt x="470" y="1560"/>
                  </a:cubicBezTo>
                  <a:cubicBezTo>
                    <a:pt x="532" y="1044"/>
                    <a:pt x="509" y="528"/>
                    <a:pt x="470" y="12"/>
                  </a:cubicBezTo>
                  <a:cubicBezTo>
                    <a:pt x="470" y="5"/>
                    <a:pt x="468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922" name="Google Shape;17922;p58"/>
          <p:cNvSpPr txBox="1">
            <a:spLocks noGrp="1"/>
          </p:cNvSpPr>
          <p:nvPr>
            <p:ph type="title" idx="3"/>
          </p:nvPr>
        </p:nvSpPr>
        <p:spPr>
          <a:xfrm>
            <a:off x="4773563" y="2518713"/>
            <a:ext cx="3015600" cy="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550</a:t>
            </a:r>
            <a:endParaRPr/>
          </a:p>
        </p:txBody>
      </p:sp>
      <p:sp>
        <p:nvSpPr>
          <p:cNvPr id="17923" name="Google Shape;17923;p58"/>
          <p:cNvSpPr txBox="1">
            <a:spLocks noGrp="1"/>
          </p:cNvSpPr>
          <p:nvPr>
            <p:ph type="title"/>
          </p:nvPr>
        </p:nvSpPr>
        <p:spPr>
          <a:xfrm>
            <a:off x="3064175" y="1026725"/>
            <a:ext cx="3015600" cy="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$69,000</a:t>
            </a:r>
            <a:endParaRPr/>
          </a:p>
        </p:txBody>
      </p:sp>
      <p:sp>
        <p:nvSpPr>
          <p:cNvPr id="17924" name="Google Shape;17924;p58"/>
          <p:cNvSpPr txBox="1">
            <a:spLocks noGrp="1"/>
          </p:cNvSpPr>
          <p:nvPr>
            <p:ph type="subTitle" idx="1"/>
          </p:nvPr>
        </p:nvSpPr>
        <p:spPr>
          <a:xfrm>
            <a:off x="3492725" y="1939225"/>
            <a:ext cx="2158500" cy="575400"/>
          </a:xfrm>
          <a:prstGeom prst="rect">
            <a:avLst/>
          </a:prstGeom>
        </p:spPr>
        <p:txBody>
          <a:bodyPr spcFirstLastPara="1" wrap="square" lIns="0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17925" name="Google Shape;17925;p58"/>
          <p:cNvSpPr txBox="1">
            <a:spLocks noGrp="1"/>
          </p:cNvSpPr>
          <p:nvPr>
            <p:ph type="subTitle" idx="2"/>
          </p:nvPr>
        </p:nvSpPr>
        <p:spPr>
          <a:xfrm>
            <a:off x="2921675" y="1566800"/>
            <a:ext cx="3300600" cy="360000"/>
          </a:xfrm>
          <a:prstGeom prst="rect">
            <a:avLst/>
          </a:prstGeom>
        </p:spPr>
        <p:txBody>
          <a:bodyPr spcFirstLastPara="1" wrap="square" lIns="0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Earned</a:t>
            </a:r>
            <a:endParaRPr/>
          </a:p>
        </p:txBody>
      </p:sp>
      <p:sp>
        <p:nvSpPr>
          <p:cNvPr id="17926" name="Google Shape;17926;p58"/>
          <p:cNvSpPr txBox="1">
            <a:spLocks noGrp="1"/>
          </p:cNvSpPr>
          <p:nvPr>
            <p:ph type="subTitle" idx="4"/>
          </p:nvPr>
        </p:nvSpPr>
        <p:spPr>
          <a:xfrm>
            <a:off x="5202113" y="3419338"/>
            <a:ext cx="2158500" cy="575400"/>
          </a:xfrm>
          <a:prstGeom prst="rect">
            <a:avLst/>
          </a:prstGeom>
        </p:spPr>
        <p:txBody>
          <a:bodyPr spcFirstLastPara="1" wrap="square" lIns="0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17927" name="Google Shape;17927;p58"/>
          <p:cNvSpPr txBox="1">
            <a:spLocks noGrp="1"/>
          </p:cNvSpPr>
          <p:nvPr>
            <p:ph type="subTitle" idx="5"/>
          </p:nvPr>
        </p:nvSpPr>
        <p:spPr>
          <a:xfrm>
            <a:off x="4631063" y="3037588"/>
            <a:ext cx="3300600" cy="360000"/>
          </a:xfrm>
          <a:prstGeom prst="rect">
            <a:avLst/>
          </a:prstGeom>
        </p:spPr>
        <p:txBody>
          <a:bodyPr spcFirstLastPara="1" wrap="square" lIns="0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New members</a:t>
            </a:r>
            <a:endParaRPr/>
          </a:p>
        </p:txBody>
      </p:sp>
      <p:sp>
        <p:nvSpPr>
          <p:cNvPr id="17928" name="Google Shape;17928;p58"/>
          <p:cNvSpPr txBox="1">
            <a:spLocks noGrp="1"/>
          </p:cNvSpPr>
          <p:nvPr>
            <p:ph type="title" idx="6"/>
          </p:nvPr>
        </p:nvSpPr>
        <p:spPr>
          <a:xfrm>
            <a:off x="1354825" y="2522775"/>
            <a:ext cx="3015600" cy="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5k </a:t>
            </a:r>
            <a:endParaRPr/>
          </a:p>
        </p:txBody>
      </p:sp>
      <p:sp>
        <p:nvSpPr>
          <p:cNvPr id="17929" name="Google Shape;17929;p58"/>
          <p:cNvSpPr txBox="1">
            <a:spLocks noGrp="1"/>
          </p:cNvSpPr>
          <p:nvPr>
            <p:ph type="subTitle" idx="7"/>
          </p:nvPr>
        </p:nvSpPr>
        <p:spPr>
          <a:xfrm>
            <a:off x="1783375" y="3412850"/>
            <a:ext cx="2158500" cy="575400"/>
          </a:xfrm>
          <a:prstGeom prst="rect">
            <a:avLst/>
          </a:prstGeom>
        </p:spPr>
        <p:txBody>
          <a:bodyPr spcFirstLastPara="1" wrap="square" lIns="0" tIns="91425" rIns="21847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a gas giant and the biggest planet</a:t>
            </a:r>
            <a:endParaRPr/>
          </a:p>
        </p:txBody>
      </p:sp>
      <p:sp>
        <p:nvSpPr>
          <p:cNvPr id="17930" name="Google Shape;17930;p58"/>
          <p:cNvSpPr txBox="1">
            <a:spLocks noGrp="1"/>
          </p:cNvSpPr>
          <p:nvPr>
            <p:ph type="subTitle" idx="8"/>
          </p:nvPr>
        </p:nvSpPr>
        <p:spPr>
          <a:xfrm>
            <a:off x="1212325" y="3037425"/>
            <a:ext cx="3300600" cy="360000"/>
          </a:xfrm>
          <a:prstGeom prst="rect">
            <a:avLst/>
          </a:prstGeom>
        </p:spPr>
        <p:txBody>
          <a:bodyPr spcFirstLastPara="1" wrap="square" lIns="0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New followers</a:t>
            </a:r>
            <a:endParaRPr/>
          </a:p>
        </p:txBody>
      </p:sp>
      <p:sp>
        <p:nvSpPr>
          <p:cNvPr id="17931" name="Google Shape;17931;p58"/>
          <p:cNvSpPr txBox="1">
            <a:spLocks noGrp="1"/>
          </p:cNvSpPr>
          <p:nvPr>
            <p:ph type="title" idx="9"/>
          </p:nvPr>
        </p:nvSpPr>
        <p:spPr>
          <a:xfrm>
            <a:off x="720000" y="3574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Kpi overview</a:t>
            </a:r>
            <a:endParaRPr/>
          </a:p>
        </p:txBody>
      </p:sp>
      <p:grpSp>
        <p:nvGrpSpPr>
          <p:cNvPr id="17932" name="Google Shape;17932;p58"/>
          <p:cNvGrpSpPr/>
          <p:nvPr/>
        </p:nvGrpSpPr>
        <p:grpSpPr>
          <a:xfrm rot="-5400000" flipH="1">
            <a:off x="7970873" y="3685999"/>
            <a:ext cx="602093" cy="1588536"/>
            <a:chOff x="1308735" y="1429636"/>
            <a:chExt cx="326479" cy="861462"/>
          </a:xfrm>
        </p:grpSpPr>
        <p:sp>
          <p:nvSpPr>
            <p:cNvPr id="17933" name="Google Shape;17933;p58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4" name="Google Shape;17934;p58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5" name="Google Shape;17935;p58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6" name="Google Shape;17936;p58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7" name="Google Shape;17937;p58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8" name="Google Shape;17938;p58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9" name="Google Shape;17939;p58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0" name="Google Shape;17940;p58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1" name="Google Shape;17941;p58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2" name="Google Shape;17942;p58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3" name="Google Shape;17943;p58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4" name="Google Shape;17944;p58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5" name="Google Shape;17945;p58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6" name="Google Shape;17946;p58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7" name="Google Shape;17947;p58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8" name="Google Shape;17948;p58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9" name="Google Shape;17949;p58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0" name="Google Shape;17950;p58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1" name="Google Shape;17951;p58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2" name="Google Shape;17952;p58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3" name="Google Shape;17953;p58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4" name="Google Shape;17954;p58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5" name="Google Shape;17955;p58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956" name="Google Shape;17956;p58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957" name="Google Shape;17957;p58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958" name="Google Shape;17958;p58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959" name="Google Shape;17959;p58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960" name="Google Shape;17960;p58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961" name="Google Shape;17961;p58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2" name="Google Shape;17962;p58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3" name="Google Shape;17963;p58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4" name="Google Shape;17964;p58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5" name="Google Shape;17965;p58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6" name="Google Shape;17966;p58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7" name="Google Shape;17967;p58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8" name="Google Shape;17968;p58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9" name="Google Shape;17969;p58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0" name="Google Shape;17970;p58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1" name="Google Shape;17971;p58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2" name="Google Shape;17972;p58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3" name="Google Shape;17973;p58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4" name="Google Shape;17974;p58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5" name="Google Shape;17975;p58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6" name="Google Shape;17976;p58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7" name="Google Shape;17977;p58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8" name="Google Shape;17978;p58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9" name="Google Shape;17979;p58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0" name="Google Shape;17980;p58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1" name="Google Shape;17981;p58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2" name="Google Shape;17982;p58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3" name="Google Shape;17983;p58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4" name="Google Shape;17984;p58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5" name="Google Shape;17985;p58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6" name="Google Shape;17986;p58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7" name="Google Shape;17987;p58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8" name="Google Shape;17988;p58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9" name="Google Shape;17989;p58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0" name="Google Shape;17990;p58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1" name="Google Shape;17991;p58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2" name="Google Shape;17992;p58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3" name="Google Shape;17993;p58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4" name="Google Shape;17994;p58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5" name="Google Shape;17995;p58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6" name="Google Shape;17996;p58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7" name="Google Shape;17997;p58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8" name="Google Shape;17998;p58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9" name="Google Shape;17999;p58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0" name="Google Shape;18000;p58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1" name="Google Shape;18001;p58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2" name="Google Shape;18002;p58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3" name="Google Shape;18003;p58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4" name="Google Shape;18004;p58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5" name="Google Shape;18005;p58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6" name="Google Shape;18006;p58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7" name="Google Shape;18007;p58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8" name="Google Shape;18008;p58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9" name="Google Shape;18009;p58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0" name="Google Shape;18010;p58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1" name="Google Shape;18011;p58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2" name="Google Shape;18012;p58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3" name="Google Shape;18013;p58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4" name="Google Shape;18014;p58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5" name="Google Shape;18015;p58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6" name="Google Shape;18016;p58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7" name="Google Shape;18017;p58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8" name="Google Shape;18018;p58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9" name="Google Shape;18019;p58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0" name="Google Shape;18020;p58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1" name="Google Shape;18021;p58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2" name="Google Shape;18022;p58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3" name="Google Shape;18023;p58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4" name="Google Shape;18024;p58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5" name="Google Shape;18025;p58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6" name="Google Shape;18026;p58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27" name="Google Shape;18027;p58"/>
          <p:cNvGrpSpPr/>
          <p:nvPr/>
        </p:nvGrpSpPr>
        <p:grpSpPr>
          <a:xfrm flipH="1">
            <a:off x="-10953" y="3770699"/>
            <a:ext cx="1466763" cy="948447"/>
            <a:chOff x="3686901" y="3591190"/>
            <a:chExt cx="1770170" cy="1144637"/>
          </a:xfrm>
        </p:grpSpPr>
        <p:sp>
          <p:nvSpPr>
            <p:cNvPr id="18028" name="Google Shape;18028;p58"/>
            <p:cNvSpPr/>
            <p:nvPr/>
          </p:nvSpPr>
          <p:spPr>
            <a:xfrm>
              <a:off x="3686901" y="4614439"/>
              <a:ext cx="1624707" cy="121388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9" name="Google Shape;18029;p58"/>
            <p:cNvSpPr/>
            <p:nvPr/>
          </p:nvSpPr>
          <p:spPr>
            <a:xfrm>
              <a:off x="4547685" y="3855488"/>
              <a:ext cx="909386" cy="628168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0" name="Google Shape;18030;p58"/>
            <p:cNvSpPr/>
            <p:nvPr/>
          </p:nvSpPr>
          <p:spPr>
            <a:xfrm>
              <a:off x="4547685" y="3855488"/>
              <a:ext cx="839057" cy="628168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1" name="Google Shape;18031;p58"/>
            <p:cNvSpPr/>
            <p:nvPr/>
          </p:nvSpPr>
          <p:spPr>
            <a:xfrm>
              <a:off x="3774153" y="3591190"/>
              <a:ext cx="1442869" cy="1117928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2" name="Google Shape;18032;p58"/>
            <p:cNvSpPr/>
            <p:nvPr/>
          </p:nvSpPr>
          <p:spPr>
            <a:xfrm>
              <a:off x="3965678" y="3736739"/>
              <a:ext cx="1241664" cy="972379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3" name="Google Shape;18033;p58"/>
            <p:cNvSpPr/>
            <p:nvPr/>
          </p:nvSpPr>
          <p:spPr>
            <a:xfrm>
              <a:off x="3883316" y="3630023"/>
              <a:ext cx="1231882" cy="206194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4" name="Google Shape;18034;p58"/>
            <p:cNvSpPr/>
            <p:nvPr/>
          </p:nvSpPr>
          <p:spPr>
            <a:xfrm>
              <a:off x="3885664" y="3673648"/>
              <a:ext cx="128627" cy="123736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5" name="Google Shape;18035;p58"/>
            <p:cNvSpPr/>
            <p:nvPr/>
          </p:nvSpPr>
          <p:spPr>
            <a:xfrm>
              <a:off x="4986587" y="3668855"/>
              <a:ext cx="128627" cy="126181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36" name="Google Shape;18036;p58"/>
          <p:cNvGrpSpPr/>
          <p:nvPr/>
        </p:nvGrpSpPr>
        <p:grpSpPr>
          <a:xfrm rot="-5400000" flipH="1">
            <a:off x="484388" y="2296183"/>
            <a:ext cx="388902" cy="409654"/>
            <a:chOff x="9310391" y="2486565"/>
            <a:chExt cx="261975" cy="275936"/>
          </a:xfrm>
        </p:grpSpPr>
        <p:sp>
          <p:nvSpPr>
            <p:cNvPr id="18037" name="Google Shape;18037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8" name="Google Shape;18038;p5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9" name="Google Shape;18039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40" name="Google Shape;18040;p58"/>
          <p:cNvGrpSpPr/>
          <p:nvPr/>
        </p:nvGrpSpPr>
        <p:grpSpPr>
          <a:xfrm rot="4179207" flipH="1">
            <a:off x="8032969" y="1279544"/>
            <a:ext cx="271696" cy="286201"/>
            <a:chOff x="9310391" y="2486565"/>
            <a:chExt cx="261975" cy="275936"/>
          </a:xfrm>
        </p:grpSpPr>
        <p:sp>
          <p:nvSpPr>
            <p:cNvPr id="18041" name="Google Shape;18041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2" name="Google Shape;18042;p5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3" name="Google Shape;18043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044" name="Google Shape;18044;p58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7604625" y="23065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8045" name="Google Shape;18045;p58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24727" y="3412975"/>
            <a:ext cx="1107056" cy="110703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046" name="Google Shape;18046;p58"/>
          <p:cNvGrpSpPr/>
          <p:nvPr/>
        </p:nvGrpSpPr>
        <p:grpSpPr>
          <a:xfrm rot="323944" flipH="1">
            <a:off x="1003471" y="4218052"/>
            <a:ext cx="859003" cy="604147"/>
            <a:chOff x="9221475" y="2460200"/>
            <a:chExt cx="2104828" cy="1480678"/>
          </a:xfrm>
        </p:grpSpPr>
        <p:sp>
          <p:nvSpPr>
            <p:cNvPr id="18047" name="Google Shape;18047;p58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8" name="Google Shape;18048;p58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9" name="Google Shape;18049;p58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0" name="Google Shape;18050;p58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1" name="Google Shape;18051;p58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2" name="Google Shape;18052;p58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3" name="Google Shape;18053;p58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4" name="Google Shape;18054;p58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5" name="Google Shape;18055;p58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6" name="Google Shape;18056;p58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7" name="Google Shape;18057;p58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8" name="Google Shape;18058;p58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9" name="Google Shape;18059;p58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0" name="Google Shape;18060;p58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1" name="Google Shape;18061;p58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2" name="Google Shape;18062;p58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3" name="Google Shape;18063;p58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4" name="Google Shape;18064;p58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5" name="Google Shape;18065;p58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6" name="Google Shape;18066;p58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7" name="Google Shape;18067;p58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8" name="Google Shape;18068;p58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9" name="Google Shape;18069;p58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0" name="Google Shape;18070;p58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1" name="Google Shape;18071;p58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2" name="Google Shape;18072;p58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3" name="Google Shape;18073;p58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4" name="Google Shape;18074;p58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5" name="Google Shape;18075;p58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6" name="Google Shape;18076;p58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7" name="Google Shape;18077;p58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8" name="Google Shape;18078;p58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9" name="Google Shape;18079;p58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0" name="Google Shape;18080;p58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1" name="Google Shape;18081;p58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2" name="Google Shape;18082;p58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3" name="Google Shape;18083;p58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4" name="Google Shape;18084;p58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5" name="Google Shape;18085;p58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6" name="Google Shape;18086;p58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7" name="Google Shape;18087;p58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8" name="Google Shape;18088;p58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89" name="Google Shape;18089;p58"/>
          <p:cNvGrpSpPr/>
          <p:nvPr/>
        </p:nvGrpSpPr>
        <p:grpSpPr>
          <a:xfrm rot="-7738757" flipH="1">
            <a:off x="8462662" y="2295886"/>
            <a:ext cx="388898" cy="409644"/>
            <a:chOff x="9310391" y="2486565"/>
            <a:chExt cx="261975" cy="275936"/>
          </a:xfrm>
        </p:grpSpPr>
        <p:sp>
          <p:nvSpPr>
            <p:cNvPr id="18090" name="Google Shape;18090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1" name="Google Shape;18091;p5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2" name="Google Shape;18092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93" name="Google Shape;18093;p58"/>
          <p:cNvGrpSpPr/>
          <p:nvPr/>
        </p:nvGrpSpPr>
        <p:grpSpPr>
          <a:xfrm>
            <a:off x="7740352" y="131941"/>
            <a:ext cx="1063142" cy="938379"/>
            <a:chOff x="4874103" y="1842351"/>
            <a:chExt cx="481713" cy="425183"/>
          </a:xfrm>
        </p:grpSpPr>
        <p:sp>
          <p:nvSpPr>
            <p:cNvPr id="18094" name="Google Shape;18094;p58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5" name="Google Shape;18095;p58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6" name="Google Shape;18096;p58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7" name="Google Shape;18097;p58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8" name="Google Shape;18098;p58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9" name="Google Shape;18099;p58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0" name="Google Shape;18100;p58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1" name="Google Shape;18101;p58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2" name="Google Shape;18102;p58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3" name="Google Shape;18103;p58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4" name="Google Shape;18104;p58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5" name="Google Shape;18105;p58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10" name="Google Shape;18110;p59"/>
          <p:cNvSpPr txBox="1">
            <a:spLocks noGrp="1"/>
          </p:cNvSpPr>
          <p:nvPr>
            <p:ph type="title"/>
          </p:nvPr>
        </p:nvSpPr>
        <p:spPr>
          <a:xfrm>
            <a:off x="1647844" y="3063525"/>
            <a:ext cx="23364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Helena James</a:t>
            </a:r>
            <a:endParaRPr sz="2200"/>
          </a:p>
        </p:txBody>
      </p:sp>
      <p:sp>
        <p:nvSpPr>
          <p:cNvPr id="18111" name="Google Shape;18111;p59"/>
          <p:cNvSpPr txBox="1">
            <a:spLocks noGrp="1"/>
          </p:cNvSpPr>
          <p:nvPr>
            <p:ph type="subTitle" idx="1"/>
          </p:nvPr>
        </p:nvSpPr>
        <p:spPr>
          <a:xfrm>
            <a:off x="1647844" y="3428091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speak a bit about this person here</a:t>
            </a:r>
            <a:endParaRPr/>
          </a:p>
        </p:txBody>
      </p:sp>
      <p:sp>
        <p:nvSpPr>
          <p:cNvPr id="18112" name="Google Shape;18112;p59"/>
          <p:cNvSpPr txBox="1">
            <a:spLocks noGrp="1"/>
          </p:cNvSpPr>
          <p:nvPr>
            <p:ph type="title" idx="2"/>
          </p:nvPr>
        </p:nvSpPr>
        <p:spPr>
          <a:xfrm>
            <a:off x="5159769" y="3063525"/>
            <a:ext cx="23364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Jenna Doe</a:t>
            </a:r>
            <a:endParaRPr sz="2200"/>
          </a:p>
        </p:txBody>
      </p:sp>
      <p:sp>
        <p:nvSpPr>
          <p:cNvPr id="18113" name="Google Shape;18113;p59"/>
          <p:cNvSpPr txBox="1">
            <a:spLocks noGrp="1"/>
          </p:cNvSpPr>
          <p:nvPr>
            <p:ph type="subTitle" idx="3"/>
          </p:nvPr>
        </p:nvSpPr>
        <p:spPr>
          <a:xfrm>
            <a:off x="5159769" y="3428091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speak a bit about this person here</a:t>
            </a:r>
            <a:endParaRPr/>
          </a:p>
        </p:txBody>
      </p:sp>
      <p:sp>
        <p:nvSpPr>
          <p:cNvPr id="18114" name="Google Shape;18114;p59"/>
          <p:cNvSpPr txBox="1">
            <a:spLocks noGrp="1"/>
          </p:cNvSpPr>
          <p:nvPr>
            <p:ph type="title" idx="4"/>
          </p:nvPr>
        </p:nvSpPr>
        <p:spPr>
          <a:xfrm>
            <a:off x="720000" y="370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team</a:t>
            </a:r>
            <a:endParaRPr/>
          </a:p>
        </p:txBody>
      </p:sp>
      <p:pic>
        <p:nvPicPr>
          <p:cNvPr id="18115" name="Google Shape;18115;p59"/>
          <p:cNvPicPr preferRelativeResize="0"/>
          <p:nvPr/>
        </p:nvPicPr>
        <p:blipFill rotWithShape="1">
          <a:blip r:embed="rId3">
            <a:alphaModFix/>
          </a:blip>
          <a:srcRect t="8370" b="24824"/>
          <a:stretch/>
        </p:blipFill>
        <p:spPr>
          <a:xfrm>
            <a:off x="1921300" y="1235800"/>
            <a:ext cx="1789500" cy="1796400"/>
          </a:xfrm>
          <a:prstGeom prst="ellipse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18116" name="Google Shape;18116;p59"/>
          <p:cNvPicPr preferRelativeResize="0"/>
          <p:nvPr/>
        </p:nvPicPr>
        <p:blipFill rotWithShape="1">
          <a:blip r:embed="rId4">
            <a:alphaModFix/>
          </a:blip>
          <a:srcRect l="31939" t="10062" r="20382" b="51648"/>
          <a:stretch/>
        </p:blipFill>
        <p:spPr>
          <a:xfrm flipH="1">
            <a:off x="5433225" y="1235800"/>
            <a:ext cx="1789500" cy="1796400"/>
          </a:xfrm>
          <a:prstGeom prst="ellipse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grpSp>
        <p:nvGrpSpPr>
          <p:cNvPr id="18117" name="Google Shape;18117;p59"/>
          <p:cNvGrpSpPr/>
          <p:nvPr/>
        </p:nvGrpSpPr>
        <p:grpSpPr>
          <a:xfrm>
            <a:off x="1760625" y="785249"/>
            <a:ext cx="794143" cy="696556"/>
            <a:chOff x="1246700" y="-52951"/>
            <a:chExt cx="794143" cy="696556"/>
          </a:xfrm>
        </p:grpSpPr>
        <p:sp>
          <p:nvSpPr>
            <p:cNvPr id="18118" name="Google Shape;18118;p59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59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59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59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59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59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59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59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6" name="Google Shape;18126;p59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7" name="Google Shape;18127;p59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59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59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59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59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32" name="Google Shape;18132;p59"/>
          <p:cNvGrpSpPr/>
          <p:nvPr/>
        </p:nvGrpSpPr>
        <p:grpSpPr>
          <a:xfrm>
            <a:off x="6812798" y="2297950"/>
            <a:ext cx="827969" cy="730804"/>
            <a:chOff x="4874103" y="1842351"/>
            <a:chExt cx="481713" cy="425183"/>
          </a:xfrm>
        </p:grpSpPr>
        <p:sp>
          <p:nvSpPr>
            <p:cNvPr id="18133" name="Google Shape;18133;p59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59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59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59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59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59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9" name="Google Shape;18139;p59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0" name="Google Shape;18140;p59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59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59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59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59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45" name="Google Shape;18145;p59"/>
          <p:cNvGrpSpPr/>
          <p:nvPr/>
        </p:nvGrpSpPr>
        <p:grpSpPr>
          <a:xfrm rot="5400000" flipH="1">
            <a:off x="3894426" y="3371173"/>
            <a:ext cx="731495" cy="2191348"/>
            <a:chOff x="2574229" y="141275"/>
            <a:chExt cx="281128" cy="842146"/>
          </a:xfrm>
        </p:grpSpPr>
        <p:sp>
          <p:nvSpPr>
            <p:cNvPr id="18146" name="Google Shape;18146;p59"/>
            <p:cNvSpPr/>
            <p:nvPr/>
          </p:nvSpPr>
          <p:spPr>
            <a:xfrm>
              <a:off x="2649559" y="337470"/>
              <a:ext cx="90229" cy="645950"/>
            </a:xfrm>
            <a:custGeom>
              <a:avLst/>
              <a:gdLst/>
              <a:ahLst/>
              <a:cxnLst/>
              <a:rect l="l" t="t" r="r" b="b"/>
              <a:pathLst>
                <a:path w="2471" h="17690" extrusionOk="0">
                  <a:moveTo>
                    <a:pt x="1423" y="0"/>
                  </a:moveTo>
                  <a:cubicBezTo>
                    <a:pt x="1397" y="0"/>
                    <a:pt x="1370" y="5"/>
                    <a:pt x="1345" y="13"/>
                  </a:cubicBezTo>
                  <a:cubicBezTo>
                    <a:pt x="1228" y="52"/>
                    <a:pt x="1173" y="185"/>
                    <a:pt x="1212" y="302"/>
                  </a:cubicBezTo>
                  <a:cubicBezTo>
                    <a:pt x="1220" y="326"/>
                    <a:pt x="2009" y="2646"/>
                    <a:pt x="1845" y="6890"/>
                  </a:cubicBezTo>
                  <a:cubicBezTo>
                    <a:pt x="1767" y="8859"/>
                    <a:pt x="1306" y="10867"/>
                    <a:pt x="899" y="12633"/>
                  </a:cubicBezTo>
                  <a:cubicBezTo>
                    <a:pt x="392" y="14813"/>
                    <a:pt x="1" y="16540"/>
                    <a:pt x="431" y="17556"/>
                  </a:cubicBezTo>
                  <a:cubicBezTo>
                    <a:pt x="470" y="17642"/>
                    <a:pt x="556" y="17689"/>
                    <a:pt x="642" y="17689"/>
                  </a:cubicBezTo>
                  <a:cubicBezTo>
                    <a:pt x="673" y="17689"/>
                    <a:pt x="712" y="17681"/>
                    <a:pt x="720" y="17673"/>
                  </a:cubicBezTo>
                  <a:cubicBezTo>
                    <a:pt x="837" y="17627"/>
                    <a:pt x="892" y="17486"/>
                    <a:pt x="837" y="17369"/>
                  </a:cubicBezTo>
                  <a:cubicBezTo>
                    <a:pt x="470" y="16493"/>
                    <a:pt x="868" y="14751"/>
                    <a:pt x="1337" y="12727"/>
                  </a:cubicBezTo>
                  <a:cubicBezTo>
                    <a:pt x="1751" y="10945"/>
                    <a:pt x="2220" y="8921"/>
                    <a:pt x="2298" y="6905"/>
                  </a:cubicBezTo>
                  <a:cubicBezTo>
                    <a:pt x="2470" y="2584"/>
                    <a:pt x="1673" y="247"/>
                    <a:pt x="1642" y="146"/>
                  </a:cubicBezTo>
                  <a:cubicBezTo>
                    <a:pt x="1611" y="54"/>
                    <a:pt x="1518" y="0"/>
                    <a:pt x="14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59"/>
            <p:cNvSpPr/>
            <p:nvPr/>
          </p:nvSpPr>
          <p:spPr>
            <a:xfrm>
              <a:off x="2741466" y="339369"/>
              <a:ext cx="13730" cy="21142"/>
            </a:xfrm>
            <a:custGeom>
              <a:avLst/>
              <a:gdLst/>
              <a:ahLst/>
              <a:cxnLst/>
              <a:rect l="l" t="t" r="r" b="b"/>
              <a:pathLst>
                <a:path w="376" h="579" extrusionOk="0">
                  <a:moveTo>
                    <a:pt x="375" y="0"/>
                  </a:moveTo>
                  <a:lnTo>
                    <a:pt x="375" y="0"/>
                  </a:lnTo>
                  <a:cubicBezTo>
                    <a:pt x="274" y="188"/>
                    <a:pt x="149" y="383"/>
                    <a:pt x="0" y="578"/>
                  </a:cubicBezTo>
                  <a:cubicBezTo>
                    <a:pt x="141" y="438"/>
                    <a:pt x="274" y="250"/>
                    <a:pt x="375" y="0"/>
                  </a:cubicBezTo>
                  <a:close/>
                </a:path>
              </a:pathLst>
            </a:custGeom>
            <a:solidFill>
              <a:srgbClr val="00C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59"/>
            <p:cNvSpPr/>
            <p:nvPr/>
          </p:nvSpPr>
          <p:spPr>
            <a:xfrm>
              <a:off x="2654123" y="141275"/>
              <a:ext cx="82780" cy="81392"/>
            </a:xfrm>
            <a:custGeom>
              <a:avLst/>
              <a:gdLst/>
              <a:ahLst/>
              <a:cxnLst/>
              <a:rect l="l" t="t" r="r" b="b"/>
              <a:pathLst>
                <a:path w="2267" h="2229" extrusionOk="0">
                  <a:moveTo>
                    <a:pt x="1448" y="1"/>
                  </a:moveTo>
                  <a:cubicBezTo>
                    <a:pt x="1404" y="1"/>
                    <a:pt x="1362" y="6"/>
                    <a:pt x="1321" y="18"/>
                  </a:cubicBezTo>
                  <a:cubicBezTo>
                    <a:pt x="970" y="127"/>
                    <a:pt x="954" y="72"/>
                    <a:pt x="477" y="135"/>
                  </a:cubicBezTo>
                  <a:cubicBezTo>
                    <a:pt x="1" y="205"/>
                    <a:pt x="32" y="901"/>
                    <a:pt x="32" y="901"/>
                  </a:cubicBezTo>
                  <a:lnTo>
                    <a:pt x="71" y="1619"/>
                  </a:lnTo>
                  <a:cubicBezTo>
                    <a:pt x="102" y="1690"/>
                    <a:pt x="227" y="1799"/>
                    <a:pt x="227" y="1799"/>
                  </a:cubicBezTo>
                  <a:cubicBezTo>
                    <a:pt x="227" y="1799"/>
                    <a:pt x="735" y="2120"/>
                    <a:pt x="860" y="2120"/>
                  </a:cubicBezTo>
                  <a:cubicBezTo>
                    <a:pt x="985" y="2120"/>
                    <a:pt x="1118" y="2229"/>
                    <a:pt x="1212" y="2229"/>
                  </a:cubicBezTo>
                  <a:cubicBezTo>
                    <a:pt x="1314" y="2229"/>
                    <a:pt x="1884" y="2182"/>
                    <a:pt x="1908" y="2151"/>
                  </a:cubicBezTo>
                  <a:cubicBezTo>
                    <a:pt x="1908" y="2120"/>
                    <a:pt x="2267" y="1057"/>
                    <a:pt x="2189" y="650"/>
                  </a:cubicBezTo>
                  <a:cubicBezTo>
                    <a:pt x="2120" y="286"/>
                    <a:pt x="1762" y="1"/>
                    <a:pt x="1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59"/>
            <p:cNvSpPr/>
            <p:nvPr/>
          </p:nvSpPr>
          <p:spPr>
            <a:xfrm>
              <a:off x="2660403" y="148103"/>
              <a:ext cx="73651" cy="42065"/>
            </a:xfrm>
            <a:custGeom>
              <a:avLst/>
              <a:gdLst/>
              <a:ahLst/>
              <a:cxnLst/>
              <a:rect l="l" t="t" r="r" b="b"/>
              <a:pathLst>
                <a:path w="2017" h="1152" extrusionOk="0">
                  <a:moveTo>
                    <a:pt x="1199" y="0"/>
                  </a:moveTo>
                  <a:cubicBezTo>
                    <a:pt x="887" y="0"/>
                    <a:pt x="569" y="180"/>
                    <a:pt x="388" y="180"/>
                  </a:cubicBezTo>
                  <a:cubicBezTo>
                    <a:pt x="369" y="180"/>
                    <a:pt x="352" y="178"/>
                    <a:pt x="337" y="174"/>
                  </a:cubicBezTo>
                  <a:cubicBezTo>
                    <a:pt x="320" y="170"/>
                    <a:pt x="304" y="169"/>
                    <a:pt x="290" y="169"/>
                  </a:cubicBezTo>
                  <a:cubicBezTo>
                    <a:pt x="94" y="169"/>
                    <a:pt x="40" y="479"/>
                    <a:pt x="40" y="479"/>
                  </a:cubicBezTo>
                  <a:lnTo>
                    <a:pt x="1" y="698"/>
                  </a:lnTo>
                  <a:lnTo>
                    <a:pt x="266" y="807"/>
                  </a:lnTo>
                  <a:lnTo>
                    <a:pt x="1712" y="1151"/>
                  </a:lnTo>
                  <a:cubicBezTo>
                    <a:pt x="1712" y="1151"/>
                    <a:pt x="2017" y="503"/>
                    <a:pt x="1595" y="135"/>
                  </a:cubicBezTo>
                  <a:cubicBezTo>
                    <a:pt x="1472" y="35"/>
                    <a:pt x="1336" y="0"/>
                    <a:pt x="119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59"/>
            <p:cNvSpPr/>
            <p:nvPr/>
          </p:nvSpPr>
          <p:spPr>
            <a:xfrm>
              <a:off x="2585950" y="153032"/>
              <a:ext cx="106186" cy="218177"/>
            </a:xfrm>
            <a:custGeom>
              <a:avLst/>
              <a:gdLst/>
              <a:ahLst/>
              <a:cxnLst/>
              <a:rect l="l" t="t" r="r" b="b"/>
              <a:pathLst>
                <a:path w="2908" h="5975" extrusionOk="0">
                  <a:moveTo>
                    <a:pt x="1446" y="0"/>
                  </a:moveTo>
                  <a:cubicBezTo>
                    <a:pt x="813" y="0"/>
                    <a:pt x="0" y="1329"/>
                    <a:pt x="258" y="3024"/>
                  </a:cubicBezTo>
                  <a:cubicBezTo>
                    <a:pt x="478" y="4469"/>
                    <a:pt x="1179" y="5975"/>
                    <a:pt x="2291" y="5975"/>
                  </a:cubicBezTo>
                  <a:cubicBezTo>
                    <a:pt x="2365" y="5975"/>
                    <a:pt x="2440" y="5968"/>
                    <a:pt x="2516" y="5955"/>
                  </a:cubicBezTo>
                  <a:cubicBezTo>
                    <a:pt x="2579" y="5939"/>
                    <a:pt x="2649" y="5924"/>
                    <a:pt x="2720" y="5900"/>
                  </a:cubicBezTo>
                  <a:cubicBezTo>
                    <a:pt x="2774" y="5884"/>
                    <a:pt x="2845" y="5853"/>
                    <a:pt x="2907" y="5822"/>
                  </a:cubicBezTo>
                  <a:lnTo>
                    <a:pt x="2204" y="696"/>
                  </a:lnTo>
                  <a:cubicBezTo>
                    <a:pt x="2204" y="696"/>
                    <a:pt x="2094" y="0"/>
                    <a:pt x="14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59"/>
            <p:cNvSpPr/>
            <p:nvPr/>
          </p:nvSpPr>
          <p:spPr>
            <a:xfrm>
              <a:off x="2714920" y="145620"/>
              <a:ext cx="75367" cy="214562"/>
            </a:xfrm>
            <a:custGeom>
              <a:avLst/>
              <a:gdLst/>
              <a:ahLst/>
              <a:cxnLst/>
              <a:rect l="l" t="t" r="r" b="b"/>
              <a:pathLst>
                <a:path w="2064" h="5876" extrusionOk="0">
                  <a:moveTo>
                    <a:pt x="708" y="1"/>
                  </a:moveTo>
                  <a:cubicBezTo>
                    <a:pt x="686" y="1"/>
                    <a:pt x="663" y="3"/>
                    <a:pt x="641" y="8"/>
                  </a:cubicBezTo>
                  <a:cubicBezTo>
                    <a:pt x="16" y="149"/>
                    <a:pt x="0" y="1164"/>
                    <a:pt x="0" y="1164"/>
                  </a:cubicBezTo>
                  <a:lnTo>
                    <a:pt x="446" y="5783"/>
                  </a:lnTo>
                  <a:cubicBezTo>
                    <a:pt x="586" y="5846"/>
                    <a:pt x="716" y="5875"/>
                    <a:pt x="836" y="5875"/>
                  </a:cubicBezTo>
                  <a:cubicBezTo>
                    <a:pt x="1724" y="5875"/>
                    <a:pt x="2063" y="4273"/>
                    <a:pt x="2063" y="3048"/>
                  </a:cubicBezTo>
                  <a:cubicBezTo>
                    <a:pt x="2063" y="1706"/>
                    <a:pt x="1322" y="1"/>
                    <a:pt x="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59"/>
            <p:cNvSpPr/>
            <p:nvPr/>
          </p:nvSpPr>
          <p:spPr>
            <a:xfrm>
              <a:off x="2718900" y="152996"/>
              <a:ext cx="34653" cy="72263"/>
            </a:xfrm>
            <a:custGeom>
              <a:avLst/>
              <a:gdLst/>
              <a:ahLst/>
              <a:cxnLst/>
              <a:rect l="l" t="t" r="r" b="b"/>
              <a:pathLst>
                <a:path w="949" h="1979" extrusionOk="0">
                  <a:moveTo>
                    <a:pt x="542" y="1"/>
                  </a:moveTo>
                  <a:cubicBezTo>
                    <a:pt x="539" y="1"/>
                    <a:pt x="536" y="1"/>
                    <a:pt x="532" y="1"/>
                  </a:cubicBezTo>
                  <a:cubicBezTo>
                    <a:pt x="102" y="40"/>
                    <a:pt x="1" y="798"/>
                    <a:pt x="1" y="798"/>
                  </a:cubicBezTo>
                  <a:lnTo>
                    <a:pt x="423" y="1978"/>
                  </a:lnTo>
                  <a:cubicBezTo>
                    <a:pt x="616" y="1397"/>
                    <a:pt x="949" y="1"/>
                    <a:pt x="54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59"/>
            <p:cNvSpPr/>
            <p:nvPr/>
          </p:nvSpPr>
          <p:spPr>
            <a:xfrm>
              <a:off x="2617316" y="158327"/>
              <a:ext cx="44548" cy="76608"/>
            </a:xfrm>
            <a:custGeom>
              <a:avLst/>
              <a:gdLst/>
              <a:ahLst/>
              <a:cxnLst/>
              <a:rect l="l" t="t" r="r" b="b"/>
              <a:pathLst>
                <a:path w="1220" h="2098" extrusionOk="0">
                  <a:moveTo>
                    <a:pt x="673" y="1"/>
                  </a:moveTo>
                  <a:cubicBezTo>
                    <a:pt x="639" y="1"/>
                    <a:pt x="602" y="4"/>
                    <a:pt x="563" y="12"/>
                  </a:cubicBezTo>
                  <a:cubicBezTo>
                    <a:pt x="1" y="121"/>
                    <a:pt x="118" y="738"/>
                    <a:pt x="345" y="1012"/>
                  </a:cubicBezTo>
                  <a:cubicBezTo>
                    <a:pt x="579" y="1277"/>
                    <a:pt x="415" y="1910"/>
                    <a:pt x="1118" y="2098"/>
                  </a:cubicBezTo>
                  <a:lnTo>
                    <a:pt x="1220" y="574"/>
                  </a:lnTo>
                  <a:cubicBezTo>
                    <a:pt x="1220" y="574"/>
                    <a:pt x="1125" y="1"/>
                    <a:pt x="67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59"/>
            <p:cNvSpPr/>
            <p:nvPr/>
          </p:nvSpPr>
          <p:spPr>
            <a:xfrm>
              <a:off x="2636998" y="148760"/>
              <a:ext cx="125612" cy="224859"/>
            </a:xfrm>
            <a:custGeom>
              <a:avLst/>
              <a:gdLst/>
              <a:ahLst/>
              <a:cxnLst/>
              <a:rect l="l" t="t" r="r" b="b"/>
              <a:pathLst>
                <a:path w="3440" h="6158" extrusionOk="0">
                  <a:moveTo>
                    <a:pt x="1275" y="0"/>
                  </a:moveTo>
                  <a:cubicBezTo>
                    <a:pt x="689" y="0"/>
                    <a:pt x="1" y="1969"/>
                    <a:pt x="149" y="3821"/>
                  </a:cubicBezTo>
                  <a:cubicBezTo>
                    <a:pt x="295" y="5550"/>
                    <a:pt x="1223" y="6144"/>
                    <a:pt x="1849" y="6144"/>
                  </a:cubicBezTo>
                  <a:cubicBezTo>
                    <a:pt x="1896" y="6144"/>
                    <a:pt x="1942" y="6141"/>
                    <a:pt x="1986" y="6134"/>
                  </a:cubicBezTo>
                  <a:cubicBezTo>
                    <a:pt x="2181" y="6111"/>
                    <a:pt x="3439" y="6158"/>
                    <a:pt x="3439" y="3931"/>
                  </a:cubicBezTo>
                  <a:cubicBezTo>
                    <a:pt x="3439" y="1704"/>
                    <a:pt x="1861" y="0"/>
                    <a:pt x="1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59"/>
            <p:cNvSpPr/>
            <p:nvPr/>
          </p:nvSpPr>
          <p:spPr>
            <a:xfrm>
              <a:off x="2617024" y="217810"/>
              <a:ext cx="68247" cy="152121"/>
            </a:xfrm>
            <a:custGeom>
              <a:avLst/>
              <a:gdLst/>
              <a:ahLst/>
              <a:cxnLst/>
              <a:rect l="l" t="t" r="r" b="b"/>
              <a:pathLst>
                <a:path w="1869" h="4166" extrusionOk="0">
                  <a:moveTo>
                    <a:pt x="673" y="0"/>
                  </a:moveTo>
                  <a:cubicBezTo>
                    <a:pt x="673" y="0"/>
                    <a:pt x="1" y="2626"/>
                    <a:pt x="1665" y="4165"/>
                  </a:cubicBezTo>
                  <a:cubicBezTo>
                    <a:pt x="1728" y="4157"/>
                    <a:pt x="1798" y="4142"/>
                    <a:pt x="1869" y="4118"/>
                  </a:cubicBezTo>
                  <a:cubicBezTo>
                    <a:pt x="1337" y="3868"/>
                    <a:pt x="806" y="3212"/>
                    <a:pt x="696" y="1930"/>
                  </a:cubicBezTo>
                  <a:cubicBezTo>
                    <a:pt x="650" y="1274"/>
                    <a:pt x="696" y="602"/>
                    <a:pt x="814" y="8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9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59"/>
            <p:cNvSpPr/>
            <p:nvPr/>
          </p:nvSpPr>
          <p:spPr>
            <a:xfrm rot="406949">
              <a:off x="2736170" y="210099"/>
              <a:ext cx="64523" cy="142703"/>
            </a:xfrm>
            <a:custGeom>
              <a:avLst/>
              <a:gdLst/>
              <a:ahLst/>
              <a:cxnLst/>
              <a:rect l="l" t="t" r="r" b="b"/>
              <a:pathLst>
                <a:path w="1767" h="3908" extrusionOk="0">
                  <a:moveTo>
                    <a:pt x="181" y="0"/>
                  </a:moveTo>
                  <a:lnTo>
                    <a:pt x="1" y="39"/>
                  </a:lnTo>
                  <a:cubicBezTo>
                    <a:pt x="415" y="719"/>
                    <a:pt x="735" y="1618"/>
                    <a:pt x="735" y="2626"/>
                  </a:cubicBezTo>
                  <a:cubicBezTo>
                    <a:pt x="735" y="3181"/>
                    <a:pt x="657" y="3595"/>
                    <a:pt x="540" y="3907"/>
                  </a:cubicBezTo>
                  <a:cubicBezTo>
                    <a:pt x="1767" y="1688"/>
                    <a:pt x="188" y="8"/>
                    <a:pt x="181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59"/>
            <p:cNvSpPr/>
            <p:nvPr/>
          </p:nvSpPr>
          <p:spPr>
            <a:xfrm>
              <a:off x="2574229" y="436609"/>
              <a:ext cx="159571" cy="416381"/>
            </a:xfrm>
            <a:custGeom>
              <a:avLst/>
              <a:gdLst/>
              <a:ahLst/>
              <a:cxnLst/>
              <a:rect l="l" t="t" r="r" b="b"/>
              <a:pathLst>
                <a:path w="4370" h="11403" extrusionOk="0">
                  <a:moveTo>
                    <a:pt x="51" y="1"/>
                  </a:moveTo>
                  <a:cubicBezTo>
                    <a:pt x="18" y="1"/>
                    <a:pt x="1" y="2"/>
                    <a:pt x="1" y="2"/>
                  </a:cubicBezTo>
                  <a:cubicBezTo>
                    <a:pt x="118" y="10"/>
                    <a:pt x="227" y="64"/>
                    <a:pt x="337" y="127"/>
                  </a:cubicBezTo>
                  <a:cubicBezTo>
                    <a:pt x="1517" y="900"/>
                    <a:pt x="2447" y="5042"/>
                    <a:pt x="1876" y="7222"/>
                  </a:cubicBezTo>
                  <a:cubicBezTo>
                    <a:pt x="1259" y="9598"/>
                    <a:pt x="2626" y="11403"/>
                    <a:pt x="2626" y="11403"/>
                  </a:cubicBezTo>
                  <a:lnTo>
                    <a:pt x="2705" y="11051"/>
                  </a:lnTo>
                  <a:cubicBezTo>
                    <a:pt x="2705" y="11051"/>
                    <a:pt x="2525" y="10887"/>
                    <a:pt x="2400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53" y="6589"/>
                    <a:pt x="4369" y="4190"/>
                    <a:pt x="3213" y="2041"/>
                  </a:cubicBezTo>
                  <a:cubicBezTo>
                    <a:pt x="2177" y="91"/>
                    <a:pt x="376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8" name="Google Shape;18158;p59"/>
            <p:cNvSpPr/>
            <p:nvPr/>
          </p:nvSpPr>
          <p:spPr>
            <a:xfrm>
              <a:off x="2574813" y="435634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42"/>
                    <a:pt x="376" y="150"/>
                    <a:pt x="407" y="158"/>
                  </a:cubicBezTo>
                  <a:cubicBezTo>
                    <a:pt x="1274" y="541"/>
                    <a:pt x="3501" y="1955"/>
                    <a:pt x="3157" y="4558"/>
                  </a:cubicBezTo>
                  <a:cubicBezTo>
                    <a:pt x="2829" y="7113"/>
                    <a:pt x="2102" y="8293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9" name="Google Shape;18159;p59"/>
            <p:cNvSpPr/>
            <p:nvPr/>
          </p:nvSpPr>
          <p:spPr>
            <a:xfrm>
              <a:off x="2574813" y="436609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35"/>
                    <a:pt x="376" y="150"/>
                    <a:pt x="407" y="158"/>
                  </a:cubicBezTo>
                  <a:cubicBezTo>
                    <a:pt x="1087" y="275"/>
                    <a:pt x="2313" y="674"/>
                    <a:pt x="3095" y="2041"/>
                  </a:cubicBezTo>
                  <a:cubicBezTo>
                    <a:pt x="3095" y="2041"/>
                    <a:pt x="4283" y="3760"/>
                    <a:pt x="2946" y="7308"/>
                  </a:cubicBezTo>
                  <a:cubicBezTo>
                    <a:pt x="2595" y="8246"/>
                    <a:pt x="2353" y="8941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59"/>
            <p:cNvSpPr/>
            <p:nvPr/>
          </p:nvSpPr>
          <p:spPr>
            <a:xfrm>
              <a:off x="2728613" y="388153"/>
              <a:ext cx="126744" cy="260827"/>
            </a:xfrm>
            <a:custGeom>
              <a:avLst/>
              <a:gdLst/>
              <a:ahLst/>
              <a:cxnLst/>
              <a:rect l="l" t="t" r="r" b="b"/>
              <a:pathLst>
                <a:path w="3471" h="7143" extrusionOk="0">
                  <a:moveTo>
                    <a:pt x="3470" y="0"/>
                  </a:moveTo>
                  <a:cubicBezTo>
                    <a:pt x="3470" y="0"/>
                    <a:pt x="3470" y="0"/>
                    <a:pt x="3470" y="0"/>
                  </a:cubicBezTo>
                  <a:lnTo>
                    <a:pt x="3470" y="0"/>
                  </a:lnTo>
                  <a:cubicBezTo>
                    <a:pt x="3470" y="0"/>
                    <a:pt x="3470" y="0"/>
                    <a:pt x="3470" y="0"/>
                  </a:cubicBezTo>
                  <a:close/>
                  <a:moveTo>
                    <a:pt x="3470" y="0"/>
                  </a:moveTo>
                  <a:lnTo>
                    <a:pt x="3470" y="0"/>
                  </a:lnTo>
                  <a:cubicBezTo>
                    <a:pt x="3449" y="10"/>
                    <a:pt x="642" y="983"/>
                    <a:pt x="727" y="3564"/>
                  </a:cubicBezTo>
                  <a:cubicBezTo>
                    <a:pt x="813" y="6166"/>
                    <a:pt x="657" y="6400"/>
                    <a:pt x="0" y="6682"/>
                  </a:cubicBezTo>
                  <a:lnTo>
                    <a:pt x="0" y="7143"/>
                  </a:lnTo>
                  <a:cubicBezTo>
                    <a:pt x="0" y="7143"/>
                    <a:pt x="1313" y="7072"/>
                    <a:pt x="1766" y="4228"/>
                  </a:cubicBezTo>
                  <a:cubicBezTo>
                    <a:pt x="2227" y="1384"/>
                    <a:pt x="2251" y="907"/>
                    <a:pt x="34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59"/>
            <p:cNvSpPr/>
            <p:nvPr/>
          </p:nvSpPr>
          <p:spPr>
            <a:xfrm>
              <a:off x="2650727" y="164863"/>
              <a:ext cx="23297" cy="183780"/>
            </a:xfrm>
            <a:custGeom>
              <a:avLst/>
              <a:gdLst/>
              <a:ahLst/>
              <a:cxnLst/>
              <a:rect l="l" t="t" r="r" b="b"/>
              <a:pathLst>
                <a:path w="638" h="5033" extrusionOk="0">
                  <a:moveTo>
                    <a:pt x="626" y="0"/>
                  </a:moveTo>
                  <a:cubicBezTo>
                    <a:pt x="621" y="0"/>
                    <a:pt x="615" y="4"/>
                    <a:pt x="610" y="12"/>
                  </a:cubicBezTo>
                  <a:cubicBezTo>
                    <a:pt x="102" y="716"/>
                    <a:pt x="86" y="1622"/>
                    <a:pt x="78" y="2450"/>
                  </a:cubicBezTo>
                  <a:cubicBezTo>
                    <a:pt x="63" y="3310"/>
                    <a:pt x="0" y="4310"/>
                    <a:pt x="570" y="5029"/>
                  </a:cubicBezTo>
                  <a:cubicBezTo>
                    <a:pt x="573" y="5031"/>
                    <a:pt x="576" y="5032"/>
                    <a:pt x="580" y="5032"/>
                  </a:cubicBezTo>
                  <a:cubicBezTo>
                    <a:pt x="589" y="5032"/>
                    <a:pt x="599" y="5027"/>
                    <a:pt x="594" y="5021"/>
                  </a:cubicBezTo>
                  <a:cubicBezTo>
                    <a:pt x="109" y="4248"/>
                    <a:pt x="156" y="3326"/>
                    <a:pt x="211" y="2458"/>
                  </a:cubicBezTo>
                  <a:cubicBezTo>
                    <a:pt x="258" y="1653"/>
                    <a:pt x="195" y="739"/>
                    <a:pt x="633" y="20"/>
                  </a:cubicBezTo>
                  <a:cubicBezTo>
                    <a:pt x="638" y="10"/>
                    <a:pt x="634" y="0"/>
                    <a:pt x="62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2" name="Google Shape;18162;p59"/>
            <p:cNvSpPr/>
            <p:nvPr/>
          </p:nvSpPr>
          <p:spPr>
            <a:xfrm>
              <a:off x="2675338" y="161906"/>
              <a:ext cx="1168" cy="1278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5" y="0"/>
                  </a:moveTo>
                  <a:cubicBezTo>
                    <a:pt x="23" y="0"/>
                    <a:pt x="22" y="2"/>
                    <a:pt x="22" y="7"/>
                  </a:cubicBezTo>
                  <a:cubicBezTo>
                    <a:pt x="32" y="7"/>
                    <a:pt x="28" y="0"/>
                    <a:pt x="25" y="0"/>
                  </a:cubicBezTo>
                  <a:close/>
                  <a:moveTo>
                    <a:pt x="22" y="7"/>
                  </a:moveTo>
                  <a:cubicBezTo>
                    <a:pt x="14" y="15"/>
                    <a:pt x="6" y="15"/>
                    <a:pt x="6" y="23"/>
                  </a:cubicBezTo>
                  <a:cubicBezTo>
                    <a:pt x="0" y="28"/>
                    <a:pt x="3" y="34"/>
                    <a:pt x="7" y="34"/>
                  </a:cubicBezTo>
                  <a:cubicBezTo>
                    <a:pt x="9" y="34"/>
                    <a:pt x="11" y="33"/>
                    <a:pt x="14" y="31"/>
                  </a:cubicBezTo>
                  <a:cubicBezTo>
                    <a:pt x="14" y="23"/>
                    <a:pt x="22" y="15"/>
                    <a:pt x="22" y="7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3" name="Google Shape;18163;p59"/>
            <p:cNvSpPr/>
            <p:nvPr/>
          </p:nvSpPr>
          <p:spPr>
            <a:xfrm>
              <a:off x="2595371" y="188306"/>
              <a:ext cx="69926" cy="175345"/>
            </a:xfrm>
            <a:custGeom>
              <a:avLst/>
              <a:gdLst/>
              <a:ahLst/>
              <a:cxnLst/>
              <a:rect l="l" t="t" r="r" b="b"/>
              <a:pathLst>
                <a:path w="1915" h="4802" extrusionOk="0">
                  <a:moveTo>
                    <a:pt x="403" y="0"/>
                  </a:moveTo>
                  <a:cubicBezTo>
                    <a:pt x="401" y="0"/>
                    <a:pt x="399" y="1"/>
                    <a:pt x="399" y="3"/>
                  </a:cubicBezTo>
                  <a:cubicBezTo>
                    <a:pt x="0" y="925"/>
                    <a:pt x="188" y="2152"/>
                    <a:pt x="477" y="3082"/>
                  </a:cubicBezTo>
                  <a:cubicBezTo>
                    <a:pt x="711" y="3801"/>
                    <a:pt x="1102" y="4598"/>
                    <a:pt x="1899" y="4801"/>
                  </a:cubicBezTo>
                  <a:cubicBezTo>
                    <a:pt x="1907" y="4801"/>
                    <a:pt x="1915" y="4778"/>
                    <a:pt x="1907" y="4778"/>
                  </a:cubicBezTo>
                  <a:cubicBezTo>
                    <a:pt x="1086" y="4426"/>
                    <a:pt x="852" y="3699"/>
                    <a:pt x="633" y="2895"/>
                  </a:cubicBezTo>
                  <a:cubicBezTo>
                    <a:pt x="500" y="2394"/>
                    <a:pt x="406" y="1879"/>
                    <a:pt x="352" y="1363"/>
                  </a:cubicBezTo>
                  <a:cubicBezTo>
                    <a:pt x="289" y="902"/>
                    <a:pt x="399" y="472"/>
                    <a:pt x="422" y="11"/>
                  </a:cubicBezTo>
                  <a:cubicBezTo>
                    <a:pt x="422" y="6"/>
                    <a:pt x="410" y="0"/>
                    <a:pt x="403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59"/>
            <p:cNvSpPr/>
            <p:nvPr/>
          </p:nvSpPr>
          <p:spPr>
            <a:xfrm>
              <a:off x="2759286" y="180273"/>
              <a:ext cx="25560" cy="166947"/>
            </a:xfrm>
            <a:custGeom>
              <a:avLst/>
              <a:gdLst/>
              <a:ahLst/>
              <a:cxnLst/>
              <a:rect l="l" t="t" r="r" b="b"/>
              <a:pathLst>
                <a:path w="700" h="4572" extrusionOk="0">
                  <a:moveTo>
                    <a:pt x="166" y="1"/>
                  </a:moveTo>
                  <a:cubicBezTo>
                    <a:pt x="164" y="1"/>
                    <a:pt x="161" y="4"/>
                    <a:pt x="161" y="4"/>
                  </a:cubicBezTo>
                  <a:cubicBezTo>
                    <a:pt x="403" y="684"/>
                    <a:pt x="559" y="1349"/>
                    <a:pt x="567" y="2067"/>
                  </a:cubicBezTo>
                  <a:cubicBezTo>
                    <a:pt x="583" y="2833"/>
                    <a:pt x="544" y="3912"/>
                    <a:pt x="12" y="4521"/>
                  </a:cubicBezTo>
                  <a:cubicBezTo>
                    <a:pt x="1" y="4544"/>
                    <a:pt x="10" y="4572"/>
                    <a:pt x="29" y="4572"/>
                  </a:cubicBezTo>
                  <a:cubicBezTo>
                    <a:pt x="36" y="4572"/>
                    <a:pt x="43" y="4568"/>
                    <a:pt x="51" y="4560"/>
                  </a:cubicBezTo>
                  <a:cubicBezTo>
                    <a:pt x="583" y="4005"/>
                    <a:pt x="637" y="3232"/>
                    <a:pt x="676" y="2489"/>
                  </a:cubicBezTo>
                  <a:cubicBezTo>
                    <a:pt x="700" y="2067"/>
                    <a:pt x="653" y="1661"/>
                    <a:pt x="551" y="1263"/>
                  </a:cubicBezTo>
                  <a:cubicBezTo>
                    <a:pt x="442" y="848"/>
                    <a:pt x="372" y="380"/>
                    <a:pt x="168" y="4"/>
                  </a:cubicBezTo>
                  <a:cubicBezTo>
                    <a:pt x="168" y="2"/>
                    <a:pt x="168" y="1"/>
                    <a:pt x="1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59"/>
            <p:cNvSpPr/>
            <p:nvPr/>
          </p:nvSpPr>
          <p:spPr>
            <a:xfrm>
              <a:off x="2689506" y="203533"/>
              <a:ext cx="24575" cy="155846"/>
            </a:xfrm>
            <a:custGeom>
              <a:avLst/>
              <a:gdLst/>
              <a:ahLst/>
              <a:cxnLst/>
              <a:rect l="l" t="t" r="r" b="b"/>
              <a:pathLst>
                <a:path w="673" h="4268" extrusionOk="0">
                  <a:moveTo>
                    <a:pt x="1" y="0"/>
                  </a:moveTo>
                  <a:lnTo>
                    <a:pt x="1" y="0"/>
                  </a:lnTo>
                  <a:cubicBezTo>
                    <a:pt x="118" y="704"/>
                    <a:pt x="173" y="1415"/>
                    <a:pt x="266" y="2118"/>
                  </a:cubicBezTo>
                  <a:cubicBezTo>
                    <a:pt x="352" y="2814"/>
                    <a:pt x="399" y="3556"/>
                    <a:pt x="587" y="4236"/>
                  </a:cubicBezTo>
                  <a:cubicBezTo>
                    <a:pt x="590" y="4257"/>
                    <a:pt x="609" y="4267"/>
                    <a:pt x="628" y="4267"/>
                  </a:cubicBezTo>
                  <a:cubicBezTo>
                    <a:pt x="650" y="4267"/>
                    <a:pt x="673" y="4253"/>
                    <a:pt x="673" y="4228"/>
                  </a:cubicBezTo>
                  <a:cubicBezTo>
                    <a:pt x="579" y="3493"/>
                    <a:pt x="509" y="2829"/>
                    <a:pt x="345" y="2110"/>
                  </a:cubicBezTo>
                  <a:cubicBezTo>
                    <a:pt x="188" y="1446"/>
                    <a:pt x="282" y="61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6" name="Google Shape;18166;p59"/>
            <p:cNvSpPr/>
            <p:nvPr/>
          </p:nvSpPr>
          <p:spPr>
            <a:xfrm>
              <a:off x="2748587" y="239756"/>
              <a:ext cx="2593" cy="8435"/>
            </a:xfrm>
            <a:custGeom>
              <a:avLst/>
              <a:gdLst/>
              <a:ahLst/>
              <a:cxnLst/>
              <a:rect l="l" t="t" r="r" b="b"/>
              <a:pathLst>
                <a:path w="71" h="231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79"/>
                    <a:pt x="39" y="149"/>
                    <a:pt x="63" y="227"/>
                  </a:cubicBezTo>
                  <a:cubicBezTo>
                    <a:pt x="63" y="230"/>
                    <a:pt x="64" y="231"/>
                    <a:pt x="65" y="231"/>
                  </a:cubicBezTo>
                  <a:cubicBezTo>
                    <a:pt x="67" y="231"/>
                    <a:pt x="71" y="227"/>
                    <a:pt x="71" y="227"/>
                  </a:cubicBezTo>
                  <a:cubicBezTo>
                    <a:pt x="71" y="149"/>
                    <a:pt x="24" y="79"/>
                    <a:pt x="0" y="1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7" name="Google Shape;18167;p59"/>
            <p:cNvSpPr/>
            <p:nvPr/>
          </p:nvSpPr>
          <p:spPr>
            <a:xfrm>
              <a:off x="2735734" y="263016"/>
              <a:ext cx="19462" cy="90156"/>
            </a:xfrm>
            <a:custGeom>
              <a:avLst/>
              <a:gdLst/>
              <a:ahLst/>
              <a:cxnLst/>
              <a:rect l="l" t="t" r="r" b="b"/>
              <a:pathLst>
                <a:path w="533" h="2469" extrusionOk="0">
                  <a:moveTo>
                    <a:pt x="466" y="1"/>
                  </a:moveTo>
                  <a:cubicBezTo>
                    <a:pt x="464" y="1"/>
                    <a:pt x="462" y="5"/>
                    <a:pt x="462" y="12"/>
                  </a:cubicBezTo>
                  <a:cubicBezTo>
                    <a:pt x="462" y="559"/>
                    <a:pt x="431" y="1161"/>
                    <a:pt x="313" y="1700"/>
                  </a:cubicBezTo>
                  <a:cubicBezTo>
                    <a:pt x="274" y="1857"/>
                    <a:pt x="1" y="2325"/>
                    <a:pt x="63" y="2451"/>
                  </a:cubicBezTo>
                  <a:cubicBezTo>
                    <a:pt x="67" y="2462"/>
                    <a:pt x="75" y="2468"/>
                    <a:pt x="83" y="2468"/>
                  </a:cubicBezTo>
                  <a:cubicBezTo>
                    <a:pt x="91" y="2468"/>
                    <a:pt x="98" y="2462"/>
                    <a:pt x="102" y="2451"/>
                  </a:cubicBezTo>
                  <a:cubicBezTo>
                    <a:pt x="235" y="2130"/>
                    <a:pt x="431" y="1935"/>
                    <a:pt x="470" y="1560"/>
                  </a:cubicBezTo>
                  <a:cubicBezTo>
                    <a:pt x="532" y="1044"/>
                    <a:pt x="509" y="528"/>
                    <a:pt x="470" y="12"/>
                  </a:cubicBezTo>
                  <a:cubicBezTo>
                    <a:pt x="470" y="5"/>
                    <a:pt x="468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68" name="Google Shape;18168;p59"/>
          <p:cNvGrpSpPr/>
          <p:nvPr/>
        </p:nvGrpSpPr>
        <p:grpSpPr>
          <a:xfrm rot="175696">
            <a:off x="197946" y="3073192"/>
            <a:ext cx="389226" cy="409996"/>
            <a:chOff x="9310391" y="2486565"/>
            <a:chExt cx="261975" cy="275936"/>
          </a:xfrm>
        </p:grpSpPr>
        <p:sp>
          <p:nvSpPr>
            <p:cNvPr id="18169" name="Google Shape;18169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5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1" name="Google Shape;18171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172" name="Google Shape;18172;p59"/>
          <p:cNvPicPr preferRelativeResize="0"/>
          <p:nvPr/>
        </p:nvPicPr>
        <p:blipFill>
          <a:blip r:embed="rId5">
            <a:alphaModFix amt="50000"/>
          </a:blip>
          <a:stretch>
            <a:fillRect/>
          </a:stretch>
        </p:blipFill>
        <p:spPr>
          <a:xfrm flipH="1">
            <a:off x="4780637" y="3969913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173" name="Google Shape;18173;p59"/>
          <p:cNvGrpSpPr/>
          <p:nvPr/>
        </p:nvGrpSpPr>
        <p:grpSpPr>
          <a:xfrm rot="-7901916">
            <a:off x="7314009" y="76631"/>
            <a:ext cx="388899" cy="409642"/>
            <a:chOff x="9310391" y="2486565"/>
            <a:chExt cx="261975" cy="275936"/>
          </a:xfrm>
        </p:grpSpPr>
        <p:sp>
          <p:nvSpPr>
            <p:cNvPr id="18174" name="Google Shape;18174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5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77" name="Google Shape;18177;p59"/>
          <p:cNvGrpSpPr/>
          <p:nvPr/>
        </p:nvGrpSpPr>
        <p:grpSpPr>
          <a:xfrm rot="2192346">
            <a:off x="223413" y="4124848"/>
            <a:ext cx="998017" cy="752567"/>
            <a:chOff x="3693500" y="1118850"/>
            <a:chExt cx="535500" cy="403800"/>
          </a:xfrm>
        </p:grpSpPr>
        <p:sp>
          <p:nvSpPr>
            <p:cNvPr id="18178" name="Google Shape;18178;p59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59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59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1" name="Google Shape;18181;p59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2" name="Google Shape;18182;p59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59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59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59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59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59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59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59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59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59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59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59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59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59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59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59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59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59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59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1" name="Google Shape;18201;p59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59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59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59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59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59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59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59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59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59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59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59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59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59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59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59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59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59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59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59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1" name="Google Shape;18221;p59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59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59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59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59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59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59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59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59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59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59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59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3" name="Google Shape;18233;p59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59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59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6" name="Google Shape;18236;p59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59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8" name="Google Shape;18238;p59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9" name="Google Shape;18239;p59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59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59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2" name="Google Shape;18242;p59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3" name="Google Shape;18243;p59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44" name="Google Shape;18244;p59"/>
          <p:cNvGrpSpPr/>
          <p:nvPr/>
        </p:nvGrpSpPr>
        <p:grpSpPr>
          <a:xfrm rot="-5400000">
            <a:off x="8520024" y="2458362"/>
            <a:ext cx="389216" cy="409985"/>
            <a:chOff x="9310391" y="2486565"/>
            <a:chExt cx="261975" cy="275936"/>
          </a:xfrm>
        </p:grpSpPr>
        <p:sp>
          <p:nvSpPr>
            <p:cNvPr id="18245" name="Google Shape;18245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6" name="Google Shape;18246;p5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7" name="Google Shape;18247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248" name="Google Shape;18248;p59"/>
          <p:cNvPicPr preferRelativeResize="0"/>
          <p:nvPr/>
        </p:nvPicPr>
        <p:blipFill>
          <a:blip r:embed="rId5">
            <a:alphaModFix amt="50000"/>
          </a:blip>
          <a:stretch>
            <a:fillRect/>
          </a:stretch>
        </p:blipFill>
        <p:spPr>
          <a:xfrm>
            <a:off x="281963" y="208688"/>
            <a:ext cx="1198874" cy="11988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53" name="Google Shape;18253;p60"/>
          <p:cNvSpPr txBox="1">
            <a:spLocks noGrp="1"/>
          </p:cNvSpPr>
          <p:nvPr>
            <p:ph type="title"/>
          </p:nvPr>
        </p:nvSpPr>
        <p:spPr>
          <a:xfrm>
            <a:off x="1809900" y="881275"/>
            <a:ext cx="5524200" cy="17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Awesome words</a:t>
            </a:r>
            <a:endParaRPr/>
          </a:p>
        </p:txBody>
      </p:sp>
      <p:grpSp>
        <p:nvGrpSpPr>
          <p:cNvPr id="18254" name="Google Shape;18254;p60"/>
          <p:cNvGrpSpPr/>
          <p:nvPr/>
        </p:nvGrpSpPr>
        <p:grpSpPr>
          <a:xfrm rot="5400000">
            <a:off x="2744644" y="3782808"/>
            <a:ext cx="550836" cy="1453287"/>
            <a:chOff x="1308735" y="1429636"/>
            <a:chExt cx="326479" cy="861462"/>
          </a:xfrm>
        </p:grpSpPr>
        <p:sp>
          <p:nvSpPr>
            <p:cNvPr id="18255" name="Google Shape;18255;p60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60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60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8" name="Google Shape;18258;p60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9" name="Google Shape;18259;p60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60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60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60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60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4" name="Google Shape;18264;p60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60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60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60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60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60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60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60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2" name="Google Shape;18272;p60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3" name="Google Shape;18273;p60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4" name="Google Shape;18274;p60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5" name="Google Shape;18275;p60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6" name="Google Shape;18276;p60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7" name="Google Shape;18277;p60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78" name="Google Shape;18278;p60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79" name="Google Shape;18279;p60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80" name="Google Shape;18280;p60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81" name="Google Shape;18281;p60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82" name="Google Shape;18282;p60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83" name="Google Shape;18283;p60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60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60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60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60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60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60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60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60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2" name="Google Shape;18292;p60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60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60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60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60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60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60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60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0" name="Google Shape;18300;p60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1" name="Google Shape;18301;p60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2" name="Google Shape;18302;p60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3" name="Google Shape;18303;p60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60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60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60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60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60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60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60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1" name="Google Shape;18311;p60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60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60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60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60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60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60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8" name="Google Shape;18318;p60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9" name="Google Shape;18319;p60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0" name="Google Shape;18320;p60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60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2" name="Google Shape;18322;p60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60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60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5" name="Google Shape;18325;p60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60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60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8" name="Google Shape;18328;p60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60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60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60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60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60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60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60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60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60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60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9" name="Google Shape;18339;p60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0" name="Google Shape;18340;p60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60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60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3" name="Google Shape;18343;p60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4" name="Google Shape;18344;p60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60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60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60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60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49" name="Google Shape;18349;p60"/>
          <p:cNvGrpSpPr/>
          <p:nvPr/>
        </p:nvGrpSpPr>
        <p:grpSpPr>
          <a:xfrm rot="5400000">
            <a:off x="1693595" y="3683229"/>
            <a:ext cx="626350" cy="1652543"/>
            <a:chOff x="1308735" y="1429636"/>
            <a:chExt cx="326479" cy="861462"/>
          </a:xfrm>
        </p:grpSpPr>
        <p:sp>
          <p:nvSpPr>
            <p:cNvPr id="18350" name="Google Shape;18350;p60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60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60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60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60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60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60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60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60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60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60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60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60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60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60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60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60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7" name="Google Shape;18367;p60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60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60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60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1" name="Google Shape;18371;p60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2" name="Google Shape;18372;p60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73" name="Google Shape;18373;p60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74" name="Google Shape;18374;p60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75" name="Google Shape;18375;p60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76" name="Google Shape;18376;p60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77" name="Google Shape;18377;p60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78" name="Google Shape;18378;p60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60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60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60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60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60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60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60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60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60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60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60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60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60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60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60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60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60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60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60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60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60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60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60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60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60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60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60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60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60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60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60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60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60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60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60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60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60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60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60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60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60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60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60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60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60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60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60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60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60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60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60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60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60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60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60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60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60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60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60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8" name="Google Shape;18438;p60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9" name="Google Shape;18439;p60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60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1" name="Google Shape;18441;p60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60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60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80" name="Google Shape;18480;p60"/>
          <p:cNvGrpSpPr/>
          <p:nvPr/>
        </p:nvGrpSpPr>
        <p:grpSpPr>
          <a:xfrm rot="-1123819" flipH="1">
            <a:off x="1865379" y="676441"/>
            <a:ext cx="388907" cy="409658"/>
            <a:chOff x="9310391" y="2486565"/>
            <a:chExt cx="261975" cy="275936"/>
          </a:xfrm>
        </p:grpSpPr>
        <p:sp>
          <p:nvSpPr>
            <p:cNvPr id="18481" name="Google Shape;18481;p6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2" name="Google Shape;18482;p6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3" name="Google Shape;18483;p6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84" name="Google Shape;18484;p60"/>
          <p:cNvGrpSpPr/>
          <p:nvPr/>
        </p:nvGrpSpPr>
        <p:grpSpPr>
          <a:xfrm rot="1595974" flipH="1">
            <a:off x="351655" y="1962939"/>
            <a:ext cx="388908" cy="409659"/>
            <a:chOff x="9310391" y="2486565"/>
            <a:chExt cx="261975" cy="275936"/>
          </a:xfrm>
        </p:grpSpPr>
        <p:sp>
          <p:nvSpPr>
            <p:cNvPr id="18485" name="Google Shape;18485;p6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6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7" name="Google Shape;18487;p6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488" name="Google Shape;18488;p60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611023" y="2497863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489" name="Google Shape;18489;p60"/>
          <p:cNvGrpSpPr/>
          <p:nvPr/>
        </p:nvGrpSpPr>
        <p:grpSpPr>
          <a:xfrm rot="1595974" flipH="1">
            <a:off x="7696355" y="1697364"/>
            <a:ext cx="388908" cy="409659"/>
            <a:chOff x="9310391" y="2486565"/>
            <a:chExt cx="261975" cy="275936"/>
          </a:xfrm>
        </p:grpSpPr>
        <p:sp>
          <p:nvSpPr>
            <p:cNvPr id="18490" name="Google Shape;18490;p6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1" name="Google Shape;18491;p6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2" name="Google Shape;18492;p6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493" name="Google Shape;18493;p60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8080098" y="-23031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494" name="Google Shape;18494;p60"/>
          <p:cNvGrpSpPr/>
          <p:nvPr/>
        </p:nvGrpSpPr>
        <p:grpSpPr>
          <a:xfrm rot="2290981" flipH="1">
            <a:off x="5942292" y="335552"/>
            <a:ext cx="388909" cy="409652"/>
            <a:chOff x="9310391" y="2486565"/>
            <a:chExt cx="261975" cy="275936"/>
          </a:xfrm>
        </p:grpSpPr>
        <p:sp>
          <p:nvSpPr>
            <p:cNvPr id="18495" name="Google Shape;18495;p6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6" name="Google Shape;18496;p6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7" name="Google Shape;18497;p6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02" name="Google Shape;18502;p61"/>
          <p:cNvSpPr txBox="1">
            <a:spLocks noGrp="1"/>
          </p:cNvSpPr>
          <p:nvPr>
            <p:ph type="title"/>
          </p:nvPr>
        </p:nvSpPr>
        <p:spPr>
          <a:xfrm>
            <a:off x="2116350" y="981050"/>
            <a:ext cx="4911300" cy="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20,000</a:t>
            </a:r>
            <a:endParaRPr/>
          </a:p>
        </p:txBody>
      </p:sp>
      <p:sp>
        <p:nvSpPr>
          <p:cNvPr id="18503" name="Google Shape;18503;p61"/>
          <p:cNvSpPr txBox="1">
            <a:spLocks noGrp="1"/>
          </p:cNvSpPr>
          <p:nvPr>
            <p:ph type="title" idx="2"/>
          </p:nvPr>
        </p:nvSpPr>
        <p:spPr>
          <a:xfrm>
            <a:off x="2116350" y="2186621"/>
            <a:ext cx="4911300" cy="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15,000</a:t>
            </a:r>
            <a:endParaRPr/>
          </a:p>
        </p:txBody>
      </p:sp>
      <p:sp>
        <p:nvSpPr>
          <p:cNvPr id="18504" name="Google Shape;18504;p61"/>
          <p:cNvSpPr txBox="1">
            <a:spLocks noGrp="1"/>
          </p:cNvSpPr>
          <p:nvPr>
            <p:ph type="title" idx="3"/>
          </p:nvPr>
        </p:nvSpPr>
        <p:spPr>
          <a:xfrm>
            <a:off x="2116350" y="3398450"/>
            <a:ext cx="4911300" cy="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5,000</a:t>
            </a:r>
            <a:endParaRPr/>
          </a:p>
        </p:txBody>
      </p:sp>
      <p:sp>
        <p:nvSpPr>
          <p:cNvPr id="18505" name="Google Shape;18505;p61"/>
          <p:cNvSpPr txBox="1">
            <a:spLocks noGrp="1"/>
          </p:cNvSpPr>
          <p:nvPr>
            <p:ph type="subTitle" idx="1"/>
          </p:nvPr>
        </p:nvSpPr>
        <p:spPr>
          <a:xfrm>
            <a:off x="2381550" y="1706975"/>
            <a:ext cx="4380900" cy="34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18506" name="Google Shape;18506;p61"/>
          <p:cNvSpPr txBox="1">
            <a:spLocks noGrp="1"/>
          </p:cNvSpPr>
          <p:nvPr>
            <p:ph type="subTitle" idx="4"/>
          </p:nvPr>
        </p:nvSpPr>
        <p:spPr>
          <a:xfrm>
            <a:off x="2381550" y="2915750"/>
            <a:ext cx="4380900" cy="34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name, but it’s very hot</a:t>
            </a:r>
            <a:endParaRPr/>
          </a:p>
        </p:txBody>
      </p:sp>
      <p:sp>
        <p:nvSpPr>
          <p:cNvPr id="18507" name="Google Shape;18507;p61"/>
          <p:cNvSpPr txBox="1">
            <a:spLocks noGrp="1"/>
          </p:cNvSpPr>
          <p:nvPr>
            <p:ph type="subTitle" idx="5"/>
          </p:nvPr>
        </p:nvSpPr>
        <p:spPr>
          <a:xfrm>
            <a:off x="2381550" y="4132550"/>
            <a:ext cx="4380900" cy="34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grpSp>
        <p:nvGrpSpPr>
          <p:cNvPr id="18508" name="Google Shape;18508;p61"/>
          <p:cNvGrpSpPr/>
          <p:nvPr/>
        </p:nvGrpSpPr>
        <p:grpSpPr>
          <a:xfrm rot="5400000">
            <a:off x="7771096" y="2487483"/>
            <a:ext cx="388902" cy="409654"/>
            <a:chOff x="9310391" y="2486565"/>
            <a:chExt cx="261975" cy="275936"/>
          </a:xfrm>
        </p:grpSpPr>
        <p:sp>
          <p:nvSpPr>
            <p:cNvPr id="18509" name="Google Shape;18509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0" name="Google Shape;18510;p6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1" name="Google Shape;18511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12" name="Google Shape;18512;p61"/>
          <p:cNvGrpSpPr/>
          <p:nvPr/>
        </p:nvGrpSpPr>
        <p:grpSpPr>
          <a:xfrm rot="-4179207">
            <a:off x="586583" y="1317119"/>
            <a:ext cx="271696" cy="286201"/>
            <a:chOff x="9310391" y="2486565"/>
            <a:chExt cx="261975" cy="275936"/>
          </a:xfrm>
        </p:grpSpPr>
        <p:sp>
          <p:nvSpPr>
            <p:cNvPr id="18513" name="Google Shape;18513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6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16" name="Google Shape;18516;p61"/>
          <p:cNvGrpSpPr/>
          <p:nvPr/>
        </p:nvGrpSpPr>
        <p:grpSpPr>
          <a:xfrm rot="1123819">
            <a:off x="1427061" y="4253291"/>
            <a:ext cx="388907" cy="409658"/>
            <a:chOff x="9310391" y="2486565"/>
            <a:chExt cx="261975" cy="275936"/>
          </a:xfrm>
        </p:grpSpPr>
        <p:sp>
          <p:nvSpPr>
            <p:cNvPr id="18517" name="Google Shape;18517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6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520" name="Google Shape;18520;p61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8119788" y="-268637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521" name="Google Shape;18521;p61"/>
          <p:cNvGrpSpPr/>
          <p:nvPr/>
        </p:nvGrpSpPr>
        <p:grpSpPr>
          <a:xfrm rot="1123819">
            <a:off x="1621036" y="245566"/>
            <a:ext cx="388907" cy="409658"/>
            <a:chOff x="9310391" y="2486565"/>
            <a:chExt cx="261975" cy="275936"/>
          </a:xfrm>
        </p:grpSpPr>
        <p:sp>
          <p:nvSpPr>
            <p:cNvPr id="18522" name="Google Shape;18522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6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25" name="Google Shape;18525;p61"/>
          <p:cNvGrpSpPr/>
          <p:nvPr/>
        </p:nvGrpSpPr>
        <p:grpSpPr>
          <a:xfrm rot="-3386718">
            <a:off x="7742532" y="3923711"/>
            <a:ext cx="670258" cy="868429"/>
            <a:chOff x="8554518" y="2257354"/>
            <a:chExt cx="1119593" cy="1450616"/>
          </a:xfrm>
        </p:grpSpPr>
        <p:grpSp>
          <p:nvGrpSpPr>
            <p:cNvPr id="18526" name="Google Shape;18526;p61"/>
            <p:cNvGrpSpPr/>
            <p:nvPr/>
          </p:nvGrpSpPr>
          <p:grpSpPr>
            <a:xfrm>
              <a:off x="8554518" y="2257354"/>
              <a:ext cx="1119593" cy="1450616"/>
              <a:chOff x="7046312" y="3330886"/>
              <a:chExt cx="556956" cy="721628"/>
            </a:xfrm>
          </p:grpSpPr>
          <p:sp>
            <p:nvSpPr>
              <p:cNvPr id="18527" name="Google Shape;18527;p61"/>
              <p:cNvSpPr/>
              <p:nvPr/>
            </p:nvSpPr>
            <p:spPr>
              <a:xfrm>
                <a:off x="7046312" y="3605037"/>
                <a:ext cx="490446" cy="447478"/>
              </a:xfrm>
              <a:custGeom>
                <a:avLst/>
                <a:gdLst/>
                <a:ahLst/>
                <a:cxnLst/>
                <a:rect l="l" t="t" r="r" b="b"/>
                <a:pathLst>
                  <a:path w="10832" h="9883" extrusionOk="0">
                    <a:moveTo>
                      <a:pt x="8005" y="6663"/>
                    </a:moveTo>
                    <a:cubicBezTo>
                      <a:pt x="8080" y="6663"/>
                      <a:pt x="8190" y="6701"/>
                      <a:pt x="8362" y="6760"/>
                    </a:cubicBezTo>
                    <a:cubicBezTo>
                      <a:pt x="8416" y="6776"/>
                      <a:pt x="8479" y="6783"/>
                      <a:pt x="8534" y="6807"/>
                    </a:cubicBezTo>
                    <a:cubicBezTo>
                      <a:pt x="8768" y="6869"/>
                      <a:pt x="8792" y="6901"/>
                      <a:pt x="8706" y="7127"/>
                    </a:cubicBezTo>
                    <a:cubicBezTo>
                      <a:pt x="8573" y="7440"/>
                      <a:pt x="8448" y="7760"/>
                      <a:pt x="8315" y="8073"/>
                    </a:cubicBezTo>
                    <a:cubicBezTo>
                      <a:pt x="8213" y="8284"/>
                      <a:pt x="8104" y="8495"/>
                      <a:pt x="7908" y="8674"/>
                    </a:cubicBezTo>
                    <a:cubicBezTo>
                      <a:pt x="7737" y="8284"/>
                      <a:pt x="7697" y="7901"/>
                      <a:pt x="7737" y="7526"/>
                    </a:cubicBezTo>
                    <a:cubicBezTo>
                      <a:pt x="7744" y="7377"/>
                      <a:pt x="7776" y="7244"/>
                      <a:pt x="7791" y="7112"/>
                    </a:cubicBezTo>
                    <a:cubicBezTo>
                      <a:pt x="7851" y="6782"/>
                      <a:pt x="7873" y="6663"/>
                      <a:pt x="8005" y="6663"/>
                    </a:cubicBezTo>
                    <a:close/>
                    <a:moveTo>
                      <a:pt x="7502" y="0"/>
                    </a:moveTo>
                    <a:cubicBezTo>
                      <a:pt x="7377" y="47"/>
                      <a:pt x="7299" y="141"/>
                      <a:pt x="7221" y="243"/>
                    </a:cubicBezTo>
                    <a:cubicBezTo>
                      <a:pt x="6455" y="1110"/>
                      <a:pt x="5486" y="1618"/>
                      <a:pt x="4415" y="1962"/>
                    </a:cubicBezTo>
                    <a:cubicBezTo>
                      <a:pt x="3947" y="2110"/>
                      <a:pt x="3470" y="2251"/>
                      <a:pt x="2970" y="2321"/>
                    </a:cubicBezTo>
                    <a:cubicBezTo>
                      <a:pt x="2699" y="2362"/>
                      <a:pt x="2428" y="2388"/>
                      <a:pt x="2159" y="2388"/>
                    </a:cubicBezTo>
                    <a:cubicBezTo>
                      <a:pt x="1853" y="2388"/>
                      <a:pt x="1550" y="2354"/>
                      <a:pt x="1251" y="2267"/>
                    </a:cubicBezTo>
                    <a:cubicBezTo>
                      <a:pt x="899" y="2157"/>
                      <a:pt x="594" y="1978"/>
                      <a:pt x="352" y="1696"/>
                    </a:cubicBezTo>
                    <a:cubicBezTo>
                      <a:pt x="274" y="1602"/>
                      <a:pt x="172" y="1524"/>
                      <a:pt x="86" y="1431"/>
                    </a:cubicBezTo>
                    <a:lnTo>
                      <a:pt x="86" y="1431"/>
                    </a:lnTo>
                    <a:cubicBezTo>
                      <a:pt x="0" y="2048"/>
                      <a:pt x="289" y="2446"/>
                      <a:pt x="821" y="2712"/>
                    </a:cubicBezTo>
                    <a:cubicBezTo>
                      <a:pt x="915" y="2759"/>
                      <a:pt x="1016" y="2814"/>
                      <a:pt x="1126" y="2837"/>
                    </a:cubicBezTo>
                    <a:cubicBezTo>
                      <a:pt x="1423" y="2939"/>
                      <a:pt x="1727" y="3009"/>
                      <a:pt x="2040" y="3025"/>
                    </a:cubicBezTo>
                    <a:cubicBezTo>
                      <a:pt x="2244" y="3038"/>
                      <a:pt x="2451" y="3047"/>
                      <a:pt x="2661" y="3047"/>
                    </a:cubicBezTo>
                    <a:cubicBezTo>
                      <a:pt x="2812" y="3047"/>
                      <a:pt x="2964" y="3042"/>
                      <a:pt x="3118" y="3032"/>
                    </a:cubicBezTo>
                    <a:cubicBezTo>
                      <a:pt x="3132" y="3032"/>
                      <a:pt x="3145" y="3032"/>
                      <a:pt x="3157" y="3032"/>
                    </a:cubicBezTo>
                    <a:cubicBezTo>
                      <a:pt x="3304" y="3032"/>
                      <a:pt x="3336" y="3079"/>
                      <a:pt x="3321" y="3259"/>
                    </a:cubicBezTo>
                    <a:cubicBezTo>
                      <a:pt x="3290" y="3712"/>
                      <a:pt x="3259" y="4158"/>
                      <a:pt x="3196" y="4611"/>
                    </a:cubicBezTo>
                    <a:cubicBezTo>
                      <a:pt x="3001" y="5939"/>
                      <a:pt x="3314" y="7119"/>
                      <a:pt x="4095" y="8190"/>
                    </a:cubicBezTo>
                    <a:cubicBezTo>
                      <a:pt x="4345" y="8534"/>
                      <a:pt x="4650" y="8831"/>
                      <a:pt x="5017" y="9042"/>
                    </a:cubicBezTo>
                    <a:cubicBezTo>
                      <a:pt x="5697" y="9425"/>
                      <a:pt x="6408" y="9698"/>
                      <a:pt x="7158" y="9854"/>
                    </a:cubicBezTo>
                    <a:cubicBezTo>
                      <a:pt x="7259" y="9872"/>
                      <a:pt x="7357" y="9882"/>
                      <a:pt x="7454" y="9882"/>
                    </a:cubicBezTo>
                    <a:cubicBezTo>
                      <a:pt x="7615" y="9882"/>
                      <a:pt x="7774" y="9855"/>
                      <a:pt x="7940" y="9792"/>
                    </a:cubicBezTo>
                    <a:cubicBezTo>
                      <a:pt x="8299" y="9667"/>
                      <a:pt x="8635" y="9503"/>
                      <a:pt x="8948" y="9300"/>
                    </a:cubicBezTo>
                    <a:cubicBezTo>
                      <a:pt x="9354" y="9026"/>
                      <a:pt x="9667" y="8659"/>
                      <a:pt x="9886" y="8213"/>
                    </a:cubicBezTo>
                    <a:cubicBezTo>
                      <a:pt x="10057" y="7838"/>
                      <a:pt x="10175" y="7463"/>
                      <a:pt x="10253" y="7057"/>
                    </a:cubicBezTo>
                    <a:cubicBezTo>
                      <a:pt x="10284" y="6901"/>
                      <a:pt x="10347" y="6776"/>
                      <a:pt x="10511" y="6705"/>
                    </a:cubicBezTo>
                    <a:cubicBezTo>
                      <a:pt x="10714" y="6619"/>
                      <a:pt x="10815" y="6447"/>
                      <a:pt x="10831" y="6229"/>
                    </a:cubicBezTo>
                    <a:cubicBezTo>
                      <a:pt x="10808" y="6229"/>
                      <a:pt x="10784" y="6227"/>
                      <a:pt x="10762" y="6227"/>
                    </a:cubicBezTo>
                    <a:cubicBezTo>
                      <a:pt x="10739" y="6227"/>
                      <a:pt x="10718" y="6229"/>
                      <a:pt x="10698" y="6236"/>
                    </a:cubicBezTo>
                    <a:cubicBezTo>
                      <a:pt x="10372" y="6380"/>
                      <a:pt x="10046" y="6440"/>
                      <a:pt x="9724" y="6440"/>
                    </a:cubicBezTo>
                    <a:cubicBezTo>
                      <a:pt x="9274" y="6440"/>
                      <a:pt x="8830" y="6323"/>
                      <a:pt x="8393" y="6150"/>
                    </a:cubicBezTo>
                    <a:cubicBezTo>
                      <a:pt x="8213" y="6080"/>
                      <a:pt x="8049" y="5994"/>
                      <a:pt x="7885" y="5916"/>
                    </a:cubicBezTo>
                    <a:cubicBezTo>
                      <a:pt x="7455" y="5713"/>
                      <a:pt x="7088" y="5416"/>
                      <a:pt x="6893" y="4970"/>
                    </a:cubicBezTo>
                    <a:cubicBezTo>
                      <a:pt x="6869" y="4900"/>
                      <a:pt x="6814" y="4845"/>
                      <a:pt x="6736" y="4814"/>
                    </a:cubicBezTo>
                    <a:lnTo>
                      <a:pt x="6736" y="4814"/>
                    </a:lnTo>
                    <a:cubicBezTo>
                      <a:pt x="6502" y="5205"/>
                      <a:pt x="6502" y="5353"/>
                      <a:pt x="6775" y="5682"/>
                    </a:cubicBezTo>
                    <a:cubicBezTo>
                      <a:pt x="6893" y="5830"/>
                      <a:pt x="7041" y="5955"/>
                      <a:pt x="7166" y="6080"/>
                    </a:cubicBezTo>
                    <a:cubicBezTo>
                      <a:pt x="7244" y="6158"/>
                      <a:pt x="7354" y="6213"/>
                      <a:pt x="7377" y="6330"/>
                    </a:cubicBezTo>
                    <a:cubicBezTo>
                      <a:pt x="7401" y="6377"/>
                      <a:pt x="7377" y="6408"/>
                      <a:pt x="7338" y="6416"/>
                    </a:cubicBezTo>
                    <a:lnTo>
                      <a:pt x="7322" y="6447"/>
                    </a:lnTo>
                    <a:cubicBezTo>
                      <a:pt x="7322" y="6510"/>
                      <a:pt x="7307" y="6572"/>
                      <a:pt x="7236" y="6604"/>
                    </a:cubicBezTo>
                    <a:cubicBezTo>
                      <a:pt x="6838" y="7323"/>
                      <a:pt x="6674" y="8088"/>
                      <a:pt x="6885" y="8909"/>
                    </a:cubicBezTo>
                    <a:cubicBezTo>
                      <a:pt x="6924" y="8956"/>
                      <a:pt x="6955" y="9003"/>
                      <a:pt x="6877" y="9026"/>
                    </a:cubicBezTo>
                    <a:cubicBezTo>
                      <a:pt x="6874" y="9027"/>
                      <a:pt x="6872" y="9027"/>
                      <a:pt x="6868" y="9027"/>
                    </a:cubicBezTo>
                    <a:cubicBezTo>
                      <a:pt x="6843" y="9027"/>
                      <a:pt x="6802" y="9002"/>
                      <a:pt x="6768" y="8995"/>
                    </a:cubicBezTo>
                    <a:cubicBezTo>
                      <a:pt x="5986" y="8518"/>
                      <a:pt x="5502" y="7823"/>
                      <a:pt x="5314" y="6916"/>
                    </a:cubicBezTo>
                    <a:cubicBezTo>
                      <a:pt x="5158" y="6150"/>
                      <a:pt x="5197" y="5392"/>
                      <a:pt x="5267" y="4627"/>
                    </a:cubicBezTo>
                    <a:cubicBezTo>
                      <a:pt x="5306" y="4197"/>
                      <a:pt x="5361" y="3767"/>
                      <a:pt x="5400" y="3329"/>
                    </a:cubicBezTo>
                    <a:cubicBezTo>
                      <a:pt x="5423" y="3064"/>
                      <a:pt x="5431" y="2798"/>
                      <a:pt x="5447" y="2540"/>
                    </a:cubicBezTo>
                    <a:cubicBezTo>
                      <a:pt x="5666" y="2353"/>
                      <a:pt x="5939" y="2282"/>
                      <a:pt x="6181" y="2149"/>
                    </a:cubicBezTo>
                    <a:cubicBezTo>
                      <a:pt x="6603" y="1915"/>
                      <a:pt x="7025" y="1665"/>
                      <a:pt x="7401" y="1376"/>
                    </a:cubicBezTo>
                    <a:cubicBezTo>
                      <a:pt x="7752" y="1102"/>
                      <a:pt x="7830" y="860"/>
                      <a:pt x="7690" y="430"/>
                    </a:cubicBezTo>
                    <a:cubicBezTo>
                      <a:pt x="7635" y="282"/>
                      <a:pt x="7557" y="141"/>
                      <a:pt x="75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8" name="Google Shape;18528;p61"/>
              <p:cNvSpPr/>
              <p:nvPr/>
            </p:nvSpPr>
            <p:spPr>
              <a:xfrm>
                <a:off x="7051609" y="3416640"/>
                <a:ext cx="335823" cy="29779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6577" extrusionOk="0">
                    <a:moveTo>
                      <a:pt x="3422" y="566"/>
                    </a:moveTo>
                    <a:cubicBezTo>
                      <a:pt x="3687" y="566"/>
                      <a:pt x="3962" y="858"/>
                      <a:pt x="3962" y="1130"/>
                    </a:cubicBezTo>
                    <a:cubicBezTo>
                      <a:pt x="3962" y="1450"/>
                      <a:pt x="3751" y="1669"/>
                      <a:pt x="3447" y="1677"/>
                    </a:cubicBezTo>
                    <a:cubicBezTo>
                      <a:pt x="3442" y="1677"/>
                      <a:pt x="3437" y="1677"/>
                      <a:pt x="3432" y="1677"/>
                    </a:cubicBezTo>
                    <a:cubicBezTo>
                      <a:pt x="3127" y="1677"/>
                      <a:pt x="2900" y="1429"/>
                      <a:pt x="2900" y="1098"/>
                    </a:cubicBezTo>
                    <a:cubicBezTo>
                      <a:pt x="2907" y="817"/>
                      <a:pt x="3126" y="583"/>
                      <a:pt x="3392" y="567"/>
                    </a:cubicBezTo>
                    <a:cubicBezTo>
                      <a:pt x="3402" y="566"/>
                      <a:pt x="3412" y="566"/>
                      <a:pt x="3422" y="566"/>
                    </a:cubicBezTo>
                    <a:close/>
                    <a:moveTo>
                      <a:pt x="4604" y="1853"/>
                    </a:moveTo>
                    <a:cubicBezTo>
                      <a:pt x="4619" y="1853"/>
                      <a:pt x="4634" y="1854"/>
                      <a:pt x="4650" y="1856"/>
                    </a:cubicBezTo>
                    <a:cubicBezTo>
                      <a:pt x="4845" y="1864"/>
                      <a:pt x="4963" y="1997"/>
                      <a:pt x="4955" y="2192"/>
                    </a:cubicBezTo>
                    <a:cubicBezTo>
                      <a:pt x="4941" y="2369"/>
                      <a:pt x="4824" y="2501"/>
                      <a:pt x="4668" y="2501"/>
                    </a:cubicBezTo>
                    <a:cubicBezTo>
                      <a:pt x="4652" y="2501"/>
                      <a:pt x="4636" y="2500"/>
                      <a:pt x="4619" y="2497"/>
                    </a:cubicBezTo>
                    <a:cubicBezTo>
                      <a:pt x="4447" y="2481"/>
                      <a:pt x="4306" y="2325"/>
                      <a:pt x="4306" y="2145"/>
                    </a:cubicBezTo>
                    <a:cubicBezTo>
                      <a:pt x="4306" y="1973"/>
                      <a:pt x="4432" y="1853"/>
                      <a:pt x="4604" y="1853"/>
                    </a:cubicBezTo>
                    <a:close/>
                    <a:moveTo>
                      <a:pt x="2032" y="1841"/>
                    </a:moveTo>
                    <a:cubicBezTo>
                      <a:pt x="2384" y="1856"/>
                      <a:pt x="2611" y="2052"/>
                      <a:pt x="2587" y="2341"/>
                    </a:cubicBezTo>
                    <a:cubicBezTo>
                      <a:pt x="2571" y="2661"/>
                      <a:pt x="2321" y="2911"/>
                      <a:pt x="2024" y="2911"/>
                    </a:cubicBezTo>
                    <a:cubicBezTo>
                      <a:pt x="2020" y="2911"/>
                      <a:pt x="2016" y="2911"/>
                      <a:pt x="2012" y="2911"/>
                    </a:cubicBezTo>
                    <a:cubicBezTo>
                      <a:pt x="1559" y="2911"/>
                      <a:pt x="1308" y="2501"/>
                      <a:pt x="1524" y="2099"/>
                    </a:cubicBezTo>
                    <a:cubicBezTo>
                      <a:pt x="1595" y="1958"/>
                      <a:pt x="1688" y="1872"/>
                      <a:pt x="1845" y="1856"/>
                    </a:cubicBezTo>
                    <a:cubicBezTo>
                      <a:pt x="1907" y="1841"/>
                      <a:pt x="1970" y="1841"/>
                      <a:pt x="2032" y="1841"/>
                    </a:cubicBezTo>
                    <a:close/>
                    <a:moveTo>
                      <a:pt x="5735" y="2801"/>
                    </a:moveTo>
                    <a:cubicBezTo>
                      <a:pt x="6000" y="2801"/>
                      <a:pt x="6244" y="3075"/>
                      <a:pt x="6229" y="3349"/>
                    </a:cubicBezTo>
                    <a:cubicBezTo>
                      <a:pt x="6221" y="3591"/>
                      <a:pt x="6025" y="3755"/>
                      <a:pt x="5752" y="3755"/>
                    </a:cubicBezTo>
                    <a:cubicBezTo>
                      <a:pt x="5739" y="3756"/>
                      <a:pt x="5726" y="3756"/>
                      <a:pt x="5714" y="3756"/>
                    </a:cubicBezTo>
                    <a:cubicBezTo>
                      <a:pt x="5416" y="3756"/>
                      <a:pt x="5235" y="3579"/>
                      <a:pt x="5213" y="3302"/>
                    </a:cubicBezTo>
                    <a:cubicBezTo>
                      <a:pt x="5205" y="3021"/>
                      <a:pt x="5408" y="2810"/>
                      <a:pt x="5713" y="2802"/>
                    </a:cubicBezTo>
                    <a:cubicBezTo>
                      <a:pt x="5720" y="2801"/>
                      <a:pt x="5727" y="2801"/>
                      <a:pt x="5735" y="2801"/>
                    </a:cubicBezTo>
                    <a:close/>
                    <a:moveTo>
                      <a:pt x="3726" y="2744"/>
                    </a:moveTo>
                    <a:cubicBezTo>
                      <a:pt x="3863" y="2744"/>
                      <a:pt x="4000" y="2789"/>
                      <a:pt x="4134" y="2856"/>
                    </a:cubicBezTo>
                    <a:cubicBezTo>
                      <a:pt x="4369" y="2966"/>
                      <a:pt x="4463" y="3169"/>
                      <a:pt x="4470" y="3388"/>
                    </a:cubicBezTo>
                    <a:cubicBezTo>
                      <a:pt x="4463" y="3747"/>
                      <a:pt x="4212" y="4013"/>
                      <a:pt x="3876" y="4021"/>
                    </a:cubicBezTo>
                    <a:cubicBezTo>
                      <a:pt x="3860" y="4022"/>
                      <a:pt x="3843" y="4023"/>
                      <a:pt x="3827" y="4023"/>
                    </a:cubicBezTo>
                    <a:cubicBezTo>
                      <a:pt x="3496" y="4023"/>
                      <a:pt x="3217" y="3802"/>
                      <a:pt x="3165" y="3482"/>
                    </a:cubicBezTo>
                    <a:cubicBezTo>
                      <a:pt x="3126" y="3239"/>
                      <a:pt x="3173" y="3013"/>
                      <a:pt x="3376" y="2856"/>
                    </a:cubicBezTo>
                    <a:cubicBezTo>
                      <a:pt x="3492" y="2777"/>
                      <a:pt x="3609" y="2744"/>
                      <a:pt x="3726" y="2744"/>
                    </a:cubicBezTo>
                    <a:close/>
                    <a:moveTo>
                      <a:pt x="1102" y="3380"/>
                    </a:moveTo>
                    <a:cubicBezTo>
                      <a:pt x="1282" y="3380"/>
                      <a:pt x="1438" y="3521"/>
                      <a:pt x="1454" y="3693"/>
                    </a:cubicBezTo>
                    <a:cubicBezTo>
                      <a:pt x="1477" y="3865"/>
                      <a:pt x="1329" y="4021"/>
                      <a:pt x="1149" y="4029"/>
                    </a:cubicBezTo>
                    <a:cubicBezTo>
                      <a:pt x="954" y="4029"/>
                      <a:pt x="829" y="3927"/>
                      <a:pt x="821" y="3732"/>
                    </a:cubicBezTo>
                    <a:cubicBezTo>
                      <a:pt x="798" y="3536"/>
                      <a:pt x="930" y="3380"/>
                      <a:pt x="1102" y="3380"/>
                    </a:cubicBezTo>
                    <a:close/>
                    <a:moveTo>
                      <a:pt x="4738" y="4504"/>
                    </a:moveTo>
                    <a:cubicBezTo>
                      <a:pt x="4795" y="4504"/>
                      <a:pt x="4854" y="4515"/>
                      <a:pt x="4916" y="4537"/>
                    </a:cubicBezTo>
                    <a:cubicBezTo>
                      <a:pt x="5080" y="4599"/>
                      <a:pt x="5213" y="4693"/>
                      <a:pt x="5306" y="4849"/>
                    </a:cubicBezTo>
                    <a:cubicBezTo>
                      <a:pt x="5392" y="5021"/>
                      <a:pt x="5385" y="5185"/>
                      <a:pt x="5252" y="5318"/>
                    </a:cubicBezTo>
                    <a:cubicBezTo>
                      <a:pt x="5150" y="5451"/>
                      <a:pt x="4900" y="5568"/>
                      <a:pt x="4767" y="5568"/>
                    </a:cubicBezTo>
                    <a:cubicBezTo>
                      <a:pt x="4572" y="5568"/>
                      <a:pt x="4369" y="5420"/>
                      <a:pt x="4267" y="5193"/>
                    </a:cubicBezTo>
                    <a:cubicBezTo>
                      <a:pt x="4189" y="4998"/>
                      <a:pt x="4228" y="4826"/>
                      <a:pt x="4369" y="4677"/>
                    </a:cubicBezTo>
                    <a:cubicBezTo>
                      <a:pt x="4470" y="4571"/>
                      <a:pt x="4595" y="4504"/>
                      <a:pt x="4738" y="4504"/>
                    </a:cubicBezTo>
                    <a:close/>
                    <a:moveTo>
                      <a:pt x="1973" y="4383"/>
                    </a:moveTo>
                    <a:cubicBezTo>
                      <a:pt x="2105" y="4383"/>
                      <a:pt x="2233" y="4429"/>
                      <a:pt x="2353" y="4521"/>
                    </a:cubicBezTo>
                    <a:cubicBezTo>
                      <a:pt x="2532" y="4654"/>
                      <a:pt x="2595" y="4841"/>
                      <a:pt x="2595" y="4982"/>
                    </a:cubicBezTo>
                    <a:cubicBezTo>
                      <a:pt x="2611" y="5388"/>
                      <a:pt x="2376" y="5662"/>
                      <a:pt x="2048" y="5693"/>
                    </a:cubicBezTo>
                    <a:cubicBezTo>
                      <a:pt x="2033" y="5694"/>
                      <a:pt x="2019" y="5695"/>
                      <a:pt x="2004" y="5695"/>
                    </a:cubicBezTo>
                    <a:cubicBezTo>
                      <a:pt x="1686" y="5695"/>
                      <a:pt x="1406" y="5451"/>
                      <a:pt x="1376" y="5115"/>
                    </a:cubicBezTo>
                    <a:cubicBezTo>
                      <a:pt x="1337" y="4802"/>
                      <a:pt x="1446" y="4568"/>
                      <a:pt x="1688" y="4451"/>
                    </a:cubicBezTo>
                    <a:cubicBezTo>
                      <a:pt x="1785" y="4406"/>
                      <a:pt x="1880" y="4383"/>
                      <a:pt x="1973" y="4383"/>
                    </a:cubicBezTo>
                    <a:close/>
                    <a:moveTo>
                      <a:pt x="3336" y="5434"/>
                    </a:moveTo>
                    <a:cubicBezTo>
                      <a:pt x="3344" y="5434"/>
                      <a:pt x="3352" y="5434"/>
                      <a:pt x="3361" y="5435"/>
                    </a:cubicBezTo>
                    <a:cubicBezTo>
                      <a:pt x="3548" y="5459"/>
                      <a:pt x="3665" y="5592"/>
                      <a:pt x="3650" y="5787"/>
                    </a:cubicBezTo>
                    <a:cubicBezTo>
                      <a:pt x="3642" y="5976"/>
                      <a:pt x="3517" y="6092"/>
                      <a:pt x="3332" y="6092"/>
                    </a:cubicBezTo>
                    <a:cubicBezTo>
                      <a:pt x="3326" y="6092"/>
                      <a:pt x="3320" y="6092"/>
                      <a:pt x="3314" y="6092"/>
                    </a:cubicBezTo>
                    <a:cubicBezTo>
                      <a:pt x="3142" y="6076"/>
                      <a:pt x="2993" y="5904"/>
                      <a:pt x="3009" y="5740"/>
                    </a:cubicBezTo>
                    <a:cubicBezTo>
                      <a:pt x="3024" y="5576"/>
                      <a:pt x="3173" y="5434"/>
                      <a:pt x="3336" y="5434"/>
                    </a:cubicBezTo>
                    <a:close/>
                    <a:moveTo>
                      <a:pt x="3176" y="0"/>
                    </a:moveTo>
                    <a:cubicBezTo>
                      <a:pt x="2745" y="0"/>
                      <a:pt x="2349" y="172"/>
                      <a:pt x="1985" y="504"/>
                    </a:cubicBezTo>
                    <a:cubicBezTo>
                      <a:pt x="1743" y="723"/>
                      <a:pt x="1571" y="973"/>
                      <a:pt x="1423" y="1247"/>
                    </a:cubicBezTo>
                    <a:cubicBezTo>
                      <a:pt x="1173" y="1708"/>
                      <a:pt x="977" y="2208"/>
                      <a:pt x="829" y="2716"/>
                    </a:cubicBezTo>
                    <a:cubicBezTo>
                      <a:pt x="665" y="3302"/>
                      <a:pt x="493" y="3888"/>
                      <a:pt x="282" y="4451"/>
                    </a:cubicBezTo>
                    <a:cubicBezTo>
                      <a:pt x="133" y="4826"/>
                      <a:pt x="8" y="5216"/>
                      <a:pt x="0" y="5623"/>
                    </a:cubicBezTo>
                    <a:cubicBezTo>
                      <a:pt x="86" y="5709"/>
                      <a:pt x="188" y="5787"/>
                      <a:pt x="258" y="5888"/>
                    </a:cubicBezTo>
                    <a:cubicBezTo>
                      <a:pt x="508" y="6170"/>
                      <a:pt x="813" y="6350"/>
                      <a:pt x="1165" y="6451"/>
                    </a:cubicBezTo>
                    <a:cubicBezTo>
                      <a:pt x="1464" y="6543"/>
                      <a:pt x="1768" y="6577"/>
                      <a:pt x="2074" y="6577"/>
                    </a:cubicBezTo>
                    <a:cubicBezTo>
                      <a:pt x="2343" y="6577"/>
                      <a:pt x="2613" y="6550"/>
                      <a:pt x="2884" y="6514"/>
                    </a:cubicBezTo>
                    <a:cubicBezTo>
                      <a:pt x="3369" y="6443"/>
                      <a:pt x="3845" y="6310"/>
                      <a:pt x="4330" y="6154"/>
                    </a:cubicBezTo>
                    <a:cubicBezTo>
                      <a:pt x="5400" y="5803"/>
                      <a:pt x="6377" y="5302"/>
                      <a:pt x="7127" y="4435"/>
                    </a:cubicBezTo>
                    <a:cubicBezTo>
                      <a:pt x="7221" y="4333"/>
                      <a:pt x="7284" y="4224"/>
                      <a:pt x="7416" y="4185"/>
                    </a:cubicBezTo>
                    <a:cubicBezTo>
                      <a:pt x="7401" y="4138"/>
                      <a:pt x="7393" y="4091"/>
                      <a:pt x="7385" y="4060"/>
                    </a:cubicBezTo>
                    <a:cubicBezTo>
                      <a:pt x="6737" y="2739"/>
                      <a:pt x="5853" y="1606"/>
                      <a:pt x="4720" y="668"/>
                    </a:cubicBezTo>
                    <a:cubicBezTo>
                      <a:pt x="4463" y="465"/>
                      <a:pt x="4197" y="270"/>
                      <a:pt x="3884" y="145"/>
                    </a:cubicBezTo>
                    <a:cubicBezTo>
                      <a:pt x="3639" y="48"/>
                      <a:pt x="3403" y="0"/>
                      <a:pt x="31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9" name="Google Shape;18529;p61"/>
              <p:cNvSpPr/>
              <p:nvPr/>
            </p:nvSpPr>
            <p:spPr>
              <a:xfrm>
                <a:off x="7389151" y="3330886"/>
                <a:ext cx="213755" cy="204066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4507" extrusionOk="0">
                    <a:moveTo>
                      <a:pt x="2417" y="599"/>
                    </a:moveTo>
                    <a:cubicBezTo>
                      <a:pt x="2427" y="599"/>
                      <a:pt x="2437" y="600"/>
                      <a:pt x="2446" y="601"/>
                    </a:cubicBezTo>
                    <a:cubicBezTo>
                      <a:pt x="2626" y="625"/>
                      <a:pt x="2751" y="757"/>
                      <a:pt x="2751" y="945"/>
                    </a:cubicBezTo>
                    <a:cubicBezTo>
                      <a:pt x="2744" y="1134"/>
                      <a:pt x="2626" y="1250"/>
                      <a:pt x="2441" y="1250"/>
                    </a:cubicBezTo>
                    <a:cubicBezTo>
                      <a:pt x="2435" y="1250"/>
                      <a:pt x="2429" y="1250"/>
                      <a:pt x="2423" y="1250"/>
                    </a:cubicBezTo>
                    <a:cubicBezTo>
                      <a:pt x="2243" y="1234"/>
                      <a:pt x="2110" y="1093"/>
                      <a:pt x="2118" y="914"/>
                    </a:cubicBezTo>
                    <a:cubicBezTo>
                      <a:pt x="2118" y="760"/>
                      <a:pt x="2269" y="599"/>
                      <a:pt x="2417" y="599"/>
                    </a:cubicBezTo>
                    <a:close/>
                    <a:moveTo>
                      <a:pt x="3421" y="1030"/>
                    </a:moveTo>
                    <a:cubicBezTo>
                      <a:pt x="3427" y="1030"/>
                      <a:pt x="3433" y="1031"/>
                      <a:pt x="3439" y="1031"/>
                    </a:cubicBezTo>
                    <a:cubicBezTo>
                      <a:pt x="3611" y="1031"/>
                      <a:pt x="3751" y="1187"/>
                      <a:pt x="3751" y="1367"/>
                    </a:cubicBezTo>
                    <a:cubicBezTo>
                      <a:pt x="3751" y="1531"/>
                      <a:pt x="3579" y="1687"/>
                      <a:pt x="3415" y="1687"/>
                    </a:cubicBezTo>
                    <a:cubicBezTo>
                      <a:pt x="3243" y="1687"/>
                      <a:pt x="3111" y="1539"/>
                      <a:pt x="3111" y="1343"/>
                    </a:cubicBezTo>
                    <a:cubicBezTo>
                      <a:pt x="3126" y="1147"/>
                      <a:pt x="3236" y="1030"/>
                      <a:pt x="3421" y="1030"/>
                    </a:cubicBezTo>
                    <a:close/>
                    <a:moveTo>
                      <a:pt x="1532" y="1536"/>
                    </a:moveTo>
                    <a:cubicBezTo>
                      <a:pt x="1548" y="1536"/>
                      <a:pt x="1563" y="1537"/>
                      <a:pt x="1579" y="1539"/>
                    </a:cubicBezTo>
                    <a:cubicBezTo>
                      <a:pt x="1837" y="1570"/>
                      <a:pt x="2009" y="1804"/>
                      <a:pt x="1978" y="2078"/>
                    </a:cubicBezTo>
                    <a:cubicBezTo>
                      <a:pt x="1963" y="2309"/>
                      <a:pt x="1777" y="2462"/>
                      <a:pt x="1529" y="2462"/>
                    </a:cubicBezTo>
                    <a:cubicBezTo>
                      <a:pt x="1517" y="2462"/>
                      <a:pt x="1505" y="2462"/>
                      <a:pt x="1493" y="2461"/>
                    </a:cubicBezTo>
                    <a:cubicBezTo>
                      <a:pt x="1251" y="2437"/>
                      <a:pt x="1071" y="2226"/>
                      <a:pt x="1079" y="1992"/>
                    </a:cubicBezTo>
                    <a:cubicBezTo>
                      <a:pt x="1093" y="1743"/>
                      <a:pt x="1307" y="1536"/>
                      <a:pt x="1532" y="1536"/>
                    </a:cubicBezTo>
                    <a:close/>
                    <a:moveTo>
                      <a:pt x="2886" y="1890"/>
                    </a:moveTo>
                    <a:cubicBezTo>
                      <a:pt x="2891" y="1890"/>
                      <a:pt x="2895" y="1890"/>
                      <a:pt x="2900" y="1890"/>
                    </a:cubicBezTo>
                    <a:cubicBezTo>
                      <a:pt x="3322" y="1898"/>
                      <a:pt x="3619" y="2187"/>
                      <a:pt x="3611" y="2586"/>
                    </a:cubicBezTo>
                    <a:cubicBezTo>
                      <a:pt x="3611" y="2928"/>
                      <a:pt x="3345" y="3188"/>
                      <a:pt x="3014" y="3188"/>
                    </a:cubicBezTo>
                    <a:cubicBezTo>
                      <a:pt x="3005" y="3188"/>
                      <a:pt x="2995" y="3188"/>
                      <a:pt x="2986" y="3188"/>
                    </a:cubicBezTo>
                    <a:cubicBezTo>
                      <a:pt x="2642" y="3180"/>
                      <a:pt x="2282" y="2820"/>
                      <a:pt x="2306" y="2484"/>
                    </a:cubicBezTo>
                    <a:cubicBezTo>
                      <a:pt x="2321" y="2153"/>
                      <a:pt x="2579" y="1890"/>
                      <a:pt x="2886" y="1890"/>
                    </a:cubicBezTo>
                    <a:close/>
                    <a:moveTo>
                      <a:pt x="1266" y="2703"/>
                    </a:moveTo>
                    <a:cubicBezTo>
                      <a:pt x="1587" y="2711"/>
                      <a:pt x="1860" y="2945"/>
                      <a:pt x="1884" y="3227"/>
                    </a:cubicBezTo>
                    <a:cubicBezTo>
                      <a:pt x="1892" y="3438"/>
                      <a:pt x="1540" y="3735"/>
                      <a:pt x="1290" y="3735"/>
                    </a:cubicBezTo>
                    <a:cubicBezTo>
                      <a:pt x="1016" y="3735"/>
                      <a:pt x="758" y="3485"/>
                      <a:pt x="758" y="3188"/>
                    </a:cubicBezTo>
                    <a:cubicBezTo>
                      <a:pt x="758" y="2891"/>
                      <a:pt x="954" y="2703"/>
                      <a:pt x="1266" y="2703"/>
                    </a:cubicBezTo>
                    <a:close/>
                    <a:moveTo>
                      <a:pt x="3934" y="3226"/>
                    </a:moveTo>
                    <a:cubicBezTo>
                      <a:pt x="4109" y="3226"/>
                      <a:pt x="4259" y="3410"/>
                      <a:pt x="4244" y="3602"/>
                    </a:cubicBezTo>
                    <a:cubicBezTo>
                      <a:pt x="4236" y="3766"/>
                      <a:pt x="4103" y="3907"/>
                      <a:pt x="3955" y="3907"/>
                    </a:cubicBezTo>
                    <a:cubicBezTo>
                      <a:pt x="3767" y="3891"/>
                      <a:pt x="3603" y="3711"/>
                      <a:pt x="3619" y="3531"/>
                    </a:cubicBezTo>
                    <a:cubicBezTo>
                      <a:pt x="3634" y="3383"/>
                      <a:pt x="3775" y="3227"/>
                      <a:pt x="3923" y="3227"/>
                    </a:cubicBezTo>
                    <a:cubicBezTo>
                      <a:pt x="3927" y="3227"/>
                      <a:pt x="3931" y="3226"/>
                      <a:pt x="3934" y="3226"/>
                    </a:cubicBezTo>
                    <a:close/>
                    <a:moveTo>
                      <a:pt x="2425" y="3398"/>
                    </a:moveTo>
                    <a:cubicBezTo>
                      <a:pt x="2602" y="3398"/>
                      <a:pt x="2751" y="3548"/>
                      <a:pt x="2751" y="3735"/>
                    </a:cubicBezTo>
                    <a:cubicBezTo>
                      <a:pt x="2751" y="3915"/>
                      <a:pt x="2645" y="4042"/>
                      <a:pt x="2481" y="4042"/>
                    </a:cubicBezTo>
                    <a:cubicBezTo>
                      <a:pt x="2467" y="4042"/>
                      <a:pt x="2453" y="4041"/>
                      <a:pt x="2439" y="4039"/>
                    </a:cubicBezTo>
                    <a:cubicBezTo>
                      <a:pt x="2267" y="4032"/>
                      <a:pt x="2118" y="3875"/>
                      <a:pt x="2118" y="3711"/>
                    </a:cubicBezTo>
                    <a:cubicBezTo>
                      <a:pt x="2118" y="3563"/>
                      <a:pt x="2251" y="3406"/>
                      <a:pt x="2399" y="3399"/>
                    </a:cubicBezTo>
                    <a:cubicBezTo>
                      <a:pt x="2408" y="3398"/>
                      <a:pt x="2417" y="3398"/>
                      <a:pt x="2425" y="3398"/>
                    </a:cubicBezTo>
                    <a:close/>
                    <a:moveTo>
                      <a:pt x="2660" y="1"/>
                    </a:moveTo>
                    <a:cubicBezTo>
                      <a:pt x="2487" y="1"/>
                      <a:pt x="2309" y="44"/>
                      <a:pt x="2126" y="132"/>
                    </a:cubicBezTo>
                    <a:cubicBezTo>
                      <a:pt x="1782" y="296"/>
                      <a:pt x="1501" y="539"/>
                      <a:pt x="1274" y="843"/>
                    </a:cubicBezTo>
                    <a:cubicBezTo>
                      <a:pt x="1071" y="1109"/>
                      <a:pt x="915" y="1406"/>
                      <a:pt x="782" y="1695"/>
                    </a:cubicBezTo>
                    <a:cubicBezTo>
                      <a:pt x="477" y="2359"/>
                      <a:pt x="235" y="3047"/>
                      <a:pt x="0" y="3735"/>
                    </a:cubicBezTo>
                    <a:cubicBezTo>
                      <a:pt x="24" y="3758"/>
                      <a:pt x="79" y="3789"/>
                      <a:pt x="102" y="3828"/>
                    </a:cubicBezTo>
                    <a:cubicBezTo>
                      <a:pt x="485" y="4258"/>
                      <a:pt x="985" y="4383"/>
                      <a:pt x="1524" y="4430"/>
                    </a:cubicBezTo>
                    <a:cubicBezTo>
                      <a:pt x="1688" y="4438"/>
                      <a:pt x="1860" y="4469"/>
                      <a:pt x="2032" y="4477"/>
                    </a:cubicBezTo>
                    <a:cubicBezTo>
                      <a:pt x="2190" y="4494"/>
                      <a:pt x="2348" y="4507"/>
                      <a:pt x="2502" y="4507"/>
                    </a:cubicBezTo>
                    <a:cubicBezTo>
                      <a:pt x="2562" y="4507"/>
                      <a:pt x="2622" y="4505"/>
                      <a:pt x="2681" y="4500"/>
                    </a:cubicBezTo>
                    <a:cubicBezTo>
                      <a:pt x="3165" y="4461"/>
                      <a:pt x="3634" y="4391"/>
                      <a:pt x="4111" y="4336"/>
                    </a:cubicBezTo>
                    <a:cubicBezTo>
                      <a:pt x="4287" y="4309"/>
                      <a:pt x="4452" y="4229"/>
                      <a:pt x="4626" y="4229"/>
                    </a:cubicBezTo>
                    <a:cubicBezTo>
                      <a:pt x="4652" y="4229"/>
                      <a:pt x="4678" y="4231"/>
                      <a:pt x="4705" y="4235"/>
                    </a:cubicBezTo>
                    <a:cubicBezTo>
                      <a:pt x="4705" y="4000"/>
                      <a:pt x="4720" y="3766"/>
                      <a:pt x="4713" y="3531"/>
                    </a:cubicBezTo>
                    <a:cubicBezTo>
                      <a:pt x="4673" y="2547"/>
                      <a:pt x="4377" y="1648"/>
                      <a:pt x="3853" y="804"/>
                    </a:cubicBezTo>
                    <a:cubicBezTo>
                      <a:pt x="3736" y="625"/>
                      <a:pt x="3603" y="445"/>
                      <a:pt x="3439" y="312"/>
                    </a:cubicBezTo>
                    <a:cubicBezTo>
                      <a:pt x="3191" y="107"/>
                      <a:pt x="2931" y="1"/>
                      <a:pt x="26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0" name="Google Shape;18530;p61"/>
              <p:cNvSpPr/>
              <p:nvPr/>
            </p:nvSpPr>
            <p:spPr>
              <a:xfrm>
                <a:off x="7351661" y="3716825"/>
                <a:ext cx="190030" cy="180250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3981" extrusionOk="0">
                    <a:moveTo>
                      <a:pt x="2067" y="712"/>
                    </a:moveTo>
                    <a:cubicBezTo>
                      <a:pt x="2071" y="712"/>
                      <a:pt x="2075" y="712"/>
                      <a:pt x="2079" y="712"/>
                    </a:cubicBezTo>
                    <a:cubicBezTo>
                      <a:pt x="2243" y="712"/>
                      <a:pt x="2430" y="907"/>
                      <a:pt x="2430" y="1087"/>
                    </a:cubicBezTo>
                    <a:cubicBezTo>
                      <a:pt x="2430" y="1290"/>
                      <a:pt x="2204" y="1501"/>
                      <a:pt x="2008" y="1501"/>
                    </a:cubicBezTo>
                    <a:cubicBezTo>
                      <a:pt x="1821" y="1493"/>
                      <a:pt x="1657" y="1306"/>
                      <a:pt x="1657" y="1134"/>
                    </a:cubicBezTo>
                    <a:cubicBezTo>
                      <a:pt x="1657" y="919"/>
                      <a:pt x="1860" y="712"/>
                      <a:pt x="2067" y="712"/>
                    </a:cubicBezTo>
                    <a:close/>
                    <a:moveTo>
                      <a:pt x="1016" y="1810"/>
                    </a:moveTo>
                    <a:cubicBezTo>
                      <a:pt x="1141" y="1810"/>
                      <a:pt x="1266" y="1868"/>
                      <a:pt x="1352" y="1986"/>
                    </a:cubicBezTo>
                    <a:cubicBezTo>
                      <a:pt x="1430" y="2079"/>
                      <a:pt x="1469" y="2197"/>
                      <a:pt x="1477" y="2314"/>
                    </a:cubicBezTo>
                    <a:cubicBezTo>
                      <a:pt x="1471" y="2559"/>
                      <a:pt x="1325" y="2708"/>
                      <a:pt x="1112" y="2708"/>
                    </a:cubicBezTo>
                    <a:cubicBezTo>
                      <a:pt x="1053" y="2708"/>
                      <a:pt x="990" y="2697"/>
                      <a:pt x="922" y="2673"/>
                    </a:cubicBezTo>
                    <a:cubicBezTo>
                      <a:pt x="594" y="2556"/>
                      <a:pt x="485" y="2244"/>
                      <a:pt x="680" y="1986"/>
                    </a:cubicBezTo>
                    <a:cubicBezTo>
                      <a:pt x="766" y="1868"/>
                      <a:pt x="891" y="1810"/>
                      <a:pt x="1016" y="1810"/>
                    </a:cubicBezTo>
                    <a:close/>
                    <a:moveTo>
                      <a:pt x="2706" y="1696"/>
                    </a:moveTo>
                    <a:cubicBezTo>
                      <a:pt x="2711" y="1696"/>
                      <a:pt x="2715" y="1696"/>
                      <a:pt x="2720" y="1697"/>
                    </a:cubicBezTo>
                    <a:cubicBezTo>
                      <a:pt x="2985" y="1712"/>
                      <a:pt x="3220" y="1970"/>
                      <a:pt x="3220" y="2275"/>
                    </a:cubicBezTo>
                    <a:cubicBezTo>
                      <a:pt x="3220" y="2587"/>
                      <a:pt x="2993" y="2822"/>
                      <a:pt x="2704" y="2822"/>
                    </a:cubicBezTo>
                    <a:cubicBezTo>
                      <a:pt x="2415" y="2814"/>
                      <a:pt x="2180" y="2572"/>
                      <a:pt x="2173" y="2275"/>
                    </a:cubicBezTo>
                    <a:cubicBezTo>
                      <a:pt x="2165" y="1959"/>
                      <a:pt x="2408" y="1696"/>
                      <a:pt x="2706" y="1696"/>
                    </a:cubicBezTo>
                    <a:close/>
                    <a:moveTo>
                      <a:pt x="1945" y="2900"/>
                    </a:moveTo>
                    <a:cubicBezTo>
                      <a:pt x="1950" y="2900"/>
                      <a:pt x="1956" y="2900"/>
                      <a:pt x="1962" y="2900"/>
                    </a:cubicBezTo>
                    <a:cubicBezTo>
                      <a:pt x="2118" y="2908"/>
                      <a:pt x="2204" y="3025"/>
                      <a:pt x="2180" y="3181"/>
                    </a:cubicBezTo>
                    <a:cubicBezTo>
                      <a:pt x="2173" y="3338"/>
                      <a:pt x="2055" y="3455"/>
                      <a:pt x="1922" y="3455"/>
                    </a:cubicBezTo>
                    <a:cubicBezTo>
                      <a:pt x="1766" y="3455"/>
                      <a:pt x="1618" y="3299"/>
                      <a:pt x="1626" y="3158"/>
                    </a:cubicBezTo>
                    <a:cubicBezTo>
                      <a:pt x="1633" y="3014"/>
                      <a:pt x="1773" y="2900"/>
                      <a:pt x="1945" y="2900"/>
                    </a:cubicBezTo>
                    <a:close/>
                    <a:moveTo>
                      <a:pt x="3290" y="3025"/>
                    </a:moveTo>
                    <a:cubicBezTo>
                      <a:pt x="3423" y="3025"/>
                      <a:pt x="3548" y="3142"/>
                      <a:pt x="3548" y="3291"/>
                    </a:cubicBezTo>
                    <a:cubicBezTo>
                      <a:pt x="3563" y="3465"/>
                      <a:pt x="3423" y="3596"/>
                      <a:pt x="3243" y="3596"/>
                    </a:cubicBezTo>
                    <a:cubicBezTo>
                      <a:pt x="3238" y="3596"/>
                      <a:pt x="3233" y="3596"/>
                      <a:pt x="3227" y="3595"/>
                    </a:cubicBezTo>
                    <a:cubicBezTo>
                      <a:pt x="3079" y="3588"/>
                      <a:pt x="2985" y="3478"/>
                      <a:pt x="2993" y="3322"/>
                    </a:cubicBezTo>
                    <a:cubicBezTo>
                      <a:pt x="3001" y="3150"/>
                      <a:pt x="3134" y="3025"/>
                      <a:pt x="3290" y="3025"/>
                    </a:cubicBezTo>
                    <a:close/>
                    <a:moveTo>
                      <a:pt x="2524" y="1"/>
                    </a:moveTo>
                    <a:cubicBezTo>
                      <a:pt x="2063" y="95"/>
                      <a:pt x="1711" y="368"/>
                      <a:pt x="1391" y="681"/>
                    </a:cubicBezTo>
                    <a:cubicBezTo>
                      <a:pt x="860" y="1189"/>
                      <a:pt x="414" y="1759"/>
                      <a:pt x="0" y="2353"/>
                    </a:cubicBezTo>
                    <a:cubicBezTo>
                      <a:pt x="78" y="2376"/>
                      <a:pt x="133" y="2439"/>
                      <a:pt x="156" y="2509"/>
                    </a:cubicBezTo>
                    <a:cubicBezTo>
                      <a:pt x="352" y="2970"/>
                      <a:pt x="719" y="3252"/>
                      <a:pt x="1149" y="3455"/>
                    </a:cubicBezTo>
                    <a:cubicBezTo>
                      <a:pt x="1313" y="3533"/>
                      <a:pt x="1477" y="3627"/>
                      <a:pt x="1657" y="3689"/>
                    </a:cubicBezTo>
                    <a:cubicBezTo>
                      <a:pt x="2101" y="3863"/>
                      <a:pt x="2548" y="3981"/>
                      <a:pt x="2999" y="3981"/>
                    </a:cubicBezTo>
                    <a:cubicBezTo>
                      <a:pt x="3318" y="3981"/>
                      <a:pt x="3638" y="3922"/>
                      <a:pt x="3962" y="3783"/>
                    </a:cubicBezTo>
                    <a:cubicBezTo>
                      <a:pt x="4001" y="3767"/>
                      <a:pt x="4048" y="3767"/>
                      <a:pt x="4095" y="3767"/>
                    </a:cubicBezTo>
                    <a:cubicBezTo>
                      <a:pt x="4196" y="3322"/>
                      <a:pt x="4032" y="2923"/>
                      <a:pt x="3892" y="2494"/>
                    </a:cubicBezTo>
                    <a:lnTo>
                      <a:pt x="3478" y="1321"/>
                    </a:lnTo>
                    <a:cubicBezTo>
                      <a:pt x="3384" y="1275"/>
                      <a:pt x="3368" y="1181"/>
                      <a:pt x="3329" y="1103"/>
                    </a:cubicBezTo>
                    <a:cubicBezTo>
                      <a:pt x="3227" y="915"/>
                      <a:pt x="3134" y="720"/>
                      <a:pt x="3056" y="524"/>
                    </a:cubicBezTo>
                    <a:cubicBezTo>
                      <a:pt x="2954" y="274"/>
                      <a:pt x="2790" y="87"/>
                      <a:pt x="25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1" name="Google Shape;18531;p61"/>
              <p:cNvSpPr/>
              <p:nvPr/>
            </p:nvSpPr>
            <p:spPr>
              <a:xfrm>
                <a:off x="7384895" y="3499587"/>
                <a:ext cx="218373" cy="277461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6128" extrusionOk="0">
                    <a:moveTo>
                      <a:pt x="110" y="1"/>
                    </a:moveTo>
                    <a:lnTo>
                      <a:pt x="110" y="1"/>
                    </a:lnTo>
                    <a:cubicBezTo>
                      <a:pt x="1" y="438"/>
                      <a:pt x="79" y="696"/>
                      <a:pt x="430" y="907"/>
                    </a:cubicBezTo>
                    <a:cubicBezTo>
                      <a:pt x="548" y="978"/>
                      <a:pt x="681" y="1040"/>
                      <a:pt x="813" y="1079"/>
                    </a:cubicBezTo>
                    <a:cubicBezTo>
                      <a:pt x="1048" y="1142"/>
                      <a:pt x="1290" y="1196"/>
                      <a:pt x="1540" y="1243"/>
                    </a:cubicBezTo>
                    <a:cubicBezTo>
                      <a:pt x="1681" y="1282"/>
                      <a:pt x="1837" y="1275"/>
                      <a:pt x="1978" y="1376"/>
                    </a:cubicBezTo>
                    <a:cubicBezTo>
                      <a:pt x="1970" y="1431"/>
                      <a:pt x="1970" y="1478"/>
                      <a:pt x="1954" y="1517"/>
                    </a:cubicBezTo>
                    <a:cubicBezTo>
                      <a:pt x="1782" y="2259"/>
                      <a:pt x="1720" y="3017"/>
                      <a:pt x="1751" y="3783"/>
                    </a:cubicBezTo>
                    <a:cubicBezTo>
                      <a:pt x="1759" y="4127"/>
                      <a:pt x="1782" y="4463"/>
                      <a:pt x="1798" y="4807"/>
                    </a:cubicBezTo>
                    <a:cubicBezTo>
                      <a:pt x="2064" y="4893"/>
                      <a:pt x="2228" y="5080"/>
                      <a:pt x="2329" y="5338"/>
                    </a:cubicBezTo>
                    <a:cubicBezTo>
                      <a:pt x="2408" y="5533"/>
                      <a:pt x="2501" y="5713"/>
                      <a:pt x="2603" y="5908"/>
                    </a:cubicBezTo>
                    <a:cubicBezTo>
                      <a:pt x="2642" y="5987"/>
                      <a:pt x="2658" y="6088"/>
                      <a:pt x="2759" y="6127"/>
                    </a:cubicBezTo>
                    <a:cubicBezTo>
                      <a:pt x="2751" y="5807"/>
                      <a:pt x="2736" y="5479"/>
                      <a:pt x="2759" y="5150"/>
                    </a:cubicBezTo>
                    <a:cubicBezTo>
                      <a:pt x="2720" y="3931"/>
                      <a:pt x="2908" y="2736"/>
                      <a:pt x="3244" y="1564"/>
                    </a:cubicBezTo>
                    <a:cubicBezTo>
                      <a:pt x="3298" y="1407"/>
                      <a:pt x="3361" y="1337"/>
                      <a:pt x="3533" y="1321"/>
                    </a:cubicBezTo>
                    <a:cubicBezTo>
                      <a:pt x="3822" y="1290"/>
                      <a:pt x="4103" y="1235"/>
                      <a:pt x="4400" y="1173"/>
                    </a:cubicBezTo>
                    <a:cubicBezTo>
                      <a:pt x="4611" y="1134"/>
                      <a:pt x="4752" y="985"/>
                      <a:pt x="4799" y="774"/>
                    </a:cubicBezTo>
                    <a:cubicBezTo>
                      <a:pt x="4822" y="688"/>
                      <a:pt x="4807" y="587"/>
                      <a:pt x="4822" y="501"/>
                    </a:cubicBezTo>
                    <a:cubicBezTo>
                      <a:pt x="4801" y="499"/>
                      <a:pt x="4779" y="497"/>
                      <a:pt x="4758" y="497"/>
                    </a:cubicBezTo>
                    <a:cubicBezTo>
                      <a:pt x="4571" y="497"/>
                      <a:pt x="4396" y="581"/>
                      <a:pt x="4220" y="595"/>
                    </a:cubicBezTo>
                    <a:cubicBezTo>
                      <a:pt x="3752" y="649"/>
                      <a:pt x="3275" y="728"/>
                      <a:pt x="2798" y="767"/>
                    </a:cubicBezTo>
                    <a:cubicBezTo>
                      <a:pt x="2756" y="770"/>
                      <a:pt x="2713" y="771"/>
                      <a:pt x="2670" y="771"/>
                    </a:cubicBezTo>
                    <a:cubicBezTo>
                      <a:pt x="2494" y="771"/>
                      <a:pt x="2318" y="749"/>
                      <a:pt x="2142" y="743"/>
                    </a:cubicBezTo>
                    <a:cubicBezTo>
                      <a:pt x="1978" y="735"/>
                      <a:pt x="1798" y="704"/>
                      <a:pt x="1634" y="696"/>
                    </a:cubicBezTo>
                    <a:cubicBezTo>
                      <a:pt x="1095" y="657"/>
                      <a:pt x="587" y="517"/>
                      <a:pt x="219" y="87"/>
                    </a:cubicBezTo>
                    <a:cubicBezTo>
                      <a:pt x="188" y="48"/>
                      <a:pt x="149" y="32"/>
                      <a:pt x="1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2" name="Google Shape;18532;p61"/>
              <p:cNvSpPr/>
              <p:nvPr/>
            </p:nvSpPr>
            <p:spPr>
              <a:xfrm>
                <a:off x="7373575" y="3896936"/>
                <a:ext cx="4301" cy="7109"/>
              </a:xfrm>
              <a:custGeom>
                <a:avLst/>
                <a:gdLst/>
                <a:ahLst/>
                <a:cxnLst/>
                <a:rect l="l" t="t" r="r" b="b"/>
                <a:pathLst>
                  <a:path w="95" h="157" extrusionOk="0">
                    <a:moveTo>
                      <a:pt x="94" y="0"/>
                    </a:moveTo>
                    <a:cubicBezTo>
                      <a:pt x="48" y="39"/>
                      <a:pt x="1" y="86"/>
                      <a:pt x="8" y="157"/>
                    </a:cubicBezTo>
                    <a:cubicBezTo>
                      <a:pt x="79" y="125"/>
                      <a:pt x="94" y="63"/>
                      <a:pt x="94" y="0"/>
                    </a:cubicBezTo>
                    <a:close/>
                  </a:path>
                </a:pathLst>
              </a:custGeom>
              <a:solidFill>
                <a:srgbClr val="6B40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3" name="Google Shape;18533;p61"/>
              <p:cNvSpPr/>
              <p:nvPr/>
            </p:nvSpPr>
            <p:spPr>
              <a:xfrm>
                <a:off x="7378556" y="3891955"/>
                <a:ext cx="2490" cy="3939"/>
              </a:xfrm>
              <a:custGeom>
                <a:avLst/>
                <a:gdLst/>
                <a:ahLst/>
                <a:cxnLst/>
                <a:rect l="l" t="t" r="r" b="b"/>
                <a:pathLst>
                  <a:path w="55" h="87" extrusionOk="0">
                    <a:moveTo>
                      <a:pt x="39" y="1"/>
                    </a:moveTo>
                    <a:lnTo>
                      <a:pt x="39" y="1"/>
                    </a:lnTo>
                    <a:cubicBezTo>
                      <a:pt x="23" y="32"/>
                      <a:pt x="8" y="56"/>
                      <a:pt x="0" y="87"/>
                    </a:cubicBezTo>
                    <a:cubicBezTo>
                      <a:pt x="39" y="71"/>
                      <a:pt x="55" y="48"/>
                      <a:pt x="39" y="1"/>
                    </a:cubicBezTo>
                    <a:close/>
                  </a:path>
                </a:pathLst>
              </a:custGeom>
              <a:solidFill>
                <a:srgbClr val="6B40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4" name="Google Shape;18534;p61"/>
              <p:cNvSpPr/>
              <p:nvPr/>
            </p:nvSpPr>
            <p:spPr>
              <a:xfrm>
                <a:off x="7193146" y="3540880"/>
                <a:ext cx="60898" cy="57910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279" extrusionOk="0">
                    <a:moveTo>
                      <a:pt x="597" y="0"/>
                    </a:moveTo>
                    <a:cubicBezTo>
                      <a:pt x="481" y="0"/>
                      <a:pt x="366" y="33"/>
                      <a:pt x="250" y="112"/>
                    </a:cubicBezTo>
                    <a:cubicBezTo>
                      <a:pt x="47" y="261"/>
                      <a:pt x="0" y="495"/>
                      <a:pt x="39" y="738"/>
                    </a:cubicBezTo>
                    <a:cubicBezTo>
                      <a:pt x="91" y="1058"/>
                      <a:pt x="370" y="1279"/>
                      <a:pt x="701" y="1279"/>
                    </a:cubicBezTo>
                    <a:cubicBezTo>
                      <a:pt x="717" y="1279"/>
                      <a:pt x="734" y="1278"/>
                      <a:pt x="750" y="1277"/>
                    </a:cubicBezTo>
                    <a:cubicBezTo>
                      <a:pt x="1086" y="1269"/>
                      <a:pt x="1344" y="1003"/>
                      <a:pt x="1344" y="644"/>
                    </a:cubicBezTo>
                    <a:cubicBezTo>
                      <a:pt x="1337" y="441"/>
                      <a:pt x="1243" y="230"/>
                      <a:pt x="1008" y="112"/>
                    </a:cubicBezTo>
                    <a:cubicBezTo>
                      <a:pt x="869" y="45"/>
                      <a:pt x="733" y="0"/>
                      <a:pt x="5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5" name="Google Shape;18535;p61"/>
              <p:cNvSpPr/>
              <p:nvPr/>
            </p:nvSpPr>
            <p:spPr>
              <a:xfrm>
                <a:off x="7112462" y="3615088"/>
                <a:ext cx="57367" cy="59404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1312" extrusionOk="0">
                    <a:moveTo>
                      <a:pt x="626" y="0"/>
                    </a:moveTo>
                    <a:cubicBezTo>
                      <a:pt x="532" y="0"/>
                      <a:pt x="438" y="23"/>
                      <a:pt x="344" y="68"/>
                    </a:cubicBezTo>
                    <a:cubicBezTo>
                      <a:pt x="110" y="177"/>
                      <a:pt x="1" y="411"/>
                      <a:pt x="32" y="732"/>
                    </a:cubicBezTo>
                    <a:cubicBezTo>
                      <a:pt x="69" y="1068"/>
                      <a:pt x="350" y="1312"/>
                      <a:pt x="661" y="1312"/>
                    </a:cubicBezTo>
                    <a:cubicBezTo>
                      <a:pt x="675" y="1312"/>
                      <a:pt x="690" y="1311"/>
                      <a:pt x="704" y="1310"/>
                    </a:cubicBezTo>
                    <a:cubicBezTo>
                      <a:pt x="1032" y="1279"/>
                      <a:pt x="1267" y="1005"/>
                      <a:pt x="1251" y="599"/>
                    </a:cubicBezTo>
                    <a:cubicBezTo>
                      <a:pt x="1251" y="458"/>
                      <a:pt x="1188" y="271"/>
                      <a:pt x="1009" y="138"/>
                    </a:cubicBezTo>
                    <a:cubicBezTo>
                      <a:pt x="889" y="46"/>
                      <a:pt x="759" y="0"/>
                      <a:pt x="6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6" name="Google Shape;18536;p61"/>
              <p:cNvSpPr/>
              <p:nvPr/>
            </p:nvSpPr>
            <p:spPr>
              <a:xfrm>
                <a:off x="7110696" y="3499950"/>
                <a:ext cx="58408" cy="48537"/>
              </a:xfrm>
              <a:custGeom>
                <a:avLst/>
                <a:gdLst/>
                <a:ahLst/>
                <a:cxnLst/>
                <a:rect l="l" t="t" r="r" b="b"/>
                <a:pathLst>
                  <a:path w="1290" h="1072" extrusionOk="0">
                    <a:moveTo>
                      <a:pt x="727" y="1"/>
                    </a:moveTo>
                    <a:cubicBezTo>
                      <a:pt x="665" y="1"/>
                      <a:pt x="602" y="1"/>
                      <a:pt x="540" y="16"/>
                    </a:cubicBezTo>
                    <a:cubicBezTo>
                      <a:pt x="391" y="32"/>
                      <a:pt x="290" y="133"/>
                      <a:pt x="219" y="259"/>
                    </a:cubicBezTo>
                    <a:cubicBezTo>
                      <a:pt x="1" y="665"/>
                      <a:pt x="258" y="1071"/>
                      <a:pt x="719" y="1071"/>
                    </a:cubicBezTo>
                    <a:cubicBezTo>
                      <a:pt x="1016" y="1071"/>
                      <a:pt x="1266" y="821"/>
                      <a:pt x="1282" y="501"/>
                    </a:cubicBezTo>
                    <a:cubicBezTo>
                      <a:pt x="1290" y="212"/>
                      <a:pt x="1071" y="1"/>
                      <a:pt x="7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7" name="Google Shape;18537;p61"/>
              <p:cNvSpPr/>
              <p:nvPr/>
            </p:nvSpPr>
            <p:spPr>
              <a:xfrm>
                <a:off x="7241592" y="3620340"/>
                <a:ext cx="54559" cy="48447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070" extrusionOk="0">
                    <a:moveTo>
                      <a:pt x="544" y="1"/>
                    </a:moveTo>
                    <a:cubicBezTo>
                      <a:pt x="406" y="1"/>
                      <a:pt x="285" y="68"/>
                      <a:pt x="181" y="178"/>
                    </a:cubicBezTo>
                    <a:cubicBezTo>
                      <a:pt x="32" y="327"/>
                      <a:pt x="1" y="499"/>
                      <a:pt x="79" y="694"/>
                    </a:cubicBezTo>
                    <a:cubicBezTo>
                      <a:pt x="173" y="913"/>
                      <a:pt x="376" y="1069"/>
                      <a:pt x="571" y="1069"/>
                    </a:cubicBezTo>
                    <a:cubicBezTo>
                      <a:pt x="704" y="1069"/>
                      <a:pt x="954" y="952"/>
                      <a:pt x="1071" y="819"/>
                    </a:cubicBezTo>
                    <a:cubicBezTo>
                      <a:pt x="1196" y="686"/>
                      <a:pt x="1204" y="522"/>
                      <a:pt x="1118" y="350"/>
                    </a:cubicBezTo>
                    <a:cubicBezTo>
                      <a:pt x="1032" y="194"/>
                      <a:pt x="892" y="100"/>
                      <a:pt x="728" y="38"/>
                    </a:cubicBezTo>
                    <a:cubicBezTo>
                      <a:pt x="663" y="12"/>
                      <a:pt x="602" y="1"/>
                      <a:pt x="5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8" name="Google Shape;18538;p61"/>
              <p:cNvSpPr/>
              <p:nvPr/>
            </p:nvSpPr>
            <p:spPr>
              <a:xfrm>
                <a:off x="7182868" y="3442584"/>
                <a:ext cx="48900" cy="49986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1104" extrusionOk="0">
                    <a:moveTo>
                      <a:pt x="531" y="0"/>
                    </a:moveTo>
                    <a:cubicBezTo>
                      <a:pt x="521" y="0"/>
                      <a:pt x="511" y="1"/>
                      <a:pt x="501" y="2"/>
                    </a:cubicBezTo>
                    <a:cubicBezTo>
                      <a:pt x="227" y="17"/>
                      <a:pt x="24" y="252"/>
                      <a:pt x="8" y="541"/>
                    </a:cubicBezTo>
                    <a:cubicBezTo>
                      <a:pt x="1" y="856"/>
                      <a:pt x="228" y="1104"/>
                      <a:pt x="533" y="1104"/>
                    </a:cubicBezTo>
                    <a:cubicBezTo>
                      <a:pt x="538" y="1104"/>
                      <a:pt x="543" y="1104"/>
                      <a:pt x="548" y="1104"/>
                    </a:cubicBezTo>
                    <a:cubicBezTo>
                      <a:pt x="860" y="1096"/>
                      <a:pt x="1063" y="869"/>
                      <a:pt x="1079" y="564"/>
                    </a:cubicBezTo>
                    <a:cubicBezTo>
                      <a:pt x="1079" y="286"/>
                      <a:pt x="797" y="0"/>
                      <a:pt x="5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9" name="Google Shape;18539;p61"/>
              <p:cNvSpPr/>
              <p:nvPr/>
            </p:nvSpPr>
            <p:spPr>
              <a:xfrm>
                <a:off x="7287232" y="3543823"/>
                <a:ext cx="47451" cy="42923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948" extrusionOk="0">
                    <a:moveTo>
                      <a:pt x="520" y="0"/>
                    </a:moveTo>
                    <a:cubicBezTo>
                      <a:pt x="516" y="0"/>
                      <a:pt x="513" y="1"/>
                      <a:pt x="509" y="1"/>
                    </a:cubicBezTo>
                    <a:cubicBezTo>
                      <a:pt x="204" y="8"/>
                      <a:pt x="1" y="227"/>
                      <a:pt x="9" y="501"/>
                    </a:cubicBezTo>
                    <a:cubicBezTo>
                      <a:pt x="24" y="771"/>
                      <a:pt x="211" y="947"/>
                      <a:pt x="510" y="947"/>
                    </a:cubicBezTo>
                    <a:cubicBezTo>
                      <a:pt x="522" y="947"/>
                      <a:pt x="535" y="947"/>
                      <a:pt x="548" y="946"/>
                    </a:cubicBezTo>
                    <a:cubicBezTo>
                      <a:pt x="829" y="946"/>
                      <a:pt x="1017" y="782"/>
                      <a:pt x="1025" y="548"/>
                    </a:cubicBezTo>
                    <a:cubicBezTo>
                      <a:pt x="1048" y="270"/>
                      <a:pt x="790" y="0"/>
                      <a:pt x="5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0" name="Google Shape;18540;p61"/>
              <p:cNvSpPr/>
              <p:nvPr/>
            </p:nvSpPr>
            <p:spPr>
              <a:xfrm>
                <a:off x="7246573" y="3500900"/>
                <a:ext cx="29747" cy="2929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47" extrusionOk="0">
                    <a:moveTo>
                      <a:pt x="300" y="0"/>
                    </a:moveTo>
                    <a:cubicBezTo>
                      <a:pt x="127" y="0"/>
                      <a:pt x="0" y="126"/>
                      <a:pt x="0" y="292"/>
                    </a:cubicBezTo>
                    <a:cubicBezTo>
                      <a:pt x="0" y="472"/>
                      <a:pt x="141" y="628"/>
                      <a:pt x="313" y="644"/>
                    </a:cubicBezTo>
                    <a:cubicBezTo>
                      <a:pt x="325" y="645"/>
                      <a:pt x="338" y="646"/>
                      <a:pt x="350" y="646"/>
                    </a:cubicBezTo>
                    <a:cubicBezTo>
                      <a:pt x="512" y="646"/>
                      <a:pt x="634" y="506"/>
                      <a:pt x="649" y="331"/>
                    </a:cubicBezTo>
                    <a:cubicBezTo>
                      <a:pt x="657" y="136"/>
                      <a:pt x="539" y="11"/>
                      <a:pt x="344" y="3"/>
                    </a:cubicBezTo>
                    <a:cubicBezTo>
                      <a:pt x="329" y="1"/>
                      <a:pt x="314" y="0"/>
                      <a:pt x="3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1" name="Google Shape;18541;p61"/>
              <p:cNvSpPr/>
              <p:nvPr/>
            </p:nvSpPr>
            <p:spPr>
              <a:xfrm>
                <a:off x="7187848" y="3662674"/>
                <a:ext cx="29023" cy="29793"/>
              </a:xfrm>
              <a:custGeom>
                <a:avLst/>
                <a:gdLst/>
                <a:ahLst/>
                <a:cxnLst/>
                <a:rect l="l" t="t" r="r" b="b"/>
                <a:pathLst>
                  <a:path w="641" h="658" extrusionOk="0">
                    <a:moveTo>
                      <a:pt x="333" y="0"/>
                    </a:moveTo>
                    <a:cubicBezTo>
                      <a:pt x="164" y="0"/>
                      <a:pt x="15" y="142"/>
                      <a:pt x="8" y="306"/>
                    </a:cubicBezTo>
                    <a:cubicBezTo>
                      <a:pt x="0" y="470"/>
                      <a:pt x="133" y="642"/>
                      <a:pt x="313" y="658"/>
                    </a:cubicBezTo>
                    <a:cubicBezTo>
                      <a:pt x="319" y="658"/>
                      <a:pt x="324" y="658"/>
                      <a:pt x="330" y="658"/>
                    </a:cubicBezTo>
                    <a:cubicBezTo>
                      <a:pt x="508" y="658"/>
                      <a:pt x="633" y="542"/>
                      <a:pt x="641" y="353"/>
                    </a:cubicBezTo>
                    <a:cubicBezTo>
                      <a:pt x="641" y="158"/>
                      <a:pt x="524" y="17"/>
                      <a:pt x="360" y="1"/>
                    </a:cubicBezTo>
                    <a:cubicBezTo>
                      <a:pt x="351" y="0"/>
                      <a:pt x="342" y="0"/>
                      <a:pt x="3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2" name="Google Shape;18542;p61"/>
              <p:cNvSpPr/>
              <p:nvPr/>
            </p:nvSpPr>
            <p:spPr>
              <a:xfrm>
                <a:off x="7492473" y="3416459"/>
                <a:ext cx="60536" cy="58815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299" extrusionOk="0">
                    <a:moveTo>
                      <a:pt x="604" y="0"/>
                    </a:moveTo>
                    <a:cubicBezTo>
                      <a:pt x="297" y="0"/>
                      <a:pt x="39" y="263"/>
                      <a:pt x="24" y="594"/>
                    </a:cubicBezTo>
                    <a:cubicBezTo>
                      <a:pt x="0" y="930"/>
                      <a:pt x="360" y="1290"/>
                      <a:pt x="704" y="1298"/>
                    </a:cubicBezTo>
                    <a:cubicBezTo>
                      <a:pt x="713" y="1298"/>
                      <a:pt x="723" y="1298"/>
                      <a:pt x="732" y="1298"/>
                    </a:cubicBezTo>
                    <a:cubicBezTo>
                      <a:pt x="1063" y="1298"/>
                      <a:pt x="1321" y="1038"/>
                      <a:pt x="1329" y="696"/>
                    </a:cubicBezTo>
                    <a:cubicBezTo>
                      <a:pt x="1337" y="297"/>
                      <a:pt x="1047" y="8"/>
                      <a:pt x="618" y="0"/>
                    </a:cubicBezTo>
                    <a:cubicBezTo>
                      <a:pt x="613" y="0"/>
                      <a:pt x="609" y="0"/>
                      <a:pt x="6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3" name="Google Shape;18543;p61"/>
              <p:cNvSpPr/>
              <p:nvPr/>
            </p:nvSpPr>
            <p:spPr>
              <a:xfrm>
                <a:off x="7423471" y="3453269"/>
                <a:ext cx="50982" cy="46772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33" extrusionOk="0">
                    <a:moveTo>
                      <a:pt x="501" y="0"/>
                    </a:moveTo>
                    <a:cubicBezTo>
                      <a:pt x="188" y="0"/>
                      <a:pt x="0" y="188"/>
                      <a:pt x="0" y="485"/>
                    </a:cubicBezTo>
                    <a:cubicBezTo>
                      <a:pt x="8" y="773"/>
                      <a:pt x="244" y="1032"/>
                      <a:pt x="494" y="1032"/>
                    </a:cubicBezTo>
                    <a:cubicBezTo>
                      <a:pt x="502" y="1032"/>
                      <a:pt x="509" y="1032"/>
                      <a:pt x="516" y="1032"/>
                    </a:cubicBezTo>
                    <a:cubicBezTo>
                      <a:pt x="782" y="1032"/>
                      <a:pt x="1126" y="735"/>
                      <a:pt x="1118" y="524"/>
                    </a:cubicBezTo>
                    <a:cubicBezTo>
                      <a:pt x="1102" y="242"/>
                      <a:pt x="821" y="8"/>
                      <a:pt x="50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4" name="Google Shape;18544;p61"/>
              <p:cNvSpPr/>
              <p:nvPr/>
            </p:nvSpPr>
            <p:spPr>
              <a:xfrm>
                <a:off x="7437642" y="3400069"/>
                <a:ext cx="42470" cy="42289"/>
              </a:xfrm>
              <a:custGeom>
                <a:avLst/>
                <a:gdLst/>
                <a:ahLst/>
                <a:cxnLst/>
                <a:rect l="l" t="t" r="r" b="b"/>
                <a:pathLst>
                  <a:path w="938" h="934" extrusionOk="0">
                    <a:moveTo>
                      <a:pt x="463" y="0"/>
                    </a:moveTo>
                    <a:cubicBezTo>
                      <a:pt x="236" y="0"/>
                      <a:pt x="22" y="214"/>
                      <a:pt x="8" y="448"/>
                    </a:cubicBezTo>
                    <a:cubicBezTo>
                      <a:pt x="0" y="706"/>
                      <a:pt x="180" y="909"/>
                      <a:pt x="422" y="933"/>
                    </a:cubicBezTo>
                    <a:cubicBezTo>
                      <a:pt x="434" y="934"/>
                      <a:pt x="446" y="934"/>
                      <a:pt x="458" y="934"/>
                    </a:cubicBezTo>
                    <a:cubicBezTo>
                      <a:pt x="706" y="934"/>
                      <a:pt x="892" y="781"/>
                      <a:pt x="907" y="542"/>
                    </a:cubicBezTo>
                    <a:cubicBezTo>
                      <a:pt x="938" y="269"/>
                      <a:pt x="766" y="34"/>
                      <a:pt x="508" y="3"/>
                    </a:cubicBezTo>
                    <a:cubicBezTo>
                      <a:pt x="493" y="1"/>
                      <a:pt x="478" y="0"/>
                      <a:pt x="4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5" name="Google Shape;18545;p61"/>
              <p:cNvSpPr/>
              <p:nvPr/>
            </p:nvSpPr>
            <p:spPr>
              <a:xfrm>
                <a:off x="7529963" y="3377521"/>
                <a:ext cx="29430" cy="2979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658" extrusionOk="0">
                    <a:moveTo>
                      <a:pt x="337" y="1"/>
                    </a:moveTo>
                    <a:cubicBezTo>
                      <a:pt x="133" y="1"/>
                      <a:pt x="16" y="110"/>
                      <a:pt x="16" y="313"/>
                    </a:cubicBezTo>
                    <a:cubicBezTo>
                      <a:pt x="1" y="509"/>
                      <a:pt x="133" y="657"/>
                      <a:pt x="305" y="657"/>
                    </a:cubicBezTo>
                    <a:cubicBezTo>
                      <a:pt x="469" y="657"/>
                      <a:pt x="634" y="501"/>
                      <a:pt x="649" y="329"/>
                    </a:cubicBezTo>
                    <a:cubicBezTo>
                      <a:pt x="649" y="157"/>
                      <a:pt x="509" y="1"/>
                      <a:pt x="3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6" name="Google Shape;18546;p61"/>
              <p:cNvSpPr/>
              <p:nvPr/>
            </p:nvSpPr>
            <p:spPr>
              <a:xfrm>
                <a:off x="7484685" y="3358052"/>
                <a:ext cx="29068" cy="2943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50" extrusionOk="0">
                    <a:moveTo>
                      <a:pt x="308" y="0"/>
                    </a:moveTo>
                    <a:cubicBezTo>
                      <a:pt x="157" y="0"/>
                      <a:pt x="0" y="157"/>
                      <a:pt x="0" y="314"/>
                    </a:cubicBezTo>
                    <a:cubicBezTo>
                      <a:pt x="0" y="493"/>
                      <a:pt x="133" y="634"/>
                      <a:pt x="313" y="650"/>
                    </a:cubicBezTo>
                    <a:cubicBezTo>
                      <a:pt x="516" y="650"/>
                      <a:pt x="641" y="540"/>
                      <a:pt x="633" y="345"/>
                    </a:cubicBezTo>
                    <a:cubicBezTo>
                      <a:pt x="641" y="165"/>
                      <a:pt x="516" y="25"/>
                      <a:pt x="329" y="1"/>
                    </a:cubicBezTo>
                    <a:cubicBezTo>
                      <a:pt x="322" y="0"/>
                      <a:pt x="315" y="0"/>
                      <a:pt x="3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7" name="Google Shape;18547;p61"/>
              <p:cNvSpPr/>
              <p:nvPr/>
            </p:nvSpPr>
            <p:spPr>
              <a:xfrm>
                <a:off x="7484685" y="3485008"/>
                <a:ext cx="29068" cy="29159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44" extrusionOk="0">
                    <a:moveTo>
                      <a:pt x="320" y="0"/>
                    </a:moveTo>
                    <a:cubicBezTo>
                      <a:pt x="308" y="0"/>
                      <a:pt x="295" y="1"/>
                      <a:pt x="282" y="2"/>
                    </a:cubicBezTo>
                    <a:cubicBezTo>
                      <a:pt x="133" y="10"/>
                      <a:pt x="0" y="167"/>
                      <a:pt x="0" y="315"/>
                    </a:cubicBezTo>
                    <a:cubicBezTo>
                      <a:pt x="0" y="479"/>
                      <a:pt x="141" y="635"/>
                      <a:pt x="321" y="643"/>
                    </a:cubicBezTo>
                    <a:cubicBezTo>
                      <a:pt x="327" y="643"/>
                      <a:pt x="332" y="644"/>
                      <a:pt x="338" y="644"/>
                    </a:cubicBezTo>
                    <a:cubicBezTo>
                      <a:pt x="523" y="644"/>
                      <a:pt x="641" y="520"/>
                      <a:pt x="641" y="331"/>
                    </a:cubicBezTo>
                    <a:cubicBezTo>
                      <a:pt x="641" y="148"/>
                      <a:pt x="498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8" name="Google Shape;18548;p61"/>
              <p:cNvSpPr/>
              <p:nvPr/>
            </p:nvSpPr>
            <p:spPr>
              <a:xfrm>
                <a:off x="7450003" y="3793614"/>
                <a:ext cx="47451" cy="50982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126" extrusionOk="0">
                    <a:moveTo>
                      <a:pt x="555" y="1"/>
                    </a:moveTo>
                    <a:cubicBezTo>
                      <a:pt x="258" y="1"/>
                      <a:pt x="1" y="266"/>
                      <a:pt x="8" y="579"/>
                    </a:cubicBezTo>
                    <a:cubicBezTo>
                      <a:pt x="24" y="884"/>
                      <a:pt x="243" y="1118"/>
                      <a:pt x="540" y="1126"/>
                    </a:cubicBezTo>
                    <a:cubicBezTo>
                      <a:pt x="829" y="1126"/>
                      <a:pt x="1048" y="891"/>
                      <a:pt x="1048" y="579"/>
                    </a:cubicBezTo>
                    <a:cubicBezTo>
                      <a:pt x="1032" y="274"/>
                      <a:pt x="813" y="16"/>
                      <a:pt x="5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9" name="Google Shape;18549;p61"/>
              <p:cNvSpPr/>
              <p:nvPr/>
            </p:nvSpPr>
            <p:spPr>
              <a:xfrm>
                <a:off x="7373937" y="3798730"/>
                <a:ext cx="44644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900" extrusionOk="0">
                    <a:moveTo>
                      <a:pt x="532" y="1"/>
                    </a:moveTo>
                    <a:cubicBezTo>
                      <a:pt x="407" y="1"/>
                      <a:pt x="282" y="59"/>
                      <a:pt x="196" y="177"/>
                    </a:cubicBezTo>
                    <a:cubicBezTo>
                      <a:pt x="0" y="435"/>
                      <a:pt x="110" y="747"/>
                      <a:pt x="438" y="864"/>
                    </a:cubicBezTo>
                    <a:cubicBezTo>
                      <a:pt x="502" y="888"/>
                      <a:pt x="563" y="899"/>
                      <a:pt x="621" y="899"/>
                    </a:cubicBezTo>
                    <a:cubicBezTo>
                      <a:pt x="828" y="899"/>
                      <a:pt x="979" y="750"/>
                      <a:pt x="985" y="505"/>
                    </a:cubicBezTo>
                    <a:cubicBezTo>
                      <a:pt x="977" y="388"/>
                      <a:pt x="938" y="270"/>
                      <a:pt x="868" y="177"/>
                    </a:cubicBezTo>
                    <a:cubicBezTo>
                      <a:pt x="782" y="59"/>
                      <a:pt x="657" y="1"/>
                      <a:pt x="53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0" name="Google Shape;18550;p61"/>
              <p:cNvSpPr/>
              <p:nvPr/>
            </p:nvSpPr>
            <p:spPr>
              <a:xfrm>
                <a:off x="7425599" y="3748700"/>
                <a:ext cx="36131" cy="3586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2" extrusionOk="0">
                    <a:moveTo>
                      <a:pt x="430" y="0"/>
                    </a:moveTo>
                    <a:cubicBezTo>
                      <a:pt x="227" y="0"/>
                      <a:pt x="16" y="203"/>
                      <a:pt x="16" y="422"/>
                    </a:cubicBezTo>
                    <a:cubicBezTo>
                      <a:pt x="0" y="594"/>
                      <a:pt x="180" y="782"/>
                      <a:pt x="368" y="789"/>
                    </a:cubicBezTo>
                    <a:cubicBezTo>
                      <a:pt x="377" y="791"/>
                      <a:pt x="387" y="791"/>
                      <a:pt x="397" y="791"/>
                    </a:cubicBezTo>
                    <a:cubicBezTo>
                      <a:pt x="592" y="791"/>
                      <a:pt x="797" y="576"/>
                      <a:pt x="797" y="383"/>
                    </a:cubicBezTo>
                    <a:cubicBezTo>
                      <a:pt x="797" y="203"/>
                      <a:pt x="610" y="8"/>
                      <a:pt x="4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1" name="Google Shape;18551;p61"/>
              <p:cNvSpPr/>
              <p:nvPr/>
            </p:nvSpPr>
            <p:spPr>
              <a:xfrm>
                <a:off x="7487176" y="3853742"/>
                <a:ext cx="26216" cy="2553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64" extrusionOk="0">
                    <a:moveTo>
                      <a:pt x="297" y="1"/>
                    </a:moveTo>
                    <a:cubicBezTo>
                      <a:pt x="141" y="1"/>
                      <a:pt x="16" y="118"/>
                      <a:pt x="8" y="290"/>
                    </a:cubicBezTo>
                    <a:cubicBezTo>
                      <a:pt x="0" y="446"/>
                      <a:pt x="102" y="564"/>
                      <a:pt x="242" y="564"/>
                    </a:cubicBezTo>
                    <a:cubicBezTo>
                      <a:pt x="247" y="564"/>
                      <a:pt x="252" y="564"/>
                      <a:pt x="257" y="564"/>
                    </a:cubicBezTo>
                    <a:cubicBezTo>
                      <a:pt x="438" y="564"/>
                      <a:pt x="578" y="426"/>
                      <a:pt x="571" y="259"/>
                    </a:cubicBezTo>
                    <a:cubicBezTo>
                      <a:pt x="555" y="118"/>
                      <a:pt x="430" y="1"/>
                      <a:pt x="2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2" name="Google Shape;18552;p61"/>
              <p:cNvSpPr/>
              <p:nvPr/>
            </p:nvSpPr>
            <p:spPr>
              <a:xfrm>
                <a:off x="7425237" y="3848082"/>
                <a:ext cx="26216" cy="25899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72" extrusionOk="0">
                    <a:moveTo>
                      <a:pt x="320" y="1"/>
                    </a:moveTo>
                    <a:cubicBezTo>
                      <a:pt x="148" y="1"/>
                      <a:pt x="8" y="115"/>
                      <a:pt x="1" y="267"/>
                    </a:cubicBezTo>
                    <a:cubicBezTo>
                      <a:pt x="1" y="415"/>
                      <a:pt x="149" y="571"/>
                      <a:pt x="290" y="571"/>
                    </a:cubicBezTo>
                    <a:cubicBezTo>
                      <a:pt x="430" y="571"/>
                      <a:pt x="540" y="454"/>
                      <a:pt x="555" y="298"/>
                    </a:cubicBezTo>
                    <a:cubicBezTo>
                      <a:pt x="579" y="126"/>
                      <a:pt x="477" y="9"/>
                      <a:pt x="337" y="1"/>
                    </a:cubicBezTo>
                    <a:cubicBezTo>
                      <a:pt x="331" y="1"/>
                      <a:pt x="3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553" name="Google Shape;18553;p61"/>
            <p:cNvSpPr/>
            <p:nvPr/>
          </p:nvSpPr>
          <p:spPr>
            <a:xfrm>
              <a:off x="9565752" y="2538399"/>
              <a:ext cx="87099" cy="84649"/>
            </a:xfrm>
            <a:custGeom>
              <a:avLst/>
              <a:gdLst/>
              <a:ahLst/>
              <a:cxnLst/>
              <a:rect l="l" t="t" r="r" b="b"/>
              <a:pathLst>
                <a:path w="1337" h="1299" extrusionOk="0">
                  <a:moveTo>
                    <a:pt x="604" y="0"/>
                  </a:moveTo>
                  <a:cubicBezTo>
                    <a:pt x="297" y="0"/>
                    <a:pt x="39" y="263"/>
                    <a:pt x="24" y="594"/>
                  </a:cubicBezTo>
                  <a:cubicBezTo>
                    <a:pt x="0" y="930"/>
                    <a:pt x="360" y="1290"/>
                    <a:pt x="704" y="1298"/>
                  </a:cubicBezTo>
                  <a:cubicBezTo>
                    <a:pt x="713" y="1298"/>
                    <a:pt x="723" y="1298"/>
                    <a:pt x="732" y="1298"/>
                  </a:cubicBezTo>
                  <a:cubicBezTo>
                    <a:pt x="1063" y="1298"/>
                    <a:pt x="1321" y="1038"/>
                    <a:pt x="1329" y="696"/>
                  </a:cubicBezTo>
                  <a:cubicBezTo>
                    <a:pt x="1337" y="297"/>
                    <a:pt x="1047" y="8"/>
                    <a:pt x="618" y="0"/>
                  </a:cubicBezTo>
                  <a:cubicBezTo>
                    <a:pt x="613" y="0"/>
                    <a:pt x="609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54" name="Google Shape;18554;p61"/>
          <p:cNvGrpSpPr/>
          <p:nvPr/>
        </p:nvGrpSpPr>
        <p:grpSpPr>
          <a:xfrm rot="-550122">
            <a:off x="7987698" y="4025747"/>
            <a:ext cx="1043604" cy="773451"/>
            <a:chOff x="3748050" y="180275"/>
            <a:chExt cx="394800" cy="292600"/>
          </a:xfrm>
        </p:grpSpPr>
        <p:sp>
          <p:nvSpPr>
            <p:cNvPr id="18555" name="Google Shape;18555;p61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61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61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61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61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61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61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61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61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61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61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61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61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61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61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61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61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61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61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61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61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61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61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61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61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61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61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61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61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61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61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61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61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61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61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61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61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61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61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61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61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61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61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61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99" name="Google Shape;18599;p61"/>
          <p:cNvGrpSpPr/>
          <p:nvPr/>
        </p:nvGrpSpPr>
        <p:grpSpPr>
          <a:xfrm>
            <a:off x="8050807" y="3169274"/>
            <a:ext cx="1035443" cy="913931"/>
            <a:chOff x="4874103" y="1842351"/>
            <a:chExt cx="481713" cy="425183"/>
          </a:xfrm>
        </p:grpSpPr>
        <p:sp>
          <p:nvSpPr>
            <p:cNvPr id="18600" name="Google Shape;18600;p61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61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61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61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61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61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61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7" name="Google Shape;18607;p61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8" name="Google Shape;18608;p61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61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61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61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612" name="Google Shape;18612;p61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7822136" y="30860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8613" name="Google Shape;18613;p61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105864" y="-217812"/>
            <a:ext cx="1198874" cy="1198874"/>
          </a:xfrm>
          <a:prstGeom prst="rect">
            <a:avLst/>
          </a:prstGeom>
          <a:noFill/>
          <a:ln>
            <a:noFill/>
          </a:ln>
        </p:spPr>
      </p:pic>
      <p:sp>
        <p:nvSpPr>
          <p:cNvPr id="18614" name="Google Shape;18614;p61"/>
          <p:cNvSpPr txBox="1">
            <a:spLocks noGrp="1"/>
          </p:cNvSpPr>
          <p:nvPr>
            <p:ph type="title" idx="6"/>
          </p:nvPr>
        </p:nvSpPr>
        <p:spPr>
          <a:xfrm>
            <a:off x="720000" y="3699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Budget</a:t>
            </a: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07" name="Google Shape;18807;p63"/>
          <p:cNvSpPr txBox="1">
            <a:spLocks noGrp="1"/>
          </p:cNvSpPr>
          <p:nvPr>
            <p:ph type="title"/>
          </p:nvPr>
        </p:nvSpPr>
        <p:spPr>
          <a:xfrm>
            <a:off x="720000" y="3699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map</a:t>
            </a:r>
            <a:endParaRPr b="0"/>
          </a:p>
        </p:txBody>
      </p:sp>
      <p:sp>
        <p:nvSpPr>
          <p:cNvPr id="18808" name="Google Shape;18808;p63"/>
          <p:cNvSpPr txBox="1"/>
          <p:nvPr/>
        </p:nvSpPr>
        <p:spPr>
          <a:xfrm>
            <a:off x="6413200" y="1654688"/>
            <a:ext cx="2072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It’s the biggest planet in the Solar System</a:t>
            </a:r>
            <a:endParaRPr>
              <a:solidFill>
                <a:schemeClr val="dk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sp>
        <p:nvSpPr>
          <p:cNvPr id="18809" name="Google Shape;18809;p63"/>
          <p:cNvSpPr txBox="1"/>
          <p:nvPr/>
        </p:nvSpPr>
        <p:spPr>
          <a:xfrm>
            <a:off x="6413200" y="1278077"/>
            <a:ext cx="1905600" cy="36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rPr>
              <a:t>Jupiter</a:t>
            </a:r>
            <a:endParaRPr sz="2200" b="1">
              <a:solidFill>
                <a:schemeClr val="dk1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18810" name="Google Shape;18810;p63"/>
          <p:cNvSpPr txBox="1"/>
          <p:nvPr/>
        </p:nvSpPr>
        <p:spPr>
          <a:xfrm>
            <a:off x="6413200" y="3654612"/>
            <a:ext cx="2072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Venus has a beautiful name, but it’s very hot</a:t>
            </a:r>
            <a:endParaRPr>
              <a:solidFill>
                <a:schemeClr val="dk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sp>
        <p:nvSpPr>
          <p:cNvPr id="18811" name="Google Shape;18811;p63"/>
          <p:cNvSpPr txBox="1"/>
          <p:nvPr/>
        </p:nvSpPr>
        <p:spPr>
          <a:xfrm>
            <a:off x="6413200" y="3278192"/>
            <a:ext cx="1905600" cy="36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rPr>
              <a:t>Venus</a:t>
            </a:r>
            <a:endParaRPr sz="2200" b="1">
              <a:solidFill>
                <a:schemeClr val="dk1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grpSp>
        <p:nvGrpSpPr>
          <p:cNvPr id="18812" name="Google Shape;18812;p63"/>
          <p:cNvGrpSpPr/>
          <p:nvPr/>
        </p:nvGrpSpPr>
        <p:grpSpPr>
          <a:xfrm>
            <a:off x="519329" y="1329847"/>
            <a:ext cx="5292528" cy="2921687"/>
            <a:chOff x="135007" y="949249"/>
            <a:chExt cx="6962020" cy="3802300"/>
          </a:xfrm>
        </p:grpSpPr>
        <p:sp>
          <p:nvSpPr>
            <p:cNvPr id="18813" name="Google Shape;18813;p63"/>
            <p:cNvSpPr/>
            <p:nvPr/>
          </p:nvSpPr>
          <p:spPr>
            <a:xfrm>
              <a:off x="4227094" y="2808672"/>
              <a:ext cx="1442519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63"/>
            <p:cNvSpPr/>
            <p:nvPr/>
          </p:nvSpPr>
          <p:spPr>
            <a:xfrm>
              <a:off x="2745345" y="1076124"/>
              <a:ext cx="4017331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5" name="Google Shape;18815;p63"/>
            <p:cNvSpPr/>
            <p:nvPr/>
          </p:nvSpPr>
          <p:spPr>
            <a:xfrm>
              <a:off x="5675971" y="3523047"/>
              <a:ext cx="1081792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63"/>
            <p:cNvSpPr/>
            <p:nvPr/>
          </p:nvSpPr>
          <p:spPr>
            <a:xfrm>
              <a:off x="6191372" y="3238697"/>
              <a:ext cx="557563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63"/>
            <p:cNvSpPr/>
            <p:nvPr/>
          </p:nvSpPr>
          <p:spPr>
            <a:xfrm>
              <a:off x="5661218" y="3029222"/>
              <a:ext cx="275209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63"/>
            <p:cNvSpPr/>
            <p:nvPr/>
          </p:nvSpPr>
          <p:spPr>
            <a:xfrm>
              <a:off x="5315642" y="3065222"/>
              <a:ext cx="528472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63"/>
            <p:cNvSpPr/>
            <p:nvPr/>
          </p:nvSpPr>
          <p:spPr>
            <a:xfrm>
              <a:off x="4188321" y="3530597"/>
              <a:ext cx="221684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63"/>
            <p:cNvSpPr/>
            <p:nvPr/>
          </p:nvSpPr>
          <p:spPr>
            <a:xfrm>
              <a:off x="6187592" y="1893848"/>
              <a:ext cx="260871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63"/>
            <p:cNvSpPr/>
            <p:nvPr/>
          </p:nvSpPr>
          <p:spPr>
            <a:xfrm>
              <a:off x="6639784" y="4220721"/>
              <a:ext cx="457243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63"/>
            <p:cNvSpPr/>
            <p:nvPr/>
          </p:nvSpPr>
          <p:spPr>
            <a:xfrm>
              <a:off x="6058638" y="2654823"/>
              <a:ext cx="227146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63"/>
            <p:cNvSpPr/>
            <p:nvPr/>
          </p:nvSpPr>
          <p:spPr>
            <a:xfrm>
              <a:off x="5896373" y="3178547"/>
              <a:ext cx="18081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63"/>
            <p:cNvSpPr/>
            <p:nvPr/>
          </p:nvSpPr>
          <p:spPr>
            <a:xfrm>
              <a:off x="4121307" y="1079224"/>
              <a:ext cx="253726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63"/>
            <p:cNvSpPr/>
            <p:nvPr/>
          </p:nvSpPr>
          <p:spPr>
            <a:xfrm>
              <a:off x="3424694" y="1017224"/>
              <a:ext cx="240217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63"/>
            <p:cNvSpPr/>
            <p:nvPr/>
          </p:nvSpPr>
          <p:spPr>
            <a:xfrm>
              <a:off x="2991035" y="1612774"/>
              <a:ext cx="112976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63"/>
            <p:cNvSpPr/>
            <p:nvPr/>
          </p:nvSpPr>
          <p:spPr>
            <a:xfrm>
              <a:off x="5840870" y="3458347"/>
              <a:ext cx="210052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63"/>
            <p:cNvSpPr/>
            <p:nvPr/>
          </p:nvSpPr>
          <p:spPr>
            <a:xfrm>
              <a:off x="5493587" y="1103849"/>
              <a:ext cx="25572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63"/>
            <p:cNvSpPr/>
            <p:nvPr/>
          </p:nvSpPr>
          <p:spPr>
            <a:xfrm>
              <a:off x="6245753" y="4391521"/>
              <a:ext cx="122632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63"/>
            <p:cNvSpPr/>
            <p:nvPr/>
          </p:nvSpPr>
          <p:spPr>
            <a:xfrm>
              <a:off x="5111262" y="2906297"/>
              <a:ext cx="8008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63"/>
            <p:cNvSpPr/>
            <p:nvPr/>
          </p:nvSpPr>
          <p:spPr>
            <a:xfrm>
              <a:off x="4656948" y="997549"/>
              <a:ext cx="156796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63"/>
            <p:cNvSpPr/>
            <p:nvPr/>
          </p:nvSpPr>
          <p:spPr>
            <a:xfrm>
              <a:off x="3578521" y="998474"/>
              <a:ext cx="115073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63"/>
            <p:cNvSpPr/>
            <p:nvPr/>
          </p:nvSpPr>
          <p:spPr>
            <a:xfrm>
              <a:off x="5998794" y="3463172"/>
              <a:ext cx="124754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63"/>
            <p:cNvSpPr/>
            <p:nvPr/>
          </p:nvSpPr>
          <p:spPr>
            <a:xfrm>
              <a:off x="6039739" y="2464323"/>
              <a:ext cx="66108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63"/>
            <p:cNvSpPr/>
            <p:nvPr/>
          </p:nvSpPr>
          <p:spPr>
            <a:xfrm>
              <a:off x="6032496" y="2861372"/>
              <a:ext cx="7376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63"/>
            <p:cNvSpPr/>
            <p:nvPr/>
          </p:nvSpPr>
          <p:spPr>
            <a:xfrm>
              <a:off x="3950629" y="994974"/>
              <a:ext cx="108757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63"/>
            <p:cNvSpPr/>
            <p:nvPr/>
          </p:nvSpPr>
          <p:spPr>
            <a:xfrm>
              <a:off x="6943878" y="3803347"/>
              <a:ext cx="72253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63"/>
            <p:cNvSpPr/>
            <p:nvPr/>
          </p:nvSpPr>
          <p:spPr>
            <a:xfrm>
              <a:off x="6288770" y="3118347"/>
              <a:ext cx="64450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63"/>
            <p:cNvSpPr/>
            <p:nvPr/>
          </p:nvSpPr>
          <p:spPr>
            <a:xfrm>
              <a:off x="4080436" y="987199"/>
              <a:ext cx="85079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63"/>
            <p:cNvSpPr/>
            <p:nvPr/>
          </p:nvSpPr>
          <p:spPr>
            <a:xfrm>
              <a:off x="6341078" y="1204099"/>
              <a:ext cx="79081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63"/>
            <p:cNvSpPr/>
            <p:nvPr/>
          </p:nvSpPr>
          <p:spPr>
            <a:xfrm>
              <a:off x="4823969" y="1034624"/>
              <a:ext cx="79544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63"/>
            <p:cNvSpPr/>
            <p:nvPr/>
          </p:nvSpPr>
          <p:spPr>
            <a:xfrm>
              <a:off x="6131650" y="3302472"/>
              <a:ext cx="75886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63"/>
            <p:cNvSpPr/>
            <p:nvPr/>
          </p:nvSpPr>
          <p:spPr>
            <a:xfrm>
              <a:off x="4184541" y="996699"/>
              <a:ext cx="60499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63"/>
            <p:cNvSpPr/>
            <p:nvPr/>
          </p:nvSpPr>
          <p:spPr>
            <a:xfrm>
              <a:off x="1956430" y="1004499"/>
              <a:ext cx="507403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63"/>
            <p:cNvSpPr/>
            <p:nvPr/>
          </p:nvSpPr>
          <p:spPr>
            <a:xfrm>
              <a:off x="135007" y="949249"/>
              <a:ext cx="3153029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63"/>
            <p:cNvSpPr/>
            <p:nvPr/>
          </p:nvSpPr>
          <p:spPr>
            <a:xfrm>
              <a:off x="1449882" y="1051124"/>
              <a:ext cx="276038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63"/>
            <p:cNvSpPr/>
            <p:nvPr/>
          </p:nvSpPr>
          <p:spPr>
            <a:xfrm>
              <a:off x="2974599" y="1319374"/>
              <a:ext cx="208199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63"/>
            <p:cNvSpPr/>
            <p:nvPr/>
          </p:nvSpPr>
          <p:spPr>
            <a:xfrm>
              <a:off x="1324708" y="2508998"/>
              <a:ext cx="257091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63"/>
            <p:cNvSpPr/>
            <p:nvPr/>
          </p:nvSpPr>
          <p:spPr>
            <a:xfrm>
              <a:off x="1741930" y="1020349"/>
              <a:ext cx="158039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63"/>
            <p:cNvSpPr/>
            <p:nvPr/>
          </p:nvSpPr>
          <p:spPr>
            <a:xfrm>
              <a:off x="1554815" y="2603448"/>
              <a:ext cx="16099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63"/>
            <p:cNvSpPr/>
            <p:nvPr/>
          </p:nvSpPr>
          <p:spPr>
            <a:xfrm>
              <a:off x="1782386" y="1344924"/>
              <a:ext cx="126436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63"/>
            <p:cNvSpPr/>
            <p:nvPr/>
          </p:nvSpPr>
          <p:spPr>
            <a:xfrm>
              <a:off x="1651311" y="1030549"/>
              <a:ext cx="91931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63"/>
            <p:cNvSpPr/>
            <p:nvPr/>
          </p:nvSpPr>
          <p:spPr>
            <a:xfrm>
              <a:off x="1731810" y="2639273"/>
              <a:ext cx="57768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63"/>
            <p:cNvSpPr/>
            <p:nvPr/>
          </p:nvSpPr>
          <p:spPr>
            <a:xfrm>
              <a:off x="2116574" y="4630121"/>
              <a:ext cx="61133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63"/>
            <p:cNvSpPr/>
            <p:nvPr/>
          </p:nvSpPr>
          <p:spPr>
            <a:xfrm>
              <a:off x="1472219" y="2645348"/>
              <a:ext cx="54793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63"/>
            <p:cNvSpPr/>
            <p:nvPr/>
          </p:nvSpPr>
          <p:spPr>
            <a:xfrm>
              <a:off x="6779857" y="3384247"/>
              <a:ext cx="46210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63"/>
            <p:cNvSpPr/>
            <p:nvPr/>
          </p:nvSpPr>
          <p:spPr>
            <a:xfrm>
              <a:off x="4093507" y="1250399"/>
              <a:ext cx="53549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8" name="Google Shape;18858;p63"/>
            <p:cNvSpPr/>
            <p:nvPr/>
          </p:nvSpPr>
          <p:spPr>
            <a:xfrm>
              <a:off x="6075489" y="3314872"/>
              <a:ext cx="48892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9" name="Google Shape;18859;p63"/>
            <p:cNvSpPr/>
            <p:nvPr/>
          </p:nvSpPr>
          <p:spPr>
            <a:xfrm>
              <a:off x="6423576" y="1890748"/>
              <a:ext cx="44942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0" name="Google Shape;18860;p63"/>
            <p:cNvSpPr/>
            <p:nvPr/>
          </p:nvSpPr>
          <p:spPr>
            <a:xfrm>
              <a:off x="3371166" y="1955398"/>
              <a:ext cx="52281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1" name="Google Shape;18861;p63"/>
            <p:cNvSpPr/>
            <p:nvPr/>
          </p:nvSpPr>
          <p:spPr>
            <a:xfrm>
              <a:off x="3721375" y="2161473"/>
              <a:ext cx="91468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2" name="Google Shape;18862;p63"/>
            <p:cNvSpPr/>
            <p:nvPr/>
          </p:nvSpPr>
          <p:spPr>
            <a:xfrm>
              <a:off x="3931681" y="2173873"/>
              <a:ext cx="49331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3" name="Google Shape;18863;p63"/>
            <p:cNvSpPr/>
            <p:nvPr/>
          </p:nvSpPr>
          <p:spPr>
            <a:xfrm>
              <a:off x="3239286" y="2038323"/>
              <a:ext cx="43820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864" name="Google Shape;18864;p63"/>
          <p:cNvSpPr txBox="1"/>
          <p:nvPr/>
        </p:nvSpPr>
        <p:spPr>
          <a:xfrm>
            <a:off x="6413200" y="2654650"/>
            <a:ext cx="2072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Despite being red, Mars is a cold place</a:t>
            </a:r>
            <a:endParaRPr>
              <a:solidFill>
                <a:schemeClr val="dk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sp>
        <p:nvSpPr>
          <p:cNvPr id="18865" name="Google Shape;18865;p63"/>
          <p:cNvSpPr txBox="1"/>
          <p:nvPr/>
        </p:nvSpPr>
        <p:spPr>
          <a:xfrm>
            <a:off x="6413200" y="2273260"/>
            <a:ext cx="1905600" cy="36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rPr>
              <a:t>Mars</a:t>
            </a:r>
            <a:endParaRPr sz="2200" b="1">
              <a:solidFill>
                <a:schemeClr val="dk1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grpSp>
        <p:nvGrpSpPr>
          <p:cNvPr id="18866" name="Google Shape;18866;p63"/>
          <p:cNvGrpSpPr/>
          <p:nvPr/>
        </p:nvGrpSpPr>
        <p:grpSpPr>
          <a:xfrm>
            <a:off x="5878994" y="2279510"/>
            <a:ext cx="535528" cy="545925"/>
            <a:chOff x="3646250" y="1707050"/>
            <a:chExt cx="552375" cy="563100"/>
          </a:xfrm>
        </p:grpSpPr>
        <p:sp>
          <p:nvSpPr>
            <p:cNvPr id="18867" name="Google Shape;18867;p63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8" name="Google Shape;18868;p63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9" name="Google Shape;18869;p63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0" name="Google Shape;18870;p63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1" name="Google Shape;18871;p63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2" name="Google Shape;18872;p63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3" name="Google Shape;18873;p63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4" name="Google Shape;18874;p63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5" name="Google Shape;18875;p63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6" name="Google Shape;18876;p63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7" name="Google Shape;18877;p63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8" name="Google Shape;18878;p63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9" name="Google Shape;18879;p63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0" name="Google Shape;18880;p63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1" name="Google Shape;18881;p63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2" name="Google Shape;18882;p63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3" name="Google Shape;18883;p63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4" name="Google Shape;18884;p63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5" name="Google Shape;18885;p63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6" name="Google Shape;18886;p63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7" name="Google Shape;18887;p63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8" name="Google Shape;18888;p63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9" name="Google Shape;18889;p63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0" name="Google Shape;18890;p63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1" name="Google Shape;18891;p63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2" name="Google Shape;18892;p63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3" name="Google Shape;18893;p63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4" name="Google Shape;18894;p63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5" name="Google Shape;18895;p63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6" name="Google Shape;18896;p63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7" name="Google Shape;18897;p63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8" name="Google Shape;18898;p63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9" name="Google Shape;18899;p63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0" name="Google Shape;18900;p63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1" name="Google Shape;18901;p63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2" name="Google Shape;18902;p63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3" name="Google Shape;18903;p63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4" name="Google Shape;18904;p63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5" name="Google Shape;18905;p63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6" name="Google Shape;18906;p63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7" name="Google Shape;18907;p63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8" name="Google Shape;18908;p63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9" name="Google Shape;18909;p63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0" name="Google Shape;18910;p63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1" name="Google Shape;18911;p63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2" name="Google Shape;18912;p63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3" name="Google Shape;18913;p63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4" name="Google Shape;18914;p63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5" name="Google Shape;18915;p63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6" name="Google Shape;18916;p63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7" name="Google Shape;18917;p63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8" name="Google Shape;18918;p63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9" name="Google Shape;18919;p63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0" name="Google Shape;18920;p63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1" name="Google Shape;18921;p63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2" name="Google Shape;18922;p63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3" name="Google Shape;18923;p63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4" name="Google Shape;18924;p63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5" name="Google Shape;18925;p63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6" name="Google Shape;18926;p63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7" name="Google Shape;18927;p63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8" name="Google Shape;18928;p63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9" name="Google Shape;18929;p63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0" name="Google Shape;18930;p63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1" name="Google Shape;18931;p63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2" name="Google Shape;18932;p63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3" name="Google Shape;18933;p63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4" name="Google Shape;18934;p63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5" name="Google Shape;18935;p63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6" name="Google Shape;18936;p63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7" name="Google Shape;18937;p63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8" name="Google Shape;18938;p63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9" name="Google Shape;18939;p63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0" name="Google Shape;18940;p63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1" name="Google Shape;18941;p63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2" name="Google Shape;18942;p63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3" name="Google Shape;18943;p63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4" name="Google Shape;18944;p63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5" name="Google Shape;18945;p63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6" name="Google Shape;18946;p63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7" name="Google Shape;18947;p63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8" name="Google Shape;18948;p63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9" name="Google Shape;18949;p63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0" name="Google Shape;18950;p63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1" name="Google Shape;18951;p63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2" name="Google Shape;18952;p63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3" name="Google Shape;18953;p63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4" name="Google Shape;18954;p63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55" name="Google Shape;18955;p63"/>
          <p:cNvGrpSpPr/>
          <p:nvPr/>
        </p:nvGrpSpPr>
        <p:grpSpPr>
          <a:xfrm>
            <a:off x="5879000" y="3355650"/>
            <a:ext cx="535500" cy="403800"/>
            <a:chOff x="3693500" y="1118850"/>
            <a:chExt cx="535500" cy="403800"/>
          </a:xfrm>
        </p:grpSpPr>
        <p:sp>
          <p:nvSpPr>
            <p:cNvPr id="18956" name="Google Shape;18956;p63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7" name="Google Shape;18957;p63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8" name="Google Shape;18958;p63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9" name="Google Shape;18959;p63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0" name="Google Shape;18960;p63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1" name="Google Shape;18961;p63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2" name="Google Shape;18962;p63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3" name="Google Shape;18963;p63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4" name="Google Shape;18964;p63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5" name="Google Shape;18965;p63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6" name="Google Shape;18966;p63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7" name="Google Shape;18967;p63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8" name="Google Shape;18968;p63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9" name="Google Shape;18969;p63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0" name="Google Shape;18970;p63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1" name="Google Shape;18971;p63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2" name="Google Shape;18972;p63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3" name="Google Shape;18973;p63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4" name="Google Shape;18974;p63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5" name="Google Shape;18975;p63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6" name="Google Shape;18976;p63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7" name="Google Shape;18977;p63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8" name="Google Shape;18978;p63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9" name="Google Shape;18979;p63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0" name="Google Shape;18980;p63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1" name="Google Shape;18981;p63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2" name="Google Shape;18982;p63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3" name="Google Shape;18983;p63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4" name="Google Shape;18984;p63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5" name="Google Shape;18985;p63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6" name="Google Shape;18986;p63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7" name="Google Shape;18987;p63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8" name="Google Shape;18988;p63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9" name="Google Shape;18989;p63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0" name="Google Shape;18990;p63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1" name="Google Shape;18991;p63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2" name="Google Shape;18992;p63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3" name="Google Shape;18993;p63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4" name="Google Shape;18994;p63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5" name="Google Shape;18995;p63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6" name="Google Shape;18996;p63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7" name="Google Shape;18997;p63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8" name="Google Shape;18998;p63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9" name="Google Shape;18999;p63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0" name="Google Shape;19000;p63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1" name="Google Shape;19001;p63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2" name="Google Shape;19002;p63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3" name="Google Shape;19003;p63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4" name="Google Shape;19004;p63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5" name="Google Shape;19005;p63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6" name="Google Shape;19006;p63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7" name="Google Shape;19007;p63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8" name="Google Shape;19008;p63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9" name="Google Shape;19009;p63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0" name="Google Shape;19010;p63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1" name="Google Shape;19011;p63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2" name="Google Shape;19012;p63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3" name="Google Shape;19013;p63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4" name="Google Shape;19014;p63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5" name="Google Shape;19015;p63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6" name="Google Shape;19016;p63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7" name="Google Shape;19017;p63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8" name="Google Shape;19018;p63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9" name="Google Shape;19019;p63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0" name="Google Shape;19020;p63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1" name="Google Shape;19021;p63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22" name="Google Shape;19022;p63"/>
          <p:cNvGrpSpPr/>
          <p:nvPr/>
        </p:nvGrpSpPr>
        <p:grpSpPr>
          <a:xfrm rot="-750717" flipH="1">
            <a:off x="5875209" y="1384133"/>
            <a:ext cx="543104" cy="382056"/>
            <a:chOff x="9221475" y="2460200"/>
            <a:chExt cx="2104828" cy="1480678"/>
          </a:xfrm>
        </p:grpSpPr>
        <p:sp>
          <p:nvSpPr>
            <p:cNvPr id="19023" name="Google Shape;19023;p63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4" name="Google Shape;19024;p63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5" name="Google Shape;19025;p63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6" name="Google Shape;19026;p63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7" name="Google Shape;19027;p63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8" name="Google Shape;19028;p63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9" name="Google Shape;19029;p63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0" name="Google Shape;19030;p63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1" name="Google Shape;19031;p63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2" name="Google Shape;19032;p63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3" name="Google Shape;19033;p63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4" name="Google Shape;19034;p63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5" name="Google Shape;19035;p63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6" name="Google Shape;19036;p63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7" name="Google Shape;19037;p63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8" name="Google Shape;19038;p63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9" name="Google Shape;19039;p63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0" name="Google Shape;19040;p63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1" name="Google Shape;19041;p63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2" name="Google Shape;19042;p63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3" name="Google Shape;19043;p63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4" name="Google Shape;19044;p63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5" name="Google Shape;19045;p63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6" name="Google Shape;19046;p63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7" name="Google Shape;19047;p63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8" name="Google Shape;19048;p63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9" name="Google Shape;19049;p63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0" name="Google Shape;19050;p63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1" name="Google Shape;19051;p63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2" name="Google Shape;19052;p63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3" name="Google Shape;19053;p63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4" name="Google Shape;19054;p63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5" name="Google Shape;19055;p63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6" name="Google Shape;19056;p63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7" name="Google Shape;19057;p63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8" name="Google Shape;19058;p63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9" name="Google Shape;19059;p63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0" name="Google Shape;19060;p63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1" name="Google Shape;19061;p63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2" name="Google Shape;19062;p63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3" name="Google Shape;19063;p63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4" name="Google Shape;19064;p63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65" name="Google Shape;19065;p63"/>
          <p:cNvGrpSpPr/>
          <p:nvPr/>
        </p:nvGrpSpPr>
        <p:grpSpPr>
          <a:xfrm>
            <a:off x="1085806" y="1935584"/>
            <a:ext cx="373458" cy="281610"/>
            <a:chOff x="3693500" y="1118850"/>
            <a:chExt cx="535500" cy="403800"/>
          </a:xfrm>
        </p:grpSpPr>
        <p:sp>
          <p:nvSpPr>
            <p:cNvPr id="19066" name="Google Shape;19066;p63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7" name="Google Shape;19067;p63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8" name="Google Shape;19068;p63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9" name="Google Shape;19069;p63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0" name="Google Shape;19070;p63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1" name="Google Shape;19071;p63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2" name="Google Shape;19072;p63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3" name="Google Shape;19073;p63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4" name="Google Shape;19074;p63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5" name="Google Shape;19075;p63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6" name="Google Shape;19076;p63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7" name="Google Shape;19077;p63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8" name="Google Shape;19078;p63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9" name="Google Shape;19079;p63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0" name="Google Shape;19080;p63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1" name="Google Shape;19081;p63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2" name="Google Shape;19082;p63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3" name="Google Shape;19083;p63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4" name="Google Shape;19084;p63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5" name="Google Shape;19085;p63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6" name="Google Shape;19086;p63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7" name="Google Shape;19087;p63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8" name="Google Shape;19088;p63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9" name="Google Shape;19089;p63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0" name="Google Shape;19090;p63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1" name="Google Shape;19091;p63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2" name="Google Shape;19092;p63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3" name="Google Shape;19093;p63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4" name="Google Shape;19094;p63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5" name="Google Shape;19095;p63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6" name="Google Shape;19096;p63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7" name="Google Shape;19097;p63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8" name="Google Shape;19098;p63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9" name="Google Shape;19099;p63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0" name="Google Shape;19100;p63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1" name="Google Shape;19101;p63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2" name="Google Shape;19102;p63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3" name="Google Shape;19103;p63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4" name="Google Shape;19104;p63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5" name="Google Shape;19105;p63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6" name="Google Shape;19106;p63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7" name="Google Shape;19107;p63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8" name="Google Shape;19108;p63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9" name="Google Shape;19109;p63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0" name="Google Shape;19110;p63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1" name="Google Shape;19111;p63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2" name="Google Shape;19112;p63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3" name="Google Shape;19113;p63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4" name="Google Shape;19114;p63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5" name="Google Shape;19115;p63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6" name="Google Shape;19116;p63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7" name="Google Shape;19117;p63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8" name="Google Shape;19118;p63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9" name="Google Shape;19119;p63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0" name="Google Shape;19120;p63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1" name="Google Shape;19121;p63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2" name="Google Shape;19122;p63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3" name="Google Shape;19123;p63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4" name="Google Shape;19124;p63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5" name="Google Shape;19125;p63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6" name="Google Shape;19126;p63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7" name="Google Shape;19127;p63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8" name="Google Shape;19128;p63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9" name="Google Shape;19129;p63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0" name="Google Shape;19130;p63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1" name="Google Shape;19131;p63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32" name="Google Shape;19132;p63"/>
          <p:cNvGrpSpPr/>
          <p:nvPr/>
        </p:nvGrpSpPr>
        <p:grpSpPr>
          <a:xfrm>
            <a:off x="1661481" y="2800196"/>
            <a:ext cx="373458" cy="281610"/>
            <a:chOff x="3693500" y="1118850"/>
            <a:chExt cx="535500" cy="403800"/>
          </a:xfrm>
        </p:grpSpPr>
        <p:sp>
          <p:nvSpPr>
            <p:cNvPr id="19133" name="Google Shape;19133;p63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4" name="Google Shape;19134;p63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5" name="Google Shape;19135;p63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6" name="Google Shape;19136;p63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7" name="Google Shape;19137;p63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8" name="Google Shape;19138;p63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9" name="Google Shape;19139;p63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0" name="Google Shape;19140;p63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1" name="Google Shape;19141;p63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2" name="Google Shape;19142;p63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3" name="Google Shape;19143;p63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4" name="Google Shape;19144;p63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5" name="Google Shape;19145;p63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6" name="Google Shape;19146;p63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7" name="Google Shape;19147;p63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8" name="Google Shape;19148;p63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9" name="Google Shape;19149;p63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0" name="Google Shape;19150;p63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1" name="Google Shape;19151;p63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2" name="Google Shape;19152;p63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3" name="Google Shape;19153;p63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4" name="Google Shape;19154;p63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5" name="Google Shape;19155;p63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6" name="Google Shape;19156;p63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7" name="Google Shape;19157;p63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8" name="Google Shape;19158;p63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9" name="Google Shape;19159;p63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0" name="Google Shape;19160;p63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1" name="Google Shape;19161;p63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2" name="Google Shape;19162;p63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3" name="Google Shape;19163;p63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4" name="Google Shape;19164;p63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5" name="Google Shape;19165;p63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6" name="Google Shape;19166;p63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7" name="Google Shape;19167;p63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8" name="Google Shape;19168;p63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9" name="Google Shape;19169;p63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0" name="Google Shape;19170;p63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1" name="Google Shape;19171;p63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2" name="Google Shape;19172;p63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3" name="Google Shape;19173;p63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4" name="Google Shape;19174;p63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5" name="Google Shape;19175;p63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6" name="Google Shape;19176;p63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7" name="Google Shape;19177;p63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8" name="Google Shape;19178;p63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9" name="Google Shape;19179;p63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0" name="Google Shape;19180;p63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1" name="Google Shape;19181;p63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2" name="Google Shape;19182;p63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3" name="Google Shape;19183;p63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4" name="Google Shape;19184;p63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5" name="Google Shape;19185;p63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6" name="Google Shape;19186;p63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7" name="Google Shape;19187;p63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8" name="Google Shape;19188;p63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9" name="Google Shape;19189;p63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0" name="Google Shape;19190;p63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1" name="Google Shape;19191;p63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2" name="Google Shape;19192;p63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3" name="Google Shape;19193;p63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4" name="Google Shape;19194;p63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5" name="Google Shape;19195;p63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6" name="Google Shape;19196;p63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7" name="Google Shape;19197;p63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8" name="Google Shape;19198;p63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99" name="Google Shape;19199;p63"/>
          <p:cNvGrpSpPr/>
          <p:nvPr/>
        </p:nvGrpSpPr>
        <p:grpSpPr>
          <a:xfrm>
            <a:off x="2894181" y="2217196"/>
            <a:ext cx="373458" cy="281610"/>
            <a:chOff x="3693500" y="1118850"/>
            <a:chExt cx="535500" cy="403800"/>
          </a:xfrm>
        </p:grpSpPr>
        <p:sp>
          <p:nvSpPr>
            <p:cNvPr id="19200" name="Google Shape;19200;p63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1" name="Google Shape;19201;p63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2" name="Google Shape;19202;p63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3" name="Google Shape;19203;p63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4" name="Google Shape;19204;p63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5" name="Google Shape;19205;p63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6" name="Google Shape;19206;p63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7" name="Google Shape;19207;p63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8" name="Google Shape;19208;p63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9" name="Google Shape;19209;p63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0" name="Google Shape;19210;p63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1" name="Google Shape;19211;p63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2" name="Google Shape;19212;p63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3" name="Google Shape;19213;p63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4" name="Google Shape;19214;p63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5" name="Google Shape;19215;p63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6" name="Google Shape;19216;p63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7" name="Google Shape;19217;p63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8" name="Google Shape;19218;p63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9" name="Google Shape;19219;p63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0" name="Google Shape;19220;p63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1" name="Google Shape;19221;p63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2" name="Google Shape;19222;p63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3" name="Google Shape;19223;p63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4" name="Google Shape;19224;p63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5" name="Google Shape;19225;p63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6" name="Google Shape;19226;p63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7" name="Google Shape;19227;p63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8" name="Google Shape;19228;p63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9" name="Google Shape;19229;p63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0" name="Google Shape;19230;p63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1" name="Google Shape;19231;p63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2" name="Google Shape;19232;p63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3" name="Google Shape;19233;p63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4" name="Google Shape;19234;p63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5" name="Google Shape;19235;p63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6" name="Google Shape;19236;p63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7" name="Google Shape;19237;p63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8" name="Google Shape;19238;p63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9" name="Google Shape;19239;p63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0" name="Google Shape;19240;p63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1" name="Google Shape;19241;p63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2" name="Google Shape;19242;p63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3" name="Google Shape;19243;p63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4" name="Google Shape;19244;p63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5" name="Google Shape;19245;p63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6" name="Google Shape;19246;p63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7" name="Google Shape;19247;p63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8" name="Google Shape;19248;p63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9" name="Google Shape;19249;p63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0" name="Google Shape;19250;p63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1" name="Google Shape;19251;p63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2" name="Google Shape;19252;p63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3" name="Google Shape;19253;p63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4" name="Google Shape;19254;p63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5" name="Google Shape;19255;p63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6" name="Google Shape;19256;p63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7" name="Google Shape;19257;p63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8" name="Google Shape;19258;p63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9" name="Google Shape;19259;p63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0" name="Google Shape;19260;p63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1" name="Google Shape;19261;p63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2" name="Google Shape;19262;p63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3" name="Google Shape;19263;p63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4" name="Google Shape;19264;p63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5" name="Google Shape;19265;p63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66" name="Google Shape;19266;p63"/>
          <p:cNvGrpSpPr/>
          <p:nvPr/>
        </p:nvGrpSpPr>
        <p:grpSpPr>
          <a:xfrm>
            <a:off x="3300879" y="1743827"/>
            <a:ext cx="373461" cy="380712"/>
            <a:chOff x="3646250" y="1707050"/>
            <a:chExt cx="552375" cy="563100"/>
          </a:xfrm>
        </p:grpSpPr>
        <p:sp>
          <p:nvSpPr>
            <p:cNvPr id="19267" name="Google Shape;19267;p63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8" name="Google Shape;19268;p63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9" name="Google Shape;19269;p63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0" name="Google Shape;19270;p63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1" name="Google Shape;19271;p63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2" name="Google Shape;19272;p63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3" name="Google Shape;19273;p63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4" name="Google Shape;19274;p63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5" name="Google Shape;19275;p63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6" name="Google Shape;19276;p63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7" name="Google Shape;19277;p63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8" name="Google Shape;19278;p63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9" name="Google Shape;19279;p63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0" name="Google Shape;19280;p63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1" name="Google Shape;19281;p63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2" name="Google Shape;19282;p63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3" name="Google Shape;19283;p63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4" name="Google Shape;19284;p63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5" name="Google Shape;19285;p63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6" name="Google Shape;19286;p63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7" name="Google Shape;19287;p63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8" name="Google Shape;19288;p63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9" name="Google Shape;19289;p63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0" name="Google Shape;19290;p63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1" name="Google Shape;19291;p63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2" name="Google Shape;19292;p63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3" name="Google Shape;19293;p63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4" name="Google Shape;19294;p63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5" name="Google Shape;19295;p63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6" name="Google Shape;19296;p63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7" name="Google Shape;19297;p63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8" name="Google Shape;19298;p63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9" name="Google Shape;19299;p63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0" name="Google Shape;19300;p63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1" name="Google Shape;19301;p63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2" name="Google Shape;19302;p63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3" name="Google Shape;19303;p63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4" name="Google Shape;19304;p63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5" name="Google Shape;19305;p63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6" name="Google Shape;19306;p63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7" name="Google Shape;19307;p63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8" name="Google Shape;19308;p63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9" name="Google Shape;19309;p63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0" name="Google Shape;19310;p63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1" name="Google Shape;19311;p63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2" name="Google Shape;19312;p63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3" name="Google Shape;19313;p63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4" name="Google Shape;19314;p63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5" name="Google Shape;19315;p63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6" name="Google Shape;19316;p63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7" name="Google Shape;19317;p63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8" name="Google Shape;19318;p63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9" name="Google Shape;19319;p63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0" name="Google Shape;19320;p63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1" name="Google Shape;19321;p63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2" name="Google Shape;19322;p63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3" name="Google Shape;19323;p63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4" name="Google Shape;19324;p63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5" name="Google Shape;19325;p63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6" name="Google Shape;19326;p63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7" name="Google Shape;19327;p63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8" name="Google Shape;19328;p63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9" name="Google Shape;19329;p63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0" name="Google Shape;19330;p63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1" name="Google Shape;19331;p63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2" name="Google Shape;19332;p63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3" name="Google Shape;19333;p63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4" name="Google Shape;19334;p63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5" name="Google Shape;19335;p63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6" name="Google Shape;19336;p63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7" name="Google Shape;19337;p63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8" name="Google Shape;19338;p63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9" name="Google Shape;19339;p63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0" name="Google Shape;19340;p63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1" name="Google Shape;19341;p63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2" name="Google Shape;19342;p63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3" name="Google Shape;19343;p63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4" name="Google Shape;19344;p63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5" name="Google Shape;19345;p63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6" name="Google Shape;19346;p63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7" name="Google Shape;19347;p63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8" name="Google Shape;19348;p63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9" name="Google Shape;19349;p63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0" name="Google Shape;19350;p63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1" name="Google Shape;19351;p63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2" name="Google Shape;19352;p63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3" name="Google Shape;19353;p63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4" name="Google Shape;19354;p63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55" name="Google Shape;19355;p63"/>
          <p:cNvGrpSpPr/>
          <p:nvPr/>
        </p:nvGrpSpPr>
        <p:grpSpPr>
          <a:xfrm>
            <a:off x="1288004" y="2872427"/>
            <a:ext cx="373461" cy="380712"/>
            <a:chOff x="3646250" y="1707050"/>
            <a:chExt cx="552375" cy="563100"/>
          </a:xfrm>
        </p:grpSpPr>
        <p:sp>
          <p:nvSpPr>
            <p:cNvPr id="19356" name="Google Shape;19356;p63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7" name="Google Shape;19357;p63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8" name="Google Shape;19358;p63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9" name="Google Shape;19359;p63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0" name="Google Shape;19360;p63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1" name="Google Shape;19361;p63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2" name="Google Shape;19362;p63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3" name="Google Shape;19363;p63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4" name="Google Shape;19364;p63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5" name="Google Shape;19365;p63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6" name="Google Shape;19366;p63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7" name="Google Shape;19367;p63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8" name="Google Shape;19368;p63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9" name="Google Shape;19369;p63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0" name="Google Shape;19370;p63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1" name="Google Shape;19371;p63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2" name="Google Shape;19372;p63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3" name="Google Shape;19373;p63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4" name="Google Shape;19374;p63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5" name="Google Shape;19375;p63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6" name="Google Shape;19376;p63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7" name="Google Shape;19377;p63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8" name="Google Shape;19378;p63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9" name="Google Shape;19379;p63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0" name="Google Shape;19380;p63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1" name="Google Shape;19381;p63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2" name="Google Shape;19382;p63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3" name="Google Shape;19383;p63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4" name="Google Shape;19384;p63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5" name="Google Shape;19385;p63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6" name="Google Shape;19386;p63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7" name="Google Shape;19387;p63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8" name="Google Shape;19388;p63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9" name="Google Shape;19389;p63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0" name="Google Shape;19390;p63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1" name="Google Shape;19391;p63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2" name="Google Shape;19392;p63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3" name="Google Shape;19393;p63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4" name="Google Shape;19394;p63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5" name="Google Shape;19395;p63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6" name="Google Shape;19396;p63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7" name="Google Shape;19397;p63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8" name="Google Shape;19398;p63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9" name="Google Shape;19399;p63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0" name="Google Shape;19400;p63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1" name="Google Shape;19401;p63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2" name="Google Shape;19402;p63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3" name="Google Shape;19403;p63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4" name="Google Shape;19404;p63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5" name="Google Shape;19405;p63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6" name="Google Shape;19406;p63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7" name="Google Shape;19407;p63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8" name="Google Shape;19408;p63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9" name="Google Shape;19409;p63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0" name="Google Shape;19410;p63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1" name="Google Shape;19411;p63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2" name="Google Shape;19412;p63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3" name="Google Shape;19413;p63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4" name="Google Shape;19414;p63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5" name="Google Shape;19415;p63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6" name="Google Shape;19416;p63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7" name="Google Shape;19417;p63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8" name="Google Shape;19418;p63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9" name="Google Shape;19419;p63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0" name="Google Shape;19420;p63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1" name="Google Shape;19421;p63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2" name="Google Shape;19422;p63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3" name="Google Shape;19423;p63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4" name="Google Shape;19424;p63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5" name="Google Shape;19425;p63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6" name="Google Shape;19426;p63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7" name="Google Shape;19427;p63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8" name="Google Shape;19428;p63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9" name="Google Shape;19429;p63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0" name="Google Shape;19430;p63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1" name="Google Shape;19431;p63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2" name="Google Shape;19432;p63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3" name="Google Shape;19433;p63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4" name="Google Shape;19434;p63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5" name="Google Shape;19435;p63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6" name="Google Shape;19436;p63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7" name="Google Shape;19437;p63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8" name="Google Shape;19438;p63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9" name="Google Shape;19439;p63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0" name="Google Shape;19440;p63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1" name="Google Shape;19441;p63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2" name="Google Shape;19442;p63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3" name="Google Shape;19443;p63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44" name="Google Shape;19444;p63"/>
          <p:cNvGrpSpPr/>
          <p:nvPr/>
        </p:nvGrpSpPr>
        <p:grpSpPr>
          <a:xfrm>
            <a:off x="1459279" y="3367189"/>
            <a:ext cx="373461" cy="380712"/>
            <a:chOff x="3646250" y="1707050"/>
            <a:chExt cx="552375" cy="563100"/>
          </a:xfrm>
        </p:grpSpPr>
        <p:sp>
          <p:nvSpPr>
            <p:cNvPr id="19445" name="Google Shape;19445;p63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6" name="Google Shape;19446;p63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7" name="Google Shape;19447;p63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8" name="Google Shape;19448;p63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9" name="Google Shape;19449;p63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0" name="Google Shape;19450;p63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1" name="Google Shape;19451;p63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2" name="Google Shape;19452;p63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3" name="Google Shape;19453;p63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4" name="Google Shape;19454;p63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5" name="Google Shape;19455;p63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6" name="Google Shape;19456;p63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7" name="Google Shape;19457;p63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8" name="Google Shape;19458;p63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9" name="Google Shape;19459;p63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0" name="Google Shape;19460;p63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1" name="Google Shape;19461;p63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2" name="Google Shape;19462;p63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3" name="Google Shape;19463;p63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4" name="Google Shape;19464;p63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5" name="Google Shape;19465;p63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6" name="Google Shape;19466;p63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7" name="Google Shape;19467;p63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8" name="Google Shape;19468;p63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9" name="Google Shape;19469;p63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0" name="Google Shape;19470;p63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1" name="Google Shape;19471;p63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2" name="Google Shape;19472;p63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3" name="Google Shape;19473;p63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4" name="Google Shape;19474;p63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5" name="Google Shape;19475;p63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6" name="Google Shape;19476;p63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7" name="Google Shape;19477;p63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8" name="Google Shape;19478;p63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9" name="Google Shape;19479;p63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0" name="Google Shape;19480;p63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1" name="Google Shape;19481;p63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2" name="Google Shape;19482;p63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3" name="Google Shape;19483;p63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4" name="Google Shape;19484;p63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5" name="Google Shape;19485;p63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6" name="Google Shape;19486;p63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7" name="Google Shape;19487;p63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8" name="Google Shape;19488;p63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9" name="Google Shape;19489;p63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0" name="Google Shape;19490;p63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1" name="Google Shape;19491;p63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2" name="Google Shape;19492;p63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3" name="Google Shape;19493;p63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4" name="Google Shape;19494;p63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5" name="Google Shape;19495;p63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6" name="Google Shape;19496;p63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7" name="Google Shape;19497;p63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8" name="Google Shape;19498;p63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9" name="Google Shape;19499;p63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0" name="Google Shape;19500;p63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1" name="Google Shape;19501;p63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2" name="Google Shape;19502;p63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3" name="Google Shape;19503;p63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4" name="Google Shape;19504;p63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5" name="Google Shape;19505;p63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6" name="Google Shape;19506;p63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7" name="Google Shape;19507;p63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8" name="Google Shape;19508;p63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9" name="Google Shape;19509;p63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0" name="Google Shape;19510;p63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1" name="Google Shape;19511;p63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2" name="Google Shape;19512;p63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3" name="Google Shape;19513;p63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4" name="Google Shape;19514;p63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5" name="Google Shape;19515;p63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6" name="Google Shape;19516;p63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7" name="Google Shape;19517;p63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8" name="Google Shape;19518;p63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9" name="Google Shape;19519;p63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0" name="Google Shape;19520;p63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1" name="Google Shape;19521;p63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2" name="Google Shape;19522;p63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3" name="Google Shape;19523;p63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4" name="Google Shape;19524;p63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5" name="Google Shape;19525;p63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6" name="Google Shape;19526;p63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7" name="Google Shape;19527;p63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8" name="Google Shape;19528;p63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9" name="Google Shape;19529;p63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0" name="Google Shape;19530;p63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1" name="Google Shape;19531;p63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2" name="Google Shape;19532;p63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33" name="Google Shape;19533;p63"/>
          <p:cNvGrpSpPr/>
          <p:nvPr/>
        </p:nvGrpSpPr>
        <p:grpSpPr>
          <a:xfrm>
            <a:off x="2520704" y="2381389"/>
            <a:ext cx="373461" cy="380712"/>
            <a:chOff x="3646250" y="1707050"/>
            <a:chExt cx="552375" cy="563100"/>
          </a:xfrm>
        </p:grpSpPr>
        <p:sp>
          <p:nvSpPr>
            <p:cNvPr id="19534" name="Google Shape;19534;p63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5" name="Google Shape;19535;p63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6" name="Google Shape;19536;p63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7" name="Google Shape;19537;p63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8" name="Google Shape;19538;p63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9" name="Google Shape;19539;p63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0" name="Google Shape;19540;p63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1" name="Google Shape;19541;p63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2" name="Google Shape;19542;p63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3" name="Google Shape;19543;p63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4" name="Google Shape;19544;p63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5" name="Google Shape;19545;p63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6" name="Google Shape;19546;p63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7" name="Google Shape;19547;p63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8" name="Google Shape;19548;p63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9" name="Google Shape;19549;p63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0" name="Google Shape;19550;p63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1" name="Google Shape;19551;p63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2" name="Google Shape;19552;p63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3" name="Google Shape;19553;p63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4" name="Google Shape;19554;p63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5" name="Google Shape;19555;p63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6" name="Google Shape;19556;p63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7" name="Google Shape;19557;p63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8" name="Google Shape;19558;p63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9" name="Google Shape;19559;p63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0" name="Google Shape;19560;p63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1" name="Google Shape;19561;p63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2" name="Google Shape;19562;p63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3" name="Google Shape;19563;p63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4" name="Google Shape;19564;p63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5" name="Google Shape;19565;p63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6" name="Google Shape;19566;p63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7" name="Google Shape;19567;p63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8" name="Google Shape;19568;p63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9" name="Google Shape;19569;p63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0" name="Google Shape;19570;p63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1" name="Google Shape;19571;p63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2" name="Google Shape;19572;p63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3" name="Google Shape;19573;p63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4" name="Google Shape;19574;p63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5" name="Google Shape;19575;p63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6" name="Google Shape;19576;p63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7" name="Google Shape;19577;p63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8" name="Google Shape;19578;p63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9" name="Google Shape;19579;p63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0" name="Google Shape;19580;p63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1" name="Google Shape;19581;p63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2" name="Google Shape;19582;p63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3" name="Google Shape;19583;p63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4" name="Google Shape;19584;p63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5" name="Google Shape;19585;p63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6" name="Google Shape;19586;p63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7" name="Google Shape;19587;p63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8" name="Google Shape;19588;p63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9" name="Google Shape;19589;p63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0" name="Google Shape;19590;p63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1" name="Google Shape;19591;p63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2" name="Google Shape;19592;p63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3" name="Google Shape;19593;p63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4" name="Google Shape;19594;p63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5" name="Google Shape;19595;p63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6" name="Google Shape;19596;p63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7" name="Google Shape;19597;p63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8" name="Google Shape;19598;p63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9" name="Google Shape;19599;p63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0" name="Google Shape;19600;p63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1" name="Google Shape;19601;p63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2" name="Google Shape;19602;p63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3" name="Google Shape;19603;p63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4" name="Google Shape;19604;p63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5" name="Google Shape;19605;p63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6" name="Google Shape;19606;p63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7" name="Google Shape;19607;p63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8" name="Google Shape;19608;p63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9" name="Google Shape;19609;p63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0" name="Google Shape;19610;p63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1" name="Google Shape;19611;p63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2" name="Google Shape;19612;p63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3" name="Google Shape;19613;p63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4" name="Google Shape;19614;p63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5" name="Google Shape;19615;p63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6" name="Google Shape;19616;p63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7" name="Google Shape;19617;p63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8" name="Google Shape;19618;p63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9" name="Google Shape;19619;p63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0" name="Google Shape;19620;p63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1" name="Google Shape;19621;p63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22" name="Google Shape;19622;p63"/>
          <p:cNvGrpSpPr/>
          <p:nvPr/>
        </p:nvGrpSpPr>
        <p:grpSpPr>
          <a:xfrm>
            <a:off x="2927404" y="2750639"/>
            <a:ext cx="373461" cy="380712"/>
            <a:chOff x="3646250" y="1707050"/>
            <a:chExt cx="552375" cy="563100"/>
          </a:xfrm>
        </p:grpSpPr>
        <p:sp>
          <p:nvSpPr>
            <p:cNvPr id="19623" name="Google Shape;19623;p63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4" name="Google Shape;19624;p63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5" name="Google Shape;19625;p63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6" name="Google Shape;19626;p63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7" name="Google Shape;19627;p63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8" name="Google Shape;19628;p63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9" name="Google Shape;19629;p63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0" name="Google Shape;19630;p63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1" name="Google Shape;19631;p63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2" name="Google Shape;19632;p63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3" name="Google Shape;19633;p63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4" name="Google Shape;19634;p63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5" name="Google Shape;19635;p63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6" name="Google Shape;19636;p63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7" name="Google Shape;19637;p63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8" name="Google Shape;19638;p63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9" name="Google Shape;19639;p63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0" name="Google Shape;19640;p63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1" name="Google Shape;19641;p63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2" name="Google Shape;19642;p63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3" name="Google Shape;19643;p63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4" name="Google Shape;19644;p63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5" name="Google Shape;19645;p63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6" name="Google Shape;19646;p63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7" name="Google Shape;19647;p63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8" name="Google Shape;19648;p63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9" name="Google Shape;19649;p63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0" name="Google Shape;19650;p63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1" name="Google Shape;19651;p63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2" name="Google Shape;19652;p63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3" name="Google Shape;19653;p63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4" name="Google Shape;19654;p63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5" name="Google Shape;19655;p63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6" name="Google Shape;19656;p63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7" name="Google Shape;19657;p63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8" name="Google Shape;19658;p63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9" name="Google Shape;19659;p63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0" name="Google Shape;19660;p63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1" name="Google Shape;19661;p63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2" name="Google Shape;19662;p63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3" name="Google Shape;19663;p63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4" name="Google Shape;19664;p63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5" name="Google Shape;19665;p63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6" name="Google Shape;19666;p63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7" name="Google Shape;19667;p63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8" name="Google Shape;19668;p63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9" name="Google Shape;19669;p63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0" name="Google Shape;19670;p63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1" name="Google Shape;19671;p63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2" name="Google Shape;19672;p63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3" name="Google Shape;19673;p63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4" name="Google Shape;19674;p63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5" name="Google Shape;19675;p63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6" name="Google Shape;19676;p63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7" name="Google Shape;19677;p63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8" name="Google Shape;19678;p63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9" name="Google Shape;19679;p63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0" name="Google Shape;19680;p63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1" name="Google Shape;19681;p63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2" name="Google Shape;19682;p63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3" name="Google Shape;19683;p63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4" name="Google Shape;19684;p63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5" name="Google Shape;19685;p63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6" name="Google Shape;19686;p63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7" name="Google Shape;19687;p63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8" name="Google Shape;19688;p63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9" name="Google Shape;19689;p63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0" name="Google Shape;19690;p63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1" name="Google Shape;19691;p63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2" name="Google Shape;19692;p63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3" name="Google Shape;19693;p63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4" name="Google Shape;19694;p63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5" name="Google Shape;19695;p63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6" name="Google Shape;19696;p63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7" name="Google Shape;19697;p63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8" name="Google Shape;19698;p63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9" name="Google Shape;19699;p63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0" name="Google Shape;19700;p63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1" name="Google Shape;19701;p63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2" name="Google Shape;19702;p63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3" name="Google Shape;19703;p63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4" name="Google Shape;19704;p63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5" name="Google Shape;19705;p63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6" name="Google Shape;19706;p63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7" name="Google Shape;19707;p63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8" name="Google Shape;19708;p63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9" name="Google Shape;19709;p63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0" name="Google Shape;19710;p63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11" name="Google Shape;19711;p63"/>
          <p:cNvGrpSpPr/>
          <p:nvPr/>
        </p:nvGrpSpPr>
        <p:grpSpPr>
          <a:xfrm>
            <a:off x="4566804" y="2562914"/>
            <a:ext cx="373461" cy="380712"/>
            <a:chOff x="3646250" y="1707050"/>
            <a:chExt cx="552375" cy="563100"/>
          </a:xfrm>
        </p:grpSpPr>
        <p:sp>
          <p:nvSpPr>
            <p:cNvPr id="19712" name="Google Shape;19712;p63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3" name="Google Shape;19713;p63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4" name="Google Shape;19714;p63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5" name="Google Shape;19715;p63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6" name="Google Shape;19716;p63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7" name="Google Shape;19717;p63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8" name="Google Shape;19718;p63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9" name="Google Shape;19719;p63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0" name="Google Shape;19720;p63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1" name="Google Shape;19721;p63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2" name="Google Shape;19722;p63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3" name="Google Shape;19723;p63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4" name="Google Shape;19724;p63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5" name="Google Shape;19725;p63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6" name="Google Shape;19726;p63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7" name="Google Shape;19727;p63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8" name="Google Shape;19728;p63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9" name="Google Shape;19729;p63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0" name="Google Shape;19730;p63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1" name="Google Shape;19731;p63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2" name="Google Shape;19732;p63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3" name="Google Shape;19733;p63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4" name="Google Shape;19734;p63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5" name="Google Shape;19735;p63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6" name="Google Shape;19736;p63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7" name="Google Shape;19737;p63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8" name="Google Shape;19738;p63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9" name="Google Shape;19739;p63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0" name="Google Shape;19740;p63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1" name="Google Shape;19741;p63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2" name="Google Shape;19742;p63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3" name="Google Shape;19743;p63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4" name="Google Shape;19744;p63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5" name="Google Shape;19745;p63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6" name="Google Shape;19746;p63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7" name="Google Shape;19747;p63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8" name="Google Shape;19748;p63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9" name="Google Shape;19749;p63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0" name="Google Shape;19750;p63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1" name="Google Shape;19751;p63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2" name="Google Shape;19752;p63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3" name="Google Shape;19753;p63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4" name="Google Shape;19754;p63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5" name="Google Shape;19755;p63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6" name="Google Shape;19756;p63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7" name="Google Shape;19757;p63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8" name="Google Shape;19758;p63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9" name="Google Shape;19759;p63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0" name="Google Shape;19760;p63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1" name="Google Shape;19761;p63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2" name="Google Shape;19762;p63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3" name="Google Shape;19763;p63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4" name="Google Shape;19764;p63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5" name="Google Shape;19765;p63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6" name="Google Shape;19766;p63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7" name="Google Shape;19767;p63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8" name="Google Shape;19768;p63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9" name="Google Shape;19769;p63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0" name="Google Shape;19770;p63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1" name="Google Shape;19771;p63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2" name="Google Shape;19772;p63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3" name="Google Shape;19773;p63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4" name="Google Shape;19774;p63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5" name="Google Shape;19775;p63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6" name="Google Shape;19776;p63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7" name="Google Shape;19777;p63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8" name="Google Shape;19778;p63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9" name="Google Shape;19779;p63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0" name="Google Shape;19780;p63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1" name="Google Shape;19781;p63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2" name="Google Shape;19782;p63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3" name="Google Shape;19783;p63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4" name="Google Shape;19784;p63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5" name="Google Shape;19785;p63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6" name="Google Shape;19786;p63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7" name="Google Shape;19787;p63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8" name="Google Shape;19788;p63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9" name="Google Shape;19789;p63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0" name="Google Shape;19790;p63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1" name="Google Shape;19791;p63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2" name="Google Shape;19792;p63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3" name="Google Shape;19793;p63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4" name="Google Shape;19794;p63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5" name="Google Shape;19795;p63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6" name="Google Shape;19796;p63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7" name="Google Shape;19797;p63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8" name="Google Shape;19798;p63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9" name="Google Shape;19799;p63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00" name="Google Shape;19800;p63"/>
          <p:cNvGrpSpPr/>
          <p:nvPr/>
        </p:nvGrpSpPr>
        <p:grpSpPr>
          <a:xfrm>
            <a:off x="1356804" y="1554864"/>
            <a:ext cx="373461" cy="380712"/>
            <a:chOff x="3646250" y="1707050"/>
            <a:chExt cx="552375" cy="563100"/>
          </a:xfrm>
        </p:grpSpPr>
        <p:sp>
          <p:nvSpPr>
            <p:cNvPr id="19801" name="Google Shape;19801;p63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2" name="Google Shape;19802;p63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3" name="Google Shape;19803;p63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4" name="Google Shape;19804;p63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5" name="Google Shape;19805;p63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6" name="Google Shape;19806;p63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7" name="Google Shape;19807;p63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8" name="Google Shape;19808;p63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9" name="Google Shape;19809;p63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0" name="Google Shape;19810;p63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1" name="Google Shape;19811;p63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2" name="Google Shape;19812;p63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3" name="Google Shape;19813;p63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4" name="Google Shape;19814;p63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5" name="Google Shape;19815;p63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6" name="Google Shape;19816;p63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7" name="Google Shape;19817;p63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8" name="Google Shape;19818;p63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9" name="Google Shape;19819;p63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0" name="Google Shape;19820;p63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1" name="Google Shape;19821;p63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2" name="Google Shape;19822;p63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3" name="Google Shape;19823;p63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4" name="Google Shape;19824;p63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5" name="Google Shape;19825;p63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6" name="Google Shape;19826;p63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7" name="Google Shape;19827;p63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8" name="Google Shape;19828;p63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9" name="Google Shape;19829;p63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0" name="Google Shape;19830;p63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1" name="Google Shape;19831;p63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2" name="Google Shape;19832;p63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3" name="Google Shape;19833;p63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4" name="Google Shape;19834;p63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5" name="Google Shape;19835;p63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6" name="Google Shape;19836;p63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7" name="Google Shape;19837;p63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8" name="Google Shape;19838;p63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9" name="Google Shape;19839;p63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0" name="Google Shape;19840;p63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1" name="Google Shape;19841;p63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2" name="Google Shape;19842;p63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3" name="Google Shape;19843;p63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4" name="Google Shape;19844;p63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5" name="Google Shape;19845;p63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6" name="Google Shape;19846;p63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7" name="Google Shape;19847;p63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8" name="Google Shape;19848;p63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9" name="Google Shape;19849;p63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0" name="Google Shape;19850;p63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1" name="Google Shape;19851;p63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2" name="Google Shape;19852;p63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3" name="Google Shape;19853;p63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4" name="Google Shape;19854;p63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5" name="Google Shape;19855;p63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6" name="Google Shape;19856;p63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7" name="Google Shape;19857;p63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8" name="Google Shape;19858;p63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9" name="Google Shape;19859;p63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0" name="Google Shape;19860;p63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1" name="Google Shape;19861;p63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2" name="Google Shape;19862;p63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3" name="Google Shape;19863;p63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4" name="Google Shape;19864;p63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5" name="Google Shape;19865;p63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6" name="Google Shape;19866;p63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7" name="Google Shape;19867;p63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8" name="Google Shape;19868;p63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9" name="Google Shape;19869;p63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0" name="Google Shape;19870;p63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1" name="Google Shape;19871;p63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2" name="Google Shape;19872;p63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3" name="Google Shape;19873;p63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4" name="Google Shape;19874;p63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5" name="Google Shape;19875;p63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6" name="Google Shape;19876;p63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7" name="Google Shape;19877;p63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8" name="Google Shape;19878;p63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9" name="Google Shape;19879;p63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0" name="Google Shape;19880;p63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1" name="Google Shape;19881;p63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2" name="Google Shape;19882;p63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3" name="Google Shape;19883;p63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4" name="Google Shape;19884;p63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5" name="Google Shape;19885;p63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6" name="Google Shape;19886;p63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7" name="Google Shape;19887;p63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8" name="Google Shape;19888;p63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89" name="Google Shape;19889;p63"/>
          <p:cNvGrpSpPr/>
          <p:nvPr/>
        </p:nvGrpSpPr>
        <p:grpSpPr>
          <a:xfrm rot="-750984" flipH="1">
            <a:off x="3189418" y="2567880"/>
            <a:ext cx="421512" cy="296520"/>
            <a:chOff x="9221475" y="2460200"/>
            <a:chExt cx="2104828" cy="1480678"/>
          </a:xfrm>
        </p:grpSpPr>
        <p:sp>
          <p:nvSpPr>
            <p:cNvPr id="19890" name="Google Shape;19890;p63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1" name="Google Shape;19891;p63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2" name="Google Shape;19892;p63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3" name="Google Shape;19893;p63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4" name="Google Shape;19894;p63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5" name="Google Shape;19895;p63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6" name="Google Shape;19896;p63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7" name="Google Shape;19897;p63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8" name="Google Shape;19898;p63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9" name="Google Shape;19899;p63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0" name="Google Shape;19900;p63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1" name="Google Shape;19901;p63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2" name="Google Shape;19902;p63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3" name="Google Shape;19903;p63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4" name="Google Shape;19904;p63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5" name="Google Shape;19905;p63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6" name="Google Shape;19906;p63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7" name="Google Shape;19907;p63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8" name="Google Shape;19908;p63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9" name="Google Shape;19909;p63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0" name="Google Shape;19910;p63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1" name="Google Shape;19911;p63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2" name="Google Shape;19912;p63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3" name="Google Shape;19913;p63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4" name="Google Shape;19914;p63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5" name="Google Shape;19915;p63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6" name="Google Shape;19916;p63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7" name="Google Shape;19917;p63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8" name="Google Shape;19918;p63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9" name="Google Shape;19919;p63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0" name="Google Shape;19920;p63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1" name="Google Shape;19921;p63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2" name="Google Shape;19922;p63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3" name="Google Shape;19923;p63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4" name="Google Shape;19924;p63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5" name="Google Shape;19925;p63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6" name="Google Shape;19926;p63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7" name="Google Shape;19927;p63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8" name="Google Shape;19928;p63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9" name="Google Shape;19929;p63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0" name="Google Shape;19930;p63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1" name="Google Shape;19931;p63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32" name="Google Shape;19932;p63"/>
          <p:cNvGrpSpPr/>
          <p:nvPr/>
        </p:nvGrpSpPr>
        <p:grpSpPr>
          <a:xfrm rot="-750984" flipH="1">
            <a:off x="1757393" y="3123955"/>
            <a:ext cx="421512" cy="296520"/>
            <a:chOff x="9221475" y="2460200"/>
            <a:chExt cx="2104828" cy="1480678"/>
          </a:xfrm>
        </p:grpSpPr>
        <p:sp>
          <p:nvSpPr>
            <p:cNvPr id="19933" name="Google Shape;19933;p63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4" name="Google Shape;19934;p63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5" name="Google Shape;19935;p63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6" name="Google Shape;19936;p63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7" name="Google Shape;19937;p63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8" name="Google Shape;19938;p63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9" name="Google Shape;19939;p63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0" name="Google Shape;19940;p63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1" name="Google Shape;19941;p63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2" name="Google Shape;19942;p63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3" name="Google Shape;19943;p63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4" name="Google Shape;19944;p63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5" name="Google Shape;19945;p63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6" name="Google Shape;19946;p63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7" name="Google Shape;19947;p63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8" name="Google Shape;19948;p63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9" name="Google Shape;19949;p63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0" name="Google Shape;19950;p63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1" name="Google Shape;19951;p63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2" name="Google Shape;19952;p63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3" name="Google Shape;19953;p63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4" name="Google Shape;19954;p63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5" name="Google Shape;19955;p63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6" name="Google Shape;19956;p63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7" name="Google Shape;19957;p63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8" name="Google Shape;19958;p63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9" name="Google Shape;19959;p63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0" name="Google Shape;19960;p63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1" name="Google Shape;19961;p63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2" name="Google Shape;19962;p63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3" name="Google Shape;19963;p63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4" name="Google Shape;19964;p63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5" name="Google Shape;19965;p63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6" name="Google Shape;19966;p63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7" name="Google Shape;19967;p63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8" name="Google Shape;19968;p63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9" name="Google Shape;19969;p63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0" name="Google Shape;19970;p63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1" name="Google Shape;19971;p63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2" name="Google Shape;19972;p63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3" name="Google Shape;19973;p63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4" name="Google Shape;19974;p63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75" name="Google Shape;19975;p63"/>
          <p:cNvGrpSpPr/>
          <p:nvPr/>
        </p:nvGrpSpPr>
        <p:grpSpPr>
          <a:xfrm rot="-750984" flipH="1">
            <a:off x="1819968" y="3504780"/>
            <a:ext cx="421512" cy="296520"/>
            <a:chOff x="9221475" y="2460200"/>
            <a:chExt cx="2104828" cy="1480678"/>
          </a:xfrm>
        </p:grpSpPr>
        <p:sp>
          <p:nvSpPr>
            <p:cNvPr id="19976" name="Google Shape;19976;p63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7" name="Google Shape;19977;p63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8" name="Google Shape;19978;p63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9" name="Google Shape;19979;p63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0" name="Google Shape;19980;p63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1" name="Google Shape;19981;p63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2" name="Google Shape;19982;p63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3" name="Google Shape;19983;p63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4" name="Google Shape;19984;p63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5" name="Google Shape;19985;p63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6" name="Google Shape;19986;p63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7" name="Google Shape;19987;p63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8" name="Google Shape;19988;p63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9" name="Google Shape;19989;p63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0" name="Google Shape;19990;p63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1" name="Google Shape;19991;p63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2" name="Google Shape;19992;p63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3" name="Google Shape;19993;p63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4" name="Google Shape;19994;p63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5" name="Google Shape;19995;p63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6" name="Google Shape;19996;p63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7" name="Google Shape;19997;p63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8" name="Google Shape;19998;p63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9" name="Google Shape;19999;p63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0" name="Google Shape;20000;p63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1" name="Google Shape;20001;p63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2" name="Google Shape;20002;p63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3" name="Google Shape;20003;p63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4" name="Google Shape;20004;p63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5" name="Google Shape;20005;p63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6" name="Google Shape;20006;p63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7" name="Google Shape;20007;p63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8" name="Google Shape;20008;p63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9" name="Google Shape;20009;p63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0" name="Google Shape;20010;p63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1" name="Google Shape;20011;p63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2" name="Google Shape;20012;p63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3" name="Google Shape;20013;p63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4" name="Google Shape;20014;p63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5" name="Google Shape;20015;p63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6" name="Google Shape;20016;p63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7" name="Google Shape;20017;p63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18" name="Google Shape;20018;p63"/>
          <p:cNvGrpSpPr/>
          <p:nvPr/>
        </p:nvGrpSpPr>
        <p:grpSpPr>
          <a:xfrm rot="-750984" flipH="1">
            <a:off x="4967393" y="2461530"/>
            <a:ext cx="421512" cy="296520"/>
            <a:chOff x="9221475" y="2460200"/>
            <a:chExt cx="2104828" cy="1480678"/>
          </a:xfrm>
        </p:grpSpPr>
        <p:sp>
          <p:nvSpPr>
            <p:cNvPr id="20019" name="Google Shape;20019;p63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0" name="Google Shape;20020;p63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1" name="Google Shape;20021;p63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2" name="Google Shape;20022;p63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3" name="Google Shape;20023;p63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4" name="Google Shape;20024;p63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5" name="Google Shape;20025;p63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6" name="Google Shape;20026;p63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7" name="Google Shape;20027;p63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8" name="Google Shape;20028;p63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9" name="Google Shape;20029;p63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0" name="Google Shape;20030;p63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1" name="Google Shape;20031;p63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2" name="Google Shape;20032;p63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3" name="Google Shape;20033;p63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4" name="Google Shape;20034;p63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5" name="Google Shape;20035;p63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6" name="Google Shape;20036;p63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7" name="Google Shape;20037;p63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8" name="Google Shape;20038;p63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9" name="Google Shape;20039;p63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0" name="Google Shape;20040;p63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1" name="Google Shape;20041;p63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2" name="Google Shape;20042;p63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3" name="Google Shape;20043;p63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4" name="Google Shape;20044;p63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5" name="Google Shape;20045;p63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6" name="Google Shape;20046;p63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7" name="Google Shape;20047;p63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8" name="Google Shape;20048;p63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9" name="Google Shape;20049;p63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0" name="Google Shape;20050;p63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1" name="Google Shape;20051;p63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2" name="Google Shape;20052;p63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3" name="Google Shape;20053;p63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4" name="Google Shape;20054;p63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5" name="Google Shape;20055;p63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6" name="Google Shape;20056;p63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7" name="Google Shape;20057;p63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8" name="Google Shape;20058;p63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9" name="Google Shape;20059;p63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0" name="Google Shape;20060;p63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61" name="Google Shape;20061;p63"/>
          <p:cNvGrpSpPr/>
          <p:nvPr/>
        </p:nvGrpSpPr>
        <p:grpSpPr>
          <a:xfrm>
            <a:off x="484687" y="141321"/>
            <a:ext cx="1028995" cy="1029909"/>
            <a:chOff x="4408648" y="3039468"/>
            <a:chExt cx="841094" cy="841842"/>
          </a:xfrm>
        </p:grpSpPr>
        <p:sp>
          <p:nvSpPr>
            <p:cNvPr id="20062" name="Google Shape;20062;p63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3" name="Google Shape;20063;p63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4" name="Google Shape;20064;p63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5" name="Google Shape;20065;p63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6" name="Google Shape;20066;p63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7" name="Google Shape;20067;p63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8" name="Google Shape;20068;p63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9" name="Google Shape;20069;p63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0" name="Google Shape;20070;p63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1" name="Google Shape;20071;p63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2" name="Google Shape;20072;p63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3" name="Google Shape;20073;p63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4" name="Google Shape;20074;p63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5" name="Google Shape;20075;p63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6" name="Google Shape;20076;p63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7" name="Google Shape;20077;p63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8" name="Google Shape;20078;p63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9" name="Google Shape;20079;p63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0" name="Google Shape;20080;p63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81" name="Google Shape;20081;p63"/>
          <p:cNvGrpSpPr/>
          <p:nvPr/>
        </p:nvGrpSpPr>
        <p:grpSpPr>
          <a:xfrm rot="-4675625" flipH="1">
            <a:off x="1836263" y="219360"/>
            <a:ext cx="388911" cy="409669"/>
            <a:chOff x="9310391" y="2486565"/>
            <a:chExt cx="261975" cy="275936"/>
          </a:xfrm>
        </p:grpSpPr>
        <p:sp>
          <p:nvSpPr>
            <p:cNvPr id="20082" name="Google Shape;20082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3" name="Google Shape;20083;p6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4" name="Google Shape;20084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85" name="Google Shape;20085;p63"/>
          <p:cNvGrpSpPr/>
          <p:nvPr/>
        </p:nvGrpSpPr>
        <p:grpSpPr>
          <a:xfrm rot="-1123819" flipH="1">
            <a:off x="8477054" y="3981266"/>
            <a:ext cx="388907" cy="409658"/>
            <a:chOff x="9310391" y="2486565"/>
            <a:chExt cx="261975" cy="275936"/>
          </a:xfrm>
        </p:grpSpPr>
        <p:sp>
          <p:nvSpPr>
            <p:cNvPr id="20086" name="Google Shape;20086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7" name="Google Shape;20087;p6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8" name="Google Shape;20088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0089" name="Google Shape;20089;p6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113077" y="-206537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090" name="Google Shape;20090;p63"/>
          <p:cNvGrpSpPr/>
          <p:nvPr/>
        </p:nvGrpSpPr>
        <p:grpSpPr>
          <a:xfrm rot="-6858722" flipH="1">
            <a:off x="6712833" y="242970"/>
            <a:ext cx="388916" cy="409667"/>
            <a:chOff x="9310391" y="2486565"/>
            <a:chExt cx="261975" cy="275936"/>
          </a:xfrm>
        </p:grpSpPr>
        <p:sp>
          <p:nvSpPr>
            <p:cNvPr id="20091" name="Google Shape;20091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2" name="Google Shape;20092;p6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3" name="Google Shape;20093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94" name="Google Shape;20094;p63"/>
          <p:cNvGrpSpPr/>
          <p:nvPr/>
        </p:nvGrpSpPr>
        <p:grpSpPr>
          <a:xfrm rot="5400000">
            <a:off x="835906" y="3562987"/>
            <a:ext cx="554364" cy="1854768"/>
            <a:chOff x="7375795" y="2728743"/>
            <a:chExt cx="291249" cy="974399"/>
          </a:xfrm>
        </p:grpSpPr>
        <p:sp>
          <p:nvSpPr>
            <p:cNvPr id="20095" name="Google Shape;20095;p63"/>
            <p:cNvSpPr/>
            <p:nvPr/>
          </p:nvSpPr>
          <p:spPr>
            <a:xfrm>
              <a:off x="7518259" y="3067758"/>
              <a:ext cx="84227" cy="91285"/>
            </a:xfrm>
            <a:custGeom>
              <a:avLst/>
              <a:gdLst/>
              <a:ahLst/>
              <a:cxnLst/>
              <a:rect l="l" t="t" r="r" b="b"/>
              <a:pathLst>
                <a:path w="2518" h="2729" extrusionOk="0">
                  <a:moveTo>
                    <a:pt x="1339" y="0"/>
                  </a:moveTo>
                  <a:cubicBezTo>
                    <a:pt x="1223" y="0"/>
                    <a:pt x="1108" y="11"/>
                    <a:pt x="1001" y="24"/>
                  </a:cubicBezTo>
                  <a:cubicBezTo>
                    <a:pt x="634" y="79"/>
                    <a:pt x="306" y="305"/>
                    <a:pt x="142" y="626"/>
                  </a:cubicBezTo>
                  <a:cubicBezTo>
                    <a:pt x="9" y="899"/>
                    <a:pt x="1" y="1212"/>
                    <a:pt x="32" y="1517"/>
                  </a:cubicBezTo>
                  <a:cubicBezTo>
                    <a:pt x="71" y="1892"/>
                    <a:pt x="181" y="2282"/>
                    <a:pt x="454" y="2532"/>
                  </a:cubicBezTo>
                  <a:cubicBezTo>
                    <a:pt x="517" y="2595"/>
                    <a:pt x="587" y="2642"/>
                    <a:pt x="673" y="2650"/>
                  </a:cubicBezTo>
                  <a:cubicBezTo>
                    <a:pt x="679" y="2650"/>
                    <a:pt x="685" y="2650"/>
                    <a:pt x="691" y="2650"/>
                  </a:cubicBezTo>
                  <a:cubicBezTo>
                    <a:pt x="778" y="2650"/>
                    <a:pt x="860" y="2597"/>
                    <a:pt x="860" y="2517"/>
                  </a:cubicBezTo>
                  <a:cubicBezTo>
                    <a:pt x="1069" y="2651"/>
                    <a:pt x="1307" y="2728"/>
                    <a:pt x="1552" y="2728"/>
                  </a:cubicBezTo>
                  <a:cubicBezTo>
                    <a:pt x="1564" y="2728"/>
                    <a:pt x="1575" y="2728"/>
                    <a:pt x="1587" y="2728"/>
                  </a:cubicBezTo>
                  <a:cubicBezTo>
                    <a:pt x="1743" y="2415"/>
                    <a:pt x="1775" y="2048"/>
                    <a:pt x="1673" y="1704"/>
                  </a:cubicBezTo>
                  <a:lnTo>
                    <a:pt x="1673" y="1704"/>
                  </a:lnTo>
                  <a:cubicBezTo>
                    <a:pt x="1776" y="1725"/>
                    <a:pt x="1881" y="1736"/>
                    <a:pt x="1985" y="1736"/>
                  </a:cubicBezTo>
                  <a:cubicBezTo>
                    <a:pt x="2148" y="1736"/>
                    <a:pt x="2310" y="1710"/>
                    <a:pt x="2462" y="1657"/>
                  </a:cubicBezTo>
                  <a:cubicBezTo>
                    <a:pt x="2517" y="1196"/>
                    <a:pt x="2384" y="727"/>
                    <a:pt x="2134" y="352"/>
                  </a:cubicBezTo>
                  <a:cubicBezTo>
                    <a:pt x="1943" y="71"/>
                    <a:pt x="1638" y="0"/>
                    <a:pt x="1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6" name="Google Shape;20096;p63"/>
            <p:cNvSpPr/>
            <p:nvPr/>
          </p:nvSpPr>
          <p:spPr>
            <a:xfrm>
              <a:off x="7449519" y="2770388"/>
              <a:ext cx="71918" cy="87505"/>
            </a:xfrm>
            <a:custGeom>
              <a:avLst/>
              <a:gdLst/>
              <a:ahLst/>
              <a:cxnLst/>
              <a:rect l="l" t="t" r="r" b="b"/>
              <a:pathLst>
                <a:path w="2150" h="2616" extrusionOk="0">
                  <a:moveTo>
                    <a:pt x="874" y="0"/>
                  </a:moveTo>
                  <a:cubicBezTo>
                    <a:pt x="825" y="0"/>
                    <a:pt x="776" y="2"/>
                    <a:pt x="727" y="6"/>
                  </a:cubicBezTo>
                  <a:cubicBezTo>
                    <a:pt x="743" y="60"/>
                    <a:pt x="759" y="115"/>
                    <a:pt x="782" y="170"/>
                  </a:cubicBezTo>
                  <a:cubicBezTo>
                    <a:pt x="634" y="178"/>
                    <a:pt x="477" y="240"/>
                    <a:pt x="368" y="349"/>
                  </a:cubicBezTo>
                  <a:cubicBezTo>
                    <a:pt x="391" y="576"/>
                    <a:pt x="454" y="818"/>
                    <a:pt x="563" y="1021"/>
                  </a:cubicBezTo>
                  <a:cubicBezTo>
                    <a:pt x="321" y="1084"/>
                    <a:pt x="94" y="1264"/>
                    <a:pt x="1" y="1506"/>
                  </a:cubicBezTo>
                  <a:cubicBezTo>
                    <a:pt x="48" y="1662"/>
                    <a:pt x="134" y="1811"/>
                    <a:pt x="259" y="1920"/>
                  </a:cubicBezTo>
                  <a:cubicBezTo>
                    <a:pt x="118" y="2014"/>
                    <a:pt x="24" y="2178"/>
                    <a:pt x="55" y="2389"/>
                  </a:cubicBezTo>
                  <a:cubicBezTo>
                    <a:pt x="141" y="2498"/>
                    <a:pt x="274" y="2553"/>
                    <a:pt x="399" y="2584"/>
                  </a:cubicBezTo>
                  <a:cubicBezTo>
                    <a:pt x="532" y="2616"/>
                    <a:pt x="673" y="2616"/>
                    <a:pt x="806" y="2616"/>
                  </a:cubicBezTo>
                  <a:cubicBezTo>
                    <a:pt x="1017" y="2616"/>
                    <a:pt x="1220" y="2600"/>
                    <a:pt x="1392" y="2514"/>
                  </a:cubicBezTo>
                  <a:cubicBezTo>
                    <a:pt x="1579" y="2428"/>
                    <a:pt x="1728" y="2248"/>
                    <a:pt x="1720" y="2045"/>
                  </a:cubicBezTo>
                  <a:lnTo>
                    <a:pt x="2150" y="474"/>
                  </a:lnTo>
                  <a:cubicBezTo>
                    <a:pt x="1803" y="170"/>
                    <a:pt x="1346" y="0"/>
                    <a:pt x="8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7" name="Google Shape;20097;p63"/>
            <p:cNvSpPr/>
            <p:nvPr/>
          </p:nvSpPr>
          <p:spPr>
            <a:xfrm>
              <a:off x="7383656" y="2834712"/>
              <a:ext cx="81049" cy="94028"/>
            </a:xfrm>
            <a:custGeom>
              <a:avLst/>
              <a:gdLst/>
              <a:ahLst/>
              <a:cxnLst/>
              <a:rect l="l" t="t" r="r" b="b"/>
              <a:pathLst>
                <a:path w="2423" h="2811" extrusionOk="0">
                  <a:moveTo>
                    <a:pt x="1151" y="0"/>
                  </a:moveTo>
                  <a:cubicBezTo>
                    <a:pt x="828" y="0"/>
                    <a:pt x="506" y="115"/>
                    <a:pt x="266" y="341"/>
                  </a:cubicBezTo>
                  <a:cubicBezTo>
                    <a:pt x="305" y="536"/>
                    <a:pt x="415" y="716"/>
                    <a:pt x="571" y="849"/>
                  </a:cubicBezTo>
                  <a:cubicBezTo>
                    <a:pt x="297" y="982"/>
                    <a:pt x="79" y="1247"/>
                    <a:pt x="0" y="1552"/>
                  </a:cubicBezTo>
                  <a:cubicBezTo>
                    <a:pt x="110" y="1763"/>
                    <a:pt x="290" y="1943"/>
                    <a:pt x="501" y="2037"/>
                  </a:cubicBezTo>
                  <a:cubicBezTo>
                    <a:pt x="383" y="2162"/>
                    <a:pt x="313" y="2341"/>
                    <a:pt x="336" y="2506"/>
                  </a:cubicBezTo>
                  <a:cubicBezTo>
                    <a:pt x="555" y="2693"/>
                    <a:pt x="852" y="2802"/>
                    <a:pt x="1141" y="2810"/>
                  </a:cubicBezTo>
                  <a:cubicBezTo>
                    <a:pt x="1155" y="2811"/>
                    <a:pt x="1168" y="2811"/>
                    <a:pt x="1182" y="2811"/>
                  </a:cubicBezTo>
                  <a:cubicBezTo>
                    <a:pt x="1464" y="2811"/>
                    <a:pt x="1739" y="2733"/>
                    <a:pt x="1977" y="2576"/>
                  </a:cubicBezTo>
                  <a:cubicBezTo>
                    <a:pt x="2118" y="2474"/>
                    <a:pt x="2251" y="2349"/>
                    <a:pt x="2329" y="2193"/>
                  </a:cubicBezTo>
                  <a:cubicBezTo>
                    <a:pt x="2407" y="2037"/>
                    <a:pt x="2423" y="1841"/>
                    <a:pt x="2353" y="1685"/>
                  </a:cubicBezTo>
                  <a:lnTo>
                    <a:pt x="1774" y="153"/>
                  </a:lnTo>
                  <a:cubicBezTo>
                    <a:pt x="1581" y="51"/>
                    <a:pt x="1366" y="0"/>
                    <a:pt x="1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8" name="Google Shape;20098;p63"/>
            <p:cNvSpPr/>
            <p:nvPr/>
          </p:nvSpPr>
          <p:spPr>
            <a:xfrm>
              <a:off x="7464170" y="2773900"/>
              <a:ext cx="74794" cy="89144"/>
            </a:xfrm>
            <a:custGeom>
              <a:avLst/>
              <a:gdLst/>
              <a:ahLst/>
              <a:cxnLst/>
              <a:rect l="l" t="t" r="r" b="b"/>
              <a:pathLst>
                <a:path w="2236" h="2665" extrusionOk="0">
                  <a:moveTo>
                    <a:pt x="961" y="0"/>
                  </a:moveTo>
                  <a:cubicBezTo>
                    <a:pt x="700" y="0"/>
                    <a:pt x="443" y="106"/>
                    <a:pt x="289" y="330"/>
                  </a:cubicBezTo>
                  <a:cubicBezTo>
                    <a:pt x="313" y="643"/>
                    <a:pt x="438" y="948"/>
                    <a:pt x="641" y="1206"/>
                  </a:cubicBezTo>
                  <a:cubicBezTo>
                    <a:pt x="352" y="1307"/>
                    <a:pt x="110" y="1534"/>
                    <a:pt x="0" y="1815"/>
                  </a:cubicBezTo>
                  <a:cubicBezTo>
                    <a:pt x="78" y="1971"/>
                    <a:pt x="203" y="2096"/>
                    <a:pt x="360" y="2182"/>
                  </a:cubicBezTo>
                  <a:cubicBezTo>
                    <a:pt x="211" y="2300"/>
                    <a:pt x="133" y="2518"/>
                    <a:pt x="157" y="2651"/>
                  </a:cubicBezTo>
                  <a:cubicBezTo>
                    <a:pt x="244" y="2660"/>
                    <a:pt x="331" y="2665"/>
                    <a:pt x="419" y="2665"/>
                  </a:cubicBezTo>
                  <a:cubicBezTo>
                    <a:pt x="1016" y="2665"/>
                    <a:pt x="1628" y="2449"/>
                    <a:pt x="2227" y="1925"/>
                  </a:cubicBezTo>
                  <a:cubicBezTo>
                    <a:pt x="2235" y="1549"/>
                    <a:pt x="2196" y="1167"/>
                    <a:pt x="2048" y="831"/>
                  </a:cubicBezTo>
                  <a:cubicBezTo>
                    <a:pt x="1907" y="487"/>
                    <a:pt x="1641" y="182"/>
                    <a:pt x="1290" y="57"/>
                  </a:cubicBezTo>
                  <a:cubicBezTo>
                    <a:pt x="1184" y="20"/>
                    <a:pt x="1072" y="0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9" name="Google Shape;20099;p63"/>
            <p:cNvSpPr/>
            <p:nvPr/>
          </p:nvSpPr>
          <p:spPr>
            <a:xfrm>
              <a:off x="7401953" y="2835381"/>
              <a:ext cx="87070" cy="94730"/>
            </a:xfrm>
            <a:custGeom>
              <a:avLst/>
              <a:gdLst/>
              <a:ahLst/>
              <a:cxnLst/>
              <a:rect l="l" t="t" r="r" b="b"/>
              <a:pathLst>
                <a:path w="2603" h="2832" extrusionOk="0">
                  <a:moveTo>
                    <a:pt x="821" y="1"/>
                  </a:moveTo>
                  <a:cubicBezTo>
                    <a:pt x="485" y="63"/>
                    <a:pt x="180" y="274"/>
                    <a:pt x="0" y="571"/>
                  </a:cubicBezTo>
                  <a:cubicBezTo>
                    <a:pt x="71" y="946"/>
                    <a:pt x="329" y="1298"/>
                    <a:pt x="774" y="1509"/>
                  </a:cubicBezTo>
                  <a:cubicBezTo>
                    <a:pt x="391" y="1751"/>
                    <a:pt x="180" y="2235"/>
                    <a:pt x="266" y="2673"/>
                  </a:cubicBezTo>
                  <a:cubicBezTo>
                    <a:pt x="447" y="2780"/>
                    <a:pt x="658" y="2832"/>
                    <a:pt x="870" y="2832"/>
                  </a:cubicBezTo>
                  <a:cubicBezTo>
                    <a:pt x="969" y="2832"/>
                    <a:pt x="1068" y="2820"/>
                    <a:pt x="1165" y="2798"/>
                  </a:cubicBezTo>
                  <a:cubicBezTo>
                    <a:pt x="1470" y="2728"/>
                    <a:pt x="1751" y="2572"/>
                    <a:pt x="1993" y="2392"/>
                  </a:cubicBezTo>
                  <a:cubicBezTo>
                    <a:pt x="2165" y="2259"/>
                    <a:pt x="2314" y="2118"/>
                    <a:pt x="2423" y="1939"/>
                  </a:cubicBezTo>
                  <a:cubicBezTo>
                    <a:pt x="2532" y="1759"/>
                    <a:pt x="2603" y="1548"/>
                    <a:pt x="2564" y="1345"/>
                  </a:cubicBezTo>
                  <a:cubicBezTo>
                    <a:pt x="2524" y="1118"/>
                    <a:pt x="2384" y="915"/>
                    <a:pt x="2220" y="743"/>
                  </a:cubicBezTo>
                  <a:cubicBezTo>
                    <a:pt x="1837" y="352"/>
                    <a:pt x="1345" y="94"/>
                    <a:pt x="8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0" name="Google Shape;20100;p63"/>
            <p:cNvSpPr/>
            <p:nvPr/>
          </p:nvSpPr>
          <p:spPr>
            <a:xfrm>
              <a:off x="7381549" y="3095722"/>
              <a:ext cx="61749" cy="60411"/>
            </a:xfrm>
            <a:custGeom>
              <a:avLst/>
              <a:gdLst/>
              <a:ahLst/>
              <a:cxnLst/>
              <a:rect l="l" t="t" r="r" b="b"/>
              <a:pathLst>
                <a:path w="1846" h="1806" extrusionOk="0">
                  <a:moveTo>
                    <a:pt x="837" y="1"/>
                  </a:moveTo>
                  <a:lnTo>
                    <a:pt x="79" y="516"/>
                  </a:lnTo>
                  <a:cubicBezTo>
                    <a:pt x="1" y="720"/>
                    <a:pt x="1" y="946"/>
                    <a:pt x="87" y="1149"/>
                  </a:cubicBezTo>
                  <a:cubicBezTo>
                    <a:pt x="135" y="1157"/>
                    <a:pt x="182" y="1161"/>
                    <a:pt x="228" y="1161"/>
                  </a:cubicBezTo>
                  <a:cubicBezTo>
                    <a:pt x="364" y="1161"/>
                    <a:pt x="494" y="1128"/>
                    <a:pt x="610" y="1063"/>
                  </a:cubicBezTo>
                  <a:lnTo>
                    <a:pt x="610" y="1063"/>
                  </a:lnTo>
                  <a:cubicBezTo>
                    <a:pt x="564" y="1298"/>
                    <a:pt x="634" y="1548"/>
                    <a:pt x="806" y="1728"/>
                  </a:cubicBezTo>
                  <a:cubicBezTo>
                    <a:pt x="868" y="1748"/>
                    <a:pt x="932" y="1758"/>
                    <a:pt x="996" y="1758"/>
                  </a:cubicBezTo>
                  <a:cubicBezTo>
                    <a:pt x="1148" y="1758"/>
                    <a:pt x="1297" y="1702"/>
                    <a:pt x="1408" y="1603"/>
                  </a:cubicBezTo>
                  <a:cubicBezTo>
                    <a:pt x="1408" y="1681"/>
                    <a:pt x="1423" y="1759"/>
                    <a:pt x="1470" y="1806"/>
                  </a:cubicBezTo>
                  <a:cubicBezTo>
                    <a:pt x="1673" y="1626"/>
                    <a:pt x="1806" y="1368"/>
                    <a:pt x="1822" y="1095"/>
                  </a:cubicBezTo>
                  <a:cubicBezTo>
                    <a:pt x="1845" y="821"/>
                    <a:pt x="1744" y="548"/>
                    <a:pt x="1556" y="337"/>
                  </a:cubicBezTo>
                  <a:cubicBezTo>
                    <a:pt x="1376" y="134"/>
                    <a:pt x="1111" y="9"/>
                    <a:pt x="8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1" name="Google Shape;20101;p63"/>
            <p:cNvSpPr/>
            <p:nvPr/>
          </p:nvSpPr>
          <p:spPr>
            <a:xfrm>
              <a:off x="7375795" y="2951185"/>
              <a:ext cx="65930" cy="85967"/>
            </a:xfrm>
            <a:custGeom>
              <a:avLst/>
              <a:gdLst/>
              <a:ahLst/>
              <a:cxnLst/>
              <a:rect l="l" t="t" r="r" b="b"/>
              <a:pathLst>
                <a:path w="1971" h="2570" extrusionOk="0">
                  <a:moveTo>
                    <a:pt x="579" y="0"/>
                  </a:moveTo>
                  <a:cubicBezTo>
                    <a:pt x="235" y="196"/>
                    <a:pt x="17" y="586"/>
                    <a:pt x="1" y="985"/>
                  </a:cubicBezTo>
                  <a:cubicBezTo>
                    <a:pt x="149" y="1141"/>
                    <a:pt x="337" y="1251"/>
                    <a:pt x="540" y="1298"/>
                  </a:cubicBezTo>
                  <a:cubicBezTo>
                    <a:pt x="235" y="1587"/>
                    <a:pt x="118" y="2040"/>
                    <a:pt x="267" y="2446"/>
                  </a:cubicBezTo>
                  <a:cubicBezTo>
                    <a:pt x="490" y="2527"/>
                    <a:pt x="730" y="2569"/>
                    <a:pt x="962" y="2569"/>
                  </a:cubicBezTo>
                  <a:cubicBezTo>
                    <a:pt x="1088" y="2569"/>
                    <a:pt x="1212" y="2557"/>
                    <a:pt x="1329" y="2532"/>
                  </a:cubicBezTo>
                  <a:cubicBezTo>
                    <a:pt x="1486" y="2454"/>
                    <a:pt x="1619" y="2298"/>
                    <a:pt x="1697" y="2141"/>
                  </a:cubicBezTo>
                  <a:cubicBezTo>
                    <a:pt x="1775" y="1985"/>
                    <a:pt x="1822" y="1798"/>
                    <a:pt x="1861" y="1618"/>
                  </a:cubicBezTo>
                  <a:cubicBezTo>
                    <a:pt x="1908" y="1415"/>
                    <a:pt x="1970" y="1212"/>
                    <a:pt x="1955" y="1001"/>
                  </a:cubicBezTo>
                  <a:cubicBezTo>
                    <a:pt x="1947" y="782"/>
                    <a:pt x="1876" y="571"/>
                    <a:pt x="1712" y="430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2" name="Google Shape;20102;p63"/>
            <p:cNvSpPr/>
            <p:nvPr/>
          </p:nvSpPr>
          <p:spPr>
            <a:xfrm>
              <a:off x="7426004" y="3050498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3" name="Google Shape;20103;p63"/>
            <p:cNvSpPr/>
            <p:nvPr/>
          </p:nvSpPr>
          <p:spPr>
            <a:xfrm>
              <a:off x="7432794" y="312081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4" name="Google Shape;20104;p63"/>
            <p:cNvSpPr/>
            <p:nvPr/>
          </p:nvSpPr>
          <p:spPr>
            <a:xfrm>
              <a:off x="7379207" y="3057355"/>
              <a:ext cx="95199" cy="99045"/>
            </a:xfrm>
            <a:custGeom>
              <a:avLst/>
              <a:gdLst/>
              <a:ahLst/>
              <a:cxnLst/>
              <a:rect l="l" t="t" r="r" b="b"/>
              <a:pathLst>
                <a:path w="2846" h="2961" extrusionOk="0">
                  <a:moveTo>
                    <a:pt x="1476" y="1"/>
                  </a:moveTo>
                  <a:cubicBezTo>
                    <a:pt x="1398" y="1"/>
                    <a:pt x="1320" y="8"/>
                    <a:pt x="1243" y="22"/>
                  </a:cubicBezTo>
                  <a:cubicBezTo>
                    <a:pt x="868" y="93"/>
                    <a:pt x="524" y="312"/>
                    <a:pt x="313" y="624"/>
                  </a:cubicBezTo>
                  <a:cubicBezTo>
                    <a:pt x="94" y="937"/>
                    <a:pt x="1" y="1327"/>
                    <a:pt x="40" y="1703"/>
                  </a:cubicBezTo>
                  <a:cubicBezTo>
                    <a:pt x="153" y="1745"/>
                    <a:pt x="278" y="1767"/>
                    <a:pt x="404" y="1767"/>
                  </a:cubicBezTo>
                  <a:cubicBezTo>
                    <a:pt x="557" y="1767"/>
                    <a:pt x="711" y="1735"/>
                    <a:pt x="852" y="1671"/>
                  </a:cubicBezTo>
                  <a:lnTo>
                    <a:pt x="852" y="1671"/>
                  </a:lnTo>
                  <a:cubicBezTo>
                    <a:pt x="751" y="2015"/>
                    <a:pt x="829" y="2398"/>
                    <a:pt x="1048" y="2679"/>
                  </a:cubicBezTo>
                  <a:cubicBezTo>
                    <a:pt x="1097" y="2689"/>
                    <a:pt x="1146" y="2694"/>
                    <a:pt x="1195" y="2694"/>
                  </a:cubicBezTo>
                  <a:cubicBezTo>
                    <a:pt x="1342" y="2694"/>
                    <a:pt x="1485" y="2650"/>
                    <a:pt x="1603" y="2562"/>
                  </a:cubicBezTo>
                  <a:lnTo>
                    <a:pt x="1603" y="2562"/>
                  </a:lnTo>
                  <a:cubicBezTo>
                    <a:pt x="1532" y="2679"/>
                    <a:pt x="1501" y="2812"/>
                    <a:pt x="1524" y="2961"/>
                  </a:cubicBezTo>
                  <a:cubicBezTo>
                    <a:pt x="1892" y="2804"/>
                    <a:pt x="2236" y="2570"/>
                    <a:pt x="2470" y="2250"/>
                  </a:cubicBezTo>
                  <a:cubicBezTo>
                    <a:pt x="2712" y="1929"/>
                    <a:pt x="2845" y="1515"/>
                    <a:pt x="2783" y="1116"/>
                  </a:cubicBezTo>
                  <a:cubicBezTo>
                    <a:pt x="2740" y="807"/>
                    <a:pt x="2575" y="511"/>
                    <a:pt x="2331" y="322"/>
                  </a:cubicBezTo>
                  <a:lnTo>
                    <a:pt x="2331" y="322"/>
                  </a:lnTo>
                  <a:cubicBezTo>
                    <a:pt x="2323" y="313"/>
                    <a:pt x="2314" y="304"/>
                    <a:pt x="2306" y="296"/>
                  </a:cubicBezTo>
                  <a:cubicBezTo>
                    <a:pt x="2071" y="104"/>
                    <a:pt x="1772" y="1"/>
                    <a:pt x="14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5" name="Google Shape;20105;p63"/>
            <p:cNvSpPr/>
            <p:nvPr/>
          </p:nvSpPr>
          <p:spPr>
            <a:xfrm>
              <a:off x="7382084" y="2937504"/>
              <a:ext cx="83692" cy="106505"/>
            </a:xfrm>
            <a:custGeom>
              <a:avLst/>
              <a:gdLst/>
              <a:ahLst/>
              <a:cxnLst/>
              <a:rect l="l" t="t" r="r" b="b"/>
              <a:pathLst>
                <a:path w="2502" h="3184" extrusionOk="0">
                  <a:moveTo>
                    <a:pt x="602" y="1"/>
                  </a:moveTo>
                  <a:cubicBezTo>
                    <a:pt x="522" y="1"/>
                    <a:pt x="442" y="8"/>
                    <a:pt x="360" y="26"/>
                  </a:cubicBezTo>
                  <a:cubicBezTo>
                    <a:pt x="227" y="58"/>
                    <a:pt x="94" y="128"/>
                    <a:pt x="1" y="230"/>
                  </a:cubicBezTo>
                  <a:cubicBezTo>
                    <a:pt x="24" y="425"/>
                    <a:pt x="118" y="620"/>
                    <a:pt x="274" y="753"/>
                  </a:cubicBezTo>
                  <a:cubicBezTo>
                    <a:pt x="404" y="863"/>
                    <a:pt x="576" y="925"/>
                    <a:pt x="779" y="925"/>
                  </a:cubicBezTo>
                  <a:cubicBezTo>
                    <a:pt x="820" y="925"/>
                    <a:pt x="863" y="923"/>
                    <a:pt x="907" y="917"/>
                  </a:cubicBezTo>
                  <a:lnTo>
                    <a:pt x="907" y="917"/>
                  </a:lnTo>
                  <a:cubicBezTo>
                    <a:pt x="634" y="1183"/>
                    <a:pt x="438" y="1535"/>
                    <a:pt x="352" y="1894"/>
                  </a:cubicBezTo>
                  <a:cubicBezTo>
                    <a:pt x="516" y="2121"/>
                    <a:pt x="774" y="2277"/>
                    <a:pt x="1048" y="2332"/>
                  </a:cubicBezTo>
                  <a:cubicBezTo>
                    <a:pt x="954" y="2605"/>
                    <a:pt x="946" y="2910"/>
                    <a:pt x="1016" y="3183"/>
                  </a:cubicBezTo>
                  <a:cubicBezTo>
                    <a:pt x="1485" y="2996"/>
                    <a:pt x="1899" y="2660"/>
                    <a:pt x="2173" y="2238"/>
                  </a:cubicBezTo>
                  <a:cubicBezTo>
                    <a:pt x="2368" y="1933"/>
                    <a:pt x="2501" y="1566"/>
                    <a:pt x="2454" y="1199"/>
                  </a:cubicBezTo>
                  <a:cubicBezTo>
                    <a:pt x="2392" y="831"/>
                    <a:pt x="2150" y="519"/>
                    <a:pt x="1837" y="308"/>
                  </a:cubicBezTo>
                  <a:cubicBezTo>
                    <a:pt x="1524" y="112"/>
                    <a:pt x="1141" y="26"/>
                    <a:pt x="774" y="11"/>
                  </a:cubicBezTo>
                  <a:cubicBezTo>
                    <a:pt x="716" y="4"/>
                    <a:pt x="659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6" name="Google Shape;20106;p63"/>
            <p:cNvSpPr/>
            <p:nvPr/>
          </p:nvSpPr>
          <p:spPr>
            <a:xfrm>
              <a:off x="7523510" y="2728743"/>
              <a:ext cx="75564" cy="59574"/>
            </a:xfrm>
            <a:custGeom>
              <a:avLst/>
              <a:gdLst/>
              <a:ahLst/>
              <a:cxnLst/>
              <a:rect l="l" t="t" r="r" b="b"/>
              <a:pathLst>
                <a:path w="2259" h="1781" extrusionOk="0">
                  <a:moveTo>
                    <a:pt x="1594" y="0"/>
                  </a:moveTo>
                  <a:cubicBezTo>
                    <a:pt x="1344" y="110"/>
                    <a:pt x="1118" y="305"/>
                    <a:pt x="993" y="555"/>
                  </a:cubicBezTo>
                  <a:cubicBezTo>
                    <a:pt x="821" y="352"/>
                    <a:pt x="578" y="235"/>
                    <a:pt x="336" y="203"/>
                  </a:cubicBezTo>
                  <a:cubicBezTo>
                    <a:pt x="156" y="407"/>
                    <a:pt x="39" y="672"/>
                    <a:pt x="0" y="954"/>
                  </a:cubicBezTo>
                  <a:cubicBezTo>
                    <a:pt x="211" y="1446"/>
                    <a:pt x="492" y="1673"/>
                    <a:pt x="821" y="1759"/>
                  </a:cubicBezTo>
                  <a:cubicBezTo>
                    <a:pt x="891" y="1774"/>
                    <a:pt x="962" y="1781"/>
                    <a:pt x="1033" y="1781"/>
                  </a:cubicBezTo>
                  <a:cubicBezTo>
                    <a:pt x="1290" y="1781"/>
                    <a:pt x="1542" y="1685"/>
                    <a:pt x="1751" y="1532"/>
                  </a:cubicBezTo>
                  <a:cubicBezTo>
                    <a:pt x="2016" y="1329"/>
                    <a:pt x="2188" y="1024"/>
                    <a:pt x="2259" y="704"/>
                  </a:cubicBezTo>
                  <a:cubicBezTo>
                    <a:pt x="2149" y="368"/>
                    <a:pt x="1907" y="118"/>
                    <a:pt x="15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7" name="Google Shape;20107;p63"/>
            <p:cNvSpPr/>
            <p:nvPr/>
          </p:nvSpPr>
          <p:spPr>
            <a:xfrm>
              <a:off x="7499962" y="3056151"/>
              <a:ext cx="101989" cy="101554"/>
            </a:xfrm>
            <a:custGeom>
              <a:avLst/>
              <a:gdLst/>
              <a:ahLst/>
              <a:cxnLst/>
              <a:rect l="l" t="t" r="r" b="b"/>
              <a:pathLst>
                <a:path w="3049" h="3036" extrusionOk="0">
                  <a:moveTo>
                    <a:pt x="1125" y="1"/>
                  </a:moveTo>
                  <a:cubicBezTo>
                    <a:pt x="848" y="1"/>
                    <a:pt x="557" y="66"/>
                    <a:pt x="384" y="332"/>
                  </a:cubicBezTo>
                  <a:cubicBezTo>
                    <a:pt x="87" y="777"/>
                    <a:pt x="1" y="1363"/>
                    <a:pt x="157" y="1871"/>
                  </a:cubicBezTo>
                  <a:cubicBezTo>
                    <a:pt x="313" y="2395"/>
                    <a:pt x="704" y="2833"/>
                    <a:pt x="1212" y="3036"/>
                  </a:cubicBezTo>
                  <a:cubicBezTo>
                    <a:pt x="1392" y="2723"/>
                    <a:pt x="1439" y="2340"/>
                    <a:pt x="1337" y="1996"/>
                  </a:cubicBezTo>
                  <a:lnTo>
                    <a:pt x="1337" y="1996"/>
                  </a:lnTo>
                  <a:cubicBezTo>
                    <a:pt x="1451" y="2043"/>
                    <a:pt x="1571" y="2064"/>
                    <a:pt x="1690" y="2064"/>
                  </a:cubicBezTo>
                  <a:cubicBezTo>
                    <a:pt x="1835" y="2064"/>
                    <a:pt x="1978" y="2033"/>
                    <a:pt x="2111" y="1973"/>
                  </a:cubicBezTo>
                  <a:cubicBezTo>
                    <a:pt x="2150" y="1660"/>
                    <a:pt x="2134" y="1348"/>
                    <a:pt x="2033" y="1043"/>
                  </a:cubicBezTo>
                  <a:lnTo>
                    <a:pt x="2033" y="1043"/>
                  </a:lnTo>
                  <a:cubicBezTo>
                    <a:pt x="2154" y="1128"/>
                    <a:pt x="2299" y="1171"/>
                    <a:pt x="2450" y="1171"/>
                  </a:cubicBezTo>
                  <a:cubicBezTo>
                    <a:pt x="2493" y="1171"/>
                    <a:pt x="2536" y="1167"/>
                    <a:pt x="2580" y="1160"/>
                  </a:cubicBezTo>
                  <a:cubicBezTo>
                    <a:pt x="2767" y="1129"/>
                    <a:pt x="2947" y="1035"/>
                    <a:pt x="3048" y="895"/>
                  </a:cubicBezTo>
                  <a:cubicBezTo>
                    <a:pt x="2798" y="691"/>
                    <a:pt x="2541" y="488"/>
                    <a:pt x="2259" y="324"/>
                  </a:cubicBezTo>
                  <a:cubicBezTo>
                    <a:pt x="1978" y="152"/>
                    <a:pt x="1665" y="35"/>
                    <a:pt x="1337" y="12"/>
                  </a:cubicBezTo>
                  <a:cubicBezTo>
                    <a:pt x="1269" y="5"/>
                    <a:pt x="1197" y="1"/>
                    <a:pt x="1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8" name="Google Shape;20108;p63"/>
            <p:cNvSpPr/>
            <p:nvPr/>
          </p:nvSpPr>
          <p:spPr>
            <a:xfrm>
              <a:off x="7525584" y="3181622"/>
              <a:ext cx="80012" cy="71851"/>
            </a:xfrm>
            <a:custGeom>
              <a:avLst/>
              <a:gdLst/>
              <a:ahLst/>
              <a:cxnLst/>
              <a:rect l="l" t="t" r="r" b="b"/>
              <a:pathLst>
                <a:path w="2392" h="2148" extrusionOk="0">
                  <a:moveTo>
                    <a:pt x="1051" y="0"/>
                  </a:moveTo>
                  <a:cubicBezTo>
                    <a:pt x="938" y="0"/>
                    <a:pt x="825" y="19"/>
                    <a:pt x="720" y="58"/>
                  </a:cubicBezTo>
                  <a:cubicBezTo>
                    <a:pt x="555" y="120"/>
                    <a:pt x="413" y="240"/>
                    <a:pt x="320" y="388"/>
                  </a:cubicBezTo>
                  <a:lnTo>
                    <a:pt x="320" y="388"/>
                  </a:lnTo>
                  <a:cubicBezTo>
                    <a:pt x="159" y="598"/>
                    <a:pt x="37" y="847"/>
                    <a:pt x="16" y="1113"/>
                  </a:cubicBezTo>
                  <a:cubicBezTo>
                    <a:pt x="1" y="1418"/>
                    <a:pt x="102" y="1738"/>
                    <a:pt x="344" y="1926"/>
                  </a:cubicBezTo>
                  <a:cubicBezTo>
                    <a:pt x="547" y="2087"/>
                    <a:pt x="830" y="2147"/>
                    <a:pt x="1106" y="2147"/>
                  </a:cubicBezTo>
                  <a:cubicBezTo>
                    <a:pt x="1139" y="2147"/>
                    <a:pt x="1172" y="2146"/>
                    <a:pt x="1204" y="2145"/>
                  </a:cubicBezTo>
                  <a:cubicBezTo>
                    <a:pt x="1384" y="2145"/>
                    <a:pt x="1595" y="2121"/>
                    <a:pt x="1767" y="2051"/>
                  </a:cubicBezTo>
                  <a:cubicBezTo>
                    <a:pt x="1946" y="1981"/>
                    <a:pt x="2111" y="1856"/>
                    <a:pt x="2197" y="1676"/>
                  </a:cubicBezTo>
                  <a:cubicBezTo>
                    <a:pt x="2142" y="1652"/>
                    <a:pt x="2071" y="1652"/>
                    <a:pt x="2001" y="1637"/>
                  </a:cubicBezTo>
                  <a:cubicBezTo>
                    <a:pt x="2197" y="1543"/>
                    <a:pt x="2337" y="1379"/>
                    <a:pt x="2392" y="1184"/>
                  </a:cubicBezTo>
                  <a:cubicBezTo>
                    <a:pt x="2298" y="1113"/>
                    <a:pt x="2189" y="1066"/>
                    <a:pt x="2079" y="1027"/>
                  </a:cubicBezTo>
                  <a:cubicBezTo>
                    <a:pt x="2157" y="988"/>
                    <a:pt x="2236" y="957"/>
                    <a:pt x="2314" y="926"/>
                  </a:cubicBezTo>
                  <a:cubicBezTo>
                    <a:pt x="2181" y="637"/>
                    <a:pt x="1962" y="363"/>
                    <a:pt x="1681" y="183"/>
                  </a:cubicBezTo>
                  <a:cubicBezTo>
                    <a:pt x="1495" y="70"/>
                    <a:pt x="1271" y="0"/>
                    <a:pt x="1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9" name="Google Shape;20109;p63"/>
            <p:cNvSpPr/>
            <p:nvPr/>
          </p:nvSpPr>
          <p:spPr>
            <a:xfrm>
              <a:off x="7516452" y="2734228"/>
              <a:ext cx="100919" cy="83391"/>
            </a:xfrm>
            <a:custGeom>
              <a:avLst/>
              <a:gdLst/>
              <a:ahLst/>
              <a:cxnLst/>
              <a:rect l="l" t="t" r="r" b="b"/>
              <a:pathLst>
                <a:path w="3017" h="2493" extrusionOk="0">
                  <a:moveTo>
                    <a:pt x="2595" y="0"/>
                  </a:moveTo>
                  <a:cubicBezTo>
                    <a:pt x="2180" y="39"/>
                    <a:pt x="1805" y="313"/>
                    <a:pt x="1649" y="680"/>
                  </a:cubicBezTo>
                  <a:cubicBezTo>
                    <a:pt x="1540" y="501"/>
                    <a:pt x="1407" y="344"/>
                    <a:pt x="1227" y="243"/>
                  </a:cubicBezTo>
                  <a:cubicBezTo>
                    <a:pt x="1222" y="243"/>
                    <a:pt x="1217" y="242"/>
                    <a:pt x="1212" y="242"/>
                  </a:cubicBezTo>
                  <a:cubicBezTo>
                    <a:pt x="935" y="242"/>
                    <a:pt x="632" y="459"/>
                    <a:pt x="547" y="743"/>
                  </a:cubicBezTo>
                  <a:cubicBezTo>
                    <a:pt x="391" y="618"/>
                    <a:pt x="203" y="508"/>
                    <a:pt x="0" y="438"/>
                  </a:cubicBezTo>
                  <a:lnTo>
                    <a:pt x="0" y="438"/>
                  </a:lnTo>
                  <a:cubicBezTo>
                    <a:pt x="8" y="1071"/>
                    <a:pt x="281" y="1712"/>
                    <a:pt x="743" y="2157"/>
                  </a:cubicBezTo>
                  <a:cubicBezTo>
                    <a:pt x="917" y="2331"/>
                    <a:pt x="1134" y="2493"/>
                    <a:pt x="1373" y="2493"/>
                  </a:cubicBezTo>
                  <a:cubicBezTo>
                    <a:pt x="1402" y="2493"/>
                    <a:pt x="1432" y="2490"/>
                    <a:pt x="1461" y="2485"/>
                  </a:cubicBezTo>
                  <a:cubicBezTo>
                    <a:pt x="2219" y="2353"/>
                    <a:pt x="2657" y="1954"/>
                    <a:pt x="2845" y="1477"/>
                  </a:cubicBezTo>
                  <a:cubicBezTo>
                    <a:pt x="3017" y="985"/>
                    <a:pt x="2915" y="399"/>
                    <a:pt x="2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0" name="Google Shape;20110;p63"/>
            <p:cNvSpPr/>
            <p:nvPr/>
          </p:nvSpPr>
          <p:spPr>
            <a:xfrm>
              <a:off x="7582583" y="2754867"/>
              <a:ext cx="70078" cy="67000"/>
            </a:xfrm>
            <a:custGeom>
              <a:avLst/>
              <a:gdLst/>
              <a:ahLst/>
              <a:cxnLst/>
              <a:rect l="l" t="t" r="r" b="b"/>
              <a:pathLst>
                <a:path w="2095" h="2003" extrusionOk="0">
                  <a:moveTo>
                    <a:pt x="914" y="1"/>
                  </a:moveTo>
                  <a:cubicBezTo>
                    <a:pt x="672" y="40"/>
                    <a:pt x="453" y="212"/>
                    <a:pt x="344" y="446"/>
                  </a:cubicBezTo>
                  <a:cubicBezTo>
                    <a:pt x="297" y="391"/>
                    <a:pt x="211" y="345"/>
                    <a:pt x="125" y="345"/>
                  </a:cubicBezTo>
                  <a:lnTo>
                    <a:pt x="86" y="860"/>
                  </a:lnTo>
                  <a:cubicBezTo>
                    <a:pt x="0" y="1149"/>
                    <a:pt x="117" y="1470"/>
                    <a:pt x="336" y="1681"/>
                  </a:cubicBezTo>
                  <a:cubicBezTo>
                    <a:pt x="547" y="1892"/>
                    <a:pt x="852" y="1993"/>
                    <a:pt x="1157" y="2001"/>
                  </a:cubicBezTo>
                  <a:cubicBezTo>
                    <a:pt x="1171" y="2002"/>
                    <a:pt x="1185" y="2002"/>
                    <a:pt x="1199" y="2002"/>
                  </a:cubicBezTo>
                  <a:cubicBezTo>
                    <a:pt x="1392" y="2002"/>
                    <a:pt x="1605" y="1952"/>
                    <a:pt x="1743" y="1814"/>
                  </a:cubicBezTo>
                  <a:cubicBezTo>
                    <a:pt x="1868" y="1689"/>
                    <a:pt x="1930" y="1517"/>
                    <a:pt x="1977" y="1345"/>
                  </a:cubicBezTo>
                  <a:cubicBezTo>
                    <a:pt x="2040" y="1149"/>
                    <a:pt x="2094" y="931"/>
                    <a:pt x="1985" y="743"/>
                  </a:cubicBezTo>
                  <a:cubicBezTo>
                    <a:pt x="1952" y="731"/>
                    <a:pt x="1917" y="725"/>
                    <a:pt x="1881" y="725"/>
                  </a:cubicBezTo>
                  <a:cubicBezTo>
                    <a:pt x="1824" y="725"/>
                    <a:pt x="1767" y="741"/>
                    <a:pt x="1719" y="774"/>
                  </a:cubicBezTo>
                  <a:cubicBezTo>
                    <a:pt x="1712" y="602"/>
                    <a:pt x="1672" y="431"/>
                    <a:pt x="1626" y="266"/>
                  </a:cubicBezTo>
                  <a:cubicBezTo>
                    <a:pt x="1581" y="252"/>
                    <a:pt x="1535" y="246"/>
                    <a:pt x="1490" y="246"/>
                  </a:cubicBezTo>
                  <a:cubicBezTo>
                    <a:pt x="1410" y="246"/>
                    <a:pt x="1331" y="268"/>
                    <a:pt x="1266" y="313"/>
                  </a:cubicBezTo>
                  <a:cubicBezTo>
                    <a:pt x="1165" y="157"/>
                    <a:pt x="1047" y="55"/>
                    <a:pt x="9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1" name="Google Shape;20111;p63"/>
            <p:cNvSpPr/>
            <p:nvPr/>
          </p:nvSpPr>
          <p:spPr>
            <a:xfrm>
              <a:off x="7574221" y="2766374"/>
              <a:ext cx="80514" cy="67970"/>
            </a:xfrm>
            <a:custGeom>
              <a:avLst/>
              <a:gdLst/>
              <a:ahLst/>
              <a:cxnLst/>
              <a:rect l="l" t="t" r="r" b="b"/>
              <a:pathLst>
                <a:path w="2407" h="2032" extrusionOk="0">
                  <a:moveTo>
                    <a:pt x="383" y="1"/>
                  </a:moveTo>
                  <a:cubicBezTo>
                    <a:pt x="188" y="47"/>
                    <a:pt x="47" y="251"/>
                    <a:pt x="31" y="454"/>
                  </a:cubicBezTo>
                  <a:cubicBezTo>
                    <a:pt x="0" y="665"/>
                    <a:pt x="70" y="868"/>
                    <a:pt x="156" y="1056"/>
                  </a:cubicBezTo>
                  <a:cubicBezTo>
                    <a:pt x="297" y="1337"/>
                    <a:pt x="477" y="1587"/>
                    <a:pt x="711" y="1806"/>
                  </a:cubicBezTo>
                  <a:cubicBezTo>
                    <a:pt x="727" y="1821"/>
                    <a:pt x="735" y="1837"/>
                    <a:pt x="743" y="1853"/>
                  </a:cubicBezTo>
                  <a:cubicBezTo>
                    <a:pt x="849" y="1981"/>
                    <a:pt x="993" y="2032"/>
                    <a:pt x="1150" y="2032"/>
                  </a:cubicBezTo>
                  <a:cubicBezTo>
                    <a:pt x="1432" y="2032"/>
                    <a:pt x="1753" y="1867"/>
                    <a:pt x="1954" y="1696"/>
                  </a:cubicBezTo>
                  <a:cubicBezTo>
                    <a:pt x="2259" y="1415"/>
                    <a:pt x="2407" y="962"/>
                    <a:pt x="2305" y="571"/>
                  </a:cubicBezTo>
                  <a:lnTo>
                    <a:pt x="2305" y="571"/>
                  </a:lnTo>
                  <a:cubicBezTo>
                    <a:pt x="2032" y="712"/>
                    <a:pt x="1860" y="938"/>
                    <a:pt x="1766" y="1196"/>
                  </a:cubicBezTo>
                  <a:cubicBezTo>
                    <a:pt x="1704" y="946"/>
                    <a:pt x="1594" y="743"/>
                    <a:pt x="1415" y="602"/>
                  </a:cubicBezTo>
                  <a:cubicBezTo>
                    <a:pt x="1383" y="597"/>
                    <a:pt x="1351" y="595"/>
                    <a:pt x="1319" y="595"/>
                  </a:cubicBezTo>
                  <a:cubicBezTo>
                    <a:pt x="1091" y="595"/>
                    <a:pt x="864" y="713"/>
                    <a:pt x="727" y="891"/>
                  </a:cubicBezTo>
                  <a:cubicBezTo>
                    <a:pt x="711" y="563"/>
                    <a:pt x="594" y="243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2" name="Google Shape;20112;p63"/>
            <p:cNvSpPr/>
            <p:nvPr/>
          </p:nvSpPr>
          <p:spPr>
            <a:xfrm>
              <a:off x="7597736" y="2844279"/>
              <a:ext cx="58069" cy="66733"/>
            </a:xfrm>
            <a:custGeom>
              <a:avLst/>
              <a:gdLst/>
              <a:ahLst/>
              <a:cxnLst/>
              <a:rect l="l" t="t" r="r" b="b"/>
              <a:pathLst>
                <a:path w="1736" h="1995" extrusionOk="0">
                  <a:moveTo>
                    <a:pt x="1196" y="0"/>
                  </a:moveTo>
                  <a:lnTo>
                    <a:pt x="344" y="563"/>
                  </a:lnTo>
                  <a:cubicBezTo>
                    <a:pt x="118" y="680"/>
                    <a:pt x="0" y="954"/>
                    <a:pt x="32" y="1196"/>
                  </a:cubicBezTo>
                  <a:cubicBezTo>
                    <a:pt x="63" y="1438"/>
                    <a:pt x="204" y="1665"/>
                    <a:pt x="415" y="1813"/>
                  </a:cubicBezTo>
                  <a:cubicBezTo>
                    <a:pt x="565" y="1920"/>
                    <a:pt x="741" y="1995"/>
                    <a:pt x="925" y="1995"/>
                  </a:cubicBezTo>
                  <a:cubicBezTo>
                    <a:pt x="943" y="1995"/>
                    <a:pt x="960" y="1994"/>
                    <a:pt x="977" y="1993"/>
                  </a:cubicBezTo>
                  <a:cubicBezTo>
                    <a:pt x="1180" y="1985"/>
                    <a:pt x="1391" y="1884"/>
                    <a:pt x="1509" y="1719"/>
                  </a:cubicBezTo>
                  <a:cubicBezTo>
                    <a:pt x="1516" y="1446"/>
                    <a:pt x="1360" y="1188"/>
                    <a:pt x="1126" y="1047"/>
                  </a:cubicBezTo>
                  <a:cubicBezTo>
                    <a:pt x="1376" y="938"/>
                    <a:pt x="1595" y="766"/>
                    <a:pt x="1735" y="539"/>
                  </a:cubicBezTo>
                  <a:cubicBezTo>
                    <a:pt x="1673" y="274"/>
                    <a:pt x="1454" y="71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3" name="Google Shape;20113;p63"/>
            <p:cNvSpPr/>
            <p:nvPr/>
          </p:nvSpPr>
          <p:spPr>
            <a:xfrm>
              <a:off x="7510431" y="2893919"/>
              <a:ext cx="96470" cy="81718"/>
            </a:xfrm>
            <a:custGeom>
              <a:avLst/>
              <a:gdLst/>
              <a:ahLst/>
              <a:cxnLst/>
              <a:rect l="l" t="t" r="r" b="b"/>
              <a:pathLst>
                <a:path w="2884" h="2443" extrusionOk="0">
                  <a:moveTo>
                    <a:pt x="1071" y="1"/>
                  </a:moveTo>
                  <a:cubicBezTo>
                    <a:pt x="719" y="79"/>
                    <a:pt x="438" y="384"/>
                    <a:pt x="383" y="728"/>
                  </a:cubicBezTo>
                  <a:cubicBezTo>
                    <a:pt x="336" y="681"/>
                    <a:pt x="274" y="626"/>
                    <a:pt x="211" y="611"/>
                  </a:cubicBezTo>
                  <a:lnTo>
                    <a:pt x="211" y="611"/>
                  </a:lnTo>
                  <a:cubicBezTo>
                    <a:pt x="0" y="1134"/>
                    <a:pt x="141" y="1759"/>
                    <a:pt x="540" y="2166"/>
                  </a:cubicBezTo>
                  <a:cubicBezTo>
                    <a:pt x="741" y="2367"/>
                    <a:pt x="1002" y="2443"/>
                    <a:pt x="1260" y="2443"/>
                  </a:cubicBezTo>
                  <a:cubicBezTo>
                    <a:pt x="1452" y="2443"/>
                    <a:pt x="1642" y="2401"/>
                    <a:pt x="1806" y="2337"/>
                  </a:cubicBezTo>
                  <a:cubicBezTo>
                    <a:pt x="2110" y="2306"/>
                    <a:pt x="2439" y="2111"/>
                    <a:pt x="2642" y="1830"/>
                  </a:cubicBezTo>
                  <a:cubicBezTo>
                    <a:pt x="2610" y="1775"/>
                    <a:pt x="2564" y="1736"/>
                    <a:pt x="2509" y="1705"/>
                  </a:cubicBezTo>
                  <a:cubicBezTo>
                    <a:pt x="2720" y="1509"/>
                    <a:pt x="2845" y="1251"/>
                    <a:pt x="2884" y="978"/>
                  </a:cubicBezTo>
                  <a:cubicBezTo>
                    <a:pt x="2726" y="832"/>
                    <a:pt x="2501" y="753"/>
                    <a:pt x="2285" y="753"/>
                  </a:cubicBezTo>
                  <a:cubicBezTo>
                    <a:pt x="2234" y="753"/>
                    <a:pt x="2183" y="758"/>
                    <a:pt x="2134" y="767"/>
                  </a:cubicBezTo>
                  <a:cubicBezTo>
                    <a:pt x="2196" y="532"/>
                    <a:pt x="2134" y="275"/>
                    <a:pt x="1985" y="103"/>
                  </a:cubicBezTo>
                  <a:cubicBezTo>
                    <a:pt x="1979" y="102"/>
                    <a:pt x="1973" y="102"/>
                    <a:pt x="1967" y="102"/>
                  </a:cubicBezTo>
                  <a:cubicBezTo>
                    <a:pt x="1700" y="102"/>
                    <a:pt x="1459" y="264"/>
                    <a:pt x="1337" y="501"/>
                  </a:cubicBezTo>
                  <a:cubicBezTo>
                    <a:pt x="1313" y="306"/>
                    <a:pt x="1212" y="118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4" name="Google Shape;20114;p63"/>
            <p:cNvSpPr/>
            <p:nvPr/>
          </p:nvSpPr>
          <p:spPr>
            <a:xfrm>
              <a:off x="7532140" y="2936802"/>
              <a:ext cx="92021" cy="110853"/>
            </a:xfrm>
            <a:custGeom>
              <a:avLst/>
              <a:gdLst/>
              <a:ahLst/>
              <a:cxnLst/>
              <a:rect l="l" t="t" r="r" b="b"/>
              <a:pathLst>
                <a:path w="2751" h="3314" extrusionOk="0">
                  <a:moveTo>
                    <a:pt x="1024" y="1"/>
                  </a:moveTo>
                  <a:cubicBezTo>
                    <a:pt x="664" y="204"/>
                    <a:pt x="430" y="618"/>
                    <a:pt x="422" y="1040"/>
                  </a:cubicBezTo>
                  <a:cubicBezTo>
                    <a:pt x="242" y="1118"/>
                    <a:pt x="86" y="1313"/>
                    <a:pt x="55" y="1524"/>
                  </a:cubicBezTo>
                  <a:cubicBezTo>
                    <a:pt x="0" y="1751"/>
                    <a:pt x="47" y="1985"/>
                    <a:pt x="164" y="2173"/>
                  </a:cubicBezTo>
                  <a:cubicBezTo>
                    <a:pt x="281" y="2368"/>
                    <a:pt x="453" y="2509"/>
                    <a:pt x="664" y="2603"/>
                  </a:cubicBezTo>
                  <a:cubicBezTo>
                    <a:pt x="977" y="2954"/>
                    <a:pt x="1430" y="3228"/>
                    <a:pt x="1922" y="3314"/>
                  </a:cubicBezTo>
                  <a:cubicBezTo>
                    <a:pt x="2032" y="3134"/>
                    <a:pt x="2079" y="2939"/>
                    <a:pt x="2071" y="2736"/>
                  </a:cubicBezTo>
                  <a:lnTo>
                    <a:pt x="2071" y="2736"/>
                  </a:lnTo>
                  <a:cubicBezTo>
                    <a:pt x="2153" y="2753"/>
                    <a:pt x="2239" y="2762"/>
                    <a:pt x="2326" y="2762"/>
                  </a:cubicBezTo>
                  <a:cubicBezTo>
                    <a:pt x="2472" y="2762"/>
                    <a:pt x="2619" y="2738"/>
                    <a:pt x="2751" y="2689"/>
                  </a:cubicBezTo>
                  <a:cubicBezTo>
                    <a:pt x="2743" y="2540"/>
                    <a:pt x="2735" y="2376"/>
                    <a:pt x="2680" y="2228"/>
                  </a:cubicBezTo>
                  <a:cubicBezTo>
                    <a:pt x="2633" y="2079"/>
                    <a:pt x="2548" y="1939"/>
                    <a:pt x="2407" y="1860"/>
                  </a:cubicBezTo>
                  <a:cubicBezTo>
                    <a:pt x="2594" y="1743"/>
                    <a:pt x="2696" y="1548"/>
                    <a:pt x="2719" y="1352"/>
                  </a:cubicBezTo>
                  <a:cubicBezTo>
                    <a:pt x="2751" y="1157"/>
                    <a:pt x="2735" y="946"/>
                    <a:pt x="2712" y="751"/>
                  </a:cubicBezTo>
                  <a:cubicBezTo>
                    <a:pt x="2536" y="688"/>
                    <a:pt x="2350" y="657"/>
                    <a:pt x="2165" y="657"/>
                  </a:cubicBezTo>
                  <a:cubicBezTo>
                    <a:pt x="1979" y="657"/>
                    <a:pt x="1793" y="688"/>
                    <a:pt x="1618" y="751"/>
                  </a:cubicBezTo>
                  <a:cubicBezTo>
                    <a:pt x="1625" y="579"/>
                    <a:pt x="1539" y="423"/>
                    <a:pt x="1422" y="305"/>
                  </a:cubicBezTo>
                  <a:cubicBezTo>
                    <a:pt x="1305" y="188"/>
                    <a:pt x="1164" y="94"/>
                    <a:pt x="10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5" name="Google Shape;20115;p63"/>
            <p:cNvSpPr/>
            <p:nvPr/>
          </p:nvSpPr>
          <p:spPr>
            <a:xfrm>
              <a:off x="7531605" y="2972861"/>
              <a:ext cx="37665" cy="49974"/>
            </a:xfrm>
            <a:custGeom>
              <a:avLst/>
              <a:gdLst/>
              <a:ahLst/>
              <a:cxnLst/>
              <a:rect l="l" t="t" r="r" b="b"/>
              <a:pathLst>
                <a:path w="1126" h="1494" extrusionOk="0">
                  <a:moveTo>
                    <a:pt x="368" y="1"/>
                  </a:moveTo>
                  <a:cubicBezTo>
                    <a:pt x="141" y="134"/>
                    <a:pt x="0" y="407"/>
                    <a:pt x="24" y="681"/>
                  </a:cubicBezTo>
                  <a:cubicBezTo>
                    <a:pt x="55" y="1025"/>
                    <a:pt x="297" y="1345"/>
                    <a:pt x="633" y="1493"/>
                  </a:cubicBezTo>
                  <a:cubicBezTo>
                    <a:pt x="891" y="1290"/>
                    <a:pt x="1071" y="986"/>
                    <a:pt x="1126" y="665"/>
                  </a:cubicBezTo>
                  <a:cubicBezTo>
                    <a:pt x="977" y="353"/>
                    <a:pt x="696" y="103"/>
                    <a:pt x="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6" name="Google Shape;20116;p63"/>
            <p:cNvSpPr/>
            <p:nvPr/>
          </p:nvSpPr>
          <p:spPr>
            <a:xfrm>
              <a:off x="7575793" y="2836619"/>
              <a:ext cx="74527" cy="80882"/>
            </a:xfrm>
            <a:custGeom>
              <a:avLst/>
              <a:gdLst/>
              <a:ahLst/>
              <a:cxnLst/>
              <a:rect l="l" t="t" r="r" b="b"/>
              <a:pathLst>
                <a:path w="2228" h="2418" extrusionOk="0">
                  <a:moveTo>
                    <a:pt x="1477" y="0"/>
                  </a:moveTo>
                  <a:cubicBezTo>
                    <a:pt x="1076" y="0"/>
                    <a:pt x="692" y="217"/>
                    <a:pt x="406" y="503"/>
                  </a:cubicBezTo>
                  <a:cubicBezTo>
                    <a:pt x="211" y="698"/>
                    <a:pt x="55" y="948"/>
                    <a:pt x="31" y="1222"/>
                  </a:cubicBezTo>
                  <a:cubicBezTo>
                    <a:pt x="0" y="1620"/>
                    <a:pt x="297" y="1988"/>
                    <a:pt x="649" y="2167"/>
                  </a:cubicBezTo>
                  <a:cubicBezTo>
                    <a:pt x="1000" y="2355"/>
                    <a:pt x="1407" y="2394"/>
                    <a:pt x="1797" y="2417"/>
                  </a:cubicBezTo>
                  <a:cubicBezTo>
                    <a:pt x="1782" y="2238"/>
                    <a:pt x="1680" y="2058"/>
                    <a:pt x="1555" y="1964"/>
                  </a:cubicBezTo>
                  <a:cubicBezTo>
                    <a:pt x="1860" y="1823"/>
                    <a:pt x="2102" y="1573"/>
                    <a:pt x="2227" y="1269"/>
                  </a:cubicBezTo>
                  <a:cubicBezTo>
                    <a:pt x="2063" y="1034"/>
                    <a:pt x="1813" y="870"/>
                    <a:pt x="1524" y="815"/>
                  </a:cubicBezTo>
                  <a:cubicBezTo>
                    <a:pt x="1665" y="792"/>
                    <a:pt x="1790" y="690"/>
                    <a:pt x="1868" y="573"/>
                  </a:cubicBezTo>
                  <a:cubicBezTo>
                    <a:pt x="1946" y="456"/>
                    <a:pt x="1985" y="307"/>
                    <a:pt x="2008" y="175"/>
                  </a:cubicBezTo>
                  <a:cubicBezTo>
                    <a:pt x="2016" y="135"/>
                    <a:pt x="2016" y="96"/>
                    <a:pt x="1993" y="65"/>
                  </a:cubicBezTo>
                  <a:cubicBezTo>
                    <a:pt x="1977" y="34"/>
                    <a:pt x="1938" y="34"/>
                    <a:pt x="1907" y="34"/>
                  </a:cubicBezTo>
                  <a:cubicBezTo>
                    <a:pt x="1797" y="18"/>
                    <a:pt x="1704" y="10"/>
                    <a:pt x="1625" y="10"/>
                  </a:cubicBezTo>
                  <a:cubicBezTo>
                    <a:pt x="1576" y="4"/>
                    <a:pt x="1526" y="0"/>
                    <a:pt x="1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7" name="Google Shape;20117;p63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8" name="Google Shape;20118;p63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9" name="Google Shape;20119;p63"/>
            <p:cNvSpPr/>
            <p:nvPr/>
          </p:nvSpPr>
          <p:spPr>
            <a:xfrm>
              <a:off x="7456309" y="2811598"/>
              <a:ext cx="210735" cy="891543"/>
            </a:xfrm>
            <a:custGeom>
              <a:avLst/>
              <a:gdLst/>
              <a:ahLst/>
              <a:cxnLst/>
              <a:rect l="l" t="t" r="r" b="b"/>
              <a:pathLst>
                <a:path w="6300" h="26653" extrusionOk="0">
                  <a:moveTo>
                    <a:pt x="3259" y="0"/>
                  </a:moveTo>
                  <a:lnTo>
                    <a:pt x="3228" y="32"/>
                  </a:lnTo>
                  <a:cubicBezTo>
                    <a:pt x="3213" y="40"/>
                    <a:pt x="3189" y="55"/>
                    <a:pt x="3166" y="55"/>
                  </a:cubicBezTo>
                  <a:cubicBezTo>
                    <a:pt x="3142" y="55"/>
                    <a:pt x="3127" y="55"/>
                    <a:pt x="3111" y="40"/>
                  </a:cubicBezTo>
                  <a:lnTo>
                    <a:pt x="3111" y="40"/>
                  </a:lnTo>
                  <a:cubicBezTo>
                    <a:pt x="3173" y="211"/>
                    <a:pt x="3220" y="383"/>
                    <a:pt x="3228" y="563"/>
                  </a:cubicBezTo>
                  <a:cubicBezTo>
                    <a:pt x="3228" y="665"/>
                    <a:pt x="3228" y="774"/>
                    <a:pt x="3213" y="883"/>
                  </a:cubicBezTo>
                  <a:cubicBezTo>
                    <a:pt x="3213" y="899"/>
                    <a:pt x="3205" y="923"/>
                    <a:pt x="3205" y="930"/>
                  </a:cubicBezTo>
                  <a:cubicBezTo>
                    <a:pt x="3080" y="1079"/>
                    <a:pt x="2947" y="1235"/>
                    <a:pt x="2830" y="1391"/>
                  </a:cubicBezTo>
                  <a:cubicBezTo>
                    <a:pt x="2814" y="1282"/>
                    <a:pt x="2775" y="1173"/>
                    <a:pt x="2712" y="1087"/>
                  </a:cubicBezTo>
                  <a:cubicBezTo>
                    <a:pt x="2619" y="930"/>
                    <a:pt x="2494" y="798"/>
                    <a:pt x="2353" y="657"/>
                  </a:cubicBezTo>
                  <a:lnTo>
                    <a:pt x="2353" y="688"/>
                  </a:lnTo>
                  <a:cubicBezTo>
                    <a:pt x="2345" y="696"/>
                    <a:pt x="2345" y="704"/>
                    <a:pt x="2330" y="719"/>
                  </a:cubicBezTo>
                  <a:cubicBezTo>
                    <a:pt x="2322" y="735"/>
                    <a:pt x="2290" y="758"/>
                    <a:pt x="2275" y="766"/>
                  </a:cubicBezTo>
                  <a:cubicBezTo>
                    <a:pt x="2369" y="883"/>
                    <a:pt x="2462" y="1009"/>
                    <a:pt x="2517" y="1149"/>
                  </a:cubicBezTo>
                  <a:cubicBezTo>
                    <a:pt x="2564" y="1266"/>
                    <a:pt x="2611" y="1391"/>
                    <a:pt x="2626" y="1509"/>
                  </a:cubicBezTo>
                  <a:cubicBezTo>
                    <a:pt x="2634" y="1563"/>
                    <a:pt x="2626" y="1626"/>
                    <a:pt x="2619" y="1681"/>
                  </a:cubicBezTo>
                  <a:cubicBezTo>
                    <a:pt x="2197" y="2282"/>
                    <a:pt x="1845" y="2931"/>
                    <a:pt x="1572" y="3611"/>
                  </a:cubicBezTo>
                  <a:cubicBezTo>
                    <a:pt x="1548" y="3392"/>
                    <a:pt x="1517" y="3181"/>
                    <a:pt x="1431" y="2986"/>
                  </a:cubicBezTo>
                  <a:cubicBezTo>
                    <a:pt x="1353" y="2775"/>
                    <a:pt x="1236" y="2579"/>
                    <a:pt x="1103" y="2407"/>
                  </a:cubicBezTo>
                  <a:cubicBezTo>
                    <a:pt x="1017" y="2298"/>
                    <a:pt x="915" y="2204"/>
                    <a:pt x="806" y="2126"/>
                  </a:cubicBezTo>
                  <a:lnTo>
                    <a:pt x="806" y="2212"/>
                  </a:lnTo>
                  <a:lnTo>
                    <a:pt x="806" y="2290"/>
                  </a:lnTo>
                  <a:lnTo>
                    <a:pt x="806" y="2298"/>
                  </a:lnTo>
                  <a:cubicBezTo>
                    <a:pt x="1001" y="2525"/>
                    <a:pt x="1142" y="2806"/>
                    <a:pt x="1228" y="3072"/>
                  </a:cubicBezTo>
                  <a:cubicBezTo>
                    <a:pt x="1306" y="3298"/>
                    <a:pt x="1345" y="3533"/>
                    <a:pt x="1353" y="3775"/>
                  </a:cubicBezTo>
                  <a:cubicBezTo>
                    <a:pt x="1368" y="3892"/>
                    <a:pt x="1368" y="4017"/>
                    <a:pt x="1368" y="4134"/>
                  </a:cubicBezTo>
                  <a:lnTo>
                    <a:pt x="1368" y="4142"/>
                  </a:lnTo>
                  <a:cubicBezTo>
                    <a:pt x="1196" y="4627"/>
                    <a:pt x="1064" y="5119"/>
                    <a:pt x="954" y="5619"/>
                  </a:cubicBezTo>
                  <a:cubicBezTo>
                    <a:pt x="907" y="5541"/>
                    <a:pt x="845" y="5463"/>
                    <a:pt x="782" y="5392"/>
                  </a:cubicBezTo>
                  <a:cubicBezTo>
                    <a:pt x="665" y="5267"/>
                    <a:pt x="524" y="5150"/>
                    <a:pt x="376" y="5056"/>
                  </a:cubicBezTo>
                  <a:cubicBezTo>
                    <a:pt x="313" y="5002"/>
                    <a:pt x="235" y="4955"/>
                    <a:pt x="141" y="4939"/>
                  </a:cubicBezTo>
                  <a:lnTo>
                    <a:pt x="126" y="4939"/>
                  </a:lnTo>
                  <a:cubicBezTo>
                    <a:pt x="126" y="4947"/>
                    <a:pt x="134" y="4955"/>
                    <a:pt x="134" y="4955"/>
                  </a:cubicBezTo>
                  <a:cubicBezTo>
                    <a:pt x="134" y="4963"/>
                    <a:pt x="141" y="4978"/>
                    <a:pt x="141" y="4978"/>
                  </a:cubicBezTo>
                  <a:lnTo>
                    <a:pt x="141" y="4986"/>
                  </a:lnTo>
                  <a:lnTo>
                    <a:pt x="141" y="4994"/>
                  </a:lnTo>
                  <a:lnTo>
                    <a:pt x="141" y="5002"/>
                  </a:lnTo>
                  <a:cubicBezTo>
                    <a:pt x="141" y="5017"/>
                    <a:pt x="157" y="5033"/>
                    <a:pt x="157" y="5041"/>
                  </a:cubicBezTo>
                  <a:cubicBezTo>
                    <a:pt x="165" y="5095"/>
                    <a:pt x="173" y="5142"/>
                    <a:pt x="165" y="5181"/>
                  </a:cubicBezTo>
                  <a:cubicBezTo>
                    <a:pt x="204" y="5197"/>
                    <a:pt x="243" y="5228"/>
                    <a:pt x="282" y="5260"/>
                  </a:cubicBezTo>
                  <a:cubicBezTo>
                    <a:pt x="399" y="5346"/>
                    <a:pt x="517" y="5447"/>
                    <a:pt x="610" y="5549"/>
                  </a:cubicBezTo>
                  <a:cubicBezTo>
                    <a:pt x="712" y="5658"/>
                    <a:pt x="790" y="5775"/>
                    <a:pt x="845" y="5916"/>
                  </a:cubicBezTo>
                  <a:cubicBezTo>
                    <a:pt x="860" y="5939"/>
                    <a:pt x="868" y="5971"/>
                    <a:pt x="876" y="5994"/>
                  </a:cubicBezTo>
                  <a:cubicBezTo>
                    <a:pt x="798" y="6393"/>
                    <a:pt x="751" y="6791"/>
                    <a:pt x="712" y="7205"/>
                  </a:cubicBezTo>
                  <a:lnTo>
                    <a:pt x="704" y="7205"/>
                  </a:lnTo>
                  <a:cubicBezTo>
                    <a:pt x="642" y="7229"/>
                    <a:pt x="587" y="7260"/>
                    <a:pt x="532" y="7291"/>
                  </a:cubicBezTo>
                  <a:cubicBezTo>
                    <a:pt x="415" y="7369"/>
                    <a:pt x="313" y="7448"/>
                    <a:pt x="220" y="7557"/>
                  </a:cubicBezTo>
                  <a:cubicBezTo>
                    <a:pt x="118" y="7674"/>
                    <a:pt x="48" y="7799"/>
                    <a:pt x="1" y="7948"/>
                  </a:cubicBezTo>
                  <a:cubicBezTo>
                    <a:pt x="48" y="7963"/>
                    <a:pt x="95" y="7995"/>
                    <a:pt x="134" y="8026"/>
                  </a:cubicBezTo>
                  <a:cubicBezTo>
                    <a:pt x="204" y="7916"/>
                    <a:pt x="290" y="7807"/>
                    <a:pt x="376" y="7713"/>
                  </a:cubicBezTo>
                  <a:cubicBezTo>
                    <a:pt x="454" y="7635"/>
                    <a:pt x="548" y="7557"/>
                    <a:pt x="642" y="7494"/>
                  </a:cubicBezTo>
                  <a:cubicBezTo>
                    <a:pt x="665" y="7487"/>
                    <a:pt x="681" y="7479"/>
                    <a:pt x="689" y="7463"/>
                  </a:cubicBezTo>
                  <a:lnTo>
                    <a:pt x="689" y="7463"/>
                  </a:lnTo>
                  <a:cubicBezTo>
                    <a:pt x="649" y="8026"/>
                    <a:pt x="642" y="8573"/>
                    <a:pt x="673" y="9128"/>
                  </a:cubicBezTo>
                  <a:cubicBezTo>
                    <a:pt x="759" y="11058"/>
                    <a:pt x="1251" y="12972"/>
                    <a:pt x="1892" y="14793"/>
                  </a:cubicBezTo>
                  <a:cubicBezTo>
                    <a:pt x="2228" y="15731"/>
                    <a:pt x="2587" y="16645"/>
                    <a:pt x="3017" y="17544"/>
                  </a:cubicBezTo>
                  <a:cubicBezTo>
                    <a:pt x="3439" y="18435"/>
                    <a:pt x="3916" y="19302"/>
                    <a:pt x="4377" y="20177"/>
                  </a:cubicBezTo>
                  <a:cubicBezTo>
                    <a:pt x="4494" y="20388"/>
                    <a:pt x="4580" y="20615"/>
                    <a:pt x="4689" y="20834"/>
                  </a:cubicBezTo>
                  <a:cubicBezTo>
                    <a:pt x="4791" y="21052"/>
                    <a:pt x="4893" y="21279"/>
                    <a:pt x="4986" y="21498"/>
                  </a:cubicBezTo>
                  <a:cubicBezTo>
                    <a:pt x="5174" y="21943"/>
                    <a:pt x="5354" y="22381"/>
                    <a:pt x="5471" y="22842"/>
                  </a:cubicBezTo>
                  <a:cubicBezTo>
                    <a:pt x="5526" y="23061"/>
                    <a:pt x="5596" y="23287"/>
                    <a:pt x="5635" y="23514"/>
                  </a:cubicBezTo>
                  <a:cubicBezTo>
                    <a:pt x="5682" y="23748"/>
                    <a:pt x="5690" y="23991"/>
                    <a:pt x="5713" y="24225"/>
                  </a:cubicBezTo>
                  <a:cubicBezTo>
                    <a:pt x="5744" y="24694"/>
                    <a:pt x="5721" y="25163"/>
                    <a:pt x="5635" y="25624"/>
                  </a:cubicBezTo>
                  <a:cubicBezTo>
                    <a:pt x="5596" y="25850"/>
                    <a:pt x="5518" y="26069"/>
                    <a:pt x="5440" y="26288"/>
                  </a:cubicBezTo>
                  <a:cubicBezTo>
                    <a:pt x="5365" y="26497"/>
                    <a:pt x="5547" y="26653"/>
                    <a:pt x="5720" y="26653"/>
                  </a:cubicBezTo>
                  <a:cubicBezTo>
                    <a:pt x="5818" y="26653"/>
                    <a:pt x="5913" y="26602"/>
                    <a:pt x="5955" y="26483"/>
                  </a:cubicBezTo>
                  <a:cubicBezTo>
                    <a:pt x="6252" y="25553"/>
                    <a:pt x="6299" y="24545"/>
                    <a:pt x="6151" y="23631"/>
                  </a:cubicBezTo>
                  <a:cubicBezTo>
                    <a:pt x="6080" y="23162"/>
                    <a:pt x="5995" y="22717"/>
                    <a:pt x="5862" y="22256"/>
                  </a:cubicBezTo>
                  <a:cubicBezTo>
                    <a:pt x="5721" y="21787"/>
                    <a:pt x="5549" y="21326"/>
                    <a:pt x="5346" y="20865"/>
                  </a:cubicBezTo>
                  <a:cubicBezTo>
                    <a:pt x="4955" y="19990"/>
                    <a:pt x="4486" y="19138"/>
                    <a:pt x="4057" y="18278"/>
                  </a:cubicBezTo>
                  <a:cubicBezTo>
                    <a:pt x="3603" y="17395"/>
                    <a:pt x="3205" y="16489"/>
                    <a:pt x="2822" y="15582"/>
                  </a:cubicBezTo>
                  <a:cubicBezTo>
                    <a:pt x="2275" y="14270"/>
                    <a:pt x="1814" y="12918"/>
                    <a:pt x="1517" y="11519"/>
                  </a:cubicBezTo>
                  <a:lnTo>
                    <a:pt x="1517" y="11519"/>
                  </a:lnTo>
                  <a:cubicBezTo>
                    <a:pt x="1697" y="11753"/>
                    <a:pt x="1923" y="11941"/>
                    <a:pt x="2197" y="12058"/>
                  </a:cubicBezTo>
                  <a:cubicBezTo>
                    <a:pt x="2197" y="12035"/>
                    <a:pt x="2197" y="12019"/>
                    <a:pt x="2205" y="11988"/>
                  </a:cubicBezTo>
                  <a:cubicBezTo>
                    <a:pt x="2205" y="11980"/>
                    <a:pt x="2212" y="11964"/>
                    <a:pt x="2212" y="11956"/>
                  </a:cubicBezTo>
                  <a:cubicBezTo>
                    <a:pt x="2228" y="11941"/>
                    <a:pt x="2236" y="11917"/>
                    <a:pt x="2251" y="11910"/>
                  </a:cubicBezTo>
                  <a:lnTo>
                    <a:pt x="2267" y="11910"/>
                  </a:lnTo>
                  <a:cubicBezTo>
                    <a:pt x="2009" y="11769"/>
                    <a:pt x="1783" y="11558"/>
                    <a:pt x="1618" y="11323"/>
                  </a:cubicBezTo>
                  <a:cubicBezTo>
                    <a:pt x="1540" y="11214"/>
                    <a:pt x="1470" y="11097"/>
                    <a:pt x="1415" y="10980"/>
                  </a:cubicBezTo>
                  <a:cubicBezTo>
                    <a:pt x="1361" y="10675"/>
                    <a:pt x="1306" y="10362"/>
                    <a:pt x="1267" y="10065"/>
                  </a:cubicBezTo>
                  <a:cubicBezTo>
                    <a:pt x="1150" y="9151"/>
                    <a:pt x="1079" y="8252"/>
                    <a:pt x="1126" y="7338"/>
                  </a:cubicBezTo>
                  <a:cubicBezTo>
                    <a:pt x="1142" y="7338"/>
                    <a:pt x="1165" y="7346"/>
                    <a:pt x="1181" y="7346"/>
                  </a:cubicBezTo>
                  <a:cubicBezTo>
                    <a:pt x="1298" y="7385"/>
                    <a:pt x="1415" y="7463"/>
                    <a:pt x="1501" y="7541"/>
                  </a:cubicBezTo>
                  <a:cubicBezTo>
                    <a:pt x="1579" y="7604"/>
                    <a:pt x="1642" y="7682"/>
                    <a:pt x="1704" y="7745"/>
                  </a:cubicBezTo>
                  <a:lnTo>
                    <a:pt x="1704" y="7737"/>
                  </a:lnTo>
                  <a:cubicBezTo>
                    <a:pt x="1736" y="7682"/>
                    <a:pt x="1798" y="7627"/>
                    <a:pt x="1853" y="7612"/>
                  </a:cubicBezTo>
                  <a:cubicBezTo>
                    <a:pt x="1767" y="7487"/>
                    <a:pt x="1657" y="7385"/>
                    <a:pt x="1540" y="7299"/>
                  </a:cubicBezTo>
                  <a:cubicBezTo>
                    <a:pt x="1415" y="7213"/>
                    <a:pt x="1275" y="7135"/>
                    <a:pt x="1118" y="7112"/>
                  </a:cubicBezTo>
                  <a:cubicBezTo>
                    <a:pt x="1134" y="6885"/>
                    <a:pt x="1150" y="6666"/>
                    <a:pt x="1181" y="6447"/>
                  </a:cubicBezTo>
                  <a:cubicBezTo>
                    <a:pt x="1220" y="6408"/>
                    <a:pt x="1267" y="6369"/>
                    <a:pt x="1306" y="6330"/>
                  </a:cubicBezTo>
                  <a:cubicBezTo>
                    <a:pt x="1423" y="6213"/>
                    <a:pt x="1548" y="6103"/>
                    <a:pt x="1689" y="6018"/>
                  </a:cubicBezTo>
                  <a:cubicBezTo>
                    <a:pt x="1822" y="5924"/>
                    <a:pt x="1970" y="5838"/>
                    <a:pt x="2119" y="5767"/>
                  </a:cubicBezTo>
                  <a:cubicBezTo>
                    <a:pt x="2189" y="5736"/>
                    <a:pt x="2251" y="5713"/>
                    <a:pt x="2322" y="5697"/>
                  </a:cubicBezTo>
                  <a:cubicBezTo>
                    <a:pt x="2314" y="5689"/>
                    <a:pt x="2314" y="5666"/>
                    <a:pt x="2306" y="5658"/>
                  </a:cubicBezTo>
                  <a:cubicBezTo>
                    <a:pt x="2290" y="5642"/>
                    <a:pt x="2283" y="5619"/>
                    <a:pt x="2283" y="5596"/>
                  </a:cubicBezTo>
                  <a:cubicBezTo>
                    <a:pt x="2283" y="5588"/>
                    <a:pt x="2275" y="5580"/>
                    <a:pt x="2275" y="5564"/>
                  </a:cubicBezTo>
                  <a:cubicBezTo>
                    <a:pt x="2228" y="5572"/>
                    <a:pt x="2173" y="5588"/>
                    <a:pt x="2126" y="5611"/>
                  </a:cubicBezTo>
                  <a:cubicBezTo>
                    <a:pt x="1954" y="5682"/>
                    <a:pt x="1775" y="5783"/>
                    <a:pt x="1611" y="5885"/>
                  </a:cubicBezTo>
                  <a:cubicBezTo>
                    <a:pt x="1470" y="5963"/>
                    <a:pt x="1337" y="6049"/>
                    <a:pt x="1220" y="6158"/>
                  </a:cubicBezTo>
                  <a:cubicBezTo>
                    <a:pt x="1251" y="5924"/>
                    <a:pt x="1290" y="5689"/>
                    <a:pt x="1337" y="5463"/>
                  </a:cubicBezTo>
                  <a:cubicBezTo>
                    <a:pt x="1587" y="5377"/>
                    <a:pt x="1837" y="5252"/>
                    <a:pt x="2048" y="5103"/>
                  </a:cubicBezTo>
                  <a:cubicBezTo>
                    <a:pt x="2173" y="5017"/>
                    <a:pt x="2290" y="4908"/>
                    <a:pt x="2400" y="4798"/>
                  </a:cubicBezTo>
                  <a:cubicBezTo>
                    <a:pt x="2384" y="4798"/>
                    <a:pt x="2369" y="4791"/>
                    <a:pt x="2353" y="4791"/>
                  </a:cubicBezTo>
                  <a:cubicBezTo>
                    <a:pt x="2330" y="4775"/>
                    <a:pt x="2322" y="4767"/>
                    <a:pt x="2306" y="4759"/>
                  </a:cubicBezTo>
                  <a:lnTo>
                    <a:pt x="2283" y="4759"/>
                  </a:lnTo>
                  <a:cubicBezTo>
                    <a:pt x="2275" y="4759"/>
                    <a:pt x="2275" y="4752"/>
                    <a:pt x="2267" y="4752"/>
                  </a:cubicBezTo>
                  <a:cubicBezTo>
                    <a:pt x="2165" y="4830"/>
                    <a:pt x="2072" y="4908"/>
                    <a:pt x="1962" y="4986"/>
                  </a:cubicBezTo>
                  <a:cubicBezTo>
                    <a:pt x="1783" y="5103"/>
                    <a:pt x="1579" y="5197"/>
                    <a:pt x="1384" y="5260"/>
                  </a:cubicBezTo>
                  <a:cubicBezTo>
                    <a:pt x="1423" y="5088"/>
                    <a:pt x="1462" y="4931"/>
                    <a:pt x="1509" y="4775"/>
                  </a:cubicBezTo>
                  <a:cubicBezTo>
                    <a:pt x="1767" y="3908"/>
                    <a:pt x="2126" y="3072"/>
                    <a:pt x="2587" y="2290"/>
                  </a:cubicBezTo>
                  <a:cubicBezTo>
                    <a:pt x="2619" y="2274"/>
                    <a:pt x="2634" y="2259"/>
                    <a:pt x="2666" y="2251"/>
                  </a:cubicBezTo>
                  <a:cubicBezTo>
                    <a:pt x="2783" y="2188"/>
                    <a:pt x="2908" y="2134"/>
                    <a:pt x="3033" y="2095"/>
                  </a:cubicBezTo>
                  <a:cubicBezTo>
                    <a:pt x="3166" y="2056"/>
                    <a:pt x="3299" y="2024"/>
                    <a:pt x="3439" y="1993"/>
                  </a:cubicBezTo>
                  <a:cubicBezTo>
                    <a:pt x="3502" y="1978"/>
                    <a:pt x="3572" y="1954"/>
                    <a:pt x="3650" y="1954"/>
                  </a:cubicBezTo>
                  <a:cubicBezTo>
                    <a:pt x="3685" y="1950"/>
                    <a:pt x="3722" y="1950"/>
                    <a:pt x="3760" y="1950"/>
                  </a:cubicBezTo>
                  <a:cubicBezTo>
                    <a:pt x="3797" y="1950"/>
                    <a:pt x="3834" y="1950"/>
                    <a:pt x="3869" y="1946"/>
                  </a:cubicBezTo>
                  <a:cubicBezTo>
                    <a:pt x="3885" y="1946"/>
                    <a:pt x="3892" y="1907"/>
                    <a:pt x="3869" y="1907"/>
                  </a:cubicBezTo>
                  <a:cubicBezTo>
                    <a:pt x="3799" y="1884"/>
                    <a:pt x="3728" y="1884"/>
                    <a:pt x="3658" y="1884"/>
                  </a:cubicBezTo>
                  <a:cubicBezTo>
                    <a:pt x="3595" y="1884"/>
                    <a:pt x="3528" y="1874"/>
                    <a:pt x="3463" y="1874"/>
                  </a:cubicBezTo>
                  <a:cubicBezTo>
                    <a:pt x="3447" y="1874"/>
                    <a:pt x="3431" y="1874"/>
                    <a:pt x="3416" y="1876"/>
                  </a:cubicBezTo>
                  <a:cubicBezTo>
                    <a:pt x="3259" y="1876"/>
                    <a:pt x="3103" y="1907"/>
                    <a:pt x="2947" y="1938"/>
                  </a:cubicBezTo>
                  <a:cubicBezTo>
                    <a:pt x="2892" y="1946"/>
                    <a:pt x="2830" y="1970"/>
                    <a:pt x="2775" y="1978"/>
                  </a:cubicBezTo>
                  <a:cubicBezTo>
                    <a:pt x="2947" y="1704"/>
                    <a:pt x="3142" y="1431"/>
                    <a:pt x="3361" y="1173"/>
                  </a:cubicBezTo>
                  <a:cubicBezTo>
                    <a:pt x="3384" y="1173"/>
                    <a:pt x="3408" y="1173"/>
                    <a:pt x="3439" y="1157"/>
                  </a:cubicBezTo>
                  <a:cubicBezTo>
                    <a:pt x="3533" y="1087"/>
                    <a:pt x="3650" y="1048"/>
                    <a:pt x="3760" y="1016"/>
                  </a:cubicBezTo>
                  <a:cubicBezTo>
                    <a:pt x="3892" y="977"/>
                    <a:pt x="4025" y="938"/>
                    <a:pt x="4150" y="891"/>
                  </a:cubicBezTo>
                  <a:cubicBezTo>
                    <a:pt x="4260" y="852"/>
                    <a:pt x="4361" y="813"/>
                    <a:pt x="4471" y="766"/>
                  </a:cubicBezTo>
                  <a:lnTo>
                    <a:pt x="4549" y="766"/>
                  </a:lnTo>
                  <a:cubicBezTo>
                    <a:pt x="4580" y="766"/>
                    <a:pt x="4596" y="751"/>
                    <a:pt x="4619" y="751"/>
                  </a:cubicBezTo>
                  <a:cubicBezTo>
                    <a:pt x="4666" y="751"/>
                    <a:pt x="4705" y="735"/>
                    <a:pt x="4752" y="712"/>
                  </a:cubicBezTo>
                  <a:cubicBezTo>
                    <a:pt x="4830" y="688"/>
                    <a:pt x="4900" y="626"/>
                    <a:pt x="4940" y="547"/>
                  </a:cubicBezTo>
                  <a:cubicBezTo>
                    <a:pt x="4940" y="542"/>
                    <a:pt x="4936" y="536"/>
                    <a:pt x="4933" y="536"/>
                  </a:cubicBezTo>
                  <a:cubicBezTo>
                    <a:pt x="4932" y="536"/>
                    <a:pt x="4932" y="537"/>
                    <a:pt x="4932" y="540"/>
                  </a:cubicBezTo>
                  <a:cubicBezTo>
                    <a:pt x="4861" y="571"/>
                    <a:pt x="4791" y="587"/>
                    <a:pt x="4729" y="610"/>
                  </a:cubicBezTo>
                  <a:cubicBezTo>
                    <a:pt x="4713" y="610"/>
                    <a:pt x="4697" y="610"/>
                    <a:pt x="4689" y="618"/>
                  </a:cubicBezTo>
                  <a:cubicBezTo>
                    <a:pt x="4713" y="579"/>
                    <a:pt x="4736" y="540"/>
                    <a:pt x="4729" y="485"/>
                  </a:cubicBezTo>
                  <a:cubicBezTo>
                    <a:pt x="4729" y="469"/>
                    <a:pt x="4713" y="462"/>
                    <a:pt x="4713" y="462"/>
                  </a:cubicBezTo>
                  <a:cubicBezTo>
                    <a:pt x="4713" y="462"/>
                    <a:pt x="4713" y="454"/>
                    <a:pt x="4729" y="454"/>
                  </a:cubicBezTo>
                  <a:cubicBezTo>
                    <a:pt x="4729" y="438"/>
                    <a:pt x="4736" y="422"/>
                    <a:pt x="4736" y="415"/>
                  </a:cubicBezTo>
                  <a:cubicBezTo>
                    <a:pt x="4736" y="392"/>
                    <a:pt x="4720" y="377"/>
                    <a:pt x="4698" y="377"/>
                  </a:cubicBezTo>
                  <a:cubicBezTo>
                    <a:pt x="4691" y="377"/>
                    <a:pt x="4682" y="379"/>
                    <a:pt x="4674" y="383"/>
                  </a:cubicBezTo>
                  <a:lnTo>
                    <a:pt x="4658" y="407"/>
                  </a:lnTo>
                  <a:cubicBezTo>
                    <a:pt x="4650" y="415"/>
                    <a:pt x="4635" y="422"/>
                    <a:pt x="4635" y="430"/>
                  </a:cubicBezTo>
                  <a:lnTo>
                    <a:pt x="4627" y="446"/>
                  </a:lnTo>
                  <a:lnTo>
                    <a:pt x="4619" y="446"/>
                  </a:lnTo>
                  <a:lnTo>
                    <a:pt x="4596" y="462"/>
                  </a:lnTo>
                  <a:lnTo>
                    <a:pt x="4580" y="485"/>
                  </a:lnTo>
                  <a:cubicBezTo>
                    <a:pt x="4580" y="485"/>
                    <a:pt x="4572" y="485"/>
                    <a:pt x="4572" y="493"/>
                  </a:cubicBezTo>
                  <a:cubicBezTo>
                    <a:pt x="4549" y="501"/>
                    <a:pt x="4541" y="508"/>
                    <a:pt x="4518" y="508"/>
                  </a:cubicBezTo>
                  <a:cubicBezTo>
                    <a:pt x="4502" y="524"/>
                    <a:pt x="4479" y="532"/>
                    <a:pt x="4479" y="563"/>
                  </a:cubicBezTo>
                  <a:cubicBezTo>
                    <a:pt x="4471" y="563"/>
                    <a:pt x="4471" y="547"/>
                    <a:pt x="4463" y="547"/>
                  </a:cubicBezTo>
                  <a:cubicBezTo>
                    <a:pt x="4463" y="547"/>
                    <a:pt x="4455" y="547"/>
                    <a:pt x="4455" y="540"/>
                  </a:cubicBezTo>
                  <a:cubicBezTo>
                    <a:pt x="4451" y="527"/>
                    <a:pt x="4439" y="521"/>
                    <a:pt x="4426" y="521"/>
                  </a:cubicBezTo>
                  <a:cubicBezTo>
                    <a:pt x="4415" y="521"/>
                    <a:pt x="4403" y="525"/>
                    <a:pt x="4393" y="532"/>
                  </a:cubicBezTo>
                  <a:lnTo>
                    <a:pt x="4377" y="508"/>
                  </a:lnTo>
                  <a:lnTo>
                    <a:pt x="4346" y="477"/>
                  </a:lnTo>
                  <a:cubicBezTo>
                    <a:pt x="4338" y="469"/>
                    <a:pt x="4322" y="454"/>
                    <a:pt x="4307" y="438"/>
                  </a:cubicBezTo>
                  <a:cubicBezTo>
                    <a:pt x="4283" y="415"/>
                    <a:pt x="4275" y="383"/>
                    <a:pt x="4268" y="352"/>
                  </a:cubicBezTo>
                  <a:cubicBezTo>
                    <a:pt x="4268" y="336"/>
                    <a:pt x="4244" y="321"/>
                    <a:pt x="4228" y="321"/>
                  </a:cubicBezTo>
                  <a:cubicBezTo>
                    <a:pt x="4205" y="321"/>
                    <a:pt x="4197" y="344"/>
                    <a:pt x="4197" y="360"/>
                  </a:cubicBezTo>
                  <a:cubicBezTo>
                    <a:pt x="4205" y="399"/>
                    <a:pt x="4228" y="438"/>
                    <a:pt x="4244" y="469"/>
                  </a:cubicBezTo>
                  <a:cubicBezTo>
                    <a:pt x="4260" y="493"/>
                    <a:pt x="4268" y="501"/>
                    <a:pt x="4268" y="516"/>
                  </a:cubicBezTo>
                  <a:cubicBezTo>
                    <a:pt x="4268" y="532"/>
                    <a:pt x="4275" y="540"/>
                    <a:pt x="4275" y="540"/>
                  </a:cubicBezTo>
                  <a:lnTo>
                    <a:pt x="4275" y="547"/>
                  </a:lnTo>
                  <a:cubicBezTo>
                    <a:pt x="4275" y="563"/>
                    <a:pt x="4283" y="563"/>
                    <a:pt x="4283" y="571"/>
                  </a:cubicBezTo>
                  <a:cubicBezTo>
                    <a:pt x="4299" y="587"/>
                    <a:pt x="4307" y="602"/>
                    <a:pt x="4322" y="618"/>
                  </a:cubicBezTo>
                  <a:lnTo>
                    <a:pt x="4346" y="633"/>
                  </a:lnTo>
                  <a:cubicBezTo>
                    <a:pt x="4236" y="673"/>
                    <a:pt x="4119" y="712"/>
                    <a:pt x="4002" y="735"/>
                  </a:cubicBezTo>
                  <a:cubicBezTo>
                    <a:pt x="3892" y="751"/>
                    <a:pt x="3791" y="782"/>
                    <a:pt x="3681" y="813"/>
                  </a:cubicBezTo>
                  <a:cubicBezTo>
                    <a:pt x="3775" y="704"/>
                    <a:pt x="3877" y="602"/>
                    <a:pt x="3986" y="493"/>
                  </a:cubicBezTo>
                  <a:lnTo>
                    <a:pt x="4119" y="352"/>
                  </a:lnTo>
                  <a:cubicBezTo>
                    <a:pt x="4103" y="336"/>
                    <a:pt x="4072" y="313"/>
                    <a:pt x="4049" y="297"/>
                  </a:cubicBezTo>
                  <a:cubicBezTo>
                    <a:pt x="4041" y="282"/>
                    <a:pt x="4033" y="274"/>
                    <a:pt x="4033" y="266"/>
                  </a:cubicBezTo>
                  <a:cubicBezTo>
                    <a:pt x="4025" y="258"/>
                    <a:pt x="4002" y="243"/>
                    <a:pt x="3994" y="227"/>
                  </a:cubicBezTo>
                  <a:cubicBezTo>
                    <a:pt x="3986" y="219"/>
                    <a:pt x="3971" y="211"/>
                    <a:pt x="3963" y="188"/>
                  </a:cubicBezTo>
                  <a:cubicBezTo>
                    <a:pt x="3963" y="180"/>
                    <a:pt x="3955" y="180"/>
                    <a:pt x="3955" y="172"/>
                  </a:cubicBezTo>
                  <a:cubicBezTo>
                    <a:pt x="3775" y="329"/>
                    <a:pt x="3603" y="493"/>
                    <a:pt x="3447" y="657"/>
                  </a:cubicBezTo>
                  <a:cubicBezTo>
                    <a:pt x="3447" y="626"/>
                    <a:pt x="3447" y="602"/>
                    <a:pt x="3439" y="579"/>
                  </a:cubicBezTo>
                  <a:cubicBezTo>
                    <a:pt x="3408" y="383"/>
                    <a:pt x="3338" y="188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0" name="Google Shape;20120;p63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1" name="Google Shape;20121;p63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2" name="Google Shape;20122;p63"/>
            <p:cNvSpPr/>
            <p:nvPr/>
          </p:nvSpPr>
          <p:spPr>
            <a:xfrm>
              <a:off x="7568735" y="2850266"/>
              <a:ext cx="30339" cy="48937"/>
            </a:xfrm>
            <a:custGeom>
              <a:avLst/>
              <a:gdLst/>
              <a:ahLst/>
              <a:cxnLst/>
              <a:rect l="l" t="t" r="r" b="b"/>
              <a:pathLst>
                <a:path w="907" h="1463" extrusionOk="0">
                  <a:moveTo>
                    <a:pt x="907" y="1"/>
                  </a:moveTo>
                  <a:cubicBezTo>
                    <a:pt x="672" y="32"/>
                    <a:pt x="461" y="173"/>
                    <a:pt x="344" y="384"/>
                  </a:cubicBezTo>
                  <a:cubicBezTo>
                    <a:pt x="305" y="446"/>
                    <a:pt x="266" y="525"/>
                    <a:pt x="211" y="595"/>
                  </a:cubicBezTo>
                  <a:cubicBezTo>
                    <a:pt x="168" y="653"/>
                    <a:pt x="91" y="697"/>
                    <a:pt x="17" y="697"/>
                  </a:cubicBezTo>
                  <a:cubicBezTo>
                    <a:pt x="12" y="697"/>
                    <a:pt x="6" y="697"/>
                    <a:pt x="0" y="696"/>
                  </a:cubicBezTo>
                  <a:lnTo>
                    <a:pt x="0" y="696"/>
                  </a:lnTo>
                  <a:cubicBezTo>
                    <a:pt x="109" y="790"/>
                    <a:pt x="172" y="868"/>
                    <a:pt x="234" y="970"/>
                  </a:cubicBezTo>
                  <a:cubicBezTo>
                    <a:pt x="274" y="1048"/>
                    <a:pt x="281" y="1142"/>
                    <a:pt x="313" y="1228"/>
                  </a:cubicBezTo>
                  <a:cubicBezTo>
                    <a:pt x="336" y="1322"/>
                    <a:pt x="375" y="1415"/>
                    <a:pt x="453" y="1462"/>
                  </a:cubicBezTo>
                  <a:cubicBezTo>
                    <a:pt x="399" y="1400"/>
                    <a:pt x="367" y="1322"/>
                    <a:pt x="367" y="1228"/>
                  </a:cubicBezTo>
                  <a:lnTo>
                    <a:pt x="367" y="1228"/>
                  </a:lnTo>
                  <a:cubicBezTo>
                    <a:pt x="406" y="1283"/>
                    <a:pt x="453" y="1329"/>
                    <a:pt x="516" y="1345"/>
                  </a:cubicBezTo>
                  <a:cubicBezTo>
                    <a:pt x="414" y="1251"/>
                    <a:pt x="367" y="1126"/>
                    <a:pt x="367" y="986"/>
                  </a:cubicBezTo>
                  <a:lnTo>
                    <a:pt x="367" y="986"/>
                  </a:lnTo>
                  <a:cubicBezTo>
                    <a:pt x="399" y="1032"/>
                    <a:pt x="445" y="1072"/>
                    <a:pt x="492" y="1087"/>
                  </a:cubicBezTo>
                  <a:cubicBezTo>
                    <a:pt x="492" y="993"/>
                    <a:pt x="453" y="900"/>
                    <a:pt x="391" y="837"/>
                  </a:cubicBezTo>
                  <a:lnTo>
                    <a:pt x="391" y="837"/>
                  </a:lnTo>
                  <a:cubicBezTo>
                    <a:pt x="430" y="853"/>
                    <a:pt x="471" y="861"/>
                    <a:pt x="512" y="861"/>
                  </a:cubicBezTo>
                  <a:cubicBezTo>
                    <a:pt x="553" y="861"/>
                    <a:pt x="594" y="853"/>
                    <a:pt x="633" y="837"/>
                  </a:cubicBezTo>
                  <a:cubicBezTo>
                    <a:pt x="602" y="759"/>
                    <a:pt x="531" y="704"/>
                    <a:pt x="469" y="673"/>
                  </a:cubicBezTo>
                  <a:cubicBezTo>
                    <a:pt x="485" y="657"/>
                    <a:pt x="524" y="634"/>
                    <a:pt x="563" y="618"/>
                  </a:cubicBezTo>
                  <a:cubicBezTo>
                    <a:pt x="547" y="595"/>
                    <a:pt x="516" y="579"/>
                    <a:pt x="485" y="564"/>
                  </a:cubicBezTo>
                  <a:cubicBezTo>
                    <a:pt x="602" y="485"/>
                    <a:pt x="711" y="368"/>
                    <a:pt x="766" y="243"/>
                  </a:cubicBezTo>
                  <a:cubicBezTo>
                    <a:pt x="742" y="235"/>
                    <a:pt x="703" y="235"/>
                    <a:pt x="672" y="228"/>
                  </a:cubicBezTo>
                  <a:cubicBezTo>
                    <a:pt x="758" y="157"/>
                    <a:pt x="836" y="87"/>
                    <a:pt x="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3" name="Google Shape;20123;p63"/>
            <p:cNvSpPr/>
            <p:nvPr/>
          </p:nvSpPr>
          <p:spPr>
            <a:xfrm>
              <a:off x="7519062" y="2943592"/>
              <a:ext cx="27195" cy="34453"/>
            </a:xfrm>
            <a:custGeom>
              <a:avLst/>
              <a:gdLst/>
              <a:ahLst/>
              <a:cxnLst/>
              <a:rect l="l" t="t" r="r" b="b"/>
              <a:pathLst>
                <a:path w="813" h="1030" extrusionOk="0">
                  <a:moveTo>
                    <a:pt x="39" y="1"/>
                  </a:moveTo>
                  <a:lnTo>
                    <a:pt x="39" y="1"/>
                  </a:lnTo>
                  <a:cubicBezTo>
                    <a:pt x="0" y="149"/>
                    <a:pt x="8" y="337"/>
                    <a:pt x="94" y="470"/>
                  </a:cubicBezTo>
                  <a:cubicBezTo>
                    <a:pt x="133" y="532"/>
                    <a:pt x="188" y="579"/>
                    <a:pt x="227" y="642"/>
                  </a:cubicBezTo>
                  <a:cubicBezTo>
                    <a:pt x="266" y="696"/>
                    <a:pt x="289" y="767"/>
                    <a:pt x="282" y="837"/>
                  </a:cubicBezTo>
                  <a:cubicBezTo>
                    <a:pt x="274" y="899"/>
                    <a:pt x="211" y="970"/>
                    <a:pt x="149" y="970"/>
                  </a:cubicBezTo>
                  <a:cubicBezTo>
                    <a:pt x="234" y="1014"/>
                    <a:pt x="289" y="1029"/>
                    <a:pt x="329" y="1029"/>
                  </a:cubicBezTo>
                  <a:cubicBezTo>
                    <a:pt x="365" y="1029"/>
                    <a:pt x="388" y="1016"/>
                    <a:pt x="407" y="1001"/>
                  </a:cubicBezTo>
                  <a:cubicBezTo>
                    <a:pt x="446" y="970"/>
                    <a:pt x="485" y="923"/>
                    <a:pt x="547" y="915"/>
                  </a:cubicBezTo>
                  <a:lnTo>
                    <a:pt x="641" y="915"/>
                  </a:lnTo>
                  <a:cubicBezTo>
                    <a:pt x="696" y="899"/>
                    <a:pt x="743" y="876"/>
                    <a:pt x="790" y="845"/>
                  </a:cubicBezTo>
                  <a:lnTo>
                    <a:pt x="813" y="774"/>
                  </a:lnTo>
                  <a:cubicBezTo>
                    <a:pt x="796" y="769"/>
                    <a:pt x="784" y="763"/>
                    <a:pt x="767" y="763"/>
                  </a:cubicBezTo>
                  <a:cubicBezTo>
                    <a:pt x="760" y="763"/>
                    <a:pt x="752" y="764"/>
                    <a:pt x="743" y="767"/>
                  </a:cubicBezTo>
                  <a:cubicBezTo>
                    <a:pt x="750" y="727"/>
                    <a:pt x="758" y="681"/>
                    <a:pt x="750" y="642"/>
                  </a:cubicBezTo>
                  <a:lnTo>
                    <a:pt x="750" y="642"/>
                  </a:lnTo>
                  <a:cubicBezTo>
                    <a:pt x="704" y="649"/>
                    <a:pt x="665" y="681"/>
                    <a:pt x="641" y="720"/>
                  </a:cubicBezTo>
                  <a:cubicBezTo>
                    <a:pt x="657" y="657"/>
                    <a:pt x="633" y="579"/>
                    <a:pt x="602" y="524"/>
                  </a:cubicBezTo>
                  <a:cubicBezTo>
                    <a:pt x="555" y="540"/>
                    <a:pt x="508" y="571"/>
                    <a:pt x="477" y="618"/>
                  </a:cubicBezTo>
                  <a:cubicBezTo>
                    <a:pt x="469" y="524"/>
                    <a:pt x="446" y="431"/>
                    <a:pt x="399" y="352"/>
                  </a:cubicBezTo>
                  <a:cubicBezTo>
                    <a:pt x="360" y="384"/>
                    <a:pt x="344" y="423"/>
                    <a:pt x="321" y="470"/>
                  </a:cubicBezTo>
                  <a:cubicBezTo>
                    <a:pt x="305" y="345"/>
                    <a:pt x="266" y="220"/>
                    <a:pt x="188" y="118"/>
                  </a:cubicBezTo>
                  <a:cubicBezTo>
                    <a:pt x="157" y="149"/>
                    <a:pt x="133" y="196"/>
                    <a:pt x="125" y="251"/>
                  </a:cubicBezTo>
                  <a:cubicBezTo>
                    <a:pt x="110" y="157"/>
                    <a:pt x="78" y="79"/>
                    <a:pt x="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4" name="Google Shape;20124;p63"/>
            <p:cNvSpPr/>
            <p:nvPr/>
          </p:nvSpPr>
          <p:spPr>
            <a:xfrm>
              <a:off x="7516954" y="2813438"/>
              <a:ext cx="25656" cy="39739"/>
            </a:xfrm>
            <a:custGeom>
              <a:avLst/>
              <a:gdLst/>
              <a:ahLst/>
              <a:cxnLst/>
              <a:rect l="l" t="t" r="r" b="b"/>
              <a:pathLst>
                <a:path w="767" h="1188" extrusionOk="0">
                  <a:moveTo>
                    <a:pt x="485" y="0"/>
                  </a:moveTo>
                  <a:lnTo>
                    <a:pt x="485" y="0"/>
                  </a:lnTo>
                  <a:cubicBezTo>
                    <a:pt x="462" y="86"/>
                    <a:pt x="485" y="180"/>
                    <a:pt x="540" y="258"/>
                  </a:cubicBezTo>
                  <a:cubicBezTo>
                    <a:pt x="509" y="242"/>
                    <a:pt x="470" y="235"/>
                    <a:pt x="431" y="235"/>
                  </a:cubicBezTo>
                  <a:cubicBezTo>
                    <a:pt x="431" y="313"/>
                    <a:pt x="462" y="391"/>
                    <a:pt x="509" y="461"/>
                  </a:cubicBezTo>
                  <a:cubicBezTo>
                    <a:pt x="462" y="446"/>
                    <a:pt x="407" y="430"/>
                    <a:pt x="352" y="430"/>
                  </a:cubicBezTo>
                  <a:cubicBezTo>
                    <a:pt x="352" y="492"/>
                    <a:pt x="376" y="563"/>
                    <a:pt x="407" y="633"/>
                  </a:cubicBezTo>
                  <a:cubicBezTo>
                    <a:pt x="352" y="633"/>
                    <a:pt x="298" y="649"/>
                    <a:pt x="266" y="688"/>
                  </a:cubicBezTo>
                  <a:cubicBezTo>
                    <a:pt x="298" y="727"/>
                    <a:pt x="337" y="766"/>
                    <a:pt x="384" y="805"/>
                  </a:cubicBezTo>
                  <a:cubicBezTo>
                    <a:pt x="235" y="821"/>
                    <a:pt x="95" y="899"/>
                    <a:pt x="1" y="1024"/>
                  </a:cubicBezTo>
                  <a:cubicBezTo>
                    <a:pt x="21" y="1030"/>
                    <a:pt x="43" y="1033"/>
                    <a:pt x="67" y="1033"/>
                  </a:cubicBezTo>
                  <a:cubicBezTo>
                    <a:pt x="99" y="1033"/>
                    <a:pt x="133" y="1028"/>
                    <a:pt x="165" y="1024"/>
                  </a:cubicBezTo>
                  <a:lnTo>
                    <a:pt x="165" y="1024"/>
                  </a:lnTo>
                  <a:cubicBezTo>
                    <a:pt x="110" y="1055"/>
                    <a:pt x="79" y="1118"/>
                    <a:pt x="95" y="1188"/>
                  </a:cubicBezTo>
                  <a:cubicBezTo>
                    <a:pt x="212" y="1172"/>
                    <a:pt x="329" y="1110"/>
                    <a:pt x="415" y="1039"/>
                  </a:cubicBezTo>
                  <a:cubicBezTo>
                    <a:pt x="454" y="1016"/>
                    <a:pt x="485" y="993"/>
                    <a:pt x="517" y="961"/>
                  </a:cubicBezTo>
                  <a:cubicBezTo>
                    <a:pt x="545" y="950"/>
                    <a:pt x="574" y="943"/>
                    <a:pt x="602" y="943"/>
                  </a:cubicBezTo>
                  <a:cubicBezTo>
                    <a:pt x="613" y="943"/>
                    <a:pt x="623" y="944"/>
                    <a:pt x="634" y="946"/>
                  </a:cubicBezTo>
                  <a:cubicBezTo>
                    <a:pt x="681" y="954"/>
                    <a:pt x="712" y="985"/>
                    <a:pt x="712" y="1032"/>
                  </a:cubicBezTo>
                  <a:lnTo>
                    <a:pt x="767" y="828"/>
                  </a:lnTo>
                  <a:cubicBezTo>
                    <a:pt x="704" y="743"/>
                    <a:pt x="696" y="641"/>
                    <a:pt x="688" y="532"/>
                  </a:cubicBezTo>
                  <a:cubicBezTo>
                    <a:pt x="688" y="438"/>
                    <a:pt x="688" y="328"/>
                    <a:pt x="665" y="235"/>
                  </a:cubicBezTo>
                  <a:cubicBezTo>
                    <a:pt x="642" y="133"/>
                    <a:pt x="579" y="39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5" name="Google Shape;20125;p63"/>
            <p:cNvSpPr/>
            <p:nvPr/>
          </p:nvSpPr>
          <p:spPr>
            <a:xfrm>
              <a:off x="7478788" y="2869366"/>
              <a:ext cx="15220" cy="34788"/>
            </a:xfrm>
            <a:custGeom>
              <a:avLst/>
              <a:gdLst/>
              <a:ahLst/>
              <a:cxnLst/>
              <a:rect l="l" t="t" r="r" b="b"/>
              <a:pathLst>
                <a:path w="455" h="1040" extrusionOk="0">
                  <a:moveTo>
                    <a:pt x="79" y="0"/>
                  </a:moveTo>
                  <a:lnTo>
                    <a:pt x="79" y="0"/>
                  </a:lnTo>
                  <a:cubicBezTo>
                    <a:pt x="87" y="63"/>
                    <a:pt x="110" y="118"/>
                    <a:pt x="149" y="172"/>
                  </a:cubicBezTo>
                  <a:lnTo>
                    <a:pt x="1" y="110"/>
                  </a:lnTo>
                  <a:lnTo>
                    <a:pt x="1" y="110"/>
                  </a:lnTo>
                  <a:cubicBezTo>
                    <a:pt x="1" y="196"/>
                    <a:pt x="48" y="290"/>
                    <a:pt x="118" y="336"/>
                  </a:cubicBezTo>
                  <a:cubicBezTo>
                    <a:pt x="71" y="352"/>
                    <a:pt x="32" y="383"/>
                    <a:pt x="1" y="422"/>
                  </a:cubicBezTo>
                  <a:cubicBezTo>
                    <a:pt x="40" y="446"/>
                    <a:pt x="71" y="461"/>
                    <a:pt x="118" y="485"/>
                  </a:cubicBezTo>
                  <a:cubicBezTo>
                    <a:pt x="63" y="501"/>
                    <a:pt x="9" y="571"/>
                    <a:pt x="1" y="641"/>
                  </a:cubicBezTo>
                  <a:cubicBezTo>
                    <a:pt x="18" y="633"/>
                    <a:pt x="35" y="626"/>
                    <a:pt x="54" y="626"/>
                  </a:cubicBezTo>
                  <a:cubicBezTo>
                    <a:pt x="69" y="626"/>
                    <a:pt x="85" y="631"/>
                    <a:pt x="102" y="641"/>
                  </a:cubicBezTo>
                  <a:cubicBezTo>
                    <a:pt x="40" y="704"/>
                    <a:pt x="9" y="798"/>
                    <a:pt x="32" y="883"/>
                  </a:cubicBezTo>
                  <a:cubicBezTo>
                    <a:pt x="48" y="852"/>
                    <a:pt x="79" y="837"/>
                    <a:pt x="110" y="821"/>
                  </a:cubicBezTo>
                  <a:lnTo>
                    <a:pt x="110" y="821"/>
                  </a:lnTo>
                  <a:cubicBezTo>
                    <a:pt x="71" y="891"/>
                    <a:pt x="63" y="969"/>
                    <a:pt x="79" y="1040"/>
                  </a:cubicBezTo>
                  <a:cubicBezTo>
                    <a:pt x="134" y="1032"/>
                    <a:pt x="196" y="993"/>
                    <a:pt x="227" y="930"/>
                  </a:cubicBezTo>
                  <a:cubicBezTo>
                    <a:pt x="243" y="899"/>
                    <a:pt x="259" y="860"/>
                    <a:pt x="274" y="844"/>
                  </a:cubicBezTo>
                  <a:cubicBezTo>
                    <a:pt x="290" y="833"/>
                    <a:pt x="308" y="827"/>
                    <a:pt x="325" y="827"/>
                  </a:cubicBezTo>
                  <a:cubicBezTo>
                    <a:pt x="343" y="827"/>
                    <a:pt x="360" y="833"/>
                    <a:pt x="376" y="844"/>
                  </a:cubicBezTo>
                  <a:cubicBezTo>
                    <a:pt x="399" y="860"/>
                    <a:pt x="423" y="883"/>
                    <a:pt x="454" y="915"/>
                  </a:cubicBezTo>
                  <a:lnTo>
                    <a:pt x="431" y="657"/>
                  </a:lnTo>
                  <a:cubicBezTo>
                    <a:pt x="384" y="618"/>
                    <a:pt x="360" y="563"/>
                    <a:pt x="353" y="501"/>
                  </a:cubicBezTo>
                  <a:cubicBezTo>
                    <a:pt x="345" y="446"/>
                    <a:pt x="345" y="383"/>
                    <a:pt x="329" y="329"/>
                  </a:cubicBezTo>
                  <a:cubicBezTo>
                    <a:pt x="313" y="188"/>
                    <a:pt x="212" y="63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6" name="Google Shape;20126;p63"/>
            <p:cNvSpPr/>
            <p:nvPr/>
          </p:nvSpPr>
          <p:spPr>
            <a:xfrm>
              <a:off x="7451626" y="2959548"/>
              <a:ext cx="24586" cy="42883"/>
            </a:xfrm>
            <a:custGeom>
              <a:avLst/>
              <a:gdLst/>
              <a:ahLst/>
              <a:cxnLst/>
              <a:rect l="l" t="t" r="r" b="b"/>
              <a:pathLst>
                <a:path w="735" h="1282" extrusionOk="0">
                  <a:moveTo>
                    <a:pt x="0" y="0"/>
                  </a:moveTo>
                  <a:cubicBezTo>
                    <a:pt x="24" y="102"/>
                    <a:pt x="94" y="180"/>
                    <a:pt x="164" y="227"/>
                  </a:cubicBezTo>
                  <a:cubicBezTo>
                    <a:pt x="141" y="223"/>
                    <a:pt x="117" y="221"/>
                    <a:pt x="94" y="221"/>
                  </a:cubicBezTo>
                  <a:cubicBezTo>
                    <a:pt x="71" y="221"/>
                    <a:pt x="47" y="223"/>
                    <a:pt x="24" y="227"/>
                  </a:cubicBezTo>
                  <a:cubicBezTo>
                    <a:pt x="63" y="313"/>
                    <a:pt x="141" y="391"/>
                    <a:pt x="211" y="454"/>
                  </a:cubicBezTo>
                  <a:lnTo>
                    <a:pt x="55" y="422"/>
                  </a:lnTo>
                  <a:lnTo>
                    <a:pt x="55" y="422"/>
                  </a:lnTo>
                  <a:cubicBezTo>
                    <a:pt x="71" y="524"/>
                    <a:pt x="141" y="618"/>
                    <a:pt x="227" y="672"/>
                  </a:cubicBezTo>
                  <a:cubicBezTo>
                    <a:pt x="180" y="751"/>
                    <a:pt x="149" y="844"/>
                    <a:pt x="149" y="946"/>
                  </a:cubicBezTo>
                  <a:cubicBezTo>
                    <a:pt x="196" y="923"/>
                    <a:pt x="227" y="883"/>
                    <a:pt x="274" y="837"/>
                  </a:cubicBezTo>
                  <a:lnTo>
                    <a:pt x="274" y="837"/>
                  </a:lnTo>
                  <a:cubicBezTo>
                    <a:pt x="211" y="930"/>
                    <a:pt x="180" y="1071"/>
                    <a:pt x="227" y="1188"/>
                  </a:cubicBezTo>
                  <a:cubicBezTo>
                    <a:pt x="266" y="1165"/>
                    <a:pt x="289" y="1126"/>
                    <a:pt x="297" y="1102"/>
                  </a:cubicBezTo>
                  <a:lnTo>
                    <a:pt x="297" y="1102"/>
                  </a:lnTo>
                  <a:cubicBezTo>
                    <a:pt x="289" y="1165"/>
                    <a:pt x="305" y="1243"/>
                    <a:pt x="367" y="1282"/>
                  </a:cubicBezTo>
                  <a:cubicBezTo>
                    <a:pt x="375" y="1235"/>
                    <a:pt x="375" y="1196"/>
                    <a:pt x="367" y="1149"/>
                  </a:cubicBezTo>
                  <a:cubicBezTo>
                    <a:pt x="367" y="1102"/>
                    <a:pt x="367" y="1048"/>
                    <a:pt x="383" y="1008"/>
                  </a:cubicBezTo>
                  <a:cubicBezTo>
                    <a:pt x="407" y="969"/>
                    <a:pt x="446" y="930"/>
                    <a:pt x="492" y="930"/>
                  </a:cubicBezTo>
                  <a:cubicBezTo>
                    <a:pt x="524" y="930"/>
                    <a:pt x="547" y="946"/>
                    <a:pt x="578" y="954"/>
                  </a:cubicBezTo>
                  <a:cubicBezTo>
                    <a:pt x="606" y="963"/>
                    <a:pt x="639" y="967"/>
                    <a:pt x="671" y="967"/>
                  </a:cubicBezTo>
                  <a:cubicBezTo>
                    <a:pt x="693" y="967"/>
                    <a:pt x="715" y="965"/>
                    <a:pt x="735" y="962"/>
                  </a:cubicBezTo>
                  <a:lnTo>
                    <a:pt x="680" y="751"/>
                  </a:lnTo>
                  <a:cubicBezTo>
                    <a:pt x="578" y="688"/>
                    <a:pt x="508" y="586"/>
                    <a:pt x="453" y="485"/>
                  </a:cubicBezTo>
                  <a:cubicBezTo>
                    <a:pt x="407" y="375"/>
                    <a:pt x="352" y="266"/>
                    <a:pt x="289" y="180"/>
                  </a:cubicBezTo>
                  <a:cubicBezTo>
                    <a:pt x="219" y="94"/>
                    <a:pt x="110" y="1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7" name="Google Shape;20127;p63"/>
            <p:cNvSpPr/>
            <p:nvPr/>
          </p:nvSpPr>
          <p:spPr>
            <a:xfrm>
              <a:off x="7444301" y="3059898"/>
              <a:ext cx="27998" cy="32714"/>
            </a:xfrm>
            <a:custGeom>
              <a:avLst/>
              <a:gdLst/>
              <a:ahLst/>
              <a:cxnLst/>
              <a:rect l="l" t="t" r="r" b="b"/>
              <a:pathLst>
                <a:path w="837" h="978" extrusionOk="0">
                  <a:moveTo>
                    <a:pt x="0" y="118"/>
                  </a:moveTo>
                  <a:cubicBezTo>
                    <a:pt x="0" y="118"/>
                    <a:pt x="0" y="119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8"/>
                  </a:cubicBezTo>
                  <a:close/>
                  <a:moveTo>
                    <a:pt x="83" y="0"/>
                  </a:moveTo>
                  <a:cubicBezTo>
                    <a:pt x="76" y="0"/>
                    <a:pt x="70" y="0"/>
                    <a:pt x="63" y="1"/>
                  </a:cubicBezTo>
                  <a:cubicBezTo>
                    <a:pt x="59" y="54"/>
                    <a:pt x="78" y="111"/>
                    <a:pt x="113" y="160"/>
                  </a:cubicBezTo>
                  <a:lnTo>
                    <a:pt x="113" y="160"/>
                  </a:lnTo>
                  <a:cubicBezTo>
                    <a:pt x="79" y="148"/>
                    <a:pt x="43" y="142"/>
                    <a:pt x="8" y="142"/>
                  </a:cubicBezTo>
                  <a:cubicBezTo>
                    <a:pt x="2" y="129"/>
                    <a:pt x="1" y="122"/>
                    <a:pt x="0" y="119"/>
                  </a:cubicBezTo>
                  <a:lnTo>
                    <a:pt x="0" y="119"/>
                  </a:lnTo>
                  <a:cubicBezTo>
                    <a:pt x="9" y="244"/>
                    <a:pt x="87" y="376"/>
                    <a:pt x="196" y="439"/>
                  </a:cubicBezTo>
                  <a:cubicBezTo>
                    <a:pt x="164" y="439"/>
                    <a:pt x="133" y="454"/>
                    <a:pt x="102" y="462"/>
                  </a:cubicBezTo>
                  <a:cubicBezTo>
                    <a:pt x="94" y="462"/>
                    <a:pt x="86" y="462"/>
                    <a:pt x="86" y="470"/>
                  </a:cubicBezTo>
                  <a:cubicBezTo>
                    <a:pt x="71" y="486"/>
                    <a:pt x="86" y="493"/>
                    <a:pt x="94" y="501"/>
                  </a:cubicBezTo>
                  <a:cubicBezTo>
                    <a:pt x="141" y="540"/>
                    <a:pt x="204" y="564"/>
                    <a:pt x="258" y="564"/>
                  </a:cubicBezTo>
                  <a:cubicBezTo>
                    <a:pt x="243" y="650"/>
                    <a:pt x="211" y="728"/>
                    <a:pt x="188" y="814"/>
                  </a:cubicBezTo>
                  <a:cubicBezTo>
                    <a:pt x="313" y="806"/>
                    <a:pt x="422" y="759"/>
                    <a:pt x="516" y="681"/>
                  </a:cubicBezTo>
                  <a:cubicBezTo>
                    <a:pt x="532" y="720"/>
                    <a:pt x="555" y="775"/>
                    <a:pt x="571" y="822"/>
                  </a:cubicBezTo>
                  <a:cubicBezTo>
                    <a:pt x="610" y="806"/>
                    <a:pt x="641" y="759"/>
                    <a:pt x="649" y="720"/>
                  </a:cubicBezTo>
                  <a:cubicBezTo>
                    <a:pt x="649" y="814"/>
                    <a:pt x="688" y="915"/>
                    <a:pt x="766" y="978"/>
                  </a:cubicBezTo>
                  <a:cubicBezTo>
                    <a:pt x="837" y="900"/>
                    <a:pt x="829" y="783"/>
                    <a:pt x="805" y="689"/>
                  </a:cubicBezTo>
                  <a:cubicBezTo>
                    <a:pt x="790" y="587"/>
                    <a:pt x="735" y="493"/>
                    <a:pt x="727" y="392"/>
                  </a:cubicBezTo>
                  <a:cubicBezTo>
                    <a:pt x="711" y="290"/>
                    <a:pt x="743" y="173"/>
                    <a:pt x="821" y="111"/>
                  </a:cubicBezTo>
                  <a:cubicBezTo>
                    <a:pt x="759" y="48"/>
                    <a:pt x="717" y="32"/>
                    <a:pt x="681" y="32"/>
                  </a:cubicBezTo>
                  <a:cubicBezTo>
                    <a:pt x="653" y="32"/>
                    <a:pt x="629" y="41"/>
                    <a:pt x="602" y="48"/>
                  </a:cubicBezTo>
                  <a:cubicBezTo>
                    <a:pt x="563" y="79"/>
                    <a:pt x="516" y="118"/>
                    <a:pt x="469" y="126"/>
                  </a:cubicBezTo>
                  <a:cubicBezTo>
                    <a:pt x="460" y="128"/>
                    <a:pt x="451" y="128"/>
                    <a:pt x="441" y="128"/>
                  </a:cubicBezTo>
                  <a:cubicBezTo>
                    <a:pt x="319" y="128"/>
                    <a:pt x="212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8" name="Google Shape;20128;p63"/>
            <p:cNvSpPr/>
            <p:nvPr/>
          </p:nvSpPr>
          <p:spPr>
            <a:xfrm>
              <a:off x="7503909" y="3054178"/>
              <a:ext cx="30072" cy="35825"/>
            </a:xfrm>
            <a:custGeom>
              <a:avLst/>
              <a:gdLst/>
              <a:ahLst/>
              <a:cxnLst/>
              <a:rect l="l" t="t" r="r" b="b"/>
              <a:pathLst>
                <a:path w="899" h="1071" extrusionOk="0">
                  <a:moveTo>
                    <a:pt x="830" y="0"/>
                  </a:moveTo>
                  <a:cubicBezTo>
                    <a:pt x="669" y="0"/>
                    <a:pt x="508" y="115"/>
                    <a:pt x="347" y="115"/>
                  </a:cubicBezTo>
                  <a:cubicBezTo>
                    <a:pt x="328" y="115"/>
                    <a:pt x="309" y="113"/>
                    <a:pt x="289" y="110"/>
                  </a:cubicBezTo>
                  <a:cubicBezTo>
                    <a:pt x="256" y="110"/>
                    <a:pt x="224" y="105"/>
                    <a:pt x="192" y="105"/>
                  </a:cubicBezTo>
                  <a:cubicBezTo>
                    <a:pt x="135" y="105"/>
                    <a:pt x="75" y="121"/>
                    <a:pt x="0" y="211"/>
                  </a:cubicBezTo>
                  <a:cubicBezTo>
                    <a:pt x="94" y="266"/>
                    <a:pt x="133" y="367"/>
                    <a:pt x="133" y="469"/>
                  </a:cubicBezTo>
                  <a:cubicBezTo>
                    <a:pt x="133" y="563"/>
                    <a:pt x="94" y="664"/>
                    <a:pt x="78" y="758"/>
                  </a:cubicBezTo>
                  <a:cubicBezTo>
                    <a:pt x="63" y="860"/>
                    <a:pt x="63" y="969"/>
                    <a:pt x="117" y="1071"/>
                  </a:cubicBezTo>
                  <a:cubicBezTo>
                    <a:pt x="188" y="985"/>
                    <a:pt x="227" y="875"/>
                    <a:pt x="219" y="782"/>
                  </a:cubicBezTo>
                  <a:lnTo>
                    <a:pt x="219" y="782"/>
                  </a:lnTo>
                  <a:cubicBezTo>
                    <a:pt x="250" y="860"/>
                    <a:pt x="297" y="930"/>
                    <a:pt x="352" y="985"/>
                  </a:cubicBezTo>
                  <a:cubicBezTo>
                    <a:pt x="422" y="868"/>
                    <a:pt x="422" y="719"/>
                    <a:pt x="352" y="594"/>
                  </a:cubicBezTo>
                  <a:lnTo>
                    <a:pt x="352" y="594"/>
                  </a:lnTo>
                  <a:cubicBezTo>
                    <a:pt x="408" y="629"/>
                    <a:pt x="470" y="658"/>
                    <a:pt x="527" y="658"/>
                  </a:cubicBezTo>
                  <a:cubicBezTo>
                    <a:pt x="534" y="658"/>
                    <a:pt x="541" y="657"/>
                    <a:pt x="547" y="657"/>
                  </a:cubicBezTo>
                  <a:cubicBezTo>
                    <a:pt x="539" y="594"/>
                    <a:pt x="524" y="547"/>
                    <a:pt x="492" y="485"/>
                  </a:cubicBezTo>
                  <a:lnTo>
                    <a:pt x="492" y="485"/>
                  </a:lnTo>
                  <a:cubicBezTo>
                    <a:pt x="505" y="489"/>
                    <a:pt x="520" y="491"/>
                    <a:pt x="534" y="491"/>
                  </a:cubicBezTo>
                  <a:cubicBezTo>
                    <a:pt x="572" y="491"/>
                    <a:pt x="613" y="478"/>
                    <a:pt x="641" y="461"/>
                  </a:cubicBezTo>
                  <a:cubicBezTo>
                    <a:pt x="680" y="430"/>
                    <a:pt x="719" y="391"/>
                    <a:pt x="742" y="352"/>
                  </a:cubicBezTo>
                  <a:cubicBezTo>
                    <a:pt x="742" y="344"/>
                    <a:pt x="758" y="344"/>
                    <a:pt x="758" y="328"/>
                  </a:cubicBezTo>
                  <a:cubicBezTo>
                    <a:pt x="758" y="321"/>
                    <a:pt x="742" y="321"/>
                    <a:pt x="742" y="321"/>
                  </a:cubicBezTo>
                  <a:cubicBezTo>
                    <a:pt x="696" y="313"/>
                    <a:pt x="649" y="305"/>
                    <a:pt x="602" y="305"/>
                  </a:cubicBezTo>
                  <a:cubicBezTo>
                    <a:pt x="742" y="266"/>
                    <a:pt x="875" y="149"/>
                    <a:pt x="899" y="8"/>
                  </a:cubicBezTo>
                  <a:cubicBezTo>
                    <a:pt x="876" y="3"/>
                    <a:pt x="853" y="0"/>
                    <a:pt x="8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9" name="Google Shape;20129;p63"/>
            <p:cNvSpPr/>
            <p:nvPr/>
          </p:nvSpPr>
          <p:spPr>
            <a:xfrm>
              <a:off x="7513843" y="3189316"/>
              <a:ext cx="30607" cy="46797"/>
            </a:xfrm>
            <a:custGeom>
              <a:avLst/>
              <a:gdLst/>
              <a:ahLst/>
              <a:cxnLst/>
              <a:rect l="l" t="t" r="r" b="b"/>
              <a:pathLst>
                <a:path w="915" h="1399" extrusionOk="0">
                  <a:moveTo>
                    <a:pt x="750" y="0"/>
                  </a:moveTo>
                  <a:lnTo>
                    <a:pt x="750" y="0"/>
                  </a:lnTo>
                  <a:cubicBezTo>
                    <a:pt x="695" y="94"/>
                    <a:pt x="633" y="180"/>
                    <a:pt x="547" y="227"/>
                  </a:cubicBezTo>
                  <a:cubicBezTo>
                    <a:pt x="482" y="264"/>
                    <a:pt x="409" y="274"/>
                    <a:pt x="332" y="274"/>
                  </a:cubicBezTo>
                  <a:cubicBezTo>
                    <a:pt x="280" y="274"/>
                    <a:pt x="226" y="269"/>
                    <a:pt x="172" y="266"/>
                  </a:cubicBezTo>
                  <a:cubicBezTo>
                    <a:pt x="109" y="258"/>
                    <a:pt x="31" y="250"/>
                    <a:pt x="0" y="180"/>
                  </a:cubicBezTo>
                  <a:lnTo>
                    <a:pt x="0" y="180"/>
                  </a:lnTo>
                  <a:lnTo>
                    <a:pt x="109" y="485"/>
                  </a:lnTo>
                  <a:cubicBezTo>
                    <a:pt x="203" y="547"/>
                    <a:pt x="250" y="664"/>
                    <a:pt x="274" y="782"/>
                  </a:cubicBezTo>
                  <a:cubicBezTo>
                    <a:pt x="289" y="899"/>
                    <a:pt x="289" y="1016"/>
                    <a:pt x="320" y="1133"/>
                  </a:cubicBezTo>
                  <a:cubicBezTo>
                    <a:pt x="352" y="1251"/>
                    <a:pt x="422" y="1360"/>
                    <a:pt x="524" y="1399"/>
                  </a:cubicBezTo>
                  <a:cubicBezTo>
                    <a:pt x="555" y="1305"/>
                    <a:pt x="555" y="1204"/>
                    <a:pt x="516" y="1110"/>
                  </a:cubicBezTo>
                  <a:lnTo>
                    <a:pt x="516" y="1110"/>
                  </a:lnTo>
                  <a:cubicBezTo>
                    <a:pt x="547" y="1165"/>
                    <a:pt x="617" y="1204"/>
                    <a:pt x="695" y="1204"/>
                  </a:cubicBezTo>
                  <a:cubicBezTo>
                    <a:pt x="735" y="1086"/>
                    <a:pt x="703" y="961"/>
                    <a:pt x="617" y="875"/>
                  </a:cubicBezTo>
                  <a:cubicBezTo>
                    <a:pt x="680" y="875"/>
                    <a:pt x="750" y="883"/>
                    <a:pt x="821" y="883"/>
                  </a:cubicBezTo>
                  <a:cubicBezTo>
                    <a:pt x="821" y="782"/>
                    <a:pt x="750" y="688"/>
                    <a:pt x="672" y="649"/>
                  </a:cubicBezTo>
                  <a:cubicBezTo>
                    <a:pt x="727" y="649"/>
                    <a:pt x="781" y="618"/>
                    <a:pt x="821" y="578"/>
                  </a:cubicBezTo>
                  <a:cubicBezTo>
                    <a:pt x="860" y="539"/>
                    <a:pt x="891" y="493"/>
                    <a:pt x="906" y="446"/>
                  </a:cubicBezTo>
                  <a:cubicBezTo>
                    <a:pt x="906" y="430"/>
                    <a:pt x="914" y="430"/>
                    <a:pt x="906" y="422"/>
                  </a:cubicBezTo>
                  <a:cubicBezTo>
                    <a:pt x="906" y="414"/>
                    <a:pt x="891" y="407"/>
                    <a:pt x="875" y="407"/>
                  </a:cubicBezTo>
                  <a:cubicBezTo>
                    <a:pt x="858" y="402"/>
                    <a:pt x="842" y="400"/>
                    <a:pt x="826" y="400"/>
                  </a:cubicBezTo>
                  <a:cubicBezTo>
                    <a:pt x="791" y="400"/>
                    <a:pt x="757" y="409"/>
                    <a:pt x="719" y="414"/>
                  </a:cubicBezTo>
                  <a:cubicBezTo>
                    <a:pt x="789" y="289"/>
                    <a:pt x="797" y="141"/>
                    <a:pt x="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0" name="Google Shape;20130;p63"/>
            <p:cNvSpPr/>
            <p:nvPr/>
          </p:nvSpPr>
          <p:spPr>
            <a:xfrm>
              <a:off x="7537860" y="2795141"/>
              <a:ext cx="47633" cy="34554"/>
            </a:xfrm>
            <a:custGeom>
              <a:avLst/>
              <a:gdLst/>
              <a:ahLst/>
              <a:cxnLst/>
              <a:rect l="l" t="t" r="r" b="b"/>
              <a:pathLst>
                <a:path w="1424" h="1033" extrusionOk="0">
                  <a:moveTo>
                    <a:pt x="696" y="0"/>
                  </a:moveTo>
                  <a:cubicBezTo>
                    <a:pt x="618" y="94"/>
                    <a:pt x="571" y="211"/>
                    <a:pt x="548" y="336"/>
                  </a:cubicBezTo>
                  <a:cubicBezTo>
                    <a:pt x="509" y="242"/>
                    <a:pt x="446" y="133"/>
                    <a:pt x="345" y="63"/>
                  </a:cubicBezTo>
                  <a:cubicBezTo>
                    <a:pt x="274" y="125"/>
                    <a:pt x="235" y="211"/>
                    <a:pt x="228" y="313"/>
                  </a:cubicBezTo>
                  <a:cubicBezTo>
                    <a:pt x="196" y="235"/>
                    <a:pt x="134" y="164"/>
                    <a:pt x="56" y="102"/>
                  </a:cubicBezTo>
                  <a:lnTo>
                    <a:pt x="56" y="102"/>
                  </a:lnTo>
                  <a:cubicBezTo>
                    <a:pt x="1" y="313"/>
                    <a:pt x="134" y="532"/>
                    <a:pt x="329" y="625"/>
                  </a:cubicBezTo>
                  <a:cubicBezTo>
                    <a:pt x="392" y="649"/>
                    <a:pt x="470" y="672"/>
                    <a:pt x="548" y="688"/>
                  </a:cubicBezTo>
                  <a:cubicBezTo>
                    <a:pt x="626" y="711"/>
                    <a:pt x="696" y="743"/>
                    <a:pt x="759" y="797"/>
                  </a:cubicBezTo>
                  <a:cubicBezTo>
                    <a:pt x="814" y="860"/>
                    <a:pt x="845" y="946"/>
                    <a:pt x="814" y="1016"/>
                  </a:cubicBezTo>
                  <a:cubicBezTo>
                    <a:pt x="853" y="1028"/>
                    <a:pt x="884" y="1033"/>
                    <a:pt x="909" y="1033"/>
                  </a:cubicBezTo>
                  <a:cubicBezTo>
                    <a:pt x="984" y="1033"/>
                    <a:pt x="1003" y="989"/>
                    <a:pt x="1009" y="954"/>
                  </a:cubicBezTo>
                  <a:cubicBezTo>
                    <a:pt x="1017" y="899"/>
                    <a:pt x="1009" y="836"/>
                    <a:pt x="1040" y="789"/>
                  </a:cubicBezTo>
                  <a:cubicBezTo>
                    <a:pt x="1072" y="719"/>
                    <a:pt x="1150" y="688"/>
                    <a:pt x="1228" y="664"/>
                  </a:cubicBezTo>
                  <a:cubicBezTo>
                    <a:pt x="1290" y="633"/>
                    <a:pt x="1384" y="602"/>
                    <a:pt x="1423" y="532"/>
                  </a:cubicBezTo>
                  <a:cubicBezTo>
                    <a:pt x="1361" y="469"/>
                    <a:pt x="1322" y="407"/>
                    <a:pt x="1283" y="336"/>
                  </a:cubicBezTo>
                  <a:cubicBezTo>
                    <a:pt x="1212" y="352"/>
                    <a:pt x="1157" y="399"/>
                    <a:pt x="1126" y="453"/>
                  </a:cubicBezTo>
                  <a:cubicBezTo>
                    <a:pt x="1134" y="328"/>
                    <a:pt x="1111" y="219"/>
                    <a:pt x="1056" y="125"/>
                  </a:cubicBezTo>
                  <a:cubicBezTo>
                    <a:pt x="978" y="211"/>
                    <a:pt x="923" y="321"/>
                    <a:pt x="915" y="438"/>
                  </a:cubicBezTo>
                  <a:cubicBezTo>
                    <a:pt x="884" y="274"/>
                    <a:pt x="782" y="125"/>
                    <a:pt x="6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1" name="Google Shape;20131;p63"/>
            <p:cNvSpPr/>
            <p:nvPr/>
          </p:nvSpPr>
          <p:spPr>
            <a:xfrm>
              <a:off x="7384191" y="3061637"/>
              <a:ext cx="58738" cy="47900"/>
            </a:xfrm>
            <a:custGeom>
              <a:avLst/>
              <a:gdLst/>
              <a:ahLst/>
              <a:cxnLst/>
              <a:rect l="l" t="t" r="r" b="b"/>
              <a:pathLst>
                <a:path w="1756" h="1432" extrusionOk="0">
                  <a:moveTo>
                    <a:pt x="1396" y="0"/>
                  </a:moveTo>
                  <a:cubicBezTo>
                    <a:pt x="1081" y="0"/>
                    <a:pt x="773" y="157"/>
                    <a:pt x="531" y="363"/>
                  </a:cubicBezTo>
                  <a:cubicBezTo>
                    <a:pt x="211" y="637"/>
                    <a:pt x="39" y="1004"/>
                    <a:pt x="0" y="1426"/>
                  </a:cubicBezTo>
                  <a:cubicBezTo>
                    <a:pt x="0" y="1430"/>
                    <a:pt x="2" y="1432"/>
                    <a:pt x="4" y="1432"/>
                  </a:cubicBezTo>
                  <a:cubicBezTo>
                    <a:pt x="6" y="1432"/>
                    <a:pt x="8" y="1430"/>
                    <a:pt x="8" y="1426"/>
                  </a:cubicBezTo>
                  <a:cubicBezTo>
                    <a:pt x="47" y="1043"/>
                    <a:pt x="258" y="660"/>
                    <a:pt x="547" y="410"/>
                  </a:cubicBezTo>
                  <a:cubicBezTo>
                    <a:pt x="770" y="205"/>
                    <a:pt x="1099" y="39"/>
                    <a:pt x="1418" y="39"/>
                  </a:cubicBezTo>
                  <a:cubicBezTo>
                    <a:pt x="1524" y="39"/>
                    <a:pt x="1628" y="57"/>
                    <a:pt x="1727" y="98"/>
                  </a:cubicBezTo>
                  <a:cubicBezTo>
                    <a:pt x="1728" y="99"/>
                    <a:pt x="1729" y="99"/>
                    <a:pt x="1731" y="99"/>
                  </a:cubicBezTo>
                  <a:cubicBezTo>
                    <a:pt x="1740" y="99"/>
                    <a:pt x="1755" y="80"/>
                    <a:pt x="1735" y="66"/>
                  </a:cubicBezTo>
                  <a:cubicBezTo>
                    <a:pt x="1623" y="21"/>
                    <a:pt x="1509" y="0"/>
                    <a:pt x="139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2" name="Google Shape;20132;p63"/>
            <p:cNvSpPr/>
            <p:nvPr/>
          </p:nvSpPr>
          <p:spPr>
            <a:xfrm>
              <a:off x="7444568" y="306645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3" name="Google Shape;20133;p63"/>
            <p:cNvSpPr/>
            <p:nvPr/>
          </p:nvSpPr>
          <p:spPr>
            <a:xfrm>
              <a:off x="7418678" y="314175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4" name="Google Shape;20134;p63"/>
            <p:cNvSpPr/>
            <p:nvPr/>
          </p:nvSpPr>
          <p:spPr>
            <a:xfrm>
              <a:off x="7416303" y="3086724"/>
              <a:ext cx="41612" cy="55460"/>
            </a:xfrm>
            <a:custGeom>
              <a:avLst/>
              <a:gdLst/>
              <a:ahLst/>
              <a:cxnLst/>
              <a:rect l="l" t="t" r="r" b="b"/>
              <a:pathLst>
                <a:path w="1244" h="1658" extrusionOk="0">
                  <a:moveTo>
                    <a:pt x="1224" y="1"/>
                  </a:moveTo>
                  <a:cubicBezTo>
                    <a:pt x="1221" y="1"/>
                    <a:pt x="1217" y="2"/>
                    <a:pt x="1212" y="4"/>
                  </a:cubicBezTo>
                  <a:cubicBezTo>
                    <a:pt x="1158" y="35"/>
                    <a:pt x="1127" y="121"/>
                    <a:pt x="1087" y="176"/>
                  </a:cubicBezTo>
                  <a:cubicBezTo>
                    <a:pt x="1048" y="254"/>
                    <a:pt x="1001" y="324"/>
                    <a:pt x="962" y="403"/>
                  </a:cubicBezTo>
                  <a:cubicBezTo>
                    <a:pt x="876" y="551"/>
                    <a:pt x="775" y="684"/>
                    <a:pt x="681" y="825"/>
                  </a:cubicBezTo>
                  <a:cubicBezTo>
                    <a:pt x="580" y="957"/>
                    <a:pt x="470" y="1098"/>
                    <a:pt x="369" y="1223"/>
                  </a:cubicBezTo>
                  <a:cubicBezTo>
                    <a:pt x="259" y="1364"/>
                    <a:pt x="126" y="1481"/>
                    <a:pt x="17" y="1614"/>
                  </a:cubicBezTo>
                  <a:cubicBezTo>
                    <a:pt x="0" y="1636"/>
                    <a:pt x="15" y="1658"/>
                    <a:pt x="33" y="1658"/>
                  </a:cubicBezTo>
                  <a:cubicBezTo>
                    <a:pt x="41" y="1658"/>
                    <a:pt x="49" y="1654"/>
                    <a:pt x="56" y="1645"/>
                  </a:cubicBezTo>
                  <a:lnTo>
                    <a:pt x="376" y="1231"/>
                  </a:lnTo>
                  <a:cubicBezTo>
                    <a:pt x="486" y="1098"/>
                    <a:pt x="603" y="973"/>
                    <a:pt x="697" y="832"/>
                  </a:cubicBezTo>
                  <a:cubicBezTo>
                    <a:pt x="806" y="699"/>
                    <a:pt x="900" y="559"/>
                    <a:pt x="994" y="426"/>
                  </a:cubicBezTo>
                  <a:cubicBezTo>
                    <a:pt x="1041" y="356"/>
                    <a:pt x="1087" y="285"/>
                    <a:pt x="1134" y="207"/>
                  </a:cubicBezTo>
                  <a:cubicBezTo>
                    <a:pt x="1189" y="152"/>
                    <a:pt x="1244" y="90"/>
                    <a:pt x="1236" y="12"/>
                  </a:cubicBezTo>
                  <a:cubicBezTo>
                    <a:pt x="1236" y="6"/>
                    <a:pt x="1232" y="1"/>
                    <a:pt x="1224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5" name="Google Shape;20135;p63"/>
            <p:cNvSpPr/>
            <p:nvPr/>
          </p:nvSpPr>
          <p:spPr>
            <a:xfrm>
              <a:off x="7436072" y="3093883"/>
              <a:ext cx="34119" cy="56865"/>
            </a:xfrm>
            <a:custGeom>
              <a:avLst/>
              <a:gdLst/>
              <a:ahLst/>
              <a:cxnLst/>
              <a:rect l="l" t="t" r="r" b="b"/>
              <a:pathLst>
                <a:path w="1020" h="1700" extrusionOk="0">
                  <a:moveTo>
                    <a:pt x="997" y="1"/>
                  </a:moveTo>
                  <a:cubicBezTo>
                    <a:pt x="973" y="79"/>
                    <a:pt x="950" y="157"/>
                    <a:pt x="934" y="235"/>
                  </a:cubicBezTo>
                  <a:cubicBezTo>
                    <a:pt x="918" y="314"/>
                    <a:pt x="895" y="400"/>
                    <a:pt x="856" y="470"/>
                  </a:cubicBezTo>
                  <a:cubicBezTo>
                    <a:pt x="778" y="618"/>
                    <a:pt x="731" y="775"/>
                    <a:pt x="637" y="923"/>
                  </a:cubicBezTo>
                  <a:cubicBezTo>
                    <a:pt x="457" y="1204"/>
                    <a:pt x="262" y="1470"/>
                    <a:pt x="12" y="1681"/>
                  </a:cubicBezTo>
                  <a:cubicBezTo>
                    <a:pt x="1" y="1693"/>
                    <a:pt x="6" y="1700"/>
                    <a:pt x="13" y="1700"/>
                  </a:cubicBezTo>
                  <a:cubicBezTo>
                    <a:pt x="15" y="1700"/>
                    <a:pt x="18" y="1699"/>
                    <a:pt x="20" y="1697"/>
                  </a:cubicBezTo>
                  <a:cubicBezTo>
                    <a:pt x="285" y="1470"/>
                    <a:pt x="567" y="1251"/>
                    <a:pt x="754" y="962"/>
                  </a:cubicBezTo>
                  <a:cubicBezTo>
                    <a:pt x="840" y="821"/>
                    <a:pt x="926" y="681"/>
                    <a:pt x="957" y="509"/>
                  </a:cubicBezTo>
                  <a:cubicBezTo>
                    <a:pt x="973" y="423"/>
                    <a:pt x="997" y="345"/>
                    <a:pt x="1004" y="259"/>
                  </a:cubicBezTo>
                  <a:cubicBezTo>
                    <a:pt x="1020" y="157"/>
                    <a:pt x="1012" y="79"/>
                    <a:pt x="99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6" name="Google Shape;20136;p63"/>
            <p:cNvSpPr/>
            <p:nvPr/>
          </p:nvSpPr>
          <p:spPr>
            <a:xfrm>
              <a:off x="7427308" y="309522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7" name="Google Shape;20137;p63"/>
            <p:cNvSpPr/>
            <p:nvPr/>
          </p:nvSpPr>
          <p:spPr>
            <a:xfrm>
              <a:off x="7405164" y="3080302"/>
              <a:ext cx="30540" cy="36628"/>
            </a:xfrm>
            <a:custGeom>
              <a:avLst/>
              <a:gdLst/>
              <a:ahLst/>
              <a:cxnLst/>
              <a:rect l="l" t="t" r="r" b="b"/>
              <a:pathLst>
                <a:path w="913" h="1095" extrusionOk="0">
                  <a:moveTo>
                    <a:pt x="913" y="1"/>
                  </a:moveTo>
                  <a:lnTo>
                    <a:pt x="913" y="1"/>
                  </a:lnTo>
                  <a:cubicBezTo>
                    <a:pt x="506" y="251"/>
                    <a:pt x="178" y="626"/>
                    <a:pt x="6" y="1071"/>
                  </a:cubicBezTo>
                  <a:cubicBezTo>
                    <a:pt x="1" y="1086"/>
                    <a:pt x="9" y="1095"/>
                    <a:pt x="19" y="1095"/>
                  </a:cubicBezTo>
                  <a:cubicBezTo>
                    <a:pt x="25" y="1095"/>
                    <a:pt x="32" y="1092"/>
                    <a:pt x="37" y="1087"/>
                  </a:cubicBezTo>
                  <a:cubicBezTo>
                    <a:pt x="209" y="641"/>
                    <a:pt x="522" y="251"/>
                    <a:pt x="9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8" name="Google Shape;20138;p63"/>
            <p:cNvSpPr/>
            <p:nvPr/>
          </p:nvSpPr>
          <p:spPr>
            <a:xfrm>
              <a:off x="7428981" y="3115324"/>
              <a:ext cx="24753" cy="31543"/>
            </a:xfrm>
            <a:custGeom>
              <a:avLst/>
              <a:gdLst/>
              <a:ahLst/>
              <a:cxnLst/>
              <a:rect l="l" t="t" r="r" b="b"/>
              <a:pathLst>
                <a:path w="740" h="943" extrusionOk="0">
                  <a:moveTo>
                    <a:pt x="740" y="1"/>
                  </a:moveTo>
                  <a:cubicBezTo>
                    <a:pt x="703" y="78"/>
                    <a:pt x="659" y="151"/>
                    <a:pt x="612" y="222"/>
                  </a:cubicBezTo>
                  <a:lnTo>
                    <a:pt x="612" y="222"/>
                  </a:lnTo>
                  <a:cubicBezTo>
                    <a:pt x="661" y="152"/>
                    <a:pt x="704" y="79"/>
                    <a:pt x="740" y="1"/>
                  </a:cubicBezTo>
                  <a:close/>
                  <a:moveTo>
                    <a:pt x="612" y="222"/>
                  </a:moveTo>
                  <a:cubicBezTo>
                    <a:pt x="554" y="307"/>
                    <a:pt x="488" y="388"/>
                    <a:pt x="419" y="470"/>
                  </a:cubicBezTo>
                  <a:cubicBezTo>
                    <a:pt x="279" y="610"/>
                    <a:pt x="154" y="759"/>
                    <a:pt x="13" y="907"/>
                  </a:cubicBezTo>
                  <a:cubicBezTo>
                    <a:pt x="0" y="920"/>
                    <a:pt x="23" y="943"/>
                    <a:pt x="41" y="943"/>
                  </a:cubicBezTo>
                  <a:cubicBezTo>
                    <a:pt x="45" y="943"/>
                    <a:pt x="49" y="941"/>
                    <a:pt x="52" y="938"/>
                  </a:cubicBezTo>
                  <a:cubicBezTo>
                    <a:pt x="185" y="782"/>
                    <a:pt x="318" y="626"/>
                    <a:pt x="443" y="454"/>
                  </a:cubicBezTo>
                  <a:cubicBezTo>
                    <a:pt x="501" y="379"/>
                    <a:pt x="559" y="302"/>
                    <a:pt x="612" y="222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9" name="Google Shape;20139;p63"/>
            <p:cNvSpPr/>
            <p:nvPr/>
          </p:nvSpPr>
          <p:spPr>
            <a:xfrm>
              <a:off x="7409546" y="3000858"/>
              <a:ext cx="38702" cy="15956"/>
            </a:xfrm>
            <a:custGeom>
              <a:avLst/>
              <a:gdLst/>
              <a:ahLst/>
              <a:cxnLst/>
              <a:rect l="l" t="t" r="r" b="b"/>
              <a:pathLst>
                <a:path w="1157" h="477" extrusionOk="0">
                  <a:moveTo>
                    <a:pt x="1157" y="0"/>
                  </a:moveTo>
                  <a:lnTo>
                    <a:pt x="1157" y="0"/>
                  </a:lnTo>
                  <a:cubicBezTo>
                    <a:pt x="1102" y="24"/>
                    <a:pt x="1063" y="63"/>
                    <a:pt x="1024" y="78"/>
                  </a:cubicBezTo>
                  <a:cubicBezTo>
                    <a:pt x="985" y="109"/>
                    <a:pt x="938" y="125"/>
                    <a:pt x="891" y="156"/>
                  </a:cubicBezTo>
                  <a:cubicBezTo>
                    <a:pt x="797" y="203"/>
                    <a:pt x="719" y="258"/>
                    <a:pt x="625" y="305"/>
                  </a:cubicBezTo>
                  <a:cubicBezTo>
                    <a:pt x="430" y="391"/>
                    <a:pt x="234" y="453"/>
                    <a:pt x="8" y="461"/>
                  </a:cubicBezTo>
                  <a:cubicBezTo>
                    <a:pt x="0" y="461"/>
                    <a:pt x="0" y="477"/>
                    <a:pt x="8" y="477"/>
                  </a:cubicBezTo>
                  <a:cubicBezTo>
                    <a:pt x="211" y="461"/>
                    <a:pt x="422" y="399"/>
                    <a:pt x="617" y="313"/>
                  </a:cubicBezTo>
                  <a:cubicBezTo>
                    <a:pt x="703" y="266"/>
                    <a:pt x="805" y="227"/>
                    <a:pt x="891" y="164"/>
                  </a:cubicBezTo>
                  <a:cubicBezTo>
                    <a:pt x="930" y="141"/>
                    <a:pt x="969" y="117"/>
                    <a:pt x="1016" y="86"/>
                  </a:cubicBezTo>
                  <a:cubicBezTo>
                    <a:pt x="1055" y="70"/>
                    <a:pt x="1118" y="39"/>
                    <a:pt x="115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0" name="Google Shape;20140;p63"/>
            <p:cNvSpPr/>
            <p:nvPr/>
          </p:nvSpPr>
          <p:spPr>
            <a:xfrm>
              <a:off x="7401719" y="2962625"/>
              <a:ext cx="41578" cy="12678"/>
            </a:xfrm>
            <a:custGeom>
              <a:avLst/>
              <a:gdLst/>
              <a:ahLst/>
              <a:cxnLst/>
              <a:rect l="l" t="t" r="r" b="b"/>
              <a:pathLst>
                <a:path w="1243" h="379" extrusionOk="0">
                  <a:moveTo>
                    <a:pt x="975" y="0"/>
                  </a:moveTo>
                  <a:cubicBezTo>
                    <a:pt x="957" y="0"/>
                    <a:pt x="939" y="1"/>
                    <a:pt x="922" y="2"/>
                  </a:cubicBezTo>
                  <a:cubicBezTo>
                    <a:pt x="812" y="2"/>
                    <a:pt x="703" y="33"/>
                    <a:pt x="609" y="49"/>
                  </a:cubicBezTo>
                  <a:cubicBezTo>
                    <a:pt x="398" y="96"/>
                    <a:pt x="195" y="190"/>
                    <a:pt x="31" y="315"/>
                  </a:cubicBezTo>
                  <a:cubicBezTo>
                    <a:pt x="0" y="339"/>
                    <a:pt x="23" y="379"/>
                    <a:pt x="53" y="379"/>
                  </a:cubicBezTo>
                  <a:cubicBezTo>
                    <a:pt x="61" y="379"/>
                    <a:pt x="70" y="376"/>
                    <a:pt x="78" y="369"/>
                  </a:cubicBezTo>
                  <a:cubicBezTo>
                    <a:pt x="156" y="307"/>
                    <a:pt x="234" y="237"/>
                    <a:pt x="328" y="190"/>
                  </a:cubicBezTo>
                  <a:cubicBezTo>
                    <a:pt x="429" y="135"/>
                    <a:pt x="515" y="96"/>
                    <a:pt x="625" y="73"/>
                  </a:cubicBezTo>
                  <a:cubicBezTo>
                    <a:pt x="741" y="35"/>
                    <a:pt x="869" y="17"/>
                    <a:pt x="995" y="17"/>
                  </a:cubicBezTo>
                  <a:cubicBezTo>
                    <a:pt x="1080" y="17"/>
                    <a:pt x="1163" y="25"/>
                    <a:pt x="1242" y="41"/>
                  </a:cubicBezTo>
                  <a:cubicBezTo>
                    <a:pt x="1151" y="15"/>
                    <a:pt x="1061" y="0"/>
                    <a:pt x="975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1" name="Google Shape;20141;p63"/>
            <p:cNvSpPr/>
            <p:nvPr/>
          </p:nvSpPr>
          <p:spPr>
            <a:xfrm>
              <a:off x="7414129" y="2882010"/>
              <a:ext cx="54524" cy="10436"/>
            </a:xfrm>
            <a:custGeom>
              <a:avLst/>
              <a:gdLst/>
              <a:ahLst/>
              <a:cxnLst/>
              <a:rect l="l" t="t" r="r" b="b"/>
              <a:pathLst>
                <a:path w="1630" h="312" extrusionOk="0">
                  <a:moveTo>
                    <a:pt x="1029" y="1"/>
                  </a:moveTo>
                  <a:cubicBezTo>
                    <a:pt x="936" y="1"/>
                    <a:pt x="846" y="6"/>
                    <a:pt x="762" y="21"/>
                  </a:cubicBezTo>
                  <a:cubicBezTo>
                    <a:pt x="504" y="37"/>
                    <a:pt x="246" y="123"/>
                    <a:pt x="27" y="271"/>
                  </a:cubicBezTo>
                  <a:cubicBezTo>
                    <a:pt x="0" y="291"/>
                    <a:pt x="26" y="312"/>
                    <a:pt x="48" y="312"/>
                  </a:cubicBezTo>
                  <a:cubicBezTo>
                    <a:pt x="52" y="312"/>
                    <a:pt x="55" y="311"/>
                    <a:pt x="58" y="310"/>
                  </a:cubicBezTo>
                  <a:cubicBezTo>
                    <a:pt x="285" y="162"/>
                    <a:pt x="535" y="123"/>
                    <a:pt x="801" y="83"/>
                  </a:cubicBezTo>
                  <a:cubicBezTo>
                    <a:pt x="934" y="68"/>
                    <a:pt x="1074" y="44"/>
                    <a:pt x="1207" y="44"/>
                  </a:cubicBezTo>
                  <a:cubicBezTo>
                    <a:pt x="1259" y="35"/>
                    <a:pt x="1313" y="32"/>
                    <a:pt x="1367" y="32"/>
                  </a:cubicBezTo>
                  <a:cubicBezTo>
                    <a:pt x="1452" y="32"/>
                    <a:pt x="1539" y="40"/>
                    <a:pt x="1629" y="44"/>
                  </a:cubicBezTo>
                  <a:cubicBezTo>
                    <a:pt x="1481" y="21"/>
                    <a:pt x="1340" y="5"/>
                    <a:pt x="1192" y="5"/>
                  </a:cubicBezTo>
                  <a:cubicBezTo>
                    <a:pt x="1137" y="2"/>
                    <a:pt x="1083" y="1"/>
                    <a:pt x="102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2" name="Google Shape;20142;p63"/>
            <p:cNvSpPr/>
            <p:nvPr/>
          </p:nvSpPr>
          <p:spPr>
            <a:xfrm>
              <a:off x="7505983" y="2834846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3" name="Google Shape;20143;p63"/>
            <p:cNvSpPr/>
            <p:nvPr/>
          </p:nvSpPr>
          <p:spPr>
            <a:xfrm>
              <a:off x="7471830" y="2813338"/>
              <a:ext cx="48837" cy="12142"/>
            </a:xfrm>
            <a:custGeom>
              <a:avLst/>
              <a:gdLst/>
              <a:ahLst/>
              <a:cxnLst/>
              <a:rect l="l" t="t" r="r" b="b"/>
              <a:pathLst>
                <a:path w="1460" h="363" extrusionOk="0">
                  <a:moveTo>
                    <a:pt x="413" y="0"/>
                  </a:moveTo>
                  <a:cubicBezTo>
                    <a:pt x="280" y="0"/>
                    <a:pt x="147" y="28"/>
                    <a:pt x="14" y="81"/>
                  </a:cubicBezTo>
                  <a:cubicBezTo>
                    <a:pt x="1" y="88"/>
                    <a:pt x="9" y="99"/>
                    <a:pt x="16" y="99"/>
                  </a:cubicBezTo>
                  <a:cubicBezTo>
                    <a:pt x="18" y="99"/>
                    <a:pt x="20" y="98"/>
                    <a:pt x="21" y="97"/>
                  </a:cubicBezTo>
                  <a:cubicBezTo>
                    <a:pt x="118" y="67"/>
                    <a:pt x="220" y="55"/>
                    <a:pt x="319" y="55"/>
                  </a:cubicBezTo>
                  <a:cubicBezTo>
                    <a:pt x="348" y="55"/>
                    <a:pt x="376" y="56"/>
                    <a:pt x="404" y="58"/>
                  </a:cubicBezTo>
                  <a:cubicBezTo>
                    <a:pt x="514" y="66"/>
                    <a:pt x="631" y="66"/>
                    <a:pt x="748" y="89"/>
                  </a:cubicBezTo>
                  <a:cubicBezTo>
                    <a:pt x="990" y="144"/>
                    <a:pt x="1217" y="261"/>
                    <a:pt x="1459" y="363"/>
                  </a:cubicBezTo>
                  <a:cubicBezTo>
                    <a:pt x="1225" y="238"/>
                    <a:pt x="975" y="136"/>
                    <a:pt x="717" y="50"/>
                  </a:cubicBezTo>
                  <a:cubicBezTo>
                    <a:pt x="615" y="16"/>
                    <a:pt x="514" y="0"/>
                    <a:pt x="41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4" name="Google Shape;20144;p63"/>
            <p:cNvSpPr/>
            <p:nvPr/>
          </p:nvSpPr>
          <p:spPr>
            <a:xfrm>
              <a:off x="7468351" y="2843476"/>
              <a:ext cx="40274" cy="4482"/>
            </a:xfrm>
            <a:custGeom>
              <a:avLst/>
              <a:gdLst/>
              <a:ahLst/>
              <a:cxnLst/>
              <a:rect l="l" t="t" r="r" b="b"/>
              <a:pathLst>
                <a:path w="1204" h="134" extrusionOk="0">
                  <a:moveTo>
                    <a:pt x="1204" y="1"/>
                  </a:moveTo>
                  <a:lnTo>
                    <a:pt x="907" y="56"/>
                  </a:lnTo>
                  <a:cubicBezTo>
                    <a:pt x="813" y="79"/>
                    <a:pt x="719" y="79"/>
                    <a:pt x="625" y="87"/>
                  </a:cubicBezTo>
                  <a:cubicBezTo>
                    <a:pt x="558" y="87"/>
                    <a:pt x="493" y="90"/>
                    <a:pt x="428" y="90"/>
                  </a:cubicBezTo>
                  <a:cubicBezTo>
                    <a:pt x="395" y="90"/>
                    <a:pt x="362" y="89"/>
                    <a:pt x="329" y="87"/>
                  </a:cubicBezTo>
                  <a:cubicBezTo>
                    <a:pt x="235" y="87"/>
                    <a:pt x="125" y="87"/>
                    <a:pt x="32" y="79"/>
                  </a:cubicBezTo>
                  <a:cubicBezTo>
                    <a:pt x="8" y="79"/>
                    <a:pt x="0" y="102"/>
                    <a:pt x="32" y="102"/>
                  </a:cubicBezTo>
                  <a:cubicBezTo>
                    <a:pt x="125" y="118"/>
                    <a:pt x="227" y="134"/>
                    <a:pt x="329" y="134"/>
                  </a:cubicBezTo>
                  <a:cubicBezTo>
                    <a:pt x="430" y="134"/>
                    <a:pt x="524" y="126"/>
                    <a:pt x="625" y="118"/>
                  </a:cubicBezTo>
                  <a:cubicBezTo>
                    <a:pt x="719" y="102"/>
                    <a:pt x="821" y="87"/>
                    <a:pt x="915" y="63"/>
                  </a:cubicBezTo>
                  <a:cubicBezTo>
                    <a:pt x="1016" y="56"/>
                    <a:pt x="1118" y="40"/>
                    <a:pt x="1204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5" name="Google Shape;20145;p63"/>
            <p:cNvSpPr/>
            <p:nvPr/>
          </p:nvSpPr>
          <p:spPr>
            <a:xfrm>
              <a:off x="7532375" y="2751756"/>
              <a:ext cx="12577" cy="43652"/>
            </a:xfrm>
            <a:custGeom>
              <a:avLst/>
              <a:gdLst/>
              <a:ahLst/>
              <a:cxnLst/>
              <a:rect l="l" t="t" r="r" b="b"/>
              <a:pathLst>
                <a:path w="376" h="1305" extrusionOk="0">
                  <a:moveTo>
                    <a:pt x="50" y="0"/>
                  </a:moveTo>
                  <a:cubicBezTo>
                    <a:pt x="33" y="0"/>
                    <a:pt x="16" y="10"/>
                    <a:pt x="9" y="31"/>
                  </a:cubicBezTo>
                  <a:cubicBezTo>
                    <a:pt x="1" y="94"/>
                    <a:pt x="1" y="148"/>
                    <a:pt x="9" y="219"/>
                  </a:cubicBezTo>
                  <a:cubicBezTo>
                    <a:pt x="24" y="273"/>
                    <a:pt x="24" y="336"/>
                    <a:pt x="32" y="391"/>
                  </a:cubicBezTo>
                  <a:cubicBezTo>
                    <a:pt x="32" y="453"/>
                    <a:pt x="63" y="500"/>
                    <a:pt x="71" y="563"/>
                  </a:cubicBezTo>
                  <a:cubicBezTo>
                    <a:pt x="79" y="617"/>
                    <a:pt x="87" y="664"/>
                    <a:pt x="110" y="727"/>
                  </a:cubicBezTo>
                  <a:cubicBezTo>
                    <a:pt x="157" y="930"/>
                    <a:pt x="220" y="1133"/>
                    <a:pt x="360" y="1305"/>
                  </a:cubicBezTo>
                  <a:cubicBezTo>
                    <a:pt x="360" y="1305"/>
                    <a:pt x="376" y="1305"/>
                    <a:pt x="376" y="1289"/>
                  </a:cubicBezTo>
                  <a:cubicBezTo>
                    <a:pt x="259" y="1117"/>
                    <a:pt x="165" y="922"/>
                    <a:pt x="141" y="711"/>
                  </a:cubicBezTo>
                  <a:cubicBezTo>
                    <a:pt x="118" y="610"/>
                    <a:pt x="118" y="500"/>
                    <a:pt x="110" y="406"/>
                  </a:cubicBezTo>
                  <a:cubicBezTo>
                    <a:pt x="102" y="344"/>
                    <a:pt x="79" y="297"/>
                    <a:pt x="79" y="242"/>
                  </a:cubicBezTo>
                  <a:cubicBezTo>
                    <a:pt x="79" y="172"/>
                    <a:pt x="79" y="102"/>
                    <a:pt x="87" y="47"/>
                  </a:cubicBezTo>
                  <a:cubicBezTo>
                    <a:pt x="91" y="16"/>
                    <a:pt x="71" y="0"/>
                    <a:pt x="5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6" name="Google Shape;20146;p63"/>
            <p:cNvSpPr/>
            <p:nvPr/>
          </p:nvSpPr>
          <p:spPr>
            <a:xfrm>
              <a:off x="7570140" y="2750284"/>
              <a:ext cx="3579" cy="33885"/>
            </a:xfrm>
            <a:custGeom>
              <a:avLst/>
              <a:gdLst/>
              <a:ahLst/>
              <a:cxnLst/>
              <a:rect l="l" t="t" r="r" b="b"/>
              <a:pathLst>
                <a:path w="107" h="1013" extrusionOk="0">
                  <a:moveTo>
                    <a:pt x="22" y="1"/>
                  </a:moveTo>
                  <a:cubicBezTo>
                    <a:pt x="11" y="1"/>
                    <a:pt x="1" y="11"/>
                    <a:pt x="5" y="28"/>
                  </a:cubicBezTo>
                  <a:cubicBezTo>
                    <a:pt x="28" y="106"/>
                    <a:pt x="36" y="185"/>
                    <a:pt x="44" y="263"/>
                  </a:cubicBezTo>
                  <a:cubicBezTo>
                    <a:pt x="52" y="341"/>
                    <a:pt x="75" y="427"/>
                    <a:pt x="75" y="505"/>
                  </a:cubicBezTo>
                  <a:cubicBezTo>
                    <a:pt x="83" y="677"/>
                    <a:pt x="83" y="841"/>
                    <a:pt x="67" y="1013"/>
                  </a:cubicBezTo>
                  <a:lnTo>
                    <a:pt x="75" y="1013"/>
                  </a:lnTo>
                  <a:cubicBezTo>
                    <a:pt x="91" y="849"/>
                    <a:pt x="107" y="685"/>
                    <a:pt x="107" y="505"/>
                  </a:cubicBezTo>
                  <a:cubicBezTo>
                    <a:pt x="107" y="427"/>
                    <a:pt x="107" y="349"/>
                    <a:pt x="91" y="271"/>
                  </a:cubicBezTo>
                  <a:cubicBezTo>
                    <a:pt x="83" y="185"/>
                    <a:pt x="67" y="106"/>
                    <a:pt x="44" y="21"/>
                  </a:cubicBezTo>
                  <a:cubicBezTo>
                    <a:pt x="41" y="7"/>
                    <a:pt x="31" y="1"/>
                    <a:pt x="22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7" name="Google Shape;20147;p63"/>
            <p:cNvSpPr/>
            <p:nvPr/>
          </p:nvSpPr>
          <p:spPr>
            <a:xfrm>
              <a:off x="7619445" y="2777345"/>
              <a:ext cx="268" cy="33"/>
            </a:xfrm>
            <a:custGeom>
              <a:avLst/>
              <a:gdLst/>
              <a:ahLst/>
              <a:cxnLst/>
              <a:rect l="l" t="t" r="r" b="b"/>
              <a:pathLst>
                <a:path w="8" h="1" fill="none" extrusionOk="0">
                  <a:moveTo>
                    <a:pt x="0" y="1"/>
                  </a:moveTo>
                  <a:cubicBezTo>
                    <a:pt x="8" y="1"/>
                    <a:pt x="8" y="1"/>
                    <a:pt x="0" y="1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8" name="Google Shape;20148;p63"/>
            <p:cNvSpPr/>
            <p:nvPr/>
          </p:nvSpPr>
          <p:spPr>
            <a:xfrm>
              <a:off x="7600613" y="2862777"/>
              <a:ext cx="35256" cy="3479"/>
            </a:xfrm>
            <a:custGeom>
              <a:avLst/>
              <a:gdLst/>
              <a:ahLst/>
              <a:cxnLst/>
              <a:rect l="l" t="t" r="r" b="b"/>
              <a:pathLst>
                <a:path w="1054" h="104" extrusionOk="0">
                  <a:moveTo>
                    <a:pt x="729" y="0"/>
                  </a:moveTo>
                  <a:cubicBezTo>
                    <a:pt x="664" y="0"/>
                    <a:pt x="598" y="4"/>
                    <a:pt x="532" y="10"/>
                  </a:cubicBezTo>
                  <a:lnTo>
                    <a:pt x="266" y="33"/>
                  </a:lnTo>
                  <a:cubicBezTo>
                    <a:pt x="188" y="49"/>
                    <a:pt x="86" y="57"/>
                    <a:pt x="8" y="88"/>
                  </a:cubicBezTo>
                  <a:cubicBezTo>
                    <a:pt x="0" y="88"/>
                    <a:pt x="0" y="104"/>
                    <a:pt x="8" y="104"/>
                  </a:cubicBezTo>
                  <a:cubicBezTo>
                    <a:pt x="86" y="104"/>
                    <a:pt x="165" y="72"/>
                    <a:pt x="235" y="65"/>
                  </a:cubicBezTo>
                  <a:cubicBezTo>
                    <a:pt x="329" y="49"/>
                    <a:pt x="399" y="33"/>
                    <a:pt x="493" y="26"/>
                  </a:cubicBezTo>
                  <a:cubicBezTo>
                    <a:pt x="545" y="21"/>
                    <a:pt x="598" y="18"/>
                    <a:pt x="651" y="18"/>
                  </a:cubicBezTo>
                  <a:cubicBezTo>
                    <a:pt x="773" y="18"/>
                    <a:pt x="896" y="32"/>
                    <a:pt x="1016" y="65"/>
                  </a:cubicBezTo>
                  <a:cubicBezTo>
                    <a:pt x="1019" y="66"/>
                    <a:pt x="1023" y="66"/>
                    <a:pt x="1025" y="66"/>
                  </a:cubicBezTo>
                  <a:cubicBezTo>
                    <a:pt x="1043" y="66"/>
                    <a:pt x="1053" y="47"/>
                    <a:pt x="1040" y="33"/>
                  </a:cubicBezTo>
                  <a:cubicBezTo>
                    <a:pt x="934" y="9"/>
                    <a:pt x="832" y="0"/>
                    <a:pt x="72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9" name="Google Shape;20149;p63"/>
            <p:cNvSpPr/>
            <p:nvPr/>
          </p:nvSpPr>
          <p:spPr>
            <a:xfrm>
              <a:off x="7599040" y="2897598"/>
              <a:ext cx="33851" cy="5921"/>
            </a:xfrm>
            <a:custGeom>
              <a:avLst/>
              <a:gdLst/>
              <a:ahLst/>
              <a:cxnLst/>
              <a:rect l="l" t="t" r="r" b="b"/>
              <a:pathLst>
                <a:path w="1012" h="177" extrusionOk="0">
                  <a:moveTo>
                    <a:pt x="1008" y="75"/>
                  </a:moveTo>
                  <a:cubicBezTo>
                    <a:pt x="1006" y="75"/>
                    <a:pt x="1003" y="76"/>
                    <a:pt x="1001" y="79"/>
                  </a:cubicBezTo>
                  <a:cubicBezTo>
                    <a:pt x="1011" y="79"/>
                    <a:pt x="1011" y="75"/>
                    <a:pt x="1008" y="75"/>
                  </a:cubicBezTo>
                  <a:close/>
                  <a:moveTo>
                    <a:pt x="1001" y="79"/>
                  </a:moveTo>
                  <a:lnTo>
                    <a:pt x="1001" y="79"/>
                  </a:lnTo>
                  <a:cubicBezTo>
                    <a:pt x="986" y="88"/>
                    <a:pt x="972" y="97"/>
                    <a:pt x="957" y="106"/>
                  </a:cubicBezTo>
                  <a:lnTo>
                    <a:pt x="957" y="106"/>
                  </a:lnTo>
                  <a:cubicBezTo>
                    <a:pt x="975" y="99"/>
                    <a:pt x="992" y="91"/>
                    <a:pt x="1001" y="79"/>
                  </a:cubicBezTo>
                  <a:close/>
                  <a:moveTo>
                    <a:pt x="24" y="0"/>
                  </a:moveTo>
                  <a:cubicBezTo>
                    <a:pt x="8" y="0"/>
                    <a:pt x="1" y="8"/>
                    <a:pt x="8" y="24"/>
                  </a:cubicBezTo>
                  <a:cubicBezTo>
                    <a:pt x="157" y="125"/>
                    <a:pt x="344" y="157"/>
                    <a:pt x="516" y="165"/>
                  </a:cubicBezTo>
                  <a:cubicBezTo>
                    <a:pt x="555" y="172"/>
                    <a:pt x="598" y="176"/>
                    <a:pt x="641" y="176"/>
                  </a:cubicBezTo>
                  <a:cubicBezTo>
                    <a:pt x="684" y="176"/>
                    <a:pt x="727" y="172"/>
                    <a:pt x="766" y="165"/>
                  </a:cubicBezTo>
                  <a:cubicBezTo>
                    <a:pt x="805" y="165"/>
                    <a:pt x="829" y="157"/>
                    <a:pt x="868" y="149"/>
                  </a:cubicBezTo>
                  <a:cubicBezTo>
                    <a:pt x="906" y="135"/>
                    <a:pt x="933" y="120"/>
                    <a:pt x="957" y="106"/>
                  </a:cubicBezTo>
                  <a:lnTo>
                    <a:pt x="957" y="106"/>
                  </a:lnTo>
                  <a:cubicBezTo>
                    <a:pt x="927" y="116"/>
                    <a:pt x="892" y="121"/>
                    <a:pt x="868" y="125"/>
                  </a:cubicBezTo>
                  <a:cubicBezTo>
                    <a:pt x="829" y="141"/>
                    <a:pt x="805" y="141"/>
                    <a:pt x="766" y="141"/>
                  </a:cubicBezTo>
                  <a:cubicBezTo>
                    <a:pt x="688" y="141"/>
                    <a:pt x="594" y="125"/>
                    <a:pt x="516" y="125"/>
                  </a:cubicBezTo>
                  <a:cubicBezTo>
                    <a:pt x="344" y="110"/>
                    <a:pt x="188" y="71"/>
                    <a:pt x="2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0" name="Google Shape;20150;p63"/>
            <p:cNvSpPr/>
            <p:nvPr/>
          </p:nvSpPr>
          <p:spPr>
            <a:xfrm>
              <a:off x="7608975" y="2950917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1" name="Google Shape;20151;p63"/>
            <p:cNvSpPr/>
            <p:nvPr/>
          </p:nvSpPr>
          <p:spPr>
            <a:xfrm>
              <a:off x="7574722" y="2958511"/>
              <a:ext cx="16257" cy="24920"/>
            </a:xfrm>
            <a:custGeom>
              <a:avLst/>
              <a:gdLst/>
              <a:ahLst/>
              <a:cxnLst/>
              <a:rect l="l" t="t" r="r" b="b"/>
              <a:pathLst>
                <a:path w="486" h="745" extrusionOk="0">
                  <a:moveTo>
                    <a:pt x="462" y="0"/>
                  </a:moveTo>
                  <a:cubicBezTo>
                    <a:pt x="337" y="47"/>
                    <a:pt x="251" y="172"/>
                    <a:pt x="181" y="289"/>
                  </a:cubicBezTo>
                  <a:cubicBezTo>
                    <a:pt x="141" y="360"/>
                    <a:pt x="110" y="422"/>
                    <a:pt x="79" y="492"/>
                  </a:cubicBezTo>
                  <a:cubicBezTo>
                    <a:pt x="110" y="430"/>
                    <a:pt x="149" y="352"/>
                    <a:pt x="188" y="289"/>
                  </a:cubicBezTo>
                  <a:cubicBezTo>
                    <a:pt x="220" y="227"/>
                    <a:pt x="266" y="180"/>
                    <a:pt x="306" y="133"/>
                  </a:cubicBezTo>
                  <a:cubicBezTo>
                    <a:pt x="352" y="86"/>
                    <a:pt x="407" y="55"/>
                    <a:pt x="454" y="16"/>
                  </a:cubicBezTo>
                  <a:cubicBezTo>
                    <a:pt x="485" y="8"/>
                    <a:pt x="477" y="0"/>
                    <a:pt x="462" y="0"/>
                  </a:cubicBezTo>
                  <a:close/>
                  <a:moveTo>
                    <a:pt x="79" y="492"/>
                  </a:moveTo>
                  <a:cubicBezTo>
                    <a:pt x="68" y="520"/>
                    <a:pt x="61" y="547"/>
                    <a:pt x="50" y="574"/>
                  </a:cubicBezTo>
                  <a:lnTo>
                    <a:pt x="50" y="574"/>
                  </a:lnTo>
                  <a:cubicBezTo>
                    <a:pt x="62" y="549"/>
                    <a:pt x="73" y="523"/>
                    <a:pt x="79" y="492"/>
                  </a:cubicBezTo>
                  <a:close/>
                  <a:moveTo>
                    <a:pt x="50" y="574"/>
                  </a:moveTo>
                  <a:lnTo>
                    <a:pt x="50" y="574"/>
                  </a:lnTo>
                  <a:cubicBezTo>
                    <a:pt x="46" y="581"/>
                    <a:pt x="43" y="587"/>
                    <a:pt x="40" y="594"/>
                  </a:cubicBezTo>
                  <a:cubicBezTo>
                    <a:pt x="40" y="595"/>
                    <a:pt x="40" y="596"/>
                    <a:pt x="39" y="596"/>
                  </a:cubicBezTo>
                  <a:lnTo>
                    <a:pt x="39" y="596"/>
                  </a:lnTo>
                  <a:cubicBezTo>
                    <a:pt x="43" y="589"/>
                    <a:pt x="47" y="581"/>
                    <a:pt x="50" y="574"/>
                  </a:cubicBezTo>
                  <a:close/>
                  <a:moveTo>
                    <a:pt x="39" y="596"/>
                  </a:moveTo>
                  <a:cubicBezTo>
                    <a:pt x="37" y="601"/>
                    <a:pt x="35" y="605"/>
                    <a:pt x="32" y="610"/>
                  </a:cubicBezTo>
                  <a:cubicBezTo>
                    <a:pt x="24" y="649"/>
                    <a:pt x="1" y="680"/>
                    <a:pt x="1" y="727"/>
                  </a:cubicBezTo>
                  <a:cubicBezTo>
                    <a:pt x="1" y="739"/>
                    <a:pt x="9" y="744"/>
                    <a:pt x="16" y="744"/>
                  </a:cubicBezTo>
                  <a:cubicBezTo>
                    <a:pt x="24" y="744"/>
                    <a:pt x="32" y="739"/>
                    <a:pt x="32" y="727"/>
                  </a:cubicBezTo>
                  <a:cubicBezTo>
                    <a:pt x="24" y="681"/>
                    <a:pt x="32" y="642"/>
                    <a:pt x="39" y="596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2" name="Google Shape;20152;p63"/>
            <p:cNvSpPr/>
            <p:nvPr/>
          </p:nvSpPr>
          <p:spPr>
            <a:xfrm>
              <a:off x="7545721" y="2970787"/>
              <a:ext cx="3679" cy="5252"/>
            </a:xfrm>
            <a:custGeom>
              <a:avLst/>
              <a:gdLst/>
              <a:ahLst/>
              <a:cxnLst/>
              <a:rect l="l" t="t" r="r" b="b"/>
              <a:pathLst>
                <a:path w="110" h="157" extrusionOk="0">
                  <a:moveTo>
                    <a:pt x="0" y="0"/>
                  </a:moveTo>
                  <a:cubicBezTo>
                    <a:pt x="0" y="8"/>
                    <a:pt x="0" y="24"/>
                    <a:pt x="16" y="24"/>
                  </a:cubicBezTo>
                  <a:cubicBezTo>
                    <a:pt x="16" y="32"/>
                    <a:pt x="24" y="32"/>
                    <a:pt x="24" y="39"/>
                  </a:cubicBezTo>
                  <a:cubicBezTo>
                    <a:pt x="24" y="47"/>
                    <a:pt x="32" y="47"/>
                    <a:pt x="32" y="63"/>
                  </a:cubicBezTo>
                  <a:cubicBezTo>
                    <a:pt x="32" y="71"/>
                    <a:pt x="39" y="79"/>
                    <a:pt x="39" y="79"/>
                  </a:cubicBezTo>
                  <a:cubicBezTo>
                    <a:pt x="55" y="125"/>
                    <a:pt x="79" y="149"/>
                    <a:pt x="110" y="157"/>
                  </a:cubicBezTo>
                  <a:cubicBezTo>
                    <a:pt x="86" y="141"/>
                    <a:pt x="71" y="110"/>
                    <a:pt x="55" y="79"/>
                  </a:cubicBezTo>
                  <a:cubicBezTo>
                    <a:pt x="55" y="71"/>
                    <a:pt x="39" y="71"/>
                    <a:pt x="39" y="63"/>
                  </a:cubicBezTo>
                  <a:cubicBezTo>
                    <a:pt x="39" y="47"/>
                    <a:pt x="32" y="47"/>
                    <a:pt x="32" y="39"/>
                  </a:cubicBezTo>
                  <a:cubicBezTo>
                    <a:pt x="32" y="32"/>
                    <a:pt x="24" y="32"/>
                    <a:pt x="24" y="24"/>
                  </a:cubicBezTo>
                  <a:cubicBezTo>
                    <a:pt x="24" y="8"/>
                    <a:pt x="24" y="0"/>
                    <a:pt x="16" y="0"/>
                  </a:cubicBezTo>
                  <a:close/>
                </a:path>
              </a:pathLst>
            </a:custGeom>
            <a:solidFill>
              <a:srgbClr val="5D3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3" name="Google Shape;20153;p63"/>
            <p:cNvSpPr/>
            <p:nvPr/>
          </p:nvSpPr>
          <p:spPr>
            <a:xfrm>
              <a:off x="7588571" y="2996677"/>
              <a:ext cx="23315" cy="2877"/>
            </a:xfrm>
            <a:custGeom>
              <a:avLst/>
              <a:gdLst/>
              <a:ahLst/>
              <a:cxnLst/>
              <a:rect l="l" t="t" r="r" b="b"/>
              <a:pathLst>
                <a:path w="697" h="86" extrusionOk="0">
                  <a:moveTo>
                    <a:pt x="337" y="0"/>
                  </a:moveTo>
                  <a:cubicBezTo>
                    <a:pt x="274" y="0"/>
                    <a:pt x="220" y="8"/>
                    <a:pt x="165" y="16"/>
                  </a:cubicBezTo>
                  <a:cubicBezTo>
                    <a:pt x="118" y="31"/>
                    <a:pt x="48" y="39"/>
                    <a:pt x="9" y="70"/>
                  </a:cubicBezTo>
                  <a:cubicBezTo>
                    <a:pt x="1" y="78"/>
                    <a:pt x="9" y="86"/>
                    <a:pt x="24" y="86"/>
                  </a:cubicBezTo>
                  <a:cubicBezTo>
                    <a:pt x="48" y="86"/>
                    <a:pt x="71" y="78"/>
                    <a:pt x="103" y="70"/>
                  </a:cubicBezTo>
                  <a:cubicBezTo>
                    <a:pt x="126" y="55"/>
                    <a:pt x="149" y="55"/>
                    <a:pt x="173" y="47"/>
                  </a:cubicBezTo>
                  <a:cubicBezTo>
                    <a:pt x="235" y="39"/>
                    <a:pt x="282" y="31"/>
                    <a:pt x="345" y="31"/>
                  </a:cubicBezTo>
                  <a:cubicBezTo>
                    <a:pt x="370" y="28"/>
                    <a:pt x="396" y="26"/>
                    <a:pt x="422" y="26"/>
                  </a:cubicBezTo>
                  <a:cubicBezTo>
                    <a:pt x="513" y="26"/>
                    <a:pt x="603" y="46"/>
                    <a:pt x="689" y="70"/>
                  </a:cubicBezTo>
                  <a:cubicBezTo>
                    <a:pt x="689" y="70"/>
                    <a:pt x="696" y="55"/>
                    <a:pt x="689" y="47"/>
                  </a:cubicBezTo>
                  <a:cubicBezTo>
                    <a:pt x="564" y="8"/>
                    <a:pt x="462" y="0"/>
                    <a:pt x="33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4" name="Google Shape;20154;p63"/>
            <p:cNvSpPr/>
            <p:nvPr/>
          </p:nvSpPr>
          <p:spPr>
            <a:xfrm>
              <a:off x="7584925" y="3004504"/>
              <a:ext cx="15655" cy="23415"/>
            </a:xfrm>
            <a:custGeom>
              <a:avLst/>
              <a:gdLst/>
              <a:ahLst/>
              <a:cxnLst/>
              <a:rect l="l" t="t" r="r" b="b"/>
              <a:pathLst>
                <a:path w="468" h="700" extrusionOk="0">
                  <a:moveTo>
                    <a:pt x="16" y="0"/>
                  </a:moveTo>
                  <a:cubicBezTo>
                    <a:pt x="1" y="0"/>
                    <a:pt x="1" y="0"/>
                    <a:pt x="1" y="8"/>
                  </a:cubicBezTo>
                  <a:cubicBezTo>
                    <a:pt x="79" y="118"/>
                    <a:pt x="188" y="204"/>
                    <a:pt x="258" y="321"/>
                  </a:cubicBezTo>
                  <a:cubicBezTo>
                    <a:pt x="337" y="438"/>
                    <a:pt x="391" y="555"/>
                    <a:pt x="446" y="696"/>
                  </a:cubicBezTo>
                  <a:cubicBezTo>
                    <a:pt x="448" y="698"/>
                    <a:pt x="451" y="699"/>
                    <a:pt x="453" y="699"/>
                  </a:cubicBezTo>
                  <a:cubicBezTo>
                    <a:pt x="460" y="699"/>
                    <a:pt x="467" y="692"/>
                    <a:pt x="462" y="680"/>
                  </a:cubicBezTo>
                  <a:cubicBezTo>
                    <a:pt x="415" y="555"/>
                    <a:pt x="352" y="430"/>
                    <a:pt x="274" y="313"/>
                  </a:cubicBezTo>
                  <a:cubicBezTo>
                    <a:pt x="196" y="196"/>
                    <a:pt x="118" y="79"/>
                    <a:pt x="1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5" name="Google Shape;20155;p63"/>
            <p:cNvSpPr/>
            <p:nvPr/>
          </p:nvSpPr>
          <p:spPr>
            <a:xfrm>
              <a:off x="7550939" y="3004672"/>
              <a:ext cx="24352" cy="18163"/>
            </a:xfrm>
            <a:custGeom>
              <a:avLst/>
              <a:gdLst/>
              <a:ahLst/>
              <a:cxnLst/>
              <a:rect l="l" t="t" r="r" b="b"/>
              <a:pathLst>
                <a:path w="728" h="543" extrusionOk="0">
                  <a:moveTo>
                    <a:pt x="710" y="0"/>
                  </a:moveTo>
                  <a:cubicBezTo>
                    <a:pt x="708" y="0"/>
                    <a:pt x="706" y="1"/>
                    <a:pt x="704" y="3"/>
                  </a:cubicBezTo>
                  <a:cubicBezTo>
                    <a:pt x="626" y="128"/>
                    <a:pt x="532" y="238"/>
                    <a:pt x="415" y="339"/>
                  </a:cubicBezTo>
                  <a:cubicBezTo>
                    <a:pt x="352" y="386"/>
                    <a:pt x="298" y="425"/>
                    <a:pt x="235" y="457"/>
                  </a:cubicBezTo>
                  <a:cubicBezTo>
                    <a:pt x="173" y="480"/>
                    <a:pt x="102" y="503"/>
                    <a:pt x="32" y="503"/>
                  </a:cubicBezTo>
                  <a:cubicBezTo>
                    <a:pt x="16" y="503"/>
                    <a:pt x="1" y="542"/>
                    <a:pt x="32" y="542"/>
                  </a:cubicBezTo>
                  <a:cubicBezTo>
                    <a:pt x="180" y="542"/>
                    <a:pt x="305" y="464"/>
                    <a:pt x="415" y="378"/>
                  </a:cubicBezTo>
                  <a:cubicBezTo>
                    <a:pt x="532" y="277"/>
                    <a:pt x="641" y="160"/>
                    <a:pt x="727" y="35"/>
                  </a:cubicBezTo>
                  <a:cubicBezTo>
                    <a:pt x="727" y="11"/>
                    <a:pt x="718" y="0"/>
                    <a:pt x="71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6" name="Google Shape;20156;p63"/>
            <p:cNvSpPr/>
            <p:nvPr/>
          </p:nvSpPr>
          <p:spPr>
            <a:xfrm>
              <a:off x="7544417" y="3070367"/>
              <a:ext cx="29469" cy="29871"/>
            </a:xfrm>
            <a:custGeom>
              <a:avLst/>
              <a:gdLst/>
              <a:ahLst/>
              <a:cxnLst/>
              <a:rect l="l" t="t" r="r" b="b"/>
              <a:pathLst>
                <a:path w="881" h="893" extrusionOk="0">
                  <a:moveTo>
                    <a:pt x="8" y="1"/>
                  </a:moveTo>
                  <a:cubicBezTo>
                    <a:pt x="0" y="1"/>
                    <a:pt x="0" y="16"/>
                    <a:pt x="0" y="16"/>
                  </a:cubicBezTo>
                  <a:cubicBezTo>
                    <a:pt x="94" y="71"/>
                    <a:pt x="180" y="110"/>
                    <a:pt x="266" y="173"/>
                  </a:cubicBezTo>
                  <a:cubicBezTo>
                    <a:pt x="352" y="227"/>
                    <a:pt x="430" y="298"/>
                    <a:pt x="508" y="376"/>
                  </a:cubicBezTo>
                  <a:cubicBezTo>
                    <a:pt x="579" y="446"/>
                    <a:pt x="625" y="532"/>
                    <a:pt x="688" y="610"/>
                  </a:cubicBezTo>
                  <a:cubicBezTo>
                    <a:pt x="758" y="696"/>
                    <a:pt x="813" y="774"/>
                    <a:pt x="860" y="884"/>
                  </a:cubicBezTo>
                  <a:cubicBezTo>
                    <a:pt x="860" y="890"/>
                    <a:pt x="864" y="893"/>
                    <a:pt x="868" y="893"/>
                  </a:cubicBezTo>
                  <a:cubicBezTo>
                    <a:pt x="874" y="893"/>
                    <a:pt x="880" y="888"/>
                    <a:pt x="876" y="884"/>
                  </a:cubicBezTo>
                  <a:cubicBezTo>
                    <a:pt x="821" y="782"/>
                    <a:pt x="782" y="688"/>
                    <a:pt x="727" y="602"/>
                  </a:cubicBezTo>
                  <a:cubicBezTo>
                    <a:pt x="665" y="509"/>
                    <a:pt x="579" y="446"/>
                    <a:pt x="508" y="368"/>
                  </a:cubicBezTo>
                  <a:cubicBezTo>
                    <a:pt x="430" y="298"/>
                    <a:pt x="368" y="227"/>
                    <a:pt x="274" y="173"/>
                  </a:cubicBezTo>
                  <a:cubicBezTo>
                    <a:pt x="188" y="110"/>
                    <a:pt x="110" y="40"/>
                    <a:pt x="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7" name="Google Shape;20157;p63"/>
            <p:cNvSpPr/>
            <p:nvPr/>
          </p:nvSpPr>
          <p:spPr>
            <a:xfrm>
              <a:off x="7526621" y="3088665"/>
              <a:ext cx="24653" cy="42013"/>
            </a:xfrm>
            <a:custGeom>
              <a:avLst/>
              <a:gdLst/>
              <a:ahLst/>
              <a:cxnLst/>
              <a:rect l="l" t="t" r="r" b="b"/>
              <a:pathLst>
                <a:path w="737" h="1256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227"/>
                    <a:pt x="181" y="446"/>
                    <a:pt x="298" y="649"/>
                  </a:cubicBezTo>
                  <a:cubicBezTo>
                    <a:pt x="360" y="743"/>
                    <a:pt x="407" y="845"/>
                    <a:pt x="470" y="938"/>
                  </a:cubicBezTo>
                  <a:cubicBezTo>
                    <a:pt x="532" y="1048"/>
                    <a:pt x="595" y="1149"/>
                    <a:pt x="673" y="1235"/>
                  </a:cubicBezTo>
                  <a:cubicBezTo>
                    <a:pt x="678" y="1250"/>
                    <a:pt x="686" y="1255"/>
                    <a:pt x="695" y="1255"/>
                  </a:cubicBezTo>
                  <a:cubicBezTo>
                    <a:pt x="715" y="1255"/>
                    <a:pt x="736" y="1226"/>
                    <a:pt x="720" y="1204"/>
                  </a:cubicBezTo>
                  <a:cubicBezTo>
                    <a:pt x="681" y="1157"/>
                    <a:pt x="650" y="1118"/>
                    <a:pt x="626" y="1071"/>
                  </a:cubicBezTo>
                  <a:cubicBezTo>
                    <a:pt x="587" y="1017"/>
                    <a:pt x="548" y="977"/>
                    <a:pt x="509" y="931"/>
                  </a:cubicBezTo>
                  <a:cubicBezTo>
                    <a:pt x="431" y="837"/>
                    <a:pt x="360" y="735"/>
                    <a:pt x="298" y="626"/>
                  </a:cubicBezTo>
                  <a:cubicBezTo>
                    <a:pt x="181" y="423"/>
                    <a:pt x="95" y="212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8" name="Google Shape;20158;p63"/>
            <p:cNvSpPr/>
            <p:nvPr/>
          </p:nvSpPr>
          <p:spPr>
            <a:xfrm>
              <a:off x="7530568" y="313519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9" name="Google Shape;20159;p63"/>
            <p:cNvSpPr/>
            <p:nvPr/>
          </p:nvSpPr>
          <p:spPr>
            <a:xfrm>
              <a:off x="7504410" y="3091575"/>
              <a:ext cx="29302" cy="59608"/>
            </a:xfrm>
            <a:custGeom>
              <a:avLst/>
              <a:gdLst/>
              <a:ahLst/>
              <a:cxnLst/>
              <a:rect l="l" t="t" r="r" b="b"/>
              <a:pathLst>
                <a:path w="876" h="1782" extrusionOk="0">
                  <a:moveTo>
                    <a:pt x="142" y="1"/>
                  </a:moveTo>
                  <a:cubicBezTo>
                    <a:pt x="139" y="1"/>
                    <a:pt x="136" y="3"/>
                    <a:pt x="134" y="7"/>
                  </a:cubicBezTo>
                  <a:cubicBezTo>
                    <a:pt x="9" y="125"/>
                    <a:pt x="1" y="328"/>
                    <a:pt x="9" y="492"/>
                  </a:cubicBezTo>
                  <a:cubicBezTo>
                    <a:pt x="24" y="680"/>
                    <a:pt x="79" y="851"/>
                    <a:pt x="157" y="1023"/>
                  </a:cubicBezTo>
                  <a:cubicBezTo>
                    <a:pt x="298" y="1328"/>
                    <a:pt x="548" y="1594"/>
                    <a:pt x="845" y="1781"/>
                  </a:cubicBezTo>
                  <a:cubicBezTo>
                    <a:pt x="868" y="1781"/>
                    <a:pt x="876" y="1750"/>
                    <a:pt x="868" y="1750"/>
                  </a:cubicBezTo>
                  <a:cubicBezTo>
                    <a:pt x="587" y="1586"/>
                    <a:pt x="360" y="1336"/>
                    <a:pt x="212" y="1039"/>
                  </a:cubicBezTo>
                  <a:cubicBezTo>
                    <a:pt x="134" y="890"/>
                    <a:pt x="87" y="726"/>
                    <a:pt x="63" y="570"/>
                  </a:cubicBezTo>
                  <a:cubicBezTo>
                    <a:pt x="55" y="476"/>
                    <a:pt x="55" y="383"/>
                    <a:pt x="63" y="289"/>
                  </a:cubicBezTo>
                  <a:cubicBezTo>
                    <a:pt x="87" y="187"/>
                    <a:pt x="126" y="109"/>
                    <a:pt x="157" y="15"/>
                  </a:cubicBezTo>
                  <a:cubicBezTo>
                    <a:pt x="157" y="10"/>
                    <a:pt x="150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0" name="Google Shape;20160;p63"/>
            <p:cNvSpPr/>
            <p:nvPr/>
          </p:nvSpPr>
          <p:spPr>
            <a:xfrm>
              <a:off x="7530802" y="3074549"/>
              <a:ext cx="33115" cy="42582"/>
            </a:xfrm>
            <a:custGeom>
              <a:avLst/>
              <a:gdLst/>
              <a:ahLst/>
              <a:cxnLst/>
              <a:rect l="l" t="t" r="r" b="b"/>
              <a:pathLst>
                <a:path w="990" h="1273" extrusionOk="0">
                  <a:moveTo>
                    <a:pt x="1" y="1"/>
                  </a:moveTo>
                  <a:cubicBezTo>
                    <a:pt x="118" y="227"/>
                    <a:pt x="282" y="446"/>
                    <a:pt x="431" y="649"/>
                  </a:cubicBezTo>
                  <a:cubicBezTo>
                    <a:pt x="587" y="860"/>
                    <a:pt x="751" y="1071"/>
                    <a:pt x="931" y="1267"/>
                  </a:cubicBezTo>
                  <a:cubicBezTo>
                    <a:pt x="942" y="1271"/>
                    <a:pt x="951" y="1273"/>
                    <a:pt x="959" y="1273"/>
                  </a:cubicBezTo>
                  <a:cubicBezTo>
                    <a:pt x="980" y="1273"/>
                    <a:pt x="989" y="1260"/>
                    <a:pt x="978" y="1243"/>
                  </a:cubicBezTo>
                  <a:cubicBezTo>
                    <a:pt x="790" y="1048"/>
                    <a:pt x="626" y="868"/>
                    <a:pt x="462" y="649"/>
                  </a:cubicBezTo>
                  <a:cubicBezTo>
                    <a:pt x="306" y="438"/>
                    <a:pt x="165" y="220"/>
                    <a:pt x="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1" name="Google Shape;20161;p63"/>
            <p:cNvSpPr/>
            <p:nvPr/>
          </p:nvSpPr>
          <p:spPr>
            <a:xfrm>
              <a:off x="7534750" y="3095722"/>
              <a:ext cx="14216" cy="19468"/>
            </a:xfrm>
            <a:custGeom>
              <a:avLst/>
              <a:gdLst/>
              <a:ahLst/>
              <a:cxnLst/>
              <a:rect l="l" t="t" r="r" b="b"/>
              <a:pathLst>
                <a:path w="425" h="582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102"/>
                    <a:pt x="102" y="204"/>
                    <a:pt x="172" y="298"/>
                  </a:cubicBezTo>
                  <a:cubicBezTo>
                    <a:pt x="211" y="352"/>
                    <a:pt x="242" y="399"/>
                    <a:pt x="281" y="438"/>
                  </a:cubicBezTo>
                  <a:cubicBezTo>
                    <a:pt x="321" y="485"/>
                    <a:pt x="360" y="532"/>
                    <a:pt x="399" y="571"/>
                  </a:cubicBezTo>
                  <a:cubicBezTo>
                    <a:pt x="401" y="579"/>
                    <a:pt x="405" y="581"/>
                    <a:pt x="409" y="581"/>
                  </a:cubicBezTo>
                  <a:cubicBezTo>
                    <a:pt x="417" y="581"/>
                    <a:pt x="425" y="569"/>
                    <a:pt x="414" y="563"/>
                  </a:cubicBezTo>
                  <a:cubicBezTo>
                    <a:pt x="375" y="524"/>
                    <a:pt x="328" y="485"/>
                    <a:pt x="289" y="438"/>
                  </a:cubicBezTo>
                  <a:cubicBezTo>
                    <a:pt x="250" y="399"/>
                    <a:pt x="211" y="352"/>
                    <a:pt x="188" y="298"/>
                  </a:cubicBezTo>
                  <a:cubicBezTo>
                    <a:pt x="117" y="204"/>
                    <a:pt x="47" y="102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2" name="Google Shape;20162;p63"/>
            <p:cNvSpPr/>
            <p:nvPr/>
          </p:nvSpPr>
          <p:spPr>
            <a:xfrm>
              <a:off x="7564018" y="3096525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3" name="Google Shape;20163;p63"/>
            <p:cNvSpPr/>
            <p:nvPr/>
          </p:nvSpPr>
          <p:spPr>
            <a:xfrm>
              <a:off x="7541808" y="3075084"/>
              <a:ext cx="7593" cy="6289"/>
            </a:xfrm>
            <a:custGeom>
              <a:avLst/>
              <a:gdLst/>
              <a:ahLst/>
              <a:cxnLst/>
              <a:rect l="l" t="t" r="r" b="b"/>
              <a:pathLst>
                <a:path w="227" h="188" extrusionOk="0">
                  <a:moveTo>
                    <a:pt x="0" y="0"/>
                  </a:moveTo>
                  <a:cubicBezTo>
                    <a:pt x="78" y="55"/>
                    <a:pt x="149" y="125"/>
                    <a:pt x="227" y="188"/>
                  </a:cubicBezTo>
                  <a:cubicBezTo>
                    <a:pt x="156" y="118"/>
                    <a:pt x="78" y="55"/>
                    <a:pt x="0" y="0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4" name="Google Shape;20164;p63"/>
            <p:cNvSpPr/>
            <p:nvPr/>
          </p:nvSpPr>
          <p:spPr>
            <a:xfrm>
              <a:off x="7549367" y="3081339"/>
              <a:ext cx="14082" cy="14751"/>
            </a:xfrm>
            <a:custGeom>
              <a:avLst/>
              <a:gdLst/>
              <a:ahLst/>
              <a:cxnLst/>
              <a:rect l="l" t="t" r="r" b="b"/>
              <a:pathLst>
                <a:path w="421" h="441" extrusionOk="0">
                  <a:moveTo>
                    <a:pt x="1" y="1"/>
                  </a:moveTo>
                  <a:lnTo>
                    <a:pt x="87" y="87"/>
                  </a:lnTo>
                  <a:cubicBezTo>
                    <a:pt x="188" y="196"/>
                    <a:pt x="282" y="313"/>
                    <a:pt x="376" y="431"/>
                  </a:cubicBezTo>
                  <a:cubicBezTo>
                    <a:pt x="380" y="438"/>
                    <a:pt x="386" y="440"/>
                    <a:pt x="392" y="440"/>
                  </a:cubicBezTo>
                  <a:cubicBezTo>
                    <a:pt x="406" y="440"/>
                    <a:pt x="420" y="424"/>
                    <a:pt x="415" y="407"/>
                  </a:cubicBezTo>
                  <a:cubicBezTo>
                    <a:pt x="313" y="290"/>
                    <a:pt x="220" y="181"/>
                    <a:pt x="102" y="87"/>
                  </a:cubicBezTo>
                  <a:cubicBezTo>
                    <a:pt x="71" y="56"/>
                    <a:pt x="32" y="24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5" name="Google Shape;20165;p63"/>
            <p:cNvSpPr/>
            <p:nvPr/>
          </p:nvSpPr>
          <p:spPr>
            <a:xfrm>
              <a:off x="7541005" y="3074281"/>
              <a:ext cx="836" cy="836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1"/>
                  </a:moveTo>
                  <a:cubicBezTo>
                    <a:pt x="9" y="17"/>
                    <a:pt x="16" y="24"/>
                    <a:pt x="24" y="24"/>
                  </a:cubicBezTo>
                  <a:cubicBezTo>
                    <a:pt x="16" y="1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6" name="Google Shape;20166;p63"/>
            <p:cNvSpPr/>
            <p:nvPr/>
          </p:nvSpPr>
          <p:spPr>
            <a:xfrm>
              <a:off x="7540503" y="3059295"/>
              <a:ext cx="53721" cy="26994"/>
            </a:xfrm>
            <a:custGeom>
              <a:avLst/>
              <a:gdLst/>
              <a:ahLst/>
              <a:cxnLst/>
              <a:rect l="l" t="t" r="r" b="b"/>
              <a:pathLst>
                <a:path w="1606" h="807" extrusionOk="0">
                  <a:moveTo>
                    <a:pt x="103" y="0"/>
                  </a:moveTo>
                  <a:cubicBezTo>
                    <a:pt x="74" y="0"/>
                    <a:pt x="45" y="1"/>
                    <a:pt x="16" y="3"/>
                  </a:cubicBezTo>
                  <a:cubicBezTo>
                    <a:pt x="0" y="3"/>
                    <a:pt x="0" y="19"/>
                    <a:pt x="16" y="19"/>
                  </a:cubicBezTo>
                  <a:cubicBezTo>
                    <a:pt x="156" y="43"/>
                    <a:pt x="305" y="58"/>
                    <a:pt x="446" y="97"/>
                  </a:cubicBezTo>
                  <a:cubicBezTo>
                    <a:pt x="578" y="136"/>
                    <a:pt x="727" y="191"/>
                    <a:pt x="852" y="246"/>
                  </a:cubicBezTo>
                  <a:cubicBezTo>
                    <a:pt x="1125" y="371"/>
                    <a:pt x="1360" y="558"/>
                    <a:pt x="1555" y="793"/>
                  </a:cubicBezTo>
                  <a:cubicBezTo>
                    <a:pt x="1562" y="802"/>
                    <a:pt x="1570" y="806"/>
                    <a:pt x="1578" y="806"/>
                  </a:cubicBezTo>
                  <a:cubicBezTo>
                    <a:pt x="1593" y="806"/>
                    <a:pt x="1605" y="788"/>
                    <a:pt x="1594" y="777"/>
                  </a:cubicBezTo>
                  <a:cubicBezTo>
                    <a:pt x="1399" y="551"/>
                    <a:pt x="1157" y="355"/>
                    <a:pt x="883" y="214"/>
                  </a:cubicBezTo>
                  <a:cubicBezTo>
                    <a:pt x="643" y="95"/>
                    <a:pt x="372" y="0"/>
                    <a:pt x="10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7" name="Google Shape;20167;p63"/>
            <p:cNvSpPr/>
            <p:nvPr/>
          </p:nvSpPr>
          <p:spPr>
            <a:xfrm>
              <a:off x="7386365" y="2941819"/>
              <a:ext cx="50376" cy="8095"/>
            </a:xfrm>
            <a:custGeom>
              <a:avLst/>
              <a:gdLst/>
              <a:ahLst/>
              <a:cxnLst/>
              <a:rect l="l" t="t" r="r" b="b"/>
              <a:pathLst>
                <a:path w="1506" h="242" extrusionOk="0">
                  <a:moveTo>
                    <a:pt x="572" y="1"/>
                  </a:moveTo>
                  <a:cubicBezTo>
                    <a:pt x="507" y="1"/>
                    <a:pt x="443" y="3"/>
                    <a:pt x="380" y="7"/>
                  </a:cubicBezTo>
                  <a:cubicBezTo>
                    <a:pt x="263" y="15"/>
                    <a:pt x="138" y="38"/>
                    <a:pt x="21" y="93"/>
                  </a:cubicBezTo>
                  <a:cubicBezTo>
                    <a:pt x="1" y="106"/>
                    <a:pt x="15" y="126"/>
                    <a:pt x="25" y="126"/>
                  </a:cubicBezTo>
                  <a:cubicBezTo>
                    <a:pt x="26" y="126"/>
                    <a:pt x="28" y="125"/>
                    <a:pt x="29" y="124"/>
                  </a:cubicBezTo>
                  <a:cubicBezTo>
                    <a:pt x="138" y="69"/>
                    <a:pt x="255" y="69"/>
                    <a:pt x="380" y="54"/>
                  </a:cubicBezTo>
                  <a:cubicBezTo>
                    <a:pt x="426" y="51"/>
                    <a:pt x="472" y="49"/>
                    <a:pt x="518" y="49"/>
                  </a:cubicBezTo>
                  <a:cubicBezTo>
                    <a:pt x="598" y="49"/>
                    <a:pt x="679" y="54"/>
                    <a:pt x="763" y="69"/>
                  </a:cubicBezTo>
                  <a:cubicBezTo>
                    <a:pt x="881" y="77"/>
                    <a:pt x="998" y="108"/>
                    <a:pt x="1115" y="124"/>
                  </a:cubicBezTo>
                  <a:cubicBezTo>
                    <a:pt x="1240" y="155"/>
                    <a:pt x="1349" y="202"/>
                    <a:pt x="1475" y="241"/>
                  </a:cubicBezTo>
                  <a:cubicBezTo>
                    <a:pt x="1498" y="233"/>
                    <a:pt x="1506" y="233"/>
                    <a:pt x="1498" y="226"/>
                  </a:cubicBezTo>
                  <a:cubicBezTo>
                    <a:pt x="1389" y="155"/>
                    <a:pt x="1248" y="116"/>
                    <a:pt x="1131" y="77"/>
                  </a:cubicBezTo>
                  <a:cubicBezTo>
                    <a:pt x="1013" y="38"/>
                    <a:pt x="888" y="15"/>
                    <a:pt x="763" y="7"/>
                  </a:cubicBezTo>
                  <a:cubicBezTo>
                    <a:pt x="701" y="3"/>
                    <a:pt x="636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8" name="Google Shape;20168;p63"/>
            <p:cNvSpPr/>
            <p:nvPr/>
          </p:nvSpPr>
          <p:spPr>
            <a:xfrm>
              <a:off x="7412992" y="2967977"/>
              <a:ext cx="32112" cy="5887"/>
            </a:xfrm>
            <a:custGeom>
              <a:avLst/>
              <a:gdLst/>
              <a:ahLst/>
              <a:cxnLst/>
              <a:rect l="l" t="t" r="r" b="b"/>
              <a:pathLst>
                <a:path w="960" h="176" extrusionOk="0">
                  <a:moveTo>
                    <a:pt x="561" y="0"/>
                  </a:moveTo>
                  <a:cubicBezTo>
                    <a:pt x="520" y="0"/>
                    <a:pt x="479" y="2"/>
                    <a:pt x="436" y="6"/>
                  </a:cubicBezTo>
                  <a:cubicBezTo>
                    <a:pt x="288" y="30"/>
                    <a:pt x="131" y="77"/>
                    <a:pt x="6" y="155"/>
                  </a:cubicBezTo>
                  <a:cubicBezTo>
                    <a:pt x="1" y="161"/>
                    <a:pt x="4" y="176"/>
                    <a:pt x="9" y="176"/>
                  </a:cubicBezTo>
                  <a:cubicBezTo>
                    <a:pt x="11" y="176"/>
                    <a:pt x="12" y="174"/>
                    <a:pt x="14" y="170"/>
                  </a:cubicBezTo>
                  <a:cubicBezTo>
                    <a:pt x="85" y="131"/>
                    <a:pt x="147" y="108"/>
                    <a:pt x="217" y="84"/>
                  </a:cubicBezTo>
                  <a:cubicBezTo>
                    <a:pt x="288" y="69"/>
                    <a:pt x="374" y="69"/>
                    <a:pt x="444" y="53"/>
                  </a:cubicBezTo>
                  <a:lnTo>
                    <a:pt x="694" y="53"/>
                  </a:lnTo>
                  <a:cubicBezTo>
                    <a:pt x="772" y="69"/>
                    <a:pt x="866" y="77"/>
                    <a:pt x="944" y="77"/>
                  </a:cubicBezTo>
                  <a:cubicBezTo>
                    <a:pt x="960" y="77"/>
                    <a:pt x="960" y="53"/>
                    <a:pt x="952" y="53"/>
                  </a:cubicBezTo>
                  <a:cubicBezTo>
                    <a:pt x="866" y="30"/>
                    <a:pt x="780" y="14"/>
                    <a:pt x="686" y="6"/>
                  </a:cubicBezTo>
                  <a:cubicBezTo>
                    <a:pt x="643" y="2"/>
                    <a:pt x="602" y="0"/>
                    <a:pt x="56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9" name="Google Shape;20169;p63"/>
            <p:cNvSpPr/>
            <p:nvPr/>
          </p:nvSpPr>
          <p:spPr>
            <a:xfrm>
              <a:off x="7415032" y="2991961"/>
              <a:ext cx="35323" cy="20940"/>
            </a:xfrm>
            <a:custGeom>
              <a:avLst/>
              <a:gdLst/>
              <a:ahLst/>
              <a:cxnLst/>
              <a:rect l="l" t="t" r="r" b="b"/>
              <a:pathLst>
                <a:path w="1056" h="626" extrusionOk="0">
                  <a:moveTo>
                    <a:pt x="1032" y="0"/>
                  </a:moveTo>
                  <a:cubicBezTo>
                    <a:pt x="954" y="63"/>
                    <a:pt x="883" y="141"/>
                    <a:pt x="813" y="196"/>
                  </a:cubicBezTo>
                  <a:cubicBezTo>
                    <a:pt x="735" y="266"/>
                    <a:pt x="657" y="329"/>
                    <a:pt x="571" y="375"/>
                  </a:cubicBezTo>
                  <a:cubicBezTo>
                    <a:pt x="407" y="485"/>
                    <a:pt x="219" y="563"/>
                    <a:pt x="24" y="602"/>
                  </a:cubicBezTo>
                  <a:cubicBezTo>
                    <a:pt x="0" y="602"/>
                    <a:pt x="16" y="626"/>
                    <a:pt x="24" y="626"/>
                  </a:cubicBezTo>
                  <a:cubicBezTo>
                    <a:pt x="227" y="586"/>
                    <a:pt x="422" y="508"/>
                    <a:pt x="602" y="407"/>
                  </a:cubicBezTo>
                  <a:cubicBezTo>
                    <a:pt x="688" y="352"/>
                    <a:pt x="766" y="297"/>
                    <a:pt x="844" y="235"/>
                  </a:cubicBezTo>
                  <a:cubicBezTo>
                    <a:pt x="922" y="180"/>
                    <a:pt x="1000" y="102"/>
                    <a:pt x="1047" y="16"/>
                  </a:cubicBezTo>
                  <a:cubicBezTo>
                    <a:pt x="1055" y="16"/>
                    <a:pt x="1039" y="0"/>
                    <a:pt x="10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0" name="Google Shape;20170;p63"/>
            <p:cNvSpPr/>
            <p:nvPr/>
          </p:nvSpPr>
          <p:spPr>
            <a:xfrm>
              <a:off x="7405365" y="2981859"/>
              <a:ext cx="37665" cy="19033"/>
            </a:xfrm>
            <a:custGeom>
              <a:avLst/>
              <a:gdLst/>
              <a:ahLst/>
              <a:cxnLst/>
              <a:rect l="l" t="t" r="r" b="b"/>
              <a:pathLst>
                <a:path w="1126" h="569" extrusionOk="0">
                  <a:moveTo>
                    <a:pt x="1097" y="0"/>
                  </a:moveTo>
                  <a:cubicBezTo>
                    <a:pt x="1093" y="0"/>
                    <a:pt x="1090" y="2"/>
                    <a:pt x="1086" y="5"/>
                  </a:cubicBezTo>
                  <a:cubicBezTo>
                    <a:pt x="1039" y="21"/>
                    <a:pt x="1008" y="60"/>
                    <a:pt x="977" y="91"/>
                  </a:cubicBezTo>
                  <a:cubicBezTo>
                    <a:pt x="938" y="130"/>
                    <a:pt x="899" y="162"/>
                    <a:pt x="860" y="185"/>
                  </a:cubicBezTo>
                  <a:cubicBezTo>
                    <a:pt x="766" y="248"/>
                    <a:pt x="680" y="302"/>
                    <a:pt x="594" y="357"/>
                  </a:cubicBezTo>
                  <a:cubicBezTo>
                    <a:pt x="406" y="451"/>
                    <a:pt x="203" y="513"/>
                    <a:pt x="0" y="560"/>
                  </a:cubicBezTo>
                  <a:lnTo>
                    <a:pt x="0" y="568"/>
                  </a:lnTo>
                  <a:cubicBezTo>
                    <a:pt x="211" y="529"/>
                    <a:pt x="422" y="474"/>
                    <a:pt x="625" y="396"/>
                  </a:cubicBezTo>
                  <a:cubicBezTo>
                    <a:pt x="719" y="357"/>
                    <a:pt x="813" y="302"/>
                    <a:pt x="899" y="248"/>
                  </a:cubicBezTo>
                  <a:cubicBezTo>
                    <a:pt x="977" y="201"/>
                    <a:pt x="1086" y="130"/>
                    <a:pt x="1125" y="45"/>
                  </a:cubicBezTo>
                  <a:cubicBezTo>
                    <a:pt x="1125" y="20"/>
                    <a:pt x="1111" y="0"/>
                    <a:pt x="1097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1" name="Google Shape;20171;p63"/>
            <p:cNvSpPr/>
            <p:nvPr/>
          </p:nvSpPr>
          <p:spPr>
            <a:xfrm>
              <a:off x="7419079" y="3001393"/>
              <a:ext cx="37029" cy="39137"/>
            </a:xfrm>
            <a:custGeom>
              <a:avLst/>
              <a:gdLst/>
              <a:ahLst/>
              <a:cxnLst/>
              <a:rect l="l" t="t" r="r" b="b"/>
              <a:pathLst>
                <a:path w="1107" h="1170" extrusionOk="0">
                  <a:moveTo>
                    <a:pt x="1085" y="1"/>
                  </a:moveTo>
                  <a:cubicBezTo>
                    <a:pt x="1081" y="1"/>
                    <a:pt x="1077" y="3"/>
                    <a:pt x="1075" y="8"/>
                  </a:cubicBezTo>
                  <a:cubicBezTo>
                    <a:pt x="1004" y="109"/>
                    <a:pt x="934" y="226"/>
                    <a:pt x="872" y="328"/>
                  </a:cubicBezTo>
                  <a:cubicBezTo>
                    <a:pt x="793" y="437"/>
                    <a:pt x="715" y="531"/>
                    <a:pt x="622" y="633"/>
                  </a:cubicBezTo>
                  <a:cubicBezTo>
                    <a:pt x="442" y="828"/>
                    <a:pt x="246" y="1008"/>
                    <a:pt x="12" y="1148"/>
                  </a:cubicBezTo>
                  <a:cubicBezTo>
                    <a:pt x="0" y="1154"/>
                    <a:pt x="6" y="1169"/>
                    <a:pt x="13" y="1169"/>
                  </a:cubicBezTo>
                  <a:cubicBezTo>
                    <a:pt x="16" y="1169"/>
                    <a:pt x="18" y="1168"/>
                    <a:pt x="20" y="1164"/>
                  </a:cubicBezTo>
                  <a:cubicBezTo>
                    <a:pt x="254" y="1031"/>
                    <a:pt x="465" y="883"/>
                    <a:pt x="653" y="687"/>
                  </a:cubicBezTo>
                  <a:cubicBezTo>
                    <a:pt x="833" y="500"/>
                    <a:pt x="1012" y="265"/>
                    <a:pt x="1106" y="15"/>
                  </a:cubicBezTo>
                  <a:cubicBezTo>
                    <a:pt x="1106" y="10"/>
                    <a:pt x="1095" y="1"/>
                    <a:pt x="108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2" name="Google Shape;20172;p63"/>
            <p:cNvSpPr/>
            <p:nvPr/>
          </p:nvSpPr>
          <p:spPr>
            <a:xfrm>
              <a:off x="7433831" y="2838793"/>
              <a:ext cx="44990" cy="27563"/>
            </a:xfrm>
            <a:custGeom>
              <a:avLst/>
              <a:gdLst/>
              <a:ahLst/>
              <a:cxnLst/>
              <a:rect l="l" t="t" r="r" b="b"/>
              <a:pathLst>
                <a:path w="1345" h="824" extrusionOk="0">
                  <a:moveTo>
                    <a:pt x="9" y="0"/>
                  </a:moveTo>
                  <a:cubicBezTo>
                    <a:pt x="1" y="0"/>
                    <a:pt x="1" y="8"/>
                    <a:pt x="9" y="8"/>
                  </a:cubicBezTo>
                  <a:cubicBezTo>
                    <a:pt x="290" y="47"/>
                    <a:pt x="517" y="203"/>
                    <a:pt x="751" y="352"/>
                  </a:cubicBezTo>
                  <a:cubicBezTo>
                    <a:pt x="845" y="422"/>
                    <a:pt x="954" y="477"/>
                    <a:pt x="1048" y="555"/>
                  </a:cubicBezTo>
                  <a:cubicBezTo>
                    <a:pt x="1157" y="633"/>
                    <a:pt x="1235" y="735"/>
                    <a:pt x="1321" y="821"/>
                  </a:cubicBezTo>
                  <a:cubicBezTo>
                    <a:pt x="1326" y="823"/>
                    <a:pt x="1330" y="824"/>
                    <a:pt x="1333" y="824"/>
                  </a:cubicBezTo>
                  <a:cubicBezTo>
                    <a:pt x="1341" y="824"/>
                    <a:pt x="1345" y="818"/>
                    <a:pt x="1345" y="813"/>
                  </a:cubicBezTo>
                  <a:cubicBezTo>
                    <a:pt x="1282" y="711"/>
                    <a:pt x="1189" y="625"/>
                    <a:pt x="1103" y="547"/>
                  </a:cubicBezTo>
                  <a:cubicBezTo>
                    <a:pt x="993" y="461"/>
                    <a:pt x="884" y="383"/>
                    <a:pt x="767" y="313"/>
                  </a:cubicBezTo>
                  <a:cubicBezTo>
                    <a:pt x="532" y="180"/>
                    <a:pt x="282" y="39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3" name="Google Shape;20173;p63"/>
            <p:cNvSpPr/>
            <p:nvPr/>
          </p:nvSpPr>
          <p:spPr>
            <a:xfrm>
              <a:off x="7411888" y="2855351"/>
              <a:ext cx="50610" cy="14417"/>
            </a:xfrm>
            <a:custGeom>
              <a:avLst/>
              <a:gdLst/>
              <a:ahLst/>
              <a:cxnLst/>
              <a:rect l="l" t="t" r="r" b="b"/>
              <a:pathLst>
                <a:path w="1513" h="431" extrusionOk="0">
                  <a:moveTo>
                    <a:pt x="252" y="0"/>
                  </a:moveTo>
                  <a:cubicBezTo>
                    <a:pt x="170" y="0"/>
                    <a:pt x="89" y="5"/>
                    <a:pt x="8" y="13"/>
                  </a:cubicBezTo>
                  <a:cubicBezTo>
                    <a:pt x="0" y="13"/>
                    <a:pt x="0" y="37"/>
                    <a:pt x="8" y="37"/>
                  </a:cubicBezTo>
                  <a:cubicBezTo>
                    <a:pt x="79" y="29"/>
                    <a:pt x="147" y="25"/>
                    <a:pt x="215" y="25"/>
                  </a:cubicBezTo>
                  <a:cubicBezTo>
                    <a:pt x="284" y="25"/>
                    <a:pt x="352" y="29"/>
                    <a:pt x="422" y="37"/>
                  </a:cubicBezTo>
                  <a:cubicBezTo>
                    <a:pt x="547" y="52"/>
                    <a:pt x="672" y="83"/>
                    <a:pt x="790" y="115"/>
                  </a:cubicBezTo>
                  <a:cubicBezTo>
                    <a:pt x="1032" y="177"/>
                    <a:pt x="1266" y="294"/>
                    <a:pt x="1493" y="427"/>
                  </a:cubicBezTo>
                  <a:cubicBezTo>
                    <a:pt x="1495" y="429"/>
                    <a:pt x="1498" y="430"/>
                    <a:pt x="1500" y="430"/>
                  </a:cubicBezTo>
                  <a:cubicBezTo>
                    <a:pt x="1507" y="430"/>
                    <a:pt x="1512" y="423"/>
                    <a:pt x="1501" y="412"/>
                  </a:cubicBezTo>
                  <a:cubicBezTo>
                    <a:pt x="1158" y="128"/>
                    <a:pt x="69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4" name="Google Shape;20174;p63"/>
            <p:cNvSpPr/>
            <p:nvPr/>
          </p:nvSpPr>
          <p:spPr>
            <a:xfrm>
              <a:off x="7429148" y="2878933"/>
              <a:ext cx="43151" cy="3010"/>
            </a:xfrm>
            <a:custGeom>
              <a:avLst/>
              <a:gdLst/>
              <a:ahLst/>
              <a:cxnLst/>
              <a:rect l="l" t="t" r="r" b="b"/>
              <a:pathLst>
                <a:path w="1290" h="90" extrusionOk="0">
                  <a:moveTo>
                    <a:pt x="763" y="0"/>
                  </a:moveTo>
                  <a:cubicBezTo>
                    <a:pt x="732" y="0"/>
                    <a:pt x="702" y="1"/>
                    <a:pt x="672" y="4"/>
                  </a:cubicBezTo>
                  <a:cubicBezTo>
                    <a:pt x="571" y="4"/>
                    <a:pt x="461" y="19"/>
                    <a:pt x="352" y="35"/>
                  </a:cubicBezTo>
                  <a:cubicBezTo>
                    <a:pt x="235" y="50"/>
                    <a:pt x="125" y="50"/>
                    <a:pt x="8" y="66"/>
                  </a:cubicBezTo>
                  <a:cubicBezTo>
                    <a:pt x="0" y="66"/>
                    <a:pt x="0" y="90"/>
                    <a:pt x="8" y="90"/>
                  </a:cubicBezTo>
                  <a:cubicBezTo>
                    <a:pt x="117" y="82"/>
                    <a:pt x="219" y="58"/>
                    <a:pt x="321" y="50"/>
                  </a:cubicBezTo>
                  <a:cubicBezTo>
                    <a:pt x="430" y="43"/>
                    <a:pt x="539" y="43"/>
                    <a:pt x="649" y="43"/>
                  </a:cubicBezTo>
                  <a:cubicBezTo>
                    <a:pt x="743" y="43"/>
                    <a:pt x="852" y="43"/>
                    <a:pt x="946" y="50"/>
                  </a:cubicBezTo>
                  <a:cubicBezTo>
                    <a:pt x="1063" y="58"/>
                    <a:pt x="1172" y="74"/>
                    <a:pt x="1290" y="90"/>
                  </a:cubicBezTo>
                  <a:cubicBezTo>
                    <a:pt x="1196" y="50"/>
                    <a:pt x="1094" y="19"/>
                    <a:pt x="985" y="11"/>
                  </a:cubicBezTo>
                  <a:cubicBezTo>
                    <a:pt x="913" y="6"/>
                    <a:pt x="837" y="0"/>
                    <a:pt x="76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5" name="Google Shape;20175;p63"/>
            <p:cNvSpPr/>
            <p:nvPr/>
          </p:nvSpPr>
          <p:spPr>
            <a:xfrm>
              <a:off x="7413727" y="2889737"/>
              <a:ext cx="61180" cy="33517"/>
            </a:xfrm>
            <a:custGeom>
              <a:avLst/>
              <a:gdLst/>
              <a:ahLst/>
              <a:cxnLst/>
              <a:rect l="l" t="t" r="r" b="b"/>
              <a:pathLst>
                <a:path w="1829" h="1002" extrusionOk="0">
                  <a:moveTo>
                    <a:pt x="1829" y="1"/>
                  </a:moveTo>
                  <a:lnTo>
                    <a:pt x="1829" y="1"/>
                  </a:lnTo>
                  <a:cubicBezTo>
                    <a:pt x="1586" y="243"/>
                    <a:pt x="1321" y="493"/>
                    <a:pt x="1032" y="665"/>
                  </a:cubicBezTo>
                  <a:cubicBezTo>
                    <a:pt x="727" y="845"/>
                    <a:pt x="375" y="939"/>
                    <a:pt x="24" y="970"/>
                  </a:cubicBezTo>
                  <a:cubicBezTo>
                    <a:pt x="0" y="970"/>
                    <a:pt x="0" y="1001"/>
                    <a:pt x="31" y="1001"/>
                  </a:cubicBezTo>
                  <a:cubicBezTo>
                    <a:pt x="391" y="978"/>
                    <a:pt x="735" y="868"/>
                    <a:pt x="1055" y="704"/>
                  </a:cubicBezTo>
                  <a:cubicBezTo>
                    <a:pt x="1383" y="548"/>
                    <a:pt x="1665" y="321"/>
                    <a:pt x="182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6" name="Google Shape;20176;p63"/>
            <p:cNvSpPr/>
            <p:nvPr/>
          </p:nvSpPr>
          <p:spPr>
            <a:xfrm>
              <a:off x="7427576" y="2886660"/>
              <a:ext cx="33216" cy="3111"/>
            </a:xfrm>
            <a:custGeom>
              <a:avLst/>
              <a:gdLst/>
              <a:ahLst/>
              <a:cxnLst/>
              <a:rect l="l" t="t" r="r" b="b"/>
              <a:pathLst>
                <a:path w="993" h="93" extrusionOk="0">
                  <a:moveTo>
                    <a:pt x="589" y="1"/>
                  </a:moveTo>
                  <a:cubicBezTo>
                    <a:pt x="392" y="1"/>
                    <a:pt x="194" y="31"/>
                    <a:pt x="8" y="77"/>
                  </a:cubicBezTo>
                  <a:cubicBezTo>
                    <a:pt x="0" y="77"/>
                    <a:pt x="0" y="93"/>
                    <a:pt x="8" y="93"/>
                  </a:cubicBezTo>
                  <a:cubicBezTo>
                    <a:pt x="192" y="44"/>
                    <a:pt x="377" y="23"/>
                    <a:pt x="564" y="23"/>
                  </a:cubicBezTo>
                  <a:cubicBezTo>
                    <a:pt x="702" y="23"/>
                    <a:pt x="842" y="34"/>
                    <a:pt x="985" y="54"/>
                  </a:cubicBezTo>
                  <a:cubicBezTo>
                    <a:pt x="993" y="54"/>
                    <a:pt x="993" y="46"/>
                    <a:pt x="985" y="46"/>
                  </a:cubicBezTo>
                  <a:cubicBezTo>
                    <a:pt x="856" y="15"/>
                    <a:pt x="722" y="1"/>
                    <a:pt x="58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7" name="Google Shape;20177;p63"/>
            <p:cNvSpPr/>
            <p:nvPr/>
          </p:nvSpPr>
          <p:spPr>
            <a:xfrm>
              <a:off x="7492904" y="279825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8" name="Google Shape;20178;p63"/>
            <p:cNvSpPr/>
            <p:nvPr/>
          </p:nvSpPr>
          <p:spPr>
            <a:xfrm>
              <a:off x="7476714" y="2785474"/>
              <a:ext cx="54122" cy="29302"/>
            </a:xfrm>
            <a:custGeom>
              <a:avLst/>
              <a:gdLst/>
              <a:ahLst/>
              <a:cxnLst/>
              <a:rect l="l" t="t" r="r" b="b"/>
              <a:pathLst>
                <a:path w="1618" h="876" extrusionOk="0">
                  <a:moveTo>
                    <a:pt x="0" y="0"/>
                  </a:moveTo>
                  <a:lnTo>
                    <a:pt x="0" y="0"/>
                  </a:lnTo>
                  <a:cubicBezTo>
                    <a:pt x="610" y="133"/>
                    <a:pt x="1196" y="414"/>
                    <a:pt x="1618" y="875"/>
                  </a:cubicBezTo>
                  <a:cubicBezTo>
                    <a:pt x="1235" y="367"/>
                    <a:pt x="618" y="10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9" name="Google Shape;20179;p63"/>
            <p:cNvSpPr/>
            <p:nvPr/>
          </p:nvSpPr>
          <p:spPr>
            <a:xfrm>
              <a:off x="7500497" y="2777345"/>
              <a:ext cx="30874" cy="30038"/>
            </a:xfrm>
            <a:custGeom>
              <a:avLst/>
              <a:gdLst/>
              <a:ahLst/>
              <a:cxnLst/>
              <a:rect l="l" t="t" r="r" b="b"/>
              <a:pathLst>
                <a:path w="923" h="898" extrusionOk="0">
                  <a:moveTo>
                    <a:pt x="16" y="1"/>
                  </a:moveTo>
                  <a:cubicBezTo>
                    <a:pt x="8" y="1"/>
                    <a:pt x="0" y="9"/>
                    <a:pt x="8" y="24"/>
                  </a:cubicBezTo>
                  <a:cubicBezTo>
                    <a:pt x="219" y="87"/>
                    <a:pt x="399" y="204"/>
                    <a:pt x="555" y="360"/>
                  </a:cubicBezTo>
                  <a:cubicBezTo>
                    <a:pt x="626" y="438"/>
                    <a:pt x="688" y="509"/>
                    <a:pt x="751" y="595"/>
                  </a:cubicBezTo>
                  <a:cubicBezTo>
                    <a:pt x="821" y="681"/>
                    <a:pt x="852" y="790"/>
                    <a:pt x="907" y="892"/>
                  </a:cubicBezTo>
                  <a:cubicBezTo>
                    <a:pt x="907" y="896"/>
                    <a:pt x="911" y="897"/>
                    <a:pt x="915" y="897"/>
                  </a:cubicBezTo>
                  <a:cubicBezTo>
                    <a:pt x="919" y="897"/>
                    <a:pt x="923" y="896"/>
                    <a:pt x="923" y="892"/>
                  </a:cubicBezTo>
                  <a:cubicBezTo>
                    <a:pt x="876" y="673"/>
                    <a:pt x="751" y="470"/>
                    <a:pt x="594" y="337"/>
                  </a:cubicBezTo>
                  <a:cubicBezTo>
                    <a:pt x="430" y="173"/>
                    <a:pt x="235" y="71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0" name="Google Shape;20180;p63"/>
            <p:cNvSpPr/>
            <p:nvPr/>
          </p:nvSpPr>
          <p:spPr>
            <a:xfrm>
              <a:off x="7486113" y="2810294"/>
              <a:ext cx="40809" cy="14417"/>
            </a:xfrm>
            <a:custGeom>
              <a:avLst/>
              <a:gdLst/>
              <a:ahLst/>
              <a:cxnLst/>
              <a:rect l="l" t="t" r="r" b="b"/>
              <a:pathLst>
                <a:path w="1220" h="431" extrusionOk="0">
                  <a:moveTo>
                    <a:pt x="8" y="0"/>
                  </a:moveTo>
                  <a:cubicBezTo>
                    <a:pt x="8" y="0"/>
                    <a:pt x="1" y="16"/>
                    <a:pt x="8" y="16"/>
                  </a:cubicBezTo>
                  <a:cubicBezTo>
                    <a:pt x="219" y="24"/>
                    <a:pt x="430" y="79"/>
                    <a:pt x="634" y="157"/>
                  </a:cubicBezTo>
                  <a:cubicBezTo>
                    <a:pt x="727" y="196"/>
                    <a:pt x="821" y="235"/>
                    <a:pt x="907" y="274"/>
                  </a:cubicBezTo>
                  <a:cubicBezTo>
                    <a:pt x="1017" y="336"/>
                    <a:pt x="1110" y="391"/>
                    <a:pt x="1220" y="430"/>
                  </a:cubicBezTo>
                  <a:cubicBezTo>
                    <a:pt x="907" y="133"/>
                    <a:pt x="438" y="24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1" name="Google Shape;20181;p63"/>
            <p:cNvSpPr/>
            <p:nvPr/>
          </p:nvSpPr>
          <p:spPr>
            <a:xfrm>
              <a:off x="7484274" y="2818121"/>
              <a:ext cx="35089" cy="9701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17" y="1"/>
                  </a:moveTo>
                  <a:cubicBezTo>
                    <a:pt x="1" y="1"/>
                    <a:pt x="1" y="24"/>
                    <a:pt x="17" y="24"/>
                  </a:cubicBezTo>
                  <a:cubicBezTo>
                    <a:pt x="360" y="32"/>
                    <a:pt x="728" y="134"/>
                    <a:pt x="1048" y="290"/>
                  </a:cubicBezTo>
                  <a:cubicBezTo>
                    <a:pt x="892" y="196"/>
                    <a:pt x="728" y="118"/>
                    <a:pt x="548" y="71"/>
                  </a:cubicBezTo>
                  <a:cubicBezTo>
                    <a:pt x="376" y="24"/>
                    <a:pt x="189" y="16"/>
                    <a:pt x="1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2" name="Google Shape;20182;p63"/>
            <p:cNvSpPr/>
            <p:nvPr/>
          </p:nvSpPr>
          <p:spPr>
            <a:xfrm>
              <a:off x="7466512" y="2832237"/>
              <a:ext cx="44488" cy="4716"/>
            </a:xfrm>
            <a:custGeom>
              <a:avLst/>
              <a:gdLst/>
              <a:ahLst/>
              <a:cxnLst/>
              <a:rect l="l" t="t" r="r" b="b"/>
              <a:pathLst>
                <a:path w="1330" h="141" extrusionOk="0">
                  <a:moveTo>
                    <a:pt x="1313" y="1"/>
                  </a:moveTo>
                  <a:cubicBezTo>
                    <a:pt x="1102" y="24"/>
                    <a:pt x="884" y="48"/>
                    <a:pt x="673" y="79"/>
                  </a:cubicBezTo>
                  <a:cubicBezTo>
                    <a:pt x="541" y="93"/>
                    <a:pt x="415" y="101"/>
                    <a:pt x="287" y="101"/>
                  </a:cubicBezTo>
                  <a:cubicBezTo>
                    <a:pt x="196" y="101"/>
                    <a:pt x="103" y="97"/>
                    <a:pt x="8" y="87"/>
                  </a:cubicBezTo>
                  <a:cubicBezTo>
                    <a:pt x="1" y="87"/>
                    <a:pt x="1" y="102"/>
                    <a:pt x="8" y="102"/>
                  </a:cubicBezTo>
                  <a:cubicBezTo>
                    <a:pt x="197" y="123"/>
                    <a:pt x="393" y="141"/>
                    <a:pt x="589" y="141"/>
                  </a:cubicBezTo>
                  <a:cubicBezTo>
                    <a:pt x="838" y="141"/>
                    <a:pt x="1086" y="112"/>
                    <a:pt x="1313" y="24"/>
                  </a:cubicBezTo>
                  <a:cubicBezTo>
                    <a:pt x="1329" y="9"/>
                    <a:pt x="1313" y="1"/>
                    <a:pt x="13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3" name="Google Shape;20183;p63"/>
            <p:cNvSpPr/>
            <p:nvPr/>
          </p:nvSpPr>
          <p:spPr>
            <a:xfrm>
              <a:off x="7476179" y="2838994"/>
              <a:ext cx="37431" cy="6356"/>
            </a:xfrm>
            <a:custGeom>
              <a:avLst/>
              <a:gdLst/>
              <a:ahLst/>
              <a:cxnLst/>
              <a:rect l="l" t="t" r="r" b="b"/>
              <a:pathLst>
                <a:path w="1119" h="190" extrusionOk="0">
                  <a:moveTo>
                    <a:pt x="1098" y="0"/>
                  </a:moveTo>
                  <a:cubicBezTo>
                    <a:pt x="1097" y="0"/>
                    <a:pt x="1096" y="1"/>
                    <a:pt x="1095" y="2"/>
                  </a:cubicBezTo>
                  <a:cubicBezTo>
                    <a:pt x="1048" y="2"/>
                    <a:pt x="1009" y="25"/>
                    <a:pt x="954" y="33"/>
                  </a:cubicBezTo>
                  <a:cubicBezTo>
                    <a:pt x="907" y="41"/>
                    <a:pt x="860" y="41"/>
                    <a:pt x="821" y="57"/>
                  </a:cubicBezTo>
                  <a:cubicBezTo>
                    <a:pt x="735" y="64"/>
                    <a:pt x="642" y="88"/>
                    <a:pt x="563" y="111"/>
                  </a:cubicBezTo>
                  <a:cubicBezTo>
                    <a:pt x="402" y="146"/>
                    <a:pt x="235" y="175"/>
                    <a:pt x="67" y="175"/>
                  </a:cubicBezTo>
                  <a:cubicBezTo>
                    <a:pt x="48" y="175"/>
                    <a:pt x="28" y="175"/>
                    <a:pt x="9" y="174"/>
                  </a:cubicBezTo>
                  <a:cubicBezTo>
                    <a:pt x="1" y="174"/>
                    <a:pt x="1" y="190"/>
                    <a:pt x="9" y="190"/>
                  </a:cubicBezTo>
                  <a:cubicBezTo>
                    <a:pt x="196" y="190"/>
                    <a:pt x="384" y="190"/>
                    <a:pt x="563" y="158"/>
                  </a:cubicBezTo>
                  <a:cubicBezTo>
                    <a:pt x="665" y="150"/>
                    <a:pt x="751" y="135"/>
                    <a:pt x="853" y="111"/>
                  </a:cubicBezTo>
                  <a:cubicBezTo>
                    <a:pt x="938" y="96"/>
                    <a:pt x="1040" y="64"/>
                    <a:pt x="1118" y="33"/>
                  </a:cubicBezTo>
                  <a:cubicBezTo>
                    <a:pt x="1105" y="20"/>
                    <a:pt x="1103" y="0"/>
                    <a:pt x="109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4" name="Google Shape;20184;p63"/>
            <p:cNvSpPr/>
            <p:nvPr/>
          </p:nvSpPr>
          <p:spPr>
            <a:xfrm>
              <a:off x="7475911" y="2844781"/>
              <a:ext cx="37163" cy="6489"/>
            </a:xfrm>
            <a:custGeom>
              <a:avLst/>
              <a:gdLst/>
              <a:ahLst/>
              <a:cxnLst/>
              <a:rect l="l" t="t" r="r" b="b"/>
              <a:pathLst>
                <a:path w="1111" h="194" extrusionOk="0">
                  <a:moveTo>
                    <a:pt x="1103" y="1"/>
                  </a:moveTo>
                  <a:cubicBezTo>
                    <a:pt x="931" y="56"/>
                    <a:pt x="759" y="126"/>
                    <a:pt x="571" y="157"/>
                  </a:cubicBezTo>
                  <a:cubicBezTo>
                    <a:pt x="500" y="166"/>
                    <a:pt x="428" y="171"/>
                    <a:pt x="356" y="171"/>
                  </a:cubicBezTo>
                  <a:cubicBezTo>
                    <a:pt x="244" y="171"/>
                    <a:pt x="130" y="160"/>
                    <a:pt x="17" y="142"/>
                  </a:cubicBezTo>
                  <a:cubicBezTo>
                    <a:pt x="1" y="142"/>
                    <a:pt x="1" y="173"/>
                    <a:pt x="17" y="173"/>
                  </a:cubicBezTo>
                  <a:cubicBezTo>
                    <a:pt x="104" y="187"/>
                    <a:pt x="193" y="193"/>
                    <a:pt x="282" y="193"/>
                  </a:cubicBezTo>
                  <a:cubicBezTo>
                    <a:pt x="384" y="193"/>
                    <a:pt x="487" y="185"/>
                    <a:pt x="587" y="173"/>
                  </a:cubicBezTo>
                  <a:cubicBezTo>
                    <a:pt x="767" y="157"/>
                    <a:pt x="954" y="102"/>
                    <a:pt x="1111" y="9"/>
                  </a:cubicBezTo>
                  <a:cubicBezTo>
                    <a:pt x="1111" y="9"/>
                    <a:pt x="1111" y="1"/>
                    <a:pt x="110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5" name="Google Shape;20185;p63"/>
            <p:cNvSpPr/>
            <p:nvPr/>
          </p:nvSpPr>
          <p:spPr>
            <a:xfrm>
              <a:off x="7479591" y="2852006"/>
              <a:ext cx="31844" cy="8864"/>
            </a:xfrm>
            <a:custGeom>
              <a:avLst/>
              <a:gdLst/>
              <a:ahLst/>
              <a:cxnLst/>
              <a:rect l="l" t="t" r="r" b="b"/>
              <a:pathLst>
                <a:path w="952" h="265" extrusionOk="0">
                  <a:moveTo>
                    <a:pt x="948" y="0"/>
                  </a:moveTo>
                  <a:cubicBezTo>
                    <a:pt x="947" y="0"/>
                    <a:pt x="946" y="1"/>
                    <a:pt x="946" y="4"/>
                  </a:cubicBezTo>
                  <a:cubicBezTo>
                    <a:pt x="951" y="4"/>
                    <a:pt x="949" y="0"/>
                    <a:pt x="948" y="0"/>
                  </a:cubicBezTo>
                  <a:close/>
                  <a:moveTo>
                    <a:pt x="946" y="4"/>
                  </a:moveTo>
                  <a:lnTo>
                    <a:pt x="946" y="4"/>
                  </a:lnTo>
                  <a:cubicBezTo>
                    <a:pt x="797" y="82"/>
                    <a:pt x="649" y="152"/>
                    <a:pt x="493" y="191"/>
                  </a:cubicBezTo>
                  <a:cubicBezTo>
                    <a:pt x="353" y="226"/>
                    <a:pt x="206" y="255"/>
                    <a:pt x="60" y="255"/>
                  </a:cubicBezTo>
                  <a:cubicBezTo>
                    <a:pt x="42" y="255"/>
                    <a:pt x="25" y="255"/>
                    <a:pt x="8" y="254"/>
                  </a:cubicBezTo>
                  <a:cubicBezTo>
                    <a:pt x="0" y="254"/>
                    <a:pt x="0" y="262"/>
                    <a:pt x="8" y="262"/>
                  </a:cubicBezTo>
                  <a:cubicBezTo>
                    <a:pt x="43" y="263"/>
                    <a:pt x="80" y="264"/>
                    <a:pt x="116" y="264"/>
                  </a:cubicBezTo>
                  <a:cubicBezTo>
                    <a:pt x="248" y="264"/>
                    <a:pt x="384" y="251"/>
                    <a:pt x="500" y="215"/>
                  </a:cubicBezTo>
                  <a:cubicBezTo>
                    <a:pt x="665" y="160"/>
                    <a:pt x="821" y="105"/>
                    <a:pt x="946" y="4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6" name="Google Shape;20186;p63"/>
            <p:cNvSpPr/>
            <p:nvPr/>
          </p:nvSpPr>
          <p:spPr>
            <a:xfrm>
              <a:off x="7550672" y="2744397"/>
              <a:ext cx="4817" cy="35290"/>
            </a:xfrm>
            <a:custGeom>
              <a:avLst/>
              <a:gdLst/>
              <a:ahLst/>
              <a:cxnLst/>
              <a:rect l="l" t="t" r="r" b="b"/>
              <a:pathLst>
                <a:path w="144" h="1055" extrusionOk="0">
                  <a:moveTo>
                    <a:pt x="126" y="0"/>
                  </a:moveTo>
                  <a:cubicBezTo>
                    <a:pt x="120" y="0"/>
                    <a:pt x="113" y="3"/>
                    <a:pt x="110" y="9"/>
                  </a:cubicBezTo>
                  <a:cubicBezTo>
                    <a:pt x="1" y="345"/>
                    <a:pt x="32" y="697"/>
                    <a:pt x="63" y="1048"/>
                  </a:cubicBezTo>
                  <a:cubicBezTo>
                    <a:pt x="63" y="1052"/>
                    <a:pt x="67" y="1054"/>
                    <a:pt x="71" y="1054"/>
                  </a:cubicBezTo>
                  <a:cubicBezTo>
                    <a:pt x="75" y="1054"/>
                    <a:pt x="79" y="1052"/>
                    <a:pt x="79" y="1048"/>
                  </a:cubicBezTo>
                  <a:cubicBezTo>
                    <a:pt x="48" y="704"/>
                    <a:pt x="32" y="353"/>
                    <a:pt x="134" y="17"/>
                  </a:cubicBezTo>
                  <a:cubicBezTo>
                    <a:pt x="143" y="7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7" name="Google Shape;20187;p63"/>
            <p:cNvSpPr/>
            <p:nvPr/>
          </p:nvSpPr>
          <p:spPr>
            <a:xfrm>
              <a:off x="7536556" y="2755770"/>
              <a:ext cx="2141" cy="21341"/>
            </a:xfrm>
            <a:custGeom>
              <a:avLst/>
              <a:gdLst/>
              <a:ahLst/>
              <a:cxnLst/>
              <a:rect l="l" t="t" r="r" b="b"/>
              <a:pathLst>
                <a:path w="64" h="638" extrusionOk="0">
                  <a:moveTo>
                    <a:pt x="28" y="0"/>
                  </a:moveTo>
                  <a:cubicBezTo>
                    <a:pt x="24" y="0"/>
                    <a:pt x="20" y="4"/>
                    <a:pt x="16" y="13"/>
                  </a:cubicBezTo>
                  <a:cubicBezTo>
                    <a:pt x="1" y="60"/>
                    <a:pt x="1" y="122"/>
                    <a:pt x="1" y="169"/>
                  </a:cubicBezTo>
                  <a:cubicBezTo>
                    <a:pt x="1" y="216"/>
                    <a:pt x="16" y="263"/>
                    <a:pt x="16" y="318"/>
                  </a:cubicBezTo>
                  <a:cubicBezTo>
                    <a:pt x="32" y="419"/>
                    <a:pt x="40" y="529"/>
                    <a:pt x="63" y="638"/>
                  </a:cubicBezTo>
                  <a:lnTo>
                    <a:pt x="32" y="318"/>
                  </a:lnTo>
                  <a:lnTo>
                    <a:pt x="32" y="161"/>
                  </a:lnTo>
                  <a:cubicBezTo>
                    <a:pt x="32" y="107"/>
                    <a:pt x="40" y="60"/>
                    <a:pt x="40" y="13"/>
                  </a:cubicBezTo>
                  <a:cubicBezTo>
                    <a:pt x="40" y="8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8" name="Google Shape;20188;p63"/>
            <p:cNvSpPr/>
            <p:nvPr/>
          </p:nvSpPr>
          <p:spPr>
            <a:xfrm>
              <a:off x="7566728" y="2753830"/>
              <a:ext cx="2040" cy="21742"/>
            </a:xfrm>
            <a:custGeom>
              <a:avLst/>
              <a:gdLst/>
              <a:ahLst/>
              <a:cxnLst/>
              <a:rect l="l" t="t" r="r" b="b"/>
              <a:pathLst>
                <a:path w="61" h="650" extrusionOk="0">
                  <a:moveTo>
                    <a:pt x="30" y="1"/>
                  </a:moveTo>
                  <a:cubicBezTo>
                    <a:pt x="15" y="1"/>
                    <a:pt x="1" y="14"/>
                    <a:pt x="5" y="32"/>
                  </a:cubicBezTo>
                  <a:cubicBezTo>
                    <a:pt x="5" y="63"/>
                    <a:pt x="29" y="79"/>
                    <a:pt x="29" y="110"/>
                  </a:cubicBezTo>
                  <a:cubicBezTo>
                    <a:pt x="29" y="126"/>
                    <a:pt x="29" y="157"/>
                    <a:pt x="37" y="180"/>
                  </a:cubicBezTo>
                  <a:lnTo>
                    <a:pt x="37" y="321"/>
                  </a:lnTo>
                  <a:cubicBezTo>
                    <a:pt x="37" y="274"/>
                    <a:pt x="44" y="227"/>
                    <a:pt x="44" y="180"/>
                  </a:cubicBezTo>
                  <a:lnTo>
                    <a:pt x="44" y="102"/>
                  </a:lnTo>
                  <a:cubicBezTo>
                    <a:pt x="44" y="71"/>
                    <a:pt x="60" y="47"/>
                    <a:pt x="60" y="24"/>
                  </a:cubicBezTo>
                  <a:cubicBezTo>
                    <a:pt x="53" y="8"/>
                    <a:pt x="41" y="1"/>
                    <a:pt x="30" y="1"/>
                  </a:cubicBezTo>
                  <a:close/>
                  <a:moveTo>
                    <a:pt x="37" y="321"/>
                  </a:moveTo>
                  <a:lnTo>
                    <a:pt x="37" y="321"/>
                  </a:lnTo>
                  <a:cubicBezTo>
                    <a:pt x="37" y="357"/>
                    <a:pt x="36" y="393"/>
                    <a:pt x="35" y="429"/>
                  </a:cubicBezTo>
                  <a:lnTo>
                    <a:pt x="35" y="429"/>
                  </a:lnTo>
                  <a:cubicBezTo>
                    <a:pt x="36" y="400"/>
                    <a:pt x="37" y="372"/>
                    <a:pt x="37" y="344"/>
                  </a:cubicBezTo>
                  <a:lnTo>
                    <a:pt x="37" y="321"/>
                  </a:lnTo>
                  <a:close/>
                  <a:moveTo>
                    <a:pt x="35" y="429"/>
                  </a:moveTo>
                  <a:cubicBezTo>
                    <a:pt x="33" y="498"/>
                    <a:pt x="31" y="572"/>
                    <a:pt x="37" y="649"/>
                  </a:cubicBezTo>
                  <a:lnTo>
                    <a:pt x="44" y="649"/>
                  </a:lnTo>
                  <a:cubicBezTo>
                    <a:pt x="34" y="576"/>
                    <a:pt x="34" y="502"/>
                    <a:pt x="35" y="429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9" name="Google Shape;20189;p63"/>
            <p:cNvSpPr/>
            <p:nvPr/>
          </p:nvSpPr>
          <p:spPr>
            <a:xfrm>
              <a:off x="7573685" y="2753730"/>
              <a:ext cx="1873" cy="10202"/>
            </a:xfrm>
            <a:custGeom>
              <a:avLst/>
              <a:gdLst/>
              <a:ahLst/>
              <a:cxnLst/>
              <a:rect l="l" t="t" r="r" b="b"/>
              <a:pathLst>
                <a:path w="56" h="305" extrusionOk="0">
                  <a:moveTo>
                    <a:pt x="32" y="1"/>
                  </a:moveTo>
                  <a:cubicBezTo>
                    <a:pt x="29" y="1"/>
                    <a:pt x="26" y="2"/>
                    <a:pt x="24" y="3"/>
                  </a:cubicBezTo>
                  <a:cubicBezTo>
                    <a:pt x="8" y="3"/>
                    <a:pt x="1" y="27"/>
                    <a:pt x="8" y="35"/>
                  </a:cubicBezTo>
                  <a:cubicBezTo>
                    <a:pt x="8" y="43"/>
                    <a:pt x="16" y="50"/>
                    <a:pt x="16" y="66"/>
                  </a:cubicBezTo>
                  <a:cubicBezTo>
                    <a:pt x="24" y="74"/>
                    <a:pt x="24" y="82"/>
                    <a:pt x="24" y="105"/>
                  </a:cubicBezTo>
                  <a:cubicBezTo>
                    <a:pt x="32" y="113"/>
                    <a:pt x="32" y="144"/>
                    <a:pt x="47" y="160"/>
                  </a:cubicBezTo>
                  <a:lnTo>
                    <a:pt x="47" y="89"/>
                  </a:lnTo>
                  <a:lnTo>
                    <a:pt x="47" y="66"/>
                  </a:lnTo>
                  <a:cubicBezTo>
                    <a:pt x="47" y="50"/>
                    <a:pt x="47" y="50"/>
                    <a:pt x="55" y="43"/>
                  </a:cubicBezTo>
                  <a:lnTo>
                    <a:pt x="55" y="27"/>
                  </a:lnTo>
                  <a:cubicBezTo>
                    <a:pt x="55" y="9"/>
                    <a:pt x="42" y="1"/>
                    <a:pt x="32" y="1"/>
                  </a:cubicBezTo>
                  <a:close/>
                  <a:moveTo>
                    <a:pt x="47" y="160"/>
                  </a:moveTo>
                  <a:lnTo>
                    <a:pt x="47" y="293"/>
                  </a:lnTo>
                  <a:cubicBezTo>
                    <a:pt x="47" y="300"/>
                    <a:pt x="49" y="304"/>
                    <a:pt x="51" y="304"/>
                  </a:cubicBezTo>
                  <a:cubicBezTo>
                    <a:pt x="53" y="304"/>
                    <a:pt x="55" y="300"/>
                    <a:pt x="55" y="293"/>
                  </a:cubicBezTo>
                  <a:cubicBezTo>
                    <a:pt x="55" y="246"/>
                    <a:pt x="55" y="199"/>
                    <a:pt x="47" y="160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0" name="Google Shape;20190;p63"/>
            <p:cNvSpPr/>
            <p:nvPr/>
          </p:nvSpPr>
          <p:spPr>
            <a:xfrm>
              <a:off x="7592250" y="2735934"/>
              <a:ext cx="9333" cy="25690"/>
            </a:xfrm>
            <a:custGeom>
              <a:avLst/>
              <a:gdLst/>
              <a:ahLst/>
              <a:cxnLst/>
              <a:rect l="l" t="t" r="r" b="b"/>
              <a:pathLst>
                <a:path w="279" h="768" extrusionOk="0">
                  <a:moveTo>
                    <a:pt x="250" y="0"/>
                  </a:moveTo>
                  <a:cubicBezTo>
                    <a:pt x="240" y="0"/>
                    <a:pt x="230" y="7"/>
                    <a:pt x="227" y="20"/>
                  </a:cubicBezTo>
                  <a:cubicBezTo>
                    <a:pt x="211" y="51"/>
                    <a:pt x="211" y="90"/>
                    <a:pt x="204" y="114"/>
                  </a:cubicBezTo>
                  <a:lnTo>
                    <a:pt x="172" y="207"/>
                  </a:lnTo>
                  <a:cubicBezTo>
                    <a:pt x="157" y="262"/>
                    <a:pt x="133" y="332"/>
                    <a:pt x="118" y="387"/>
                  </a:cubicBezTo>
                  <a:cubicBezTo>
                    <a:pt x="133" y="332"/>
                    <a:pt x="164" y="270"/>
                    <a:pt x="188" y="215"/>
                  </a:cubicBezTo>
                  <a:cubicBezTo>
                    <a:pt x="196" y="184"/>
                    <a:pt x="204" y="153"/>
                    <a:pt x="227" y="129"/>
                  </a:cubicBezTo>
                  <a:cubicBezTo>
                    <a:pt x="235" y="98"/>
                    <a:pt x="266" y="67"/>
                    <a:pt x="274" y="35"/>
                  </a:cubicBezTo>
                  <a:cubicBezTo>
                    <a:pt x="278" y="13"/>
                    <a:pt x="264" y="0"/>
                    <a:pt x="250" y="0"/>
                  </a:cubicBezTo>
                  <a:close/>
                  <a:moveTo>
                    <a:pt x="116" y="391"/>
                  </a:moveTo>
                  <a:lnTo>
                    <a:pt x="116" y="391"/>
                  </a:lnTo>
                  <a:cubicBezTo>
                    <a:pt x="78" y="507"/>
                    <a:pt x="39" y="631"/>
                    <a:pt x="0" y="762"/>
                  </a:cubicBezTo>
                  <a:cubicBezTo>
                    <a:pt x="0" y="766"/>
                    <a:pt x="2" y="768"/>
                    <a:pt x="4" y="768"/>
                  </a:cubicBezTo>
                  <a:cubicBezTo>
                    <a:pt x="6" y="768"/>
                    <a:pt x="8" y="766"/>
                    <a:pt x="8" y="762"/>
                  </a:cubicBezTo>
                  <a:cubicBezTo>
                    <a:pt x="39" y="631"/>
                    <a:pt x="78" y="507"/>
                    <a:pt x="116" y="39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1" name="Google Shape;20191;p63"/>
            <p:cNvSpPr/>
            <p:nvPr/>
          </p:nvSpPr>
          <p:spPr>
            <a:xfrm>
              <a:off x="7516820" y="2752492"/>
              <a:ext cx="6188" cy="22545"/>
            </a:xfrm>
            <a:custGeom>
              <a:avLst/>
              <a:gdLst/>
              <a:ahLst/>
              <a:cxnLst/>
              <a:rect l="l" t="t" r="r" b="b"/>
              <a:pathLst>
                <a:path w="185" h="674" extrusionOk="0">
                  <a:moveTo>
                    <a:pt x="34" y="0"/>
                  </a:moveTo>
                  <a:cubicBezTo>
                    <a:pt x="18" y="0"/>
                    <a:pt x="1" y="12"/>
                    <a:pt x="5" y="33"/>
                  </a:cubicBezTo>
                  <a:cubicBezTo>
                    <a:pt x="28" y="80"/>
                    <a:pt x="28" y="150"/>
                    <a:pt x="36" y="197"/>
                  </a:cubicBezTo>
                  <a:cubicBezTo>
                    <a:pt x="44" y="259"/>
                    <a:pt x="59" y="314"/>
                    <a:pt x="75" y="361"/>
                  </a:cubicBezTo>
                  <a:cubicBezTo>
                    <a:pt x="106" y="470"/>
                    <a:pt x="138" y="580"/>
                    <a:pt x="177" y="673"/>
                  </a:cubicBezTo>
                  <a:lnTo>
                    <a:pt x="185" y="673"/>
                  </a:lnTo>
                  <a:cubicBezTo>
                    <a:pt x="153" y="580"/>
                    <a:pt x="114" y="470"/>
                    <a:pt x="99" y="361"/>
                  </a:cubicBezTo>
                  <a:cubicBezTo>
                    <a:pt x="83" y="314"/>
                    <a:pt x="75" y="267"/>
                    <a:pt x="67" y="205"/>
                  </a:cubicBezTo>
                  <a:cubicBezTo>
                    <a:pt x="59" y="150"/>
                    <a:pt x="44" y="80"/>
                    <a:pt x="59" y="33"/>
                  </a:cubicBezTo>
                  <a:cubicBezTo>
                    <a:pt x="63" y="10"/>
                    <a:pt x="49" y="0"/>
                    <a:pt x="3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2" name="Google Shape;20192;p63"/>
            <p:cNvSpPr/>
            <p:nvPr/>
          </p:nvSpPr>
          <p:spPr>
            <a:xfrm>
              <a:off x="7588336" y="279932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3" name="Google Shape;20193;p63"/>
            <p:cNvSpPr/>
            <p:nvPr/>
          </p:nvSpPr>
          <p:spPr>
            <a:xfrm>
              <a:off x="7656273" y="274964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4" name="Google Shape;20194;p63"/>
            <p:cNvSpPr/>
            <p:nvPr/>
          </p:nvSpPr>
          <p:spPr>
            <a:xfrm>
              <a:off x="7577097" y="2772395"/>
              <a:ext cx="11105" cy="39471"/>
            </a:xfrm>
            <a:custGeom>
              <a:avLst/>
              <a:gdLst/>
              <a:ahLst/>
              <a:cxnLst/>
              <a:rect l="l" t="t" r="r" b="b"/>
              <a:pathLst>
                <a:path w="332" h="1180" extrusionOk="0">
                  <a:moveTo>
                    <a:pt x="180" y="0"/>
                  </a:moveTo>
                  <a:cubicBezTo>
                    <a:pt x="0" y="118"/>
                    <a:pt x="39" y="391"/>
                    <a:pt x="70" y="571"/>
                  </a:cubicBezTo>
                  <a:cubicBezTo>
                    <a:pt x="110" y="797"/>
                    <a:pt x="195" y="993"/>
                    <a:pt x="313" y="1172"/>
                  </a:cubicBezTo>
                  <a:cubicBezTo>
                    <a:pt x="313" y="1177"/>
                    <a:pt x="315" y="1179"/>
                    <a:pt x="318" y="1179"/>
                  </a:cubicBezTo>
                  <a:cubicBezTo>
                    <a:pt x="323" y="1179"/>
                    <a:pt x="331" y="1170"/>
                    <a:pt x="320" y="1165"/>
                  </a:cubicBezTo>
                  <a:cubicBezTo>
                    <a:pt x="227" y="993"/>
                    <a:pt x="172" y="782"/>
                    <a:pt x="141" y="586"/>
                  </a:cubicBezTo>
                  <a:cubicBezTo>
                    <a:pt x="110" y="391"/>
                    <a:pt x="102" y="196"/>
                    <a:pt x="188" y="16"/>
                  </a:cubicBezTo>
                  <a:cubicBezTo>
                    <a:pt x="188" y="0"/>
                    <a:pt x="180" y="0"/>
                    <a:pt x="18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5" name="Google Shape;20195;p63"/>
            <p:cNvSpPr/>
            <p:nvPr/>
          </p:nvSpPr>
          <p:spPr>
            <a:xfrm>
              <a:off x="7601650" y="2794238"/>
              <a:ext cx="5252" cy="25857"/>
            </a:xfrm>
            <a:custGeom>
              <a:avLst/>
              <a:gdLst/>
              <a:ahLst/>
              <a:cxnLst/>
              <a:rect l="l" t="t" r="r" b="b"/>
              <a:pathLst>
                <a:path w="157" h="773" extrusionOk="0">
                  <a:moveTo>
                    <a:pt x="148" y="0"/>
                  </a:moveTo>
                  <a:cubicBezTo>
                    <a:pt x="146" y="0"/>
                    <a:pt x="144" y="1"/>
                    <a:pt x="141" y="4"/>
                  </a:cubicBezTo>
                  <a:cubicBezTo>
                    <a:pt x="87" y="35"/>
                    <a:pt x="63" y="90"/>
                    <a:pt x="40" y="152"/>
                  </a:cubicBezTo>
                  <a:cubicBezTo>
                    <a:pt x="24" y="223"/>
                    <a:pt x="8" y="277"/>
                    <a:pt x="8" y="355"/>
                  </a:cubicBezTo>
                  <a:cubicBezTo>
                    <a:pt x="1" y="496"/>
                    <a:pt x="1" y="637"/>
                    <a:pt x="71" y="770"/>
                  </a:cubicBezTo>
                  <a:cubicBezTo>
                    <a:pt x="73" y="772"/>
                    <a:pt x="75" y="773"/>
                    <a:pt x="77" y="773"/>
                  </a:cubicBezTo>
                  <a:cubicBezTo>
                    <a:pt x="82" y="773"/>
                    <a:pt x="87" y="765"/>
                    <a:pt x="87" y="754"/>
                  </a:cubicBezTo>
                  <a:cubicBezTo>
                    <a:pt x="24" y="629"/>
                    <a:pt x="32" y="480"/>
                    <a:pt x="40" y="355"/>
                  </a:cubicBezTo>
                  <a:cubicBezTo>
                    <a:pt x="48" y="301"/>
                    <a:pt x="63" y="230"/>
                    <a:pt x="79" y="168"/>
                  </a:cubicBezTo>
                  <a:cubicBezTo>
                    <a:pt x="102" y="113"/>
                    <a:pt x="126" y="66"/>
                    <a:pt x="157" y="12"/>
                  </a:cubicBezTo>
                  <a:cubicBezTo>
                    <a:pt x="157" y="6"/>
                    <a:pt x="153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6" name="Google Shape;20196;p63"/>
            <p:cNvSpPr/>
            <p:nvPr/>
          </p:nvSpPr>
          <p:spPr>
            <a:xfrm>
              <a:off x="7637341" y="2789521"/>
              <a:ext cx="12176" cy="30573"/>
            </a:xfrm>
            <a:custGeom>
              <a:avLst/>
              <a:gdLst/>
              <a:ahLst/>
              <a:cxnLst/>
              <a:rect l="l" t="t" r="r" b="b"/>
              <a:pathLst>
                <a:path w="364" h="914" extrusionOk="0">
                  <a:moveTo>
                    <a:pt x="332" y="0"/>
                  </a:moveTo>
                  <a:cubicBezTo>
                    <a:pt x="329" y="0"/>
                    <a:pt x="325" y="4"/>
                    <a:pt x="325" y="12"/>
                  </a:cubicBezTo>
                  <a:cubicBezTo>
                    <a:pt x="309" y="90"/>
                    <a:pt x="325" y="168"/>
                    <a:pt x="309" y="254"/>
                  </a:cubicBezTo>
                  <a:cubicBezTo>
                    <a:pt x="301" y="332"/>
                    <a:pt x="286" y="418"/>
                    <a:pt x="254" y="496"/>
                  </a:cubicBezTo>
                  <a:cubicBezTo>
                    <a:pt x="231" y="575"/>
                    <a:pt x="192" y="653"/>
                    <a:pt x="153" y="723"/>
                  </a:cubicBezTo>
                  <a:cubicBezTo>
                    <a:pt x="137" y="754"/>
                    <a:pt x="129" y="778"/>
                    <a:pt x="106" y="809"/>
                  </a:cubicBezTo>
                  <a:cubicBezTo>
                    <a:pt x="75" y="848"/>
                    <a:pt x="51" y="879"/>
                    <a:pt x="12" y="895"/>
                  </a:cubicBezTo>
                  <a:cubicBezTo>
                    <a:pt x="1" y="906"/>
                    <a:pt x="6" y="914"/>
                    <a:pt x="13" y="914"/>
                  </a:cubicBezTo>
                  <a:cubicBezTo>
                    <a:pt x="15" y="914"/>
                    <a:pt x="18" y="913"/>
                    <a:pt x="20" y="911"/>
                  </a:cubicBezTo>
                  <a:cubicBezTo>
                    <a:pt x="153" y="809"/>
                    <a:pt x="231" y="653"/>
                    <a:pt x="293" y="504"/>
                  </a:cubicBezTo>
                  <a:cubicBezTo>
                    <a:pt x="332" y="426"/>
                    <a:pt x="348" y="340"/>
                    <a:pt x="348" y="254"/>
                  </a:cubicBezTo>
                  <a:cubicBezTo>
                    <a:pt x="364" y="184"/>
                    <a:pt x="364" y="90"/>
                    <a:pt x="340" y="12"/>
                  </a:cubicBezTo>
                  <a:cubicBezTo>
                    <a:pt x="340" y="4"/>
                    <a:pt x="336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7" name="Google Shape;20197;p63"/>
            <p:cNvSpPr/>
            <p:nvPr/>
          </p:nvSpPr>
          <p:spPr>
            <a:xfrm>
              <a:off x="7603222" y="2839763"/>
              <a:ext cx="35858" cy="6891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993" y="0"/>
                  </a:moveTo>
                  <a:cubicBezTo>
                    <a:pt x="971" y="0"/>
                    <a:pt x="950" y="2"/>
                    <a:pt x="930" y="2"/>
                  </a:cubicBezTo>
                  <a:cubicBezTo>
                    <a:pt x="884" y="2"/>
                    <a:pt x="845" y="2"/>
                    <a:pt x="790" y="10"/>
                  </a:cubicBezTo>
                  <a:cubicBezTo>
                    <a:pt x="696" y="10"/>
                    <a:pt x="610" y="34"/>
                    <a:pt x="508" y="41"/>
                  </a:cubicBezTo>
                  <a:cubicBezTo>
                    <a:pt x="344" y="73"/>
                    <a:pt x="165" y="120"/>
                    <a:pt x="8" y="190"/>
                  </a:cubicBezTo>
                  <a:cubicBezTo>
                    <a:pt x="1" y="198"/>
                    <a:pt x="8" y="206"/>
                    <a:pt x="24" y="206"/>
                  </a:cubicBezTo>
                  <a:cubicBezTo>
                    <a:pt x="102" y="174"/>
                    <a:pt x="188" y="151"/>
                    <a:pt x="274" y="127"/>
                  </a:cubicBezTo>
                  <a:cubicBezTo>
                    <a:pt x="360" y="112"/>
                    <a:pt x="454" y="112"/>
                    <a:pt x="540" y="96"/>
                  </a:cubicBezTo>
                  <a:cubicBezTo>
                    <a:pt x="626" y="88"/>
                    <a:pt x="727" y="81"/>
                    <a:pt x="813" y="81"/>
                  </a:cubicBezTo>
                  <a:cubicBezTo>
                    <a:pt x="860" y="81"/>
                    <a:pt x="899" y="65"/>
                    <a:pt x="946" y="65"/>
                  </a:cubicBezTo>
                  <a:cubicBezTo>
                    <a:pt x="985" y="65"/>
                    <a:pt x="1024" y="65"/>
                    <a:pt x="1055" y="49"/>
                  </a:cubicBezTo>
                  <a:cubicBezTo>
                    <a:pt x="1071" y="34"/>
                    <a:pt x="1071" y="18"/>
                    <a:pt x="1055" y="10"/>
                  </a:cubicBezTo>
                  <a:cubicBezTo>
                    <a:pt x="1036" y="2"/>
                    <a:pt x="1014" y="0"/>
                    <a:pt x="99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8" name="Google Shape;20198;p63"/>
            <p:cNvSpPr/>
            <p:nvPr/>
          </p:nvSpPr>
          <p:spPr>
            <a:xfrm>
              <a:off x="7595394" y="287826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9" name="Google Shape;20199;p63"/>
            <p:cNvSpPr/>
            <p:nvPr/>
          </p:nvSpPr>
          <p:spPr>
            <a:xfrm>
              <a:off x="7597736" y="2879033"/>
              <a:ext cx="49439" cy="3981"/>
            </a:xfrm>
            <a:custGeom>
              <a:avLst/>
              <a:gdLst/>
              <a:ahLst/>
              <a:cxnLst/>
              <a:rect l="l" t="t" r="r" b="b"/>
              <a:pathLst>
                <a:path w="1478" h="119" extrusionOk="0">
                  <a:moveTo>
                    <a:pt x="1446" y="1"/>
                  </a:moveTo>
                  <a:cubicBezTo>
                    <a:pt x="1344" y="28"/>
                    <a:pt x="1248" y="49"/>
                    <a:pt x="1148" y="49"/>
                  </a:cubicBezTo>
                  <a:cubicBezTo>
                    <a:pt x="1133" y="49"/>
                    <a:pt x="1118" y="48"/>
                    <a:pt x="1102" y="47"/>
                  </a:cubicBezTo>
                  <a:cubicBezTo>
                    <a:pt x="985" y="40"/>
                    <a:pt x="883" y="40"/>
                    <a:pt x="766" y="40"/>
                  </a:cubicBezTo>
                  <a:cubicBezTo>
                    <a:pt x="508" y="32"/>
                    <a:pt x="258" y="32"/>
                    <a:pt x="0" y="1"/>
                  </a:cubicBezTo>
                  <a:lnTo>
                    <a:pt x="0" y="1"/>
                  </a:lnTo>
                  <a:cubicBezTo>
                    <a:pt x="266" y="40"/>
                    <a:pt x="532" y="87"/>
                    <a:pt x="790" y="110"/>
                  </a:cubicBezTo>
                  <a:cubicBezTo>
                    <a:pt x="857" y="114"/>
                    <a:pt x="925" y="119"/>
                    <a:pt x="991" y="119"/>
                  </a:cubicBezTo>
                  <a:cubicBezTo>
                    <a:pt x="1040" y="119"/>
                    <a:pt x="1087" y="117"/>
                    <a:pt x="1134" y="110"/>
                  </a:cubicBezTo>
                  <a:cubicBezTo>
                    <a:pt x="1196" y="94"/>
                    <a:pt x="1243" y="94"/>
                    <a:pt x="1298" y="87"/>
                  </a:cubicBezTo>
                  <a:cubicBezTo>
                    <a:pt x="1360" y="79"/>
                    <a:pt x="1407" y="55"/>
                    <a:pt x="1446" y="32"/>
                  </a:cubicBezTo>
                  <a:cubicBezTo>
                    <a:pt x="1477" y="32"/>
                    <a:pt x="1477" y="1"/>
                    <a:pt x="144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0" name="Google Shape;20200;p63"/>
            <p:cNvSpPr/>
            <p:nvPr/>
          </p:nvSpPr>
          <p:spPr>
            <a:xfrm>
              <a:off x="7613223" y="2865821"/>
              <a:ext cx="21308" cy="3178"/>
            </a:xfrm>
            <a:custGeom>
              <a:avLst/>
              <a:gdLst/>
              <a:ahLst/>
              <a:cxnLst/>
              <a:rect l="l" t="t" r="r" b="b"/>
              <a:pathLst>
                <a:path w="637" h="95" extrusionOk="0">
                  <a:moveTo>
                    <a:pt x="69" y="1"/>
                  </a:moveTo>
                  <a:cubicBezTo>
                    <a:pt x="47" y="1"/>
                    <a:pt x="26" y="5"/>
                    <a:pt x="6" y="20"/>
                  </a:cubicBezTo>
                  <a:cubicBezTo>
                    <a:pt x="1" y="32"/>
                    <a:pt x="3" y="39"/>
                    <a:pt x="8" y="39"/>
                  </a:cubicBezTo>
                  <a:cubicBezTo>
                    <a:pt x="10" y="39"/>
                    <a:pt x="12" y="38"/>
                    <a:pt x="14" y="36"/>
                  </a:cubicBezTo>
                  <a:cubicBezTo>
                    <a:pt x="40" y="15"/>
                    <a:pt x="77" y="12"/>
                    <a:pt x="112" y="12"/>
                  </a:cubicBezTo>
                  <a:cubicBezTo>
                    <a:pt x="130" y="12"/>
                    <a:pt x="147" y="13"/>
                    <a:pt x="163" y="13"/>
                  </a:cubicBezTo>
                  <a:cubicBezTo>
                    <a:pt x="209" y="13"/>
                    <a:pt x="272" y="13"/>
                    <a:pt x="319" y="20"/>
                  </a:cubicBezTo>
                  <a:cubicBezTo>
                    <a:pt x="366" y="36"/>
                    <a:pt x="413" y="44"/>
                    <a:pt x="475" y="52"/>
                  </a:cubicBezTo>
                  <a:cubicBezTo>
                    <a:pt x="538" y="83"/>
                    <a:pt x="585" y="83"/>
                    <a:pt x="631" y="91"/>
                  </a:cubicBezTo>
                  <a:cubicBezTo>
                    <a:pt x="585" y="60"/>
                    <a:pt x="546" y="20"/>
                    <a:pt x="483" y="13"/>
                  </a:cubicBezTo>
                  <a:cubicBezTo>
                    <a:pt x="444" y="7"/>
                    <a:pt x="410" y="2"/>
                    <a:pt x="370" y="2"/>
                  </a:cubicBezTo>
                  <a:cubicBezTo>
                    <a:pt x="354" y="2"/>
                    <a:pt x="337" y="3"/>
                    <a:pt x="319" y="5"/>
                  </a:cubicBezTo>
                  <a:cubicBezTo>
                    <a:pt x="301" y="7"/>
                    <a:pt x="281" y="8"/>
                    <a:pt x="260" y="8"/>
                  </a:cubicBezTo>
                  <a:cubicBezTo>
                    <a:pt x="218" y="8"/>
                    <a:pt x="173" y="5"/>
                    <a:pt x="131" y="5"/>
                  </a:cubicBezTo>
                  <a:cubicBezTo>
                    <a:pt x="112" y="5"/>
                    <a:pt x="90" y="1"/>
                    <a:pt x="69" y="1"/>
                  </a:cubicBezTo>
                  <a:close/>
                  <a:moveTo>
                    <a:pt x="631" y="91"/>
                  </a:moveTo>
                  <a:cubicBezTo>
                    <a:pt x="631" y="93"/>
                    <a:pt x="632" y="94"/>
                    <a:pt x="633" y="94"/>
                  </a:cubicBezTo>
                  <a:cubicBezTo>
                    <a:pt x="635" y="94"/>
                    <a:pt x="637" y="91"/>
                    <a:pt x="631" y="9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1" name="Google Shape;20201;p63"/>
            <p:cNvSpPr/>
            <p:nvPr/>
          </p:nvSpPr>
          <p:spPr>
            <a:xfrm>
              <a:off x="7592752" y="2901779"/>
              <a:ext cx="40307" cy="13179"/>
            </a:xfrm>
            <a:custGeom>
              <a:avLst/>
              <a:gdLst/>
              <a:ahLst/>
              <a:cxnLst/>
              <a:rect l="l" t="t" r="r" b="b"/>
              <a:pathLst>
                <a:path w="1205" h="394" extrusionOk="0">
                  <a:moveTo>
                    <a:pt x="1" y="0"/>
                  </a:moveTo>
                  <a:lnTo>
                    <a:pt x="1" y="0"/>
                  </a:lnTo>
                  <a:cubicBezTo>
                    <a:pt x="149" y="141"/>
                    <a:pt x="329" y="250"/>
                    <a:pt x="525" y="305"/>
                  </a:cubicBezTo>
                  <a:cubicBezTo>
                    <a:pt x="626" y="336"/>
                    <a:pt x="736" y="368"/>
                    <a:pt x="845" y="376"/>
                  </a:cubicBezTo>
                  <a:cubicBezTo>
                    <a:pt x="925" y="381"/>
                    <a:pt x="1001" y="393"/>
                    <a:pt x="1079" y="393"/>
                  </a:cubicBezTo>
                  <a:cubicBezTo>
                    <a:pt x="1115" y="393"/>
                    <a:pt x="1152" y="391"/>
                    <a:pt x="1189" y="383"/>
                  </a:cubicBezTo>
                  <a:cubicBezTo>
                    <a:pt x="1204" y="383"/>
                    <a:pt x="1204" y="368"/>
                    <a:pt x="1197" y="368"/>
                  </a:cubicBezTo>
                  <a:cubicBezTo>
                    <a:pt x="1095" y="329"/>
                    <a:pt x="1001" y="329"/>
                    <a:pt x="892" y="313"/>
                  </a:cubicBezTo>
                  <a:cubicBezTo>
                    <a:pt x="782" y="297"/>
                    <a:pt x="665" y="290"/>
                    <a:pt x="548" y="258"/>
                  </a:cubicBezTo>
                  <a:cubicBezTo>
                    <a:pt x="353" y="211"/>
                    <a:pt x="157" y="14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2" name="Google Shape;20202;p63"/>
            <p:cNvSpPr/>
            <p:nvPr/>
          </p:nvSpPr>
          <p:spPr>
            <a:xfrm>
              <a:off x="7566360" y="294021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3" name="Google Shape;20203;p63"/>
            <p:cNvSpPr/>
            <p:nvPr/>
          </p:nvSpPr>
          <p:spPr>
            <a:xfrm>
              <a:off x="7566360" y="2942020"/>
              <a:ext cx="4750" cy="36561"/>
            </a:xfrm>
            <a:custGeom>
              <a:avLst/>
              <a:gdLst/>
              <a:ahLst/>
              <a:cxnLst/>
              <a:rect l="l" t="t" r="r" b="b"/>
              <a:pathLst>
                <a:path w="142" h="1093" extrusionOk="0">
                  <a:moveTo>
                    <a:pt x="1" y="1"/>
                  </a:moveTo>
                  <a:cubicBezTo>
                    <a:pt x="9" y="188"/>
                    <a:pt x="24" y="360"/>
                    <a:pt x="40" y="548"/>
                  </a:cubicBezTo>
                  <a:cubicBezTo>
                    <a:pt x="63" y="728"/>
                    <a:pt x="71" y="907"/>
                    <a:pt x="118" y="1087"/>
                  </a:cubicBezTo>
                  <a:cubicBezTo>
                    <a:pt x="118" y="1091"/>
                    <a:pt x="124" y="1093"/>
                    <a:pt x="130" y="1093"/>
                  </a:cubicBezTo>
                  <a:cubicBezTo>
                    <a:pt x="136" y="1093"/>
                    <a:pt x="141" y="1091"/>
                    <a:pt x="141" y="1087"/>
                  </a:cubicBezTo>
                  <a:cubicBezTo>
                    <a:pt x="118" y="899"/>
                    <a:pt x="87" y="728"/>
                    <a:pt x="55" y="540"/>
                  </a:cubicBezTo>
                  <a:cubicBezTo>
                    <a:pt x="32" y="360"/>
                    <a:pt x="9" y="181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4" name="Google Shape;20204;p63"/>
            <p:cNvSpPr/>
            <p:nvPr/>
          </p:nvSpPr>
          <p:spPr>
            <a:xfrm>
              <a:off x="7576562" y="2956470"/>
              <a:ext cx="7627" cy="15855"/>
            </a:xfrm>
            <a:custGeom>
              <a:avLst/>
              <a:gdLst/>
              <a:ahLst/>
              <a:cxnLst/>
              <a:rect l="l" t="t" r="r" b="b"/>
              <a:pathLst>
                <a:path w="228" h="474" extrusionOk="0">
                  <a:moveTo>
                    <a:pt x="199" y="1"/>
                  </a:moveTo>
                  <a:cubicBezTo>
                    <a:pt x="196" y="1"/>
                    <a:pt x="192" y="3"/>
                    <a:pt x="188" y="6"/>
                  </a:cubicBezTo>
                  <a:cubicBezTo>
                    <a:pt x="172" y="22"/>
                    <a:pt x="165" y="46"/>
                    <a:pt x="157" y="61"/>
                  </a:cubicBezTo>
                  <a:cubicBezTo>
                    <a:pt x="149" y="77"/>
                    <a:pt x="149" y="92"/>
                    <a:pt x="133" y="116"/>
                  </a:cubicBezTo>
                  <a:cubicBezTo>
                    <a:pt x="126" y="155"/>
                    <a:pt x="110" y="194"/>
                    <a:pt x="86" y="233"/>
                  </a:cubicBezTo>
                  <a:cubicBezTo>
                    <a:pt x="55" y="311"/>
                    <a:pt x="16" y="389"/>
                    <a:pt x="0" y="467"/>
                  </a:cubicBezTo>
                  <a:cubicBezTo>
                    <a:pt x="0" y="471"/>
                    <a:pt x="2" y="473"/>
                    <a:pt x="4" y="473"/>
                  </a:cubicBezTo>
                  <a:cubicBezTo>
                    <a:pt x="6" y="473"/>
                    <a:pt x="8" y="471"/>
                    <a:pt x="8" y="467"/>
                  </a:cubicBezTo>
                  <a:cubicBezTo>
                    <a:pt x="24" y="382"/>
                    <a:pt x="86" y="311"/>
                    <a:pt x="126" y="233"/>
                  </a:cubicBezTo>
                  <a:cubicBezTo>
                    <a:pt x="141" y="194"/>
                    <a:pt x="165" y="163"/>
                    <a:pt x="180" y="124"/>
                  </a:cubicBezTo>
                  <a:cubicBezTo>
                    <a:pt x="196" y="108"/>
                    <a:pt x="204" y="85"/>
                    <a:pt x="204" y="69"/>
                  </a:cubicBezTo>
                  <a:cubicBezTo>
                    <a:pt x="227" y="46"/>
                    <a:pt x="211" y="22"/>
                    <a:pt x="204" y="6"/>
                  </a:cubicBezTo>
                  <a:cubicBezTo>
                    <a:pt x="204" y="3"/>
                    <a:pt x="202" y="1"/>
                    <a:pt x="19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5" name="Google Shape;20205;p63"/>
            <p:cNvSpPr/>
            <p:nvPr/>
          </p:nvSpPr>
          <p:spPr>
            <a:xfrm>
              <a:off x="7548865" y="2957975"/>
              <a:ext cx="7091" cy="17795"/>
            </a:xfrm>
            <a:custGeom>
              <a:avLst/>
              <a:gdLst/>
              <a:ahLst/>
              <a:cxnLst/>
              <a:rect l="l" t="t" r="r" b="b"/>
              <a:pathLst>
                <a:path w="212" h="532" extrusionOk="0">
                  <a:moveTo>
                    <a:pt x="78" y="1"/>
                  </a:moveTo>
                  <a:cubicBezTo>
                    <a:pt x="55" y="47"/>
                    <a:pt x="39" y="102"/>
                    <a:pt x="24" y="149"/>
                  </a:cubicBezTo>
                  <a:cubicBezTo>
                    <a:pt x="16" y="165"/>
                    <a:pt x="16" y="196"/>
                    <a:pt x="8" y="219"/>
                  </a:cubicBezTo>
                  <a:cubicBezTo>
                    <a:pt x="0" y="243"/>
                    <a:pt x="8" y="266"/>
                    <a:pt x="8" y="297"/>
                  </a:cubicBezTo>
                  <a:cubicBezTo>
                    <a:pt x="16" y="352"/>
                    <a:pt x="39" y="391"/>
                    <a:pt x="78" y="430"/>
                  </a:cubicBezTo>
                  <a:cubicBezTo>
                    <a:pt x="102" y="469"/>
                    <a:pt x="141" y="508"/>
                    <a:pt x="180" y="532"/>
                  </a:cubicBezTo>
                  <a:cubicBezTo>
                    <a:pt x="188" y="532"/>
                    <a:pt x="211" y="501"/>
                    <a:pt x="188" y="493"/>
                  </a:cubicBezTo>
                  <a:cubicBezTo>
                    <a:pt x="149" y="469"/>
                    <a:pt x="141" y="430"/>
                    <a:pt x="117" y="391"/>
                  </a:cubicBezTo>
                  <a:lnTo>
                    <a:pt x="86" y="337"/>
                  </a:lnTo>
                  <a:cubicBezTo>
                    <a:pt x="78" y="313"/>
                    <a:pt x="63" y="297"/>
                    <a:pt x="63" y="274"/>
                  </a:cubicBezTo>
                  <a:cubicBezTo>
                    <a:pt x="55" y="235"/>
                    <a:pt x="47" y="188"/>
                    <a:pt x="55" y="149"/>
                  </a:cubicBezTo>
                  <a:cubicBezTo>
                    <a:pt x="63" y="102"/>
                    <a:pt x="78" y="63"/>
                    <a:pt x="86" y="16"/>
                  </a:cubicBezTo>
                  <a:cubicBezTo>
                    <a:pt x="86" y="1"/>
                    <a:pt x="78" y="1"/>
                    <a:pt x="7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6" name="Google Shape;20206;p63"/>
            <p:cNvSpPr/>
            <p:nvPr/>
          </p:nvSpPr>
          <p:spPr>
            <a:xfrm>
              <a:off x="7578134" y="297991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7" name="Google Shape;20207;p63"/>
            <p:cNvSpPr/>
            <p:nvPr/>
          </p:nvSpPr>
          <p:spPr>
            <a:xfrm>
              <a:off x="7579706" y="2962190"/>
              <a:ext cx="16491" cy="15655"/>
            </a:xfrm>
            <a:custGeom>
              <a:avLst/>
              <a:gdLst/>
              <a:ahLst/>
              <a:cxnLst/>
              <a:rect l="l" t="t" r="r" b="b"/>
              <a:pathLst>
                <a:path w="493" h="468" extrusionOk="0">
                  <a:moveTo>
                    <a:pt x="456" y="0"/>
                  </a:moveTo>
                  <a:cubicBezTo>
                    <a:pt x="438" y="0"/>
                    <a:pt x="422" y="7"/>
                    <a:pt x="407" y="7"/>
                  </a:cubicBezTo>
                  <a:cubicBezTo>
                    <a:pt x="375" y="7"/>
                    <a:pt x="344" y="7"/>
                    <a:pt x="313" y="15"/>
                  </a:cubicBezTo>
                  <a:cubicBezTo>
                    <a:pt x="289" y="23"/>
                    <a:pt x="258" y="46"/>
                    <a:pt x="235" y="62"/>
                  </a:cubicBezTo>
                  <a:cubicBezTo>
                    <a:pt x="219" y="86"/>
                    <a:pt x="196" y="109"/>
                    <a:pt x="180" y="140"/>
                  </a:cubicBezTo>
                  <a:cubicBezTo>
                    <a:pt x="102" y="242"/>
                    <a:pt x="39" y="343"/>
                    <a:pt x="0" y="461"/>
                  </a:cubicBezTo>
                  <a:cubicBezTo>
                    <a:pt x="0" y="461"/>
                    <a:pt x="7" y="468"/>
                    <a:pt x="12" y="468"/>
                  </a:cubicBezTo>
                  <a:cubicBezTo>
                    <a:pt x="14" y="468"/>
                    <a:pt x="16" y="466"/>
                    <a:pt x="16" y="461"/>
                  </a:cubicBezTo>
                  <a:cubicBezTo>
                    <a:pt x="55" y="359"/>
                    <a:pt x="110" y="250"/>
                    <a:pt x="196" y="171"/>
                  </a:cubicBezTo>
                  <a:cubicBezTo>
                    <a:pt x="219" y="148"/>
                    <a:pt x="250" y="140"/>
                    <a:pt x="266" y="132"/>
                  </a:cubicBezTo>
                  <a:cubicBezTo>
                    <a:pt x="289" y="125"/>
                    <a:pt x="313" y="101"/>
                    <a:pt x="336" y="93"/>
                  </a:cubicBezTo>
                  <a:cubicBezTo>
                    <a:pt x="352" y="86"/>
                    <a:pt x="375" y="62"/>
                    <a:pt x="407" y="54"/>
                  </a:cubicBezTo>
                  <a:cubicBezTo>
                    <a:pt x="422" y="46"/>
                    <a:pt x="453" y="46"/>
                    <a:pt x="485" y="31"/>
                  </a:cubicBezTo>
                  <a:cubicBezTo>
                    <a:pt x="493" y="15"/>
                    <a:pt x="493" y="7"/>
                    <a:pt x="485" y="7"/>
                  </a:cubicBezTo>
                  <a:cubicBezTo>
                    <a:pt x="474" y="2"/>
                    <a:pt x="465" y="0"/>
                    <a:pt x="45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8" name="Google Shape;20208;p63"/>
            <p:cNvSpPr/>
            <p:nvPr/>
          </p:nvSpPr>
          <p:spPr>
            <a:xfrm>
              <a:off x="7588571" y="298724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9" name="Google Shape;20209;p63"/>
            <p:cNvSpPr/>
            <p:nvPr/>
          </p:nvSpPr>
          <p:spPr>
            <a:xfrm>
              <a:off x="7592518" y="2965301"/>
              <a:ext cx="26961" cy="18832"/>
            </a:xfrm>
            <a:custGeom>
              <a:avLst/>
              <a:gdLst/>
              <a:ahLst/>
              <a:cxnLst/>
              <a:rect l="l" t="t" r="r" b="b"/>
              <a:pathLst>
                <a:path w="806" h="563" extrusionOk="0">
                  <a:moveTo>
                    <a:pt x="789" y="0"/>
                  </a:moveTo>
                  <a:cubicBezTo>
                    <a:pt x="766" y="16"/>
                    <a:pt x="719" y="32"/>
                    <a:pt x="696" y="47"/>
                  </a:cubicBezTo>
                  <a:cubicBezTo>
                    <a:pt x="657" y="71"/>
                    <a:pt x="625" y="94"/>
                    <a:pt x="586" y="118"/>
                  </a:cubicBezTo>
                  <a:cubicBezTo>
                    <a:pt x="516" y="164"/>
                    <a:pt x="461" y="211"/>
                    <a:pt x="391" y="266"/>
                  </a:cubicBezTo>
                  <a:cubicBezTo>
                    <a:pt x="250" y="360"/>
                    <a:pt x="125" y="461"/>
                    <a:pt x="0" y="563"/>
                  </a:cubicBezTo>
                  <a:cubicBezTo>
                    <a:pt x="141" y="469"/>
                    <a:pt x="266" y="368"/>
                    <a:pt x="399" y="282"/>
                  </a:cubicBezTo>
                  <a:cubicBezTo>
                    <a:pt x="469" y="235"/>
                    <a:pt x="539" y="196"/>
                    <a:pt x="602" y="157"/>
                  </a:cubicBezTo>
                  <a:cubicBezTo>
                    <a:pt x="633" y="133"/>
                    <a:pt x="672" y="110"/>
                    <a:pt x="703" y="86"/>
                  </a:cubicBezTo>
                  <a:cubicBezTo>
                    <a:pt x="743" y="55"/>
                    <a:pt x="774" y="39"/>
                    <a:pt x="797" y="8"/>
                  </a:cubicBezTo>
                  <a:cubicBezTo>
                    <a:pt x="805" y="8"/>
                    <a:pt x="805" y="0"/>
                    <a:pt x="78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0" name="Google Shape;20210;p63"/>
            <p:cNvSpPr/>
            <p:nvPr/>
          </p:nvSpPr>
          <p:spPr>
            <a:xfrm>
              <a:off x="7599040" y="2988984"/>
              <a:ext cx="18264" cy="7727"/>
            </a:xfrm>
            <a:custGeom>
              <a:avLst/>
              <a:gdLst/>
              <a:ahLst/>
              <a:cxnLst/>
              <a:rect l="l" t="t" r="r" b="b"/>
              <a:pathLst>
                <a:path w="546" h="231" extrusionOk="0">
                  <a:moveTo>
                    <a:pt x="538" y="0"/>
                  </a:moveTo>
                  <a:cubicBezTo>
                    <a:pt x="536" y="0"/>
                    <a:pt x="534" y="1"/>
                    <a:pt x="532" y="3"/>
                  </a:cubicBezTo>
                  <a:cubicBezTo>
                    <a:pt x="493" y="35"/>
                    <a:pt x="462" y="82"/>
                    <a:pt x="415" y="105"/>
                  </a:cubicBezTo>
                  <a:cubicBezTo>
                    <a:pt x="391" y="113"/>
                    <a:pt x="376" y="121"/>
                    <a:pt x="360" y="144"/>
                  </a:cubicBezTo>
                  <a:cubicBezTo>
                    <a:pt x="344" y="152"/>
                    <a:pt x="321" y="152"/>
                    <a:pt x="305" y="152"/>
                  </a:cubicBezTo>
                  <a:cubicBezTo>
                    <a:pt x="266" y="152"/>
                    <a:pt x="219" y="144"/>
                    <a:pt x="180" y="144"/>
                  </a:cubicBezTo>
                  <a:cubicBezTo>
                    <a:pt x="149" y="144"/>
                    <a:pt x="126" y="152"/>
                    <a:pt x="102" y="152"/>
                  </a:cubicBezTo>
                  <a:lnTo>
                    <a:pt x="8" y="152"/>
                  </a:lnTo>
                  <a:cubicBezTo>
                    <a:pt x="1" y="152"/>
                    <a:pt x="1" y="160"/>
                    <a:pt x="8" y="168"/>
                  </a:cubicBezTo>
                  <a:cubicBezTo>
                    <a:pt x="40" y="168"/>
                    <a:pt x="79" y="168"/>
                    <a:pt x="110" y="183"/>
                  </a:cubicBezTo>
                  <a:cubicBezTo>
                    <a:pt x="141" y="191"/>
                    <a:pt x="157" y="199"/>
                    <a:pt x="188" y="207"/>
                  </a:cubicBezTo>
                  <a:cubicBezTo>
                    <a:pt x="235" y="222"/>
                    <a:pt x="282" y="230"/>
                    <a:pt x="337" y="230"/>
                  </a:cubicBezTo>
                  <a:cubicBezTo>
                    <a:pt x="383" y="230"/>
                    <a:pt x="430" y="222"/>
                    <a:pt x="462" y="183"/>
                  </a:cubicBezTo>
                  <a:cubicBezTo>
                    <a:pt x="477" y="160"/>
                    <a:pt x="477" y="128"/>
                    <a:pt x="493" y="105"/>
                  </a:cubicBezTo>
                  <a:cubicBezTo>
                    <a:pt x="508" y="74"/>
                    <a:pt x="532" y="50"/>
                    <a:pt x="540" y="27"/>
                  </a:cubicBezTo>
                  <a:cubicBezTo>
                    <a:pt x="546" y="9"/>
                    <a:pt x="543" y="0"/>
                    <a:pt x="53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1" name="Google Shape;20211;p63"/>
            <p:cNvSpPr/>
            <p:nvPr/>
          </p:nvSpPr>
          <p:spPr>
            <a:xfrm>
              <a:off x="7600345" y="3000591"/>
              <a:ext cx="15889" cy="6924"/>
            </a:xfrm>
            <a:custGeom>
              <a:avLst/>
              <a:gdLst/>
              <a:ahLst/>
              <a:cxnLst/>
              <a:rect l="l" t="t" r="r" b="b"/>
              <a:pathLst>
                <a:path w="475" h="207" extrusionOk="0">
                  <a:moveTo>
                    <a:pt x="8" y="0"/>
                  </a:moveTo>
                  <a:cubicBezTo>
                    <a:pt x="8" y="0"/>
                    <a:pt x="1" y="8"/>
                    <a:pt x="8" y="8"/>
                  </a:cubicBezTo>
                  <a:cubicBezTo>
                    <a:pt x="63" y="16"/>
                    <a:pt x="118" y="16"/>
                    <a:pt x="165" y="32"/>
                  </a:cubicBezTo>
                  <a:cubicBezTo>
                    <a:pt x="188" y="39"/>
                    <a:pt x="204" y="39"/>
                    <a:pt x="227" y="47"/>
                  </a:cubicBezTo>
                  <a:cubicBezTo>
                    <a:pt x="243" y="55"/>
                    <a:pt x="251" y="63"/>
                    <a:pt x="274" y="78"/>
                  </a:cubicBezTo>
                  <a:cubicBezTo>
                    <a:pt x="305" y="94"/>
                    <a:pt x="344" y="110"/>
                    <a:pt x="368" y="133"/>
                  </a:cubicBezTo>
                  <a:cubicBezTo>
                    <a:pt x="399" y="157"/>
                    <a:pt x="430" y="188"/>
                    <a:pt x="462" y="203"/>
                  </a:cubicBezTo>
                  <a:cubicBezTo>
                    <a:pt x="464" y="206"/>
                    <a:pt x="466" y="207"/>
                    <a:pt x="468" y="207"/>
                  </a:cubicBezTo>
                  <a:cubicBezTo>
                    <a:pt x="473" y="207"/>
                    <a:pt x="475" y="201"/>
                    <a:pt x="469" y="196"/>
                  </a:cubicBezTo>
                  <a:cubicBezTo>
                    <a:pt x="454" y="117"/>
                    <a:pt x="383" y="47"/>
                    <a:pt x="305" y="16"/>
                  </a:cubicBezTo>
                  <a:cubicBezTo>
                    <a:pt x="282" y="8"/>
                    <a:pt x="266" y="8"/>
                    <a:pt x="243" y="8"/>
                  </a:cubicBezTo>
                  <a:lnTo>
                    <a:pt x="180" y="8"/>
                  </a:lnTo>
                  <a:cubicBezTo>
                    <a:pt x="118" y="8"/>
                    <a:pt x="71" y="8"/>
                    <a:pt x="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2" name="Google Shape;20212;p63"/>
            <p:cNvSpPr/>
            <p:nvPr/>
          </p:nvSpPr>
          <p:spPr>
            <a:xfrm>
              <a:off x="7592518" y="3003735"/>
              <a:ext cx="25890" cy="13949"/>
            </a:xfrm>
            <a:custGeom>
              <a:avLst/>
              <a:gdLst/>
              <a:ahLst/>
              <a:cxnLst/>
              <a:rect l="l" t="t" r="r" b="b"/>
              <a:pathLst>
                <a:path w="774" h="41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141" y="63"/>
                    <a:pt x="274" y="117"/>
                    <a:pt x="391" y="188"/>
                  </a:cubicBezTo>
                  <a:cubicBezTo>
                    <a:pt x="516" y="258"/>
                    <a:pt x="633" y="344"/>
                    <a:pt x="766" y="414"/>
                  </a:cubicBezTo>
                  <a:cubicBezTo>
                    <a:pt x="766" y="416"/>
                    <a:pt x="766" y="416"/>
                    <a:pt x="767" y="416"/>
                  </a:cubicBezTo>
                  <a:cubicBezTo>
                    <a:pt x="769" y="416"/>
                    <a:pt x="774" y="406"/>
                    <a:pt x="774" y="406"/>
                  </a:cubicBezTo>
                  <a:cubicBezTo>
                    <a:pt x="664" y="313"/>
                    <a:pt x="539" y="242"/>
                    <a:pt x="414" y="180"/>
                  </a:cubicBezTo>
                  <a:cubicBezTo>
                    <a:pt x="281" y="109"/>
                    <a:pt x="149" y="47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3" name="Google Shape;20213;p63"/>
            <p:cNvSpPr/>
            <p:nvPr/>
          </p:nvSpPr>
          <p:spPr>
            <a:xfrm>
              <a:off x="7590946" y="3007381"/>
              <a:ext cx="19200" cy="18598"/>
            </a:xfrm>
            <a:custGeom>
              <a:avLst/>
              <a:gdLst/>
              <a:ahLst/>
              <a:cxnLst/>
              <a:rect l="l" t="t" r="r" b="b"/>
              <a:pathLst>
                <a:path w="574" h="556" extrusionOk="0">
                  <a:moveTo>
                    <a:pt x="8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94" y="118"/>
                    <a:pt x="188" y="227"/>
                    <a:pt x="250" y="352"/>
                  </a:cubicBezTo>
                  <a:cubicBezTo>
                    <a:pt x="274" y="383"/>
                    <a:pt x="289" y="415"/>
                    <a:pt x="297" y="438"/>
                  </a:cubicBezTo>
                  <a:cubicBezTo>
                    <a:pt x="313" y="469"/>
                    <a:pt x="321" y="501"/>
                    <a:pt x="352" y="516"/>
                  </a:cubicBezTo>
                  <a:cubicBezTo>
                    <a:pt x="368" y="547"/>
                    <a:pt x="399" y="555"/>
                    <a:pt x="438" y="555"/>
                  </a:cubicBezTo>
                  <a:cubicBezTo>
                    <a:pt x="461" y="555"/>
                    <a:pt x="477" y="555"/>
                    <a:pt x="485" y="547"/>
                  </a:cubicBezTo>
                  <a:cubicBezTo>
                    <a:pt x="508" y="540"/>
                    <a:pt x="539" y="540"/>
                    <a:pt x="555" y="540"/>
                  </a:cubicBezTo>
                  <a:cubicBezTo>
                    <a:pt x="558" y="542"/>
                    <a:pt x="561" y="543"/>
                    <a:pt x="564" y="543"/>
                  </a:cubicBezTo>
                  <a:cubicBezTo>
                    <a:pt x="570" y="543"/>
                    <a:pt x="573" y="540"/>
                    <a:pt x="563" y="540"/>
                  </a:cubicBezTo>
                  <a:cubicBezTo>
                    <a:pt x="547" y="524"/>
                    <a:pt x="539" y="524"/>
                    <a:pt x="516" y="516"/>
                  </a:cubicBezTo>
                  <a:cubicBezTo>
                    <a:pt x="508" y="508"/>
                    <a:pt x="493" y="501"/>
                    <a:pt x="477" y="493"/>
                  </a:cubicBezTo>
                  <a:cubicBezTo>
                    <a:pt x="446" y="477"/>
                    <a:pt x="430" y="469"/>
                    <a:pt x="399" y="454"/>
                  </a:cubicBezTo>
                  <a:cubicBezTo>
                    <a:pt x="352" y="399"/>
                    <a:pt x="313" y="352"/>
                    <a:pt x="274" y="305"/>
                  </a:cubicBezTo>
                  <a:cubicBezTo>
                    <a:pt x="180" y="204"/>
                    <a:pt x="94" y="102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4" name="Google Shape;20214;p63"/>
            <p:cNvSpPr/>
            <p:nvPr/>
          </p:nvSpPr>
          <p:spPr>
            <a:xfrm>
              <a:off x="7585460" y="3011295"/>
              <a:ext cx="14651" cy="21709"/>
            </a:xfrm>
            <a:custGeom>
              <a:avLst/>
              <a:gdLst/>
              <a:ahLst/>
              <a:cxnLst/>
              <a:rect l="l" t="t" r="r" b="b"/>
              <a:pathLst>
                <a:path w="438" h="649" extrusionOk="0">
                  <a:moveTo>
                    <a:pt x="0" y="1"/>
                  </a:moveTo>
                  <a:lnTo>
                    <a:pt x="0" y="1"/>
                  </a:lnTo>
                  <a:cubicBezTo>
                    <a:pt x="86" y="87"/>
                    <a:pt x="180" y="188"/>
                    <a:pt x="242" y="298"/>
                  </a:cubicBezTo>
                  <a:cubicBezTo>
                    <a:pt x="266" y="344"/>
                    <a:pt x="289" y="399"/>
                    <a:pt x="321" y="454"/>
                  </a:cubicBezTo>
                  <a:cubicBezTo>
                    <a:pt x="336" y="477"/>
                    <a:pt x="344" y="509"/>
                    <a:pt x="360" y="548"/>
                  </a:cubicBezTo>
                  <a:cubicBezTo>
                    <a:pt x="367" y="579"/>
                    <a:pt x="360" y="610"/>
                    <a:pt x="367" y="634"/>
                  </a:cubicBezTo>
                  <a:cubicBezTo>
                    <a:pt x="371" y="644"/>
                    <a:pt x="378" y="648"/>
                    <a:pt x="385" y="648"/>
                  </a:cubicBezTo>
                  <a:cubicBezTo>
                    <a:pt x="393" y="648"/>
                    <a:pt x="402" y="642"/>
                    <a:pt x="407" y="634"/>
                  </a:cubicBezTo>
                  <a:cubicBezTo>
                    <a:pt x="438" y="595"/>
                    <a:pt x="391" y="509"/>
                    <a:pt x="367" y="462"/>
                  </a:cubicBezTo>
                  <a:cubicBezTo>
                    <a:pt x="336" y="399"/>
                    <a:pt x="313" y="344"/>
                    <a:pt x="258" y="298"/>
                  </a:cubicBezTo>
                  <a:cubicBezTo>
                    <a:pt x="180" y="188"/>
                    <a:pt x="94" y="87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5" name="Google Shape;20215;p63"/>
            <p:cNvSpPr/>
            <p:nvPr/>
          </p:nvSpPr>
          <p:spPr>
            <a:xfrm>
              <a:off x="7579706" y="3010157"/>
              <a:ext cx="12577" cy="30038"/>
            </a:xfrm>
            <a:custGeom>
              <a:avLst/>
              <a:gdLst/>
              <a:ahLst/>
              <a:cxnLst/>
              <a:rect l="l" t="t" r="r" b="b"/>
              <a:pathLst>
                <a:path w="376" h="898" extrusionOk="0">
                  <a:moveTo>
                    <a:pt x="20" y="0"/>
                  </a:moveTo>
                  <a:cubicBezTo>
                    <a:pt x="13" y="0"/>
                    <a:pt x="0" y="8"/>
                    <a:pt x="0" y="19"/>
                  </a:cubicBezTo>
                  <a:cubicBezTo>
                    <a:pt x="63" y="160"/>
                    <a:pt x="117" y="316"/>
                    <a:pt x="180" y="464"/>
                  </a:cubicBezTo>
                  <a:cubicBezTo>
                    <a:pt x="203" y="535"/>
                    <a:pt x="235" y="613"/>
                    <a:pt x="266" y="683"/>
                  </a:cubicBezTo>
                  <a:cubicBezTo>
                    <a:pt x="297" y="746"/>
                    <a:pt x="313" y="840"/>
                    <a:pt x="352" y="894"/>
                  </a:cubicBezTo>
                  <a:cubicBezTo>
                    <a:pt x="354" y="897"/>
                    <a:pt x="357" y="897"/>
                    <a:pt x="360" y="897"/>
                  </a:cubicBezTo>
                  <a:cubicBezTo>
                    <a:pt x="368" y="897"/>
                    <a:pt x="375" y="892"/>
                    <a:pt x="375" y="886"/>
                  </a:cubicBezTo>
                  <a:cubicBezTo>
                    <a:pt x="368" y="808"/>
                    <a:pt x="328" y="730"/>
                    <a:pt x="297" y="660"/>
                  </a:cubicBezTo>
                  <a:lnTo>
                    <a:pt x="203" y="449"/>
                  </a:lnTo>
                  <a:cubicBezTo>
                    <a:pt x="149" y="300"/>
                    <a:pt x="86" y="152"/>
                    <a:pt x="24" y="3"/>
                  </a:cubicBezTo>
                  <a:cubicBezTo>
                    <a:pt x="24" y="1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6" name="Google Shape;20216;p63"/>
            <p:cNvSpPr/>
            <p:nvPr/>
          </p:nvSpPr>
          <p:spPr>
            <a:xfrm>
              <a:off x="7560606" y="3009388"/>
              <a:ext cx="14450" cy="19735"/>
            </a:xfrm>
            <a:custGeom>
              <a:avLst/>
              <a:gdLst/>
              <a:ahLst/>
              <a:cxnLst/>
              <a:rect l="l" t="t" r="r" b="b"/>
              <a:pathLst>
                <a:path w="432" h="590" extrusionOk="0">
                  <a:moveTo>
                    <a:pt x="405" y="1"/>
                  </a:moveTo>
                  <a:cubicBezTo>
                    <a:pt x="399" y="1"/>
                    <a:pt x="394" y="4"/>
                    <a:pt x="392" y="11"/>
                  </a:cubicBezTo>
                  <a:cubicBezTo>
                    <a:pt x="313" y="128"/>
                    <a:pt x="235" y="253"/>
                    <a:pt x="102" y="316"/>
                  </a:cubicBezTo>
                  <a:cubicBezTo>
                    <a:pt x="79" y="323"/>
                    <a:pt x="48" y="339"/>
                    <a:pt x="24" y="362"/>
                  </a:cubicBezTo>
                  <a:cubicBezTo>
                    <a:pt x="1" y="394"/>
                    <a:pt x="1" y="433"/>
                    <a:pt x="1" y="472"/>
                  </a:cubicBezTo>
                  <a:cubicBezTo>
                    <a:pt x="9" y="495"/>
                    <a:pt x="24" y="527"/>
                    <a:pt x="48" y="550"/>
                  </a:cubicBezTo>
                  <a:cubicBezTo>
                    <a:pt x="63" y="566"/>
                    <a:pt x="95" y="589"/>
                    <a:pt x="126" y="589"/>
                  </a:cubicBezTo>
                  <a:cubicBezTo>
                    <a:pt x="134" y="589"/>
                    <a:pt x="141" y="573"/>
                    <a:pt x="141" y="558"/>
                  </a:cubicBezTo>
                  <a:cubicBezTo>
                    <a:pt x="134" y="534"/>
                    <a:pt x="118" y="519"/>
                    <a:pt x="118" y="495"/>
                  </a:cubicBezTo>
                  <a:lnTo>
                    <a:pt x="118" y="441"/>
                  </a:lnTo>
                  <a:cubicBezTo>
                    <a:pt x="126" y="394"/>
                    <a:pt x="165" y="355"/>
                    <a:pt x="196" y="300"/>
                  </a:cubicBezTo>
                  <a:cubicBezTo>
                    <a:pt x="274" y="214"/>
                    <a:pt x="352" y="128"/>
                    <a:pt x="415" y="26"/>
                  </a:cubicBezTo>
                  <a:cubicBezTo>
                    <a:pt x="431" y="16"/>
                    <a:pt x="417" y="1"/>
                    <a:pt x="405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7" name="Google Shape;20217;p63"/>
            <p:cNvSpPr/>
            <p:nvPr/>
          </p:nvSpPr>
          <p:spPr>
            <a:xfrm>
              <a:off x="7528996" y="294098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8" name="Google Shape;20218;p63"/>
            <p:cNvSpPr/>
            <p:nvPr/>
          </p:nvSpPr>
          <p:spPr>
            <a:xfrm>
              <a:off x="7528193" y="2897732"/>
              <a:ext cx="15721" cy="44020"/>
            </a:xfrm>
            <a:custGeom>
              <a:avLst/>
              <a:gdLst/>
              <a:ahLst/>
              <a:cxnLst/>
              <a:rect l="l" t="t" r="r" b="b"/>
              <a:pathLst>
                <a:path w="470" h="1316" extrusionOk="0">
                  <a:moveTo>
                    <a:pt x="463" y="1"/>
                  </a:moveTo>
                  <a:cubicBezTo>
                    <a:pt x="463" y="1"/>
                    <a:pt x="462" y="2"/>
                    <a:pt x="462" y="4"/>
                  </a:cubicBezTo>
                  <a:cubicBezTo>
                    <a:pt x="384" y="90"/>
                    <a:pt x="329" y="200"/>
                    <a:pt x="282" y="301"/>
                  </a:cubicBezTo>
                  <a:cubicBezTo>
                    <a:pt x="243" y="418"/>
                    <a:pt x="196" y="528"/>
                    <a:pt x="157" y="645"/>
                  </a:cubicBezTo>
                  <a:cubicBezTo>
                    <a:pt x="118" y="762"/>
                    <a:pt x="79" y="872"/>
                    <a:pt x="48" y="997"/>
                  </a:cubicBezTo>
                  <a:cubicBezTo>
                    <a:pt x="16" y="1098"/>
                    <a:pt x="1" y="1200"/>
                    <a:pt x="9" y="1309"/>
                  </a:cubicBezTo>
                  <a:cubicBezTo>
                    <a:pt x="9" y="1313"/>
                    <a:pt x="14" y="1315"/>
                    <a:pt x="20" y="1315"/>
                  </a:cubicBezTo>
                  <a:cubicBezTo>
                    <a:pt x="26" y="1315"/>
                    <a:pt x="32" y="1313"/>
                    <a:pt x="32" y="1309"/>
                  </a:cubicBezTo>
                  <a:cubicBezTo>
                    <a:pt x="9" y="1075"/>
                    <a:pt x="126" y="840"/>
                    <a:pt x="204" y="622"/>
                  </a:cubicBezTo>
                  <a:cubicBezTo>
                    <a:pt x="243" y="512"/>
                    <a:pt x="282" y="418"/>
                    <a:pt x="329" y="317"/>
                  </a:cubicBezTo>
                  <a:cubicBezTo>
                    <a:pt x="384" y="223"/>
                    <a:pt x="431" y="114"/>
                    <a:pt x="470" y="12"/>
                  </a:cubicBezTo>
                  <a:cubicBezTo>
                    <a:pt x="470" y="7"/>
                    <a:pt x="466" y="1"/>
                    <a:pt x="46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9" name="Google Shape;20219;p63"/>
            <p:cNvSpPr/>
            <p:nvPr/>
          </p:nvSpPr>
          <p:spPr>
            <a:xfrm>
              <a:off x="7545186" y="294620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0" name="Google Shape;20220;p63"/>
            <p:cNvSpPr/>
            <p:nvPr/>
          </p:nvSpPr>
          <p:spPr>
            <a:xfrm>
              <a:off x="7555656" y="2898702"/>
              <a:ext cx="21107" cy="41913"/>
            </a:xfrm>
            <a:custGeom>
              <a:avLst/>
              <a:gdLst/>
              <a:ahLst/>
              <a:cxnLst/>
              <a:rect l="l" t="t" r="r" b="b"/>
              <a:pathLst>
                <a:path w="631" h="1253" extrusionOk="0">
                  <a:moveTo>
                    <a:pt x="583" y="1"/>
                  </a:moveTo>
                  <a:cubicBezTo>
                    <a:pt x="570" y="1"/>
                    <a:pt x="558" y="9"/>
                    <a:pt x="555" y="30"/>
                  </a:cubicBezTo>
                  <a:cubicBezTo>
                    <a:pt x="477" y="233"/>
                    <a:pt x="407" y="436"/>
                    <a:pt x="321" y="639"/>
                  </a:cubicBezTo>
                  <a:cubicBezTo>
                    <a:pt x="235" y="850"/>
                    <a:pt x="118" y="1046"/>
                    <a:pt x="0" y="1241"/>
                  </a:cubicBezTo>
                  <a:cubicBezTo>
                    <a:pt x="0" y="1247"/>
                    <a:pt x="4" y="1252"/>
                    <a:pt x="7" y="1252"/>
                  </a:cubicBezTo>
                  <a:cubicBezTo>
                    <a:pt x="7" y="1252"/>
                    <a:pt x="8" y="1251"/>
                    <a:pt x="8" y="1249"/>
                  </a:cubicBezTo>
                  <a:cubicBezTo>
                    <a:pt x="125" y="1054"/>
                    <a:pt x="235" y="858"/>
                    <a:pt x="344" y="655"/>
                  </a:cubicBezTo>
                  <a:cubicBezTo>
                    <a:pt x="446" y="460"/>
                    <a:pt x="547" y="264"/>
                    <a:pt x="625" y="53"/>
                  </a:cubicBezTo>
                  <a:cubicBezTo>
                    <a:pt x="630" y="24"/>
                    <a:pt x="605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1" name="Google Shape;20221;p63"/>
            <p:cNvSpPr/>
            <p:nvPr/>
          </p:nvSpPr>
          <p:spPr>
            <a:xfrm>
              <a:off x="7549367" y="2903753"/>
              <a:ext cx="15721" cy="32380"/>
            </a:xfrm>
            <a:custGeom>
              <a:avLst/>
              <a:gdLst/>
              <a:ahLst/>
              <a:cxnLst/>
              <a:rect l="l" t="t" r="r" b="b"/>
              <a:pathLst>
                <a:path w="470" h="968" extrusionOk="0">
                  <a:moveTo>
                    <a:pt x="424" y="0"/>
                  </a:moveTo>
                  <a:cubicBezTo>
                    <a:pt x="416" y="0"/>
                    <a:pt x="407" y="4"/>
                    <a:pt x="399" y="12"/>
                  </a:cubicBezTo>
                  <a:cubicBezTo>
                    <a:pt x="337" y="59"/>
                    <a:pt x="298" y="152"/>
                    <a:pt x="259" y="215"/>
                  </a:cubicBezTo>
                  <a:cubicBezTo>
                    <a:pt x="220" y="293"/>
                    <a:pt x="165" y="363"/>
                    <a:pt x="141" y="449"/>
                  </a:cubicBezTo>
                  <a:cubicBezTo>
                    <a:pt x="71" y="606"/>
                    <a:pt x="24" y="778"/>
                    <a:pt x="1" y="949"/>
                  </a:cubicBezTo>
                  <a:cubicBezTo>
                    <a:pt x="1" y="961"/>
                    <a:pt x="9" y="967"/>
                    <a:pt x="16" y="967"/>
                  </a:cubicBezTo>
                  <a:cubicBezTo>
                    <a:pt x="24" y="967"/>
                    <a:pt x="32" y="961"/>
                    <a:pt x="32" y="949"/>
                  </a:cubicBezTo>
                  <a:cubicBezTo>
                    <a:pt x="48" y="785"/>
                    <a:pt x="87" y="621"/>
                    <a:pt x="165" y="465"/>
                  </a:cubicBezTo>
                  <a:cubicBezTo>
                    <a:pt x="204" y="387"/>
                    <a:pt x="243" y="309"/>
                    <a:pt x="306" y="238"/>
                  </a:cubicBezTo>
                  <a:cubicBezTo>
                    <a:pt x="352" y="176"/>
                    <a:pt x="423" y="121"/>
                    <a:pt x="470" y="51"/>
                  </a:cubicBezTo>
                  <a:cubicBezTo>
                    <a:pt x="470" y="28"/>
                    <a:pt x="448" y="0"/>
                    <a:pt x="42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2" name="Google Shape;20222;p63"/>
            <p:cNvSpPr/>
            <p:nvPr/>
          </p:nvSpPr>
          <p:spPr>
            <a:xfrm>
              <a:off x="7569638" y="2910777"/>
              <a:ext cx="11674" cy="23816"/>
            </a:xfrm>
            <a:custGeom>
              <a:avLst/>
              <a:gdLst/>
              <a:ahLst/>
              <a:cxnLst/>
              <a:rect l="l" t="t" r="r" b="b"/>
              <a:pathLst>
                <a:path w="349" h="712" extrusionOk="0">
                  <a:moveTo>
                    <a:pt x="318" y="0"/>
                  </a:moveTo>
                  <a:cubicBezTo>
                    <a:pt x="313" y="0"/>
                    <a:pt x="307" y="2"/>
                    <a:pt x="301" y="5"/>
                  </a:cubicBezTo>
                  <a:cubicBezTo>
                    <a:pt x="286" y="28"/>
                    <a:pt x="278" y="67"/>
                    <a:pt x="262" y="91"/>
                  </a:cubicBezTo>
                  <a:cubicBezTo>
                    <a:pt x="254" y="122"/>
                    <a:pt x="247" y="153"/>
                    <a:pt x="247" y="185"/>
                  </a:cubicBezTo>
                  <a:cubicBezTo>
                    <a:pt x="223" y="239"/>
                    <a:pt x="215" y="302"/>
                    <a:pt x="192" y="357"/>
                  </a:cubicBezTo>
                  <a:cubicBezTo>
                    <a:pt x="153" y="474"/>
                    <a:pt x="75" y="583"/>
                    <a:pt x="12" y="693"/>
                  </a:cubicBezTo>
                  <a:cubicBezTo>
                    <a:pt x="1" y="704"/>
                    <a:pt x="10" y="711"/>
                    <a:pt x="19" y="711"/>
                  </a:cubicBezTo>
                  <a:cubicBezTo>
                    <a:pt x="22" y="711"/>
                    <a:pt x="26" y="710"/>
                    <a:pt x="28" y="708"/>
                  </a:cubicBezTo>
                  <a:cubicBezTo>
                    <a:pt x="67" y="654"/>
                    <a:pt x="106" y="599"/>
                    <a:pt x="137" y="544"/>
                  </a:cubicBezTo>
                  <a:cubicBezTo>
                    <a:pt x="168" y="482"/>
                    <a:pt x="192" y="427"/>
                    <a:pt x="223" y="380"/>
                  </a:cubicBezTo>
                  <a:cubicBezTo>
                    <a:pt x="254" y="325"/>
                    <a:pt x="286" y="271"/>
                    <a:pt x="301" y="208"/>
                  </a:cubicBezTo>
                  <a:cubicBezTo>
                    <a:pt x="317" y="153"/>
                    <a:pt x="348" y="75"/>
                    <a:pt x="340" y="21"/>
                  </a:cubicBezTo>
                  <a:cubicBezTo>
                    <a:pt x="335" y="6"/>
                    <a:pt x="327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3" name="Google Shape;20223;p63"/>
            <p:cNvSpPr/>
            <p:nvPr/>
          </p:nvSpPr>
          <p:spPr>
            <a:xfrm>
              <a:off x="7582048" y="2926967"/>
              <a:ext cx="23515" cy="14885"/>
            </a:xfrm>
            <a:custGeom>
              <a:avLst/>
              <a:gdLst/>
              <a:ahLst/>
              <a:cxnLst/>
              <a:rect l="l" t="t" r="r" b="b"/>
              <a:pathLst>
                <a:path w="703" h="445" extrusionOk="0">
                  <a:moveTo>
                    <a:pt x="675" y="0"/>
                  </a:moveTo>
                  <a:cubicBezTo>
                    <a:pt x="670" y="0"/>
                    <a:pt x="664" y="2"/>
                    <a:pt x="657" y="5"/>
                  </a:cubicBezTo>
                  <a:cubicBezTo>
                    <a:pt x="626" y="13"/>
                    <a:pt x="610" y="44"/>
                    <a:pt x="587" y="60"/>
                  </a:cubicBezTo>
                  <a:cubicBezTo>
                    <a:pt x="563" y="84"/>
                    <a:pt x="540" y="99"/>
                    <a:pt x="516" y="130"/>
                  </a:cubicBezTo>
                  <a:cubicBezTo>
                    <a:pt x="469" y="170"/>
                    <a:pt x="423" y="209"/>
                    <a:pt x="360" y="248"/>
                  </a:cubicBezTo>
                  <a:cubicBezTo>
                    <a:pt x="258" y="326"/>
                    <a:pt x="141" y="381"/>
                    <a:pt x="8" y="420"/>
                  </a:cubicBezTo>
                  <a:cubicBezTo>
                    <a:pt x="1" y="420"/>
                    <a:pt x="1" y="444"/>
                    <a:pt x="6" y="444"/>
                  </a:cubicBezTo>
                  <a:cubicBezTo>
                    <a:pt x="7" y="444"/>
                    <a:pt x="8" y="444"/>
                    <a:pt x="8" y="443"/>
                  </a:cubicBezTo>
                  <a:cubicBezTo>
                    <a:pt x="141" y="404"/>
                    <a:pt x="266" y="365"/>
                    <a:pt x="383" y="295"/>
                  </a:cubicBezTo>
                  <a:cubicBezTo>
                    <a:pt x="438" y="263"/>
                    <a:pt x="501" y="224"/>
                    <a:pt x="548" y="185"/>
                  </a:cubicBezTo>
                  <a:cubicBezTo>
                    <a:pt x="579" y="170"/>
                    <a:pt x="610" y="138"/>
                    <a:pt x="626" y="123"/>
                  </a:cubicBezTo>
                  <a:cubicBezTo>
                    <a:pt x="649" y="99"/>
                    <a:pt x="673" y="68"/>
                    <a:pt x="696" y="44"/>
                  </a:cubicBezTo>
                  <a:cubicBezTo>
                    <a:pt x="702" y="20"/>
                    <a:pt x="694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4" name="Google Shape;20224;p63"/>
            <p:cNvSpPr/>
            <p:nvPr/>
          </p:nvSpPr>
          <p:spPr>
            <a:xfrm>
              <a:off x="7576294" y="2919909"/>
              <a:ext cx="10503" cy="13882"/>
            </a:xfrm>
            <a:custGeom>
              <a:avLst/>
              <a:gdLst/>
              <a:ahLst/>
              <a:cxnLst/>
              <a:rect l="l" t="t" r="r" b="b"/>
              <a:pathLst>
                <a:path w="314" h="415" extrusionOk="0">
                  <a:moveTo>
                    <a:pt x="255" y="1"/>
                  </a:moveTo>
                  <a:cubicBezTo>
                    <a:pt x="245" y="1"/>
                    <a:pt x="236" y="3"/>
                    <a:pt x="227" y="5"/>
                  </a:cubicBezTo>
                  <a:cubicBezTo>
                    <a:pt x="204" y="29"/>
                    <a:pt x="180" y="68"/>
                    <a:pt x="165" y="107"/>
                  </a:cubicBezTo>
                  <a:cubicBezTo>
                    <a:pt x="141" y="138"/>
                    <a:pt x="126" y="177"/>
                    <a:pt x="102" y="201"/>
                  </a:cubicBezTo>
                  <a:cubicBezTo>
                    <a:pt x="87" y="232"/>
                    <a:pt x="63" y="263"/>
                    <a:pt x="48" y="302"/>
                  </a:cubicBezTo>
                  <a:cubicBezTo>
                    <a:pt x="24" y="334"/>
                    <a:pt x="8" y="373"/>
                    <a:pt x="1" y="396"/>
                  </a:cubicBezTo>
                  <a:cubicBezTo>
                    <a:pt x="1" y="408"/>
                    <a:pt x="5" y="415"/>
                    <a:pt x="10" y="415"/>
                  </a:cubicBezTo>
                  <a:cubicBezTo>
                    <a:pt x="12" y="415"/>
                    <a:pt x="14" y="414"/>
                    <a:pt x="16" y="412"/>
                  </a:cubicBezTo>
                  <a:cubicBezTo>
                    <a:pt x="48" y="341"/>
                    <a:pt x="87" y="271"/>
                    <a:pt x="134" y="224"/>
                  </a:cubicBezTo>
                  <a:cubicBezTo>
                    <a:pt x="157" y="201"/>
                    <a:pt x="180" y="177"/>
                    <a:pt x="212" y="154"/>
                  </a:cubicBezTo>
                  <a:cubicBezTo>
                    <a:pt x="219" y="146"/>
                    <a:pt x="243" y="138"/>
                    <a:pt x="251" y="123"/>
                  </a:cubicBezTo>
                  <a:cubicBezTo>
                    <a:pt x="274" y="115"/>
                    <a:pt x="282" y="107"/>
                    <a:pt x="298" y="99"/>
                  </a:cubicBezTo>
                  <a:cubicBezTo>
                    <a:pt x="313" y="68"/>
                    <a:pt x="313" y="37"/>
                    <a:pt x="298" y="21"/>
                  </a:cubicBezTo>
                  <a:cubicBezTo>
                    <a:pt x="288" y="6"/>
                    <a:pt x="272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5" name="Google Shape;20225;p63"/>
            <p:cNvSpPr/>
            <p:nvPr/>
          </p:nvSpPr>
          <p:spPr>
            <a:xfrm>
              <a:off x="7585460" y="2945197"/>
              <a:ext cx="9701" cy="3512"/>
            </a:xfrm>
            <a:custGeom>
              <a:avLst/>
              <a:gdLst/>
              <a:ahLst/>
              <a:cxnLst/>
              <a:rect l="l" t="t" r="r" b="b"/>
              <a:pathLst>
                <a:path w="290" h="105" extrusionOk="0">
                  <a:moveTo>
                    <a:pt x="235" y="1"/>
                  </a:moveTo>
                  <a:cubicBezTo>
                    <a:pt x="222" y="1"/>
                    <a:pt x="209" y="12"/>
                    <a:pt x="203" y="23"/>
                  </a:cubicBezTo>
                  <a:lnTo>
                    <a:pt x="196" y="31"/>
                  </a:lnTo>
                  <a:lnTo>
                    <a:pt x="180" y="47"/>
                  </a:lnTo>
                  <a:lnTo>
                    <a:pt x="172" y="47"/>
                  </a:lnTo>
                  <a:cubicBezTo>
                    <a:pt x="164" y="54"/>
                    <a:pt x="141" y="62"/>
                    <a:pt x="125" y="62"/>
                  </a:cubicBezTo>
                  <a:cubicBezTo>
                    <a:pt x="94" y="62"/>
                    <a:pt x="55" y="62"/>
                    <a:pt x="24" y="47"/>
                  </a:cubicBezTo>
                  <a:cubicBezTo>
                    <a:pt x="16" y="47"/>
                    <a:pt x="8" y="47"/>
                    <a:pt x="0" y="54"/>
                  </a:cubicBezTo>
                  <a:cubicBezTo>
                    <a:pt x="0" y="62"/>
                    <a:pt x="0" y="70"/>
                    <a:pt x="8" y="86"/>
                  </a:cubicBezTo>
                  <a:cubicBezTo>
                    <a:pt x="37" y="97"/>
                    <a:pt x="65" y="104"/>
                    <a:pt x="94" y="104"/>
                  </a:cubicBezTo>
                  <a:cubicBezTo>
                    <a:pt x="104" y="104"/>
                    <a:pt x="115" y="103"/>
                    <a:pt x="125" y="101"/>
                  </a:cubicBezTo>
                  <a:lnTo>
                    <a:pt x="180" y="101"/>
                  </a:lnTo>
                  <a:cubicBezTo>
                    <a:pt x="203" y="101"/>
                    <a:pt x="211" y="93"/>
                    <a:pt x="235" y="86"/>
                  </a:cubicBezTo>
                  <a:cubicBezTo>
                    <a:pt x="242" y="86"/>
                    <a:pt x="250" y="86"/>
                    <a:pt x="258" y="70"/>
                  </a:cubicBezTo>
                  <a:cubicBezTo>
                    <a:pt x="281" y="62"/>
                    <a:pt x="289" y="54"/>
                    <a:pt x="281" y="31"/>
                  </a:cubicBezTo>
                  <a:cubicBezTo>
                    <a:pt x="281" y="23"/>
                    <a:pt x="274" y="7"/>
                    <a:pt x="250" y="7"/>
                  </a:cubicBezTo>
                  <a:cubicBezTo>
                    <a:pt x="246" y="3"/>
                    <a:pt x="240" y="1"/>
                    <a:pt x="23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6" name="Google Shape;20226;p63"/>
            <p:cNvSpPr/>
            <p:nvPr/>
          </p:nvSpPr>
          <p:spPr>
            <a:xfrm>
              <a:off x="7545554" y="3184833"/>
              <a:ext cx="51413" cy="24117"/>
            </a:xfrm>
            <a:custGeom>
              <a:avLst/>
              <a:gdLst/>
              <a:ahLst/>
              <a:cxnLst/>
              <a:rect l="l" t="t" r="r" b="b"/>
              <a:pathLst>
                <a:path w="1537" h="721" extrusionOk="0">
                  <a:moveTo>
                    <a:pt x="434" y="0"/>
                  </a:moveTo>
                  <a:cubicBezTo>
                    <a:pt x="290" y="0"/>
                    <a:pt x="147" y="28"/>
                    <a:pt x="21" y="87"/>
                  </a:cubicBezTo>
                  <a:cubicBezTo>
                    <a:pt x="0" y="94"/>
                    <a:pt x="4" y="120"/>
                    <a:pt x="27" y="120"/>
                  </a:cubicBezTo>
                  <a:cubicBezTo>
                    <a:pt x="30" y="120"/>
                    <a:pt x="33" y="119"/>
                    <a:pt x="37" y="119"/>
                  </a:cubicBezTo>
                  <a:cubicBezTo>
                    <a:pt x="157" y="57"/>
                    <a:pt x="286" y="28"/>
                    <a:pt x="416" y="28"/>
                  </a:cubicBezTo>
                  <a:cubicBezTo>
                    <a:pt x="581" y="28"/>
                    <a:pt x="747" y="75"/>
                    <a:pt x="896" y="158"/>
                  </a:cubicBezTo>
                  <a:cubicBezTo>
                    <a:pt x="1021" y="220"/>
                    <a:pt x="1131" y="314"/>
                    <a:pt x="1240" y="408"/>
                  </a:cubicBezTo>
                  <a:cubicBezTo>
                    <a:pt x="1342" y="509"/>
                    <a:pt x="1459" y="603"/>
                    <a:pt x="1537" y="720"/>
                  </a:cubicBezTo>
                  <a:cubicBezTo>
                    <a:pt x="1451" y="587"/>
                    <a:pt x="1389" y="447"/>
                    <a:pt x="1279" y="345"/>
                  </a:cubicBezTo>
                  <a:cubicBezTo>
                    <a:pt x="1170" y="236"/>
                    <a:pt x="1037" y="158"/>
                    <a:pt x="896" y="95"/>
                  </a:cubicBezTo>
                  <a:cubicBezTo>
                    <a:pt x="753" y="34"/>
                    <a:pt x="592" y="0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7" name="Google Shape;20227;p63"/>
            <p:cNvSpPr/>
            <p:nvPr/>
          </p:nvSpPr>
          <p:spPr>
            <a:xfrm>
              <a:off x="7546256" y="3223803"/>
              <a:ext cx="57534" cy="10269"/>
            </a:xfrm>
            <a:custGeom>
              <a:avLst/>
              <a:gdLst/>
              <a:ahLst/>
              <a:cxnLst/>
              <a:rect l="l" t="t" r="r" b="b"/>
              <a:pathLst>
                <a:path w="1720" h="307" extrusionOk="0">
                  <a:moveTo>
                    <a:pt x="1719" y="1"/>
                  </a:moveTo>
                  <a:lnTo>
                    <a:pt x="1719" y="1"/>
                  </a:lnTo>
                  <a:cubicBezTo>
                    <a:pt x="1688" y="16"/>
                    <a:pt x="1649" y="40"/>
                    <a:pt x="1618" y="55"/>
                  </a:cubicBezTo>
                  <a:cubicBezTo>
                    <a:pt x="1579" y="79"/>
                    <a:pt x="1539" y="63"/>
                    <a:pt x="1500" y="87"/>
                  </a:cubicBezTo>
                  <a:cubicBezTo>
                    <a:pt x="1430" y="102"/>
                    <a:pt x="1375" y="134"/>
                    <a:pt x="1313" y="157"/>
                  </a:cubicBezTo>
                  <a:cubicBezTo>
                    <a:pt x="1242" y="173"/>
                    <a:pt x="1172" y="212"/>
                    <a:pt x="1102" y="235"/>
                  </a:cubicBezTo>
                  <a:cubicBezTo>
                    <a:pt x="1032" y="251"/>
                    <a:pt x="953" y="251"/>
                    <a:pt x="883" y="259"/>
                  </a:cubicBezTo>
                  <a:cubicBezTo>
                    <a:pt x="810" y="266"/>
                    <a:pt x="737" y="270"/>
                    <a:pt x="664" y="270"/>
                  </a:cubicBezTo>
                  <a:cubicBezTo>
                    <a:pt x="441" y="270"/>
                    <a:pt x="220" y="234"/>
                    <a:pt x="8" y="157"/>
                  </a:cubicBezTo>
                  <a:cubicBezTo>
                    <a:pt x="0" y="157"/>
                    <a:pt x="0" y="165"/>
                    <a:pt x="8" y="165"/>
                  </a:cubicBezTo>
                  <a:cubicBezTo>
                    <a:pt x="230" y="254"/>
                    <a:pt x="478" y="306"/>
                    <a:pt x="718" y="306"/>
                  </a:cubicBezTo>
                  <a:cubicBezTo>
                    <a:pt x="773" y="306"/>
                    <a:pt x="829" y="304"/>
                    <a:pt x="883" y="298"/>
                  </a:cubicBezTo>
                  <a:cubicBezTo>
                    <a:pt x="961" y="290"/>
                    <a:pt x="1032" y="282"/>
                    <a:pt x="1110" y="259"/>
                  </a:cubicBezTo>
                  <a:cubicBezTo>
                    <a:pt x="1188" y="251"/>
                    <a:pt x="1258" y="243"/>
                    <a:pt x="1321" y="220"/>
                  </a:cubicBezTo>
                  <a:cubicBezTo>
                    <a:pt x="1391" y="204"/>
                    <a:pt x="1469" y="180"/>
                    <a:pt x="1532" y="134"/>
                  </a:cubicBezTo>
                  <a:cubicBezTo>
                    <a:pt x="1571" y="118"/>
                    <a:pt x="1586" y="79"/>
                    <a:pt x="1625" y="55"/>
                  </a:cubicBezTo>
                  <a:lnTo>
                    <a:pt x="1719" y="1"/>
                  </a:ln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8" name="Google Shape;20228;p63"/>
            <p:cNvSpPr/>
            <p:nvPr/>
          </p:nvSpPr>
          <p:spPr>
            <a:xfrm>
              <a:off x="7536054" y="3239892"/>
              <a:ext cx="55962" cy="11406"/>
            </a:xfrm>
            <a:custGeom>
              <a:avLst/>
              <a:gdLst/>
              <a:ahLst/>
              <a:cxnLst/>
              <a:rect l="l" t="t" r="r" b="b"/>
              <a:pathLst>
                <a:path w="1673" h="341" extrusionOk="0">
                  <a:moveTo>
                    <a:pt x="3" y="1"/>
                  </a:moveTo>
                  <a:cubicBezTo>
                    <a:pt x="0" y="1"/>
                    <a:pt x="0" y="7"/>
                    <a:pt x="0" y="12"/>
                  </a:cubicBezTo>
                  <a:cubicBezTo>
                    <a:pt x="196" y="239"/>
                    <a:pt x="516" y="309"/>
                    <a:pt x="797" y="325"/>
                  </a:cubicBezTo>
                  <a:cubicBezTo>
                    <a:pt x="868" y="340"/>
                    <a:pt x="946" y="340"/>
                    <a:pt x="1016" y="340"/>
                  </a:cubicBezTo>
                  <a:cubicBezTo>
                    <a:pt x="1094" y="325"/>
                    <a:pt x="1172" y="309"/>
                    <a:pt x="1251" y="286"/>
                  </a:cubicBezTo>
                  <a:cubicBezTo>
                    <a:pt x="1321" y="270"/>
                    <a:pt x="1399" y="246"/>
                    <a:pt x="1462" y="223"/>
                  </a:cubicBezTo>
                  <a:cubicBezTo>
                    <a:pt x="1540" y="192"/>
                    <a:pt x="1610" y="145"/>
                    <a:pt x="1673" y="90"/>
                  </a:cubicBezTo>
                  <a:lnTo>
                    <a:pt x="1673" y="90"/>
                  </a:lnTo>
                  <a:cubicBezTo>
                    <a:pt x="1415" y="246"/>
                    <a:pt x="1110" y="278"/>
                    <a:pt x="821" y="278"/>
                  </a:cubicBezTo>
                  <a:cubicBezTo>
                    <a:pt x="532" y="278"/>
                    <a:pt x="203" y="231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29" name="Google Shape;20229;p63"/>
          <p:cNvGrpSpPr/>
          <p:nvPr/>
        </p:nvGrpSpPr>
        <p:grpSpPr>
          <a:xfrm rot="2700000">
            <a:off x="70404" y="3953012"/>
            <a:ext cx="1203874" cy="892233"/>
            <a:chOff x="3748050" y="180275"/>
            <a:chExt cx="394800" cy="292600"/>
          </a:xfrm>
        </p:grpSpPr>
        <p:sp>
          <p:nvSpPr>
            <p:cNvPr id="20230" name="Google Shape;20230;p63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1" name="Google Shape;20231;p63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2" name="Google Shape;20232;p63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3" name="Google Shape;20233;p63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4" name="Google Shape;20234;p63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5" name="Google Shape;20235;p63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6" name="Google Shape;20236;p63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7" name="Google Shape;20237;p63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8" name="Google Shape;20238;p63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9" name="Google Shape;20239;p63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0" name="Google Shape;20240;p63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1" name="Google Shape;20241;p63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2" name="Google Shape;20242;p63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3" name="Google Shape;20243;p63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4" name="Google Shape;20244;p63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5" name="Google Shape;20245;p63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6" name="Google Shape;20246;p63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7" name="Google Shape;20247;p63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8" name="Google Shape;20248;p63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9" name="Google Shape;20249;p63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0" name="Google Shape;20250;p63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1" name="Google Shape;20251;p63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2" name="Google Shape;20252;p63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3" name="Google Shape;20253;p63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4" name="Google Shape;20254;p63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5" name="Google Shape;20255;p63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6" name="Google Shape;20256;p63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7" name="Google Shape;20257;p63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8" name="Google Shape;20258;p63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9" name="Google Shape;20259;p63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0" name="Google Shape;20260;p63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1" name="Google Shape;20261;p63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2" name="Google Shape;20262;p63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3" name="Google Shape;20263;p63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4" name="Google Shape;20264;p63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5" name="Google Shape;20265;p63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6" name="Google Shape;20266;p63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7" name="Google Shape;20267;p63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8" name="Google Shape;20268;p63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9" name="Google Shape;20269;p63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0" name="Google Shape;20270;p63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1" name="Google Shape;20271;p63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2" name="Google Shape;20272;p63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3" name="Google Shape;20273;p63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8" name="Google Shape;20278;p64"/>
          <p:cNvSpPr txBox="1">
            <a:spLocks noGrp="1"/>
          </p:cNvSpPr>
          <p:nvPr>
            <p:ph type="title"/>
          </p:nvPr>
        </p:nvSpPr>
        <p:spPr>
          <a:xfrm>
            <a:off x="1136350" y="881275"/>
            <a:ext cx="3531600" cy="145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always reinforces</a:t>
            </a:r>
            <a:endParaRPr/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concept</a:t>
            </a:r>
            <a:endParaRPr/>
          </a:p>
        </p:txBody>
      </p:sp>
      <p:sp>
        <p:nvSpPr>
          <p:cNvPr id="20279" name="Google Shape;20279;p64"/>
          <p:cNvSpPr txBox="1">
            <a:spLocks noGrp="1"/>
          </p:cNvSpPr>
          <p:nvPr>
            <p:ph type="subTitle" idx="1"/>
          </p:nvPr>
        </p:nvSpPr>
        <p:spPr>
          <a:xfrm>
            <a:off x="1664400" y="2386903"/>
            <a:ext cx="2907600" cy="10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Images reveal large amounts of data, so remember: use an image instead of a long text. Your audience will appreciate it</a:t>
            </a:r>
            <a:endParaRPr/>
          </a:p>
        </p:txBody>
      </p:sp>
      <p:grpSp>
        <p:nvGrpSpPr>
          <p:cNvPr id="20280" name="Google Shape;20280;p64"/>
          <p:cNvGrpSpPr/>
          <p:nvPr/>
        </p:nvGrpSpPr>
        <p:grpSpPr>
          <a:xfrm>
            <a:off x="1136354" y="3996878"/>
            <a:ext cx="261975" cy="275936"/>
            <a:chOff x="9310391" y="2486565"/>
            <a:chExt cx="261975" cy="275936"/>
          </a:xfrm>
        </p:grpSpPr>
        <p:sp>
          <p:nvSpPr>
            <p:cNvPr id="20281" name="Google Shape;20281;p6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2" name="Google Shape;20282;p6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3" name="Google Shape;20283;p6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84" name="Google Shape;20284;p64"/>
          <p:cNvGrpSpPr/>
          <p:nvPr/>
        </p:nvGrpSpPr>
        <p:grpSpPr>
          <a:xfrm rot="175696">
            <a:off x="575896" y="390967"/>
            <a:ext cx="389226" cy="409996"/>
            <a:chOff x="9310391" y="2486565"/>
            <a:chExt cx="261975" cy="275936"/>
          </a:xfrm>
        </p:grpSpPr>
        <p:sp>
          <p:nvSpPr>
            <p:cNvPr id="20285" name="Google Shape;20285;p6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6" name="Google Shape;20286;p6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7" name="Google Shape;20287;p6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88" name="Google Shape;20288;p64"/>
          <p:cNvGrpSpPr/>
          <p:nvPr/>
        </p:nvGrpSpPr>
        <p:grpSpPr>
          <a:xfrm rot="5400000">
            <a:off x="8227121" y="3713958"/>
            <a:ext cx="388902" cy="409654"/>
            <a:chOff x="9310391" y="2486565"/>
            <a:chExt cx="261975" cy="275936"/>
          </a:xfrm>
        </p:grpSpPr>
        <p:sp>
          <p:nvSpPr>
            <p:cNvPr id="20289" name="Google Shape;20289;p6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6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6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92" name="Google Shape;20292;p64"/>
          <p:cNvGrpSpPr/>
          <p:nvPr/>
        </p:nvGrpSpPr>
        <p:grpSpPr>
          <a:xfrm rot="5400000">
            <a:off x="4086700" y="3318587"/>
            <a:ext cx="827984" cy="2184582"/>
            <a:chOff x="1308735" y="1429636"/>
            <a:chExt cx="326479" cy="861462"/>
          </a:xfrm>
        </p:grpSpPr>
        <p:sp>
          <p:nvSpPr>
            <p:cNvPr id="20293" name="Google Shape;20293;p64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64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64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64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64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64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64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64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64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64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64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64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64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64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64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64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64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0" name="Google Shape;20310;p64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1" name="Google Shape;20311;p64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2" name="Google Shape;20312;p64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3" name="Google Shape;20313;p64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4" name="Google Shape;20314;p64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5" name="Google Shape;20315;p64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16" name="Google Shape;20316;p64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17" name="Google Shape;20317;p64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18" name="Google Shape;20318;p64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19" name="Google Shape;20319;p64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20" name="Google Shape;20320;p64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21" name="Google Shape;20321;p64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64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64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64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64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64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64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64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64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64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64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64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64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64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64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64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64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64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64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64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64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64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64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64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64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64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64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64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64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64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64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64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64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64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64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64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64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8" name="Google Shape;20358;p64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9" name="Google Shape;20359;p64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64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64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64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3" name="Google Shape;20363;p64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4" name="Google Shape;20364;p64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5" name="Google Shape;20365;p64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6" name="Google Shape;20366;p64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7" name="Google Shape;20367;p64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8" name="Google Shape;20368;p64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9" name="Google Shape;20369;p64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0" name="Google Shape;20370;p64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64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64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64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64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64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64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64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64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64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64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1" name="Google Shape;20381;p64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2" name="Google Shape;20382;p64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3" name="Google Shape;20383;p64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4" name="Google Shape;20384;p64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5" name="Google Shape;20385;p64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64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0387" name="Google Shape;20387;p64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8103038" y="400368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20388" name="Google Shape;20388;p64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8165613" y="-194962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20389" name="Google Shape;20389;p64"/>
          <p:cNvPicPr preferRelativeResize="0"/>
          <p:nvPr/>
        </p:nvPicPr>
        <p:blipFill rotWithShape="1">
          <a:blip r:embed="rId4">
            <a:alphaModFix/>
          </a:blip>
          <a:srcRect t="16547" b="16540"/>
          <a:stretch/>
        </p:blipFill>
        <p:spPr>
          <a:xfrm>
            <a:off x="5091075" y="1044593"/>
            <a:ext cx="2949000" cy="2959800"/>
          </a:xfrm>
          <a:prstGeom prst="ellipse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grpSp>
        <p:nvGrpSpPr>
          <p:cNvPr id="20390" name="Google Shape;20390;p64"/>
          <p:cNvGrpSpPr/>
          <p:nvPr/>
        </p:nvGrpSpPr>
        <p:grpSpPr>
          <a:xfrm>
            <a:off x="4891228" y="810652"/>
            <a:ext cx="1118992" cy="1119902"/>
            <a:chOff x="4408648" y="3039468"/>
            <a:chExt cx="841094" cy="841842"/>
          </a:xfrm>
        </p:grpSpPr>
        <p:sp>
          <p:nvSpPr>
            <p:cNvPr id="20391" name="Google Shape;20391;p64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64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64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64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64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64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64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64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64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64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64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64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64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4" name="Google Shape;20404;p64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5" name="Google Shape;20405;p64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64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64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64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64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10" name="Google Shape;20410;p64"/>
          <p:cNvGrpSpPr/>
          <p:nvPr/>
        </p:nvGrpSpPr>
        <p:grpSpPr>
          <a:xfrm>
            <a:off x="6944773" y="3399706"/>
            <a:ext cx="738081" cy="651465"/>
            <a:chOff x="4874103" y="1842351"/>
            <a:chExt cx="481713" cy="425183"/>
          </a:xfrm>
        </p:grpSpPr>
        <p:sp>
          <p:nvSpPr>
            <p:cNvPr id="20411" name="Google Shape;20411;p64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64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64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64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64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64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7" name="Google Shape;20417;p64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8" name="Google Shape;20418;p64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9" name="Google Shape;20419;p64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0" name="Google Shape;20420;p64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1" name="Google Shape;20421;p64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2" name="Google Shape;20422;p64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62" name="Google Shape;12462;p39"/>
          <p:cNvSpPr txBox="1">
            <a:spLocks noGrp="1"/>
          </p:cNvSpPr>
          <p:nvPr>
            <p:ph type="title" idx="21"/>
          </p:nvPr>
        </p:nvSpPr>
        <p:spPr>
          <a:xfrm>
            <a:off x="722425" y="3638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dirty="0">
                <a:solidFill>
                  <a:srgbClr val="FF0000"/>
                </a:solidFill>
              </a:rPr>
              <a:t>Trò chơi</a:t>
            </a:r>
            <a:endParaRPr sz="4400" dirty="0">
              <a:solidFill>
                <a:srgbClr val="FF0000"/>
              </a:solidFill>
            </a:endParaRPr>
          </a:p>
        </p:txBody>
      </p:sp>
      <p:sp>
        <p:nvSpPr>
          <p:cNvPr id="12463" name="Google Shape;12463;p39"/>
          <p:cNvSpPr/>
          <p:nvPr/>
        </p:nvSpPr>
        <p:spPr>
          <a:xfrm>
            <a:off x="640045" y="1788068"/>
            <a:ext cx="16" cy="16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FE6E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64" name="Google Shape;12464;p39"/>
          <p:cNvSpPr/>
          <p:nvPr/>
        </p:nvSpPr>
        <p:spPr>
          <a:xfrm>
            <a:off x="13" y="4723191"/>
            <a:ext cx="9144189" cy="171483"/>
          </a:xfrm>
          <a:custGeom>
            <a:avLst/>
            <a:gdLst/>
            <a:ahLst/>
            <a:cxnLst/>
            <a:rect l="l" t="t" r="r" b="b"/>
            <a:pathLst>
              <a:path w="284644" h="5338" extrusionOk="0">
                <a:moveTo>
                  <a:pt x="0" y="1"/>
                </a:moveTo>
                <a:lnTo>
                  <a:pt x="0" y="5338"/>
                </a:lnTo>
                <a:lnTo>
                  <a:pt x="284643" y="5338"/>
                </a:lnTo>
                <a:lnTo>
                  <a:pt x="284643" y="1"/>
                </a:lnTo>
                <a:close/>
              </a:path>
            </a:pathLst>
          </a:custGeom>
          <a:solidFill>
            <a:srgbClr val="FFFFFF">
              <a:alpha val="195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65" name="Google Shape;12465;p39"/>
          <p:cNvSpPr/>
          <p:nvPr/>
        </p:nvSpPr>
        <p:spPr>
          <a:xfrm>
            <a:off x="25" y="4594800"/>
            <a:ext cx="9144189" cy="128423"/>
          </a:xfrm>
          <a:custGeom>
            <a:avLst/>
            <a:gdLst/>
            <a:ahLst/>
            <a:cxnLst/>
            <a:rect l="l" t="t" r="r" b="b"/>
            <a:pathLst>
              <a:path w="284644" h="4191" extrusionOk="0">
                <a:moveTo>
                  <a:pt x="0" y="0"/>
                </a:moveTo>
                <a:lnTo>
                  <a:pt x="0" y="4191"/>
                </a:lnTo>
                <a:lnTo>
                  <a:pt x="284643" y="4191"/>
                </a:lnTo>
                <a:lnTo>
                  <a:pt x="284643" y="0"/>
                </a:lnTo>
                <a:close/>
              </a:path>
            </a:pathLst>
          </a:custGeom>
          <a:solidFill>
            <a:srgbClr val="FFFFFF">
              <a:alpha val="35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66" name="Google Shape;12466;p39"/>
          <p:cNvSpPr/>
          <p:nvPr/>
        </p:nvSpPr>
        <p:spPr>
          <a:xfrm>
            <a:off x="8341841" y="4135479"/>
            <a:ext cx="24469" cy="2674"/>
          </a:xfrm>
          <a:custGeom>
            <a:avLst/>
            <a:gdLst/>
            <a:ahLst/>
            <a:cxnLst/>
            <a:rect l="l" t="t" r="r" b="b"/>
            <a:pathLst>
              <a:path w="366" h="40" extrusionOk="0">
                <a:moveTo>
                  <a:pt x="364" y="0"/>
                </a:moveTo>
                <a:lnTo>
                  <a:pt x="364" y="0"/>
                </a:lnTo>
                <a:cubicBezTo>
                  <a:pt x="363" y="0"/>
                  <a:pt x="136" y="25"/>
                  <a:pt x="0" y="40"/>
                </a:cubicBezTo>
                <a:cubicBezTo>
                  <a:pt x="272" y="11"/>
                  <a:pt x="365" y="0"/>
                  <a:pt x="364" y="0"/>
                </a:cubicBezTo>
                <a:close/>
              </a:path>
            </a:pathLst>
          </a:custGeom>
          <a:solidFill>
            <a:srgbClr val="22B5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67" name="Google Shape;12467;p39"/>
          <p:cNvGrpSpPr/>
          <p:nvPr/>
        </p:nvGrpSpPr>
        <p:grpSpPr>
          <a:xfrm>
            <a:off x="8159591" y="664015"/>
            <a:ext cx="261975" cy="275936"/>
            <a:chOff x="9310391" y="2486565"/>
            <a:chExt cx="261975" cy="275936"/>
          </a:xfrm>
        </p:grpSpPr>
        <p:sp>
          <p:nvSpPr>
            <p:cNvPr id="12468" name="Google Shape;12468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3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1" name="Google Shape;12471;p39"/>
          <p:cNvGrpSpPr/>
          <p:nvPr/>
        </p:nvGrpSpPr>
        <p:grpSpPr>
          <a:xfrm rot="5400000">
            <a:off x="553754" y="1846690"/>
            <a:ext cx="261975" cy="275936"/>
            <a:chOff x="9310391" y="2486565"/>
            <a:chExt cx="261975" cy="275936"/>
          </a:xfrm>
        </p:grpSpPr>
        <p:sp>
          <p:nvSpPr>
            <p:cNvPr id="12472" name="Google Shape;12472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3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5" name="Google Shape;12475;p39"/>
          <p:cNvGrpSpPr/>
          <p:nvPr/>
        </p:nvGrpSpPr>
        <p:grpSpPr>
          <a:xfrm rot="175696">
            <a:off x="377484" y="4366805"/>
            <a:ext cx="389226" cy="409996"/>
            <a:chOff x="9310391" y="2486565"/>
            <a:chExt cx="261975" cy="275936"/>
          </a:xfrm>
        </p:grpSpPr>
        <p:sp>
          <p:nvSpPr>
            <p:cNvPr id="12476" name="Google Shape;12476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3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9" name="Google Shape;12479;p39"/>
          <p:cNvGrpSpPr/>
          <p:nvPr/>
        </p:nvGrpSpPr>
        <p:grpSpPr>
          <a:xfrm rot="5400000">
            <a:off x="6500171" y="73995"/>
            <a:ext cx="388902" cy="409654"/>
            <a:chOff x="9310391" y="2486565"/>
            <a:chExt cx="261975" cy="275936"/>
          </a:xfrm>
        </p:grpSpPr>
        <p:sp>
          <p:nvSpPr>
            <p:cNvPr id="12480" name="Google Shape;12480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3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3" name="Google Shape;12483;p39"/>
          <p:cNvGrpSpPr/>
          <p:nvPr/>
        </p:nvGrpSpPr>
        <p:grpSpPr>
          <a:xfrm rot="-919629">
            <a:off x="8523016" y="4407221"/>
            <a:ext cx="312490" cy="329170"/>
            <a:chOff x="9310391" y="2486565"/>
            <a:chExt cx="261975" cy="275936"/>
          </a:xfrm>
        </p:grpSpPr>
        <p:sp>
          <p:nvSpPr>
            <p:cNvPr id="12484" name="Google Shape;12484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3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9" name="Google Shape;12499;p39"/>
          <p:cNvGrpSpPr/>
          <p:nvPr/>
        </p:nvGrpSpPr>
        <p:grpSpPr>
          <a:xfrm flipH="1">
            <a:off x="8077159" y="2659534"/>
            <a:ext cx="1015709" cy="890896"/>
            <a:chOff x="1246700" y="-52951"/>
            <a:chExt cx="794143" cy="696556"/>
          </a:xfrm>
        </p:grpSpPr>
        <p:sp>
          <p:nvSpPr>
            <p:cNvPr id="12500" name="Google Shape;12500;p39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39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39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39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39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39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39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39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39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39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39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39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39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39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2514" name="Google Shape;12514;p39"/>
          <p:cNvPicPr preferRelativeResize="0"/>
          <p:nvPr/>
        </p:nvPicPr>
        <p:blipFill>
          <a:blip r:embed="rId3">
            <a:alphaModFix amt="70000"/>
          </a:blip>
          <a:stretch>
            <a:fillRect/>
          </a:stretch>
        </p:blipFill>
        <p:spPr>
          <a:xfrm>
            <a:off x="8079825" y="2267900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15" name="Google Shape;12515;p39"/>
          <p:cNvPicPr preferRelativeResize="0"/>
          <p:nvPr/>
        </p:nvPicPr>
        <p:blipFill>
          <a:blip r:embed="rId4">
            <a:alphaModFix amt="70000"/>
          </a:blip>
          <a:stretch>
            <a:fillRect/>
          </a:stretch>
        </p:blipFill>
        <p:spPr>
          <a:xfrm>
            <a:off x="66176" y="4086546"/>
            <a:ext cx="827723" cy="780085"/>
          </a:xfrm>
          <a:prstGeom prst="rect">
            <a:avLst/>
          </a:prstGeom>
          <a:noFill/>
          <a:ln>
            <a:noFill/>
          </a:ln>
        </p:spPr>
      </p:pic>
      <p:sp>
        <p:nvSpPr>
          <p:cNvPr id="38" name="Google Shape;12462;p39">
            <a:extLst>
              <a:ext uri="{FF2B5EF4-FFF2-40B4-BE49-F238E27FC236}">
                <a16:creationId xmlns:a16="http://schemas.microsoft.com/office/drawing/2014/main" id="{8C66489F-D832-508D-70D2-79AAA91B0D75}"/>
              </a:ext>
            </a:extLst>
          </p:cNvPr>
          <p:cNvSpPr txBox="1">
            <a:spLocks/>
          </p:cNvSpPr>
          <p:nvPr/>
        </p:nvSpPr>
        <p:spPr>
          <a:xfrm>
            <a:off x="602077" y="1351196"/>
            <a:ext cx="7699200" cy="1765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El Messiri"/>
              <a:buNone/>
              <a:defRPr sz="35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9pPr>
          </a:lstStyle>
          <a:p>
            <a:pPr algn="just"/>
            <a:r>
              <a:rPr lang="en-US" sz="2400" dirty="0" err="1">
                <a:solidFill>
                  <a:srgbClr val="FF0000"/>
                </a:solidFill>
              </a:rPr>
              <a:t>Luật</a:t>
            </a:r>
            <a:r>
              <a:rPr lang="en-US" sz="2400" dirty="0">
                <a:solidFill>
                  <a:srgbClr val="FF0000"/>
                </a:solidFill>
              </a:rPr>
              <a:t> </a:t>
            </a:r>
            <a:r>
              <a:rPr lang="en-US" sz="2400" dirty="0" err="1">
                <a:solidFill>
                  <a:srgbClr val="FF0000"/>
                </a:solidFill>
              </a:rPr>
              <a:t>chơi</a:t>
            </a:r>
            <a:r>
              <a:rPr lang="en-US" sz="2400" dirty="0"/>
              <a:t>: </a:t>
            </a:r>
            <a:r>
              <a:rPr lang="en-US" sz="2400" dirty="0" err="1"/>
              <a:t>Trong</a:t>
            </a:r>
            <a:r>
              <a:rPr lang="en-US" sz="2400" dirty="0"/>
              <a:t> </a:t>
            </a:r>
            <a:r>
              <a:rPr lang="en-US" sz="2400" dirty="0" err="1"/>
              <a:t>thời</a:t>
            </a:r>
            <a:r>
              <a:rPr lang="en-US" sz="2400" dirty="0"/>
              <a:t> </a:t>
            </a:r>
            <a:r>
              <a:rPr lang="en-US" sz="2400" dirty="0" err="1"/>
              <a:t>gian</a:t>
            </a:r>
            <a:r>
              <a:rPr lang="en-US" sz="2400" dirty="0"/>
              <a:t> 30 </a:t>
            </a:r>
            <a:r>
              <a:rPr lang="en-US" sz="2400" dirty="0" err="1"/>
              <a:t>giây</a:t>
            </a:r>
            <a:r>
              <a:rPr lang="en-US" sz="2400" dirty="0"/>
              <a:t> </a:t>
            </a:r>
            <a:r>
              <a:rPr lang="en-US" sz="2400" dirty="0" err="1"/>
              <a:t>nhiệm</a:t>
            </a:r>
            <a:r>
              <a:rPr lang="en-US" sz="2400" dirty="0"/>
              <a:t> </a:t>
            </a:r>
            <a:r>
              <a:rPr lang="en-US" sz="2400" dirty="0" err="1"/>
              <a:t>vụ</a:t>
            </a:r>
            <a:r>
              <a:rPr lang="en-US" sz="2400" dirty="0"/>
              <a:t> </a:t>
            </a:r>
            <a:r>
              <a:rPr lang="en-US" sz="2400" dirty="0" err="1"/>
              <a:t>mỗi</a:t>
            </a:r>
            <a:r>
              <a:rPr lang="en-US" sz="2400" dirty="0"/>
              <a:t> </a:t>
            </a:r>
            <a:r>
              <a:rPr lang="en-US" sz="2400" dirty="0" err="1"/>
              <a:t>nhóm</a:t>
            </a:r>
            <a:r>
              <a:rPr lang="en-US" sz="2400" dirty="0"/>
              <a:t> </a:t>
            </a:r>
            <a:r>
              <a:rPr lang="en-US" sz="2400" dirty="0" err="1"/>
              <a:t>sắp</a:t>
            </a:r>
            <a:r>
              <a:rPr lang="en-US" sz="2400" dirty="0"/>
              <a:t> </a:t>
            </a:r>
            <a:r>
              <a:rPr lang="en-US" sz="2400" dirty="0" err="1"/>
              <a:t>xếp</a:t>
            </a:r>
            <a:r>
              <a:rPr lang="en-US" sz="2400" dirty="0"/>
              <a:t> </a:t>
            </a:r>
            <a:r>
              <a:rPr lang="en-US" sz="2400" dirty="0" err="1"/>
              <a:t>những</a:t>
            </a:r>
            <a:r>
              <a:rPr lang="en-US" sz="2400" dirty="0"/>
              <a:t> </a:t>
            </a:r>
            <a:r>
              <a:rPr lang="en-US" sz="2400" dirty="0" err="1"/>
              <a:t>bức</a:t>
            </a:r>
            <a:r>
              <a:rPr lang="en-US" sz="2400" dirty="0"/>
              <a:t> </a:t>
            </a:r>
            <a:r>
              <a:rPr lang="en-US" sz="2400" dirty="0" err="1"/>
              <a:t>ảnh</a:t>
            </a:r>
            <a:r>
              <a:rPr lang="en-US" sz="2400" dirty="0"/>
              <a:t> </a:t>
            </a:r>
            <a:r>
              <a:rPr lang="en-US" sz="2400" dirty="0" err="1"/>
              <a:t>mình</a:t>
            </a:r>
            <a:r>
              <a:rPr lang="en-US" sz="2400" dirty="0"/>
              <a:t> </a:t>
            </a:r>
            <a:r>
              <a:rPr lang="en-US" sz="2400" dirty="0" err="1"/>
              <a:t>sưu</a:t>
            </a:r>
            <a:r>
              <a:rPr lang="en-US" sz="2400" dirty="0"/>
              <a:t> </a:t>
            </a:r>
            <a:r>
              <a:rPr lang="en-US" sz="2400" dirty="0" err="1"/>
              <a:t>tầm</a:t>
            </a:r>
            <a:r>
              <a:rPr lang="en-US" sz="2400" dirty="0"/>
              <a:t> </a:t>
            </a:r>
            <a:r>
              <a:rPr lang="en-US" sz="2400" dirty="0" err="1"/>
              <a:t>được</a:t>
            </a:r>
            <a:r>
              <a:rPr lang="en-US" sz="2400" dirty="0"/>
              <a:t> </a:t>
            </a:r>
            <a:r>
              <a:rPr lang="en-US" sz="2400" dirty="0" err="1"/>
              <a:t>vào</a:t>
            </a:r>
            <a:r>
              <a:rPr lang="en-US" sz="2400" dirty="0"/>
              <a:t> </a:t>
            </a:r>
            <a:r>
              <a:rPr lang="en-US" sz="2400" dirty="0" err="1"/>
              <a:t>hai</a:t>
            </a:r>
            <a:r>
              <a:rPr lang="en-US" sz="2400" dirty="0"/>
              <a:t> </a:t>
            </a:r>
            <a:r>
              <a:rPr lang="en-US" sz="2400" dirty="0" err="1"/>
              <a:t>cột</a:t>
            </a:r>
            <a:r>
              <a:rPr lang="en-US" sz="2400" dirty="0"/>
              <a:t>. </a:t>
            </a:r>
            <a:r>
              <a:rPr lang="en-US" sz="2400" dirty="0" err="1"/>
              <a:t>Những</a:t>
            </a:r>
            <a:r>
              <a:rPr lang="en-US" sz="2400" dirty="0"/>
              <a:t> </a:t>
            </a:r>
            <a:r>
              <a:rPr lang="en-US" sz="2400" dirty="0" err="1"/>
              <a:t>bức</a:t>
            </a:r>
            <a:r>
              <a:rPr lang="en-US" sz="2400" dirty="0"/>
              <a:t> </a:t>
            </a:r>
            <a:r>
              <a:rPr lang="en-US" sz="2400" dirty="0" err="1"/>
              <a:t>ảnh</a:t>
            </a:r>
            <a:r>
              <a:rPr lang="en-US" sz="2400" dirty="0"/>
              <a:t> </a:t>
            </a:r>
            <a:r>
              <a:rPr lang="en-US" sz="2400" dirty="0" err="1"/>
              <a:t>trời</a:t>
            </a:r>
            <a:r>
              <a:rPr lang="en-US" sz="2400" dirty="0"/>
              <a:t> </a:t>
            </a:r>
            <a:r>
              <a:rPr lang="en-US" sz="2400" dirty="0" err="1"/>
              <a:t>mưa</a:t>
            </a:r>
            <a:r>
              <a:rPr lang="en-US" sz="2400" dirty="0"/>
              <a:t> </a:t>
            </a:r>
            <a:r>
              <a:rPr lang="en-US" sz="2400" dirty="0" err="1"/>
              <a:t>xếp</a:t>
            </a:r>
            <a:r>
              <a:rPr lang="en-US" sz="2400" dirty="0"/>
              <a:t> </a:t>
            </a:r>
            <a:r>
              <a:rPr lang="en-US" sz="2400" dirty="0" err="1"/>
              <a:t>vào</a:t>
            </a:r>
            <a:r>
              <a:rPr lang="en-US" sz="2400" dirty="0"/>
              <a:t> </a:t>
            </a:r>
            <a:r>
              <a:rPr lang="en-US" sz="2400" dirty="0" err="1"/>
              <a:t>bên</a:t>
            </a:r>
            <a:r>
              <a:rPr lang="en-US" sz="2400" dirty="0"/>
              <a:t> </a:t>
            </a:r>
            <a:r>
              <a:rPr lang="en-US" sz="2400" dirty="0" err="1"/>
              <a:t>cột</a:t>
            </a:r>
            <a:r>
              <a:rPr lang="en-US" sz="2400" dirty="0"/>
              <a:t> </a:t>
            </a:r>
            <a:r>
              <a:rPr lang="en-US" sz="2400" dirty="0" err="1"/>
              <a:t>màu</a:t>
            </a:r>
            <a:r>
              <a:rPr lang="en-US" sz="2400" dirty="0"/>
              <a:t> </a:t>
            </a:r>
            <a:r>
              <a:rPr lang="en-US" sz="2400" dirty="0" err="1"/>
              <a:t>xanh</a:t>
            </a:r>
            <a:r>
              <a:rPr lang="en-US" sz="2400" dirty="0"/>
              <a:t>, </a:t>
            </a:r>
            <a:r>
              <a:rPr lang="en-US" sz="2400" dirty="0" err="1"/>
              <a:t>những</a:t>
            </a:r>
            <a:r>
              <a:rPr lang="en-US" sz="2400" dirty="0"/>
              <a:t> </a:t>
            </a:r>
            <a:r>
              <a:rPr lang="en-US" sz="2400" dirty="0" err="1"/>
              <a:t>bức</a:t>
            </a:r>
            <a:r>
              <a:rPr lang="en-US" sz="2400" dirty="0"/>
              <a:t> </a:t>
            </a:r>
            <a:r>
              <a:rPr lang="en-US" sz="2400" dirty="0" err="1"/>
              <a:t>ảnh</a:t>
            </a:r>
            <a:r>
              <a:rPr lang="en-US" sz="2400" dirty="0"/>
              <a:t> </a:t>
            </a:r>
            <a:r>
              <a:rPr lang="en-US" sz="2400" dirty="0" err="1"/>
              <a:t>trời</a:t>
            </a:r>
            <a:r>
              <a:rPr lang="en-US" sz="2400" dirty="0"/>
              <a:t> </a:t>
            </a:r>
            <a:r>
              <a:rPr lang="en-US" sz="2400" dirty="0" err="1"/>
              <a:t>nắng</a:t>
            </a:r>
            <a:r>
              <a:rPr lang="en-US" sz="2400" dirty="0"/>
              <a:t> </a:t>
            </a:r>
            <a:r>
              <a:rPr lang="en-US" sz="2400" dirty="0" err="1"/>
              <a:t>xếp</a:t>
            </a:r>
            <a:r>
              <a:rPr lang="en-US" sz="2400" dirty="0"/>
              <a:t> </a:t>
            </a:r>
            <a:r>
              <a:rPr lang="en-US" sz="2400" dirty="0" err="1"/>
              <a:t>vào</a:t>
            </a:r>
            <a:r>
              <a:rPr lang="en-US" sz="2400" dirty="0"/>
              <a:t> </a:t>
            </a:r>
            <a:r>
              <a:rPr lang="en-US" sz="2400" dirty="0" err="1"/>
              <a:t>bên</a:t>
            </a:r>
            <a:r>
              <a:rPr lang="en-US" sz="2400" dirty="0"/>
              <a:t> </a:t>
            </a:r>
            <a:r>
              <a:rPr lang="en-US" sz="2400" dirty="0" err="1"/>
              <a:t>cột</a:t>
            </a:r>
            <a:r>
              <a:rPr lang="en-US" sz="2400" dirty="0"/>
              <a:t> </a:t>
            </a:r>
            <a:r>
              <a:rPr lang="en-US" sz="2400" dirty="0" err="1"/>
              <a:t>màu</a:t>
            </a:r>
            <a:r>
              <a:rPr lang="en-US" sz="2400" dirty="0"/>
              <a:t> </a:t>
            </a:r>
            <a:r>
              <a:rPr lang="en-US" sz="2400" dirty="0" err="1"/>
              <a:t>đỏ</a:t>
            </a:r>
            <a:endParaRPr lang="en-US" sz="2400" dirty="0"/>
          </a:p>
          <a:p>
            <a:pPr algn="l"/>
            <a:endParaRPr lang="vi-VN" sz="2400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27" name="Google Shape;20427;p65"/>
          <p:cNvSpPr txBox="1">
            <a:spLocks noGrp="1"/>
          </p:cNvSpPr>
          <p:nvPr>
            <p:ph type="subTitle" idx="1"/>
          </p:nvPr>
        </p:nvSpPr>
        <p:spPr>
          <a:xfrm>
            <a:off x="5249800" y="2336025"/>
            <a:ext cx="3217200" cy="10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right-click on it and select “Replace image”</a:t>
            </a:r>
            <a:endParaRPr/>
          </a:p>
        </p:txBody>
      </p:sp>
      <p:sp>
        <p:nvSpPr>
          <p:cNvPr id="20428" name="Google Shape;20428;p65"/>
          <p:cNvSpPr txBox="1">
            <a:spLocks noGrp="1"/>
          </p:cNvSpPr>
          <p:nvPr>
            <p:ph type="title"/>
          </p:nvPr>
        </p:nvSpPr>
        <p:spPr>
          <a:xfrm>
            <a:off x="5249794" y="1794675"/>
            <a:ext cx="2907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Website</a:t>
            </a:r>
            <a:endParaRPr/>
          </a:p>
        </p:txBody>
      </p:sp>
      <p:grpSp>
        <p:nvGrpSpPr>
          <p:cNvPr id="20429" name="Google Shape;20429;p65"/>
          <p:cNvGrpSpPr/>
          <p:nvPr/>
        </p:nvGrpSpPr>
        <p:grpSpPr>
          <a:xfrm>
            <a:off x="948247" y="1147698"/>
            <a:ext cx="3893527" cy="3000305"/>
            <a:chOff x="4950700" y="1463450"/>
            <a:chExt cx="3415375" cy="2631847"/>
          </a:xfrm>
        </p:grpSpPr>
        <p:sp>
          <p:nvSpPr>
            <p:cNvPr id="20430" name="Google Shape;20430;p65"/>
            <p:cNvSpPr/>
            <p:nvPr/>
          </p:nvSpPr>
          <p:spPr>
            <a:xfrm>
              <a:off x="6139250" y="3709550"/>
              <a:ext cx="1038300" cy="385747"/>
            </a:xfrm>
            <a:custGeom>
              <a:avLst/>
              <a:gdLst/>
              <a:ahLst/>
              <a:cxnLst/>
              <a:rect l="l" t="t" r="r" b="b"/>
              <a:pathLst>
                <a:path w="41532" h="16941" extrusionOk="0">
                  <a:moveTo>
                    <a:pt x="41274" y="15204"/>
                  </a:moveTo>
                  <a:cubicBezTo>
                    <a:pt x="41274" y="15204"/>
                    <a:pt x="39506" y="13372"/>
                    <a:pt x="37288" y="11379"/>
                  </a:cubicBezTo>
                  <a:cubicBezTo>
                    <a:pt x="35038" y="9386"/>
                    <a:pt x="35359" y="7940"/>
                    <a:pt x="35359" y="7940"/>
                  </a:cubicBezTo>
                  <a:lnTo>
                    <a:pt x="34781" y="0"/>
                  </a:lnTo>
                  <a:lnTo>
                    <a:pt x="6751" y="0"/>
                  </a:lnTo>
                  <a:lnTo>
                    <a:pt x="6140" y="7940"/>
                  </a:lnTo>
                  <a:cubicBezTo>
                    <a:pt x="6140" y="7940"/>
                    <a:pt x="6461" y="9386"/>
                    <a:pt x="4243" y="11379"/>
                  </a:cubicBezTo>
                  <a:cubicBezTo>
                    <a:pt x="1993" y="13372"/>
                    <a:pt x="258" y="15204"/>
                    <a:pt x="258" y="15204"/>
                  </a:cubicBezTo>
                  <a:cubicBezTo>
                    <a:pt x="65" y="15526"/>
                    <a:pt x="0" y="15912"/>
                    <a:pt x="0" y="16265"/>
                  </a:cubicBezTo>
                  <a:cubicBezTo>
                    <a:pt x="0" y="16908"/>
                    <a:pt x="354" y="16940"/>
                    <a:pt x="1897" y="16940"/>
                  </a:cubicBezTo>
                  <a:lnTo>
                    <a:pt x="39602" y="16940"/>
                  </a:lnTo>
                  <a:cubicBezTo>
                    <a:pt x="41145" y="16940"/>
                    <a:pt x="41531" y="16908"/>
                    <a:pt x="41531" y="16265"/>
                  </a:cubicBezTo>
                  <a:cubicBezTo>
                    <a:pt x="41531" y="15912"/>
                    <a:pt x="41435" y="15526"/>
                    <a:pt x="41274" y="152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1" name="Google Shape;20431;p65"/>
            <p:cNvSpPr/>
            <p:nvPr/>
          </p:nvSpPr>
          <p:spPr>
            <a:xfrm>
              <a:off x="4950700" y="1463450"/>
              <a:ext cx="3415375" cy="2246100"/>
            </a:xfrm>
            <a:custGeom>
              <a:avLst/>
              <a:gdLst/>
              <a:ahLst/>
              <a:cxnLst/>
              <a:rect l="l" t="t" r="r" b="b"/>
              <a:pathLst>
                <a:path w="136615" h="89844" extrusionOk="0">
                  <a:moveTo>
                    <a:pt x="6912" y="0"/>
                  </a:moveTo>
                  <a:cubicBezTo>
                    <a:pt x="3087" y="0"/>
                    <a:pt x="1" y="3086"/>
                    <a:pt x="1" y="6911"/>
                  </a:cubicBezTo>
                  <a:lnTo>
                    <a:pt x="1" y="82933"/>
                  </a:lnTo>
                  <a:cubicBezTo>
                    <a:pt x="1" y="86758"/>
                    <a:pt x="3087" y="89844"/>
                    <a:pt x="6912" y="89844"/>
                  </a:cubicBezTo>
                  <a:lnTo>
                    <a:pt x="129704" y="89844"/>
                  </a:lnTo>
                  <a:cubicBezTo>
                    <a:pt x="133529" y="89844"/>
                    <a:pt x="136615" y="86758"/>
                    <a:pt x="136615" y="82933"/>
                  </a:cubicBezTo>
                  <a:lnTo>
                    <a:pt x="136615" y="6911"/>
                  </a:lnTo>
                  <a:cubicBezTo>
                    <a:pt x="136615" y="3086"/>
                    <a:pt x="133529" y="0"/>
                    <a:pt x="1297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65"/>
            <p:cNvSpPr/>
            <p:nvPr/>
          </p:nvSpPr>
          <p:spPr>
            <a:xfrm>
              <a:off x="4950700" y="1463450"/>
              <a:ext cx="3415375" cy="2021100"/>
            </a:xfrm>
            <a:custGeom>
              <a:avLst/>
              <a:gdLst/>
              <a:ahLst/>
              <a:cxnLst/>
              <a:rect l="l" t="t" r="r" b="b"/>
              <a:pathLst>
                <a:path w="136615" h="80844" extrusionOk="0">
                  <a:moveTo>
                    <a:pt x="6912" y="0"/>
                  </a:moveTo>
                  <a:cubicBezTo>
                    <a:pt x="3087" y="0"/>
                    <a:pt x="1" y="3086"/>
                    <a:pt x="1" y="6911"/>
                  </a:cubicBezTo>
                  <a:lnTo>
                    <a:pt x="1" y="80843"/>
                  </a:lnTo>
                  <a:lnTo>
                    <a:pt x="136615" y="80843"/>
                  </a:lnTo>
                  <a:lnTo>
                    <a:pt x="136615" y="6911"/>
                  </a:lnTo>
                  <a:cubicBezTo>
                    <a:pt x="136615" y="3086"/>
                    <a:pt x="133497" y="0"/>
                    <a:pt x="1297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65"/>
            <p:cNvSpPr/>
            <p:nvPr/>
          </p:nvSpPr>
          <p:spPr>
            <a:xfrm>
              <a:off x="5047150" y="1557450"/>
              <a:ext cx="3221700" cy="1848350"/>
            </a:xfrm>
            <a:custGeom>
              <a:avLst/>
              <a:gdLst/>
              <a:ahLst/>
              <a:cxnLst/>
              <a:rect l="l" t="t" r="r" b="b"/>
              <a:pathLst>
                <a:path w="128868" h="73934" extrusionOk="0">
                  <a:moveTo>
                    <a:pt x="0" y="1"/>
                  </a:moveTo>
                  <a:lnTo>
                    <a:pt x="0" y="73933"/>
                  </a:lnTo>
                  <a:lnTo>
                    <a:pt x="128867" y="73933"/>
                  </a:lnTo>
                  <a:lnTo>
                    <a:pt x="1288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65"/>
            <p:cNvSpPr/>
            <p:nvPr/>
          </p:nvSpPr>
          <p:spPr>
            <a:xfrm>
              <a:off x="6600525" y="3538375"/>
              <a:ext cx="114925" cy="114925"/>
            </a:xfrm>
            <a:custGeom>
              <a:avLst/>
              <a:gdLst/>
              <a:ahLst/>
              <a:cxnLst/>
              <a:rect l="l" t="t" r="r" b="b"/>
              <a:pathLst>
                <a:path w="4597" h="4597" extrusionOk="0">
                  <a:moveTo>
                    <a:pt x="2315" y="0"/>
                  </a:moveTo>
                  <a:cubicBezTo>
                    <a:pt x="1029" y="0"/>
                    <a:pt x="0" y="1029"/>
                    <a:pt x="0" y="2315"/>
                  </a:cubicBezTo>
                  <a:cubicBezTo>
                    <a:pt x="0" y="3568"/>
                    <a:pt x="1029" y="4597"/>
                    <a:pt x="2315" y="4597"/>
                  </a:cubicBezTo>
                  <a:cubicBezTo>
                    <a:pt x="3568" y="4597"/>
                    <a:pt x="4597" y="3568"/>
                    <a:pt x="4597" y="2315"/>
                  </a:cubicBezTo>
                  <a:cubicBezTo>
                    <a:pt x="4597" y="1029"/>
                    <a:pt x="3568" y="0"/>
                    <a:pt x="2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0435" name="Google Shape;20435;p65"/>
          <p:cNvPicPr preferRelativeResize="0"/>
          <p:nvPr/>
        </p:nvPicPr>
        <p:blipFill rotWithShape="1">
          <a:blip r:embed="rId3">
            <a:alphaModFix/>
          </a:blip>
          <a:srcRect l="980" r="970"/>
          <a:stretch/>
        </p:blipFill>
        <p:spPr>
          <a:xfrm>
            <a:off x="1058413" y="1254926"/>
            <a:ext cx="3672878" cy="210720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436" name="Google Shape;20436;p65"/>
          <p:cNvGrpSpPr/>
          <p:nvPr/>
        </p:nvGrpSpPr>
        <p:grpSpPr>
          <a:xfrm rot="-5400000">
            <a:off x="7116844" y="3747673"/>
            <a:ext cx="720011" cy="1710903"/>
            <a:chOff x="1852623" y="1281567"/>
            <a:chExt cx="412070" cy="979114"/>
          </a:xfrm>
        </p:grpSpPr>
        <p:sp>
          <p:nvSpPr>
            <p:cNvPr id="20437" name="Google Shape;20437;p65"/>
            <p:cNvSpPr/>
            <p:nvPr/>
          </p:nvSpPr>
          <p:spPr>
            <a:xfrm>
              <a:off x="1879717" y="1462463"/>
              <a:ext cx="134156" cy="127876"/>
            </a:xfrm>
            <a:custGeom>
              <a:avLst/>
              <a:gdLst/>
              <a:ahLst/>
              <a:cxnLst/>
              <a:rect l="l" t="t" r="r" b="b"/>
              <a:pathLst>
                <a:path w="3674" h="3502" extrusionOk="0">
                  <a:moveTo>
                    <a:pt x="1618" y="0"/>
                  </a:moveTo>
                  <a:lnTo>
                    <a:pt x="1868" y="782"/>
                  </a:lnTo>
                  <a:cubicBezTo>
                    <a:pt x="1798" y="727"/>
                    <a:pt x="1743" y="665"/>
                    <a:pt x="1673" y="610"/>
                  </a:cubicBezTo>
                  <a:lnTo>
                    <a:pt x="1673" y="610"/>
                  </a:lnTo>
                  <a:cubicBezTo>
                    <a:pt x="1634" y="1165"/>
                    <a:pt x="1782" y="1743"/>
                    <a:pt x="2103" y="2196"/>
                  </a:cubicBezTo>
                  <a:cubicBezTo>
                    <a:pt x="1665" y="2032"/>
                    <a:pt x="1227" y="1860"/>
                    <a:pt x="782" y="1688"/>
                  </a:cubicBezTo>
                  <a:lnTo>
                    <a:pt x="782" y="1688"/>
                  </a:lnTo>
                  <a:cubicBezTo>
                    <a:pt x="798" y="1743"/>
                    <a:pt x="813" y="1782"/>
                    <a:pt x="821" y="1821"/>
                  </a:cubicBezTo>
                  <a:cubicBezTo>
                    <a:pt x="587" y="1571"/>
                    <a:pt x="305" y="1376"/>
                    <a:pt x="0" y="1219"/>
                  </a:cubicBezTo>
                  <a:lnTo>
                    <a:pt x="0" y="1219"/>
                  </a:lnTo>
                  <a:cubicBezTo>
                    <a:pt x="63" y="1563"/>
                    <a:pt x="149" y="1899"/>
                    <a:pt x="274" y="2220"/>
                  </a:cubicBezTo>
                  <a:cubicBezTo>
                    <a:pt x="235" y="2212"/>
                    <a:pt x="211" y="2196"/>
                    <a:pt x="172" y="2188"/>
                  </a:cubicBezTo>
                  <a:lnTo>
                    <a:pt x="172" y="2188"/>
                  </a:lnTo>
                  <a:cubicBezTo>
                    <a:pt x="235" y="2446"/>
                    <a:pt x="376" y="2681"/>
                    <a:pt x="571" y="2860"/>
                  </a:cubicBezTo>
                  <a:lnTo>
                    <a:pt x="3197" y="3501"/>
                  </a:lnTo>
                  <a:cubicBezTo>
                    <a:pt x="3626" y="3095"/>
                    <a:pt x="3673" y="2423"/>
                    <a:pt x="3494" y="1876"/>
                  </a:cubicBezTo>
                  <a:cubicBezTo>
                    <a:pt x="3298" y="1329"/>
                    <a:pt x="2907" y="883"/>
                    <a:pt x="2525" y="438"/>
                  </a:cubicBezTo>
                  <a:cubicBezTo>
                    <a:pt x="2517" y="493"/>
                    <a:pt x="2517" y="532"/>
                    <a:pt x="2517" y="579"/>
                  </a:cubicBezTo>
                  <a:cubicBezTo>
                    <a:pt x="2290" y="297"/>
                    <a:pt x="1970" y="86"/>
                    <a:pt x="1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65"/>
            <p:cNvSpPr/>
            <p:nvPr/>
          </p:nvSpPr>
          <p:spPr>
            <a:xfrm>
              <a:off x="2005839" y="1304389"/>
              <a:ext cx="138720" cy="148397"/>
            </a:xfrm>
            <a:custGeom>
              <a:avLst/>
              <a:gdLst/>
              <a:ahLst/>
              <a:cxnLst/>
              <a:rect l="l" t="t" r="r" b="b"/>
              <a:pathLst>
                <a:path w="3799" h="4064" extrusionOk="0">
                  <a:moveTo>
                    <a:pt x="3032" y="0"/>
                  </a:moveTo>
                  <a:cubicBezTo>
                    <a:pt x="2759" y="414"/>
                    <a:pt x="2587" y="891"/>
                    <a:pt x="2548" y="1376"/>
                  </a:cubicBezTo>
                  <a:lnTo>
                    <a:pt x="2446" y="1243"/>
                  </a:lnTo>
                  <a:cubicBezTo>
                    <a:pt x="2360" y="1352"/>
                    <a:pt x="2321" y="1508"/>
                    <a:pt x="2353" y="1641"/>
                  </a:cubicBezTo>
                  <a:cubicBezTo>
                    <a:pt x="2344" y="1641"/>
                    <a:pt x="2335" y="1641"/>
                    <a:pt x="2327" y="1641"/>
                  </a:cubicBezTo>
                  <a:cubicBezTo>
                    <a:pt x="2147" y="1641"/>
                    <a:pt x="1964" y="1718"/>
                    <a:pt x="1852" y="1860"/>
                  </a:cubicBezTo>
                  <a:cubicBezTo>
                    <a:pt x="1813" y="1696"/>
                    <a:pt x="1665" y="1563"/>
                    <a:pt x="1501" y="1540"/>
                  </a:cubicBezTo>
                  <a:cubicBezTo>
                    <a:pt x="1467" y="1530"/>
                    <a:pt x="1431" y="1525"/>
                    <a:pt x="1396" y="1525"/>
                  </a:cubicBezTo>
                  <a:cubicBezTo>
                    <a:pt x="1263" y="1525"/>
                    <a:pt x="1130" y="1592"/>
                    <a:pt x="1055" y="1704"/>
                  </a:cubicBezTo>
                  <a:cubicBezTo>
                    <a:pt x="977" y="1180"/>
                    <a:pt x="798" y="680"/>
                    <a:pt x="547" y="219"/>
                  </a:cubicBezTo>
                  <a:cubicBezTo>
                    <a:pt x="313" y="618"/>
                    <a:pt x="235" y="1040"/>
                    <a:pt x="258" y="1462"/>
                  </a:cubicBezTo>
                  <a:cubicBezTo>
                    <a:pt x="196" y="1360"/>
                    <a:pt x="102" y="1266"/>
                    <a:pt x="8" y="1196"/>
                  </a:cubicBezTo>
                  <a:lnTo>
                    <a:pt x="8" y="1196"/>
                  </a:lnTo>
                  <a:cubicBezTo>
                    <a:pt x="0" y="1618"/>
                    <a:pt x="118" y="2032"/>
                    <a:pt x="336" y="2399"/>
                  </a:cubicBezTo>
                  <a:lnTo>
                    <a:pt x="2829" y="4064"/>
                  </a:lnTo>
                  <a:cubicBezTo>
                    <a:pt x="3533" y="3290"/>
                    <a:pt x="3798" y="2157"/>
                    <a:pt x="3517" y="1165"/>
                  </a:cubicBezTo>
                  <a:lnTo>
                    <a:pt x="3517" y="1165"/>
                  </a:lnTo>
                  <a:cubicBezTo>
                    <a:pt x="3462" y="1235"/>
                    <a:pt x="3423" y="1290"/>
                    <a:pt x="3384" y="1360"/>
                  </a:cubicBezTo>
                  <a:cubicBezTo>
                    <a:pt x="3329" y="899"/>
                    <a:pt x="3212" y="438"/>
                    <a:pt x="30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65"/>
            <p:cNvSpPr/>
            <p:nvPr/>
          </p:nvSpPr>
          <p:spPr>
            <a:xfrm>
              <a:off x="2107131" y="1562040"/>
              <a:ext cx="110750" cy="124443"/>
            </a:xfrm>
            <a:custGeom>
              <a:avLst/>
              <a:gdLst/>
              <a:ahLst/>
              <a:cxnLst/>
              <a:rect l="l" t="t" r="r" b="b"/>
              <a:pathLst>
                <a:path w="3033" h="3408" extrusionOk="0">
                  <a:moveTo>
                    <a:pt x="1259" y="1"/>
                  </a:moveTo>
                  <a:cubicBezTo>
                    <a:pt x="938" y="40"/>
                    <a:pt x="626" y="165"/>
                    <a:pt x="376" y="384"/>
                  </a:cubicBezTo>
                  <a:cubicBezTo>
                    <a:pt x="368" y="329"/>
                    <a:pt x="360" y="274"/>
                    <a:pt x="352" y="227"/>
                  </a:cubicBezTo>
                  <a:cubicBezTo>
                    <a:pt x="180" y="360"/>
                    <a:pt x="55" y="555"/>
                    <a:pt x="1" y="759"/>
                  </a:cubicBezTo>
                  <a:lnTo>
                    <a:pt x="1251" y="3408"/>
                  </a:lnTo>
                  <a:cubicBezTo>
                    <a:pt x="1743" y="3259"/>
                    <a:pt x="2228" y="3001"/>
                    <a:pt x="2618" y="2650"/>
                  </a:cubicBezTo>
                  <a:cubicBezTo>
                    <a:pt x="2829" y="2454"/>
                    <a:pt x="3033" y="2181"/>
                    <a:pt x="2970" y="1892"/>
                  </a:cubicBezTo>
                  <a:lnTo>
                    <a:pt x="2970" y="1892"/>
                  </a:lnTo>
                  <a:lnTo>
                    <a:pt x="2861" y="2001"/>
                  </a:lnTo>
                  <a:cubicBezTo>
                    <a:pt x="2939" y="1767"/>
                    <a:pt x="2993" y="1517"/>
                    <a:pt x="3009" y="1259"/>
                  </a:cubicBezTo>
                  <a:cubicBezTo>
                    <a:pt x="3000" y="1259"/>
                    <a:pt x="2992" y="1258"/>
                    <a:pt x="2983" y="1258"/>
                  </a:cubicBezTo>
                  <a:cubicBezTo>
                    <a:pt x="2648" y="1258"/>
                    <a:pt x="2316" y="1406"/>
                    <a:pt x="2095" y="1657"/>
                  </a:cubicBezTo>
                  <a:cubicBezTo>
                    <a:pt x="2095" y="1603"/>
                    <a:pt x="2087" y="1540"/>
                    <a:pt x="2087" y="1485"/>
                  </a:cubicBezTo>
                  <a:cubicBezTo>
                    <a:pt x="1978" y="1564"/>
                    <a:pt x="1884" y="1634"/>
                    <a:pt x="1782" y="1696"/>
                  </a:cubicBezTo>
                  <a:cubicBezTo>
                    <a:pt x="1462" y="1728"/>
                    <a:pt x="1134" y="1751"/>
                    <a:pt x="805" y="1767"/>
                  </a:cubicBezTo>
                  <a:cubicBezTo>
                    <a:pt x="915" y="1454"/>
                    <a:pt x="1032" y="1134"/>
                    <a:pt x="1141" y="821"/>
                  </a:cubicBezTo>
                  <a:cubicBezTo>
                    <a:pt x="1095" y="821"/>
                    <a:pt x="1032" y="829"/>
                    <a:pt x="985" y="837"/>
                  </a:cubicBezTo>
                  <a:cubicBezTo>
                    <a:pt x="1110" y="579"/>
                    <a:pt x="1196" y="290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65"/>
            <p:cNvSpPr/>
            <p:nvPr/>
          </p:nvSpPr>
          <p:spPr>
            <a:xfrm>
              <a:off x="1852623" y="1446469"/>
              <a:ext cx="170671" cy="179727"/>
            </a:xfrm>
            <a:custGeom>
              <a:avLst/>
              <a:gdLst/>
              <a:ahLst/>
              <a:cxnLst/>
              <a:rect l="l" t="t" r="r" b="b"/>
              <a:pathLst>
                <a:path w="4674" h="4922" extrusionOk="0">
                  <a:moveTo>
                    <a:pt x="3423" y="1"/>
                  </a:moveTo>
                  <a:cubicBezTo>
                    <a:pt x="3399" y="126"/>
                    <a:pt x="3384" y="243"/>
                    <a:pt x="3368" y="368"/>
                  </a:cubicBezTo>
                  <a:cubicBezTo>
                    <a:pt x="3368" y="399"/>
                    <a:pt x="3360" y="438"/>
                    <a:pt x="3360" y="470"/>
                  </a:cubicBezTo>
                  <a:cubicBezTo>
                    <a:pt x="3345" y="587"/>
                    <a:pt x="3345" y="704"/>
                    <a:pt x="3345" y="821"/>
                  </a:cubicBezTo>
                  <a:lnTo>
                    <a:pt x="3345" y="923"/>
                  </a:lnTo>
                  <a:cubicBezTo>
                    <a:pt x="3345" y="1110"/>
                    <a:pt x="3360" y="1290"/>
                    <a:pt x="3384" y="1470"/>
                  </a:cubicBezTo>
                  <a:cubicBezTo>
                    <a:pt x="3384" y="1501"/>
                    <a:pt x="3384" y="1540"/>
                    <a:pt x="3392" y="1571"/>
                  </a:cubicBezTo>
                  <a:cubicBezTo>
                    <a:pt x="3392" y="1603"/>
                    <a:pt x="3399" y="1618"/>
                    <a:pt x="3399" y="1642"/>
                  </a:cubicBezTo>
                  <a:cubicBezTo>
                    <a:pt x="3360" y="1603"/>
                    <a:pt x="3313" y="1571"/>
                    <a:pt x="3274" y="1540"/>
                  </a:cubicBezTo>
                  <a:lnTo>
                    <a:pt x="3274" y="1540"/>
                  </a:lnTo>
                  <a:lnTo>
                    <a:pt x="3329" y="2329"/>
                  </a:lnTo>
                  <a:lnTo>
                    <a:pt x="3540" y="3533"/>
                  </a:lnTo>
                  <a:cubicBezTo>
                    <a:pt x="3491" y="3538"/>
                    <a:pt x="3441" y="3540"/>
                    <a:pt x="3392" y="3540"/>
                  </a:cubicBezTo>
                  <a:cubicBezTo>
                    <a:pt x="2960" y="3540"/>
                    <a:pt x="2542" y="3365"/>
                    <a:pt x="2149" y="3189"/>
                  </a:cubicBezTo>
                  <a:lnTo>
                    <a:pt x="1274" y="2814"/>
                  </a:lnTo>
                  <a:cubicBezTo>
                    <a:pt x="1250" y="2806"/>
                    <a:pt x="1243" y="2806"/>
                    <a:pt x="1219" y="2791"/>
                  </a:cubicBezTo>
                  <a:lnTo>
                    <a:pt x="1219" y="2791"/>
                  </a:lnTo>
                  <a:cubicBezTo>
                    <a:pt x="1235" y="2853"/>
                    <a:pt x="1250" y="2900"/>
                    <a:pt x="1258" y="2955"/>
                  </a:cubicBezTo>
                  <a:cubicBezTo>
                    <a:pt x="1274" y="3002"/>
                    <a:pt x="1282" y="3048"/>
                    <a:pt x="1289" y="3087"/>
                  </a:cubicBezTo>
                  <a:cubicBezTo>
                    <a:pt x="1157" y="3002"/>
                    <a:pt x="1016" y="2923"/>
                    <a:pt x="868" y="2853"/>
                  </a:cubicBezTo>
                  <a:cubicBezTo>
                    <a:pt x="844" y="2830"/>
                    <a:pt x="813" y="2822"/>
                    <a:pt x="782" y="2814"/>
                  </a:cubicBezTo>
                  <a:cubicBezTo>
                    <a:pt x="657" y="2767"/>
                    <a:pt x="531" y="2712"/>
                    <a:pt x="391" y="2689"/>
                  </a:cubicBezTo>
                  <a:cubicBezTo>
                    <a:pt x="360" y="2673"/>
                    <a:pt x="344" y="2666"/>
                    <a:pt x="313" y="2666"/>
                  </a:cubicBezTo>
                  <a:cubicBezTo>
                    <a:pt x="203" y="2650"/>
                    <a:pt x="110" y="2626"/>
                    <a:pt x="0" y="2619"/>
                  </a:cubicBezTo>
                  <a:lnTo>
                    <a:pt x="0" y="2619"/>
                  </a:lnTo>
                  <a:cubicBezTo>
                    <a:pt x="219" y="3025"/>
                    <a:pt x="500" y="3400"/>
                    <a:pt x="844" y="3713"/>
                  </a:cubicBezTo>
                  <a:cubicBezTo>
                    <a:pt x="907" y="3783"/>
                    <a:pt x="985" y="3838"/>
                    <a:pt x="1055" y="3900"/>
                  </a:cubicBezTo>
                  <a:cubicBezTo>
                    <a:pt x="1430" y="4189"/>
                    <a:pt x="1836" y="4432"/>
                    <a:pt x="2274" y="4611"/>
                  </a:cubicBezTo>
                  <a:cubicBezTo>
                    <a:pt x="2344" y="4643"/>
                    <a:pt x="2415" y="4658"/>
                    <a:pt x="2485" y="4689"/>
                  </a:cubicBezTo>
                  <a:cubicBezTo>
                    <a:pt x="2821" y="4807"/>
                    <a:pt x="3181" y="4877"/>
                    <a:pt x="3532" y="4900"/>
                  </a:cubicBezTo>
                  <a:cubicBezTo>
                    <a:pt x="3579" y="4900"/>
                    <a:pt x="3626" y="4916"/>
                    <a:pt x="3673" y="4916"/>
                  </a:cubicBezTo>
                  <a:cubicBezTo>
                    <a:pt x="3731" y="4920"/>
                    <a:pt x="3794" y="4922"/>
                    <a:pt x="3857" y="4922"/>
                  </a:cubicBezTo>
                  <a:cubicBezTo>
                    <a:pt x="3919" y="4922"/>
                    <a:pt x="3982" y="4920"/>
                    <a:pt x="4040" y="4916"/>
                  </a:cubicBezTo>
                  <a:cubicBezTo>
                    <a:pt x="4118" y="4822"/>
                    <a:pt x="4181" y="4729"/>
                    <a:pt x="4251" y="4619"/>
                  </a:cubicBezTo>
                  <a:cubicBezTo>
                    <a:pt x="4275" y="4603"/>
                    <a:pt x="4282" y="4580"/>
                    <a:pt x="4290" y="4564"/>
                  </a:cubicBezTo>
                  <a:cubicBezTo>
                    <a:pt x="4376" y="4424"/>
                    <a:pt x="4447" y="4275"/>
                    <a:pt x="4493" y="4119"/>
                  </a:cubicBezTo>
                  <a:cubicBezTo>
                    <a:pt x="4509" y="4080"/>
                    <a:pt x="4525" y="4033"/>
                    <a:pt x="4532" y="3994"/>
                  </a:cubicBezTo>
                  <a:cubicBezTo>
                    <a:pt x="4611" y="3736"/>
                    <a:pt x="4650" y="3478"/>
                    <a:pt x="4665" y="3213"/>
                  </a:cubicBezTo>
                  <a:cubicBezTo>
                    <a:pt x="4673" y="3056"/>
                    <a:pt x="4665" y="2900"/>
                    <a:pt x="4642" y="2744"/>
                  </a:cubicBezTo>
                  <a:cubicBezTo>
                    <a:pt x="4634" y="2626"/>
                    <a:pt x="4611" y="2517"/>
                    <a:pt x="4595" y="2400"/>
                  </a:cubicBezTo>
                  <a:cubicBezTo>
                    <a:pt x="4423" y="1525"/>
                    <a:pt x="3954" y="720"/>
                    <a:pt x="3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65"/>
            <p:cNvSpPr/>
            <p:nvPr/>
          </p:nvSpPr>
          <p:spPr>
            <a:xfrm>
              <a:off x="1959319" y="1321223"/>
              <a:ext cx="205506" cy="183780"/>
            </a:xfrm>
            <a:custGeom>
              <a:avLst/>
              <a:gdLst/>
              <a:ahLst/>
              <a:cxnLst/>
              <a:rect l="l" t="t" r="r" b="b"/>
              <a:pathLst>
                <a:path w="5628" h="5033" extrusionOk="0">
                  <a:moveTo>
                    <a:pt x="5627" y="0"/>
                  </a:moveTo>
                  <a:cubicBezTo>
                    <a:pt x="5479" y="86"/>
                    <a:pt x="5354" y="188"/>
                    <a:pt x="5236" y="305"/>
                  </a:cubicBezTo>
                  <a:lnTo>
                    <a:pt x="5182" y="360"/>
                  </a:lnTo>
                  <a:cubicBezTo>
                    <a:pt x="5041" y="500"/>
                    <a:pt x="4924" y="641"/>
                    <a:pt x="4830" y="813"/>
                  </a:cubicBezTo>
                  <a:cubicBezTo>
                    <a:pt x="4814" y="852"/>
                    <a:pt x="4799" y="876"/>
                    <a:pt x="4775" y="907"/>
                  </a:cubicBezTo>
                  <a:cubicBezTo>
                    <a:pt x="4658" y="1133"/>
                    <a:pt x="4572" y="1376"/>
                    <a:pt x="4525" y="1634"/>
                  </a:cubicBezTo>
                  <a:cubicBezTo>
                    <a:pt x="4517" y="1618"/>
                    <a:pt x="4517" y="1602"/>
                    <a:pt x="4502" y="1594"/>
                  </a:cubicBezTo>
                  <a:cubicBezTo>
                    <a:pt x="4486" y="1555"/>
                    <a:pt x="4463" y="1524"/>
                    <a:pt x="4447" y="1493"/>
                  </a:cubicBezTo>
                  <a:cubicBezTo>
                    <a:pt x="4424" y="1454"/>
                    <a:pt x="4400" y="1415"/>
                    <a:pt x="4377" y="1383"/>
                  </a:cubicBezTo>
                  <a:cubicBezTo>
                    <a:pt x="4111" y="1805"/>
                    <a:pt x="3970" y="2298"/>
                    <a:pt x="3955" y="2782"/>
                  </a:cubicBezTo>
                  <a:cubicBezTo>
                    <a:pt x="3890" y="2866"/>
                    <a:pt x="3783" y="2886"/>
                    <a:pt x="3673" y="2886"/>
                  </a:cubicBezTo>
                  <a:cubicBezTo>
                    <a:pt x="3650" y="2886"/>
                    <a:pt x="3626" y="2885"/>
                    <a:pt x="3603" y="2884"/>
                  </a:cubicBezTo>
                  <a:cubicBezTo>
                    <a:pt x="3244" y="2860"/>
                    <a:pt x="2892" y="2853"/>
                    <a:pt x="2540" y="2829"/>
                  </a:cubicBezTo>
                  <a:cubicBezTo>
                    <a:pt x="2345" y="2298"/>
                    <a:pt x="2040" y="1813"/>
                    <a:pt x="1665" y="1423"/>
                  </a:cubicBezTo>
                  <a:lnTo>
                    <a:pt x="1595" y="1360"/>
                  </a:lnTo>
                  <a:cubicBezTo>
                    <a:pt x="1564" y="1329"/>
                    <a:pt x="1532" y="1305"/>
                    <a:pt x="1509" y="1282"/>
                  </a:cubicBezTo>
                  <a:cubicBezTo>
                    <a:pt x="1478" y="1368"/>
                    <a:pt x="1439" y="1446"/>
                    <a:pt x="1407" y="1532"/>
                  </a:cubicBezTo>
                  <a:cubicBezTo>
                    <a:pt x="1314" y="1305"/>
                    <a:pt x="1196" y="1102"/>
                    <a:pt x="1048" y="907"/>
                  </a:cubicBezTo>
                  <a:lnTo>
                    <a:pt x="962" y="790"/>
                  </a:lnTo>
                  <a:cubicBezTo>
                    <a:pt x="852" y="657"/>
                    <a:pt x="727" y="524"/>
                    <a:pt x="587" y="414"/>
                  </a:cubicBezTo>
                  <a:cubicBezTo>
                    <a:pt x="548" y="375"/>
                    <a:pt x="509" y="344"/>
                    <a:pt x="470" y="313"/>
                  </a:cubicBezTo>
                  <a:cubicBezTo>
                    <a:pt x="321" y="196"/>
                    <a:pt x="165" y="94"/>
                    <a:pt x="1" y="8"/>
                  </a:cubicBezTo>
                  <a:lnTo>
                    <a:pt x="1" y="8"/>
                  </a:lnTo>
                  <a:cubicBezTo>
                    <a:pt x="415" y="930"/>
                    <a:pt x="571" y="1946"/>
                    <a:pt x="931" y="2884"/>
                  </a:cubicBezTo>
                  <a:cubicBezTo>
                    <a:pt x="1103" y="3353"/>
                    <a:pt x="1360" y="3822"/>
                    <a:pt x="1681" y="4212"/>
                  </a:cubicBezTo>
                  <a:cubicBezTo>
                    <a:pt x="1751" y="4275"/>
                    <a:pt x="1821" y="4353"/>
                    <a:pt x="1884" y="4423"/>
                  </a:cubicBezTo>
                  <a:cubicBezTo>
                    <a:pt x="1954" y="4494"/>
                    <a:pt x="2040" y="4564"/>
                    <a:pt x="2118" y="4626"/>
                  </a:cubicBezTo>
                  <a:lnTo>
                    <a:pt x="2236" y="4720"/>
                  </a:lnTo>
                  <a:cubicBezTo>
                    <a:pt x="2431" y="4853"/>
                    <a:pt x="2642" y="4962"/>
                    <a:pt x="2876" y="5033"/>
                  </a:cubicBezTo>
                  <a:cubicBezTo>
                    <a:pt x="3033" y="5009"/>
                    <a:pt x="3173" y="4994"/>
                    <a:pt x="3314" y="4962"/>
                  </a:cubicBezTo>
                  <a:cubicBezTo>
                    <a:pt x="3345" y="4962"/>
                    <a:pt x="3384" y="4955"/>
                    <a:pt x="3408" y="4939"/>
                  </a:cubicBezTo>
                  <a:cubicBezTo>
                    <a:pt x="3580" y="4908"/>
                    <a:pt x="3720" y="4845"/>
                    <a:pt x="3869" y="4775"/>
                  </a:cubicBezTo>
                  <a:cubicBezTo>
                    <a:pt x="3900" y="4767"/>
                    <a:pt x="3916" y="4751"/>
                    <a:pt x="3947" y="4736"/>
                  </a:cubicBezTo>
                  <a:cubicBezTo>
                    <a:pt x="4064" y="4681"/>
                    <a:pt x="4174" y="4611"/>
                    <a:pt x="4283" y="4533"/>
                  </a:cubicBezTo>
                  <a:cubicBezTo>
                    <a:pt x="4306" y="4517"/>
                    <a:pt x="4338" y="4494"/>
                    <a:pt x="4369" y="4462"/>
                  </a:cubicBezTo>
                  <a:cubicBezTo>
                    <a:pt x="4650" y="4251"/>
                    <a:pt x="4853" y="3962"/>
                    <a:pt x="5002" y="3650"/>
                  </a:cubicBezTo>
                  <a:cubicBezTo>
                    <a:pt x="5518" y="2524"/>
                    <a:pt x="5119" y="1133"/>
                    <a:pt x="5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65"/>
            <p:cNvSpPr/>
            <p:nvPr/>
          </p:nvSpPr>
          <p:spPr>
            <a:xfrm>
              <a:off x="2074305" y="1539218"/>
              <a:ext cx="171547" cy="173227"/>
            </a:xfrm>
            <a:custGeom>
              <a:avLst/>
              <a:gdLst/>
              <a:ahLst/>
              <a:cxnLst/>
              <a:rect l="l" t="t" r="r" b="b"/>
              <a:pathLst>
                <a:path w="4698" h="4744" extrusionOk="0">
                  <a:moveTo>
                    <a:pt x="829" y="0"/>
                  </a:moveTo>
                  <a:cubicBezTo>
                    <a:pt x="743" y="516"/>
                    <a:pt x="532" y="1009"/>
                    <a:pt x="353" y="1493"/>
                  </a:cubicBezTo>
                  <a:cubicBezTo>
                    <a:pt x="165" y="1985"/>
                    <a:pt x="1" y="2493"/>
                    <a:pt x="1" y="3017"/>
                  </a:cubicBezTo>
                  <a:cubicBezTo>
                    <a:pt x="1" y="3126"/>
                    <a:pt x="9" y="3243"/>
                    <a:pt x="24" y="3353"/>
                  </a:cubicBezTo>
                  <a:cubicBezTo>
                    <a:pt x="40" y="3415"/>
                    <a:pt x="48" y="3486"/>
                    <a:pt x="63" y="3556"/>
                  </a:cubicBezTo>
                  <a:cubicBezTo>
                    <a:pt x="102" y="3712"/>
                    <a:pt x="157" y="3845"/>
                    <a:pt x="235" y="3986"/>
                  </a:cubicBezTo>
                  <a:cubicBezTo>
                    <a:pt x="243" y="4001"/>
                    <a:pt x="259" y="4033"/>
                    <a:pt x="274" y="4056"/>
                  </a:cubicBezTo>
                  <a:cubicBezTo>
                    <a:pt x="313" y="4119"/>
                    <a:pt x="360" y="4181"/>
                    <a:pt x="407" y="4236"/>
                  </a:cubicBezTo>
                  <a:cubicBezTo>
                    <a:pt x="415" y="4259"/>
                    <a:pt x="439" y="4275"/>
                    <a:pt x="454" y="4298"/>
                  </a:cubicBezTo>
                  <a:cubicBezTo>
                    <a:pt x="493" y="4345"/>
                    <a:pt x="548" y="4384"/>
                    <a:pt x="595" y="4423"/>
                  </a:cubicBezTo>
                  <a:cubicBezTo>
                    <a:pt x="790" y="4580"/>
                    <a:pt x="1025" y="4681"/>
                    <a:pt x="1267" y="4720"/>
                  </a:cubicBezTo>
                  <a:cubicBezTo>
                    <a:pt x="1306" y="4728"/>
                    <a:pt x="1345" y="4736"/>
                    <a:pt x="1384" y="4736"/>
                  </a:cubicBezTo>
                  <a:cubicBezTo>
                    <a:pt x="1470" y="4744"/>
                    <a:pt x="1572" y="4744"/>
                    <a:pt x="1658" y="4744"/>
                  </a:cubicBezTo>
                  <a:cubicBezTo>
                    <a:pt x="1704" y="4744"/>
                    <a:pt x="1744" y="4736"/>
                    <a:pt x="1798" y="4736"/>
                  </a:cubicBezTo>
                  <a:cubicBezTo>
                    <a:pt x="1931" y="4720"/>
                    <a:pt x="2056" y="4697"/>
                    <a:pt x="2173" y="4658"/>
                  </a:cubicBezTo>
                  <a:cubicBezTo>
                    <a:pt x="2697" y="4509"/>
                    <a:pt x="3142" y="4173"/>
                    <a:pt x="3533" y="3798"/>
                  </a:cubicBezTo>
                  <a:cubicBezTo>
                    <a:pt x="3924" y="3431"/>
                    <a:pt x="4275" y="3009"/>
                    <a:pt x="4697" y="2665"/>
                  </a:cubicBezTo>
                  <a:lnTo>
                    <a:pt x="4697" y="2665"/>
                  </a:lnTo>
                  <a:cubicBezTo>
                    <a:pt x="4314" y="2696"/>
                    <a:pt x="3932" y="2775"/>
                    <a:pt x="3556" y="2868"/>
                  </a:cubicBezTo>
                  <a:cubicBezTo>
                    <a:pt x="3525" y="2884"/>
                    <a:pt x="3486" y="2892"/>
                    <a:pt x="3455" y="2900"/>
                  </a:cubicBezTo>
                  <a:cubicBezTo>
                    <a:pt x="3385" y="2923"/>
                    <a:pt x="3322" y="2946"/>
                    <a:pt x="3252" y="2978"/>
                  </a:cubicBezTo>
                  <a:lnTo>
                    <a:pt x="3306" y="2712"/>
                  </a:lnTo>
                  <a:lnTo>
                    <a:pt x="3306" y="2712"/>
                  </a:lnTo>
                  <a:cubicBezTo>
                    <a:pt x="3291" y="2728"/>
                    <a:pt x="3267" y="2743"/>
                    <a:pt x="3252" y="2751"/>
                  </a:cubicBezTo>
                  <a:cubicBezTo>
                    <a:pt x="3205" y="2782"/>
                    <a:pt x="3142" y="2814"/>
                    <a:pt x="3095" y="2845"/>
                  </a:cubicBezTo>
                  <a:cubicBezTo>
                    <a:pt x="2744" y="3012"/>
                    <a:pt x="2361" y="3097"/>
                    <a:pt x="1974" y="3097"/>
                  </a:cubicBezTo>
                  <a:cubicBezTo>
                    <a:pt x="1853" y="3097"/>
                    <a:pt x="1732" y="3088"/>
                    <a:pt x="1611" y="3072"/>
                  </a:cubicBezTo>
                  <a:cubicBezTo>
                    <a:pt x="1533" y="3064"/>
                    <a:pt x="1447" y="3048"/>
                    <a:pt x="1384" y="2986"/>
                  </a:cubicBezTo>
                  <a:cubicBezTo>
                    <a:pt x="1329" y="2923"/>
                    <a:pt x="1314" y="2829"/>
                    <a:pt x="1306" y="2743"/>
                  </a:cubicBezTo>
                  <a:cubicBezTo>
                    <a:pt x="1267" y="2345"/>
                    <a:pt x="1228" y="1931"/>
                    <a:pt x="1189" y="1524"/>
                  </a:cubicBezTo>
                  <a:cubicBezTo>
                    <a:pt x="1181" y="1462"/>
                    <a:pt x="1181" y="1407"/>
                    <a:pt x="1173" y="1337"/>
                  </a:cubicBezTo>
                  <a:lnTo>
                    <a:pt x="1173" y="1298"/>
                  </a:lnTo>
                  <a:cubicBezTo>
                    <a:pt x="1111" y="1337"/>
                    <a:pt x="1064" y="1368"/>
                    <a:pt x="1017" y="1407"/>
                  </a:cubicBezTo>
                  <a:cubicBezTo>
                    <a:pt x="1025" y="1337"/>
                    <a:pt x="1025" y="1266"/>
                    <a:pt x="1025" y="1204"/>
                  </a:cubicBezTo>
                  <a:lnTo>
                    <a:pt x="1025" y="1063"/>
                  </a:lnTo>
                  <a:cubicBezTo>
                    <a:pt x="1025" y="930"/>
                    <a:pt x="1001" y="782"/>
                    <a:pt x="986" y="633"/>
                  </a:cubicBezTo>
                  <a:cubicBezTo>
                    <a:pt x="978" y="555"/>
                    <a:pt x="962" y="485"/>
                    <a:pt x="946" y="407"/>
                  </a:cubicBezTo>
                  <a:cubicBezTo>
                    <a:pt x="915" y="274"/>
                    <a:pt x="876" y="133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65"/>
            <p:cNvSpPr/>
            <p:nvPr/>
          </p:nvSpPr>
          <p:spPr>
            <a:xfrm>
              <a:off x="1977321" y="1344045"/>
              <a:ext cx="0" cy="329"/>
            </a:xfrm>
            <a:custGeom>
              <a:avLst/>
              <a:gdLst/>
              <a:ahLst/>
              <a:cxnLst/>
              <a:rect l="l" t="t" r="r" b="b"/>
              <a:pathLst>
                <a:path h="9" fill="none" extrusionOk="0">
                  <a:moveTo>
                    <a:pt x="0" y="8"/>
                  </a:moveTo>
                  <a:cubicBezTo>
                    <a:pt x="0" y="8"/>
                    <a:pt x="0" y="0"/>
                    <a:pt x="0" y="8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65"/>
            <p:cNvSpPr/>
            <p:nvPr/>
          </p:nvSpPr>
          <p:spPr>
            <a:xfrm>
              <a:off x="1982433" y="136971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65"/>
            <p:cNvSpPr/>
            <p:nvPr/>
          </p:nvSpPr>
          <p:spPr>
            <a:xfrm>
              <a:off x="1990430" y="139425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65"/>
            <p:cNvSpPr/>
            <p:nvPr/>
          </p:nvSpPr>
          <p:spPr>
            <a:xfrm>
              <a:off x="1976445" y="1332360"/>
              <a:ext cx="51669" cy="150113"/>
            </a:xfrm>
            <a:custGeom>
              <a:avLst/>
              <a:gdLst/>
              <a:ahLst/>
              <a:cxnLst/>
              <a:rect l="l" t="t" r="r" b="b"/>
              <a:pathLst>
                <a:path w="1415" h="4111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602"/>
                    <a:pt x="313" y="1211"/>
                    <a:pt x="462" y="1813"/>
                  </a:cubicBezTo>
                  <a:cubicBezTo>
                    <a:pt x="571" y="2266"/>
                    <a:pt x="727" y="2704"/>
                    <a:pt x="891" y="3134"/>
                  </a:cubicBezTo>
                  <a:cubicBezTo>
                    <a:pt x="985" y="3399"/>
                    <a:pt x="1095" y="3649"/>
                    <a:pt x="1212" y="3899"/>
                  </a:cubicBezTo>
                  <a:cubicBezTo>
                    <a:pt x="1282" y="3962"/>
                    <a:pt x="1352" y="4040"/>
                    <a:pt x="1415" y="4110"/>
                  </a:cubicBezTo>
                  <a:cubicBezTo>
                    <a:pt x="1360" y="4024"/>
                    <a:pt x="1313" y="3923"/>
                    <a:pt x="1259" y="3829"/>
                  </a:cubicBezTo>
                  <a:cubicBezTo>
                    <a:pt x="1165" y="3634"/>
                    <a:pt x="1087" y="3415"/>
                    <a:pt x="1009" y="3204"/>
                  </a:cubicBezTo>
                  <a:cubicBezTo>
                    <a:pt x="845" y="2774"/>
                    <a:pt x="688" y="2352"/>
                    <a:pt x="579" y="1915"/>
                  </a:cubicBezTo>
                  <a:cubicBezTo>
                    <a:pt x="469" y="1477"/>
                    <a:pt x="344" y="1024"/>
                    <a:pt x="235" y="586"/>
                  </a:cubicBezTo>
                  <a:cubicBezTo>
                    <a:pt x="196" y="422"/>
                    <a:pt x="157" y="266"/>
                    <a:pt x="118" y="94"/>
                  </a:cubicBezTo>
                  <a:cubicBezTo>
                    <a:pt x="79" y="55"/>
                    <a:pt x="40" y="3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65"/>
            <p:cNvSpPr/>
            <p:nvPr/>
          </p:nvSpPr>
          <p:spPr>
            <a:xfrm>
              <a:off x="1994410" y="1349741"/>
              <a:ext cx="46557" cy="143869"/>
            </a:xfrm>
            <a:custGeom>
              <a:avLst/>
              <a:gdLst/>
              <a:ahLst/>
              <a:cxnLst/>
              <a:rect l="l" t="t" r="r" b="b"/>
              <a:pathLst>
                <a:path w="1275" h="3940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26"/>
                    <a:pt x="40" y="188"/>
                  </a:cubicBezTo>
                  <a:cubicBezTo>
                    <a:pt x="126" y="618"/>
                    <a:pt x="243" y="1056"/>
                    <a:pt x="368" y="1485"/>
                  </a:cubicBezTo>
                  <a:cubicBezTo>
                    <a:pt x="595" y="2236"/>
                    <a:pt x="790" y="3001"/>
                    <a:pt x="1103" y="3713"/>
                  </a:cubicBezTo>
                  <a:cubicBezTo>
                    <a:pt x="1118" y="3759"/>
                    <a:pt x="1142" y="3814"/>
                    <a:pt x="1157" y="3853"/>
                  </a:cubicBezTo>
                  <a:lnTo>
                    <a:pt x="1275" y="3939"/>
                  </a:lnTo>
                  <a:cubicBezTo>
                    <a:pt x="1095" y="3541"/>
                    <a:pt x="939" y="3119"/>
                    <a:pt x="806" y="2689"/>
                  </a:cubicBezTo>
                  <a:cubicBezTo>
                    <a:pt x="689" y="2329"/>
                    <a:pt x="587" y="1954"/>
                    <a:pt x="478" y="1587"/>
                  </a:cubicBezTo>
                  <a:cubicBezTo>
                    <a:pt x="353" y="1165"/>
                    <a:pt x="235" y="751"/>
                    <a:pt x="134" y="321"/>
                  </a:cubicBezTo>
                  <a:cubicBezTo>
                    <a:pt x="110" y="259"/>
                    <a:pt x="95" y="188"/>
                    <a:pt x="87" y="1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65"/>
            <p:cNvSpPr/>
            <p:nvPr/>
          </p:nvSpPr>
          <p:spPr>
            <a:xfrm>
              <a:off x="2017524" y="1370591"/>
              <a:ext cx="25232" cy="122289"/>
            </a:xfrm>
            <a:custGeom>
              <a:avLst/>
              <a:gdLst/>
              <a:ahLst/>
              <a:cxnLst/>
              <a:rect l="l" t="t" r="r" b="b"/>
              <a:pathLst>
                <a:path w="691" h="3349" extrusionOk="0">
                  <a:moveTo>
                    <a:pt x="1" y="0"/>
                  </a:moveTo>
                  <a:lnTo>
                    <a:pt x="1" y="0"/>
                  </a:lnTo>
                  <a:cubicBezTo>
                    <a:pt x="79" y="797"/>
                    <a:pt x="165" y="1610"/>
                    <a:pt x="352" y="2391"/>
                  </a:cubicBezTo>
                  <a:cubicBezTo>
                    <a:pt x="431" y="2712"/>
                    <a:pt x="524" y="3032"/>
                    <a:pt x="657" y="3337"/>
                  </a:cubicBezTo>
                  <a:cubicBezTo>
                    <a:pt x="660" y="3346"/>
                    <a:pt x="666" y="3349"/>
                    <a:pt x="672" y="3349"/>
                  </a:cubicBezTo>
                  <a:cubicBezTo>
                    <a:pt x="682" y="3349"/>
                    <a:pt x="691" y="3339"/>
                    <a:pt x="681" y="3329"/>
                  </a:cubicBezTo>
                  <a:cubicBezTo>
                    <a:pt x="462" y="2774"/>
                    <a:pt x="352" y="2188"/>
                    <a:pt x="274" y="1602"/>
                  </a:cubicBezTo>
                  <a:cubicBezTo>
                    <a:pt x="196" y="1094"/>
                    <a:pt x="126" y="571"/>
                    <a:pt x="71" y="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65"/>
            <p:cNvSpPr/>
            <p:nvPr/>
          </p:nvSpPr>
          <p:spPr>
            <a:xfrm>
              <a:off x="2080329" y="1375995"/>
              <a:ext cx="42832" cy="127583"/>
            </a:xfrm>
            <a:custGeom>
              <a:avLst/>
              <a:gdLst/>
              <a:ahLst/>
              <a:cxnLst/>
              <a:rect l="l" t="t" r="r" b="b"/>
              <a:pathLst>
                <a:path w="1173" h="3494" extrusionOk="0">
                  <a:moveTo>
                    <a:pt x="1110" y="1"/>
                  </a:moveTo>
                  <a:cubicBezTo>
                    <a:pt x="1094" y="407"/>
                    <a:pt x="1047" y="806"/>
                    <a:pt x="977" y="1196"/>
                  </a:cubicBezTo>
                  <a:cubicBezTo>
                    <a:pt x="906" y="1579"/>
                    <a:pt x="836" y="1970"/>
                    <a:pt x="680" y="2322"/>
                  </a:cubicBezTo>
                  <a:cubicBezTo>
                    <a:pt x="555" y="2611"/>
                    <a:pt x="359" y="2876"/>
                    <a:pt x="195" y="3158"/>
                  </a:cubicBezTo>
                  <a:cubicBezTo>
                    <a:pt x="133" y="3267"/>
                    <a:pt x="70" y="3384"/>
                    <a:pt x="0" y="3494"/>
                  </a:cubicBezTo>
                  <a:cubicBezTo>
                    <a:pt x="31" y="3478"/>
                    <a:pt x="70" y="3470"/>
                    <a:pt x="94" y="3462"/>
                  </a:cubicBezTo>
                  <a:lnTo>
                    <a:pt x="156" y="3345"/>
                  </a:lnTo>
                  <a:cubicBezTo>
                    <a:pt x="227" y="3220"/>
                    <a:pt x="281" y="3080"/>
                    <a:pt x="359" y="2962"/>
                  </a:cubicBezTo>
                  <a:cubicBezTo>
                    <a:pt x="461" y="2798"/>
                    <a:pt x="563" y="2650"/>
                    <a:pt x="656" y="2486"/>
                  </a:cubicBezTo>
                  <a:cubicBezTo>
                    <a:pt x="836" y="2134"/>
                    <a:pt x="930" y="1767"/>
                    <a:pt x="992" y="1376"/>
                  </a:cubicBezTo>
                  <a:cubicBezTo>
                    <a:pt x="1071" y="962"/>
                    <a:pt x="1141" y="540"/>
                    <a:pt x="1172" y="126"/>
                  </a:cubicBezTo>
                  <a:lnTo>
                    <a:pt x="1172" y="87"/>
                  </a:lnTo>
                  <a:cubicBezTo>
                    <a:pt x="1149" y="48"/>
                    <a:pt x="1133" y="16"/>
                    <a:pt x="111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65"/>
            <p:cNvSpPr/>
            <p:nvPr/>
          </p:nvSpPr>
          <p:spPr>
            <a:xfrm>
              <a:off x="2100559" y="1350873"/>
              <a:ext cx="34580" cy="144709"/>
            </a:xfrm>
            <a:custGeom>
              <a:avLst/>
              <a:gdLst/>
              <a:ahLst/>
              <a:cxnLst/>
              <a:rect l="l" t="t" r="r" b="b"/>
              <a:pathLst>
                <a:path w="947" h="3963" extrusionOk="0">
                  <a:moveTo>
                    <a:pt x="946" y="1"/>
                  </a:moveTo>
                  <a:cubicBezTo>
                    <a:pt x="939" y="32"/>
                    <a:pt x="923" y="56"/>
                    <a:pt x="899" y="87"/>
                  </a:cubicBezTo>
                  <a:cubicBezTo>
                    <a:pt x="884" y="259"/>
                    <a:pt x="884" y="439"/>
                    <a:pt x="884" y="611"/>
                  </a:cubicBezTo>
                  <a:cubicBezTo>
                    <a:pt x="884" y="1032"/>
                    <a:pt x="860" y="1439"/>
                    <a:pt x="774" y="1845"/>
                  </a:cubicBezTo>
                  <a:cubicBezTo>
                    <a:pt x="610" y="2588"/>
                    <a:pt x="313" y="3283"/>
                    <a:pt x="1" y="3963"/>
                  </a:cubicBezTo>
                  <a:cubicBezTo>
                    <a:pt x="32" y="3955"/>
                    <a:pt x="48" y="3939"/>
                    <a:pt x="79" y="3924"/>
                  </a:cubicBezTo>
                  <a:cubicBezTo>
                    <a:pt x="188" y="3705"/>
                    <a:pt x="282" y="3471"/>
                    <a:pt x="384" y="3244"/>
                  </a:cubicBezTo>
                  <a:cubicBezTo>
                    <a:pt x="548" y="2861"/>
                    <a:pt x="673" y="2470"/>
                    <a:pt x="774" y="2056"/>
                  </a:cubicBezTo>
                  <a:cubicBezTo>
                    <a:pt x="860" y="1665"/>
                    <a:pt x="907" y="1275"/>
                    <a:pt x="923" y="868"/>
                  </a:cubicBezTo>
                  <a:cubicBezTo>
                    <a:pt x="931" y="587"/>
                    <a:pt x="923" y="290"/>
                    <a:pt x="94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65"/>
            <p:cNvSpPr/>
            <p:nvPr/>
          </p:nvSpPr>
          <p:spPr>
            <a:xfrm>
              <a:off x="2115712" y="1332360"/>
              <a:ext cx="34543" cy="154385"/>
            </a:xfrm>
            <a:custGeom>
              <a:avLst/>
              <a:gdLst/>
              <a:ahLst/>
              <a:cxnLst/>
              <a:rect l="l" t="t" r="r" b="b"/>
              <a:pathLst>
                <a:path w="946" h="4228" extrusionOk="0">
                  <a:moveTo>
                    <a:pt x="946" y="0"/>
                  </a:moveTo>
                  <a:lnTo>
                    <a:pt x="946" y="0"/>
                  </a:lnTo>
                  <a:cubicBezTo>
                    <a:pt x="922" y="16"/>
                    <a:pt x="906" y="39"/>
                    <a:pt x="883" y="47"/>
                  </a:cubicBezTo>
                  <a:cubicBezTo>
                    <a:pt x="789" y="664"/>
                    <a:pt x="844" y="1305"/>
                    <a:pt x="766" y="1922"/>
                  </a:cubicBezTo>
                  <a:cubicBezTo>
                    <a:pt x="664" y="2727"/>
                    <a:pt x="367" y="3485"/>
                    <a:pt x="8" y="4212"/>
                  </a:cubicBezTo>
                  <a:lnTo>
                    <a:pt x="0" y="4228"/>
                  </a:lnTo>
                  <a:cubicBezTo>
                    <a:pt x="23" y="4212"/>
                    <a:pt x="55" y="4189"/>
                    <a:pt x="86" y="4157"/>
                  </a:cubicBezTo>
                  <a:cubicBezTo>
                    <a:pt x="219" y="3876"/>
                    <a:pt x="359" y="3595"/>
                    <a:pt x="469" y="3298"/>
                  </a:cubicBezTo>
                  <a:cubicBezTo>
                    <a:pt x="610" y="2930"/>
                    <a:pt x="719" y="2540"/>
                    <a:pt x="789" y="2149"/>
                  </a:cubicBezTo>
                  <a:cubicBezTo>
                    <a:pt x="860" y="1758"/>
                    <a:pt x="867" y="1360"/>
                    <a:pt x="875" y="953"/>
                  </a:cubicBezTo>
                  <a:cubicBezTo>
                    <a:pt x="875" y="641"/>
                    <a:pt x="899" y="313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65"/>
            <p:cNvSpPr/>
            <p:nvPr/>
          </p:nvSpPr>
          <p:spPr>
            <a:xfrm>
              <a:off x="1976737" y="1500694"/>
              <a:ext cx="32571" cy="114730"/>
            </a:xfrm>
            <a:custGeom>
              <a:avLst/>
              <a:gdLst/>
              <a:ahLst/>
              <a:cxnLst/>
              <a:rect l="l" t="t" r="r" b="b"/>
              <a:pathLst>
                <a:path w="892" h="3142" extrusionOk="0">
                  <a:moveTo>
                    <a:pt x="0" y="1"/>
                  </a:moveTo>
                  <a:cubicBezTo>
                    <a:pt x="0" y="32"/>
                    <a:pt x="0" y="71"/>
                    <a:pt x="16" y="94"/>
                  </a:cubicBezTo>
                  <a:cubicBezTo>
                    <a:pt x="180" y="329"/>
                    <a:pt x="305" y="618"/>
                    <a:pt x="415" y="876"/>
                  </a:cubicBezTo>
                  <a:cubicBezTo>
                    <a:pt x="618" y="1407"/>
                    <a:pt x="743" y="1962"/>
                    <a:pt x="813" y="2532"/>
                  </a:cubicBezTo>
                  <a:cubicBezTo>
                    <a:pt x="837" y="2736"/>
                    <a:pt x="844" y="2939"/>
                    <a:pt x="852" y="3142"/>
                  </a:cubicBezTo>
                  <a:cubicBezTo>
                    <a:pt x="876" y="3126"/>
                    <a:pt x="883" y="3103"/>
                    <a:pt x="891" y="3087"/>
                  </a:cubicBezTo>
                  <a:cubicBezTo>
                    <a:pt x="883" y="2626"/>
                    <a:pt x="837" y="2181"/>
                    <a:pt x="735" y="1751"/>
                  </a:cubicBezTo>
                  <a:cubicBezTo>
                    <a:pt x="626" y="1243"/>
                    <a:pt x="454" y="704"/>
                    <a:pt x="180" y="251"/>
                  </a:cubicBezTo>
                  <a:cubicBezTo>
                    <a:pt x="133" y="165"/>
                    <a:pt x="71" y="7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65"/>
            <p:cNvSpPr/>
            <p:nvPr/>
          </p:nvSpPr>
          <p:spPr>
            <a:xfrm>
              <a:off x="1975313" y="1475572"/>
              <a:ext cx="42832" cy="121303"/>
            </a:xfrm>
            <a:custGeom>
              <a:avLst/>
              <a:gdLst/>
              <a:ahLst/>
              <a:cxnLst/>
              <a:rect l="l" t="t" r="r" b="b"/>
              <a:pathLst>
                <a:path w="1173" h="3322" extrusionOk="0">
                  <a:moveTo>
                    <a:pt x="0" y="1"/>
                  </a:moveTo>
                  <a:lnTo>
                    <a:pt x="0" y="110"/>
                  </a:lnTo>
                  <a:cubicBezTo>
                    <a:pt x="649" y="1017"/>
                    <a:pt x="993" y="2095"/>
                    <a:pt x="1126" y="3197"/>
                  </a:cubicBezTo>
                  <a:cubicBezTo>
                    <a:pt x="1126" y="3236"/>
                    <a:pt x="1133" y="3283"/>
                    <a:pt x="1133" y="3322"/>
                  </a:cubicBezTo>
                  <a:cubicBezTo>
                    <a:pt x="1149" y="3283"/>
                    <a:pt x="1165" y="3236"/>
                    <a:pt x="1172" y="3197"/>
                  </a:cubicBezTo>
                  <a:cubicBezTo>
                    <a:pt x="1079" y="2267"/>
                    <a:pt x="805" y="1361"/>
                    <a:pt x="352" y="540"/>
                  </a:cubicBezTo>
                  <a:cubicBezTo>
                    <a:pt x="250" y="353"/>
                    <a:pt x="133" y="18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65"/>
            <p:cNvSpPr/>
            <p:nvPr/>
          </p:nvSpPr>
          <p:spPr>
            <a:xfrm>
              <a:off x="1975861" y="1459615"/>
              <a:ext cx="47433" cy="104177"/>
            </a:xfrm>
            <a:custGeom>
              <a:avLst/>
              <a:gdLst/>
              <a:ahLst/>
              <a:cxnLst/>
              <a:rect l="l" t="t" r="r" b="b"/>
              <a:pathLst>
                <a:path w="1299" h="2853" extrusionOk="0">
                  <a:moveTo>
                    <a:pt x="9" y="0"/>
                  </a:moveTo>
                  <a:cubicBezTo>
                    <a:pt x="9" y="32"/>
                    <a:pt x="1" y="71"/>
                    <a:pt x="1" y="102"/>
                  </a:cubicBezTo>
                  <a:cubicBezTo>
                    <a:pt x="454" y="790"/>
                    <a:pt x="923" y="1485"/>
                    <a:pt x="1173" y="2290"/>
                  </a:cubicBezTo>
                  <a:cubicBezTo>
                    <a:pt x="1228" y="2470"/>
                    <a:pt x="1267" y="2657"/>
                    <a:pt x="1290" y="2853"/>
                  </a:cubicBezTo>
                  <a:cubicBezTo>
                    <a:pt x="1298" y="2696"/>
                    <a:pt x="1290" y="2540"/>
                    <a:pt x="1275" y="2376"/>
                  </a:cubicBezTo>
                  <a:cubicBezTo>
                    <a:pt x="1220" y="2141"/>
                    <a:pt x="1134" y="1915"/>
                    <a:pt x="1032" y="1688"/>
                  </a:cubicBezTo>
                  <a:cubicBezTo>
                    <a:pt x="806" y="1211"/>
                    <a:pt x="525" y="774"/>
                    <a:pt x="228" y="336"/>
                  </a:cubicBezTo>
                  <a:cubicBezTo>
                    <a:pt x="157" y="227"/>
                    <a:pt x="87" y="110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65"/>
            <p:cNvSpPr/>
            <p:nvPr/>
          </p:nvSpPr>
          <p:spPr>
            <a:xfrm>
              <a:off x="1864600" y="1544074"/>
              <a:ext cx="27131" cy="45096"/>
            </a:xfrm>
            <a:custGeom>
              <a:avLst/>
              <a:gdLst/>
              <a:ahLst/>
              <a:cxnLst/>
              <a:rect l="l" t="t" r="r" b="b"/>
              <a:pathLst>
                <a:path w="743" h="1235" extrusionOk="0">
                  <a:moveTo>
                    <a:pt x="0" y="0"/>
                  </a:moveTo>
                  <a:cubicBezTo>
                    <a:pt x="133" y="375"/>
                    <a:pt x="313" y="727"/>
                    <a:pt x="524" y="1047"/>
                  </a:cubicBezTo>
                  <a:cubicBezTo>
                    <a:pt x="594" y="1118"/>
                    <a:pt x="672" y="1172"/>
                    <a:pt x="743" y="1235"/>
                  </a:cubicBezTo>
                  <a:cubicBezTo>
                    <a:pt x="555" y="977"/>
                    <a:pt x="391" y="719"/>
                    <a:pt x="258" y="446"/>
                  </a:cubicBezTo>
                  <a:cubicBezTo>
                    <a:pt x="196" y="305"/>
                    <a:pt x="125" y="172"/>
                    <a:pt x="78" y="24"/>
                  </a:cubicBezTo>
                  <a:cubicBezTo>
                    <a:pt x="47" y="16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65"/>
            <p:cNvSpPr/>
            <p:nvPr/>
          </p:nvSpPr>
          <p:spPr>
            <a:xfrm>
              <a:off x="1881726" y="1549478"/>
              <a:ext cx="61929" cy="68539"/>
            </a:xfrm>
            <a:custGeom>
              <a:avLst/>
              <a:gdLst/>
              <a:ahLst/>
              <a:cxnLst/>
              <a:rect l="l" t="t" r="r" b="b"/>
              <a:pathLst>
                <a:path w="1696" h="1877" extrusionOk="0">
                  <a:moveTo>
                    <a:pt x="0" y="1"/>
                  </a:moveTo>
                  <a:lnTo>
                    <a:pt x="0" y="1"/>
                  </a:lnTo>
                  <a:cubicBezTo>
                    <a:pt x="156" y="298"/>
                    <a:pt x="360" y="579"/>
                    <a:pt x="563" y="853"/>
                  </a:cubicBezTo>
                  <a:cubicBezTo>
                    <a:pt x="750" y="1095"/>
                    <a:pt x="946" y="1329"/>
                    <a:pt x="1180" y="1548"/>
                  </a:cubicBezTo>
                  <a:cubicBezTo>
                    <a:pt x="1290" y="1634"/>
                    <a:pt x="1383" y="1720"/>
                    <a:pt x="1493" y="1798"/>
                  </a:cubicBezTo>
                  <a:cubicBezTo>
                    <a:pt x="1563" y="1829"/>
                    <a:pt x="1626" y="1845"/>
                    <a:pt x="1696" y="1876"/>
                  </a:cubicBezTo>
                  <a:cubicBezTo>
                    <a:pt x="1571" y="1782"/>
                    <a:pt x="1446" y="1681"/>
                    <a:pt x="1313" y="1595"/>
                  </a:cubicBezTo>
                  <a:cubicBezTo>
                    <a:pt x="1079" y="1392"/>
                    <a:pt x="875" y="1165"/>
                    <a:pt x="688" y="915"/>
                  </a:cubicBezTo>
                  <a:cubicBezTo>
                    <a:pt x="492" y="665"/>
                    <a:pt x="313" y="415"/>
                    <a:pt x="141" y="134"/>
                  </a:cubicBezTo>
                  <a:cubicBezTo>
                    <a:pt x="125" y="110"/>
                    <a:pt x="102" y="71"/>
                    <a:pt x="86" y="40"/>
                  </a:cubicBezTo>
                  <a:cubicBezTo>
                    <a:pt x="55" y="24"/>
                    <a:pt x="24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65"/>
            <p:cNvSpPr/>
            <p:nvPr/>
          </p:nvSpPr>
          <p:spPr>
            <a:xfrm>
              <a:off x="1897390" y="1548346"/>
              <a:ext cx="89352" cy="77923"/>
            </a:xfrm>
            <a:custGeom>
              <a:avLst/>
              <a:gdLst/>
              <a:ahLst/>
              <a:cxnLst/>
              <a:rect l="l" t="t" r="r" b="b"/>
              <a:pathLst>
                <a:path w="2447" h="2134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10"/>
                    <a:pt x="32" y="165"/>
                  </a:cubicBezTo>
                  <a:cubicBezTo>
                    <a:pt x="532" y="915"/>
                    <a:pt x="1251" y="1509"/>
                    <a:pt x="2009" y="1954"/>
                  </a:cubicBezTo>
                  <a:cubicBezTo>
                    <a:pt x="2111" y="2017"/>
                    <a:pt x="2205" y="2064"/>
                    <a:pt x="2306" y="2118"/>
                  </a:cubicBezTo>
                  <a:cubicBezTo>
                    <a:pt x="2353" y="2118"/>
                    <a:pt x="2400" y="2134"/>
                    <a:pt x="2447" y="2134"/>
                  </a:cubicBezTo>
                  <a:cubicBezTo>
                    <a:pt x="1540" y="1618"/>
                    <a:pt x="689" y="954"/>
                    <a:pt x="87" y="79"/>
                  </a:cubicBezTo>
                  <a:cubicBezTo>
                    <a:pt x="71" y="63"/>
                    <a:pt x="56" y="40"/>
                    <a:pt x="48" y="24"/>
                  </a:cubicBezTo>
                  <a:cubicBezTo>
                    <a:pt x="24" y="16"/>
                    <a:pt x="17" y="1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65"/>
            <p:cNvSpPr/>
            <p:nvPr/>
          </p:nvSpPr>
          <p:spPr>
            <a:xfrm>
              <a:off x="2075181" y="1554627"/>
              <a:ext cx="35127" cy="114730"/>
            </a:xfrm>
            <a:custGeom>
              <a:avLst/>
              <a:gdLst/>
              <a:ahLst/>
              <a:cxnLst/>
              <a:rect l="l" t="t" r="r" b="b"/>
              <a:pathLst>
                <a:path w="962" h="3142" extrusionOk="0">
                  <a:moveTo>
                    <a:pt x="930" y="0"/>
                  </a:moveTo>
                  <a:cubicBezTo>
                    <a:pt x="852" y="118"/>
                    <a:pt x="782" y="243"/>
                    <a:pt x="727" y="368"/>
                  </a:cubicBezTo>
                  <a:cubicBezTo>
                    <a:pt x="602" y="649"/>
                    <a:pt x="485" y="946"/>
                    <a:pt x="391" y="1235"/>
                  </a:cubicBezTo>
                  <a:cubicBezTo>
                    <a:pt x="219" y="1782"/>
                    <a:pt x="94" y="2360"/>
                    <a:pt x="0" y="2939"/>
                  </a:cubicBezTo>
                  <a:cubicBezTo>
                    <a:pt x="16" y="3009"/>
                    <a:pt x="24" y="3071"/>
                    <a:pt x="39" y="3142"/>
                  </a:cubicBezTo>
                  <a:cubicBezTo>
                    <a:pt x="94" y="2861"/>
                    <a:pt x="149" y="2579"/>
                    <a:pt x="219" y="2290"/>
                  </a:cubicBezTo>
                  <a:cubicBezTo>
                    <a:pt x="368" y="1681"/>
                    <a:pt x="540" y="1071"/>
                    <a:pt x="813" y="493"/>
                  </a:cubicBezTo>
                  <a:cubicBezTo>
                    <a:pt x="860" y="399"/>
                    <a:pt x="915" y="313"/>
                    <a:pt x="962" y="219"/>
                  </a:cubicBezTo>
                  <a:cubicBezTo>
                    <a:pt x="954" y="141"/>
                    <a:pt x="930" y="63"/>
                    <a:pt x="93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65"/>
            <p:cNvSpPr/>
            <p:nvPr/>
          </p:nvSpPr>
          <p:spPr>
            <a:xfrm>
              <a:off x="2082886" y="1578325"/>
              <a:ext cx="28847" cy="109289"/>
            </a:xfrm>
            <a:custGeom>
              <a:avLst/>
              <a:gdLst/>
              <a:ahLst/>
              <a:cxnLst/>
              <a:rect l="l" t="t" r="r" b="b"/>
              <a:pathLst>
                <a:path w="790" h="2993" extrusionOk="0">
                  <a:moveTo>
                    <a:pt x="790" y="0"/>
                  </a:moveTo>
                  <a:cubicBezTo>
                    <a:pt x="625" y="297"/>
                    <a:pt x="469" y="602"/>
                    <a:pt x="352" y="930"/>
                  </a:cubicBezTo>
                  <a:cubicBezTo>
                    <a:pt x="235" y="1250"/>
                    <a:pt x="164" y="1594"/>
                    <a:pt x="102" y="1922"/>
                  </a:cubicBezTo>
                  <a:cubicBezTo>
                    <a:pt x="55" y="2235"/>
                    <a:pt x="39" y="2563"/>
                    <a:pt x="0" y="2884"/>
                  </a:cubicBezTo>
                  <a:lnTo>
                    <a:pt x="0" y="2923"/>
                  </a:lnTo>
                  <a:cubicBezTo>
                    <a:pt x="8" y="2938"/>
                    <a:pt x="24" y="2970"/>
                    <a:pt x="39" y="2993"/>
                  </a:cubicBezTo>
                  <a:cubicBezTo>
                    <a:pt x="47" y="2977"/>
                    <a:pt x="47" y="2962"/>
                    <a:pt x="47" y="2954"/>
                  </a:cubicBezTo>
                  <a:cubicBezTo>
                    <a:pt x="94" y="2641"/>
                    <a:pt x="125" y="2329"/>
                    <a:pt x="172" y="2024"/>
                  </a:cubicBezTo>
                  <a:cubicBezTo>
                    <a:pt x="227" y="1688"/>
                    <a:pt x="297" y="1368"/>
                    <a:pt x="399" y="1047"/>
                  </a:cubicBezTo>
                  <a:cubicBezTo>
                    <a:pt x="485" y="742"/>
                    <a:pt x="618" y="461"/>
                    <a:pt x="766" y="180"/>
                  </a:cubicBezTo>
                  <a:cubicBezTo>
                    <a:pt x="782" y="172"/>
                    <a:pt x="782" y="149"/>
                    <a:pt x="790" y="14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65"/>
            <p:cNvSpPr/>
            <p:nvPr/>
          </p:nvSpPr>
          <p:spPr>
            <a:xfrm>
              <a:off x="2089166" y="1588002"/>
              <a:ext cx="28263" cy="108194"/>
            </a:xfrm>
            <a:custGeom>
              <a:avLst/>
              <a:gdLst/>
              <a:ahLst/>
              <a:cxnLst/>
              <a:rect l="l" t="t" r="r" b="b"/>
              <a:pathLst>
                <a:path w="774" h="2963" extrusionOk="0">
                  <a:moveTo>
                    <a:pt x="750" y="1"/>
                  </a:moveTo>
                  <a:cubicBezTo>
                    <a:pt x="633" y="196"/>
                    <a:pt x="547" y="399"/>
                    <a:pt x="461" y="610"/>
                  </a:cubicBezTo>
                  <a:cubicBezTo>
                    <a:pt x="235" y="1126"/>
                    <a:pt x="110" y="1673"/>
                    <a:pt x="39" y="2228"/>
                  </a:cubicBezTo>
                  <a:cubicBezTo>
                    <a:pt x="8" y="2454"/>
                    <a:pt x="0" y="2681"/>
                    <a:pt x="0" y="2900"/>
                  </a:cubicBezTo>
                  <a:cubicBezTo>
                    <a:pt x="8" y="2923"/>
                    <a:pt x="32" y="2939"/>
                    <a:pt x="47" y="2962"/>
                  </a:cubicBezTo>
                  <a:cubicBezTo>
                    <a:pt x="78" y="2001"/>
                    <a:pt x="321" y="1056"/>
                    <a:pt x="774" y="204"/>
                  </a:cubicBezTo>
                  <a:cubicBezTo>
                    <a:pt x="774" y="141"/>
                    <a:pt x="766" y="79"/>
                    <a:pt x="75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65"/>
            <p:cNvSpPr/>
            <p:nvPr/>
          </p:nvSpPr>
          <p:spPr>
            <a:xfrm>
              <a:off x="2120824" y="1640803"/>
              <a:ext cx="72227" cy="71350"/>
            </a:xfrm>
            <a:custGeom>
              <a:avLst/>
              <a:gdLst/>
              <a:ahLst/>
              <a:cxnLst/>
              <a:rect l="l" t="t" r="r" b="b"/>
              <a:pathLst>
                <a:path w="1978" h="1954" extrusionOk="0">
                  <a:moveTo>
                    <a:pt x="1978" y="0"/>
                  </a:moveTo>
                  <a:cubicBezTo>
                    <a:pt x="1931" y="32"/>
                    <a:pt x="1868" y="63"/>
                    <a:pt x="1821" y="86"/>
                  </a:cubicBezTo>
                  <a:cubicBezTo>
                    <a:pt x="1735" y="235"/>
                    <a:pt x="1642" y="375"/>
                    <a:pt x="1548" y="508"/>
                  </a:cubicBezTo>
                  <a:cubicBezTo>
                    <a:pt x="1321" y="829"/>
                    <a:pt x="1048" y="1118"/>
                    <a:pt x="759" y="1368"/>
                  </a:cubicBezTo>
                  <a:cubicBezTo>
                    <a:pt x="524" y="1571"/>
                    <a:pt x="266" y="1759"/>
                    <a:pt x="1" y="1938"/>
                  </a:cubicBezTo>
                  <a:cubicBezTo>
                    <a:pt x="40" y="1946"/>
                    <a:pt x="79" y="1954"/>
                    <a:pt x="118" y="1954"/>
                  </a:cubicBezTo>
                  <a:cubicBezTo>
                    <a:pt x="657" y="1595"/>
                    <a:pt x="1157" y="1173"/>
                    <a:pt x="1556" y="665"/>
                  </a:cubicBezTo>
                  <a:cubicBezTo>
                    <a:pt x="1720" y="461"/>
                    <a:pt x="1860" y="235"/>
                    <a:pt x="197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65"/>
            <p:cNvSpPr/>
            <p:nvPr/>
          </p:nvSpPr>
          <p:spPr>
            <a:xfrm>
              <a:off x="2135102" y="1644783"/>
              <a:ext cx="69378" cy="68247"/>
            </a:xfrm>
            <a:custGeom>
              <a:avLst/>
              <a:gdLst/>
              <a:ahLst/>
              <a:cxnLst/>
              <a:rect l="l" t="t" r="r" b="b"/>
              <a:pathLst>
                <a:path w="1900" h="1869" extrusionOk="0">
                  <a:moveTo>
                    <a:pt x="1899" y="1"/>
                  </a:moveTo>
                  <a:lnTo>
                    <a:pt x="1899" y="1"/>
                  </a:lnTo>
                  <a:cubicBezTo>
                    <a:pt x="1868" y="9"/>
                    <a:pt x="1829" y="16"/>
                    <a:pt x="1798" y="40"/>
                  </a:cubicBezTo>
                  <a:cubicBezTo>
                    <a:pt x="1665" y="306"/>
                    <a:pt x="1501" y="556"/>
                    <a:pt x="1305" y="782"/>
                  </a:cubicBezTo>
                  <a:cubicBezTo>
                    <a:pt x="930" y="1204"/>
                    <a:pt x="485" y="1571"/>
                    <a:pt x="0" y="1868"/>
                  </a:cubicBezTo>
                  <a:cubicBezTo>
                    <a:pt x="55" y="1868"/>
                    <a:pt x="94" y="1853"/>
                    <a:pt x="141" y="1853"/>
                  </a:cubicBezTo>
                  <a:cubicBezTo>
                    <a:pt x="297" y="1751"/>
                    <a:pt x="454" y="1642"/>
                    <a:pt x="602" y="1525"/>
                  </a:cubicBezTo>
                  <a:cubicBezTo>
                    <a:pt x="837" y="1337"/>
                    <a:pt x="1055" y="1134"/>
                    <a:pt x="1266" y="915"/>
                  </a:cubicBezTo>
                  <a:cubicBezTo>
                    <a:pt x="1462" y="696"/>
                    <a:pt x="1634" y="446"/>
                    <a:pt x="1782" y="196"/>
                  </a:cubicBezTo>
                  <a:cubicBezTo>
                    <a:pt x="1821" y="126"/>
                    <a:pt x="1860" y="71"/>
                    <a:pt x="189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65"/>
            <p:cNvSpPr/>
            <p:nvPr/>
          </p:nvSpPr>
          <p:spPr>
            <a:xfrm>
              <a:off x="1895419" y="1465603"/>
              <a:ext cx="113890" cy="169795"/>
            </a:xfrm>
            <a:custGeom>
              <a:avLst/>
              <a:gdLst/>
              <a:ahLst/>
              <a:cxnLst/>
              <a:rect l="l" t="t" r="r" b="b"/>
              <a:pathLst>
                <a:path w="3119" h="4650" extrusionOk="0">
                  <a:moveTo>
                    <a:pt x="0" y="0"/>
                  </a:moveTo>
                  <a:lnTo>
                    <a:pt x="0" y="0"/>
                  </a:lnTo>
                  <a:cubicBezTo>
                    <a:pt x="16" y="125"/>
                    <a:pt x="39" y="258"/>
                    <a:pt x="63" y="383"/>
                  </a:cubicBezTo>
                  <a:cubicBezTo>
                    <a:pt x="78" y="461"/>
                    <a:pt x="94" y="540"/>
                    <a:pt x="110" y="618"/>
                  </a:cubicBezTo>
                  <a:cubicBezTo>
                    <a:pt x="227" y="1165"/>
                    <a:pt x="422" y="1688"/>
                    <a:pt x="680" y="2188"/>
                  </a:cubicBezTo>
                  <a:lnTo>
                    <a:pt x="657" y="2188"/>
                  </a:lnTo>
                  <a:cubicBezTo>
                    <a:pt x="625" y="2188"/>
                    <a:pt x="602" y="2204"/>
                    <a:pt x="571" y="2204"/>
                  </a:cubicBezTo>
                  <a:cubicBezTo>
                    <a:pt x="539" y="2204"/>
                    <a:pt x="524" y="2212"/>
                    <a:pt x="500" y="2212"/>
                  </a:cubicBezTo>
                  <a:cubicBezTo>
                    <a:pt x="696" y="2767"/>
                    <a:pt x="1032" y="3267"/>
                    <a:pt x="1438" y="3673"/>
                  </a:cubicBezTo>
                  <a:cubicBezTo>
                    <a:pt x="1524" y="3767"/>
                    <a:pt x="1626" y="3853"/>
                    <a:pt x="1719" y="3931"/>
                  </a:cubicBezTo>
                  <a:cubicBezTo>
                    <a:pt x="1930" y="4103"/>
                    <a:pt x="2149" y="4251"/>
                    <a:pt x="2384" y="4376"/>
                  </a:cubicBezTo>
                  <a:cubicBezTo>
                    <a:pt x="2462" y="4431"/>
                    <a:pt x="2556" y="4470"/>
                    <a:pt x="2642" y="4509"/>
                  </a:cubicBezTo>
                  <a:cubicBezTo>
                    <a:pt x="2759" y="4564"/>
                    <a:pt x="2884" y="4611"/>
                    <a:pt x="3009" y="4650"/>
                  </a:cubicBezTo>
                  <a:lnTo>
                    <a:pt x="3024" y="4650"/>
                  </a:lnTo>
                  <a:cubicBezTo>
                    <a:pt x="3040" y="4595"/>
                    <a:pt x="3048" y="4548"/>
                    <a:pt x="3064" y="4494"/>
                  </a:cubicBezTo>
                  <a:cubicBezTo>
                    <a:pt x="3079" y="4376"/>
                    <a:pt x="3103" y="4259"/>
                    <a:pt x="3110" y="4142"/>
                  </a:cubicBezTo>
                  <a:cubicBezTo>
                    <a:pt x="3118" y="4079"/>
                    <a:pt x="3118" y="4017"/>
                    <a:pt x="3118" y="3947"/>
                  </a:cubicBezTo>
                  <a:cubicBezTo>
                    <a:pt x="3118" y="3806"/>
                    <a:pt x="3110" y="3657"/>
                    <a:pt x="3103" y="3517"/>
                  </a:cubicBezTo>
                  <a:cubicBezTo>
                    <a:pt x="3079" y="3392"/>
                    <a:pt x="3064" y="3259"/>
                    <a:pt x="3024" y="3126"/>
                  </a:cubicBezTo>
                  <a:cubicBezTo>
                    <a:pt x="2845" y="2478"/>
                    <a:pt x="2477" y="1852"/>
                    <a:pt x="1985" y="1329"/>
                  </a:cubicBezTo>
                  <a:cubicBezTo>
                    <a:pt x="1977" y="1384"/>
                    <a:pt x="1977" y="1430"/>
                    <a:pt x="1970" y="1477"/>
                  </a:cubicBezTo>
                  <a:cubicBezTo>
                    <a:pt x="1970" y="1509"/>
                    <a:pt x="1954" y="1524"/>
                    <a:pt x="1954" y="1548"/>
                  </a:cubicBezTo>
                  <a:cubicBezTo>
                    <a:pt x="1759" y="1227"/>
                    <a:pt x="1516" y="930"/>
                    <a:pt x="1227" y="688"/>
                  </a:cubicBezTo>
                  <a:cubicBezTo>
                    <a:pt x="1047" y="532"/>
                    <a:pt x="852" y="399"/>
                    <a:pt x="649" y="282"/>
                  </a:cubicBezTo>
                  <a:cubicBezTo>
                    <a:pt x="571" y="235"/>
                    <a:pt x="493" y="196"/>
                    <a:pt x="407" y="157"/>
                  </a:cubicBezTo>
                  <a:cubicBezTo>
                    <a:pt x="328" y="133"/>
                    <a:pt x="258" y="102"/>
                    <a:pt x="180" y="71"/>
                  </a:cubicBezTo>
                  <a:cubicBezTo>
                    <a:pt x="149" y="55"/>
                    <a:pt x="110" y="39"/>
                    <a:pt x="71" y="32"/>
                  </a:cubicBezTo>
                  <a:cubicBezTo>
                    <a:pt x="55" y="24"/>
                    <a:pt x="24" y="1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65"/>
            <p:cNvSpPr/>
            <p:nvPr/>
          </p:nvSpPr>
          <p:spPr>
            <a:xfrm>
              <a:off x="2027821" y="1282407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65"/>
            <p:cNvSpPr/>
            <p:nvPr/>
          </p:nvSpPr>
          <p:spPr>
            <a:xfrm>
              <a:off x="2091722" y="1562624"/>
              <a:ext cx="101329" cy="143833"/>
            </a:xfrm>
            <a:custGeom>
              <a:avLst/>
              <a:gdLst/>
              <a:ahLst/>
              <a:cxnLst/>
              <a:rect l="l" t="t" r="r" b="b"/>
              <a:pathLst>
                <a:path w="2775" h="3939" extrusionOk="0">
                  <a:moveTo>
                    <a:pt x="2775" y="0"/>
                  </a:moveTo>
                  <a:cubicBezTo>
                    <a:pt x="2733" y="28"/>
                    <a:pt x="2697" y="56"/>
                    <a:pt x="2651" y="56"/>
                  </a:cubicBezTo>
                  <a:cubicBezTo>
                    <a:pt x="2645" y="56"/>
                    <a:pt x="2640" y="56"/>
                    <a:pt x="2634" y="55"/>
                  </a:cubicBezTo>
                  <a:cubicBezTo>
                    <a:pt x="2329" y="235"/>
                    <a:pt x="2040" y="453"/>
                    <a:pt x="1759" y="680"/>
                  </a:cubicBezTo>
                  <a:cubicBezTo>
                    <a:pt x="1657" y="758"/>
                    <a:pt x="1548" y="844"/>
                    <a:pt x="1454" y="930"/>
                  </a:cubicBezTo>
                  <a:cubicBezTo>
                    <a:pt x="1306" y="1055"/>
                    <a:pt x="1157" y="1196"/>
                    <a:pt x="1024" y="1329"/>
                  </a:cubicBezTo>
                  <a:cubicBezTo>
                    <a:pt x="1016" y="1305"/>
                    <a:pt x="993" y="1274"/>
                    <a:pt x="985" y="1243"/>
                  </a:cubicBezTo>
                  <a:cubicBezTo>
                    <a:pt x="962" y="1204"/>
                    <a:pt x="946" y="1165"/>
                    <a:pt x="938" y="1126"/>
                  </a:cubicBezTo>
                  <a:cubicBezTo>
                    <a:pt x="923" y="1094"/>
                    <a:pt x="907" y="1071"/>
                    <a:pt x="899" y="1032"/>
                  </a:cubicBezTo>
                  <a:cubicBezTo>
                    <a:pt x="516" y="1540"/>
                    <a:pt x="243" y="2126"/>
                    <a:pt x="102" y="2735"/>
                  </a:cubicBezTo>
                  <a:cubicBezTo>
                    <a:pt x="63" y="2907"/>
                    <a:pt x="40" y="3079"/>
                    <a:pt x="16" y="3243"/>
                  </a:cubicBezTo>
                  <a:cubicBezTo>
                    <a:pt x="8" y="3353"/>
                    <a:pt x="1" y="3462"/>
                    <a:pt x="1" y="3571"/>
                  </a:cubicBezTo>
                  <a:lnTo>
                    <a:pt x="1" y="3829"/>
                  </a:lnTo>
                  <a:lnTo>
                    <a:pt x="1" y="3884"/>
                  </a:lnTo>
                  <a:lnTo>
                    <a:pt x="1" y="3939"/>
                  </a:lnTo>
                  <a:cubicBezTo>
                    <a:pt x="24" y="3939"/>
                    <a:pt x="55" y="3931"/>
                    <a:pt x="87" y="3931"/>
                  </a:cubicBezTo>
                  <a:cubicBezTo>
                    <a:pt x="126" y="3931"/>
                    <a:pt x="165" y="3931"/>
                    <a:pt x="204" y="3923"/>
                  </a:cubicBezTo>
                  <a:cubicBezTo>
                    <a:pt x="258" y="3907"/>
                    <a:pt x="313" y="3900"/>
                    <a:pt x="368" y="3892"/>
                  </a:cubicBezTo>
                  <a:cubicBezTo>
                    <a:pt x="532" y="3861"/>
                    <a:pt x="688" y="3814"/>
                    <a:pt x="845" y="3743"/>
                  </a:cubicBezTo>
                  <a:cubicBezTo>
                    <a:pt x="946" y="3704"/>
                    <a:pt x="1032" y="3657"/>
                    <a:pt x="1118" y="3610"/>
                  </a:cubicBezTo>
                  <a:cubicBezTo>
                    <a:pt x="1704" y="3274"/>
                    <a:pt x="2165" y="2727"/>
                    <a:pt x="2400" y="2087"/>
                  </a:cubicBezTo>
                  <a:cubicBezTo>
                    <a:pt x="2392" y="2071"/>
                    <a:pt x="2368" y="2071"/>
                    <a:pt x="2361" y="2071"/>
                  </a:cubicBezTo>
                  <a:cubicBezTo>
                    <a:pt x="2354" y="2070"/>
                    <a:pt x="2348" y="2070"/>
                    <a:pt x="2342" y="2070"/>
                  </a:cubicBezTo>
                  <a:cubicBezTo>
                    <a:pt x="2298" y="2070"/>
                    <a:pt x="2246" y="2092"/>
                    <a:pt x="2212" y="2126"/>
                  </a:cubicBezTo>
                  <a:cubicBezTo>
                    <a:pt x="2228" y="2102"/>
                    <a:pt x="2228" y="2095"/>
                    <a:pt x="2236" y="2071"/>
                  </a:cubicBezTo>
                  <a:cubicBezTo>
                    <a:pt x="2415" y="1680"/>
                    <a:pt x="2540" y="1274"/>
                    <a:pt x="2634" y="860"/>
                  </a:cubicBezTo>
                  <a:lnTo>
                    <a:pt x="2697" y="571"/>
                  </a:lnTo>
                  <a:cubicBezTo>
                    <a:pt x="2728" y="414"/>
                    <a:pt x="2743" y="266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65"/>
            <p:cNvSpPr/>
            <p:nvPr/>
          </p:nvSpPr>
          <p:spPr>
            <a:xfrm>
              <a:off x="2031509" y="1382276"/>
              <a:ext cx="10042" cy="88768"/>
            </a:xfrm>
            <a:custGeom>
              <a:avLst/>
              <a:gdLst/>
              <a:ahLst/>
              <a:cxnLst/>
              <a:rect l="l" t="t" r="r" b="b"/>
              <a:pathLst>
                <a:path w="275" h="2431" extrusionOk="0">
                  <a:moveTo>
                    <a:pt x="1" y="1"/>
                  </a:moveTo>
                  <a:cubicBezTo>
                    <a:pt x="1" y="266"/>
                    <a:pt x="9" y="524"/>
                    <a:pt x="16" y="790"/>
                  </a:cubicBezTo>
                  <a:cubicBezTo>
                    <a:pt x="24" y="1126"/>
                    <a:pt x="48" y="1446"/>
                    <a:pt x="79" y="1774"/>
                  </a:cubicBezTo>
                  <a:cubicBezTo>
                    <a:pt x="123" y="1987"/>
                    <a:pt x="187" y="2192"/>
                    <a:pt x="260" y="2391"/>
                  </a:cubicBezTo>
                  <a:lnTo>
                    <a:pt x="260" y="2391"/>
                  </a:lnTo>
                  <a:cubicBezTo>
                    <a:pt x="254" y="2368"/>
                    <a:pt x="251" y="2342"/>
                    <a:pt x="251" y="2314"/>
                  </a:cubicBezTo>
                  <a:cubicBezTo>
                    <a:pt x="204" y="2079"/>
                    <a:pt x="180" y="1845"/>
                    <a:pt x="165" y="1610"/>
                  </a:cubicBezTo>
                  <a:cubicBezTo>
                    <a:pt x="141" y="1384"/>
                    <a:pt x="118" y="1157"/>
                    <a:pt x="102" y="938"/>
                  </a:cubicBezTo>
                  <a:cubicBezTo>
                    <a:pt x="87" y="712"/>
                    <a:pt x="87" y="485"/>
                    <a:pt x="87" y="258"/>
                  </a:cubicBezTo>
                  <a:lnTo>
                    <a:pt x="87" y="47"/>
                  </a:lnTo>
                  <a:cubicBezTo>
                    <a:pt x="55" y="24"/>
                    <a:pt x="24" y="16"/>
                    <a:pt x="1" y="1"/>
                  </a:cubicBezTo>
                  <a:close/>
                  <a:moveTo>
                    <a:pt x="260" y="2391"/>
                  </a:moveTo>
                  <a:cubicBezTo>
                    <a:pt x="263" y="2405"/>
                    <a:pt x="268" y="2419"/>
                    <a:pt x="274" y="2431"/>
                  </a:cubicBezTo>
                  <a:cubicBezTo>
                    <a:pt x="269" y="2418"/>
                    <a:pt x="264" y="2404"/>
                    <a:pt x="260" y="239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65"/>
            <p:cNvSpPr/>
            <p:nvPr/>
          </p:nvSpPr>
          <p:spPr>
            <a:xfrm>
              <a:off x="2043778" y="1281567"/>
              <a:ext cx="28007" cy="233148"/>
            </a:xfrm>
            <a:custGeom>
              <a:avLst/>
              <a:gdLst/>
              <a:ahLst/>
              <a:cxnLst/>
              <a:rect l="l" t="t" r="r" b="b"/>
              <a:pathLst>
                <a:path w="767" h="6385" extrusionOk="0">
                  <a:moveTo>
                    <a:pt x="704" y="0"/>
                  </a:moveTo>
                  <a:lnTo>
                    <a:pt x="649" y="86"/>
                  </a:lnTo>
                  <a:cubicBezTo>
                    <a:pt x="649" y="149"/>
                    <a:pt x="657" y="195"/>
                    <a:pt x="657" y="242"/>
                  </a:cubicBezTo>
                  <a:cubicBezTo>
                    <a:pt x="665" y="485"/>
                    <a:pt x="649" y="703"/>
                    <a:pt x="626" y="938"/>
                  </a:cubicBezTo>
                  <a:cubicBezTo>
                    <a:pt x="610" y="1188"/>
                    <a:pt x="618" y="1438"/>
                    <a:pt x="618" y="1680"/>
                  </a:cubicBezTo>
                  <a:cubicBezTo>
                    <a:pt x="626" y="1930"/>
                    <a:pt x="618" y="2180"/>
                    <a:pt x="618" y="2423"/>
                  </a:cubicBezTo>
                  <a:cubicBezTo>
                    <a:pt x="618" y="2923"/>
                    <a:pt x="587" y="3423"/>
                    <a:pt x="579" y="3923"/>
                  </a:cubicBezTo>
                  <a:cubicBezTo>
                    <a:pt x="571" y="4431"/>
                    <a:pt x="579" y="4923"/>
                    <a:pt x="548" y="5431"/>
                  </a:cubicBezTo>
                  <a:cubicBezTo>
                    <a:pt x="540" y="5619"/>
                    <a:pt x="517" y="5798"/>
                    <a:pt x="509" y="5970"/>
                  </a:cubicBezTo>
                  <a:cubicBezTo>
                    <a:pt x="415" y="5564"/>
                    <a:pt x="337" y="5150"/>
                    <a:pt x="290" y="4743"/>
                  </a:cubicBezTo>
                  <a:cubicBezTo>
                    <a:pt x="227" y="4212"/>
                    <a:pt x="188" y="3696"/>
                    <a:pt x="149" y="3165"/>
                  </a:cubicBezTo>
                  <a:cubicBezTo>
                    <a:pt x="110" y="2657"/>
                    <a:pt x="95" y="2141"/>
                    <a:pt x="126" y="1633"/>
                  </a:cubicBezTo>
                  <a:cubicBezTo>
                    <a:pt x="149" y="1352"/>
                    <a:pt x="196" y="1078"/>
                    <a:pt x="251" y="797"/>
                  </a:cubicBezTo>
                  <a:lnTo>
                    <a:pt x="251" y="797"/>
                  </a:lnTo>
                  <a:cubicBezTo>
                    <a:pt x="196" y="891"/>
                    <a:pt x="157" y="993"/>
                    <a:pt x="118" y="1094"/>
                  </a:cubicBezTo>
                  <a:cubicBezTo>
                    <a:pt x="102" y="1211"/>
                    <a:pt x="95" y="1344"/>
                    <a:pt x="71" y="1461"/>
                  </a:cubicBezTo>
                  <a:cubicBezTo>
                    <a:pt x="1" y="1977"/>
                    <a:pt x="16" y="2493"/>
                    <a:pt x="40" y="3001"/>
                  </a:cubicBezTo>
                  <a:cubicBezTo>
                    <a:pt x="63" y="3267"/>
                    <a:pt x="79" y="3517"/>
                    <a:pt x="95" y="3782"/>
                  </a:cubicBezTo>
                  <a:cubicBezTo>
                    <a:pt x="110" y="4056"/>
                    <a:pt x="118" y="4321"/>
                    <a:pt x="141" y="4587"/>
                  </a:cubicBezTo>
                  <a:cubicBezTo>
                    <a:pt x="180" y="5103"/>
                    <a:pt x="274" y="5619"/>
                    <a:pt x="391" y="6127"/>
                  </a:cubicBezTo>
                  <a:lnTo>
                    <a:pt x="391" y="6150"/>
                  </a:lnTo>
                  <a:lnTo>
                    <a:pt x="540" y="6384"/>
                  </a:lnTo>
                  <a:lnTo>
                    <a:pt x="610" y="6314"/>
                  </a:lnTo>
                  <a:cubicBezTo>
                    <a:pt x="618" y="6095"/>
                    <a:pt x="642" y="5884"/>
                    <a:pt x="649" y="5666"/>
                  </a:cubicBezTo>
                  <a:cubicBezTo>
                    <a:pt x="681" y="5158"/>
                    <a:pt x="665" y="4657"/>
                    <a:pt x="681" y="4150"/>
                  </a:cubicBezTo>
                  <a:cubicBezTo>
                    <a:pt x="688" y="3649"/>
                    <a:pt x="720" y="3149"/>
                    <a:pt x="728" y="2649"/>
                  </a:cubicBezTo>
                  <a:cubicBezTo>
                    <a:pt x="735" y="2165"/>
                    <a:pt x="704" y="1665"/>
                    <a:pt x="704" y="1164"/>
                  </a:cubicBezTo>
                  <a:cubicBezTo>
                    <a:pt x="704" y="899"/>
                    <a:pt x="759" y="625"/>
                    <a:pt x="767" y="352"/>
                  </a:cubicBezTo>
                  <a:cubicBezTo>
                    <a:pt x="751" y="258"/>
                    <a:pt x="751" y="164"/>
                    <a:pt x="743" y="70"/>
                  </a:cubicBezTo>
                  <a:cubicBezTo>
                    <a:pt x="735" y="39"/>
                    <a:pt x="712" y="24"/>
                    <a:pt x="704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65"/>
            <p:cNvSpPr/>
            <p:nvPr/>
          </p:nvSpPr>
          <p:spPr>
            <a:xfrm>
              <a:off x="2070909" y="1304681"/>
              <a:ext cx="15701" cy="201745"/>
            </a:xfrm>
            <a:custGeom>
              <a:avLst/>
              <a:gdLst/>
              <a:ahLst/>
              <a:cxnLst/>
              <a:rect l="l" t="t" r="r" b="b"/>
              <a:pathLst>
                <a:path w="430" h="5525" extrusionOk="0">
                  <a:moveTo>
                    <a:pt x="258" y="0"/>
                  </a:moveTo>
                  <a:cubicBezTo>
                    <a:pt x="274" y="344"/>
                    <a:pt x="274" y="696"/>
                    <a:pt x="289" y="1039"/>
                  </a:cubicBezTo>
                  <a:cubicBezTo>
                    <a:pt x="297" y="1571"/>
                    <a:pt x="289" y="2102"/>
                    <a:pt x="266" y="2634"/>
                  </a:cubicBezTo>
                  <a:cubicBezTo>
                    <a:pt x="227" y="3602"/>
                    <a:pt x="156" y="4564"/>
                    <a:pt x="0" y="5525"/>
                  </a:cubicBezTo>
                  <a:cubicBezTo>
                    <a:pt x="63" y="5454"/>
                    <a:pt x="110" y="5384"/>
                    <a:pt x="172" y="5322"/>
                  </a:cubicBezTo>
                  <a:cubicBezTo>
                    <a:pt x="219" y="5009"/>
                    <a:pt x="266" y="4681"/>
                    <a:pt x="297" y="4360"/>
                  </a:cubicBezTo>
                  <a:cubicBezTo>
                    <a:pt x="406" y="3337"/>
                    <a:pt x="430" y="2297"/>
                    <a:pt x="383" y="1266"/>
                  </a:cubicBezTo>
                  <a:cubicBezTo>
                    <a:pt x="367" y="914"/>
                    <a:pt x="344" y="555"/>
                    <a:pt x="336" y="195"/>
                  </a:cubicBezTo>
                  <a:cubicBezTo>
                    <a:pt x="313" y="133"/>
                    <a:pt x="289" y="7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65"/>
            <p:cNvSpPr/>
            <p:nvPr/>
          </p:nvSpPr>
          <p:spPr>
            <a:xfrm>
              <a:off x="2080037" y="1378004"/>
              <a:ext cx="21982" cy="117323"/>
            </a:xfrm>
            <a:custGeom>
              <a:avLst/>
              <a:gdLst/>
              <a:ahLst/>
              <a:cxnLst/>
              <a:rect l="l" t="t" r="r" b="b"/>
              <a:pathLst>
                <a:path w="602" h="3213" extrusionOk="0">
                  <a:moveTo>
                    <a:pt x="602" y="0"/>
                  </a:moveTo>
                  <a:cubicBezTo>
                    <a:pt x="571" y="39"/>
                    <a:pt x="532" y="71"/>
                    <a:pt x="516" y="94"/>
                  </a:cubicBezTo>
                  <a:lnTo>
                    <a:pt x="485" y="626"/>
                  </a:lnTo>
                  <a:cubicBezTo>
                    <a:pt x="430" y="1516"/>
                    <a:pt x="274" y="2376"/>
                    <a:pt x="0" y="3212"/>
                  </a:cubicBezTo>
                  <a:cubicBezTo>
                    <a:pt x="94" y="3079"/>
                    <a:pt x="180" y="2931"/>
                    <a:pt x="258" y="2790"/>
                  </a:cubicBezTo>
                  <a:cubicBezTo>
                    <a:pt x="321" y="2587"/>
                    <a:pt x="375" y="2376"/>
                    <a:pt x="414" y="2157"/>
                  </a:cubicBezTo>
                  <a:cubicBezTo>
                    <a:pt x="508" y="1712"/>
                    <a:pt x="563" y="1251"/>
                    <a:pt x="594" y="790"/>
                  </a:cubicBezTo>
                  <a:cubicBezTo>
                    <a:pt x="602" y="555"/>
                    <a:pt x="602" y="329"/>
                    <a:pt x="602" y="94"/>
                  </a:cubicBezTo>
                  <a:lnTo>
                    <a:pt x="602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65"/>
            <p:cNvSpPr/>
            <p:nvPr/>
          </p:nvSpPr>
          <p:spPr>
            <a:xfrm>
              <a:off x="1897390" y="1478712"/>
              <a:ext cx="94501" cy="150990"/>
            </a:xfrm>
            <a:custGeom>
              <a:avLst/>
              <a:gdLst/>
              <a:ahLst/>
              <a:cxnLst/>
              <a:rect l="l" t="t" r="r" b="b"/>
              <a:pathLst>
                <a:path w="2588" h="4135" extrusionOk="0">
                  <a:moveTo>
                    <a:pt x="1" y="1"/>
                  </a:moveTo>
                  <a:cubicBezTo>
                    <a:pt x="17" y="79"/>
                    <a:pt x="24" y="157"/>
                    <a:pt x="48" y="235"/>
                  </a:cubicBezTo>
                  <a:cubicBezTo>
                    <a:pt x="196" y="493"/>
                    <a:pt x="314" y="774"/>
                    <a:pt x="439" y="1032"/>
                  </a:cubicBezTo>
                  <a:cubicBezTo>
                    <a:pt x="532" y="1236"/>
                    <a:pt x="665" y="1431"/>
                    <a:pt x="782" y="1626"/>
                  </a:cubicBezTo>
                  <a:cubicBezTo>
                    <a:pt x="907" y="1845"/>
                    <a:pt x="1025" y="2056"/>
                    <a:pt x="1150" y="2267"/>
                  </a:cubicBezTo>
                  <a:cubicBezTo>
                    <a:pt x="1408" y="2712"/>
                    <a:pt x="1705" y="3134"/>
                    <a:pt x="2001" y="3549"/>
                  </a:cubicBezTo>
                  <a:cubicBezTo>
                    <a:pt x="2111" y="3705"/>
                    <a:pt x="2212" y="3861"/>
                    <a:pt x="2330" y="4010"/>
                  </a:cubicBezTo>
                  <a:cubicBezTo>
                    <a:pt x="2408" y="4056"/>
                    <a:pt x="2502" y="4096"/>
                    <a:pt x="2588" y="4135"/>
                  </a:cubicBezTo>
                  <a:cubicBezTo>
                    <a:pt x="2423" y="3955"/>
                    <a:pt x="2267" y="3760"/>
                    <a:pt x="2126" y="3541"/>
                  </a:cubicBezTo>
                  <a:cubicBezTo>
                    <a:pt x="1837" y="3142"/>
                    <a:pt x="1564" y="2728"/>
                    <a:pt x="1290" y="2306"/>
                  </a:cubicBezTo>
                  <a:cubicBezTo>
                    <a:pt x="1150" y="2103"/>
                    <a:pt x="1025" y="1892"/>
                    <a:pt x="900" y="1673"/>
                  </a:cubicBezTo>
                  <a:cubicBezTo>
                    <a:pt x="767" y="1478"/>
                    <a:pt x="642" y="1282"/>
                    <a:pt x="525" y="1079"/>
                  </a:cubicBezTo>
                  <a:cubicBezTo>
                    <a:pt x="329" y="728"/>
                    <a:pt x="212" y="345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65"/>
            <p:cNvSpPr/>
            <p:nvPr/>
          </p:nvSpPr>
          <p:spPr>
            <a:xfrm>
              <a:off x="1897135" y="1466151"/>
              <a:ext cx="110166" cy="168991"/>
            </a:xfrm>
            <a:custGeom>
              <a:avLst/>
              <a:gdLst/>
              <a:ahLst/>
              <a:cxnLst/>
              <a:rect l="l" t="t" r="r" b="b"/>
              <a:pathLst>
                <a:path w="3017" h="462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48"/>
                    <a:pt x="78" y="87"/>
                    <a:pt x="117" y="134"/>
                  </a:cubicBezTo>
                  <a:cubicBezTo>
                    <a:pt x="203" y="235"/>
                    <a:pt x="266" y="337"/>
                    <a:pt x="336" y="446"/>
                  </a:cubicBezTo>
                  <a:cubicBezTo>
                    <a:pt x="594" y="845"/>
                    <a:pt x="821" y="1243"/>
                    <a:pt x="1071" y="1650"/>
                  </a:cubicBezTo>
                  <a:cubicBezTo>
                    <a:pt x="1555" y="2408"/>
                    <a:pt x="2008" y="3205"/>
                    <a:pt x="2509" y="3955"/>
                  </a:cubicBezTo>
                  <a:lnTo>
                    <a:pt x="2946" y="4596"/>
                  </a:lnTo>
                  <a:cubicBezTo>
                    <a:pt x="2954" y="4611"/>
                    <a:pt x="2954" y="4619"/>
                    <a:pt x="2962" y="4627"/>
                  </a:cubicBezTo>
                  <a:lnTo>
                    <a:pt x="2977" y="4627"/>
                  </a:lnTo>
                  <a:cubicBezTo>
                    <a:pt x="2993" y="4572"/>
                    <a:pt x="3001" y="4518"/>
                    <a:pt x="3017" y="4471"/>
                  </a:cubicBezTo>
                  <a:cubicBezTo>
                    <a:pt x="2899" y="4315"/>
                    <a:pt x="2790" y="4150"/>
                    <a:pt x="2673" y="3994"/>
                  </a:cubicBezTo>
                  <a:cubicBezTo>
                    <a:pt x="2415" y="3603"/>
                    <a:pt x="2173" y="3221"/>
                    <a:pt x="1930" y="2830"/>
                  </a:cubicBezTo>
                  <a:cubicBezTo>
                    <a:pt x="1430" y="2041"/>
                    <a:pt x="938" y="1251"/>
                    <a:pt x="422" y="470"/>
                  </a:cubicBezTo>
                  <a:cubicBezTo>
                    <a:pt x="344" y="360"/>
                    <a:pt x="274" y="251"/>
                    <a:pt x="196" y="142"/>
                  </a:cubicBezTo>
                  <a:cubicBezTo>
                    <a:pt x="172" y="103"/>
                    <a:pt x="141" y="64"/>
                    <a:pt x="110" y="40"/>
                  </a:cubicBezTo>
                  <a:cubicBezTo>
                    <a:pt x="78" y="17"/>
                    <a:pt x="39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65"/>
            <p:cNvSpPr/>
            <p:nvPr/>
          </p:nvSpPr>
          <p:spPr>
            <a:xfrm>
              <a:off x="1910244" y="1471008"/>
              <a:ext cx="99065" cy="145841"/>
            </a:xfrm>
            <a:custGeom>
              <a:avLst/>
              <a:gdLst/>
              <a:ahLst/>
              <a:cxnLst/>
              <a:rect l="l" t="t" r="r" b="b"/>
              <a:pathLst>
                <a:path w="2713" h="3994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71"/>
                    <a:pt x="94" y="134"/>
                    <a:pt x="157" y="196"/>
                  </a:cubicBezTo>
                  <a:cubicBezTo>
                    <a:pt x="290" y="352"/>
                    <a:pt x="407" y="517"/>
                    <a:pt x="524" y="696"/>
                  </a:cubicBezTo>
                  <a:cubicBezTo>
                    <a:pt x="782" y="1064"/>
                    <a:pt x="1056" y="1407"/>
                    <a:pt x="1298" y="1783"/>
                  </a:cubicBezTo>
                  <a:cubicBezTo>
                    <a:pt x="1423" y="1954"/>
                    <a:pt x="1532" y="2142"/>
                    <a:pt x="1657" y="2330"/>
                  </a:cubicBezTo>
                  <a:lnTo>
                    <a:pt x="2040" y="2884"/>
                  </a:lnTo>
                  <a:cubicBezTo>
                    <a:pt x="2282" y="3244"/>
                    <a:pt x="2501" y="3619"/>
                    <a:pt x="2704" y="3994"/>
                  </a:cubicBezTo>
                  <a:cubicBezTo>
                    <a:pt x="2712" y="3931"/>
                    <a:pt x="2712" y="3869"/>
                    <a:pt x="2712" y="3799"/>
                  </a:cubicBezTo>
                  <a:cubicBezTo>
                    <a:pt x="2564" y="3517"/>
                    <a:pt x="2407" y="3244"/>
                    <a:pt x="2243" y="2994"/>
                  </a:cubicBezTo>
                  <a:cubicBezTo>
                    <a:pt x="2009" y="2619"/>
                    <a:pt x="1759" y="2267"/>
                    <a:pt x="1509" y="1900"/>
                  </a:cubicBezTo>
                  <a:cubicBezTo>
                    <a:pt x="1267" y="1532"/>
                    <a:pt x="985" y="1181"/>
                    <a:pt x="743" y="821"/>
                  </a:cubicBezTo>
                  <a:cubicBezTo>
                    <a:pt x="602" y="626"/>
                    <a:pt x="485" y="415"/>
                    <a:pt x="329" y="227"/>
                  </a:cubicBezTo>
                  <a:cubicBezTo>
                    <a:pt x="298" y="196"/>
                    <a:pt x="274" y="157"/>
                    <a:pt x="243" y="126"/>
                  </a:cubicBezTo>
                  <a:cubicBezTo>
                    <a:pt x="165" y="79"/>
                    <a:pt x="87" y="40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65"/>
            <p:cNvSpPr/>
            <p:nvPr/>
          </p:nvSpPr>
          <p:spPr>
            <a:xfrm>
              <a:off x="1915940" y="1545206"/>
              <a:ext cx="42284" cy="63682"/>
            </a:xfrm>
            <a:custGeom>
              <a:avLst/>
              <a:gdLst/>
              <a:ahLst/>
              <a:cxnLst/>
              <a:rect l="l" t="t" r="r" b="b"/>
              <a:pathLst>
                <a:path w="1158" h="1744" extrusionOk="0">
                  <a:moveTo>
                    <a:pt x="87" y="1"/>
                  </a:moveTo>
                  <a:cubicBezTo>
                    <a:pt x="56" y="1"/>
                    <a:pt x="24" y="8"/>
                    <a:pt x="1" y="8"/>
                  </a:cubicBezTo>
                  <a:cubicBezTo>
                    <a:pt x="40" y="71"/>
                    <a:pt x="63" y="118"/>
                    <a:pt x="95" y="180"/>
                  </a:cubicBezTo>
                  <a:cubicBezTo>
                    <a:pt x="274" y="509"/>
                    <a:pt x="478" y="829"/>
                    <a:pt x="673" y="1157"/>
                  </a:cubicBezTo>
                  <a:cubicBezTo>
                    <a:pt x="743" y="1259"/>
                    <a:pt x="806" y="1376"/>
                    <a:pt x="876" y="1485"/>
                  </a:cubicBezTo>
                  <a:cubicBezTo>
                    <a:pt x="962" y="1571"/>
                    <a:pt x="1064" y="1665"/>
                    <a:pt x="1157" y="1743"/>
                  </a:cubicBezTo>
                  <a:cubicBezTo>
                    <a:pt x="1040" y="1556"/>
                    <a:pt x="939" y="1368"/>
                    <a:pt x="821" y="1181"/>
                  </a:cubicBezTo>
                  <a:cubicBezTo>
                    <a:pt x="610" y="868"/>
                    <a:pt x="407" y="555"/>
                    <a:pt x="220" y="235"/>
                  </a:cubicBezTo>
                  <a:cubicBezTo>
                    <a:pt x="181" y="157"/>
                    <a:pt x="134" y="79"/>
                    <a:pt x="87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65"/>
            <p:cNvSpPr/>
            <p:nvPr/>
          </p:nvSpPr>
          <p:spPr>
            <a:xfrm>
              <a:off x="1940222" y="1489849"/>
              <a:ext cx="67918" cy="103922"/>
            </a:xfrm>
            <a:custGeom>
              <a:avLst/>
              <a:gdLst/>
              <a:ahLst/>
              <a:cxnLst/>
              <a:rect l="l" t="t" r="r" b="b"/>
              <a:pathLst>
                <a:path w="1860" h="2846" extrusionOk="0">
                  <a:moveTo>
                    <a:pt x="0" y="1"/>
                  </a:moveTo>
                  <a:cubicBezTo>
                    <a:pt x="641" y="837"/>
                    <a:pt x="1266" y="1673"/>
                    <a:pt x="1743" y="2611"/>
                  </a:cubicBezTo>
                  <a:lnTo>
                    <a:pt x="1860" y="2845"/>
                  </a:lnTo>
                  <a:cubicBezTo>
                    <a:pt x="1844" y="2720"/>
                    <a:pt x="1821" y="2595"/>
                    <a:pt x="1790" y="2454"/>
                  </a:cubicBezTo>
                  <a:cubicBezTo>
                    <a:pt x="1696" y="2259"/>
                    <a:pt x="1586" y="2064"/>
                    <a:pt x="1469" y="1876"/>
                  </a:cubicBezTo>
                  <a:cubicBezTo>
                    <a:pt x="1250" y="1509"/>
                    <a:pt x="993" y="1149"/>
                    <a:pt x="743" y="798"/>
                  </a:cubicBezTo>
                  <a:cubicBezTo>
                    <a:pt x="743" y="821"/>
                    <a:pt x="727" y="845"/>
                    <a:pt x="727" y="860"/>
                  </a:cubicBezTo>
                  <a:cubicBezTo>
                    <a:pt x="532" y="540"/>
                    <a:pt x="289" y="25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65"/>
            <p:cNvSpPr/>
            <p:nvPr/>
          </p:nvSpPr>
          <p:spPr>
            <a:xfrm>
              <a:off x="2092854" y="1604835"/>
              <a:ext cx="35712" cy="77375"/>
            </a:xfrm>
            <a:custGeom>
              <a:avLst/>
              <a:gdLst/>
              <a:ahLst/>
              <a:cxnLst/>
              <a:rect l="l" t="t" r="r" b="b"/>
              <a:pathLst>
                <a:path w="978" h="2119" extrusionOk="0">
                  <a:moveTo>
                    <a:pt x="923" y="1"/>
                  </a:moveTo>
                  <a:cubicBezTo>
                    <a:pt x="900" y="40"/>
                    <a:pt x="868" y="87"/>
                    <a:pt x="845" y="126"/>
                  </a:cubicBezTo>
                  <a:cubicBezTo>
                    <a:pt x="704" y="368"/>
                    <a:pt x="571" y="626"/>
                    <a:pt x="446" y="876"/>
                  </a:cubicBezTo>
                  <a:cubicBezTo>
                    <a:pt x="321" y="1126"/>
                    <a:pt x="196" y="1368"/>
                    <a:pt x="87" y="1611"/>
                  </a:cubicBezTo>
                  <a:cubicBezTo>
                    <a:pt x="48" y="1775"/>
                    <a:pt x="16" y="1954"/>
                    <a:pt x="1" y="2118"/>
                  </a:cubicBezTo>
                  <a:cubicBezTo>
                    <a:pt x="48" y="1993"/>
                    <a:pt x="95" y="1868"/>
                    <a:pt x="142" y="1751"/>
                  </a:cubicBezTo>
                  <a:cubicBezTo>
                    <a:pt x="360" y="1243"/>
                    <a:pt x="626" y="759"/>
                    <a:pt x="884" y="274"/>
                  </a:cubicBezTo>
                  <a:cubicBezTo>
                    <a:pt x="915" y="227"/>
                    <a:pt x="946" y="165"/>
                    <a:pt x="978" y="118"/>
                  </a:cubicBezTo>
                  <a:cubicBezTo>
                    <a:pt x="954" y="79"/>
                    <a:pt x="939" y="40"/>
                    <a:pt x="923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65"/>
            <p:cNvSpPr/>
            <p:nvPr/>
          </p:nvSpPr>
          <p:spPr>
            <a:xfrm>
              <a:off x="2092014" y="1589134"/>
              <a:ext cx="64230" cy="114182"/>
            </a:xfrm>
            <a:custGeom>
              <a:avLst/>
              <a:gdLst/>
              <a:ahLst/>
              <a:cxnLst/>
              <a:rect l="l" t="t" r="r" b="b"/>
              <a:pathLst>
                <a:path w="1759" h="3127" extrusionOk="0">
                  <a:moveTo>
                    <a:pt x="1759" y="1"/>
                  </a:moveTo>
                  <a:cubicBezTo>
                    <a:pt x="1665" y="79"/>
                    <a:pt x="1555" y="165"/>
                    <a:pt x="1454" y="251"/>
                  </a:cubicBezTo>
                  <a:cubicBezTo>
                    <a:pt x="1235" y="548"/>
                    <a:pt x="1016" y="853"/>
                    <a:pt x="821" y="1165"/>
                  </a:cubicBezTo>
                  <a:cubicBezTo>
                    <a:pt x="493" y="1697"/>
                    <a:pt x="219" y="2267"/>
                    <a:pt x="0" y="2861"/>
                  </a:cubicBezTo>
                  <a:lnTo>
                    <a:pt x="0" y="3127"/>
                  </a:lnTo>
                  <a:cubicBezTo>
                    <a:pt x="79" y="2908"/>
                    <a:pt x="165" y="2697"/>
                    <a:pt x="258" y="2478"/>
                  </a:cubicBezTo>
                  <a:cubicBezTo>
                    <a:pt x="422" y="2080"/>
                    <a:pt x="618" y="1697"/>
                    <a:pt x="821" y="1337"/>
                  </a:cubicBezTo>
                  <a:cubicBezTo>
                    <a:pt x="1048" y="954"/>
                    <a:pt x="1290" y="603"/>
                    <a:pt x="1555" y="267"/>
                  </a:cubicBezTo>
                  <a:lnTo>
                    <a:pt x="1759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65"/>
            <p:cNvSpPr/>
            <p:nvPr/>
          </p:nvSpPr>
          <p:spPr>
            <a:xfrm>
              <a:off x="2099427" y="1583437"/>
              <a:ext cx="90776" cy="122727"/>
            </a:xfrm>
            <a:custGeom>
              <a:avLst/>
              <a:gdLst/>
              <a:ahLst/>
              <a:cxnLst/>
              <a:rect l="l" t="t" r="r" b="b"/>
              <a:pathLst>
                <a:path w="2486" h="3361" extrusionOk="0">
                  <a:moveTo>
                    <a:pt x="2486" y="1"/>
                  </a:moveTo>
                  <a:cubicBezTo>
                    <a:pt x="2407" y="118"/>
                    <a:pt x="2329" y="227"/>
                    <a:pt x="2251" y="345"/>
                  </a:cubicBezTo>
                  <a:cubicBezTo>
                    <a:pt x="2025" y="704"/>
                    <a:pt x="1798" y="1056"/>
                    <a:pt x="1563" y="1392"/>
                  </a:cubicBezTo>
                  <a:cubicBezTo>
                    <a:pt x="1329" y="1728"/>
                    <a:pt x="1095" y="2056"/>
                    <a:pt x="852" y="2384"/>
                  </a:cubicBezTo>
                  <a:cubicBezTo>
                    <a:pt x="610" y="2697"/>
                    <a:pt x="344" y="3001"/>
                    <a:pt x="71" y="3291"/>
                  </a:cubicBezTo>
                  <a:lnTo>
                    <a:pt x="1" y="3361"/>
                  </a:lnTo>
                  <a:cubicBezTo>
                    <a:pt x="63" y="3345"/>
                    <a:pt x="110" y="3337"/>
                    <a:pt x="165" y="3330"/>
                  </a:cubicBezTo>
                  <a:cubicBezTo>
                    <a:pt x="407" y="3087"/>
                    <a:pt x="618" y="2830"/>
                    <a:pt x="821" y="2579"/>
                  </a:cubicBezTo>
                  <a:cubicBezTo>
                    <a:pt x="1329" y="1939"/>
                    <a:pt x="1790" y="1267"/>
                    <a:pt x="2228" y="587"/>
                  </a:cubicBezTo>
                  <a:cubicBezTo>
                    <a:pt x="2290" y="485"/>
                    <a:pt x="2353" y="391"/>
                    <a:pt x="2423" y="290"/>
                  </a:cubicBezTo>
                  <a:lnTo>
                    <a:pt x="2486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65"/>
            <p:cNvSpPr/>
            <p:nvPr/>
          </p:nvSpPr>
          <p:spPr>
            <a:xfrm>
              <a:off x="2091722" y="1562624"/>
              <a:ext cx="101329" cy="144709"/>
            </a:xfrm>
            <a:custGeom>
              <a:avLst/>
              <a:gdLst/>
              <a:ahLst/>
              <a:cxnLst/>
              <a:rect l="l" t="t" r="r" b="b"/>
              <a:pathLst>
                <a:path w="2775" h="3963" extrusionOk="0">
                  <a:moveTo>
                    <a:pt x="2775" y="0"/>
                  </a:moveTo>
                  <a:cubicBezTo>
                    <a:pt x="2728" y="32"/>
                    <a:pt x="2689" y="63"/>
                    <a:pt x="2650" y="86"/>
                  </a:cubicBezTo>
                  <a:cubicBezTo>
                    <a:pt x="2579" y="180"/>
                    <a:pt x="2501" y="274"/>
                    <a:pt x="2431" y="360"/>
                  </a:cubicBezTo>
                  <a:cubicBezTo>
                    <a:pt x="2150" y="704"/>
                    <a:pt x="1876" y="1047"/>
                    <a:pt x="1603" y="1399"/>
                  </a:cubicBezTo>
                  <a:cubicBezTo>
                    <a:pt x="1048" y="2102"/>
                    <a:pt x="563" y="2845"/>
                    <a:pt x="149" y="3626"/>
                  </a:cubicBezTo>
                  <a:cubicBezTo>
                    <a:pt x="94" y="3712"/>
                    <a:pt x="47" y="3814"/>
                    <a:pt x="1" y="3900"/>
                  </a:cubicBezTo>
                  <a:lnTo>
                    <a:pt x="1" y="3962"/>
                  </a:lnTo>
                  <a:cubicBezTo>
                    <a:pt x="32" y="3962"/>
                    <a:pt x="55" y="3947"/>
                    <a:pt x="87" y="3947"/>
                  </a:cubicBezTo>
                  <a:lnTo>
                    <a:pt x="157" y="3806"/>
                  </a:lnTo>
                  <a:cubicBezTo>
                    <a:pt x="360" y="3400"/>
                    <a:pt x="587" y="2993"/>
                    <a:pt x="829" y="2610"/>
                  </a:cubicBezTo>
                  <a:cubicBezTo>
                    <a:pt x="1306" y="1868"/>
                    <a:pt x="1876" y="1196"/>
                    <a:pt x="2431" y="524"/>
                  </a:cubicBezTo>
                  <a:cubicBezTo>
                    <a:pt x="2548" y="383"/>
                    <a:pt x="2657" y="250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65"/>
            <p:cNvSpPr/>
            <p:nvPr/>
          </p:nvSpPr>
          <p:spPr>
            <a:xfrm>
              <a:off x="2123125" y="1638247"/>
              <a:ext cx="54809" cy="61382"/>
            </a:xfrm>
            <a:custGeom>
              <a:avLst/>
              <a:gdLst/>
              <a:ahLst/>
              <a:cxnLst/>
              <a:rect l="l" t="t" r="r" b="b"/>
              <a:pathLst>
                <a:path w="1501" h="1681" extrusionOk="0">
                  <a:moveTo>
                    <a:pt x="1376" y="0"/>
                  </a:moveTo>
                  <a:cubicBezTo>
                    <a:pt x="1250" y="164"/>
                    <a:pt x="1110" y="320"/>
                    <a:pt x="985" y="477"/>
                  </a:cubicBezTo>
                  <a:cubicBezTo>
                    <a:pt x="657" y="883"/>
                    <a:pt x="352" y="1305"/>
                    <a:pt x="0" y="1680"/>
                  </a:cubicBezTo>
                  <a:cubicBezTo>
                    <a:pt x="94" y="1641"/>
                    <a:pt x="188" y="1594"/>
                    <a:pt x="274" y="1547"/>
                  </a:cubicBezTo>
                  <a:cubicBezTo>
                    <a:pt x="297" y="1516"/>
                    <a:pt x="321" y="1477"/>
                    <a:pt x="352" y="1446"/>
                  </a:cubicBezTo>
                  <a:lnTo>
                    <a:pt x="993" y="625"/>
                  </a:lnTo>
                  <a:cubicBezTo>
                    <a:pt x="1172" y="422"/>
                    <a:pt x="1336" y="219"/>
                    <a:pt x="1501" y="16"/>
                  </a:cubicBezTo>
                  <a:cubicBezTo>
                    <a:pt x="1488" y="12"/>
                    <a:pt x="1476" y="11"/>
                    <a:pt x="1465" y="11"/>
                  </a:cubicBezTo>
                  <a:cubicBezTo>
                    <a:pt x="1425" y="11"/>
                    <a:pt x="1390" y="29"/>
                    <a:pt x="1360" y="47"/>
                  </a:cubicBezTo>
                  <a:cubicBezTo>
                    <a:pt x="1368" y="31"/>
                    <a:pt x="1368" y="24"/>
                    <a:pt x="137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65"/>
            <p:cNvSpPr/>
            <p:nvPr/>
          </p:nvSpPr>
          <p:spPr>
            <a:xfrm>
              <a:off x="2061780" y="153951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65"/>
            <p:cNvSpPr/>
            <p:nvPr/>
          </p:nvSpPr>
          <p:spPr>
            <a:xfrm>
              <a:off x="1993607" y="1498832"/>
              <a:ext cx="122398" cy="761849"/>
            </a:xfrm>
            <a:custGeom>
              <a:avLst/>
              <a:gdLst/>
              <a:ahLst/>
              <a:cxnLst/>
              <a:rect l="l" t="t" r="r" b="b"/>
              <a:pathLst>
                <a:path w="3352" h="20864" extrusionOk="0">
                  <a:moveTo>
                    <a:pt x="2766" y="12828"/>
                  </a:moveTo>
                  <a:lnTo>
                    <a:pt x="2766" y="12828"/>
                  </a:lnTo>
                  <a:cubicBezTo>
                    <a:pt x="2820" y="13195"/>
                    <a:pt x="2852" y="13570"/>
                    <a:pt x="2875" y="13938"/>
                  </a:cubicBezTo>
                  <a:cubicBezTo>
                    <a:pt x="2844" y="13852"/>
                    <a:pt x="2820" y="13774"/>
                    <a:pt x="2797" y="13695"/>
                  </a:cubicBezTo>
                  <a:cubicBezTo>
                    <a:pt x="2805" y="13477"/>
                    <a:pt x="2805" y="13266"/>
                    <a:pt x="2781" y="13039"/>
                  </a:cubicBezTo>
                  <a:cubicBezTo>
                    <a:pt x="2781" y="12969"/>
                    <a:pt x="2774" y="12906"/>
                    <a:pt x="2766" y="12828"/>
                  </a:cubicBezTo>
                  <a:close/>
                  <a:moveTo>
                    <a:pt x="2766" y="14328"/>
                  </a:moveTo>
                  <a:cubicBezTo>
                    <a:pt x="2813" y="14485"/>
                    <a:pt x="2852" y="14641"/>
                    <a:pt x="2891" y="14797"/>
                  </a:cubicBezTo>
                  <a:cubicBezTo>
                    <a:pt x="2883" y="15227"/>
                    <a:pt x="2860" y="15665"/>
                    <a:pt x="2813" y="16094"/>
                  </a:cubicBezTo>
                  <a:cubicBezTo>
                    <a:pt x="2719" y="16829"/>
                    <a:pt x="2570" y="17564"/>
                    <a:pt x="2453" y="18298"/>
                  </a:cubicBezTo>
                  <a:cubicBezTo>
                    <a:pt x="2430" y="18392"/>
                    <a:pt x="2422" y="18486"/>
                    <a:pt x="2414" y="18572"/>
                  </a:cubicBezTo>
                  <a:cubicBezTo>
                    <a:pt x="2414" y="18322"/>
                    <a:pt x="2422" y="18079"/>
                    <a:pt x="2453" y="17837"/>
                  </a:cubicBezTo>
                  <a:cubicBezTo>
                    <a:pt x="2492" y="17329"/>
                    <a:pt x="2570" y="16821"/>
                    <a:pt x="2617" y="16313"/>
                  </a:cubicBezTo>
                  <a:cubicBezTo>
                    <a:pt x="2664" y="15758"/>
                    <a:pt x="2719" y="15196"/>
                    <a:pt x="2742" y="14641"/>
                  </a:cubicBezTo>
                  <a:cubicBezTo>
                    <a:pt x="2758" y="14532"/>
                    <a:pt x="2758" y="14430"/>
                    <a:pt x="2766" y="14328"/>
                  </a:cubicBezTo>
                  <a:close/>
                  <a:moveTo>
                    <a:pt x="3039" y="15649"/>
                  </a:moveTo>
                  <a:cubicBezTo>
                    <a:pt x="3055" y="15774"/>
                    <a:pt x="3070" y="15891"/>
                    <a:pt x="3078" y="16016"/>
                  </a:cubicBezTo>
                  <a:cubicBezTo>
                    <a:pt x="3110" y="16337"/>
                    <a:pt x="3094" y="16641"/>
                    <a:pt x="3078" y="16946"/>
                  </a:cubicBezTo>
                  <a:cubicBezTo>
                    <a:pt x="3047" y="17540"/>
                    <a:pt x="2860" y="18118"/>
                    <a:pt x="2758" y="18697"/>
                  </a:cubicBezTo>
                  <a:cubicBezTo>
                    <a:pt x="2695" y="19017"/>
                    <a:pt x="2625" y="19361"/>
                    <a:pt x="2617" y="19705"/>
                  </a:cubicBezTo>
                  <a:cubicBezTo>
                    <a:pt x="2617" y="19689"/>
                    <a:pt x="2617" y="19681"/>
                    <a:pt x="2609" y="19681"/>
                  </a:cubicBezTo>
                  <a:cubicBezTo>
                    <a:pt x="2539" y="19361"/>
                    <a:pt x="2539" y="19025"/>
                    <a:pt x="2578" y="18697"/>
                  </a:cubicBezTo>
                  <a:cubicBezTo>
                    <a:pt x="2688" y="17954"/>
                    <a:pt x="2836" y="17212"/>
                    <a:pt x="2938" y="16470"/>
                  </a:cubicBezTo>
                  <a:cubicBezTo>
                    <a:pt x="2977" y="16196"/>
                    <a:pt x="3008" y="15923"/>
                    <a:pt x="3039" y="15649"/>
                  </a:cubicBezTo>
                  <a:close/>
                  <a:moveTo>
                    <a:pt x="1948" y="0"/>
                  </a:moveTo>
                  <a:cubicBezTo>
                    <a:pt x="1912" y="0"/>
                    <a:pt x="1873" y="29"/>
                    <a:pt x="1883" y="67"/>
                  </a:cubicBezTo>
                  <a:cubicBezTo>
                    <a:pt x="1976" y="372"/>
                    <a:pt x="1961" y="685"/>
                    <a:pt x="1945" y="997"/>
                  </a:cubicBezTo>
                  <a:cubicBezTo>
                    <a:pt x="1922" y="1310"/>
                    <a:pt x="1875" y="1622"/>
                    <a:pt x="1859" y="1943"/>
                  </a:cubicBezTo>
                  <a:cubicBezTo>
                    <a:pt x="1828" y="2318"/>
                    <a:pt x="1797" y="2685"/>
                    <a:pt x="1758" y="3060"/>
                  </a:cubicBezTo>
                  <a:cubicBezTo>
                    <a:pt x="1719" y="3427"/>
                    <a:pt x="1648" y="3802"/>
                    <a:pt x="1601" y="4162"/>
                  </a:cubicBezTo>
                  <a:cubicBezTo>
                    <a:pt x="1508" y="4889"/>
                    <a:pt x="1437" y="5608"/>
                    <a:pt x="1398" y="6342"/>
                  </a:cubicBezTo>
                  <a:cubicBezTo>
                    <a:pt x="1359" y="7045"/>
                    <a:pt x="1312" y="7757"/>
                    <a:pt x="1437" y="8452"/>
                  </a:cubicBezTo>
                  <a:cubicBezTo>
                    <a:pt x="1554" y="9077"/>
                    <a:pt x="1797" y="9671"/>
                    <a:pt x="2031" y="10257"/>
                  </a:cubicBezTo>
                  <a:cubicBezTo>
                    <a:pt x="2102" y="10437"/>
                    <a:pt x="2172" y="10601"/>
                    <a:pt x="2234" y="10773"/>
                  </a:cubicBezTo>
                  <a:cubicBezTo>
                    <a:pt x="2258" y="10890"/>
                    <a:pt x="2273" y="10999"/>
                    <a:pt x="2305" y="11117"/>
                  </a:cubicBezTo>
                  <a:cubicBezTo>
                    <a:pt x="2406" y="11625"/>
                    <a:pt x="2492" y="12133"/>
                    <a:pt x="2563" y="12648"/>
                  </a:cubicBezTo>
                  <a:cubicBezTo>
                    <a:pt x="2578" y="12789"/>
                    <a:pt x="2586" y="12937"/>
                    <a:pt x="2602" y="13070"/>
                  </a:cubicBezTo>
                  <a:cubicBezTo>
                    <a:pt x="2219" y="12047"/>
                    <a:pt x="1765" y="11046"/>
                    <a:pt x="1414" y="10015"/>
                  </a:cubicBezTo>
                  <a:cubicBezTo>
                    <a:pt x="1054" y="8921"/>
                    <a:pt x="1086" y="7780"/>
                    <a:pt x="1054" y="6647"/>
                  </a:cubicBezTo>
                  <a:cubicBezTo>
                    <a:pt x="1039" y="6084"/>
                    <a:pt x="1023" y="5529"/>
                    <a:pt x="906" y="4982"/>
                  </a:cubicBezTo>
                  <a:cubicBezTo>
                    <a:pt x="851" y="4709"/>
                    <a:pt x="781" y="4443"/>
                    <a:pt x="687" y="4193"/>
                  </a:cubicBezTo>
                  <a:cubicBezTo>
                    <a:pt x="586" y="3927"/>
                    <a:pt x="460" y="3693"/>
                    <a:pt x="320" y="3459"/>
                  </a:cubicBezTo>
                  <a:cubicBezTo>
                    <a:pt x="242" y="3334"/>
                    <a:pt x="164" y="3216"/>
                    <a:pt x="78" y="3099"/>
                  </a:cubicBezTo>
                  <a:cubicBezTo>
                    <a:pt x="68" y="3088"/>
                    <a:pt x="57" y="3083"/>
                    <a:pt x="47" y="3083"/>
                  </a:cubicBezTo>
                  <a:cubicBezTo>
                    <a:pt x="22" y="3083"/>
                    <a:pt x="1" y="3111"/>
                    <a:pt x="23" y="3138"/>
                  </a:cubicBezTo>
                  <a:cubicBezTo>
                    <a:pt x="687" y="4052"/>
                    <a:pt x="804" y="5248"/>
                    <a:pt x="828" y="6350"/>
                  </a:cubicBezTo>
                  <a:cubicBezTo>
                    <a:pt x="859" y="7475"/>
                    <a:pt x="804" y="8624"/>
                    <a:pt x="1101" y="9718"/>
                  </a:cubicBezTo>
                  <a:cubicBezTo>
                    <a:pt x="1437" y="10945"/>
                    <a:pt x="1976" y="12093"/>
                    <a:pt x="2414" y="13273"/>
                  </a:cubicBezTo>
                  <a:cubicBezTo>
                    <a:pt x="2469" y="13445"/>
                    <a:pt x="2539" y="13617"/>
                    <a:pt x="2586" y="13781"/>
                  </a:cubicBezTo>
                  <a:cubicBezTo>
                    <a:pt x="2586" y="13938"/>
                    <a:pt x="2578" y="14086"/>
                    <a:pt x="2570" y="14242"/>
                  </a:cubicBezTo>
                  <a:cubicBezTo>
                    <a:pt x="2539" y="14813"/>
                    <a:pt x="2508" y="15376"/>
                    <a:pt x="2461" y="15946"/>
                  </a:cubicBezTo>
                  <a:cubicBezTo>
                    <a:pt x="2414" y="16477"/>
                    <a:pt x="2352" y="17017"/>
                    <a:pt x="2281" y="17556"/>
                  </a:cubicBezTo>
                  <a:cubicBezTo>
                    <a:pt x="2180" y="18454"/>
                    <a:pt x="2078" y="19431"/>
                    <a:pt x="2469" y="20283"/>
                  </a:cubicBezTo>
                  <a:cubicBezTo>
                    <a:pt x="2516" y="20377"/>
                    <a:pt x="2570" y="20478"/>
                    <a:pt x="2625" y="20572"/>
                  </a:cubicBezTo>
                  <a:cubicBezTo>
                    <a:pt x="2652" y="20613"/>
                    <a:pt x="2692" y="20636"/>
                    <a:pt x="2732" y="20636"/>
                  </a:cubicBezTo>
                  <a:cubicBezTo>
                    <a:pt x="2738" y="20636"/>
                    <a:pt x="2744" y="20636"/>
                    <a:pt x="2750" y="20635"/>
                  </a:cubicBezTo>
                  <a:cubicBezTo>
                    <a:pt x="2750" y="20642"/>
                    <a:pt x="2766" y="20650"/>
                    <a:pt x="2766" y="20658"/>
                  </a:cubicBezTo>
                  <a:cubicBezTo>
                    <a:pt x="2774" y="20674"/>
                    <a:pt x="2774" y="20681"/>
                    <a:pt x="2781" y="20681"/>
                  </a:cubicBezTo>
                  <a:cubicBezTo>
                    <a:pt x="2805" y="20721"/>
                    <a:pt x="2820" y="20767"/>
                    <a:pt x="2844" y="20807"/>
                  </a:cubicBezTo>
                  <a:cubicBezTo>
                    <a:pt x="2861" y="20847"/>
                    <a:pt x="2892" y="20863"/>
                    <a:pt x="2925" y="20863"/>
                  </a:cubicBezTo>
                  <a:cubicBezTo>
                    <a:pt x="2994" y="20863"/>
                    <a:pt x="3069" y="20787"/>
                    <a:pt x="3031" y="20697"/>
                  </a:cubicBezTo>
                  <a:cubicBezTo>
                    <a:pt x="2906" y="20455"/>
                    <a:pt x="2867" y="20174"/>
                    <a:pt x="2860" y="19908"/>
                  </a:cubicBezTo>
                  <a:cubicBezTo>
                    <a:pt x="2852" y="19619"/>
                    <a:pt x="2867" y="19330"/>
                    <a:pt x="2930" y="19040"/>
                  </a:cubicBezTo>
                  <a:cubicBezTo>
                    <a:pt x="3039" y="18454"/>
                    <a:pt x="3203" y="17876"/>
                    <a:pt x="3289" y="17282"/>
                  </a:cubicBezTo>
                  <a:cubicBezTo>
                    <a:pt x="3328" y="16977"/>
                    <a:pt x="3352" y="16665"/>
                    <a:pt x="3328" y="16352"/>
                  </a:cubicBezTo>
                  <a:cubicBezTo>
                    <a:pt x="3313" y="16040"/>
                    <a:pt x="3289" y="15735"/>
                    <a:pt x="3242" y="15422"/>
                  </a:cubicBezTo>
                  <a:cubicBezTo>
                    <a:pt x="3203" y="15211"/>
                    <a:pt x="3164" y="15008"/>
                    <a:pt x="3117" y="14789"/>
                  </a:cubicBezTo>
                  <a:cubicBezTo>
                    <a:pt x="3117" y="14696"/>
                    <a:pt x="3125" y="14594"/>
                    <a:pt x="3125" y="14500"/>
                  </a:cubicBezTo>
                  <a:cubicBezTo>
                    <a:pt x="3133" y="13836"/>
                    <a:pt x="3078" y="13156"/>
                    <a:pt x="2961" y="12508"/>
                  </a:cubicBezTo>
                  <a:cubicBezTo>
                    <a:pt x="2852" y="11882"/>
                    <a:pt x="2680" y="11273"/>
                    <a:pt x="2445" y="10679"/>
                  </a:cubicBezTo>
                  <a:cubicBezTo>
                    <a:pt x="2305" y="9968"/>
                    <a:pt x="2187" y="9249"/>
                    <a:pt x="2187" y="8538"/>
                  </a:cubicBezTo>
                  <a:cubicBezTo>
                    <a:pt x="2187" y="8038"/>
                    <a:pt x="2234" y="7546"/>
                    <a:pt x="2352" y="7053"/>
                  </a:cubicBezTo>
                  <a:cubicBezTo>
                    <a:pt x="2406" y="6819"/>
                    <a:pt x="2469" y="6592"/>
                    <a:pt x="2563" y="6373"/>
                  </a:cubicBezTo>
                  <a:cubicBezTo>
                    <a:pt x="2649" y="6155"/>
                    <a:pt x="2758" y="5951"/>
                    <a:pt x="2860" y="5748"/>
                  </a:cubicBezTo>
                  <a:cubicBezTo>
                    <a:pt x="2922" y="5647"/>
                    <a:pt x="2969" y="5537"/>
                    <a:pt x="3031" y="5443"/>
                  </a:cubicBezTo>
                  <a:cubicBezTo>
                    <a:pt x="3043" y="5414"/>
                    <a:pt x="3020" y="5385"/>
                    <a:pt x="2991" y="5385"/>
                  </a:cubicBezTo>
                  <a:cubicBezTo>
                    <a:pt x="2982" y="5385"/>
                    <a:pt x="2971" y="5389"/>
                    <a:pt x="2961" y="5397"/>
                  </a:cubicBezTo>
                  <a:cubicBezTo>
                    <a:pt x="2617" y="5725"/>
                    <a:pt x="2422" y="6162"/>
                    <a:pt x="2289" y="6608"/>
                  </a:cubicBezTo>
                  <a:cubicBezTo>
                    <a:pt x="2133" y="7077"/>
                    <a:pt x="2039" y="7569"/>
                    <a:pt x="2000" y="8061"/>
                  </a:cubicBezTo>
                  <a:cubicBezTo>
                    <a:pt x="1953" y="8640"/>
                    <a:pt x="1992" y="9210"/>
                    <a:pt x="2070" y="9780"/>
                  </a:cubicBezTo>
                  <a:cubicBezTo>
                    <a:pt x="1953" y="9476"/>
                    <a:pt x="1836" y="9163"/>
                    <a:pt x="1750" y="8851"/>
                  </a:cubicBezTo>
                  <a:cubicBezTo>
                    <a:pt x="1664" y="8538"/>
                    <a:pt x="1594" y="8218"/>
                    <a:pt x="1570" y="7897"/>
                  </a:cubicBezTo>
                  <a:cubicBezTo>
                    <a:pt x="1554" y="7530"/>
                    <a:pt x="1570" y="7163"/>
                    <a:pt x="1586" y="6803"/>
                  </a:cubicBezTo>
                  <a:cubicBezTo>
                    <a:pt x="1601" y="6076"/>
                    <a:pt x="1672" y="5357"/>
                    <a:pt x="1758" y="4631"/>
                  </a:cubicBezTo>
                  <a:cubicBezTo>
                    <a:pt x="1844" y="3896"/>
                    <a:pt x="1945" y="3169"/>
                    <a:pt x="1992" y="2427"/>
                  </a:cubicBezTo>
                  <a:cubicBezTo>
                    <a:pt x="2016" y="2083"/>
                    <a:pt x="2016" y="1739"/>
                    <a:pt x="2039" y="1411"/>
                  </a:cubicBezTo>
                  <a:cubicBezTo>
                    <a:pt x="2070" y="1099"/>
                    <a:pt x="2094" y="770"/>
                    <a:pt x="2070" y="458"/>
                  </a:cubicBezTo>
                  <a:cubicBezTo>
                    <a:pt x="2062" y="317"/>
                    <a:pt x="2039" y="177"/>
                    <a:pt x="2000" y="44"/>
                  </a:cubicBezTo>
                  <a:cubicBezTo>
                    <a:pt x="1994" y="13"/>
                    <a:pt x="1972" y="0"/>
                    <a:pt x="19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2" name="Google Shape;20482;p65"/>
            <p:cNvSpPr/>
            <p:nvPr/>
          </p:nvSpPr>
          <p:spPr>
            <a:xfrm>
              <a:off x="1960451" y="1570876"/>
              <a:ext cx="63098" cy="87928"/>
            </a:xfrm>
            <a:custGeom>
              <a:avLst/>
              <a:gdLst/>
              <a:ahLst/>
              <a:cxnLst/>
              <a:rect l="l" t="t" r="r" b="b"/>
              <a:pathLst>
                <a:path w="1728" h="2408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564" y="282"/>
                    <a:pt x="1415" y="610"/>
                    <a:pt x="1165" y="751"/>
                  </a:cubicBezTo>
                  <a:cubicBezTo>
                    <a:pt x="1181" y="939"/>
                    <a:pt x="1032" y="1134"/>
                    <a:pt x="853" y="1157"/>
                  </a:cubicBezTo>
                  <a:cubicBezTo>
                    <a:pt x="751" y="1345"/>
                    <a:pt x="535" y="1453"/>
                    <a:pt x="323" y="1453"/>
                  </a:cubicBezTo>
                  <a:cubicBezTo>
                    <a:pt x="208" y="1453"/>
                    <a:pt x="94" y="1421"/>
                    <a:pt x="1" y="1353"/>
                  </a:cubicBezTo>
                  <a:lnTo>
                    <a:pt x="1" y="1353"/>
                  </a:lnTo>
                  <a:cubicBezTo>
                    <a:pt x="79" y="1509"/>
                    <a:pt x="251" y="1587"/>
                    <a:pt x="431" y="1611"/>
                  </a:cubicBezTo>
                  <a:cubicBezTo>
                    <a:pt x="603" y="1650"/>
                    <a:pt x="782" y="1650"/>
                    <a:pt x="939" y="1720"/>
                  </a:cubicBezTo>
                  <a:cubicBezTo>
                    <a:pt x="1251" y="1845"/>
                    <a:pt x="1415" y="2189"/>
                    <a:pt x="1564" y="2408"/>
                  </a:cubicBezTo>
                  <a:cubicBezTo>
                    <a:pt x="1408" y="2025"/>
                    <a:pt x="1494" y="1595"/>
                    <a:pt x="1579" y="1196"/>
                  </a:cubicBezTo>
                  <a:cubicBezTo>
                    <a:pt x="1658" y="790"/>
                    <a:pt x="1728" y="345"/>
                    <a:pt x="15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3" name="Google Shape;20483;p65"/>
            <p:cNvSpPr/>
            <p:nvPr/>
          </p:nvSpPr>
          <p:spPr>
            <a:xfrm>
              <a:off x="2032933" y="1475316"/>
              <a:ext cx="77960" cy="79639"/>
            </a:xfrm>
            <a:custGeom>
              <a:avLst/>
              <a:gdLst/>
              <a:ahLst/>
              <a:cxnLst/>
              <a:rect l="l" t="t" r="r" b="b"/>
              <a:pathLst>
                <a:path w="2135" h="2181" extrusionOk="0">
                  <a:moveTo>
                    <a:pt x="40" y="0"/>
                  </a:moveTo>
                  <a:lnTo>
                    <a:pt x="40" y="0"/>
                  </a:lnTo>
                  <a:cubicBezTo>
                    <a:pt x="1" y="274"/>
                    <a:pt x="118" y="539"/>
                    <a:pt x="274" y="750"/>
                  </a:cubicBezTo>
                  <a:cubicBezTo>
                    <a:pt x="415" y="977"/>
                    <a:pt x="610" y="1172"/>
                    <a:pt x="743" y="1407"/>
                  </a:cubicBezTo>
                  <a:cubicBezTo>
                    <a:pt x="845" y="1597"/>
                    <a:pt x="910" y="1829"/>
                    <a:pt x="868" y="2039"/>
                  </a:cubicBezTo>
                  <a:lnTo>
                    <a:pt x="868" y="2039"/>
                  </a:lnTo>
                  <a:cubicBezTo>
                    <a:pt x="973" y="1755"/>
                    <a:pt x="1183" y="1337"/>
                    <a:pt x="1532" y="1047"/>
                  </a:cubicBezTo>
                  <a:cubicBezTo>
                    <a:pt x="1689" y="914"/>
                    <a:pt x="1876" y="821"/>
                    <a:pt x="1978" y="656"/>
                  </a:cubicBezTo>
                  <a:cubicBezTo>
                    <a:pt x="2072" y="516"/>
                    <a:pt x="2111" y="344"/>
                    <a:pt x="2134" y="180"/>
                  </a:cubicBezTo>
                  <a:lnTo>
                    <a:pt x="2134" y="180"/>
                  </a:lnTo>
                  <a:cubicBezTo>
                    <a:pt x="2017" y="297"/>
                    <a:pt x="1876" y="414"/>
                    <a:pt x="1704" y="430"/>
                  </a:cubicBezTo>
                  <a:cubicBezTo>
                    <a:pt x="1693" y="431"/>
                    <a:pt x="1681" y="432"/>
                    <a:pt x="1669" y="432"/>
                  </a:cubicBezTo>
                  <a:cubicBezTo>
                    <a:pt x="1514" y="432"/>
                    <a:pt x="1347" y="293"/>
                    <a:pt x="1376" y="141"/>
                  </a:cubicBezTo>
                  <a:lnTo>
                    <a:pt x="1376" y="141"/>
                  </a:lnTo>
                  <a:cubicBezTo>
                    <a:pt x="1250" y="290"/>
                    <a:pt x="1051" y="371"/>
                    <a:pt x="854" y="371"/>
                  </a:cubicBezTo>
                  <a:cubicBezTo>
                    <a:pt x="710" y="371"/>
                    <a:pt x="566" y="327"/>
                    <a:pt x="454" y="234"/>
                  </a:cubicBezTo>
                  <a:cubicBezTo>
                    <a:pt x="428" y="242"/>
                    <a:pt x="402" y="245"/>
                    <a:pt x="375" y="245"/>
                  </a:cubicBezTo>
                  <a:cubicBezTo>
                    <a:pt x="227" y="245"/>
                    <a:pt x="80" y="139"/>
                    <a:pt x="40" y="0"/>
                  </a:cubicBezTo>
                  <a:close/>
                  <a:moveTo>
                    <a:pt x="868" y="2039"/>
                  </a:moveTo>
                  <a:lnTo>
                    <a:pt x="868" y="2039"/>
                  </a:lnTo>
                  <a:cubicBezTo>
                    <a:pt x="849" y="2091"/>
                    <a:pt x="834" y="2139"/>
                    <a:pt x="821" y="2180"/>
                  </a:cubicBezTo>
                  <a:cubicBezTo>
                    <a:pt x="843" y="2135"/>
                    <a:pt x="859" y="2087"/>
                    <a:pt x="868" y="20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65"/>
            <p:cNvSpPr/>
            <p:nvPr/>
          </p:nvSpPr>
          <p:spPr>
            <a:xfrm>
              <a:off x="2077189" y="1663040"/>
              <a:ext cx="68502" cy="78507"/>
            </a:xfrm>
            <a:custGeom>
              <a:avLst/>
              <a:gdLst/>
              <a:ahLst/>
              <a:cxnLst/>
              <a:rect l="l" t="t" r="r" b="b"/>
              <a:pathLst>
                <a:path w="1876" h="2150" extrusionOk="0">
                  <a:moveTo>
                    <a:pt x="1876" y="1220"/>
                  </a:moveTo>
                  <a:cubicBezTo>
                    <a:pt x="1840" y="1228"/>
                    <a:pt x="1807" y="1242"/>
                    <a:pt x="1776" y="1258"/>
                  </a:cubicBezTo>
                  <a:lnTo>
                    <a:pt x="1776" y="1258"/>
                  </a:lnTo>
                  <a:cubicBezTo>
                    <a:pt x="1810" y="1251"/>
                    <a:pt x="1844" y="1239"/>
                    <a:pt x="1876" y="1220"/>
                  </a:cubicBezTo>
                  <a:close/>
                  <a:moveTo>
                    <a:pt x="203" y="1"/>
                  </a:moveTo>
                  <a:lnTo>
                    <a:pt x="203" y="1"/>
                  </a:lnTo>
                  <a:cubicBezTo>
                    <a:pt x="0" y="298"/>
                    <a:pt x="55" y="712"/>
                    <a:pt x="117" y="1071"/>
                  </a:cubicBezTo>
                  <a:cubicBezTo>
                    <a:pt x="180" y="1445"/>
                    <a:pt x="219" y="1842"/>
                    <a:pt x="10" y="2146"/>
                  </a:cubicBezTo>
                  <a:lnTo>
                    <a:pt x="10" y="2146"/>
                  </a:lnTo>
                  <a:cubicBezTo>
                    <a:pt x="129" y="1976"/>
                    <a:pt x="400" y="1813"/>
                    <a:pt x="649" y="1759"/>
                  </a:cubicBezTo>
                  <a:cubicBezTo>
                    <a:pt x="907" y="1697"/>
                    <a:pt x="1180" y="1697"/>
                    <a:pt x="1391" y="1564"/>
                  </a:cubicBezTo>
                  <a:cubicBezTo>
                    <a:pt x="1532" y="1474"/>
                    <a:pt x="1636" y="1333"/>
                    <a:pt x="1776" y="1258"/>
                  </a:cubicBezTo>
                  <a:lnTo>
                    <a:pt x="1776" y="1258"/>
                  </a:lnTo>
                  <a:cubicBezTo>
                    <a:pt x="1753" y="1263"/>
                    <a:pt x="1731" y="1265"/>
                    <a:pt x="1708" y="1265"/>
                  </a:cubicBezTo>
                  <a:cubicBezTo>
                    <a:pt x="1545" y="1265"/>
                    <a:pt x="1379" y="1155"/>
                    <a:pt x="1344" y="993"/>
                  </a:cubicBezTo>
                  <a:cubicBezTo>
                    <a:pt x="1321" y="997"/>
                    <a:pt x="1299" y="998"/>
                    <a:pt x="1276" y="998"/>
                  </a:cubicBezTo>
                  <a:cubicBezTo>
                    <a:pt x="1027" y="998"/>
                    <a:pt x="793" y="807"/>
                    <a:pt x="750" y="564"/>
                  </a:cubicBezTo>
                  <a:cubicBezTo>
                    <a:pt x="704" y="626"/>
                    <a:pt x="634" y="654"/>
                    <a:pt x="560" y="654"/>
                  </a:cubicBezTo>
                  <a:cubicBezTo>
                    <a:pt x="460" y="654"/>
                    <a:pt x="352" y="602"/>
                    <a:pt x="289" y="517"/>
                  </a:cubicBezTo>
                  <a:cubicBezTo>
                    <a:pt x="180" y="368"/>
                    <a:pt x="180" y="173"/>
                    <a:pt x="203" y="1"/>
                  </a:cubicBezTo>
                  <a:close/>
                  <a:moveTo>
                    <a:pt x="10" y="2146"/>
                  </a:moveTo>
                  <a:cubicBezTo>
                    <a:pt x="9" y="2147"/>
                    <a:pt x="9" y="2149"/>
                    <a:pt x="8" y="2150"/>
                  </a:cubicBezTo>
                  <a:cubicBezTo>
                    <a:pt x="9" y="2149"/>
                    <a:pt x="10" y="2147"/>
                    <a:pt x="10" y="214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65"/>
            <p:cNvSpPr/>
            <p:nvPr/>
          </p:nvSpPr>
          <p:spPr>
            <a:xfrm>
              <a:off x="1923937" y="1671621"/>
              <a:ext cx="119331" cy="198349"/>
            </a:xfrm>
            <a:custGeom>
              <a:avLst/>
              <a:gdLst/>
              <a:ahLst/>
              <a:cxnLst/>
              <a:rect l="l" t="t" r="r" b="b"/>
              <a:pathLst>
                <a:path w="3268" h="5432" extrusionOk="0">
                  <a:moveTo>
                    <a:pt x="196" y="0"/>
                  </a:moveTo>
                  <a:cubicBezTo>
                    <a:pt x="94" y="829"/>
                    <a:pt x="1" y="1680"/>
                    <a:pt x="173" y="2501"/>
                  </a:cubicBezTo>
                  <a:cubicBezTo>
                    <a:pt x="337" y="3321"/>
                    <a:pt x="782" y="4119"/>
                    <a:pt x="1525" y="4517"/>
                  </a:cubicBezTo>
                  <a:cubicBezTo>
                    <a:pt x="1821" y="4673"/>
                    <a:pt x="2142" y="4775"/>
                    <a:pt x="2447" y="4892"/>
                  </a:cubicBezTo>
                  <a:cubicBezTo>
                    <a:pt x="2759" y="5009"/>
                    <a:pt x="3064" y="5173"/>
                    <a:pt x="3267" y="5431"/>
                  </a:cubicBezTo>
                  <a:lnTo>
                    <a:pt x="2915" y="4705"/>
                  </a:lnTo>
                  <a:cubicBezTo>
                    <a:pt x="2923" y="4181"/>
                    <a:pt x="2931" y="3642"/>
                    <a:pt x="2837" y="3110"/>
                  </a:cubicBezTo>
                  <a:cubicBezTo>
                    <a:pt x="2736" y="2587"/>
                    <a:pt x="2533" y="2079"/>
                    <a:pt x="2165" y="1696"/>
                  </a:cubicBezTo>
                  <a:cubicBezTo>
                    <a:pt x="1853" y="1383"/>
                    <a:pt x="1446" y="1180"/>
                    <a:pt x="1079" y="946"/>
                  </a:cubicBezTo>
                  <a:cubicBezTo>
                    <a:pt x="704" y="711"/>
                    <a:pt x="345" y="407"/>
                    <a:pt x="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65"/>
            <p:cNvSpPr/>
            <p:nvPr/>
          </p:nvSpPr>
          <p:spPr>
            <a:xfrm>
              <a:off x="2094862" y="1751516"/>
              <a:ext cx="169831" cy="265391"/>
            </a:xfrm>
            <a:custGeom>
              <a:avLst/>
              <a:gdLst/>
              <a:ahLst/>
              <a:cxnLst/>
              <a:rect l="l" t="t" r="r" b="b"/>
              <a:pathLst>
                <a:path w="4651" h="7268" extrusionOk="0">
                  <a:moveTo>
                    <a:pt x="4650" y="0"/>
                  </a:moveTo>
                  <a:cubicBezTo>
                    <a:pt x="4644" y="15"/>
                    <a:pt x="4638" y="30"/>
                    <a:pt x="4632" y="45"/>
                  </a:cubicBezTo>
                  <a:lnTo>
                    <a:pt x="4632" y="45"/>
                  </a:lnTo>
                  <a:cubicBezTo>
                    <a:pt x="4639" y="30"/>
                    <a:pt x="4644" y="15"/>
                    <a:pt x="4650" y="0"/>
                  </a:cubicBezTo>
                  <a:close/>
                  <a:moveTo>
                    <a:pt x="4632" y="45"/>
                  </a:moveTo>
                  <a:cubicBezTo>
                    <a:pt x="4438" y="517"/>
                    <a:pt x="4041" y="904"/>
                    <a:pt x="3548" y="1063"/>
                  </a:cubicBezTo>
                  <a:cubicBezTo>
                    <a:pt x="3119" y="1212"/>
                    <a:pt x="2650" y="1180"/>
                    <a:pt x="2212" y="1274"/>
                  </a:cubicBezTo>
                  <a:cubicBezTo>
                    <a:pt x="1517" y="1430"/>
                    <a:pt x="923" y="1931"/>
                    <a:pt x="555" y="2540"/>
                  </a:cubicBezTo>
                  <a:cubicBezTo>
                    <a:pt x="196" y="3150"/>
                    <a:pt x="40" y="3868"/>
                    <a:pt x="24" y="4580"/>
                  </a:cubicBezTo>
                  <a:cubicBezTo>
                    <a:pt x="1" y="5291"/>
                    <a:pt x="126" y="5994"/>
                    <a:pt x="274" y="6689"/>
                  </a:cubicBezTo>
                  <a:lnTo>
                    <a:pt x="271" y="6711"/>
                  </a:lnTo>
                  <a:lnTo>
                    <a:pt x="271" y="6711"/>
                  </a:lnTo>
                  <a:cubicBezTo>
                    <a:pt x="332" y="6571"/>
                    <a:pt x="420" y="6441"/>
                    <a:pt x="524" y="6330"/>
                  </a:cubicBezTo>
                  <a:cubicBezTo>
                    <a:pt x="759" y="6072"/>
                    <a:pt x="1071" y="5908"/>
                    <a:pt x="1384" y="5767"/>
                  </a:cubicBezTo>
                  <a:cubicBezTo>
                    <a:pt x="1712" y="5635"/>
                    <a:pt x="2032" y="5517"/>
                    <a:pt x="2321" y="5330"/>
                  </a:cubicBezTo>
                  <a:cubicBezTo>
                    <a:pt x="3165" y="4806"/>
                    <a:pt x="3634" y="3837"/>
                    <a:pt x="3900" y="2876"/>
                  </a:cubicBezTo>
                  <a:cubicBezTo>
                    <a:pt x="4169" y="1938"/>
                    <a:pt x="4279" y="947"/>
                    <a:pt x="4632" y="45"/>
                  </a:cubicBezTo>
                  <a:close/>
                  <a:moveTo>
                    <a:pt x="271" y="6711"/>
                  </a:moveTo>
                  <a:cubicBezTo>
                    <a:pt x="194" y="6888"/>
                    <a:pt x="161" y="7080"/>
                    <a:pt x="196" y="7268"/>
                  </a:cubicBezTo>
                  <a:lnTo>
                    <a:pt x="271" y="671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65"/>
            <p:cNvSpPr/>
            <p:nvPr/>
          </p:nvSpPr>
          <p:spPr>
            <a:xfrm>
              <a:off x="2027821" y="1282120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rgbClr val="FF8700">
                <a:alpha val="23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88" name="Google Shape;20488;p65"/>
          <p:cNvGrpSpPr/>
          <p:nvPr/>
        </p:nvGrpSpPr>
        <p:grpSpPr>
          <a:xfrm rot="-2700000" flipH="1">
            <a:off x="7931973" y="3991937"/>
            <a:ext cx="1203874" cy="892233"/>
            <a:chOff x="3748050" y="180275"/>
            <a:chExt cx="394800" cy="292600"/>
          </a:xfrm>
        </p:grpSpPr>
        <p:sp>
          <p:nvSpPr>
            <p:cNvPr id="20489" name="Google Shape;20489;p65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65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65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65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65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65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65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65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65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65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65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65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65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65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65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65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65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65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65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65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65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65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65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65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65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65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65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65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65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65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65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65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65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65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65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65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65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65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7" name="Google Shape;20527;p65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8" name="Google Shape;20528;p65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65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65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1" name="Google Shape;20531;p65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2" name="Google Shape;20532;p65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33" name="Google Shape;20533;p65"/>
          <p:cNvGrpSpPr/>
          <p:nvPr/>
        </p:nvGrpSpPr>
        <p:grpSpPr>
          <a:xfrm rot="-4675625" flipH="1">
            <a:off x="6543438" y="3725135"/>
            <a:ext cx="388911" cy="409669"/>
            <a:chOff x="9310391" y="2486565"/>
            <a:chExt cx="261975" cy="275936"/>
          </a:xfrm>
        </p:grpSpPr>
        <p:sp>
          <p:nvSpPr>
            <p:cNvPr id="20534" name="Google Shape;20534;p6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5" name="Google Shape;20535;p6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6" name="Google Shape;20536;p6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37" name="Google Shape;20537;p65"/>
          <p:cNvGrpSpPr/>
          <p:nvPr/>
        </p:nvGrpSpPr>
        <p:grpSpPr>
          <a:xfrm rot="-1123819" flipH="1">
            <a:off x="2000379" y="51591"/>
            <a:ext cx="388907" cy="409658"/>
            <a:chOff x="9310391" y="2486565"/>
            <a:chExt cx="261975" cy="275936"/>
          </a:xfrm>
        </p:grpSpPr>
        <p:sp>
          <p:nvSpPr>
            <p:cNvPr id="20538" name="Google Shape;20538;p6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9" name="Google Shape;20539;p6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0" name="Google Shape;20540;p6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41" name="Google Shape;20541;p65"/>
          <p:cNvGrpSpPr/>
          <p:nvPr/>
        </p:nvGrpSpPr>
        <p:grpSpPr>
          <a:xfrm rot="1595974" flipH="1">
            <a:off x="307655" y="3618814"/>
            <a:ext cx="388908" cy="409659"/>
            <a:chOff x="9310391" y="2486565"/>
            <a:chExt cx="261975" cy="275936"/>
          </a:xfrm>
        </p:grpSpPr>
        <p:sp>
          <p:nvSpPr>
            <p:cNvPr id="20542" name="Google Shape;20542;p6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3" name="Google Shape;20543;p6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4" name="Google Shape;20544;p6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45" name="Google Shape;20545;p65"/>
          <p:cNvGrpSpPr/>
          <p:nvPr/>
        </p:nvGrpSpPr>
        <p:grpSpPr>
          <a:xfrm rot="1595974" flipH="1">
            <a:off x="6983030" y="733739"/>
            <a:ext cx="388908" cy="409659"/>
            <a:chOff x="9310391" y="2486565"/>
            <a:chExt cx="261975" cy="275936"/>
          </a:xfrm>
        </p:grpSpPr>
        <p:sp>
          <p:nvSpPr>
            <p:cNvPr id="20546" name="Google Shape;20546;p6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6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6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0549" name="Google Shape;20549;p65"/>
          <p:cNvPicPr preferRelativeResize="0"/>
          <p:nvPr/>
        </p:nvPicPr>
        <p:blipFill>
          <a:blip r:embed="rId4">
            <a:alphaModFix amt="57000"/>
          </a:blip>
          <a:stretch>
            <a:fillRect/>
          </a:stretch>
        </p:blipFill>
        <p:spPr>
          <a:xfrm flipH="1">
            <a:off x="-235852" y="-14666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550" name="Google Shape;20550;p65"/>
          <p:cNvGrpSpPr/>
          <p:nvPr/>
        </p:nvGrpSpPr>
        <p:grpSpPr>
          <a:xfrm flipH="1">
            <a:off x="8085003" y="3285163"/>
            <a:ext cx="917931" cy="1076953"/>
            <a:chOff x="5312942" y="3154215"/>
            <a:chExt cx="675049" cy="791994"/>
          </a:xfrm>
        </p:grpSpPr>
        <p:sp>
          <p:nvSpPr>
            <p:cNvPr id="20551" name="Google Shape;20551;p65"/>
            <p:cNvSpPr/>
            <p:nvPr/>
          </p:nvSpPr>
          <p:spPr>
            <a:xfrm>
              <a:off x="5312942" y="3154215"/>
              <a:ext cx="675049" cy="791994"/>
            </a:xfrm>
            <a:custGeom>
              <a:avLst/>
              <a:gdLst/>
              <a:ahLst/>
              <a:cxnLst/>
              <a:rect l="l" t="t" r="r" b="b"/>
              <a:pathLst>
                <a:path w="11741" h="13775" extrusionOk="0">
                  <a:moveTo>
                    <a:pt x="9198" y="1"/>
                  </a:moveTo>
                  <a:cubicBezTo>
                    <a:pt x="9159" y="1"/>
                    <a:pt x="9128" y="30"/>
                    <a:pt x="9110" y="93"/>
                  </a:cubicBezTo>
                  <a:cubicBezTo>
                    <a:pt x="8907" y="765"/>
                    <a:pt x="9078" y="1937"/>
                    <a:pt x="8664" y="2695"/>
                  </a:cubicBezTo>
                  <a:cubicBezTo>
                    <a:pt x="8235" y="3461"/>
                    <a:pt x="8172" y="3735"/>
                    <a:pt x="8078" y="4516"/>
                  </a:cubicBezTo>
                  <a:cubicBezTo>
                    <a:pt x="8078" y="4516"/>
                    <a:pt x="7258" y="390"/>
                    <a:pt x="5476" y="109"/>
                  </a:cubicBezTo>
                  <a:cubicBezTo>
                    <a:pt x="5419" y="100"/>
                    <a:pt x="5366" y="95"/>
                    <a:pt x="5317" y="95"/>
                  </a:cubicBezTo>
                  <a:cubicBezTo>
                    <a:pt x="4118" y="95"/>
                    <a:pt x="5250" y="2765"/>
                    <a:pt x="4312" y="3696"/>
                  </a:cubicBezTo>
                  <a:cubicBezTo>
                    <a:pt x="3335" y="4665"/>
                    <a:pt x="1764" y="6485"/>
                    <a:pt x="3952" y="7462"/>
                  </a:cubicBezTo>
                  <a:cubicBezTo>
                    <a:pt x="3952" y="7462"/>
                    <a:pt x="3757" y="7427"/>
                    <a:pt x="3494" y="7427"/>
                  </a:cubicBezTo>
                  <a:cubicBezTo>
                    <a:pt x="3024" y="7427"/>
                    <a:pt x="2338" y="7539"/>
                    <a:pt x="2163" y="8165"/>
                  </a:cubicBezTo>
                  <a:cubicBezTo>
                    <a:pt x="1952" y="8931"/>
                    <a:pt x="1358" y="8978"/>
                    <a:pt x="1241" y="9291"/>
                  </a:cubicBezTo>
                  <a:cubicBezTo>
                    <a:pt x="1022" y="9291"/>
                    <a:pt x="850" y="9166"/>
                    <a:pt x="615" y="9134"/>
                  </a:cubicBezTo>
                  <a:cubicBezTo>
                    <a:pt x="593" y="9131"/>
                    <a:pt x="569" y="9129"/>
                    <a:pt x="545" y="9129"/>
                  </a:cubicBezTo>
                  <a:cubicBezTo>
                    <a:pt x="297" y="9129"/>
                    <a:pt x="1" y="9310"/>
                    <a:pt x="108" y="9595"/>
                  </a:cubicBezTo>
                  <a:cubicBezTo>
                    <a:pt x="164" y="9750"/>
                    <a:pt x="283" y="9789"/>
                    <a:pt x="419" y="9789"/>
                  </a:cubicBezTo>
                  <a:cubicBezTo>
                    <a:pt x="559" y="9789"/>
                    <a:pt x="717" y="9747"/>
                    <a:pt x="841" y="9747"/>
                  </a:cubicBezTo>
                  <a:cubicBezTo>
                    <a:pt x="863" y="9747"/>
                    <a:pt x="885" y="9748"/>
                    <a:pt x="905" y="9752"/>
                  </a:cubicBezTo>
                  <a:cubicBezTo>
                    <a:pt x="1056" y="9776"/>
                    <a:pt x="1174" y="9819"/>
                    <a:pt x="1304" y="9819"/>
                  </a:cubicBezTo>
                  <a:cubicBezTo>
                    <a:pt x="1341" y="9819"/>
                    <a:pt x="1380" y="9815"/>
                    <a:pt x="1420" y="9806"/>
                  </a:cubicBezTo>
                  <a:cubicBezTo>
                    <a:pt x="1447" y="9815"/>
                    <a:pt x="1477" y="9819"/>
                    <a:pt x="1509" y="9819"/>
                  </a:cubicBezTo>
                  <a:cubicBezTo>
                    <a:pt x="1618" y="9819"/>
                    <a:pt x="1756" y="9778"/>
                    <a:pt x="1932" y="9778"/>
                  </a:cubicBezTo>
                  <a:cubicBezTo>
                    <a:pt x="2148" y="9778"/>
                    <a:pt x="2421" y="9840"/>
                    <a:pt x="2764" y="10119"/>
                  </a:cubicBezTo>
                  <a:cubicBezTo>
                    <a:pt x="3470" y="10706"/>
                    <a:pt x="4221" y="12147"/>
                    <a:pt x="5420" y="12147"/>
                  </a:cubicBezTo>
                  <a:cubicBezTo>
                    <a:pt x="5721" y="12147"/>
                    <a:pt x="6050" y="12056"/>
                    <a:pt x="6414" y="11838"/>
                  </a:cubicBezTo>
                  <a:lnTo>
                    <a:pt x="6414" y="11838"/>
                  </a:lnTo>
                  <a:cubicBezTo>
                    <a:pt x="6414" y="11838"/>
                    <a:pt x="5499" y="12776"/>
                    <a:pt x="5992" y="13557"/>
                  </a:cubicBezTo>
                  <a:cubicBezTo>
                    <a:pt x="6090" y="13711"/>
                    <a:pt x="6178" y="13774"/>
                    <a:pt x="6263" y="13774"/>
                  </a:cubicBezTo>
                  <a:cubicBezTo>
                    <a:pt x="6609" y="13774"/>
                    <a:pt x="6886" y="12707"/>
                    <a:pt x="7477" y="12362"/>
                  </a:cubicBezTo>
                  <a:cubicBezTo>
                    <a:pt x="8211" y="11932"/>
                    <a:pt x="8445" y="11830"/>
                    <a:pt x="8445" y="11830"/>
                  </a:cubicBezTo>
                  <a:cubicBezTo>
                    <a:pt x="8445" y="11830"/>
                    <a:pt x="8907" y="11596"/>
                    <a:pt x="9235" y="11049"/>
                  </a:cubicBezTo>
                  <a:cubicBezTo>
                    <a:pt x="9579" y="10502"/>
                    <a:pt x="9586" y="10385"/>
                    <a:pt x="9586" y="10385"/>
                  </a:cubicBezTo>
                  <a:cubicBezTo>
                    <a:pt x="9586" y="10385"/>
                    <a:pt x="9774" y="10111"/>
                    <a:pt x="9758" y="9791"/>
                  </a:cubicBezTo>
                  <a:cubicBezTo>
                    <a:pt x="10060" y="9526"/>
                    <a:pt x="10438" y="9387"/>
                    <a:pt x="10829" y="9387"/>
                  </a:cubicBezTo>
                  <a:cubicBezTo>
                    <a:pt x="11107" y="9387"/>
                    <a:pt x="11391" y="9457"/>
                    <a:pt x="11657" y="9603"/>
                  </a:cubicBezTo>
                  <a:cubicBezTo>
                    <a:pt x="11670" y="9621"/>
                    <a:pt x="11682" y="9628"/>
                    <a:pt x="11692" y="9628"/>
                  </a:cubicBezTo>
                  <a:cubicBezTo>
                    <a:pt x="11727" y="9628"/>
                    <a:pt x="11741" y="9546"/>
                    <a:pt x="11681" y="9510"/>
                  </a:cubicBezTo>
                  <a:cubicBezTo>
                    <a:pt x="11395" y="9348"/>
                    <a:pt x="11089" y="9272"/>
                    <a:pt x="10789" y="9272"/>
                  </a:cubicBezTo>
                  <a:cubicBezTo>
                    <a:pt x="10393" y="9272"/>
                    <a:pt x="10007" y="9405"/>
                    <a:pt x="9696" y="9650"/>
                  </a:cubicBezTo>
                  <a:cubicBezTo>
                    <a:pt x="9688" y="9635"/>
                    <a:pt x="9688" y="9611"/>
                    <a:pt x="9680" y="9595"/>
                  </a:cubicBezTo>
                  <a:cubicBezTo>
                    <a:pt x="9657" y="9556"/>
                    <a:pt x="9641" y="9517"/>
                    <a:pt x="9618" y="9486"/>
                  </a:cubicBezTo>
                  <a:cubicBezTo>
                    <a:pt x="9907" y="8908"/>
                    <a:pt x="10399" y="8400"/>
                    <a:pt x="11040" y="8361"/>
                  </a:cubicBezTo>
                  <a:cubicBezTo>
                    <a:pt x="11122" y="8361"/>
                    <a:pt x="11104" y="8227"/>
                    <a:pt x="11029" y="8227"/>
                  </a:cubicBezTo>
                  <a:cubicBezTo>
                    <a:pt x="11025" y="8227"/>
                    <a:pt x="11021" y="8227"/>
                    <a:pt x="11016" y="8228"/>
                  </a:cubicBezTo>
                  <a:cubicBezTo>
                    <a:pt x="10352" y="8267"/>
                    <a:pt x="9829" y="8791"/>
                    <a:pt x="9524" y="9377"/>
                  </a:cubicBezTo>
                  <a:cubicBezTo>
                    <a:pt x="9441" y="9321"/>
                    <a:pt x="9345" y="9306"/>
                    <a:pt x="9264" y="9306"/>
                  </a:cubicBezTo>
                  <a:cubicBezTo>
                    <a:pt x="9163" y="9306"/>
                    <a:pt x="9086" y="9330"/>
                    <a:pt x="9086" y="9330"/>
                  </a:cubicBezTo>
                  <a:cubicBezTo>
                    <a:pt x="9086" y="9330"/>
                    <a:pt x="10587" y="7751"/>
                    <a:pt x="10712" y="5110"/>
                  </a:cubicBezTo>
                  <a:cubicBezTo>
                    <a:pt x="10832" y="2725"/>
                    <a:pt x="9581" y="1"/>
                    <a:pt x="919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65"/>
            <p:cNvSpPr/>
            <p:nvPr/>
          </p:nvSpPr>
          <p:spPr>
            <a:xfrm>
              <a:off x="5785886" y="3211651"/>
              <a:ext cx="123614" cy="452486"/>
            </a:xfrm>
            <a:custGeom>
              <a:avLst/>
              <a:gdLst/>
              <a:ahLst/>
              <a:cxnLst/>
              <a:rect l="l" t="t" r="r" b="b"/>
              <a:pathLst>
                <a:path w="2150" h="7870" extrusionOk="0">
                  <a:moveTo>
                    <a:pt x="298" y="2790"/>
                  </a:moveTo>
                  <a:cubicBezTo>
                    <a:pt x="368" y="2611"/>
                    <a:pt x="454" y="2431"/>
                    <a:pt x="556" y="2275"/>
                  </a:cubicBezTo>
                  <a:lnTo>
                    <a:pt x="641" y="2126"/>
                  </a:lnTo>
                  <a:cubicBezTo>
                    <a:pt x="798" y="2626"/>
                    <a:pt x="985" y="3103"/>
                    <a:pt x="1103" y="3611"/>
                  </a:cubicBezTo>
                  <a:cubicBezTo>
                    <a:pt x="1110" y="3650"/>
                    <a:pt x="1118" y="3697"/>
                    <a:pt x="1134" y="3744"/>
                  </a:cubicBezTo>
                  <a:cubicBezTo>
                    <a:pt x="962" y="3494"/>
                    <a:pt x="727" y="3283"/>
                    <a:pt x="548" y="3064"/>
                  </a:cubicBezTo>
                  <a:cubicBezTo>
                    <a:pt x="454" y="2986"/>
                    <a:pt x="376" y="2892"/>
                    <a:pt x="298" y="2790"/>
                  </a:cubicBezTo>
                  <a:close/>
                  <a:moveTo>
                    <a:pt x="1181" y="4033"/>
                  </a:moveTo>
                  <a:cubicBezTo>
                    <a:pt x="1095" y="3791"/>
                    <a:pt x="907" y="3603"/>
                    <a:pt x="727" y="3408"/>
                  </a:cubicBezTo>
                  <a:cubicBezTo>
                    <a:pt x="571" y="3244"/>
                    <a:pt x="415" y="3064"/>
                    <a:pt x="274" y="2884"/>
                  </a:cubicBezTo>
                  <a:cubicBezTo>
                    <a:pt x="87" y="3392"/>
                    <a:pt x="1" y="3884"/>
                    <a:pt x="1" y="3884"/>
                  </a:cubicBezTo>
                  <a:cubicBezTo>
                    <a:pt x="321" y="4885"/>
                    <a:pt x="767" y="7870"/>
                    <a:pt x="767" y="7870"/>
                  </a:cubicBezTo>
                  <a:cubicBezTo>
                    <a:pt x="767" y="7870"/>
                    <a:pt x="868" y="7745"/>
                    <a:pt x="1001" y="7502"/>
                  </a:cubicBezTo>
                  <a:cubicBezTo>
                    <a:pt x="1134" y="7002"/>
                    <a:pt x="1173" y="6487"/>
                    <a:pt x="1220" y="5979"/>
                  </a:cubicBezTo>
                  <a:cubicBezTo>
                    <a:pt x="1274" y="5314"/>
                    <a:pt x="1274" y="4681"/>
                    <a:pt x="1181" y="4033"/>
                  </a:cubicBezTo>
                  <a:close/>
                  <a:moveTo>
                    <a:pt x="1399" y="5127"/>
                  </a:moveTo>
                  <a:cubicBezTo>
                    <a:pt x="1431" y="5057"/>
                    <a:pt x="1462" y="4978"/>
                    <a:pt x="1493" y="4916"/>
                  </a:cubicBezTo>
                  <a:cubicBezTo>
                    <a:pt x="1665" y="4549"/>
                    <a:pt x="1892" y="4228"/>
                    <a:pt x="2032" y="3845"/>
                  </a:cubicBezTo>
                  <a:cubicBezTo>
                    <a:pt x="2079" y="3712"/>
                    <a:pt x="2118" y="3564"/>
                    <a:pt x="2150" y="3431"/>
                  </a:cubicBezTo>
                  <a:cubicBezTo>
                    <a:pt x="2134" y="1900"/>
                    <a:pt x="1618" y="595"/>
                    <a:pt x="1478" y="329"/>
                  </a:cubicBezTo>
                  <a:cubicBezTo>
                    <a:pt x="1306" y="1"/>
                    <a:pt x="1110" y="227"/>
                    <a:pt x="1079" y="821"/>
                  </a:cubicBezTo>
                  <a:cubicBezTo>
                    <a:pt x="1063" y="1306"/>
                    <a:pt x="970" y="1564"/>
                    <a:pt x="735" y="1962"/>
                  </a:cubicBezTo>
                  <a:cubicBezTo>
                    <a:pt x="946" y="2626"/>
                    <a:pt x="1188" y="3267"/>
                    <a:pt x="1314" y="3955"/>
                  </a:cubicBezTo>
                  <a:cubicBezTo>
                    <a:pt x="1384" y="4353"/>
                    <a:pt x="1399" y="4736"/>
                    <a:pt x="1399" y="5127"/>
                  </a:cubicBezTo>
                  <a:close/>
                  <a:moveTo>
                    <a:pt x="1384" y="5564"/>
                  </a:moveTo>
                  <a:cubicBezTo>
                    <a:pt x="1376" y="5674"/>
                    <a:pt x="1376" y="5775"/>
                    <a:pt x="1368" y="5877"/>
                  </a:cubicBezTo>
                  <a:lnTo>
                    <a:pt x="1368" y="5947"/>
                  </a:lnTo>
                  <a:cubicBezTo>
                    <a:pt x="1368" y="5955"/>
                    <a:pt x="1368" y="5963"/>
                    <a:pt x="1353" y="5979"/>
                  </a:cubicBezTo>
                  <a:lnTo>
                    <a:pt x="1329" y="6299"/>
                  </a:lnTo>
                  <a:cubicBezTo>
                    <a:pt x="1306" y="6541"/>
                    <a:pt x="1274" y="6799"/>
                    <a:pt x="1235" y="7041"/>
                  </a:cubicBezTo>
                  <a:cubicBezTo>
                    <a:pt x="1493" y="6518"/>
                    <a:pt x="1798" y="5744"/>
                    <a:pt x="2009" y="4744"/>
                  </a:cubicBezTo>
                  <a:cubicBezTo>
                    <a:pt x="2079" y="4424"/>
                    <a:pt x="2118" y="4111"/>
                    <a:pt x="2126" y="3798"/>
                  </a:cubicBezTo>
                  <a:cubicBezTo>
                    <a:pt x="1923" y="4408"/>
                    <a:pt x="1493" y="4924"/>
                    <a:pt x="1384" y="556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65"/>
            <p:cNvSpPr/>
            <p:nvPr/>
          </p:nvSpPr>
          <p:spPr>
            <a:xfrm>
              <a:off x="5401770" y="3178880"/>
              <a:ext cx="412527" cy="646589"/>
            </a:xfrm>
            <a:custGeom>
              <a:avLst/>
              <a:gdLst/>
              <a:ahLst/>
              <a:cxnLst/>
              <a:rect l="l" t="t" r="r" b="b"/>
              <a:pathLst>
                <a:path w="7175" h="11246" extrusionOk="0">
                  <a:moveTo>
                    <a:pt x="2939" y="3907"/>
                  </a:moveTo>
                  <a:cubicBezTo>
                    <a:pt x="3126" y="3689"/>
                    <a:pt x="3306" y="3439"/>
                    <a:pt x="3454" y="3165"/>
                  </a:cubicBezTo>
                  <a:cubicBezTo>
                    <a:pt x="3486" y="3118"/>
                    <a:pt x="3501" y="3071"/>
                    <a:pt x="3525" y="3024"/>
                  </a:cubicBezTo>
                  <a:cubicBezTo>
                    <a:pt x="3572" y="3103"/>
                    <a:pt x="3618" y="3188"/>
                    <a:pt x="3673" y="3267"/>
                  </a:cubicBezTo>
                  <a:cubicBezTo>
                    <a:pt x="3954" y="3704"/>
                    <a:pt x="4267" y="4126"/>
                    <a:pt x="4580" y="4548"/>
                  </a:cubicBezTo>
                  <a:cubicBezTo>
                    <a:pt x="4220" y="4322"/>
                    <a:pt x="3751" y="4236"/>
                    <a:pt x="3337" y="4095"/>
                  </a:cubicBezTo>
                  <a:cubicBezTo>
                    <a:pt x="3204" y="4056"/>
                    <a:pt x="3064" y="3986"/>
                    <a:pt x="2939" y="3907"/>
                  </a:cubicBezTo>
                  <a:close/>
                  <a:moveTo>
                    <a:pt x="3017" y="10893"/>
                  </a:moveTo>
                  <a:cubicBezTo>
                    <a:pt x="3579" y="10737"/>
                    <a:pt x="4150" y="10354"/>
                    <a:pt x="4752" y="10253"/>
                  </a:cubicBezTo>
                  <a:cubicBezTo>
                    <a:pt x="4197" y="10175"/>
                    <a:pt x="3634" y="10175"/>
                    <a:pt x="3048" y="10151"/>
                  </a:cubicBezTo>
                  <a:cubicBezTo>
                    <a:pt x="2751" y="10143"/>
                    <a:pt x="2462" y="10112"/>
                    <a:pt x="2173" y="10065"/>
                  </a:cubicBezTo>
                  <a:cubicBezTo>
                    <a:pt x="2384" y="10386"/>
                    <a:pt x="2673" y="10682"/>
                    <a:pt x="3017" y="10893"/>
                  </a:cubicBezTo>
                  <a:close/>
                  <a:moveTo>
                    <a:pt x="5095" y="10315"/>
                  </a:moveTo>
                  <a:cubicBezTo>
                    <a:pt x="4462" y="10300"/>
                    <a:pt x="3892" y="10682"/>
                    <a:pt x="3321" y="10901"/>
                  </a:cubicBezTo>
                  <a:cubicBezTo>
                    <a:pt x="3259" y="10925"/>
                    <a:pt x="3196" y="10956"/>
                    <a:pt x="3134" y="10964"/>
                  </a:cubicBezTo>
                  <a:cubicBezTo>
                    <a:pt x="3462" y="11151"/>
                    <a:pt x="3822" y="11245"/>
                    <a:pt x="4189" y="11198"/>
                  </a:cubicBezTo>
                  <a:cubicBezTo>
                    <a:pt x="5025" y="11089"/>
                    <a:pt x="5369" y="10886"/>
                    <a:pt x="5369" y="10886"/>
                  </a:cubicBezTo>
                  <a:cubicBezTo>
                    <a:pt x="5369" y="10886"/>
                    <a:pt x="5502" y="10706"/>
                    <a:pt x="5689" y="10487"/>
                  </a:cubicBezTo>
                  <a:cubicBezTo>
                    <a:pt x="5486" y="10417"/>
                    <a:pt x="5291" y="10354"/>
                    <a:pt x="5095" y="10315"/>
                  </a:cubicBezTo>
                  <a:close/>
                  <a:moveTo>
                    <a:pt x="2868" y="9370"/>
                  </a:moveTo>
                  <a:cubicBezTo>
                    <a:pt x="3267" y="9291"/>
                    <a:pt x="3673" y="9213"/>
                    <a:pt x="4079" y="9213"/>
                  </a:cubicBezTo>
                  <a:lnTo>
                    <a:pt x="4275" y="9213"/>
                  </a:lnTo>
                  <a:cubicBezTo>
                    <a:pt x="4267" y="9213"/>
                    <a:pt x="4259" y="9206"/>
                    <a:pt x="4244" y="9206"/>
                  </a:cubicBezTo>
                  <a:cubicBezTo>
                    <a:pt x="3603" y="8987"/>
                    <a:pt x="2931" y="8893"/>
                    <a:pt x="2274" y="8752"/>
                  </a:cubicBezTo>
                  <a:cubicBezTo>
                    <a:pt x="1766" y="8643"/>
                    <a:pt x="1219" y="8510"/>
                    <a:pt x="727" y="8283"/>
                  </a:cubicBezTo>
                  <a:cubicBezTo>
                    <a:pt x="415" y="8682"/>
                    <a:pt x="0" y="8979"/>
                    <a:pt x="321" y="9018"/>
                  </a:cubicBezTo>
                  <a:cubicBezTo>
                    <a:pt x="626" y="9049"/>
                    <a:pt x="1235" y="9143"/>
                    <a:pt x="1696" y="9487"/>
                  </a:cubicBezTo>
                  <a:cubicBezTo>
                    <a:pt x="2095" y="9510"/>
                    <a:pt x="2509" y="9440"/>
                    <a:pt x="2868" y="9370"/>
                  </a:cubicBezTo>
                  <a:close/>
                  <a:moveTo>
                    <a:pt x="5330" y="9667"/>
                  </a:moveTo>
                  <a:cubicBezTo>
                    <a:pt x="5056" y="9534"/>
                    <a:pt x="4791" y="9409"/>
                    <a:pt x="4509" y="9291"/>
                  </a:cubicBezTo>
                  <a:cubicBezTo>
                    <a:pt x="4259" y="9260"/>
                    <a:pt x="3978" y="9284"/>
                    <a:pt x="3736" y="9315"/>
                  </a:cubicBezTo>
                  <a:cubicBezTo>
                    <a:pt x="3337" y="9346"/>
                    <a:pt x="2954" y="9448"/>
                    <a:pt x="2563" y="9510"/>
                  </a:cubicBezTo>
                  <a:cubicBezTo>
                    <a:pt x="2321" y="9542"/>
                    <a:pt x="2056" y="9573"/>
                    <a:pt x="1805" y="9565"/>
                  </a:cubicBezTo>
                  <a:cubicBezTo>
                    <a:pt x="1907" y="9667"/>
                    <a:pt x="2001" y="9768"/>
                    <a:pt x="2071" y="9901"/>
                  </a:cubicBezTo>
                  <a:cubicBezTo>
                    <a:pt x="2540" y="9995"/>
                    <a:pt x="3025" y="10026"/>
                    <a:pt x="3525" y="10018"/>
                  </a:cubicBezTo>
                  <a:cubicBezTo>
                    <a:pt x="4298" y="9995"/>
                    <a:pt x="5064" y="10081"/>
                    <a:pt x="5783" y="10378"/>
                  </a:cubicBezTo>
                  <a:cubicBezTo>
                    <a:pt x="5861" y="10276"/>
                    <a:pt x="5947" y="10182"/>
                    <a:pt x="6033" y="10081"/>
                  </a:cubicBezTo>
                  <a:cubicBezTo>
                    <a:pt x="5838" y="9901"/>
                    <a:pt x="5572" y="9768"/>
                    <a:pt x="5330" y="9667"/>
                  </a:cubicBezTo>
                  <a:close/>
                  <a:moveTo>
                    <a:pt x="2056" y="5509"/>
                  </a:moveTo>
                  <a:cubicBezTo>
                    <a:pt x="2329" y="5759"/>
                    <a:pt x="2626" y="5931"/>
                    <a:pt x="2978" y="6017"/>
                  </a:cubicBezTo>
                  <a:cubicBezTo>
                    <a:pt x="3376" y="6119"/>
                    <a:pt x="3798" y="6166"/>
                    <a:pt x="4181" y="6314"/>
                  </a:cubicBezTo>
                  <a:cubicBezTo>
                    <a:pt x="3908" y="6056"/>
                    <a:pt x="3611" y="5806"/>
                    <a:pt x="3329" y="5548"/>
                  </a:cubicBezTo>
                  <a:cubicBezTo>
                    <a:pt x="2985" y="5244"/>
                    <a:pt x="2665" y="4915"/>
                    <a:pt x="2384" y="4564"/>
                  </a:cubicBezTo>
                  <a:cubicBezTo>
                    <a:pt x="2157" y="4845"/>
                    <a:pt x="1970" y="5111"/>
                    <a:pt x="1915" y="5361"/>
                  </a:cubicBezTo>
                  <a:cubicBezTo>
                    <a:pt x="1962" y="5423"/>
                    <a:pt x="2009" y="5462"/>
                    <a:pt x="2056" y="5509"/>
                  </a:cubicBezTo>
                  <a:close/>
                  <a:moveTo>
                    <a:pt x="4947" y="7127"/>
                  </a:moveTo>
                  <a:cubicBezTo>
                    <a:pt x="4759" y="6900"/>
                    <a:pt x="4564" y="6697"/>
                    <a:pt x="4361" y="6486"/>
                  </a:cubicBezTo>
                  <a:cubicBezTo>
                    <a:pt x="3845" y="6205"/>
                    <a:pt x="3220" y="6228"/>
                    <a:pt x="2665" y="6009"/>
                  </a:cubicBezTo>
                  <a:cubicBezTo>
                    <a:pt x="2399" y="5916"/>
                    <a:pt x="2173" y="5736"/>
                    <a:pt x="1970" y="5548"/>
                  </a:cubicBezTo>
                  <a:lnTo>
                    <a:pt x="1899" y="5486"/>
                  </a:lnTo>
                  <a:cubicBezTo>
                    <a:pt x="1891" y="5564"/>
                    <a:pt x="1891" y="5642"/>
                    <a:pt x="1907" y="5728"/>
                  </a:cubicBezTo>
                  <a:cubicBezTo>
                    <a:pt x="2056" y="6502"/>
                    <a:pt x="2493" y="6705"/>
                    <a:pt x="3806" y="7057"/>
                  </a:cubicBezTo>
                  <a:cubicBezTo>
                    <a:pt x="4470" y="7228"/>
                    <a:pt x="5127" y="7619"/>
                    <a:pt x="5658" y="8072"/>
                  </a:cubicBezTo>
                  <a:cubicBezTo>
                    <a:pt x="5431" y="7744"/>
                    <a:pt x="5205" y="7424"/>
                    <a:pt x="4947" y="7127"/>
                  </a:cubicBezTo>
                  <a:close/>
                  <a:moveTo>
                    <a:pt x="5478" y="5150"/>
                  </a:moveTo>
                  <a:cubicBezTo>
                    <a:pt x="5439" y="4759"/>
                    <a:pt x="5564" y="4376"/>
                    <a:pt x="5674" y="4001"/>
                  </a:cubicBezTo>
                  <a:cubicBezTo>
                    <a:pt x="5752" y="3704"/>
                    <a:pt x="5806" y="3392"/>
                    <a:pt x="5830" y="3071"/>
                  </a:cubicBezTo>
                  <a:cubicBezTo>
                    <a:pt x="4884" y="696"/>
                    <a:pt x="4353" y="0"/>
                    <a:pt x="3892" y="235"/>
                  </a:cubicBezTo>
                  <a:cubicBezTo>
                    <a:pt x="3478" y="453"/>
                    <a:pt x="3954" y="1821"/>
                    <a:pt x="3595" y="2860"/>
                  </a:cubicBezTo>
                  <a:cubicBezTo>
                    <a:pt x="3837" y="3282"/>
                    <a:pt x="4126" y="3696"/>
                    <a:pt x="4423" y="4087"/>
                  </a:cubicBezTo>
                  <a:cubicBezTo>
                    <a:pt x="4822" y="4611"/>
                    <a:pt x="5213" y="5173"/>
                    <a:pt x="5564" y="5744"/>
                  </a:cubicBezTo>
                  <a:cubicBezTo>
                    <a:pt x="5525" y="5541"/>
                    <a:pt x="5494" y="5345"/>
                    <a:pt x="5478" y="5150"/>
                  </a:cubicBezTo>
                  <a:close/>
                  <a:moveTo>
                    <a:pt x="6072" y="3696"/>
                  </a:moveTo>
                  <a:cubicBezTo>
                    <a:pt x="6017" y="3540"/>
                    <a:pt x="5955" y="3392"/>
                    <a:pt x="5892" y="3243"/>
                  </a:cubicBezTo>
                  <a:cubicBezTo>
                    <a:pt x="5885" y="3360"/>
                    <a:pt x="5869" y="3478"/>
                    <a:pt x="5846" y="3595"/>
                  </a:cubicBezTo>
                  <a:cubicBezTo>
                    <a:pt x="5767" y="4025"/>
                    <a:pt x="5588" y="4447"/>
                    <a:pt x="5556" y="4884"/>
                  </a:cubicBezTo>
                  <a:cubicBezTo>
                    <a:pt x="5525" y="5275"/>
                    <a:pt x="5619" y="5736"/>
                    <a:pt x="5791" y="6095"/>
                  </a:cubicBezTo>
                  <a:cubicBezTo>
                    <a:pt x="6353" y="7103"/>
                    <a:pt x="6783" y="8174"/>
                    <a:pt x="6869" y="9331"/>
                  </a:cubicBezTo>
                  <a:cubicBezTo>
                    <a:pt x="6932" y="9252"/>
                    <a:pt x="7010" y="9151"/>
                    <a:pt x="7104" y="9065"/>
                  </a:cubicBezTo>
                  <a:cubicBezTo>
                    <a:pt x="7096" y="9065"/>
                    <a:pt x="7174" y="6603"/>
                    <a:pt x="6072" y="3696"/>
                  </a:cubicBezTo>
                  <a:close/>
                  <a:moveTo>
                    <a:pt x="2743" y="8549"/>
                  </a:moveTo>
                  <a:cubicBezTo>
                    <a:pt x="2556" y="8424"/>
                    <a:pt x="2392" y="8276"/>
                    <a:pt x="2212" y="8143"/>
                  </a:cubicBezTo>
                  <a:cubicBezTo>
                    <a:pt x="1938" y="7924"/>
                    <a:pt x="1657" y="7713"/>
                    <a:pt x="1344" y="7572"/>
                  </a:cubicBezTo>
                  <a:cubicBezTo>
                    <a:pt x="1149" y="7658"/>
                    <a:pt x="1008" y="7791"/>
                    <a:pt x="946" y="7955"/>
                  </a:cubicBezTo>
                  <a:cubicBezTo>
                    <a:pt x="915" y="8026"/>
                    <a:pt x="876" y="8088"/>
                    <a:pt x="829" y="8158"/>
                  </a:cubicBezTo>
                  <a:cubicBezTo>
                    <a:pt x="1469" y="8440"/>
                    <a:pt x="2204" y="8588"/>
                    <a:pt x="2860" y="8705"/>
                  </a:cubicBezTo>
                  <a:cubicBezTo>
                    <a:pt x="2962" y="8729"/>
                    <a:pt x="3071" y="8744"/>
                    <a:pt x="3181" y="8776"/>
                  </a:cubicBezTo>
                  <a:cubicBezTo>
                    <a:pt x="3025" y="8705"/>
                    <a:pt x="2868" y="8651"/>
                    <a:pt x="2743" y="8549"/>
                  </a:cubicBezTo>
                  <a:close/>
                  <a:moveTo>
                    <a:pt x="3767" y="7744"/>
                  </a:moveTo>
                  <a:cubicBezTo>
                    <a:pt x="2720" y="7393"/>
                    <a:pt x="1931" y="7354"/>
                    <a:pt x="1446" y="7533"/>
                  </a:cubicBezTo>
                  <a:cubicBezTo>
                    <a:pt x="1680" y="7643"/>
                    <a:pt x="1899" y="7799"/>
                    <a:pt x="2110" y="7963"/>
                  </a:cubicBezTo>
                  <a:cubicBezTo>
                    <a:pt x="2313" y="8119"/>
                    <a:pt x="2517" y="8291"/>
                    <a:pt x="2735" y="8440"/>
                  </a:cubicBezTo>
                  <a:cubicBezTo>
                    <a:pt x="2970" y="8604"/>
                    <a:pt x="3251" y="8698"/>
                    <a:pt x="3493" y="8838"/>
                  </a:cubicBezTo>
                  <a:cubicBezTo>
                    <a:pt x="3954" y="8948"/>
                    <a:pt x="4400" y="9073"/>
                    <a:pt x="4830" y="9268"/>
                  </a:cubicBezTo>
                  <a:cubicBezTo>
                    <a:pt x="4869" y="9284"/>
                    <a:pt x="4908" y="9299"/>
                    <a:pt x="4947" y="9307"/>
                  </a:cubicBezTo>
                  <a:cubicBezTo>
                    <a:pt x="4955" y="9307"/>
                    <a:pt x="4955" y="9323"/>
                    <a:pt x="4970" y="9331"/>
                  </a:cubicBezTo>
                  <a:cubicBezTo>
                    <a:pt x="5361" y="9518"/>
                    <a:pt x="5806" y="9674"/>
                    <a:pt x="6127" y="9964"/>
                  </a:cubicBezTo>
                  <a:cubicBezTo>
                    <a:pt x="6244" y="9838"/>
                    <a:pt x="6369" y="9721"/>
                    <a:pt x="6463" y="9643"/>
                  </a:cubicBezTo>
                  <a:cubicBezTo>
                    <a:pt x="6471" y="9643"/>
                    <a:pt x="5345" y="8283"/>
                    <a:pt x="3767" y="7744"/>
                  </a:cubicBezTo>
                  <a:close/>
                  <a:moveTo>
                    <a:pt x="5572" y="6002"/>
                  </a:moveTo>
                  <a:cubicBezTo>
                    <a:pt x="5330" y="5580"/>
                    <a:pt x="5048" y="5189"/>
                    <a:pt x="4767" y="4798"/>
                  </a:cubicBezTo>
                  <a:cubicBezTo>
                    <a:pt x="4283" y="4329"/>
                    <a:pt x="3517" y="4361"/>
                    <a:pt x="2946" y="4025"/>
                  </a:cubicBezTo>
                  <a:cubicBezTo>
                    <a:pt x="2931" y="4017"/>
                    <a:pt x="2907" y="4001"/>
                    <a:pt x="2876" y="3986"/>
                  </a:cubicBezTo>
                  <a:cubicBezTo>
                    <a:pt x="2743" y="4157"/>
                    <a:pt x="2603" y="4314"/>
                    <a:pt x="2478" y="4470"/>
                  </a:cubicBezTo>
                  <a:cubicBezTo>
                    <a:pt x="2829" y="4923"/>
                    <a:pt x="3282" y="5345"/>
                    <a:pt x="3736" y="5736"/>
                  </a:cubicBezTo>
                  <a:cubicBezTo>
                    <a:pt x="4064" y="6009"/>
                    <a:pt x="4353" y="6291"/>
                    <a:pt x="4650" y="6588"/>
                  </a:cubicBezTo>
                  <a:lnTo>
                    <a:pt x="4650" y="6588"/>
                  </a:lnTo>
                  <a:lnTo>
                    <a:pt x="4650" y="6588"/>
                  </a:lnTo>
                  <a:cubicBezTo>
                    <a:pt x="4861" y="6814"/>
                    <a:pt x="5056" y="7033"/>
                    <a:pt x="5252" y="7291"/>
                  </a:cubicBezTo>
                  <a:cubicBezTo>
                    <a:pt x="5588" y="7721"/>
                    <a:pt x="5885" y="8158"/>
                    <a:pt x="6189" y="8612"/>
                  </a:cubicBezTo>
                  <a:cubicBezTo>
                    <a:pt x="6424" y="8870"/>
                    <a:pt x="6611" y="9135"/>
                    <a:pt x="6729" y="9377"/>
                  </a:cubicBezTo>
                  <a:cubicBezTo>
                    <a:pt x="6643" y="8182"/>
                    <a:pt x="6158" y="7010"/>
                    <a:pt x="5572" y="6002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65"/>
            <p:cNvSpPr/>
            <p:nvPr/>
          </p:nvSpPr>
          <p:spPr>
            <a:xfrm>
              <a:off x="5645716" y="3261096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5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65"/>
            <p:cNvSpPr/>
            <p:nvPr/>
          </p:nvSpPr>
          <p:spPr>
            <a:xfrm>
              <a:off x="5697403" y="3331181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65"/>
            <p:cNvSpPr/>
            <p:nvPr/>
          </p:nvSpPr>
          <p:spPr>
            <a:xfrm>
              <a:off x="5661009" y="3386892"/>
              <a:ext cx="13051" cy="9487"/>
            </a:xfrm>
            <a:custGeom>
              <a:avLst/>
              <a:gdLst/>
              <a:ahLst/>
              <a:cxnLst/>
              <a:rect l="l" t="t" r="r" b="b"/>
              <a:pathLst>
                <a:path w="227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27" y="164"/>
                    <a:pt x="227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65"/>
            <p:cNvSpPr/>
            <p:nvPr/>
          </p:nvSpPr>
          <p:spPr>
            <a:xfrm>
              <a:off x="5645716" y="3503260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4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65"/>
            <p:cNvSpPr/>
            <p:nvPr/>
          </p:nvSpPr>
          <p:spPr>
            <a:xfrm>
              <a:off x="5749952" y="349515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1"/>
                  </a:moveTo>
                  <a:cubicBezTo>
                    <a:pt x="1" y="1"/>
                    <a:pt x="1" y="165"/>
                    <a:pt x="102" y="165"/>
                  </a:cubicBezTo>
                  <a:cubicBezTo>
                    <a:pt x="212" y="165"/>
                    <a:pt x="21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65"/>
            <p:cNvSpPr/>
            <p:nvPr/>
          </p:nvSpPr>
          <p:spPr>
            <a:xfrm>
              <a:off x="5773295" y="3545978"/>
              <a:ext cx="15351" cy="14776"/>
            </a:xfrm>
            <a:custGeom>
              <a:avLst/>
              <a:gdLst/>
              <a:ahLst/>
              <a:cxnLst/>
              <a:rect l="l" t="t" r="r" b="b"/>
              <a:pathLst>
                <a:path w="267" h="257" extrusionOk="0">
                  <a:moveTo>
                    <a:pt x="106" y="1"/>
                  </a:moveTo>
                  <a:cubicBezTo>
                    <a:pt x="93" y="1"/>
                    <a:pt x="79" y="5"/>
                    <a:pt x="63" y="15"/>
                  </a:cubicBezTo>
                  <a:cubicBezTo>
                    <a:pt x="24" y="31"/>
                    <a:pt x="1" y="93"/>
                    <a:pt x="32" y="132"/>
                  </a:cubicBezTo>
                  <a:lnTo>
                    <a:pt x="87" y="211"/>
                  </a:lnTo>
                  <a:cubicBezTo>
                    <a:pt x="108" y="237"/>
                    <a:pt x="133" y="256"/>
                    <a:pt x="161" y="256"/>
                  </a:cubicBezTo>
                  <a:cubicBezTo>
                    <a:pt x="175" y="256"/>
                    <a:pt x="189" y="252"/>
                    <a:pt x="204" y="242"/>
                  </a:cubicBezTo>
                  <a:cubicBezTo>
                    <a:pt x="243" y="218"/>
                    <a:pt x="267" y="164"/>
                    <a:pt x="235" y="125"/>
                  </a:cubicBezTo>
                  <a:lnTo>
                    <a:pt x="181" y="46"/>
                  </a:lnTo>
                  <a:cubicBezTo>
                    <a:pt x="159" y="20"/>
                    <a:pt x="135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65"/>
            <p:cNvSpPr/>
            <p:nvPr/>
          </p:nvSpPr>
          <p:spPr>
            <a:xfrm>
              <a:off x="5739144" y="3613763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65"/>
            <p:cNvSpPr/>
            <p:nvPr/>
          </p:nvSpPr>
          <p:spPr>
            <a:xfrm>
              <a:off x="5631343" y="356615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212" y="164"/>
                    <a:pt x="212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65"/>
            <p:cNvSpPr/>
            <p:nvPr/>
          </p:nvSpPr>
          <p:spPr>
            <a:xfrm>
              <a:off x="5581495" y="3631299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0"/>
                  </a:moveTo>
                  <a:cubicBezTo>
                    <a:pt x="0" y="0"/>
                    <a:pt x="0" y="164"/>
                    <a:pt x="102" y="164"/>
                  </a:cubicBezTo>
                  <a:cubicBezTo>
                    <a:pt x="211" y="164"/>
                    <a:pt x="211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65"/>
            <p:cNvSpPr/>
            <p:nvPr/>
          </p:nvSpPr>
          <p:spPr>
            <a:xfrm>
              <a:off x="5631343" y="3668153"/>
              <a:ext cx="13511" cy="9544"/>
            </a:xfrm>
            <a:custGeom>
              <a:avLst/>
              <a:gdLst/>
              <a:ahLst/>
              <a:cxnLst/>
              <a:rect l="l" t="t" r="r" b="b"/>
              <a:pathLst>
                <a:path w="235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lnTo>
                    <a:pt x="126" y="164"/>
                  </a:lnTo>
                  <a:cubicBezTo>
                    <a:pt x="130" y="165"/>
                    <a:pt x="134" y="165"/>
                    <a:pt x="139" y="165"/>
                  </a:cubicBezTo>
                  <a:cubicBezTo>
                    <a:pt x="235" y="165"/>
                    <a:pt x="230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65"/>
            <p:cNvSpPr/>
            <p:nvPr/>
          </p:nvSpPr>
          <p:spPr>
            <a:xfrm>
              <a:off x="5711776" y="3688103"/>
              <a:ext cx="9487" cy="10522"/>
            </a:xfrm>
            <a:custGeom>
              <a:avLst/>
              <a:gdLst/>
              <a:ahLst/>
              <a:cxnLst/>
              <a:rect l="l" t="t" r="r" b="b"/>
              <a:pathLst>
                <a:path w="165" h="183" extrusionOk="0">
                  <a:moveTo>
                    <a:pt x="82" y="1"/>
                  </a:moveTo>
                  <a:cubicBezTo>
                    <a:pt x="41" y="1"/>
                    <a:pt x="0" y="28"/>
                    <a:pt x="0" y="83"/>
                  </a:cubicBezTo>
                  <a:lnTo>
                    <a:pt x="0" y="106"/>
                  </a:lnTo>
                  <a:cubicBezTo>
                    <a:pt x="0" y="157"/>
                    <a:pt x="41" y="182"/>
                    <a:pt x="82" y="182"/>
                  </a:cubicBezTo>
                  <a:cubicBezTo>
                    <a:pt x="123" y="182"/>
                    <a:pt x="164" y="157"/>
                    <a:pt x="164" y="106"/>
                  </a:cubicBezTo>
                  <a:lnTo>
                    <a:pt x="164" y="83"/>
                  </a:lnTo>
                  <a:cubicBezTo>
                    <a:pt x="164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65"/>
            <p:cNvSpPr/>
            <p:nvPr/>
          </p:nvSpPr>
          <p:spPr>
            <a:xfrm>
              <a:off x="5691539" y="3740480"/>
              <a:ext cx="12189" cy="9947"/>
            </a:xfrm>
            <a:custGeom>
              <a:avLst/>
              <a:gdLst/>
              <a:ahLst/>
              <a:cxnLst/>
              <a:rect l="l" t="t" r="r" b="b"/>
              <a:pathLst>
                <a:path w="212" h="173" extrusionOk="0">
                  <a:moveTo>
                    <a:pt x="102" y="0"/>
                  </a:moveTo>
                  <a:cubicBezTo>
                    <a:pt x="1" y="0"/>
                    <a:pt x="1" y="172"/>
                    <a:pt x="102" y="172"/>
                  </a:cubicBezTo>
                  <a:cubicBezTo>
                    <a:pt x="212" y="172"/>
                    <a:pt x="212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65"/>
            <p:cNvSpPr/>
            <p:nvPr/>
          </p:nvSpPr>
          <p:spPr>
            <a:xfrm>
              <a:off x="5611105" y="3733293"/>
              <a:ext cx="12189" cy="9544"/>
            </a:xfrm>
            <a:custGeom>
              <a:avLst/>
              <a:gdLst/>
              <a:ahLst/>
              <a:cxnLst/>
              <a:rect l="l" t="t" r="r" b="b"/>
              <a:pathLst>
                <a:path w="212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5" y="165"/>
                    <a:pt x="119" y="165"/>
                    <a:pt x="122" y="165"/>
                  </a:cubicBezTo>
                  <a:cubicBezTo>
                    <a:pt x="212" y="165"/>
                    <a:pt x="20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65"/>
            <p:cNvSpPr/>
            <p:nvPr/>
          </p:nvSpPr>
          <p:spPr>
            <a:xfrm>
              <a:off x="5506466" y="3685631"/>
              <a:ext cx="12591" cy="9544"/>
            </a:xfrm>
            <a:custGeom>
              <a:avLst/>
              <a:gdLst/>
              <a:ahLst/>
              <a:cxnLst/>
              <a:rect l="l" t="t" r="r" b="b"/>
              <a:pathLst>
                <a:path w="219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112" y="165"/>
                    <a:pt x="114" y="165"/>
                    <a:pt x="117" y="165"/>
                  </a:cubicBezTo>
                  <a:cubicBezTo>
                    <a:pt x="219" y="165"/>
                    <a:pt x="216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65"/>
            <p:cNvSpPr/>
            <p:nvPr/>
          </p:nvSpPr>
          <p:spPr>
            <a:xfrm>
              <a:off x="5568444" y="377549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65"/>
            <p:cNvSpPr/>
            <p:nvPr/>
          </p:nvSpPr>
          <p:spPr>
            <a:xfrm>
              <a:off x="5658767" y="3796192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22D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65"/>
            <p:cNvSpPr/>
            <p:nvPr/>
          </p:nvSpPr>
          <p:spPr>
            <a:xfrm>
              <a:off x="5800432" y="3429840"/>
              <a:ext cx="14604" cy="10694"/>
            </a:xfrm>
            <a:custGeom>
              <a:avLst/>
              <a:gdLst/>
              <a:ahLst/>
              <a:cxnLst/>
              <a:rect l="l" t="t" r="r" b="b"/>
              <a:pathLst>
                <a:path w="254" h="186" extrusionOk="0">
                  <a:moveTo>
                    <a:pt x="117" y="0"/>
                  </a:moveTo>
                  <a:cubicBezTo>
                    <a:pt x="54" y="0"/>
                    <a:pt x="1" y="79"/>
                    <a:pt x="60" y="144"/>
                  </a:cubicBezTo>
                  <a:lnTo>
                    <a:pt x="76" y="160"/>
                  </a:lnTo>
                  <a:cubicBezTo>
                    <a:pt x="94" y="178"/>
                    <a:pt x="114" y="185"/>
                    <a:pt x="134" y="185"/>
                  </a:cubicBezTo>
                  <a:cubicBezTo>
                    <a:pt x="198" y="185"/>
                    <a:pt x="253" y="102"/>
                    <a:pt x="193" y="43"/>
                  </a:cubicBezTo>
                  <a:lnTo>
                    <a:pt x="177" y="27"/>
                  </a:lnTo>
                  <a:cubicBezTo>
                    <a:pt x="159" y="8"/>
                    <a:pt x="138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1" name="Google Shape;20571;p65"/>
            <p:cNvSpPr/>
            <p:nvPr/>
          </p:nvSpPr>
          <p:spPr>
            <a:xfrm>
              <a:off x="5833548" y="347899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9" y="0"/>
                  </a:moveTo>
                  <a:cubicBezTo>
                    <a:pt x="0" y="0"/>
                    <a:pt x="0" y="164"/>
                    <a:pt x="109" y="164"/>
                  </a:cubicBezTo>
                  <a:cubicBezTo>
                    <a:pt x="211" y="164"/>
                    <a:pt x="21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2" name="Google Shape;20572;p65"/>
            <p:cNvSpPr/>
            <p:nvPr/>
          </p:nvSpPr>
          <p:spPr>
            <a:xfrm>
              <a:off x="5826304" y="3570643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03" y="0"/>
                  </a:moveTo>
                  <a:cubicBezTo>
                    <a:pt x="1" y="0"/>
                    <a:pt x="1" y="164"/>
                    <a:pt x="103" y="164"/>
                  </a:cubicBezTo>
                  <a:cubicBezTo>
                    <a:pt x="105" y="165"/>
                    <a:pt x="108" y="165"/>
                    <a:pt x="110" y="165"/>
                  </a:cubicBezTo>
                  <a:cubicBezTo>
                    <a:pt x="220" y="165"/>
                    <a:pt x="217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65"/>
            <p:cNvSpPr/>
            <p:nvPr/>
          </p:nvSpPr>
          <p:spPr>
            <a:xfrm>
              <a:off x="5869482" y="3411615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1" y="164"/>
                    <a:pt x="21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65"/>
            <p:cNvSpPr/>
            <p:nvPr/>
          </p:nvSpPr>
          <p:spPr>
            <a:xfrm>
              <a:off x="5878911" y="3346417"/>
              <a:ext cx="12649" cy="9544"/>
            </a:xfrm>
            <a:custGeom>
              <a:avLst/>
              <a:gdLst/>
              <a:ahLst/>
              <a:cxnLst/>
              <a:rect l="l" t="t" r="r" b="b"/>
              <a:pathLst>
                <a:path w="220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65"/>
            <p:cNvSpPr/>
            <p:nvPr/>
          </p:nvSpPr>
          <p:spPr>
            <a:xfrm>
              <a:off x="5851946" y="3301054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0576" name="Google Shape;20576;p65"/>
          <p:cNvPicPr preferRelativeResize="0"/>
          <p:nvPr/>
        </p:nvPicPr>
        <p:blipFill>
          <a:blip r:embed="rId4">
            <a:alphaModFix amt="57000"/>
          </a:blip>
          <a:stretch>
            <a:fillRect/>
          </a:stretch>
        </p:blipFill>
        <p:spPr>
          <a:xfrm flipH="1">
            <a:off x="8236548" y="2895013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20577" name="Google Shape;20577;p65"/>
          <p:cNvPicPr preferRelativeResize="0"/>
          <p:nvPr/>
        </p:nvPicPr>
        <p:blipFill>
          <a:blip r:embed="rId4">
            <a:alphaModFix amt="57000"/>
          </a:blip>
          <a:stretch>
            <a:fillRect/>
          </a:stretch>
        </p:blipFill>
        <p:spPr>
          <a:xfrm flipH="1">
            <a:off x="-97327" y="3944638"/>
            <a:ext cx="1198874" cy="11988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82" name="Google Shape;20582;p66"/>
          <p:cNvGrpSpPr/>
          <p:nvPr/>
        </p:nvGrpSpPr>
        <p:grpSpPr>
          <a:xfrm rot="-5400000" flipH="1">
            <a:off x="5011713" y="3277562"/>
            <a:ext cx="827984" cy="2184582"/>
            <a:chOff x="1308735" y="1429636"/>
            <a:chExt cx="326479" cy="861462"/>
          </a:xfrm>
        </p:grpSpPr>
        <p:sp>
          <p:nvSpPr>
            <p:cNvPr id="20583" name="Google Shape;20583;p66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66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66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66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66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66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66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66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66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66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66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66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66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66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66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66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66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66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66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66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66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66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5" name="Google Shape;20605;p66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06" name="Google Shape;20606;p66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07" name="Google Shape;20607;p66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08" name="Google Shape;20608;p66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09" name="Google Shape;20609;p66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10" name="Google Shape;20610;p66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11" name="Google Shape;20611;p66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2" name="Google Shape;20612;p66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3" name="Google Shape;20613;p66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4" name="Google Shape;20614;p66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5" name="Google Shape;20615;p66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6" name="Google Shape;20616;p66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7" name="Google Shape;20617;p66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8" name="Google Shape;20618;p66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9" name="Google Shape;20619;p66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0" name="Google Shape;20620;p66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1" name="Google Shape;20621;p66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2" name="Google Shape;20622;p66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3" name="Google Shape;20623;p66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4" name="Google Shape;20624;p66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5" name="Google Shape;20625;p66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6" name="Google Shape;20626;p66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7" name="Google Shape;20627;p66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8" name="Google Shape;20628;p66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9" name="Google Shape;20629;p66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0" name="Google Shape;20630;p66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1" name="Google Shape;20631;p66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2" name="Google Shape;20632;p66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3" name="Google Shape;20633;p66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4" name="Google Shape;20634;p66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5" name="Google Shape;20635;p66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6" name="Google Shape;20636;p66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7" name="Google Shape;20637;p66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8" name="Google Shape;20638;p66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9" name="Google Shape;20639;p66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0" name="Google Shape;20640;p66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1" name="Google Shape;20641;p66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2" name="Google Shape;20642;p66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3" name="Google Shape;20643;p66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4" name="Google Shape;20644;p66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5" name="Google Shape;20645;p66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6" name="Google Shape;20646;p66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7" name="Google Shape;20647;p66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8" name="Google Shape;20648;p66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9" name="Google Shape;20649;p66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0" name="Google Shape;20650;p66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1" name="Google Shape;20651;p66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2" name="Google Shape;20652;p66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3" name="Google Shape;20653;p66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4" name="Google Shape;20654;p66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5" name="Google Shape;20655;p66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6" name="Google Shape;20656;p66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7" name="Google Shape;20657;p66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8" name="Google Shape;20658;p66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9" name="Google Shape;20659;p66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0" name="Google Shape;20660;p66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1" name="Google Shape;20661;p66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2" name="Google Shape;20662;p66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3" name="Google Shape;20663;p66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4" name="Google Shape;20664;p66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5" name="Google Shape;20665;p66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6" name="Google Shape;20666;p66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7" name="Google Shape;20667;p66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8" name="Google Shape;20668;p66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9" name="Google Shape;20669;p66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0" name="Google Shape;20670;p66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1" name="Google Shape;20671;p66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2" name="Google Shape;20672;p66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3" name="Google Shape;20673;p66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4" name="Google Shape;20674;p66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5" name="Google Shape;20675;p66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6" name="Google Shape;20676;p66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77" name="Google Shape;20677;p66"/>
          <p:cNvSpPr txBox="1">
            <a:spLocks noGrp="1"/>
          </p:cNvSpPr>
          <p:nvPr>
            <p:ph type="ctrTitle"/>
          </p:nvPr>
        </p:nvSpPr>
        <p:spPr>
          <a:xfrm>
            <a:off x="636288" y="356740"/>
            <a:ext cx="4284000" cy="99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sp>
        <p:nvSpPr>
          <p:cNvPr id="20678" name="Google Shape;20678;p66"/>
          <p:cNvSpPr txBox="1">
            <a:spLocks noGrp="1"/>
          </p:cNvSpPr>
          <p:nvPr>
            <p:ph type="subTitle" idx="1"/>
          </p:nvPr>
        </p:nvSpPr>
        <p:spPr>
          <a:xfrm>
            <a:off x="631350" y="1314875"/>
            <a:ext cx="4293900" cy="121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/>
              <a:t>Do you have any questions?</a:t>
            </a:r>
            <a:endParaRPr b="1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Your email@freepik.com 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+91  620 421 838 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yourcompany.com</a:t>
            </a:r>
            <a:endParaRPr/>
          </a:p>
        </p:txBody>
      </p:sp>
      <p:sp>
        <p:nvSpPr>
          <p:cNvPr id="20679" name="Google Shape;20679;p66"/>
          <p:cNvSpPr txBox="1"/>
          <p:nvPr/>
        </p:nvSpPr>
        <p:spPr>
          <a:xfrm>
            <a:off x="1243200" y="4052362"/>
            <a:ext cx="30000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Please keep this slide for attribution</a:t>
            </a:r>
            <a:endParaRPr sz="1200" b="1">
              <a:solidFill>
                <a:schemeClr val="dk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grpSp>
        <p:nvGrpSpPr>
          <p:cNvPr id="20680" name="Google Shape;20680;p66"/>
          <p:cNvGrpSpPr/>
          <p:nvPr/>
        </p:nvGrpSpPr>
        <p:grpSpPr>
          <a:xfrm>
            <a:off x="2821999" y="2717570"/>
            <a:ext cx="406221" cy="398724"/>
            <a:chOff x="2821999" y="2717570"/>
            <a:chExt cx="406221" cy="398724"/>
          </a:xfrm>
        </p:grpSpPr>
        <p:sp>
          <p:nvSpPr>
            <p:cNvPr id="20681" name="Google Shape;20681;p66"/>
            <p:cNvSpPr/>
            <p:nvPr/>
          </p:nvSpPr>
          <p:spPr>
            <a:xfrm>
              <a:off x="2821999" y="2717570"/>
              <a:ext cx="399011" cy="398636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2" name="Google Shape;20682;p66"/>
            <p:cNvSpPr/>
            <p:nvPr/>
          </p:nvSpPr>
          <p:spPr>
            <a:xfrm>
              <a:off x="2995462" y="2717570"/>
              <a:ext cx="232759" cy="398724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3" name="Google Shape;20683;p66"/>
            <p:cNvSpPr/>
            <p:nvPr/>
          </p:nvSpPr>
          <p:spPr>
            <a:xfrm>
              <a:off x="2917201" y="2881756"/>
              <a:ext cx="44025" cy="130768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4" name="Google Shape;20684;p66"/>
            <p:cNvSpPr/>
            <p:nvPr/>
          </p:nvSpPr>
          <p:spPr>
            <a:xfrm>
              <a:off x="2899410" y="2803723"/>
              <a:ext cx="61817" cy="53087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5" name="Google Shape;20685;p66"/>
            <p:cNvSpPr/>
            <p:nvPr/>
          </p:nvSpPr>
          <p:spPr>
            <a:xfrm>
              <a:off x="3003933" y="2881727"/>
              <a:ext cx="139667" cy="131237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86" name="Google Shape;20686;p66"/>
          <p:cNvGrpSpPr/>
          <p:nvPr/>
        </p:nvGrpSpPr>
        <p:grpSpPr>
          <a:xfrm>
            <a:off x="2320605" y="2717570"/>
            <a:ext cx="405781" cy="399046"/>
            <a:chOff x="2320605" y="2717570"/>
            <a:chExt cx="405781" cy="399046"/>
          </a:xfrm>
        </p:grpSpPr>
        <p:grpSp>
          <p:nvGrpSpPr>
            <p:cNvPr id="20687" name="Google Shape;20687;p66"/>
            <p:cNvGrpSpPr/>
            <p:nvPr/>
          </p:nvGrpSpPr>
          <p:grpSpPr>
            <a:xfrm>
              <a:off x="2320605" y="2717570"/>
              <a:ext cx="405781" cy="399046"/>
              <a:chOff x="3314750" y="3817357"/>
              <a:chExt cx="362920" cy="356865"/>
            </a:xfrm>
          </p:grpSpPr>
          <p:sp>
            <p:nvSpPr>
              <p:cNvPr id="20688" name="Google Shape;20688;p66"/>
              <p:cNvSpPr/>
              <p:nvPr/>
            </p:nvSpPr>
            <p:spPr>
              <a:xfrm>
                <a:off x="3314750" y="3817357"/>
                <a:ext cx="356865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613" h="13599" extrusionOk="0">
                    <a:moveTo>
                      <a:pt x="6814" y="0"/>
                    </a:moveTo>
                    <a:cubicBezTo>
                      <a:pt x="3046" y="0"/>
                      <a:pt x="0" y="3046"/>
                      <a:pt x="0" y="6799"/>
                    </a:cubicBezTo>
                    <a:cubicBezTo>
                      <a:pt x="0" y="10552"/>
                      <a:pt x="3046" y="13598"/>
                      <a:pt x="6814" y="13598"/>
                    </a:cubicBezTo>
                    <a:cubicBezTo>
                      <a:pt x="10567" y="13598"/>
                      <a:pt x="13613" y="10552"/>
                      <a:pt x="13613" y="6799"/>
                    </a:cubicBezTo>
                    <a:cubicBezTo>
                      <a:pt x="13613" y="3046"/>
                      <a:pt x="10567" y="0"/>
                      <a:pt x="681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9" name="Google Shape;20689;p66"/>
              <p:cNvSpPr/>
              <p:nvPr/>
            </p:nvSpPr>
            <p:spPr>
              <a:xfrm>
                <a:off x="3469891" y="3817357"/>
                <a:ext cx="207780" cy="356865"/>
              </a:xfrm>
              <a:custGeom>
                <a:avLst/>
                <a:gdLst/>
                <a:ahLst/>
                <a:cxnLst/>
                <a:rect l="l" t="t" r="r" b="b"/>
                <a:pathLst>
                  <a:path w="7926" h="13613" extrusionOk="0">
                    <a:moveTo>
                      <a:pt x="881" y="0"/>
                    </a:moveTo>
                    <a:cubicBezTo>
                      <a:pt x="884" y="0"/>
                      <a:pt x="886" y="0"/>
                      <a:pt x="888" y="0"/>
                    </a:cubicBezTo>
                    <a:lnTo>
                      <a:pt x="888" y="0"/>
                    </a:lnTo>
                    <a:cubicBezTo>
                      <a:pt x="891" y="0"/>
                      <a:pt x="893" y="0"/>
                      <a:pt x="896" y="0"/>
                    </a:cubicBezTo>
                    <a:close/>
                    <a:moveTo>
                      <a:pt x="888" y="0"/>
                    </a:moveTo>
                    <a:lnTo>
                      <a:pt x="888" y="0"/>
                    </a:lnTo>
                    <a:cubicBezTo>
                      <a:pt x="588" y="0"/>
                      <a:pt x="301" y="15"/>
                      <a:pt x="1" y="58"/>
                    </a:cubicBezTo>
                    <a:cubicBezTo>
                      <a:pt x="3393" y="491"/>
                      <a:pt x="5934" y="3378"/>
                      <a:pt x="5934" y="6799"/>
                    </a:cubicBezTo>
                    <a:cubicBezTo>
                      <a:pt x="5934" y="10220"/>
                      <a:pt x="3393" y="13107"/>
                      <a:pt x="1" y="13555"/>
                    </a:cubicBezTo>
                    <a:cubicBezTo>
                      <a:pt x="299" y="13594"/>
                      <a:pt x="595" y="13612"/>
                      <a:pt x="887" y="13612"/>
                    </a:cubicBezTo>
                    <a:cubicBezTo>
                      <a:pt x="4418" y="13612"/>
                      <a:pt x="7441" y="10873"/>
                      <a:pt x="7680" y="7247"/>
                    </a:cubicBezTo>
                    <a:cubicBezTo>
                      <a:pt x="7926" y="3323"/>
                      <a:pt x="4826" y="4"/>
                      <a:pt x="888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690" name="Google Shape;20690;p66"/>
            <p:cNvGrpSpPr/>
            <p:nvPr/>
          </p:nvGrpSpPr>
          <p:grpSpPr>
            <a:xfrm>
              <a:off x="2410317" y="2803956"/>
              <a:ext cx="226236" cy="226238"/>
              <a:chOff x="935197" y="1793977"/>
              <a:chExt cx="256451" cy="256430"/>
            </a:xfrm>
          </p:grpSpPr>
          <p:sp>
            <p:nvSpPr>
              <p:cNvPr id="20691" name="Google Shape;20691;p66"/>
              <p:cNvSpPr/>
              <p:nvPr/>
            </p:nvSpPr>
            <p:spPr>
              <a:xfrm>
                <a:off x="935197" y="1793977"/>
                <a:ext cx="256451" cy="256430"/>
              </a:xfrm>
              <a:custGeom>
                <a:avLst/>
                <a:gdLst/>
                <a:ahLst/>
                <a:cxnLst/>
                <a:rect l="l" t="t" r="r" b="b"/>
                <a:pathLst>
                  <a:path w="12288" h="12287" extrusionOk="0">
                    <a:moveTo>
                      <a:pt x="10053" y="1117"/>
                    </a:moveTo>
                    <a:cubicBezTo>
                      <a:pt x="10669" y="1117"/>
                      <a:pt x="11171" y="1617"/>
                      <a:pt x="11171" y="2233"/>
                    </a:cubicBezTo>
                    <a:cubicBezTo>
                      <a:pt x="11170" y="2850"/>
                      <a:pt x="10669" y="3351"/>
                      <a:pt x="10053" y="3351"/>
                    </a:cubicBezTo>
                    <a:cubicBezTo>
                      <a:pt x="9438" y="3351"/>
                      <a:pt x="8937" y="2850"/>
                      <a:pt x="8937" y="2233"/>
                    </a:cubicBezTo>
                    <a:cubicBezTo>
                      <a:pt x="8937" y="1617"/>
                      <a:pt x="9438" y="1117"/>
                      <a:pt x="10053" y="1117"/>
                    </a:cubicBezTo>
                    <a:close/>
                    <a:moveTo>
                      <a:pt x="6144" y="2233"/>
                    </a:moveTo>
                    <a:cubicBezTo>
                      <a:pt x="8300" y="2233"/>
                      <a:pt x="10053" y="3988"/>
                      <a:pt x="10053" y="6144"/>
                    </a:cubicBezTo>
                    <a:cubicBezTo>
                      <a:pt x="10053" y="8299"/>
                      <a:pt x="8300" y="10054"/>
                      <a:pt x="6144" y="10054"/>
                    </a:cubicBezTo>
                    <a:cubicBezTo>
                      <a:pt x="3989" y="10054"/>
                      <a:pt x="2234" y="8299"/>
                      <a:pt x="2234" y="6144"/>
                    </a:cubicBezTo>
                    <a:cubicBezTo>
                      <a:pt x="2234" y="3988"/>
                      <a:pt x="3987" y="2233"/>
                      <a:pt x="6144" y="2233"/>
                    </a:cubicBezTo>
                    <a:close/>
                    <a:moveTo>
                      <a:pt x="1675" y="1"/>
                    </a:moveTo>
                    <a:cubicBezTo>
                      <a:pt x="752" y="1"/>
                      <a:pt x="0" y="751"/>
                      <a:pt x="0" y="1676"/>
                    </a:cubicBezTo>
                    <a:lnTo>
                      <a:pt x="0" y="10611"/>
                    </a:lnTo>
                    <a:cubicBezTo>
                      <a:pt x="0" y="11536"/>
                      <a:pt x="752" y="12286"/>
                      <a:pt x="1675" y="12286"/>
                    </a:cubicBezTo>
                    <a:lnTo>
                      <a:pt x="10612" y="12286"/>
                    </a:lnTo>
                    <a:cubicBezTo>
                      <a:pt x="11536" y="12286"/>
                      <a:pt x="12288" y="11536"/>
                      <a:pt x="12288" y="10611"/>
                    </a:cubicBezTo>
                    <a:lnTo>
                      <a:pt x="12288" y="1676"/>
                    </a:lnTo>
                    <a:cubicBezTo>
                      <a:pt x="12288" y="752"/>
                      <a:pt x="11536" y="1"/>
                      <a:pt x="10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2" name="Google Shape;20692;p66"/>
              <p:cNvSpPr/>
              <p:nvPr/>
            </p:nvSpPr>
            <p:spPr>
              <a:xfrm>
                <a:off x="1005109" y="1863910"/>
                <a:ext cx="116622" cy="116559"/>
              </a:xfrm>
              <a:custGeom>
                <a:avLst/>
                <a:gdLst/>
                <a:ahLst/>
                <a:cxnLst/>
                <a:rect l="l" t="t" r="r" b="b"/>
                <a:pathLst>
                  <a:path w="5588" h="5585" extrusionOk="0">
                    <a:moveTo>
                      <a:pt x="2794" y="0"/>
                    </a:moveTo>
                    <a:cubicBezTo>
                      <a:pt x="1255" y="0"/>
                      <a:pt x="1" y="1252"/>
                      <a:pt x="1" y="2793"/>
                    </a:cubicBezTo>
                    <a:cubicBezTo>
                      <a:pt x="1" y="4332"/>
                      <a:pt x="1255" y="5585"/>
                      <a:pt x="2794" y="5585"/>
                    </a:cubicBezTo>
                    <a:cubicBezTo>
                      <a:pt x="4333" y="5585"/>
                      <a:pt x="5587" y="4332"/>
                      <a:pt x="5587" y="2793"/>
                    </a:cubicBezTo>
                    <a:cubicBezTo>
                      <a:pt x="5587" y="1252"/>
                      <a:pt x="4333" y="0"/>
                      <a:pt x="279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0693" name="Google Shape;20693;p66"/>
          <p:cNvGrpSpPr/>
          <p:nvPr/>
        </p:nvGrpSpPr>
        <p:grpSpPr>
          <a:xfrm>
            <a:off x="1819212" y="2717570"/>
            <a:ext cx="405781" cy="399046"/>
            <a:chOff x="1819212" y="2717570"/>
            <a:chExt cx="405781" cy="399046"/>
          </a:xfrm>
        </p:grpSpPr>
        <p:sp>
          <p:nvSpPr>
            <p:cNvPr id="20694" name="Google Shape;20694;p66"/>
            <p:cNvSpPr/>
            <p:nvPr/>
          </p:nvSpPr>
          <p:spPr>
            <a:xfrm>
              <a:off x="1819212" y="2717570"/>
              <a:ext cx="399011" cy="398636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5" name="Google Shape;20695;p66"/>
            <p:cNvSpPr/>
            <p:nvPr/>
          </p:nvSpPr>
          <p:spPr>
            <a:xfrm>
              <a:off x="1992674" y="2717570"/>
              <a:ext cx="232319" cy="398724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6" name="Google Shape;20696;p66"/>
            <p:cNvSpPr/>
            <p:nvPr/>
          </p:nvSpPr>
          <p:spPr>
            <a:xfrm>
              <a:off x="1888591" y="2803899"/>
              <a:ext cx="217107" cy="312718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97" name="Google Shape;20697;p66"/>
          <p:cNvGrpSpPr/>
          <p:nvPr/>
        </p:nvGrpSpPr>
        <p:grpSpPr>
          <a:xfrm>
            <a:off x="3323993" y="2712935"/>
            <a:ext cx="413397" cy="407585"/>
            <a:chOff x="3323993" y="2712935"/>
            <a:chExt cx="413397" cy="407585"/>
          </a:xfrm>
        </p:grpSpPr>
        <p:sp>
          <p:nvSpPr>
            <p:cNvPr id="20698" name="Google Shape;20698;p66"/>
            <p:cNvSpPr/>
            <p:nvPr/>
          </p:nvSpPr>
          <p:spPr>
            <a:xfrm>
              <a:off x="3323993" y="2712935"/>
              <a:ext cx="406021" cy="407584"/>
            </a:xfrm>
            <a:custGeom>
              <a:avLst/>
              <a:gdLst/>
              <a:ahLst/>
              <a:cxnLst/>
              <a:rect l="l" t="t" r="r" b="b"/>
              <a:pathLst>
                <a:path w="208483" h="208483" extrusionOk="0">
                  <a:moveTo>
                    <a:pt x="104241" y="0"/>
                  </a:moveTo>
                  <a:cubicBezTo>
                    <a:pt x="46667" y="0"/>
                    <a:pt x="0" y="46667"/>
                    <a:pt x="0" y="104241"/>
                  </a:cubicBezTo>
                  <a:cubicBezTo>
                    <a:pt x="0" y="161816"/>
                    <a:pt x="46667" y="208483"/>
                    <a:pt x="104241" y="208483"/>
                  </a:cubicBezTo>
                  <a:cubicBezTo>
                    <a:pt x="161816" y="208483"/>
                    <a:pt x="208482" y="161816"/>
                    <a:pt x="208482" y="104241"/>
                  </a:cubicBezTo>
                  <a:cubicBezTo>
                    <a:pt x="208482" y="46667"/>
                    <a:pt x="161816" y="0"/>
                    <a:pt x="104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9" name="Google Shape;20699;p66"/>
            <p:cNvSpPr/>
            <p:nvPr/>
          </p:nvSpPr>
          <p:spPr>
            <a:xfrm>
              <a:off x="3415770" y="2789750"/>
              <a:ext cx="222523" cy="253942"/>
            </a:xfrm>
            <a:custGeom>
              <a:avLst/>
              <a:gdLst/>
              <a:ahLst/>
              <a:cxnLst/>
              <a:rect l="l" t="t" r="r" b="b"/>
              <a:pathLst>
                <a:path w="130928" h="148841" extrusionOk="0">
                  <a:moveTo>
                    <a:pt x="70184" y="0"/>
                  </a:moveTo>
                  <a:cubicBezTo>
                    <a:pt x="67749" y="0"/>
                    <a:pt x="65781" y="1968"/>
                    <a:pt x="65781" y="4370"/>
                  </a:cubicBezTo>
                  <a:lnTo>
                    <a:pt x="65781" y="100105"/>
                  </a:lnTo>
                  <a:cubicBezTo>
                    <a:pt x="65781" y="106844"/>
                    <a:pt x="61744" y="112915"/>
                    <a:pt x="55507" y="115483"/>
                  </a:cubicBezTo>
                  <a:cubicBezTo>
                    <a:pt x="53445" y="116348"/>
                    <a:pt x="51279" y="116767"/>
                    <a:pt x="49132" y="116767"/>
                  </a:cubicBezTo>
                  <a:cubicBezTo>
                    <a:pt x="44819" y="116767"/>
                    <a:pt x="40578" y="115076"/>
                    <a:pt x="37394" y="111914"/>
                  </a:cubicBezTo>
                  <a:cubicBezTo>
                    <a:pt x="32624" y="107177"/>
                    <a:pt x="31156" y="100039"/>
                    <a:pt x="33691" y="93801"/>
                  </a:cubicBezTo>
                  <a:cubicBezTo>
                    <a:pt x="36260" y="87563"/>
                    <a:pt x="42297" y="83493"/>
                    <a:pt x="49035" y="83460"/>
                  </a:cubicBezTo>
                  <a:cubicBezTo>
                    <a:pt x="51437" y="83460"/>
                    <a:pt x="53405" y="81492"/>
                    <a:pt x="53405" y="79090"/>
                  </a:cubicBezTo>
                  <a:lnTo>
                    <a:pt x="53405" y="55740"/>
                  </a:lnTo>
                  <a:cubicBezTo>
                    <a:pt x="53405" y="53305"/>
                    <a:pt x="51437" y="51370"/>
                    <a:pt x="49035" y="51370"/>
                  </a:cubicBezTo>
                  <a:cubicBezTo>
                    <a:pt x="21983" y="51370"/>
                    <a:pt x="0" y="73253"/>
                    <a:pt x="0" y="100105"/>
                  </a:cubicBezTo>
                  <a:cubicBezTo>
                    <a:pt x="0" y="126991"/>
                    <a:pt x="21949" y="148840"/>
                    <a:pt x="49002" y="148840"/>
                  </a:cubicBezTo>
                  <a:cubicBezTo>
                    <a:pt x="76021" y="148840"/>
                    <a:pt x="98037" y="126991"/>
                    <a:pt x="98037" y="100105"/>
                  </a:cubicBezTo>
                  <a:lnTo>
                    <a:pt x="98037" y="57742"/>
                  </a:lnTo>
                  <a:cubicBezTo>
                    <a:pt x="106751" y="62347"/>
                    <a:pt x="116484" y="64780"/>
                    <a:pt x="126356" y="64780"/>
                  </a:cubicBezTo>
                  <a:cubicBezTo>
                    <a:pt x="126423" y="64780"/>
                    <a:pt x="126490" y="64780"/>
                    <a:pt x="126557" y="64780"/>
                  </a:cubicBezTo>
                  <a:cubicBezTo>
                    <a:pt x="128959" y="64780"/>
                    <a:pt x="130927" y="62812"/>
                    <a:pt x="130927" y="60410"/>
                  </a:cubicBezTo>
                  <a:lnTo>
                    <a:pt x="130927" y="37094"/>
                  </a:lnTo>
                  <a:cubicBezTo>
                    <a:pt x="130927" y="34658"/>
                    <a:pt x="128959" y="32724"/>
                    <a:pt x="126557" y="32724"/>
                  </a:cubicBezTo>
                  <a:cubicBezTo>
                    <a:pt x="110813" y="32724"/>
                    <a:pt x="98037" y="19981"/>
                    <a:pt x="98037" y="4370"/>
                  </a:cubicBezTo>
                  <a:cubicBezTo>
                    <a:pt x="98037" y="1968"/>
                    <a:pt x="96069" y="0"/>
                    <a:pt x="936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0" name="Google Shape;20700;p66"/>
            <p:cNvSpPr/>
            <p:nvPr/>
          </p:nvSpPr>
          <p:spPr>
            <a:xfrm>
              <a:off x="3500796" y="2712935"/>
              <a:ext cx="236594" cy="407585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01" name="Google Shape;20701;p66"/>
          <p:cNvGrpSpPr/>
          <p:nvPr/>
        </p:nvGrpSpPr>
        <p:grpSpPr>
          <a:xfrm flipH="1">
            <a:off x="5123176" y="102033"/>
            <a:ext cx="3594270" cy="4726667"/>
            <a:chOff x="722429" y="219777"/>
            <a:chExt cx="3408507" cy="4482378"/>
          </a:xfrm>
        </p:grpSpPr>
        <p:grpSp>
          <p:nvGrpSpPr>
            <p:cNvPr id="20702" name="Google Shape;20702;p66"/>
            <p:cNvGrpSpPr/>
            <p:nvPr/>
          </p:nvGrpSpPr>
          <p:grpSpPr>
            <a:xfrm>
              <a:off x="722429" y="219777"/>
              <a:ext cx="3408507" cy="4482378"/>
              <a:chOff x="722429" y="219777"/>
              <a:chExt cx="3408507" cy="4482378"/>
            </a:xfrm>
          </p:grpSpPr>
          <p:grpSp>
            <p:nvGrpSpPr>
              <p:cNvPr id="20703" name="Google Shape;20703;p66"/>
              <p:cNvGrpSpPr/>
              <p:nvPr/>
            </p:nvGrpSpPr>
            <p:grpSpPr>
              <a:xfrm>
                <a:off x="1512810" y="3304704"/>
                <a:ext cx="1805304" cy="1397451"/>
                <a:chOff x="1496823" y="3072164"/>
                <a:chExt cx="1284822" cy="994556"/>
              </a:xfrm>
            </p:grpSpPr>
            <p:sp>
              <p:nvSpPr>
                <p:cNvPr id="20704" name="Google Shape;20704;p66"/>
                <p:cNvSpPr/>
                <p:nvPr/>
              </p:nvSpPr>
              <p:spPr>
                <a:xfrm>
                  <a:off x="1716908" y="4005855"/>
                  <a:ext cx="840804" cy="60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83" h="795" extrusionOk="0">
                      <a:moveTo>
                        <a:pt x="5504" y="1"/>
                      </a:moveTo>
                      <a:cubicBezTo>
                        <a:pt x="2480" y="1"/>
                        <a:pt x="1" y="174"/>
                        <a:pt x="1" y="398"/>
                      </a:cubicBezTo>
                      <a:cubicBezTo>
                        <a:pt x="1" y="621"/>
                        <a:pt x="2480" y="794"/>
                        <a:pt x="5504" y="794"/>
                      </a:cubicBezTo>
                      <a:cubicBezTo>
                        <a:pt x="8529" y="794"/>
                        <a:pt x="10983" y="621"/>
                        <a:pt x="10983" y="398"/>
                      </a:cubicBezTo>
                      <a:cubicBezTo>
                        <a:pt x="10983" y="174"/>
                        <a:pt x="8529" y="1"/>
                        <a:pt x="550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5" name="Google Shape;20705;p66"/>
                <p:cNvSpPr/>
                <p:nvPr/>
              </p:nvSpPr>
              <p:spPr>
                <a:xfrm>
                  <a:off x="1532878" y="3119629"/>
                  <a:ext cx="1208957" cy="189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92" h="2480" extrusionOk="0">
                      <a:moveTo>
                        <a:pt x="7908" y="0"/>
                      </a:moveTo>
                      <a:cubicBezTo>
                        <a:pt x="3545" y="0"/>
                        <a:pt x="0" y="570"/>
                        <a:pt x="0" y="1240"/>
                      </a:cubicBezTo>
                      <a:cubicBezTo>
                        <a:pt x="0" y="1934"/>
                        <a:pt x="3545" y="2479"/>
                        <a:pt x="7908" y="2479"/>
                      </a:cubicBezTo>
                      <a:cubicBezTo>
                        <a:pt x="12271" y="2479"/>
                        <a:pt x="15791" y="1934"/>
                        <a:pt x="15791" y="1240"/>
                      </a:cubicBezTo>
                      <a:cubicBezTo>
                        <a:pt x="15791" y="570"/>
                        <a:pt x="12271" y="0"/>
                        <a:pt x="790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6" name="Google Shape;20706;p66"/>
                <p:cNvSpPr/>
                <p:nvPr/>
              </p:nvSpPr>
              <p:spPr>
                <a:xfrm>
                  <a:off x="1496823" y="3208818"/>
                  <a:ext cx="1281071" cy="838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10958" extrusionOk="0">
                      <a:moveTo>
                        <a:pt x="496" y="0"/>
                      </a:moveTo>
                      <a:cubicBezTo>
                        <a:pt x="223" y="0"/>
                        <a:pt x="0" y="273"/>
                        <a:pt x="0" y="570"/>
                      </a:cubicBezTo>
                      <a:cubicBezTo>
                        <a:pt x="0" y="3173"/>
                        <a:pt x="0" y="5851"/>
                        <a:pt x="1116" y="7834"/>
                      </a:cubicBezTo>
                      <a:cubicBezTo>
                        <a:pt x="2331" y="9966"/>
                        <a:pt x="4636" y="10957"/>
                        <a:pt x="8379" y="10957"/>
                      </a:cubicBezTo>
                      <a:cubicBezTo>
                        <a:pt x="12122" y="10957"/>
                        <a:pt x="14453" y="9966"/>
                        <a:pt x="15618" y="7834"/>
                      </a:cubicBezTo>
                      <a:cubicBezTo>
                        <a:pt x="16733" y="5851"/>
                        <a:pt x="16733" y="3173"/>
                        <a:pt x="16733" y="570"/>
                      </a:cubicBezTo>
                      <a:cubicBezTo>
                        <a:pt x="16733" y="273"/>
                        <a:pt x="16535" y="0"/>
                        <a:pt x="16238" y="0"/>
                      </a:cubicBezTo>
                      <a:cubicBezTo>
                        <a:pt x="15965" y="0"/>
                        <a:pt x="15742" y="273"/>
                        <a:pt x="15742" y="570"/>
                      </a:cubicBezTo>
                      <a:cubicBezTo>
                        <a:pt x="15742" y="570"/>
                        <a:pt x="11751" y="1314"/>
                        <a:pt x="8379" y="1314"/>
                      </a:cubicBezTo>
                      <a:cubicBezTo>
                        <a:pt x="5008" y="1314"/>
                        <a:pt x="992" y="570"/>
                        <a:pt x="992" y="570"/>
                      </a:cubicBezTo>
                      <a:cubicBezTo>
                        <a:pt x="992" y="273"/>
                        <a:pt x="794" y="0"/>
                        <a:pt x="4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7" name="Google Shape;20707;p66"/>
                <p:cNvSpPr/>
                <p:nvPr/>
              </p:nvSpPr>
              <p:spPr>
                <a:xfrm>
                  <a:off x="1500574" y="3212570"/>
                  <a:ext cx="1281071" cy="199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2604" extrusionOk="0">
                      <a:moveTo>
                        <a:pt x="497" y="1"/>
                      </a:moveTo>
                      <a:cubicBezTo>
                        <a:pt x="199" y="1"/>
                        <a:pt x="1" y="274"/>
                        <a:pt x="1" y="596"/>
                      </a:cubicBezTo>
                      <a:lnTo>
                        <a:pt x="1" y="1216"/>
                      </a:lnTo>
                      <a:cubicBezTo>
                        <a:pt x="125" y="1216"/>
                        <a:pt x="348" y="2604"/>
                        <a:pt x="8330" y="2604"/>
                      </a:cubicBezTo>
                      <a:cubicBezTo>
                        <a:pt x="16288" y="2604"/>
                        <a:pt x="16635" y="1339"/>
                        <a:pt x="16734" y="1315"/>
                      </a:cubicBezTo>
                      <a:lnTo>
                        <a:pt x="16734" y="596"/>
                      </a:lnTo>
                      <a:cubicBezTo>
                        <a:pt x="16734" y="274"/>
                        <a:pt x="16511" y="1"/>
                        <a:pt x="16238" y="1"/>
                      </a:cubicBezTo>
                      <a:cubicBezTo>
                        <a:pt x="15941" y="1"/>
                        <a:pt x="15742" y="274"/>
                        <a:pt x="15742" y="596"/>
                      </a:cubicBezTo>
                      <a:cubicBezTo>
                        <a:pt x="15742" y="596"/>
                        <a:pt x="11726" y="1339"/>
                        <a:pt x="8355" y="1339"/>
                      </a:cubicBezTo>
                      <a:cubicBezTo>
                        <a:pt x="4984" y="1339"/>
                        <a:pt x="968" y="596"/>
                        <a:pt x="968" y="596"/>
                      </a:cubicBezTo>
                      <a:cubicBezTo>
                        <a:pt x="968" y="274"/>
                        <a:pt x="769" y="1"/>
                        <a:pt x="497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8" name="Google Shape;20708;p66"/>
                <p:cNvSpPr/>
                <p:nvPr/>
              </p:nvSpPr>
              <p:spPr>
                <a:xfrm>
                  <a:off x="1496823" y="3072164"/>
                  <a:ext cx="1281071" cy="284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3719" extrusionOk="0">
                      <a:moveTo>
                        <a:pt x="8404" y="1116"/>
                      </a:moveTo>
                      <a:cubicBezTo>
                        <a:pt x="12073" y="1116"/>
                        <a:pt x="14378" y="1537"/>
                        <a:pt x="15370" y="1835"/>
                      </a:cubicBezTo>
                      <a:cubicBezTo>
                        <a:pt x="14378" y="2182"/>
                        <a:pt x="12073" y="2554"/>
                        <a:pt x="8404" y="2554"/>
                      </a:cubicBezTo>
                      <a:cubicBezTo>
                        <a:pt x="4735" y="2554"/>
                        <a:pt x="2430" y="2157"/>
                        <a:pt x="1438" y="1835"/>
                      </a:cubicBezTo>
                      <a:cubicBezTo>
                        <a:pt x="2405" y="1537"/>
                        <a:pt x="4735" y="1116"/>
                        <a:pt x="8404" y="1116"/>
                      </a:cubicBezTo>
                      <a:close/>
                      <a:moveTo>
                        <a:pt x="8379" y="0"/>
                      </a:moveTo>
                      <a:cubicBezTo>
                        <a:pt x="6247" y="0"/>
                        <a:pt x="4264" y="124"/>
                        <a:pt x="2727" y="372"/>
                      </a:cubicBezTo>
                      <a:cubicBezTo>
                        <a:pt x="794" y="695"/>
                        <a:pt x="0" y="1116"/>
                        <a:pt x="0" y="1860"/>
                      </a:cubicBezTo>
                      <a:cubicBezTo>
                        <a:pt x="0" y="2603"/>
                        <a:pt x="744" y="3050"/>
                        <a:pt x="2727" y="3347"/>
                      </a:cubicBezTo>
                      <a:cubicBezTo>
                        <a:pt x="4264" y="3595"/>
                        <a:pt x="6247" y="3719"/>
                        <a:pt x="8379" y="3719"/>
                      </a:cubicBezTo>
                      <a:cubicBezTo>
                        <a:pt x="10511" y="3719"/>
                        <a:pt x="12519" y="3570"/>
                        <a:pt x="14006" y="3347"/>
                      </a:cubicBezTo>
                      <a:cubicBezTo>
                        <a:pt x="15965" y="3050"/>
                        <a:pt x="16733" y="2603"/>
                        <a:pt x="16733" y="1860"/>
                      </a:cubicBezTo>
                      <a:cubicBezTo>
                        <a:pt x="16733" y="1116"/>
                        <a:pt x="15990" y="695"/>
                        <a:pt x="14006" y="372"/>
                      </a:cubicBezTo>
                      <a:cubicBezTo>
                        <a:pt x="12494" y="124"/>
                        <a:pt x="10511" y="0"/>
                        <a:pt x="83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9" name="Google Shape;20709;p66"/>
                <p:cNvSpPr/>
                <p:nvPr/>
              </p:nvSpPr>
              <p:spPr>
                <a:xfrm>
                  <a:off x="1500574" y="3195497"/>
                  <a:ext cx="1281071" cy="159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2084" extrusionOk="0">
                      <a:moveTo>
                        <a:pt x="16684" y="1"/>
                      </a:moveTo>
                      <a:cubicBezTo>
                        <a:pt x="16536" y="224"/>
                        <a:pt x="16362" y="422"/>
                        <a:pt x="16164" y="596"/>
                      </a:cubicBezTo>
                      <a:cubicBezTo>
                        <a:pt x="15594" y="1091"/>
                        <a:pt x="13957" y="1439"/>
                        <a:pt x="12916" y="1488"/>
                      </a:cubicBezTo>
                      <a:cubicBezTo>
                        <a:pt x="11850" y="1562"/>
                        <a:pt x="10090" y="1686"/>
                        <a:pt x="8702" y="1686"/>
                      </a:cubicBezTo>
                      <a:cubicBezTo>
                        <a:pt x="6025" y="1686"/>
                        <a:pt x="3298" y="1562"/>
                        <a:pt x="745" y="720"/>
                      </a:cubicBezTo>
                      <a:cubicBezTo>
                        <a:pt x="447" y="620"/>
                        <a:pt x="199" y="472"/>
                        <a:pt x="1" y="224"/>
                      </a:cubicBezTo>
                      <a:lnTo>
                        <a:pt x="1" y="224"/>
                      </a:lnTo>
                      <a:cubicBezTo>
                        <a:pt x="1" y="968"/>
                        <a:pt x="769" y="1389"/>
                        <a:pt x="2728" y="1711"/>
                      </a:cubicBezTo>
                      <a:cubicBezTo>
                        <a:pt x="4240" y="1959"/>
                        <a:pt x="6223" y="2083"/>
                        <a:pt x="8355" y="2083"/>
                      </a:cubicBezTo>
                      <a:cubicBezTo>
                        <a:pt x="10487" y="2083"/>
                        <a:pt x="12470" y="1959"/>
                        <a:pt x="14007" y="1711"/>
                      </a:cubicBezTo>
                      <a:cubicBezTo>
                        <a:pt x="15990" y="1389"/>
                        <a:pt x="16734" y="968"/>
                        <a:pt x="16734" y="224"/>
                      </a:cubicBezTo>
                      <a:cubicBezTo>
                        <a:pt x="16734" y="125"/>
                        <a:pt x="16734" y="75"/>
                        <a:pt x="1668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312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710" name="Google Shape;20710;p66"/>
              <p:cNvGrpSpPr/>
              <p:nvPr/>
            </p:nvGrpSpPr>
            <p:grpSpPr>
              <a:xfrm rot="-984207" flipH="1">
                <a:off x="954794" y="513406"/>
                <a:ext cx="2365877" cy="1986655"/>
                <a:chOff x="98925" y="1114975"/>
                <a:chExt cx="2365870" cy="1986648"/>
              </a:xfrm>
            </p:grpSpPr>
            <p:sp>
              <p:nvSpPr>
                <p:cNvPr id="20711" name="Google Shape;20711;p66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2" name="Google Shape;20712;p66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3" name="Google Shape;20713;p66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4" name="Google Shape;20714;p66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5" name="Google Shape;20715;p66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6" name="Google Shape;20716;p66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7" name="Google Shape;20717;p66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8" name="Google Shape;20718;p66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9" name="Google Shape;20719;p66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0" name="Google Shape;20720;p66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1" name="Google Shape;20721;p66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2" name="Google Shape;20722;p66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3" name="Google Shape;20723;p66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4" name="Google Shape;20724;p66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5" name="Google Shape;20725;p66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6" name="Google Shape;20726;p66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7" name="Google Shape;20727;p66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8" name="Google Shape;20728;p66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9" name="Google Shape;20729;p66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0" name="Google Shape;20730;p66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731" name="Google Shape;20731;p66"/>
              <p:cNvGrpSpPr/>
              <p:nvPr/>
            </p:nvGrpSpPr>
            <p:grpSpPr>
              <a:xfrm>
                <a:off x="1060150" y="1588100"/>
                <a:ext cx="2365870" cy="1986648"/>
                <a:chOff x="98925" y="1114975"/>
                <a:chExt cx="2365870" cy="1986648"/>
              </a:xfrm>
            </p:grpSpPr>
            <p:sp>
              <p:nvSpPr>
                <p:cNvPr id="20732" name="Google Shape;20732;p66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3" name="Google Shape;20733;p66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4" name="Google Shape;20734;p66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5" name="Google Shape;20735;p66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6" name="Google Shape;20736;p66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7" name="Google Shape;20737;p66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8" name="Google Shape;20738;p66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9" name="Google Shape;20739;p66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0" name="Google Shape;20740;p66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1" name="Google Shape;20741;p66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2" name="Google Shape;20742;p66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3" name="Google Shape;20743;p66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4" name="Google Shape;20744;p66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5" name="Google Shape;20745;p66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6" name="Google Shape;20746;p66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7" name="Google Shape;20747;p66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8" name="Google Shape;20748;p66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9" name="Google Shape;20749;p66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0" name="Google Shape;20750;p66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1" name="Google Shape;20751;p66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752" name="Google Shape;20752;p66"/>
              <p:cNvGrpSpPr/>
              <p:nvPr/>
            </p:nvGrpSpPr>
            <p:grpSpPr>
              <a:xfrm rot="2285414">
                <a:off x="1851958" y="1831789"/>
                <a:ext cx="1977369" cy="1660420"/>
                <a:chOff x="98925" y="1114975"/>
                <a:chExt cx="2365870" cy="1986648"/>
              </a:xfrm>
            </p:grpSpPr>
            <p:sp>
              <p:nvSpPr>
                <p:cNvPr id="20753" name="Google Shape;20753;p66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4" name="Google Shape;20754;p66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5" name="Google Shape;20755;p66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6" name="Google Shape;20756;p66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7" name="Google Shape;20757;p66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8" name="Google Shape;20758;p66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9" name="Google Shape;20759;p66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0" name="Google Shape;20760;p66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1" name="Google Shape;20761;p66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2" name="Google Shape;20762;p66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3" name="Google Shape;20763;p66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4" name="Google Shape;20764;p66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5" name="Google Shape;20765;p66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6" name="Google Shape;20766;p66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7" name="Google Shape;20767;p66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8" name="Google Shape;20768;p66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9" name="Google Shape;20769;p66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0" name="Google Shape;20770;p66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1" name="Google Shape;20771;p66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2" name="Google Shape;20772;p66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773" name="Google Shape;20773;p66"/>
              <p:cNvGrpSpPr/>
              <p:nvPr/>
            </p:nvGrpSpPr>
            <p:grpSpPr>
              <a:xfrm>
                <a:off x="2132255" y="680376"/>
                <a:ext cx="466757" cy="475819"/>
                <a:chOff x="3646250" y="1707050"/>
                <a:chExt cx="552375" cy="563100"/>
              </a:xfrm>
            </p:grpSpPr>
            <p:sp>
              <p:nvSpPr>
                <p:cNvPr id="20774" name="Google Shape;20774;p66"/>
                <p:cNvSpPr/>
                <p:nvPr/>
              </p:nvSpPr>
              <p:spPr>
                <a:xfrm>
                  <a:off x="3931325" y="2052775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5" name="Google Shape;20775;p66"/>
                <p:cNvSpPr/>
                <p:nvPr/>
              </p:nvSpPr>
              <p:spPr>
                <a:xfrm>
                  <a:off x="3850150" y="2055500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6" name="Google Shape;20776;p66"/>
                <p:cNvSpPr/>
                <p:nvPr/>
              </p:nvSpPr>
              <p:spPr>
                <a:xfrm>
                  <a:off x="3729925" y="2032375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7" name="Google Shape;20777;p66"/>
                <p:cNvSpPr/>
                <p:nvPr/>
              </p:nvSpPr>
              <p:spPr>
                <a:xfrm>
                  <a:off x="3646250" y="2002325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8" name="Google Shape;20778;p66"/>
                <p:cNvSpPr/>
                <p:nvPr/>
              </p:nvSpPr>
              <p:spPr>
                <a:xfrm>
                  <a:off x="3966188" y="2037100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9" name="Google Shape;20779;p66"/>
                <p:cNvSpPr/>
                <p:nvPr/>
              </p:nvSpPr>
              <p:spPr>
                <a:xfrm>
                  <a:off x="3983088" y="1998600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0" name="Google Shape;20780;p66"/>
                <p:cNvSpPr/>
                <p:nvPr/>
              </p:nvSpPr>
              <p:spPr>
                <a:xfrm>
                  <a:off x="3979363" y="1882850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1" name="Google Shape;20781;p66"/>
                <p:cNvSpPr/>
                <p:nvPr/>
              </p:nvSpPr>
              <p:spPr>
                <a:xfrm>
                  <a:off x="3659875" y="1891375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2" name="Google Shape;20782;p66"/>
                <p:cNvSpPr/>
                <p:nvPr/>
              </p:nvSpPr>
              <p:spPr>
                <a:xfrm>
                  <a:off x="3961388" y="1771925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3" name="Google Shape;20783;p66"/>
                <p:cNvSpPr/>
                <p:nvPr/>
              </p:nvSpPr>
              <p:spPr>
                <a:xfrm>
                  <a:off x="3772363" y="1759600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4" name="Google Shape;20784;p66"/>
                <p:cNvSpPr/>
                <p:nvPr/>
              </p:nvSpPr>
              <p:spPr>
                <a:xfrm>
                  <a:off x="3913063" y="1719700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5" name="Google Shape;20785;p66"/>
                <p:cNvSpPr/>
                <p:nvPr/>
              </p:nvSpPr>
              <p:spPr>
                <a:xfrm>
                  <a:off x="3931325" y="2051863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6" name="Google Shape;20786;p66"/>
                <p:cNvSpPr/>
                <p:nvPr/>
              </p:nvSpPr>
              <p:spPr>
                <a:xfrm>
                  <a:off x="3850150" y="2054588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7" name="Google Shape;20787;p66"/>
                <p:cNvSpPr/>
                <p:nvPr/>
              </p:nvSpPr>
              <p:spPr>
                <a:xfrm>
                  <a:off x="3729925" y="2031463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8" name="Google Shape;20788;p66"/>
                <p:cNvSpPr/>
                <p:nvPr/>
              </p:nvSpPr>
              <p:spPr>
                <a:xfrm>
                  <a:off x="3646250" y="2001413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9" name="Google Shape;20789;p66"/>
                <p:cNvSpPr/>
                <p:nvPr/>
              </p:nvSpPr>
              <p:spPr>
                <a:xfrm>
                  <a:off x="3966188" y="2036188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0" name="Google Shape;20790;p66"/>
                <p:cNvSpPr/>
                <p:nvPr/>
              </p:nvSpPr>
              <p:spPr>
                <a:xfrm>
                  <a:off x="3983088" y="1997688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1" name="Google Shape;20791;p66"/>
                <p:cNvSpPr/>
                <p:nvPr/>
              </p:nvSpPr>
              <p:spPr>
                <a:xfrm>
                  <a:off x="3979363" y="1881938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2" name="Google Shape;20792;p66"/>
                <p:cNvSpPr/>
                <p:nvPr/>
              </p:nvSpPr>
              <p:spPr>
                <a:xfrm>
                  <a:off x="3659875" y="1890463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3" name="Google Shape;20793;p66"/>
                <p:cNvSpPr/>
                <p:nvPr/>
              </p:nvSpPr>
              <p:spPr>
                <a:xfrm>
                  <a:off x="3961388" y="1771013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4" name="Google Shape;20794;p66"/>
                <p:cNvSpPr/>
                <p:nvPr/>
              </p:nvSpPr>
              <p:spPr>
                <a:xfrm>
                  <a:off x="3772363" y="1758688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5" name="Google Shape;20795;p66"/>
                <p:cNvSpPr/>
                <p:nvPr/>
              </p:nvSpPr>
              <p:spPr>
                <a:xfrm>
                  <a:off x="3913063" y="1718788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6" name="Google Shape;20796;p66"/>
                <p:cNvSpPr/>
                <p:nvPr/>
              </p:nvSpPr>
              <p:spPr>
                <a:xfrm>
                  <a:off x="3931788" y="2052775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7" name="Google Shape;20797;p66"/>
                <p:cNvSpPr/>
                <p:nvPr/>
              </p:nvSpPr>
              <p:spPr>
                <a:xfrm>
                  <a:off x="3936450" y="2075725"/>
                  <a:ext cx="57650" cy="1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6" h="5146" extrusionOk="0">
                      <a:moveTo>
                        <a:pt x="625" y="0"/>
                      </a:moveTo>
                      <a:cubicBezTo>
                        <a:pt x="445" y="0"/>
                        <a:pt x="278" y="129"/>
                        <a:pt x="149" y="460"/>
                      </a:cubicBezTo>
                      <a:cubicBezTo>
                        <a:pt x="0" y="882"/>
                        <a:pt x="50" y="1452"/>
                        <a:pt x="124" y="1923"/>
                      </a:cubicBezTo>
                      <a:cubicBezTo>
                        <a:pt x="199" y="2443"/>
                        <a:pt x="273" y="2964"/>
                        <a:pt x="447" y="3509"/>
                      </a:cubicBezTo>
                      <a:lnTo>
                        <a:pt x="719" y="4327"/>
                      </a:lnTo>
                      <a:cubicBezTo>
                        <a:pt x="827" y="4543"/>
                        <a:pt x="1030" y="4835"/>
                        <a:pt x="1080" y="5054"/>
                      </a:cubicBezTo>
                      <a:lnTo>
                        <a:pt x="1080" y="5054"/>
                      </a:lnTo>
                      <a:cubicBezTo>
                        <a:pt x="1009" y="4490"/>
                        <a:pt x="933" y="3926"/>
                        <a:pt x="769" y="3385"/>
                      </a:cubicBezTo>
                      <a:lnTo>
                        <a:pt x="769" y="3385"/>
                      </a:lnTo>
                      <a:cubicBezTo>
                        <a:pt x="1017" y="3931"/>
                        <a:pt x="1389" y="4427"/>
                        <a:pt x="1835" y="4823"/>
                      </a:cubicBezTo>
                      <a:cubicBezTo>
                        <a:pt x="1711" y="4079"/>
                        <a:pt x="1438" y="3410"/>
                        <a:pt x="1141" y="2691"/>
                      </a:cubicBezTo>
                      <a:lnTo>
                        <a:pt x="1141" y="2691"/>
                      </a:lnTo>
                      <a:cubicBezTo>
                        <a:pt x="1463" y="3187"/>
                        <a:pt x="1835" y="3658"/>
                        <a:pt x="2231" y="4055"/>
                      </a:cubicBezTo>
                      <a:cubicBezTo>
                        <a:pt x="2306" y="3137"/>
                        <a:pt x="2132" y="2195"/>
                        <a:pt x="1835" y="1328"/>
                      </a:cubicBezTo>
                      <a:cubicBezTo>
                        <a:pt x="1673" y="913"/>
                        <a:pt x="1104" y="0"/>
                        <a:pt x="625" y="0"/>
                      </a:cubicBezTo>
                      <a:close/>
                      <a:moveTo>
                        <a:pt x="1080" y="5054"/>
                      </a:moveTo>
                      <a:cubicBezTo>
                        <a:pt x="1083" y="5084"/>
                        <a:pt x="1087" y="5115"/>
                        <a:pt x="1091" y="5145"/>
                      </a:cubicBezTo>
                      <a:cubicBezTo>
                        <a:pt x="1091" y="5117"/>
                        <a:pt x="1087" y="5086"/>
                        <a:pt x="1080" y="5054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8" name="Google Shape;20798;p66"/>
                <p:cNvSpPr/>
                <p:nvPr/>
              </p:nvSpPr>
              <p:spPr>
                <a:xfrm>
                  <a:off x="3850613" y="2055500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9" name="Google Shape;20799;p66"/>
                <p:cNvSpPr/>
                <p:nvPr/>
              </p:nvSpPr>
              <p:spPr>
                <a:xfrm>
                  <a:off x="3854650" y="2077050"/>
                  <a:ext cx="60750" cy="13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0" h="5440" extrusionOk="0">
                      <a:moveTo>
                        <a:pt x="1578" y="0"/>
                      </a:moveTo>
                      <a:cubicBezTo>
                        <a:pt x="1353" y="0"/>
                        <a:pt x="1226" y="188"/>
                        <a:pt x="1066" y="407"/>
                      </a:cubicBezTo>
                      <a:cubicBezTo>
                        <a:pt x="694" y="1002"/>
                        <a:pt x="496" y="1647"/>
                        <a:pt x="322" y="2366"/>
                      </a:cubicBezTo>
                      <a:cubicBezTo>
                        <a:pt x="124" y="3258"/>
                        <a:pt x="50" y="4200"/>
                        <a:pt x="0" y="5117"/>
                      </a:cubicBezTo>
                      <a:cubicBezTo>
                        <a:pt x="124" y="4572"/>
                        <a:pt x="298" y="4026"/>
                        <a:pt x="620" y="3580"/>
                      </a:cubicBezTo>
                      <a:cubicBezTo>
                        <a:pt x="669" y="4200"/>
                        <a:pt x="744" y="4820"/>
                        <a:pt x="818" y="5439"/>
                      </a:cubicBezTo>
                      <a:cubicBezTo>
                        <a:pt x="1016" y="4696"/>
                        <a:pt x="1190" y="3977"/>
                        <a:pt x="1388" y="3233"/>
                      </a:cubicBezTo>
                      <a:cubicBezTo>
                        <a:pt x="1661" y="3704"/>
                        <a:pt x="1909" y="4150"/>
                        <a:pt x="2107" y="4646"/>
                      </a:cubicBezTo>
                      <a:cubicBezTo>
                        <a:pt x="2405" y="3704"/>
                        <a:pt x="2405" y="2663"/>
                        <a:pt x="2430" y="1671"/>
                      </a:cubicBezTo>
                      <a:cubicBezTo>
                        <a:pt x="2430" y="1374"/>
                        <a:pt x="2430" y="1027"/>
                        <a:pt x="2355" y="754"/>
                      </a:cubicBezTo>
                      <a:cubicBezTo>
                        <a:pt x="2256" y="482"/>
                        <a:pt x="2033" y="159"/>
                        <a:pt x="1760" y="35"/>
                      </a:cubicBezTo>
                      <a:cubicBezTo>
                        <a:pt x="1693" y="11"/>
                        <a:pt x="1632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0" name="Google Shape;20800;p66"/>
                <p:cNvSpPr/>
                <p:nvPr/>
              </p:nvSpPr>
              <p:spPr>
                <a:xfrm>
                  <a:off x="3730388" y="2032375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1" name="Google Shape;20801;p66"/>
                <p:cNvSpPr/>
                <p:nvPr/>
              </p:nvSpPr>
              <p:spPr>
                <a:xfrm>
                  <a:off x="3753625" y="2059025"/>
                  <a:ext cx="106000" cy="1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0" h="4847" extrusionOk="0">
                      <a:moveTo>
                        <a:pt x="20" y="4329"/>
                      </a:moveTo>
                      <a:cubicBezTo>
                        <a:pt x="13" y="4336"/>
                        <a:pt x="7" y="4344"/>
                        <a:pt x="0" y="4351"/>
                      </a:cubicBezTo>
                      <a:cubicBezTo>
                        <a:pt x="7" y="4344"/>
                        <a:pt x="14" y="4337"/>
                        <a:pt x="20" y="4329"/>
                      </a:cubicBezTo>
                      <a:close/>
                      <a:moveTo>
                        <a:pt x="3699" y="1"/>
                      </a:moveTo>
                      <a:cubicBezTo>
                        <a:pt x="3413" y="1"/>
                        <a:pt x="3055" y="189"/>
                        <a:pt x="2851" y="335"/>
                      </a:cubicBezTo>
                      <a:cubicBezTo>
                        <a:pt x="2231" y="781"/>
                        <a:pt x="1686" y="1450"/>
                        <a:pt x="1215" y="2070"/>
                      </a:cubicBezTo>
                      <a:cubicBezTo>
                        <a:pt x="942" y="2442"/>
                        <a:pt x="719" y="2814"/>
                        <a:pt x="496" y="3211"/>
                      </a:cubicBezTo>
                      <a:cubicBezTo>
                        <a:pt x="397" y="3384"/>
                        <a:pt x="273" y="3607"/>
                        <a:pt x="199" y="3830"/>
                      </a:cubicBezTo>
                      <a:cubicBezTo>
                        <a:pt x="152" y="3947"/>
                        <a:pt x="127" y="4197"/>
                        <a:pt x="20" y="4329"/>
                      </a:cubicBezTo>
                      <a:lnTo>
                        <a:pt x="20" y="4329"/>
                      </a:lnTo>
                      <a:cubicBezTo>
                        <a:pt x="460" y="3841"/>
                        <a:pt x="900" y="3352"/>
                        <a:pt x="1364" y="2888"/>
                      </a:cubicBezTo>
                      <a:lnTo>
                        <a:pt x="1364" y="2888"/>
                      </a:lnTo>
                      <a:cubicBezTo>
                        <a:pt x="1240" y="3508"/>
                        <a:pt x="1066" y="4103"/>
                        <a:pt x="843" y="4698"/>
                      </a:cubicBezTo>
                      <a:cubicBezTo>
                        <a:pt x="1364" y="4177"/>
                        <a:pt x="1810" y="3558"/>
                        <a:pt x="2132" y="2888"/>
                      </a:cubicBezTo>
                      <a:lnTo>
                        <a:pt x="2132" y="2888"/>
                      </a:lnTo>
                      <a:lnTo>
                        <a:pt x="1959" y="4847"/>
                      </a:lnTo>
                      <a:cubicBezTo>
                        <a:pt x="2455" y="4177"/>
                        <a:pt x="2950" y="3458"/>
                        <a:pt x="3347" y="2715"/>
                      </a:cubicBezTo>
                      <a:cubicBezTo>
                        <a:pt x="3694" y="2095"/>
                        <a:pt x="4239" y="1079"/>
                        <a:pt x="4115" y="360"/>
                      </a:cubicBezTo>
                      <a:cubicBezTo>
                        <a:pt x="4064" y="94"/>
                        <a:pt x="3899" y="1"/>
                        <a:pt x="369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2" name="Google Shape;20802;p66"/>
                <p:cNvSpPr/>
                <p:nvPr/>
              </p:nvSpPr>
              <p:spPr>
                <a:xfrm>
                  <a:off x="3646713" y="2002325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3" name="Google Shape;20803;p66"/>
                <p:cNvSpPr/>
                <p:nvPr/>
              </p:nvSpPr>
              <p:spPr>
                <a:xfrm>
                  <a:off x="3687925" y="2004575"/>
                  <a:ext cx="155575" cy="7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3" h="2960" extrusionOk="0">
                      <a:moveTo>
                        <a:pt x="5606" y="0"/>
                      </a:moveTo>
                      <a:cubicBezTo>
                        <a:pt x="5499" y="0"/>
                        <a:pt x="5382" y="27"/>
                        <a:pt x="5256" y="59"/>
                      </a:cubicBezTo>
                      <a:cubicBezTo>
                        <a:pt x="4314" y="208"/>
                        <a:pt x="3347" y="356"/>
                        <a:pt x="2405" y="579"/>
                      </a:cubicBezTo>
                      <a:cubicBezTo>
                        <a:pt x="1538" y="802"/>
                        <a:pt x="645" y="1075"/>
                        <a:pt x="1" y="1695"/>
                      </a:cubicBezTo>
                      <a:cubicBezTo>
                        <a:pt x="645" y="1645"/>
                        <a:pt x="1339" y="1571"/>
                        <a:pt x="1984" y="1521"/>
                      </a:cubicBezTo>
                      <a:lnTo>
                        <a:pt x="1984" y="1521"/>
                      </a:lnTo>
                      <a:cubicBezTo>
                        <a:pt x="1587" y="1819"/>
                        <a:pt x="1166" y="2191"/>
                        <a:pt x="868" y="2637"/>
                      </a:cubicBezTo>
                      <a:cubicBezTo>
                        <a:pt x="1488" y="2463"/>
                        <a:pt x="2133" y="2290"/>
                        <a:pt x="2752" y="2067"/>
                      </a:cubicBezTo>
                      <a:lnTo>
                        <a:pt x="2752" y="2067"/>
                      </a:lnTo>
                      <a:cubicBezTo>
                        <a:pt x="2628" y="2389"/>
                        <a:pt x="2455" y="2686"/>
                        <a:pt x="2257" y="2959"/>
                      </a:cubicBezTo>
                      <a:cubicBezTo>
                        <a:pt x="3496" y="2612"/>
                        <a:pt x="4686" y="1968"/>
                        <a:pt x="5678" y="1150"/>
                      </a:cubicBezTo>
                      <a:cubicBezTo>
                        <a:pt x="5950" y="902"/>
                        <a:pt x="6223" y="579"/>
                        <a:pt x="5975" y="208"/>
                      </a:cubicBezTo>
                      <a:cubicBezTo>
                        <a:pt x="5875" y="50"/>
                        <a:pt x="5750" y="0"/>
                        <a:pt x="560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4" name="Google Shape;20804;p66"/>
                <p:cNvSpPr/>
                <p:nvPr/>
              </p:nvSpPr>
              <p:spPr>
                <a:xfrm>
                  <a:off x="3966650" y="2037100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5" name="Google Shape;20805;p66"/>
                <p:cNvSpPr/>
                <p:nvPr/>
              </p:nvSpPr>
              <p:spPr>
                <a:xfrm>
                  <a:off x="3974250" y="2051050"/>
                  <a:ext cx="108475" cy="9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9" h="3827" extrusionOk="0">
                      <a:moveTo>
                        <a:pt x="294" y="1"/>
                      </a:moveTo>
                      <a:cubicBezTo>
                        <a:pt x="190" y="1"/>
                        <a:pt x="110" y="52"/>
                        <a:pt x="100" y="208"/>
                      </a:cubicBezTo>
                      <a:cubicBezTo>
                        <a:pt x="1" y="480"/>
                        <a:pt x="323" y="827"/>
                        <a:pt x="472" y="1001"/>
                      </a:cubicBezTo>
                      <a:cubicBezTo>
                        <a:pt x="1314" y="2141"/>
                        <a:pt x="2331" y="3083"/>
                        <a:pt x="3521" y="3827"/>
                      </a:cubicBezTo>
                      <a:cubicBezTo>
                        <a:pt x="3446" y="3579"/>
                        <a:pt x="3347" y="3381"/>
                        <a:pt x="3273" y="3158"/>
                      </a:cubicBezTo>
                      <a:lnTo>
                        <a:pt x="3273" y="3158"/>
                      </a:lnTo>
                      <a:cubicBezTo>
                        <a:pt x="3595" y="3282"/>
                        <a:pt x="3967" y="3406"/>
                        <a:pt x="4314" y="3530"/>
                      </a:cubicBezTo>
                      <a:cubicBezTo>
                        <a:pt x="4140" y="3158"/>
                        <a:pt x="3892" y="2811"/>
                        <a:pt x="3645" y="2513"/>
                      </a:cubicBezTo>
                      <a:cubicBezTo>
                        <a:pt x="3892" y="2513"/>
                        <a:pt x="4091" y="2538"/>
                        <a:pt x="4339" y="2538"/>
                      </a:cubicBezTo>
                      <a:cubicBezTo>
                        <a:pt x="4091" y="2191"/>
                        <a:pt x="3769" y="1918"/>
                        <a:pt x="3421" y="1670"/>
                      </a:cubicBezTo>
                      <a:cubicBezTo>
                        <a:pt x="2579" y="1075"/>
                        <a:pt x="1686" y="580"/>
                        <a:pt x="744" y="158"/>
                      </a:cubicBezTo>
                      <a:cubicBezTo>
                        <a:pt x="629" y="100"/>
                        <a:pt x="438" y="1"/>
                        <a:pt x="29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6" name="Google Shape;20806;p66"/>
                <p:cNvSpPr/>
                <p:nvPr/>
              </p:nvSpPr>
              <p:spPr>
                <a:xfrm>
                  <a:off x="3983550" y="1998600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7" name="Google Shape;20807;p66"/>
                <p:cNvSpPr/>
                <p:nvPr/>
              </p:nvSpPr>
              <p:spPr>
                <a:xfrm>
                  <a:off x="3987875" y="1992150"/>
                  <a:ext cx="128325" cy="7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" h="3010" extrusionOk="0">
                      <a:moveTo>
                        <a:pt x="862" y="1"/>
                      </a:moveTo>
                      <a:cubicBezTo>
                        <a:pt x="573" y="1"/>
                        <a:pt x="172" y="56"/>
                        <a:pt x="75" y="308"/>
                      </a:cubicBezTo>
                      <a:cubicBezTo>
                        <a:pt x="1" y="581"/>
                        <a:pt x="422" y="952"/>
                        <a:pt x="571" y="1126"/>
                      </a:cubicBezTo>
                      <a:cubicBezTo>
                        <a:pt x="1166" y="1696"/>
                        <a:pt x="1885" y="2043"/>
                        <a:pt x="2554" y="2390"/>
                      </a:cubicBezTo>
                      <a:cubicBezTo>
                        <a:pt x="3025" y="2589"/>
                        <a:pt x="3471" y="2812"/>
                        <a:pt x="3918" y="3010"/>
                      </a:cubicBezTo>
                      <a:cubicBezTo>
                        <a:pt x="3645" y="2589"/>
                        <a:pt x="3347" y="2217"/>
                        <a:pt x="2976" y="1919"/>
                      </a:cubicBezTo>
                      <a:lnTo>
                        <a:pt x="2976" y="1919"/>
                      </a:lnTo>
                      <a:lnTo>
                        <a:pt x="4909" y="2291"/>
                      </a:lnTo>
                      <a:cubicBezTo>
                        <a:pt x="4513" y="1944"/>
                        <a:pt x="4017" y="1671"/>
                        <a:pt x="3496" y="1473"/>
                      </a:cubicBezTo>
                      <a:cubicBezTo>
                        <a:pt x="4042" y="1374"/>
                        <a:pt x="4587" y="1299"/>
                        <a:pt x="5132" y="1176"/>
                      </a:cubicBezTo>
                      <a:cubicBezTo>
                        <a:pt x="3918" y="432"/>
                        <a:pt x="2505" y="110"/>
                        <a:pt x="1067" y="10"/>
                      </a:cubicBezTo>
                      <a:cubicBezTo>
                        <a:pt x="1013" y="5"/>
                        <a:pt x="942" y="1"/>
                        <a:pt x="86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8" name="Google Shape;20808;p66"/>
                <p:cNvSpPr/>
                <p:nvPr/>
              </p:nvSpPr>
              <p:spPr>
                <a:xfrm>
                  <a:off x="3979825" y="1882850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9" name="Google Shape;20809;p66"/>
                <p:cNvSpPr/>
                <p:nvPr/>
              </p:nvSpPr>
              <p:spPr>
                <a:xfrm>
                  <a:off x="3992000" y="1909350"/>
                  <a:ext cx="131025" cy="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41" h="2861" extrusionOk="0">
                      <a:moveTo>
                        <a:pt x="4546" y="1"/>
                      </a:moveTo>
                      <a:lnTo>
                        <a:pt x="4546" y="1"/>
                      </a:lnTo>
                      <a:cubicBezTo>
                        <a:pt x="4075" y="125"/>
                        <a:pt x="3604" y="298"/>
                        <a:pt x="3133" y="447"/>
                      </a:cubicBezTo>
                      <a:cubicBezTo>
                        <a:pt x="2364" y="819"/>
                        <a:pt x="1621" y="1265"/>
                        <a:pt x="951" y="1810"/>
                      </a:cubicBezTo>
                      <a:cubicBezTo>
                        <a:pt x="728" y="1984"/>
                        <a:pt x="34" y="2430"/>
                        <a:pt x="9" y="2678"/>
                      </a:cubicBezTo>
                      <a:cubicBezTo>
                        <a:pt x="0" y="2815"/>
                        <a:pt x="126" y="2861"/>
                        <a:pt x="296" y="2861"/>
                      </a:cubicBezTo>
                      <a:cubicBezTo>
                        <a:pt x="589" y="2861"/>
                        <a:pt x="1015" y="2725"/>
                        <a:pt x="1125" y="2678"/>
                      </a:cubicBezTo>
                      <a:cubicBezTo>
                        <a:pt x="2439" y="2356"/>
                        <a:pt x="3753" y="2033"/>
                        <a:pt x="5067" y="1686"/>
                      </a:cubicBezTo>
                      <a:cubicBezTo>
                        <a:pt x="4571" y="1637"/>
                        <a:pt x="4075" y="1538"/>
                        <a:pt x="3579" y="1488"/>
                      </a:cubicBezTo>
                      <a:lnTo>
                        <a:pt x="5240" y="546"/>
                      </a:lnTo>
                      <a:lnTo>
                        <a:pt x="5240" y="546"/>
                      </a:lnTo>
                      <a:cubicBezTo>
                        <a:pt x="4571" y="769"/>
                        <a:pt x="3877" y="893"/>
                        <a:pt x="3207" y="992"/>
                      </a:cubicBezTo>
                      <a:cubicBezTo>
                        <a:pt x="3579" y="546"/>
                        <a:pt x="4001" y="199"/>
                        <a:pt x="454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0" name="Google Shape;20810;p66"/>
                <p:cNvSpPr/>
                <p:nvPr/>
              </p:nvSpPr>
              <p:spPr>
                <a:xfrm>
                  <a:off x="3660338" y="1891375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1" name="Google Shape;20811;p66"/>
                <p:cNvSpPr/>
                <p:nvPr/>
              </p:nvSpPr>
              <p:spPr>
                <a:xfrm>
                  <a:off x="3732550" y="1916175"/>
                  <a:ext cx="114050" cy="6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2" h="2604" extrusionOk="0">
                      <a:moveTo>
                        <a:pt x="174" y="0"/>
                      </a:moveTo>
                      <a:cubicBezTo>
                        <a:pt x="194" y="3"/>
                        <a:pt x="214" y="6"/>
                        <a:pt x="235" y="9"/>
                      </a:cubicBezTo>
                      <a:lnTo>
                        <a:pt x="235" y="9"/>
                      </a:lnTo>
                      <a:cubicBezTo>
                        <a:pt x="216" y="4"/>
                        <a:pt x="196" y="0"/>
                        <a:pt x="174" y="0"/>
                      </a:cubicBezTo>
                      <a:close/>
                      <a:moveTo>
                        <a:pt x="235" y="9"/>
                      </a:moveTo>
                      <a:cubicBezTo>
                        <a:pt x="318" y="34"/>
                        <a:pt x="366" y="108"/>
                        <a:pt x="447" y="149"/>
                      </a:cubicBezTo>
                      <a:cubicBezTo>
                        <a:pt x="719" y="422"/>
                        <a:pt x="992" y="719"/>
                        <a:pt x="1240" y="992"/>
                      </a:cubicBezTo>
                      <a:cubicBezTo>
                        <a:pt x="937" y="916"/>
                        <a:pt x="634" y="884"/>
                        <a:pt x="309" y="884"/>
                      </a:cubicBezTo>
                      <a:cubicBezTo>
                        <a:pt x="208" y="884"/>
                        <a:pt x="106" y="887"/>
                        <a:pt x="1" y="893"/>
                      </a:cubicBezTo>
                      <a:cubicBezTo>
                        <a:pt x="546" y="1190"/>
                        <a:pt x="1067" y="1488"/>
                        <a:pt x="1612" y="1736"/>
                      </a:cubicBezTo>
                      <a:cubicBezTo>
                        <a:pt x="1508" y="1722"/>
                        <a:pt x="1404" y="1716"/>
                        <a:pt x="1300" y="1716"/>
                      </a:cubicBezTo>
                      <a:cubicBezTo>
                        <a:pt x="1032" y="1716"/>
                        <a:pt x="764" y="1756"/>
                        <a:pt x="496" y="1810"/>
                      </a:cubicBezTo>
                      <a:cubicBezTo>
                        <a:pt x="1091" y="2281"/>
                        <a:pt x="1835" y="2603"/>
                        <a:pt x="2579" y="2603"/>
                      </a:cubicBezTo>
                      <a:cubicBezTo>
                        <a:pt x="3198" y="2603"/>
                        <a:pt x="3818" y="2405"/>
                        <a:pt x="4413" y="2182"/>
                      </a:cubicBezTo>
                      <a:cubicBezTo>
                        <a:pt x="4463" y="2157"/>
                        <a:pt x="4562" y="2132"/>
                        <a:pt x="4562" y="2058"/>
                      </a:cubicBezTo>
                      <a:cubicBezTo>
                        <a:pt x="4562" y="1983"/>
                        <a:pt x="3942" y="1537"/>
                        <a:pt x="3843" y="1438"/>
                      </a:cubicBezTo>
                      <a:cubicBezTo>
                        <a:pt x="3521" y="1165"/>
                        <a:pt x="3099" y="942"/>
                        <a:pt x="2703" y="769"/>
                      </a:cubicBezTo>
                      <a:cubicBezTo>
                        <a:pt x="1952" y="357"/>
                        <a:pt x="1083" y="135"/>
                        <a:pt x="235" y="9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2" name="Google Shape;20812;p66"/>
                <p:cNvSpPr/>
                <p:nvPr/>
              </p:nvSpPr>
              <p:spPr>
                <a:xfrm>
                  <a:off x="3961850" y="1771925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3" name="Google Shape;20813;p66"/>
                <p:cNvSpPr/>
                <p:nvPr/>
              </p:nvSpPr>
              <p:spPr>
                <a:xfrm>
                  <a:off x="3964950" y="1805850"/>
                  <a:ext cx="120875" cy="14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35" h="5854" extrusionOk="0">
                      <a:moveTo>
                        <a:pt x="4289" y="1"/>
                      </a:moveTo>
                      <a:lnTo>
                        <a:pt x="4289" y="1"/>
                      </a:lnTo>
                      <a:cubicBezTo>
                        <a:pt x="3446" y="546"/>
                        <a:pt x="2703" y="1240"/>
                        <a:pt x="2083" y="2058"/>
                      </a:cubicBezTo>
                      <a:cubicBezTo>
                        <a:pt x="1364" y="2951"/>
                        <a:pt x="744" y="3942"/>
                        <a:pt x="298" y="4934"/>
                      </a:cubicBezTo>
                      <a:cubicBezTo>
                        <a:pt x="125" y="5207"/>
                        <a:pt x="1" y="5504"/>
                        <a:pt x="75" y="5802"/>
                      </a:cubicBezTo>
                      <a:cubicBezTo>
                        <a:pt x="112" y="5839"/>
                        <a:pt x="158" y="5853"/>
                        <a:pt x="208" y="5853"/>
                      </a:cubicBezTo>
                      <a:cubicBezTo>
                        <a:pt x="324" y="5853"/>
                        <a:pt x="459" y="5772"/>
                        <a:pt x="546" y="5702"/>
                      </a:cubicBezTo>
                      <a:cubicBezTo>
                        <a:pt x="1463" y="4983"/>
                        <a:pt x="2281" y="4215"/>
                        <a:pt x="3099" y="3372"/>
                      </a:cubicBezTo>
                      <a:cubicBezTo>
                        <a:pt x="3793" y="2703"/>
                        <a:pt x="4463" y="1959"/>
                        <a:pt x="4835" y="1067"/>
                      </a:cubicBezTo>
                      <a:lnTo>
                        <a:pt x="4835" y="1067"/>
                      </a:lnTo>
                      <a:cubicBezTo>
                        <a:pt x="4661" y="1116"/>
                        <a:pt x="4438" y="1191"/>
                        <a:pt x="4264" y="1240"/>
                      </a:cubicBezTo>
                      <a:cubicBezTo>
                        <a:pt x="4463" y="992"/>
                        <a:pt x="4686" y="720"/>
                        <a:pt x="4810" y="422"/>
                      </a:cubicBezTo>
                      <a:lnTo>
                        <a:pt x="4810" y="422"/>
                      </a:lnTo>
                      <a:cubicBezTo>
                        <a:pt x="4512" y="546"/>
                        <a:pt x="4215" y="645"/>
                        <a:pt x="3942" y="844"/>
                      </a:cubicBezTo>
                      <a:cubicBezTo>
                        <a:pt x="4091" y="571"/>
                        <a:pt x="4190" y="273"/>
                        <a:pt x="428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4" name="Google Shape;20814;p66"/>
                <p:cNvSpPr/>
                <p:nvPr/>
              </p:nvSpPr>
              <p:spPr>
                <a:xfrm>
                  <a:off x="3772825" y="1759600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5" name="Google Shape;20815;p66"/>
                <p:cNvSpPr/>
                <p:nvPr/>
              </p:nvSpPr>
              <p:spPr>
                <a:xfrm>
                  <a:off x="3808150" y="1849250"/>
                  <a:ext cx="69975" cy="8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9" h="3424" extrusionOk="0">
                      <a:moveTo>
                        <a:pt x="1687" y="0"/>
                      </a:moveTo>
                      <a:lnTo>
                        <a:pt x="1687" y="0"/>
                      </a:lnTo>
                      <a:cubicBezTo>
                        <a:pt x="1786" y="397"/>
                        <a:pt x="1811" y="843"/>
                        <a:pt x="1811" y="1239"/>
                      </a:cubicBezTo>
                      <a:cubicBezTo>
                        <a:pt x="1563" y="768"/>
                        <a:pt x="1265" y="372"/>
                        <a:pt x="893" y="25"/>
                      </a:cubicBezTo>
                      <a:lnTo>
                        <a:pt x="893" y="25"/>
                      </a:lnTo>
                      <a:cubicBezTo>
                        <a:pt x="992" y="446"/>
                        <a:pt x="1017" y="818"/>
                        <a:pt x="1042" y="1215"/>
                      </a:cubicBezTo>
                      <a:cubicBezTo>
                        <a:pt x="670" y="967"/>
                        <a:pt x="323" y="719"/>
                        <a:pt x="1" y="471"/>
                      </a:cubicBezTo>
                      <a:lnTo>
                        <a:pt x="1" y="471"/>
                      </a:lnTo>
                      <a:cubicBezTo>
                        <a:pt x="150" y="1190"/>
                        <a:pt x="521" y="1834"/>
                        <a:pt x="1017" y="2355"/>
                      </a:cubicBezTo>
                      <a:cubicBezTo>
                        <a:pt x="1315" y="2702"/>
                        <a:pt x="1786" y="3272"/>
                        <a:pt x="2232" y="3371"/>
                      </a:cubicBezTo>
                      <a:cubicBezTo>
                        <a:pt x="2312" y="3407"/>
                        <a:pt x="2381" y="3423"/>
                        <a:pt x="2441" y="3423"/>
                      </a:cubicBezTo>
                      <a:cubicBezTo>
                        <a:pt x="2749" y="3423"/>
                        <a:pt x="2798" y="2993"/>
                        <a:pt x="2777" y="2702"/>
                      </a:cubicBezTo>
                      <a:cubicBezTo>
                        <a:pt x="2753" y="2206"/>
                        <a:pt x="2629" y="1710"/>
                        <a:pt x="2430" y="1239"/>
                      </a:cubicBezTo>
                      <a:cubicBezTo>
                        <a:pt x="2356" y="992"/>
                        <a:pt x="2232" y="768"/>
                        <a:pt x="2108" y="570"/>
                      </a:cubicBezTo>
                      <a:cubicBezTo>
                        <a:pt x="2009" y="397"/>
                        <a:pt x="1736" y="149"/>
                        <a:pt x="168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6" name="Google Shape;20816;p66"/>
                <p:cNvSpPr/>
                <p:nvPr/>
              </p:nvSpPr>
              <p:spPr>
                <a:xfrm>
                  <a:off x="3913525" y="1719700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7" name="Google Shape;20817;p66"/>
                <p:cNvSpPr/>
                <p:nvPr/>
              </p:nvSpPr>
              <p:spPr>
                <a:xfrm>
                  <a:off x="3920950" y="1790375"/>
                  <a:ext cx="48975" cy="14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5702" extrusionOk="0">
                      <a:moveTo>
                        <a:pt x="1339" y="0"/>
                      </a:moveTo>
                      <a:cubicBezTo>
                        <a:pt x="1067" y="446"/>
                        <a:pt x="843" y="892"/>
                        <a:pt x="620" y="1413"/>
                      </a:cubicBezTo>
                      <a:cubicBezTo>
                        <a:pt x="496" y="1710"/>
                        <a:pt x="323" y="2033"/>
                        <a:pt x="224" y="2330"/>
                      </a:cubicBezTo>
                      <a:cubicBezTo>
                        <a:pt x="1" y="3223"/>
                        <a:pt x="249" y="4437"/>
                        <a:pt x="472" y="5330"/>
                      </a:cubicBezTo>
                      <a:cubicBezTo>
                        <a:pt x="496" y="5503"/>
                        <a:pt x="596" y="5677"/>
                        <a:pt x="744" y="5702"/>
                      </a:cubicBezTo>
                      <a:lnTo>
                        <a:pt x="1488" y="3768"/>
                      </a:lnTo>
                      <a:cubicBezTo>
                        <a:pt x="1686" y="3223"/>
                        <a:pt x="1885" y="2702"/>
                        <a:pt x="1959" y="2157"/>
                      </a:cubicBezTo>
                      <a:lnTo>
                        <a:pt x="1959" y="2157"/>
                      </a:lnTo>
                      <a:cubicBezTo>
                        <a:pt x="1860" y="2281"/>
                        <a:pt x="1736" y="2355"/>
                        <a:pt x="1612" y="2454"/>
                      </a:cubicBezTo>
                      <a:cubicBezTo>
                        <a:pt x="1810" y="1810"/>
                        <a:pt x="1860" y="1165"/>
                        <a:pt x="1860" y="496"/>
                      </a:cubicBezTo>
                      <a:lnTo>
                        <a:pt x="1860" y="496"/>
                      </a:lnTo>
                      <a:cubicBezTo>
                        <a:pt x="1711" y="719"/>
                        <a:pt x="1562" y="967"/>
                        <a:pt x="1463" y="1239"/>
                      </a:cubicBezTo>
                      <a:cubicBezTo>
                        <a:pt x="1463" y="843"/>
                        <a:pt x="1389" y="421"/>
                        <a:pt x="133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8" name="Google Shape;20818;p66"/>
                <p:cNvSpPr/>
                <p:nvPr/>
              </p:nvSpPr>
              <p:spPr>
                <a:xfrm>
                  <a:off x="3693500" y="1800175"/>
                  <a:ext cx="175425" cy="16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17" h="6760" extrusionOk="0">
                      <a:moveTo>
                        <a:pt x="1582" y="1"/>
                      </a:moveTo>
                      <a:cubicBezTo>
                        <a:pt x="1559" y="1"/>
                        <a:pt x="1536" y="2"/>
                        <a:pt x="1513" y="5"/>
                      </a:cubicBezTo>
                      <a:cubicBezTo>
                        <a:pt x="1315" y="54"/>
                        <a:pt x="1141" y="178"/>
                        <a:pt x="943" y="253"/>
                      </a:cubicBezTo>
                      <a:cubicBezTo>
                        <a:pt x="745" y="376"/>
                        <a:pt x="447" y="426"/>
                        <a:pt x="274" y="575"/>
                      </a:cubicBezTo>
                      <a:cubicBezTo>
                        <a:pt x="75" y="724"/>
                        <a:pt x="75" y="922"/>
                        <a:pt x="75" y="1120"/>
                      </a:cubicBezTo>
                      <a:cubicBezTo>
                        <a:pt x="75" y="1219"/>
                        <a:pt x="125" y="1244"/>
                        <a:pt x="75" y="1343"/>
                      </a:cubicBezTo>
                      <a:cubicBezTo>
                        <a:pt x="75" y="1442"/>
                        <a:pt x="26" y="1542"/>
                        <a:pt x="26" y="1616"/>
                      </a:cubicBezTo>
                      <a:cubicBezTo>
                        <a:pt x="1" y="1988"/>
                        <a:pt x="125" y="2459"/>
                        <a:pt x="373" y="2781"/>
                      </a:cubicBezTo>
                      <a:cubicBezTo>
                        <a:pt x="1761" y="4591"/>
                        <a:pt x="4091" y="5880"/>
                        <a:pt x="6198" y="6673"/>
                      </a:cubicBezTo>
                      <a:cubicBezTo>
                        <a:pt x="6322" y="6723"/>
                        <a:pt x="6459" y="6760"/>
                        <a:pt x="6582" y="6760"/>
                      </a:cubicBezTo>
                      <a:cubicBezTo>
                        <a:pt x="6706" y="6760"/>
                        <a:pt x="6818" y="6723"/>
                        <a:pt x="6892" y="6623"/>
                      </a:cubicBezTo>
                      <a:cubicBezTo>
                        <a:pt x="7016" y="6450"/>
                        <a:pt x="6942" y="6252"/>
                        <a:pt x="6868" y="6053"/>
                      </a:cubicBezTo>
                      <a:cubicBezTo>
                        <a:pt x="6520" y="5260"/>
                        <a:pt x="6000" y="4492"/>
                        <a:pt x="5455" y="3698"/>
                      </a:cubicBezTo>
                      <a:cubicBezTo>
                        <a:pt x="5281" y="3500"/>
                        <a:pt x="5132" y="3302"/>
                        <a:pt x="4984" y="3079"/>
                      </a:cubicBezTo>
                      <a:cubicBezTo>
                        <a:pt x="4165" y="2013"/>
                        <a:pt x="3298" y="922"/>
                        <a:pt x="2133" y="203"/>
                      </a:cubicBezTo>
                      <a:cubicBezTo>
                        <a:pt x="1955" y="92"/>
                        <a:pt x="1777" y="1"/>
                        <a:pt x="15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9" name="Google Shape;20819;p66"/>
                <p:cNvSpPr/>
                <p:nvPr/>
              </p:nvSpPr>
              <p:spPr>
                <a:xfrm>
                  <a:off x="3753000" y="1859150"/>
                  <a:ext cx="104775" cy="10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4067" extrusionOk="0">
                      <a:moveTo>
                        <a:pt x="794" y="1"/>
                      </a:moveTo>
                      <a:cubicBezTo>
                        <a:pt x="801" y="18"/>
                        <a:pt x="811" y="35"/>
                        <a:pt x="824" y="52"/>
                      </a:cubicBezTo>
                      <a:lnTo>
                        <a:pt x="824" y="52"/>
                      </a:lnTo>
                      <a:cubicBezTo>
                        <a:pt x="814" y="35"/>
                        <a:pt x="804" y="18"/>
                        <a:pt x="794" y="1"/>
                      </a:cubicBezTo>
                      <a:close/>
                      <a:moveTo>
                        <a:pt x="348" y="1463"/>
                      </a:moveTo>
                      <a:lnTo>
                        <a:pt x="348" y="1463"/>
                      </a:lnTo>
                      <a:cubicBezTo>
                        <a:pt x="355" y="1465"/>
                        <a:pt x="362" y="1467"/>
                        <a:pt x="369" y="1468"/>
                      </a:cubicBezTo>
                      <a:lnTo>
                        <a:pt x="369" y="1468"/>
                      </a:lnTo>
                      <a:cubicBezTo>
                        <a:pt x="362" y="1466"/>
                        <a:pt x="355" y="1465"/>
                        <a:pt x="348" y="1463"/>
                      </a:cubicBezTo>
                      <a:close/>
                      <a:moveTo>
                        <a:pt x="824" y="52"/>
                      </a:moveTo>
                      <a:cubicBezTo>
                        <a:pt x="982" y="330"/>
                        <a:pt x="1100" y="587"/>
                        <a:pt x="1240" y="843"/>
                      </a:cubicBezTo>
                      <a:cubicBezTo>
                        <a:pt x="868" y="571"/>
                        <a:pt x="422" y="372"/>
                        <a:pt x="1" y="273"/>
                      </a:cubicBezTo>
                      <a:lnTo>
                        <a:pt x="1" y="273"/>
                      </a:lnTo>
                      <a:cubicBezTo>
                        <a:pt x="348" y="695"/>
                        <a:pt x="670" y="1141"/>
                        <a:pt x="1017" y="1538"/>
                      </a:cubicBezTo>
                      <a:cubicBezTo>
                        <a:pt x="802" y="1514"/>
                        <a:pt x="564" y="1513"/>
                        <a:pt x="369" y="1468"/>
                      </a:cubicBezTo>
                      <a:lnTo>
                        <a:pt x="369" y="1468"/>
                      </a:lnTo>
                      <a:cubicBezTo>
                        <a:pt x="621" y="1538"/>
                        <a:pt x="1048" y="1964"/>
                        <a:pt x="1265" y="2133"/>
                      </a:cubicBezTo>
                      <a:cubicBezTo>
                        <a:pt x="1587" y="2306"/>
                        <a:pt x="1860" y="2529"/>
                        <a:pt x="2157" y="2703"/>
                      </a:cubicBezTo>
                      <a:cubicBezTo>
                        <a:pt x="2827" y="3149"/>
                        <a:pt x="3471" y="3620"/>
                        <a:pt x="4116" y="4066"/>
                      </a:cubicBezTo>
                      <a:cubicBezTo>
                        <a:pt x="4190" y="4017"/>
                        <a:pt x="4116" y="3917"/>
                        <a:pt x="4091" y="3818"/>
                      </a:cubicBezTo>
                      <a:cubicBezTo>
                        <a:pt x="3769" y="3322"/>
                        <a:pt x="3570" y="2827"/>
                        <a:pt x="3198" y="2380"/>
                      </a:cubicBezTo>
                      <a:cubicBezTo>
                        <a:pt x="2777" y="1860"/>
                        <a:pt x="2380" y="1414"/>
                        <a:pt x="1909" y="943"/>
                      </a:cubicBezTo>
                      <a:cubicBezTo>
                        <a:pt x="1736" y="744"/>
                        <a:pt x="1538" y="596"/>
                        <a:pt x="1364" y="422"/>
                      </a:cubicBezTo>
                      <a:cubicBezTo>
                        <a:pt x="1230" y="355"/>
                        <a:pt x="935" y="208"/>
                        <a:pt x="824" y="52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0" name="Google Shape;20820;p66"/>
                <p:cNvSpPr/>
                <p:nvPr/>
              </p:nvSpPr>
              <p:spPr>
                <a:xfrm>
                  <a:off x="3843475" y="1707050"/>
                  <a:ext cx="93625" cy="24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" h="9785" extrusionOk="0">
                      <a:moveTo>
                        <a:pt x="2204" y="0"/>
                      </a:moveTo>
                      <a:cubicBezTo>
                        <a:pt x="2000" y="0"/>
                        <a:pt x="1793" y="215"/>
                        <a:pt x="1572" y="215"/>
                      </a:cubicBezTo>
                      <a:cubicBezTo>
                        <a:pt x="1552" y="215"/>
                        <a:pt x="1533" y="213"/>
                        <a:pt x="1513" y="210"/>
                      </a:cubicBezTo>
                      <a:cubicBezTo>
                        <a:pt x="1414" y="185"/>
                        <a:pt x="1364" y="160"/>
                        <a:pt x="1265" y="110"/>
                      </a:cubicBezTo>
                      <a:cubicBezTo>
                        <a:pt x="1249" y="108"/>
                        <a:pt x="1234" y="106"/>
                        <a:pt x="1218" y="106"/>
                      </a:cubicBezTo>
                      <a:cubicBezTo>
                        <a:pt x="1090" y="106"/>
                        <a:pt x="982" y="193"/>
                        <a:pt x="893" y="259"/>
                      </a:cubicBezTo>
                      <a:cubicBezTo>
                        <a:pt x="819" y="358"/>
                        <a:pt x="745" y="507"/>
                        <a:pt x="720" y="631"/>
                      </a:cubicBezTo>
                      <a:cubicBezTo>
                        <a:pt x="398" y="1474"/>
                        <a:pt x="150" y="2341"/>
                        <a:pt x="50" y="3234"/>
                      </a:cubicBezTo>
                      <a:cubicBezTo>
                        <a:pt x="1" y="4052"/>
                        <a:pt x="199" y="4721"/>
                        <a:pt x="373" y="5514"/>
                      </a:cubicBezTo>
                      <a:cubicBezTo>
                        <a:pt x="745" y="7027"/>
                        <a:pt x="1364" y="8539"/>
                        <a:pt x="2480" y="9679"/>
                      </a:cubicBezTo>
                      <a:cubicBezTo>
                        <a:pt x="2521" y="9740"/>
                        <a:pt x="2578" y="9785"/>
                        <a:pt x="2653" y="9785"/>
                      </a:cubicBezTo>
                      <a:cubicBezTo>
                        <a:pt x="2669" y="9785"/>
                        <a:pt x="2685" y="9783"/>
                        <a:pt x="2703" y="9778"/>
                      </a:cubicBezTo>
                      <a:cubicBezTo>
                        <a:pt x="2728" y="9778"/>
                        <a:pt x="2753" y="9754"/>
                        <a:pt x="2802" y="9729"/>
                      </a:cubicBezTo>
                      <a:cubicBezTo>
                        <a:pt x="3050" y="9456"/>
                        <a:pt x="3149" y="9109"/>
                        <a:pt x="3248" y="8737"/>
                      </a:cubicBezTo>
                      <a:cubicBezTo>
                        <a:pt x="3620" y="7374"/>
                        <a:pt x="3695" y="5985"/>
                        <a:pt x="3695" y="4548"/>
                      </a:cubicBezTo>
                      <a:cubicBezTo>
                        <a:pt x="3695" y="4449"/>
                        <a:pt x="3695" y="4399"/>
                        <a:pt x="3744" y="4325"/>
                      </a:cubicBezTo>
                      <a:cubicBezTo>
                        <a:pt x="3744" y="3928"/>
                        <a:pt x="3744" y="3482"/>
                        <a:pt x="3695" y="3085"/>
                      </a:cubicBezTo>
                      <a:cubicBezTo>
                        <a:pt x="3620" y="2713"/>
                        <a:pt x="3521" y="2366"/>
                        <a:pt x="3397" y="2044"/>
                      </a:cubicBezTo>
                      <a:cubicBezTo>
                        <a:pt x="3298" y="1672"/>
                        <a:pt x="3149" y="1251"/>
                        <a:pt x="3025" y="879"/>
                      </a:cubicBezTo>
                      <a:cubicBezTo>
                        <a:pt x="2951" y="606"/>
                        <a:pt x="2703" y="383"/>
                        <a:pt x="2480" y="185"/>
                      </a:cubicBezTo>
                      <a:cubicBezTo>
                        <a:pt x="2406" y="110"/>
                        <a:pt x="2356" y="61"/>
                        <a:pt x="2282" y="11"/>
                      </a:cubicBezTo>
                      <a:cubicBezTo>
                        <a:pt x="2256" y="3"/>
                        <a:pt x="2230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1" name="Google Shape;20821;p66"/>
                <p:cNvSpPr/>
                <p:nvPr/>
              </p:nvSpPr>
              <p:spPr>
                <a:xfrm>
                  <a:off x="3871375" y="1763725"/>
                  <a:ext cx="49600" cy="16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" h="6638" extrusionOk="0">
                      <a:moveTo>
                        <a:pt x="1959" y="2628"/>
                      </a:moveTo>
                      <a:cubicBezTo>
                        <a:pt x="1954" y="2634"/>
                        <a:pt x="1950" y="2641"/>
                        <a:pt x="1947" y="2649"/>
                      </a:cubicBezTo>
                      <a:lnTo>
                        <a:pt x="1947" y="2649"/>
                      </a:lnTo>
                      <a:cubicBezTo>
                        <a:pt x="1951" y="2642"/>
                        <a:pt x="1955" y="2635"/>
                        <a:pt x="1959" y="2628"/>
                      </a:cubicBezTo>
                      <a:close/>
                      <a:moveTo>
                        <a:pt x="248" y="0"/>
                      </a:moveTo>
                      <a:cubicBezTo>
                        <a:pt x="75" y="793"/>
                        <a:pt x="0" y="1636"/>
                        <a:pt x="50" y="2479"/>
                      </a:cubicBezTo>
                      <a:cubicBezTo>
                        <a:pt x="100" y="3173"/>
                        <a:pt x="174" y="3917"/>
                        <a:pt x="372" y="4636"/>
                      </a:cubicBezTo>
                      <a:cubicBezTo>
                        <a:pt x="471" y="5008"/>
                        <a:pt x="595" y="5379"/>
                        <a:pt x="719" y="5726"/>
                      </a:cubicBezTo>
                      <a:cubicBezTo>
                        <a:pt x="794" y="5974"/>
                        <a:pt x="893" y="6470"/>
                        <a:pt x="1141" y="6594"/>
                      </a:cubicBezTo>
                      <a:cubicBezTo>
                        <a:pt x="1197" y="6624"/>
                        <a:pt x="1250" y="6637"/>
                        <a:pt x="1298" y="6637"/>
                      </a:cubicBezTo>
                      <a:cubicBezTo>
                        <a:pt x="1778" y="6637"/>
                        <a:pt x="1862" y="5300"/>
                        <a:pt x="1884" y="5008"/>
                      </a:cubicBezTo>
                      <a:lnTo>
                        <a:pt x="1984" y="3793"/>
                      </a:lnTo>
                      <a:lnTo>
                        <a:pt x="1984" y="3173"/>
                      </a:lnTo>
                      <a:cubicBezTo>
                        <a:pt x="1984" y="3103"/>
                        <a:pt x="1896" y="2771"/>
                        <a:pt x="1947" y="2649"/>
                      </a:cubicBezTo>
                      <a:lnTo>
                        <a:pt x="1947" y="2649"/>
                      </a:lnTo>
                      <a:cubicBezTo>
                        <a:pt x="1826" y="2866"/>
                        <a:pt x="1682" y="3105"/>
                        <a:pt x="1562" y="3297"/>
                      </a:cubicBezTo>
                      <a:cubicBezTo>
                        <a:pt x="1612" y="2305"/>
                        <a:pt x="1562" y="1363"/>
                        <a:pt x="1290" y="397"/>
                      </a:cubicBezTo>
                      <a:cubicBezTo>
                        <a:pt x="1190" y="769"/>
                        <a:pt x="1066" y="1165"/>
                        <a:pt x="942" y="1537"/>
                      </a:cubicBezTo>
                      <a:cubicBezTo>
                        <a:pt x="695" y="1016"/>
                        <a:pt x="471" y="521"/>
                        <a:pt x="24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2" name="Google Shape;20822;p66"/>
                <p:cNvSpPr/>
                <p:nvPr/>
              </p:nvSpPr>
              <p:spPr>
                <a:xfrm>
                  <a:off x="3941400" y="1752650"/>
                  <a:ext cx="131425" cy="19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7" h="7832" extrusionOk="0">
                      <a:moveTo>
                        <a:pt x="4359" y="0"/>
                      </a:moveTo>
                      <a:cubicBezTo>
                        <a:pt x="3935" y="0"/>
                        <a:pt x="3246" y="564"/>
                        <a:pt x="3000" y="765"/>
                      </a:cubicBezTo>
                      <a:cubicBezTo>
                        <a:pt x="2554" y="1137"/>
                        <a:pt x="2157" y="1583"/>
                        <a:pt x="1810" y="2054"/>
                      </a:cubicBezTo>
                      <a:cubicBezTo>
                        <a:pt x="1067" y="2996"/>
                        <a:pt x="521" y="4062"/>
                        <a:pt x="174" y="5227"/>
                      </a:cubicBezTo>
                      <a:cubicBezTo>
                        <a:pt x="50" y="5798"/>
                        <a:pt x="1" y="6343"/>
                        <a:pt x="1" y="6938"/>
                      </a:cubicBezTo>
                      <a:cubicBezTo>
                        <a:pt x="1" y="7139"/>
                        <a:pt x="99" y="7832"/>
                        <a:pt x="362" y="7832"/>
                      </a:cubicBezTo>
                      <a:cubicBezTo>
                        <a:pt x="422" y="7832"/>
                        <a:pt x="492" y="7795"/>
                        <a:pt x="571" y="7706"/>
                      </a:cubicBezTo>
                      <a:cubicBezTo>
                        <a:pt x="1017" y="7260"/>
                        <a:pt x="1488" y="6740"/>
                        <a:pt x="1909" y="6293"/>
                      </a:cubicBezTo>
                      <a:cubicBezTo>
                        <a:pt x="2529" y="5674"/>
                        <a:pt x="3124" y="5029"/>
                        <a:pt x="3645" y="4310"/>
                      </a:cubicBezTo>
                      <a:cubicBezTo>
                        <a:pt x="4215" y="3567"/>
                        <a:pt x="4711" y="2724"/>
                        <a:pt x="5033" y="1831"/>
                      </a:cubicBezTo>
                      <a:cubicBezTo>
                        <a:pt x="5256" y="1385"/>
                        <a:pt x="5157" y="1063"/>
                        <a:pt x="5083" y="592"/>
                      </a:cubicBezTo>
                      <a:cubicBezTo>
                        <a:pt x="5083" y="517"/>
                        <a:pt x="5033" y="443"/>
                        <a:pt x="5008" y="393"/>
                      </a:cubicBezTo>
                      <a:cubicBezTo>
                        <a:pt x="4959" y="344"/>
                        <a:pt x="4835" y="344"/>
                        <a:pt x="4735" y="270"/>
                      </a:cubicBezTo>
                      <a:cubicBezTo>
                        <a:pt x="4636" y="220"/>
                        <a:pt x="4612" y="71"/>
                        <a:pt x="4488" y="22"/>
                      </a:cubicBezTo>
                      <a:cubicBezTo>
                        <a:pt x="4449" y="7"/>
                        <a:pt x="4405" y="0"/>
                        <a:pt x="43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3" name="Google Shape;20823;p66"/>
                <p:cNvSpPr/>
                <p:nvPr/>
              </p:nvSpPr>
              <p:spPr>
                <a:xfrm>
                  <a:off x="3956825" y="1780450"/>
                  <a:ext cx="73225" cy="1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9" h="5846" extrusionOk="0">
                      <a:moveTo>
                        <a:pt x="2929" y="1612"/>
                      </a:moveTo>
                      <a:lnTo>
                        <a:pt x="2929" y="1612"/>
                      </a:lnTo>
                      <a:cubicBezTo>
                        <a:pt x="2920" y="1618"/>
                        <a:pt x="2912" y="1625"/>
                        <a:pt x="2903" y="1634"/>
                      </a:cubicBezTo>
                      <a:lnTo>
                        <a:pt x="2903" y="1634"/>
                      </a:lnTo>
                      <a:cubicBezTo>
                        <a:pt x="2912" y="1627"/>
                        <a:pt x="2920" y="1619"/>
                        <a:pt x="2929" y="1612"/>
                      </a:cubicBezTo>
                      <a:close/>
                      <a:moveTo>
                        <a:pt x="2879" y="0"/>
                      </a:moveTo>
                      <a:lnTo>
                        <a:pt x="2879" y="0"/>
                      </a:lnTo>
                      <a:cubicBezTo>
                        <a:pt x="2259" y="645"/>
                        <a:pt x="1739" y="1364"/>
                        <a:pt x="1317" y="2132"/>
                      </a:cubicBezTo>
                      <a:cubicBezTo>
                        <a:pt x="921" y="2826"/>
                        <a:pt x="623" y="3570"/>
                        <a:pt x="350" y="4314"/>
                      </a:cubicBezTo>
                      <a:cubicBezTo>
                        <a:pt x="227" y="4686"/>
                        <a:pt x="103" y="5082"/>
                        <a:pt x="53" y="5454"/>
                      </a:cubicBezTo>
                      <a:cubicBezTo>
                        <a:pt x="0" y="5730"/>
                        <a:pt x="45" y="5846"/>
                        <a:pt x="147" y="5846"/>
                      </a:cubicBezTo>
                      <a:cubicBezTo>
                        <a:pt x="237" y="5846"/>
                        <a:pt x="372" y="5754"/>
                        <a:pt x="524" y="5603"/>
                      </a:cubicBezTo>
                      <a:cubicBezTo>
                        <a:pt x="1069" y="5008"/>
                        <a:pt x="1565" y="4388"/>
                        <a:pt x="1962" y="3719"/>
                      </a:cubicBezTo>
                      <a:cubicBezTo>
                        <a:pt x="2185" y="3372"/>
                        <a:pt x="2383" y="3049"/>
                        <a:pt x="2532" y="2678"/>
                      </a:cubicBezTo>
                      <a:cubicBezTo>
                        <a:pt x="2626" y="2466"/>
                        <a:pt x="2743" y="1805"/>
                        <a:pt x="2903" y="1634"/>
                      </a:cubicBezTo>
                      <a:lnTo>
                        <a:pt x="2903" y="1634"/>
                      </a:lnTo>
                      <a:cubicBezTo>
                        <a:pt x="2662" y="1847"/>
                        <a:pt x="2399" y="2015"/>
                        <a:pt x="2135" y="2207"/>
                      </a:cubicBezTo>
                      <a:cubicBezTo>
                        <a:pt x="2433" y="1488"/>
                        <a:pt x="2681" y="744"/>
                        <a:pt x="287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4" name="Google Shape;20824;p66"/>
                <p:cNvSpPr/>
                <p:nvPr/>
              </p:nvSpPr>
              <p:spPr>
                <a:xfrm>
                  <a:off x="3656950" y="1972775"/>
                  <a:ext cx="200825" cy="7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3" h="3176" extrusionOk="0">
                      <a:moveTo>
                        <a:pt x="4064" y="0"/>
                      </a:moveTo>
                      <a:cubicBezTo>
                        <a:pt x="2882" y="0"/>
                        <a:pt x="1700" y="114"/>
                        <a:pt x="645" y="612"/>
                      </a:cubicBezTo>
                      <a:cubicBezTo>
                        <a:pt x="496" y="686"/>
                        <a:pt x="298" y="761"/>
                        <a:pt x="223" y="934"/>
                      </a:cubicBezTo>
                      <a:cubicBezTo>
                        <a:pt x="0" y="1207"/>
                        <a:pt x="25" y="1579"/>
                        <a:pt x="124" y="1926"/>
                      </a:cubicBezTo>
                      <a:cubicBezTo>
                        <a:pt x="149" y="2025"/>
                        <a:pt x="223" y="2124"/>
                        <a:pt x="273" y="2248"/>
                      </a:cubicBezTo>
                      <a:cubicBezTo>
                        <a:pt x="372" y="2422"/>
                        <a:pt x="521" y="2570"/>
                        <a:pt x="670" y="2694"/>
                      </a:cubicBezTo>
                      <a:cubicBezTo>
                        <a:pt x="1119" y="3036"/>
                        <a:pt x="1734" y="3176"/>
                        <a:pt x="2324" y="3176"/>
                      </a:cubicBezTo>
                      <a:cubicBezTo>
                        <a:pt x="2418" y="3176"/>
                        <a:pt x="2511" y="3172"/>
                        <a:pt x="2603" y="3165"/>
                      </a:cubicBezTo>
                      <a:cubicBezTo>
                        <a:pt x="3272" y="3091"/>
                        <a:pt x="3942" y="2843"/>
                        <a:pt x="4562" y="2620"/>
                      </a:cubicBezTo>
                      <a:cubicBezTo>
                        <a:pt x="5107" y="2422"/>
                        <a:pt x="5702" y="2223"/>
                        <a:pt x="6247" y="2000"/>
                      </a:cubicBezTo>
                      <a:cubicBezTo>
                        <a:pt x="6693" y="1851"/>
                        <a:pt x="7115" y="1703"/>
                        <a:pt x="7437" y="1380"/>
                      </a:cubicBezTo>
                      <a:cubicBezTo>
                        <a:pt x="7834" y="1009"/>
                        <a:pt x="8032" y="364"/>
                        <a:pt x="7338" y="265"/>
                      </a:cubicBezTo>
                      <a:cubicBezTo>
                        <a:pt x="6569" y="67"/>
                        <a:pt x="5727" y="67"/>
                        <a:pt x="4933" y="17"/>
                      </a:cubicBezTo>
                      <a:cubicBezTo>
                        <a:pt x="4645" y="7"/>
                        <a:pt x="4355" y="0"/>
                        <a:pt x="406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5" name="Google Shape;20825;p66"/>
                <p:cNvSpPr/>
                <p:nvPr/>
              </p:nvSpPr>
              <p:spPr>
                <a:xfrm>
                  <a:off x="3682975" y="1979050"/>
                  <a:ext cx="165500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0" h="2072" extrusionOk="0">
                      <a:moveTo>
                        <a:pt x="4714" y="0"/>
                      </a:moveTo>
                      <a:cubicBezTo>
                        <a:pt x="4289" y="0"/>
                        <a:pt x="3864" y="33"/>
                        <a:pt x="3446" y="88"/>
                      </a:cubicBezTo>
                      <a:cubicBezTo>
                        <a:pt x="2802" y="138"/>
                        <a:pt x="2182" y="237"/>
                        <a:pt x="1562" y="485"/>
                      </a:cubicBezTo>
                      <a:cubicBezTo>
                        <a:pt x="1042" y="683"/>
                        <a:pt x="496" y="981"/>
                        <a:pt x="0" y="1253"/>
                      </a:cubicBezTo>
                      <a:cubicBezTo>
                        <a:pt x="719" y="1204"/>
                        <a:pt x="1438" y="1105"/>
                        <a:pt x="2157" y="1055"/>
                      </a:cubicBezTo>
                      <a:lnTo>
                        <a:pt x="2157" y="1055"/>
                      </a:lnTo>
                      <a:cubicBezTo>
                        <a:pt x="1736" y="1253"/>
                        <a:pt x="1413" y="1551"/>
                        <a:pt x="1116" y="1873"/>
                      </a:cubicBezTo>
                      <a:cubicBezTo>
                        <a:pt x="1711" y="1724"/>
                        <a:pt x="2331" y="1600"/>
                        <a:pt x="2926" y="1452"/>
                      </a:cubicBezTo>
                      <a:lnTo>
                        <a:pt x="2926" y="1452"/>
                      </a:lnTo>
                      <a:cubicBezTo>
                        <a:pt x="2727" y="1700"/>
                        <a:pt x="2479" y="1923"/>
                        <a:pt x="2231" y="2071"/>
                      </a:cubicBezTo>
                      <a:cubicBezTo>
                        <a:pt x="3669" y="1923"/>
                        <a:pt x="5132" y="1675"/>
                        <a:pt x="6272" y="807"/>
                      </a:cubicBezTo>
                      <a:cubicBezTo>
                        <a:pt x="6446" y="683"/>
                        <a:pt x="6619" y="435"/>
                        <a:pt x="6396" y="212"/>
                      </a:cubicBezTo>
                      <a:cubicBezTo>
                        <a:pt x="6247" y="88"/>
                        <a:pt x="5876" y="88"/>
                        <a:pt x="5702" y="63"/>
                      </a:cubicBezTo>
                      <a:cubicBezTo>
                        <a:pt x="5376" y="20"/>
                        <a:pt x="5045" y="0"/>
                        <a:pt x="471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6" name="Google Shape;20826;p66"/>
                <p:cNvSpPr/>
                <p:nvPr/>
              </p:nvSpPr>
              <p:spPr>
                <a:xfrm>
                  <a:off x="3686075" y="2021000"/>
                  <a:ext cx="187800" cy="1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12" h="5931" extrusionOk="0">
                      <a:moveTo>
                        <a:pt x="6503" y="0"/>
                      </a:moveTo>
                      <a:cubicBezTo>
                        <a:pt x="6208" y="0"/>
                        <a:pt x="5885" y="173"/>
                        <a:pt x="5652" y="269"/>
                      </a:cubicBezTo>
                      <a:cubicBezTo>
                        <a:pt x="5181" y="493"/>
                        <a:pt x="4710" y="740"/>
                        <a:pt x="4264" y="988"/>
                      </a:cubicBezTo>
                      <a:cubicBezTo>
                        <a:pt x="3719" y="1261"/>
                        <a:pt x="3223" y="1558"/>
                        <a:pt x="2727" y="1906"/>
                      </a:cubicBezTo>
                      <a:cubicBezTo>
                        <a:pt x="2281" y="2228"/>
                        <a:pt x="1810" y="2525"/>
                        <a:pt x="1364" y="2897"/>
                      </a:cubicBezTo>
                      <a:cubicBezTo>
                        <a:pt x="942" y="3269"/>
                        <a:pt x="620" y="3641"/>
                        <a:pt x="248" y="4112"/>
                      </a:cubicBezTo>
                      <a:cubicBezTo>
                        <a:pt x="149" y="4236"/>
                        <a:pt x="75" y="4360"/>
                        <a:pt x="50" y="4508"/>
                      </a:cubicBezTo>
                      <a:cubicBezTo>
                        <a:pt x="0" y="4657"/>
                        <a:pt x="50" y="4855"/>
                        <a:pt x="174" y="4905"/>
                      </a:cubicBezTo>
                      <a:cubicBezTo>
                        <a:pt x="223" y="4955"/>
                        <a:pt x="323" y="4979"/>
                        <a:pt x="347" y="5029"/>
                      </a:cubicBezTo>
                      <a:cubicBezTo>
                        <a:pt x="447" y="5128"/>
                        <a:pt x="372" y="5326"/>
                        <a:pt x="471" y="5401"/>
                      </a:cubicBezTo>
                      <a:cubicBezTo>
                        <a:pt x="546" y="5475"/>
                        <a:pt x="595" y="5475"/>
                        <a:pt x="670" y="5500"/>
                      </a:cubicBezTo>
                      <a:cubicBezTo>
                        <a:pt x="942" y="5574"/>
                        <a:pt x="1116" y="5822"/>
                        <a:pt x="1413" y="5897"/>
                      </a:cubicBezTo>
                      <a:cubicBezTo>
                        <a:pt x="1472" y="5920"/>
                        <a:pt x="1533" y="5931"/>
                        <a:pt x="1596" y="5931"/>
                      </a:cubicBezTo>
                      <a:cubicBezTo>
                        <a:pt x="2063" y="5931"/>
                        <a:pt x="2620" y="5344"/>
                        <a:pt x="2926" y="5103"/>
                      </a:cubicBezTo>
                      <a:lnTo>
                        <a:pt x="4215" y="4087"/>
                      </a:lnTo>
                      <a:cubicBezTo>
                        <a:pt x="4909" y="3393"/>
                        <a:pt x="5528" y="2773"/>
                        <a:pt x="6074" y="2129"/>
                      </a:cubicBezTo>
                      <a:cubicBezTo>
                        <a:pt x="6371" y="1782"/>
                        <a:pt x="7512" y="369"/>
                        <a:pt x="6743" y="46"/>
                      </a:cubicBezTo>
                      <a:cubicBezTo>
                        <a:pt x="6667" y="14"/>
                        <a:pt x="6586" y="0"/>
                        <a:pt x="650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7" name="Google Shape;20827;p66"/>
                <p:cNvSpPr/>
                <p:nvPr/>
              </p:nvSpPr>
              <p:spPr>
                <a:xfrm>
                  <a:off x="3715825" y="2028850"/>
                  <a:ext cx="141325" cy="10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3" h="4195" extrusionOk="0">
                      <a:moveTo>
                        <a:pt x="5118" y="0"/>
                      </a:moveTo>
                      <a:cubicBezTo>
                        <a:pt x="4940" y="0"/>
                        <a:pt x="4746" y="81"/>
                        <a:pt x="4586" y="154"/>
                      </a:cubicBezTo>
                      <a:cubicBezTo>
                        <a:pt x="3768" y="451"/>
                        <a:pt x="3124" y="947"/>
                        <a:pt x="2479" y="1443"/>
                      </a:cubicBezTo>
                      <a:cubicBezTo>
                        <a:pt x="1488" y="2186"/>
                        <a:pt x="397" y="3029"/>
                        <a:pt x="0" y="4194"/>
                      </a:cubicBezTo>
                      <a:cubicBezTo>
                        <a:pt x="422" y="3922"/>
                        <a:pt x="893" y="3624"/>
                        <a:pt x="1339" y="3352"/>
                      </a:cubicBezTo>
                      <a:lnTo>
                        <a:pt x="1339" y="3352"/>
                      </a:lnTo>
                      <a:cubicBezTo>
                        <a:pt x="1215" y="3599"/>
                        <a:pt x="1116" y="3872"/>
                        <a:pt x="1091" y="4170"/>
                      </a:cubicBezTo>
                      <a:cubicBezTo>
                        <a:pt x="1612" y="3798"/>
                        <a:pt x="2132" y="3426"/>
                        <a:pt x="2628" y="3029"/>
                      </a:cubicBezTo>
                      <a:cubicBezTo>
                        <a:pt x="2628" y="3178"/>
                        <a:pt x="2628" y="3302"/>
                        <a:pt x="2653" y="3451"/>
                      </a:cubicBezTo>
                      <a:cubicBezTo>
                        <a:pt x="3570" y="2732"/>
                        <a:pt x="4487" y="2013"/>
                        <a:pt x="5156" y="1121"/>
                      </a:cubicBezTo>
                      <a:cubicBezTo>
                        <a:pt x="5355" y="873"/>
                        <a:pt x="5652" y="476"/>
                        <a:pt x="5454" y="154"/>
                      </a:cubicBezTo>
                      <a:cubicBezTo>
                        <a:pt x="5361" y="41"/>
                        <a:pt x="5243" y="0"/>
                        <a:pt x="511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8" name="Google Shape;20828;p66"/>
                <p:cNvSpPr/>
                <p:nvPr/>
              </p:nvSpPr>
              <p:spPr>
                <a:xfrm>
                  <a:off x="3788325" y="2036275"/>
                  <a:ext cx="106625" cy="2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5" h="8564" extrusionOk="0">
                      <a:moveTo>
                        <a:pt x="3538" y="0"/>
                      </a:moveTo>
                      <a:cubicBezTo>
                        <a:pt x="3516" y="0"/>
                        <a:pt x="3494" y="2"/>
                        <a:pt x="3471" y="5"/>
                      </a:cubicBezTo>
                      <a:cubicBezTo>
                        <a:pt x="3174" y="30"/>
                        <a:pt x="2975" y="526"/>
                        <a:pt x="2802" y="774"/>
                      </a:cubicBezTo>
                      <a:cubicBezTo>
                        <a:pt x="2579" y="1047"/>
                        <a:pt x="2356" y="1344"/>
                        <a:pt x="2157" y="1666"/>
                      </a:cubicBezTo>
                      <a:cubicBezTo>
                        <a:pt x="1736" y="2286"/>
                        <a:pt x="1414" y="2931"/>
                        <a:pt x="1116" y="3625"/>
                      </a:cubicBezTo>
                      <a:cubicBezTo>
                        <a:pt x="546" y="4988"/>
                        <a:pt x="199" y="6401"/>
                        <a:pt x="50" y="7889"/>
                      </a:cubicBezTo>
                      <a:cubicBezTo>
                        <a:pt x="1" y="8087"/>
                        <a:pt x="50" y="8360"/>
                        <a:pt x="224" y="8384"/>
                      </a:cubicBezTo>
                      <a:cubicBezTo>
                        <a:pt x="250" y="8397"/>
                        <a:pt x="272" y="8402"/>
                        <a:pt x="293" y="8402"/>
                      </a:cubicBezTo>
                      <a:cubicBezTo>
                        <a:pt x="340" y="8402"/>
                        <a:pt x="379" y="8379"/>
                        <a:pt x="430" y="8379"/>
                      </a:cubicBezTo>
                      <a:cubicBezTo>
                        <a:pt x="443" y="8379"/>
                        <a:pt x="457" y="8381"/>
                        <a:pt x="472" y="8384"/>
                      </a:cubicBezTo>
                      <a:cubicBezTo>
                        <a:pt x="546" y="8434"/>
                        <a:pt x="596" y="8483"/>
                        <a:pt x="670" y="8508"/>
                      </a:cubicBezTo>
                      <a:cubicBezTo>
                        <a:pt x="728" y="8549"/>
                        <a:pt x="787" y="8564"/>
                        <a:pt x="847" y="8564"/>
                      </a:cubicBezTo>
                      <a:cubicBezTo>
                        <a:pt x="1015" y="8564"/>
                        <a:pt x="1192" y="8446"/>
                        <a:pt x="1369" y="8446"/>
                      </a:cubicBezTo>
                      <a:cubicBezTo>
                        <a:pt x="1401" y="8446"/>
                        <a:pt x="1432" y="8450"/>
                        <a:pt x="1463" y="8459"/>
                      </a:cubicBezTo>
                      <a:cubicBezTo>
                        <a:pt x="1587" y="8483"/>
                        <a:pt x="1686" y="8558"/>
                        <a:pt x="1810" y="8558"/>
                      </a:cubicBezTo>
                      <a:cubicBezTo>
                        <a:pt x="1984" y="8558"/>
                        <a:pt x="2108" y="8384"/>
                        <a:pt x="2207" y="8236"/>
                      </a:cubicBezTo>
                      <a:cubicBezTo>
                        <a:pt x="3471" y="6277"/>
                        <a:pt x="3843" y="3848"/>
                        <a:pt x="4140" y="1493"/>
                      </a:cubicBezTo>
                      <a:cubicBezTo>
                        <a:pt x="4215" y="1171"/>
                        <a:pt x="4264" y="824"/>
                        <a:pt x="4165" y="551"/>
                      </a:cubicBezTo>
                      <a:cubicBezTo>
                        <a:pt x="4073" y="297"/>
                        <a:pt x="3830" y="0"/>
                        <a:pt x="35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9" name="Google Shape;20829;p66"/>
                <p:cNvSpPr/>
                <p:nvPr/>
              </p:nvSpPr>
              <p:spPr>
                <a:xfrm>
                  <a:off x="3827375" y="2067600"/>
                  <a:ext cx="55800" cy="9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884" extrusionOk="0">
                      <a:moveTo>
                        <a:pt x="1756" y="0"/>
                      </a:moveTo>
                      <a:cubicBezTo>
                        <a:pt x="1574" y="0"/>
                        <a:pt x="1372" y="85"/>
                        <a:pt x="1240" y="190"/>
                      </a:cubicBezTo>
                      <a:cubicBezTo>
                        <a:pt x="843" y="537"/>
                        <a:pt x="595" y="1231"/>
                        <a:pt x="397" y="1702"/>
                      </a:cubicBezTo>
                      <a:cubicBezTo>
                        <a:pt x="174" y="2397"/>
                        <a:pt x="25" y="3115"/>
                        <a:pt x="0" y="3834"/>
                      </a:cubicBezTo>
                      <a:cubicBezTo>
                        <a:pt x="174" y="3215"/>
                        <a:pt x="422" y="2620"/>
                        <a:pt x="794" y="2049"/>
                      </a:cubicBezTo>
                      <a:lnTo>
                        <a:pt x="794" y="2049"/>
                      </a:lnTo>
                      <a:cubicBezTo>
                        <a:pt x="843" y="2620"/>
                        <a:pt x="794" y="3165"/>
                        <a:pt x="769" y="3735"/>
                      </a:cubicBezTo>
                      <a:cubicBezTo>
                        <a:pt x="1091" y="3388"/>
                        <a:pt x="1289" y="2991"/>
                        <a:pt x="1413" y="2545"/>
                      </a:cubicBezTo>
                      <a:cubicBezTo>
                        <a:pt x="1513" y="2991"/>
                        <a:pt x="1537" y="3413"/>
                        <a:pt x="1513" y="3884"/>
                      </a:cubicBezTo>
                      <a:cubicBezTo>
                        <a:pt x="1537" y="3611"/>
                        <a:pt x="1760" y="3264"/>
                        <a:pt x="1835" y="2991"/>
                      </a:cubicBezTo>
                      <a:cubicBezTo>
                        <a:pt x="1909" y="2669"/>
                        <a:pt x="1984" y="2372"/>
                        <a:pt x="2008" y="2025"/>
                      </a:cubicBezTo>
                      <a:cubicBezTo>
                        <a:pt x="2083" y="1727"/>
                        <a:pt x="2107" y="1380"/>
                        <a:pt x="2107" y="1058"/>
                      </a:cubicBezTo>
                      <a:cubicBezTo>
                        <a:pt x="2132" y="860"/>
                        <a:pt x="2231" y="488"/>
                        <a:pt x="2132" y="240"/>
                      </a:cubicBezTo>
                      <a:cubicBezTo>
                        <a:pt x="2063" y="66"/>
                        <a:pt x="1917" y="0"/>
                        <a:pt x="175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0" name="Google Shape;20830;p66"/>
                <p:cNvSpPr/>
                <p:nvPr/>
              </p:nvSpPr>
              <p:spPr>
                <a:xfrm>
                  <a:off x="3886875" y="2051850"/>
                  <a:ext cx="73150" cy="2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6" h="8732" extrusionOk="0">
                      <a:moveTo>
                        <a:pt x="1433" y="1"/>
                      </a:moveTo>
                      <a:cubicBezTo>
                        <a:pt x="884" y="1"/>
                        <a:pt x="643" y="1324"/>
                        <a:pt x="570" y="1737"/>
                      </a:cubicBezTo>
                      <a:cubicBezTo>
                        <a:pt x="248" y="3126"/>
                        <a:pt x="0" y="4539"/>
                        <a:pt x="75" y="5976"/>
                      </a:cubicBezTo>
                      <a:cubicBezTo>
                        <a:pt x="99" y="6819"/>
                        <a:pt x="273" y="7637"/>
                        <a:pt x="744" y="8356"/>
                      </a:cubicBezTo>
                      <a:cubicBezTo>
                        <a:pt x="902" y="8614"/>
                        <a:pt x="1192" y="8732"/>
                        <a:pt x="1476" y="8732"/>
                      </a:cubicBezTo>
                      <a:cubicBezTo>
                        <a:pt x="1683" y="8732"/>
                        <a:pt x="1887" y="8669"/>
                        <a:pt x="2033" y="8555"/>
                      </a:cubicBezTo>
                      <a:cubicBezTo>
                        <a:pt x="2083" y="8505"/>
                        <a:pt x="2132" y="8480"/>
                        <a:pt x="2182" y="8480"/>
                      </a:cubicBezTo>
                      <a:cubicBezTo>
                        <a:pt x="2249" y="8480"/>
                        <a:pt x="2337" y="8583"/>
                        <a:pt x="2427" y="8583"/>
                      </a:cubicBezTo>
                      <a:cubicBezTo>
                        <a:pt x="2436" y="8583"/>
                        <a:pt x="2445" y="8582"/>
                        <a:pt x="2454" y="8579"/>
                      </a:cubicBezTo>
                      <a:cubicBezTo>
                        <a:pt x="2504" y="8579"/>
                        <a:pt x="2578" y="8480"/>
                        <a:pt x="2603" y="8431"/>
                      </a:cubicBezTo>
                      <a:cubicBezTo>
                        <a:pt x="2677" y="8257"/>
                        <a:pt x="2727" y="8108"/>
                        <a:pt x="2801" y="7935"/>
                      </a:cubicBezTo>
                      <a:cubicBezTo>
                        <a:pt x="2925" y="7365"/>
                        <a:pt x="2925" y="6770"/>
                        <a:pt x="2876" y="6200"/>
                      </a:cubicBezTo>
                      <a:cubicBezTo>
                        <a:pt x="2826" y="5282"/>
                        <a:pt x="2752" y="4390"/>
                        <a:pt x="2628" y="3522"/>
                      </a:cubicBezTo>
                      <a:cubicBezTo>
                        <a:pt x="2504" y="2704"/>
                        <a:pt x="2454" y="1861"/>
                        <a:pt x="2206" y="1068"/>
                      </a:cubicBezTo>
                      <a:cubicBezTo>
                        <a:pt x="2083" y="696"/>
                        <a:pt x="1884" y="27"/>
                        <a:pt x="1463" y="2"/>
                      </a:cubicBezTo>
                      <a:cubicBezTo>
                        <a:pt x="1453" y="1"/>
                        <a:pt x="1443" y="1"/>
                        <a:pt x="14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1" name="Google Shape;20831;p66"/>
                <p:cNvSpPr/>
                <p:nvPr/>
              </p:nvSpPr>
              <p:spPr>
                <a:xfrm>
                  <a:off x="3899875" y="2073000"/>
                  <a:ext cx="43425" cy="12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7" h="4809" extrusionOk="0">
                      <a:moveTo>
                        <a:pt x="946" y="0"/>
                      </a:moveTo>
                      <a:cubicBezTo>
                        <a:pt x="701" y="0"/>
                        <a:pt x="544" y="488"/>
                        <a:pt x="422" y="817"/>
                      </a:cubicBezTo>
                      <a:cubicBezTo>
                        <a:pt x="249" y="1214"/>
                        <a:pt x="150" y="1635"/>
                        <a:pt x="100" y="2032"/>
                      </a:cubicBezTo>
                      <a:cubicBezTo>
                        <a:pt x="50" y="2428"/>
                        <a:pt x="1" y="2875"/>
                        <a:pt x="50" y="3271"/>
                      </a:cubicBezTo>
                      <a:cubicBezTo>
                        <a:pt x="50" y="3494"/>
                        <a:pt x="75" y="3668"/>
                        <a:pt x="100" y="3891"/>
                      </a:cubicBezTo>
                      <a:cubicBezTo>
                        <a:pt x="125" y="4040"/>
                        <a:pt x="249" y="4312"/>
                        <a:pt x="224" y="4436"/>
                      </a:cubicBezTo>
                      <a:cubicBezTo>
                        <a:pt x="323" y="3990"/>
                        <a:pt x="373" y="3519"/>
                        <a:pt x="422" y="3048"/>
                      </a:cubicBezTo>
                      <a:cubicBezTo>
                        <a:pt x="670" y="3643"/>
                        <a:pt x="893" y="4238"/>
                        <a:pt x="1191" y="4808"/>
                      </a:cubicBezTo>
                      <a:cubicBezTo>
                        <a:pt x="1290" y="4065"/>
                        <a:pt x="1315" y="3321"/>
                        <a:pt x="1339" y="2552"/>
                      </a:cubicBezTo>
                      <a:cubicBezTo>
                        <a:pt x="1463" y="2924"/>
                        <a:pt x="1587" y="3296"/>
                        <a:pt x="1686" y="3668"/>
                      </a:cubicBezTo>
                      <a:cubicBezTo>
                        <a:pt x="1736" y="3023"/>
                        <a:pt x="1736" y="2404"/>
                        <a:pt x="1686" y="1759"/>
                      </a:cubicBezTo>
                      <a:cubicBezTo>
                        <a:pt x="1662" y="1263"/>
                        <a:pt x="1563" y="743"/>
                        <a:pt x="1315" y="321"/>
                      </a:cubicBezTo>
                      <a:cubicBezTo>
                        <a:pt x="1173" y="90"/>
                        <a:pt x="1052" y="0"/>
                        <a:pt x="9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2" name="Google Shape;20832;p66"/>
                <p:cNvSpPr/>
                <p:nvPr/>
              </p:nvSpPr>
              <p:spPr>
                <a:xfrm>
                  <a:off x="3946975" y="2050825"/>
                  <a:ext cx="153725" cy="18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7392" extrusionOk="0">
                      <a:moveTo>
                        <a:pt x="550" y="0"/>
                      </a:moveTo>
                      <a:cubicBezTo>
                        <a:pt x="475" y="0"/>
                        <a:pt x="399" y="21"/>
                        <a:pt x="323" y="68"/>
                      </a:cubicBezTo>
                      <a:cubicBezTo>
                        <a:pt x="1" y="242"/>
                        <a:pt x="75" y="613"/>
                        <a:pt x="199" y="936"/>
                      </a:cubicBezTo>
                      <a:cubicBezTo>
                        <a:pt x="571" y="1902"/>
                        <a:pt x="968" y="2844"/>
                        <a:pt x="1414" y="3786"/>
                      </a:cubicBezTo>
                      <a:cubicBezTo>
                        <a:pt x="1662" y="4307"/>
                        <a:pt x="1910" y="4828"/>
                        <a:pt x="2207" y="5323"/>
                      </a:cubicBezTo>
                      <a:cubicBezTo>
                        <a:pt x="2579" y="6017"/>
                        <a:pt x="3025" y="6662"/>
                        <a:pt x="3620" y="7158"/>
                      </a:cubicBezTo>
                      <a:cubicBezTo>
                        <a:pt x="3746" y="7284"/>
                        <a:pt x="3908" y="7392"/>
                        <a:pt x="4090" y="7392"/>
                      </a:cubicBezTo>
                      <a:cubicBezTo>
                        <a:pt x="4123" y="7392"/>
                        <a:pt x="4156" y="7388"/>
                        <a:pt x="4190" y="7381"/>
                      </a:cubicBezTo>
                      <a:cubicBezTo>
                        <a:pt x="4289" y="7331"/>
                        <a:pt x="4389" y="7282"/>
                        <a:pt x="4488" y="7257"/>
                      </a:cubicBezTo>
                      <a:cubicBezTo>
                        <a:pt x="4934" y="7059"/>
                        <a:pt x="5430" y="7257"/>
                        <a:pt x="5405" y="6538"/>
                      </a:cubicBezTo>
                      <a:cubicBezTo>
                        <a:pt x="5405" y="6439"/>
                        <a:pt x="5380" y="6315"/>
                        <a:pt x="5430" y="6265"/>
                      </a:cubicBezTo>
                      <a:cubicBezTo>
                        <a:pt x="5504" y="6166"/>
                        <a:pt x="5628" y="6166"/>
                        <a:pt x="5727" y="6141"/>
                      </a:cubicBezTo>
                      <a:cubicBezTo>
                        <a:pt x="6025" y="6017"/>
                        <a:pt x="6149" y="5621"/>
                        <a:pt x="6099" y="5274"/>
                      </a:cubicBezTo>
                      <a:cubicBezTo>
                        <a:pt x="6000" y="4927"/>
                        <a:pt x="5752" y="4679"/>
                        <a:pt x="5529" y="4406"/>
                      </a:cubicBezTo>
                      <a:cubicBezTo>
                        <a:pt x="5281" y="4084"/>
                        <a:pt x="5058" y="3786"/>
                        <a:pt x="4810" y="3514"/>
                      </a:cubicBezTo>
                      <a:cubicBezTo>
                        <a:pt x="4537" y="3167"/>
                        <a:pt x="4190" y="2894"/>
                        <a:pt x="3893" y="2572"/>
                      </a:cubicBezTo>
                      <a:cubicBezTo>
                        <a:pt x="3075" y="1853"/>
                        <a:pt x="2281" y="1184"/>
                        <a:pt x="1439" y="564"/>
                      </a:cubicBezTo>
                      <a:cubicBezTo>
                        <a:pt x="1178" y="363"/>
                        <a:pt x="868" y="0"/>
                        <a:pt x="5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3" name="Google Shape;20833;p66"/>
                <p:cNvSpPr/>
                <p:nvPr/>
              </p:nvSpPr>
              <p:spPr>
                <a:xfrm>
                  <a:off x="3952550" y="2068250"/>
                  <a:ext cx="74400" cy="89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6" h="3561" extrusionOk="0">
                      <a:moveTo>
                        <a:pt x="888" y="1"/>
                      </a:moveTo>
                      <a:cubicBezTo>
                        <a:pt x="856" y="1"/>
                        <a:pt x="824" y="5"/>
                        <a:pt x="794" y="16"/>
                      </a:cubicBezTo>
                      <a:cubicBezTo>
                        <a:pt x="1" y="288"/>
                        <a:pt x="1092" y="2023"/>
                        <a:pt x="1340" y="2395"/>
                      </a:cubicBezTo>
                      <a:cubicBezTo>
                        <a:pt x="1488" y="2618"/>
                        <a:pt x="1662" y="2817"/>
                        <a:pt x="1835" y="2990"/>
                      </a:cubicBezTo>
                      <a:cubicBezTo>
                        <a:pt x="1934" y="3114"/>
                        <a:pt x="2455" y="3486"/>
                        <a:pt x="2455" y="3560"/>
                      </a:cubicBezTo>
                      <a:cubicBezTo>
                        <a:pt x="2455" y="3387"/>
                        <a:pt x="2405" y="3238"/>
                        <a:pt x="2306" y="3089"/>
                      </a:cubicBezTo>
                      <a:cubicBezTo>
                        <a:pt x="2058" y="2643"/>
                        <a:pt x="1835" y="2222"/>
                        <a:pt x="1587" y="1776"/>
                      </a:cubicBezTo>
                      <a:lnTo>
                        <a:pt x="1587" y="1776"/>
                      </a:lnTo>
                      <a:lnTo>
                        <a:pt x="2976" y="3089"/>
                      </a:lnTo>
                      <a:cubicBezTo>
                        <a:pt x="2728" y="2445"/>
                        <a:pt x="2331" y="1850"/>
                        <a:pt x="1835" y="1329"/>
                      </a:cubicBezTo>
                      <a:lnTo>
                        <a:pt x="1835" y="1329"/>
                      </a:lnTo>
                      <a:cubicBezTo>
                        <a:pt x="2182" y="1577"/>
                        <a:pt x="2554" y="1776"/>
                        <a:pt x="2901" y="2023"/>
                      </a:cubicBezTo>
                      <a:cubicBezTo>
                        <a:pt x="2653" y="1602"/>
                        <a:pt x="2306" y="1156"/>
                        <a:pt x="1959" y="784"/>
                      </a:cubicBezTo>
                      <a:cubicBezTo>
                        <a:pt x="1754" y="602"/>
                        <a:pt x="1256" y="1"/>
                        <a:pt x="88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4" name="Google Shape;20834;p66"/>
                <p:cNvSpPr/>
                <p:nvPr/>
              </p:nvSpPr>
              <p:spPr>
                <a:xfrm>
                  <a:off x="3958750" y="1806500"/>
                  <a:ext cx="200825" cy="17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3" h="6970" extrusionOk="0">
                      <a:moveTo>
                        <a:pt x="6973" y="0"/>
                      </a:moveTo>
                      <a:cubicBezTo>
                        <a:pt x="6883" y="0"/>
                        <a:pt x="6786" y="18"/>
                        <a:pt x="6694" y="49"/>
                      </a:cubicBezTo>
                      <a:cubicBezTo>
                        <a:pt x="6322" y="123"/>
                        <a:pt x="6049" y="347"/>
                        <a:pt x="5752" y="545"/>
                      </a:cubicBezTo>
                      <a:cubicBezTo>
                        <a:pt x="5380" y="768"/>
                        <a:pt x="5033" y="966"/>
                        <a:pt x="4686" y="1189"/>
                      </a:cubicBezTo>
                      <a:cubicBezTo>
                        <a:pt x="3298" y="2107"/>
                        <a:pt x="2157" y="3173"/>
                        <a:pt x="1116" y="4511"/>
                      </a:cubicBezTo>
                      <a:cubicBezTo>
                        <a:pt x="596" y="5156"/>
                        <a:pt x="125" y="5899"/>
                        <a:pt x="50" y="6742"/>
                      </a:cubicBezTo>
                      <a:cubicBezTo>
                        <a:pt x="1" y="6792"/>
                        <a:pt x="1" y="6891"/>
                        <a:pt x="75" y="6916"/>
                      </a:cubicBezTo>
                      <a:cubicBezTo>
                        <a:pt x="90" y="6960"/>
                        <a:pt x="132" y="6969"/>
                        <a:pt x="173" y="6969"/>
                      </a:cubicBezTo>
                      <a:cubicBezTo>
                        <a:pt x="201" y="6969"/>
                        <a:pt x="229" y="6965"/>
                        <a:pt x="249" y="6965"/>
                      </a:cubicBezTo>
                      <a:cubicBezTo>
                        <a:pt x="868" y="6817"/>
                        <a:pt x="1538" y="6618"/>
                        <a:pt x="2108" y="6395"/>
                      </a:cubicBezTo>
                      <a:cubicBezTo>
                        <a:pt x="2901" y="6123"/>
                        <a:pt x="3595" y="5726"/>
                        <a:pt x="4265" y="5255"/>
                      </a:cubicBezTo>
                      <a:cubicBezTo>
                        <a:pt x="4810" y="4883"/>
                        <a:pt x="5331" y="4437"/>
                        <a:pt x="5876" y="3966"/>
                      </a:cubicBezTo>
                      <a:cubicBezTo>
                        <a:pt x="6620" y="3321"/>
                        <a:pt x="7239" y="2702"/>
                        <a:pt x="7785" y="1908"/>
                      </a:cubicBezTo>
                      <a:cubicBezTo>
                        <a:pt x="7884" y="1784"/>
                        <a:pt x="7983" y="1611"/>
                        <a:pt x="8008" y="1462"/>
                      </a:cubicBezTo>
                      <a:cubicBezTo>
                        <a:pt x="8033" y="1338"/>
                        <a:pt x="8008" y="1189"/>
                        <a:pt x="7983" y="1065"/>
                      </a:cubicBezTo>
                      <a:cubicBezTo>
                        <a:pt x="7933" y="942"/>
                        <a:pt x="7909" y="818"/>
                        <a:pt x="7859" y="694"/>
                      </a:cubicBezTo>
                      <a:cubicBezTo>
                        <a:pt x="7735" y="545"/>
                        <a:pt x="7537" y="570"/>
                        <a:pt x="7438" y="421"/>
                      </a:cubicBezTo>
                      <a:cubicBezTo>
                        <a:pt x="7388" y="322"/>
                        <a:pt x="7363" y="223"/>
                        <a:pt x="7289" y="123"/>
                      </a:cubicBezTo>
                      <a:cubicBezTo>
                        <a:pt x="7216" y="36"/>
                        <a:pt x="7101" y="0"/>
                        <a:pt x="6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5" name="Google Shape;20835;p66"/>
                <p:cNvSpPr/>
                <p:nvPr/>
              </p:nvSpPr>
              <p:spPr>
                <a:xfrm>
                  <a:off x="3974200" y="1870300"/>
                  <a:ext cx="94900" cy="9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628" extrusionOk="0">
                      <a:moveTo>
                        <a:pt x="3523" y="1"/>
                      </a:moveTo>
                      <a:lnTo>
                        <a:pt x="3523" y="1"/>
                      </a:lnTo>
                      <a:cubicBezTo>
                        <a:pt x="3052" y="224"/>
                        <a:pt x="2605" y="497"/>
                        <a:pt x="2234" y="769"/>
                      </a:cubicBezTo>
                      <a:cubicBezTo>
                        <a:pt x="1539" y="1339"/>
                        <a:pt x="945" y="2034"/>
                        <a:pt x="498" y="2852"/>
                      </a:cubicBezTo>
                      <a:cubicBezTo>
                        <a:pt x="336" y="3153"/>
                        <a:pt x="1" y="3627"/>
                        <a:pt x="464" y="3627"/>
                      </a:cubicBezTo>
                      <a:cubicBezTo>
                        <a:pt x="496" y="3627"/>
                        <a:pt x="532" y="3625"/>
                        <a:pt x="573" y="3620"/>
                      </a:cubicBezTo>
                      <a:cubicBezTo>
                        <a:pt x="1044" y="3571"/>
                        <a:pt x="1539" y="3347"/>
                        <a:pt x="1936" y="3100"/>
                      </a:cubicBezTo>
                      <a:cubicBezTo>
                        <a:pt x="2457" y="2802"/>
                        <a:pt x="2903" y="2356"/>
                        <a:pt x="3349" y="1959"/>
                      </a:cubicBezTo>
                      <a:lnTo>
                        <a:pt x="3349" y="1959"/>
                      </a:lnTo>
                      <a:cubicBezTo>
                        <a:pt x="2952" y="2108"/>
                        <a:pt x="2531" y="2232"/>
                        <a:pt x="2110" y="2381"/>
                      </a:cubicBezTo>
                      <a:cubicBezTo>
                        <a:pt x="2680" y="1835"/>
                        <a:pt x="3225" y="1315"/>
                        <a:pt x="3795" y="745"/>
                      </a:cubicBezTo>
                      <a:lnTo>
                        <a:pt x="3795" y="745"/>
                      </a:lnTo>
                      <a:cubicBezTo>
                        <a:pt x="3275" y="868"/>
                        <a:pt x="2729" y="1092"/>
                        <a:pt x="2283" y="1364"/>
                      </a:cubicBezTo>
                      <a:cubicBezTo>
                        <a:pt x="2680" y="943"/>
                        <a:pt x="3101" y="472"/>
                        <a:pt x="352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6" name="Google Shape;20836;p66"/>
                <p:cNvSpPr/>
                <p:nvPr/>
              </p:nvSpPr>
              <p:spPr>
                <a:xfrm>
                  <a:off x="3976725" y="1951025"/>
                  <a:ext cx="221900" cy="7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76" h="3032" extrusionOk="0">
                      <a:moveTo>
                        <a:pt x="6773" y="0"/>
                      </a:moveTo>
                      <a:cubicBezTo>
                        <a:pt x="4855" y="0"/>
                        <a:pt x="2913" y="463"/>
                        <a:pt x="1091" y="1085"/>
                      </a:cubicBezTo>
                      <a:cubicBezTo>
                        <a:pt x="844" y="1135"/>
                        <a:pt x="224" y="1333"/>
                        <a:pt x="125" y="1631"/>
                      </a:cubicBezTo>
                      <a:cubicBezTo>
                        <a:pt x="1" y="2052"/>
                        <a:pt x="1067" y="2300"/>
                        <a:pt x="1315" y="2374"/>
                      </a:cubicBezTo>
                      <a:cubicBezTo>
                        <a:pt x="2133" y="2697"/>
                        <a:pt x="3174" y="2697"/>
                        <a:pt x="3992" y="2821"/>
                      </a:cubicBezTo>
                      <a:cubicBezTo>
                        <a:pt x="4685" y="2936"/>
                        <a:pt x="5404" y="3032"/>
                        <a:pt x="6112" y="3032"/>
                      </a:cubicBezTo>
                      <a:cubicBezTo>
                        <a:pt x="6772" y="3032"/>
                        <a:pt x="7423" y="2949"/>
                        <a:pt x="8033" y="2721"/>
                      </a:cubicBezTo>
                      <a:cubicBezTo>
                        <a:pt x="8181" y="2672"/>
                        <a:pt x="8305" y="2597"/>
                        <a:pt x="8404" y="2473"/>
                      </a:cubicBezTo>
                      <a:cubicBezTo>
                        <a:pt x="8454" y="2350"/>
                        <a:pt x="8454" y="2226"/>
                        <a:pt x="8528" y="2102"/>
                      </a:cubicBezTo>
                      <a:cubicBezTo>
                        <a:pt x="8578" y="1978"/>
                        <a:pt x="8652" y="1953"/>
                        <a:pt x="8702" y="1854"/>
                      </a:cubicBezTo>
                      <a:cubicBezTo>
                        <a:pt x="8875" y="1631"/>
                        <a:pt x="8801" y="1556"/>
                        <a:pt x="8751" y="1259"/>
                      </a:cubicBezTo>
                      <a:cubicBezTo>
                        <a:pt x="8702" y="1085"/>
                        <a:pt x="8751" y="887"/>
                        <a:pt x="8702" y="713"/>
                      </a:cubicBezTo>
                      <a:cubicBezTo>
                        <a:pt x="8702" y="689"/>
                        <a:pt x="8702" y="614"/>
                        <a:pt x="8677" y="589"/>
                      </a:cubicBezTo>
                      <a:cubicBezTo>
                        <a:pt x="8627" y="391"/>
                        <a:pt x="8429" y="242"/>
                        <a:pt x="8206" y="193"/>
                      </a:cubicBezTo>
                      <a:cubicBezTo>
                        <a:pt x="7958" y="69"/>
                        <a:pt x="7685" y="19"/>
                        <a:pt x="7438" y="19"/>
                      </a:cubicBezTo>
                      <a:cubicBezTo>
                        <a:pt x="7217" y="6"/>
                        <a:pt x="6995" y="0"/>
                        <a:pt x="67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7" name="Google Shape;20837;p66"/>
                <p:cNvSpPr/>
                <p:nvPr/>
              </p:nvSpPr>
              <p:spPr>
                <a:xfrm>
                  <a:off x="3990975" y="1963825"/>
                  <a:ext cx="122750" cy="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0" h="1788" extrusionOk="0">
                      <a:moveTo>
                        <a:pt x="4622" y="0"/>
                      </a:moveTo>
                      <a:cubicBezTo>
                        <a:pt x="3742" y="0"/>
                        <a:pt x="2896" y="129"/>
                        <a:pt x="2009" y="425"/>
                      </a:cubicBezTo>
                      <a:cubicBezTo>
                        <a:pt x="1563" y="573"/>
                        <a:pt x="1141" y="747"/>
                        <a:pt x="745" y="970"/>
                      </a:cubicBezTo>
                      <a:cubicBezTo>
                        <a:pt x="621" y="1069"/>
                        <a:pt x="447" y="1094"/>
                        <a:pt x="323" y="1193"/>
                      </a:cubicBezTo>
                      <a:cubicBezTo>
                        <a:pt x="298" y="1218"/>
                        <a:pt x="1" y="1664"/>
                        <a:pt x="75" y="1664"/>
                      </a:cubicBezTo>
                      <a:cubicBezTo>
                        <a:pt x="518" y="1627"/>
                        <a:pt x="958" y="1607"/>
                        <a:pt x="1396" y="1607"/>
                      </a:cubicBezTo>
                      <a:cubicBezTo>
                        <a:pt x="2136" y="1607"/>
                        <a:pt x="2873" y="1663"/>
                        <a:pt x="3620" y="1788"/>
                      </a:cubicBezTo>
                      <a:cubicBezTo>
                        <a:pt x="3397" y="1490"/>
                        <a:pt x="3124" y="1292"/>
                        <a:pt x="2802" y="1119"/>
                      </a:cubicBezTo>
                      <a:cubicBezTo>
                        <a:pt x="3425" y="963"/>
                        <a:pt x="4069" y="867"/>
                        <a:pt x="4696" y="867"/>
                      </a:cubicBezTo>
                      <a:cubicBezTo>
                        <a:pt x="4767" y="867"/>
                        <a:pt x="4838" y="868"/>
                        <a:pt x="4909" y="871"/>
                      </a:cubicBezTo>
                      <a:cubicBezTo>
                        <a:pt x="4488" y="722"/>
                        <a:pt x="4042" y="573"/>
                        <a:pt x="3595" y="474"/>
                      </a:cubicBezTo>
                      <a:cubicBezTo>
                        <a:pt x="4017" y="325"/>
                        <a:pt x="4413" y="152"/>
                        <a:pt x="4860" y="3"/>
                      </a:cubicBezTo>
                      <a:cubicBezTo>
                        <a:pt x="4780" y="1"/>
                        <a:pt x="4701" y="0"/>
                        <a:pt x="462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8" name="Google Shape;20838;p66"/>
                <p:cNvSpPr/>
                <p:nvPr/>
              </p:nvSpPr>
              <p:spPr>
                <a:xfrm>
                  <a:off x="3965125" y="2018650"/>
                  <a:ext cx="212425" cy="13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7" h="5298" extrusionOk="0">
                      <a:moveTo>
                        <a:pt x="1227" y="0"/>
                      </a:moveTo>
                      <a:cubicBezTo>
                        <a:pt x="682" y="0"/>
                        <a:pt x="0" y="151"/>
                        <a:pt x="366" y="983"/>
                      </a:cubicBezTo>
                      <a:cubicBezTo>
                        <a:pt x="489" y="1231"/>
                        <a:pt x="688" y="1405"/>
                        <a:pt x="861" y="1578"/>
                      </a:cubicBezTo>
                      <a:cubicBezTo>
                        <a:pt x="1184" y="1900"/>
                        <a:pt x="1531" y="2223"/>
                        <a:pt x="1902" y="2495"/>
                      </a:cubicBezTo>
                      <a:cubicBezTo>
                        <a:pt x="3216" y="3561"/>
                        <a:pt x="4704" y="4429"/>
                        <a:pt x="6241" y="5098"/>
                      </a:cubicBezTo>
                      <a:cubicBezTo>
                        <a:pt x="6477" y="5193"/>
                        <a:pt x="6733" y="5297"/>
                        <a:pt x="6984" y="5297"/>
                      </a:cubicBezTo>
                      <a:cubicBezTo>
                        <a:pt x="7128" y="5297"/>
                        <a:pt x="7270" y="5263"/>
                        <a:pt x="7406" y="5173"/>
                      </a:cubicBezTo>
                      <a:cubicBezTo>
                        <a:pt x="7629" y="4999"/>
                        <a:pt x="7778" y="4726"/>
                        <a:pt x="8026" y="4627"/>
                      </a:cubicBezTo>
                      <a:cubicBezTo>
                        <a:pt x="8149" y="4578"/>
                        <a:pt x="8348" y="4578"/>
                        <a:pt x="8422" y="4454"/>
                      </a:cubicBezTo>
                      <a:cubicBezTo>
                        <a:pt x="8497" y="4355"/>
                        <a:pt x="8497" y="4255"/>
                        <a:pt x="8497" y="4131"/>
                      </a:cubicBezTo>
                      <a:lnTo>
                        <a:pt x="8497" y="2768"/>
                      </a:lnTo>
                      <a:cubicBezTo>
                        <a:pt x="8497" y="2371"/>
                        <a:pt x="8174" y="2297"/>
                        <a:pt x="7902" y="2148"/>
                      </a:cubicBezTo>
                      <a:cubicBezTo>
                        <a:pt x="6538" y="1504"/>
                        <a:pt x="5175" y="884"/>
                        <a:pt x="3762" y="438"/>
                      </a:cubicBezTo>
                      <a:cubicBezTo>
                        <a:pt x="3043" y="239"/>
                        <a:pt x="2299" y="91"/>
                        <a:pt x="1555" y="16"/>
                      </a:cubicBezTo>
                      <a:cubicBezTo>
                        <a:pt x="1461" y="7"/>
                        <a:pt x="1348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9" name="Google Shape;20839;p66"/>
                <p:cNvSpPr/>
                <p:nvPr/>
              </p:nvSpPr>
              <p:spPr>
                <a:xfrm>
                  <a:off x="3986650" y="2028800"/>
                  <a:ext cx="113425" cy="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7" h="3181" extrusionOk="0">
                      <a:moveTo>
                        <a:pt x="546" y="0"/>
                      </a:moveTo>
                      <a:cubicBezTo>
                        <a:pt x="382" y="0"/>
                        <a:pt x="237" y="43"/>
                        <a:pt x="174" y="181"/>
                      </a:cubicBezTo>
                      <a:cubicBezTo>
                        <a:pt x="0" y="453"/>
                        <a:pt x="298" y="825"/>
                        <a:pt x="447" y="999"/>
                      </a:cubicBezTo>
                      <a:cubicBezTo>
                        <a:pt x="818" y="1420"/>
                        <a:pt x="1215" y="1742"/>
                        <a:pt x="1612" y="2065"/>
                      </a:cubicBezTo>
                      <a:cubicBezTo>
                        <a:pt x="2281" y="2511"/>
                        <a:pt x="2975" y="2858"/>
                        <a:pt x="3719" y="3180"/>
                      </a:cubicBezTo>
                      <a:cubicBezTo>
                        <a:pt x="3421" y="2808"/>
                        <a:pt x="3049" y="2511"/>
                        <a:pt x="2653" y="2312"/>
                      </a:cubicBezTo>
                      <a:lnTo>
                        <a:pt x="2653" y="2312"/>
                      </a:lnTo>
                      <a:cubicBezTo>
                        <a:pt x="3297" y="2362"/>
                        <a:pt x="3917" y="2461"/>
                        <a:pt x="4537" y="2610"/>
                      </a:cubicBezTo>
                      <a:cubicBezTo>
                        <a:pt x="3892" y="2089"/>
                        <a:pt x="3223" y="1618"/>
                        <a:pt x="2479" y="1222"/>
                      </a:cubicBezTo>
                      <a:cubicBezTo>
                        <a:pt x="2901" y="1197"/>
                        <a:pt x="3273" y="1172"/>
                        <a:pt x="3669" y="1098"/>
                      </a:cubicBezTo>
                      <a:cubicBezTo>
                        <a:pt x="3570" y="1098"/>
                        <a:pt x="3198" y="825"/>
                        <a:pt x="3099" y="800"/>
                      </a:cubicBezTo>
                      <a:cubicBezTo>
                        <a:pt x="2925" y="701"/>
                        <a:pt x="2702" y="602"/>
                        <a:pt x="2479" y="503"/>
                      </a:cubicBezTo>
                      <a:cubicBezTo>
                        <a:pt x="2058" y="329"/>
                        <a:pt x="1612" y="205"/>
                        <a:pt x="1165" y="106"/>
                      </a:cubicBezTo>
                      <a:cubicBezTo>
                        <a:pt x="1023" y="78"/>
                        <a:pt x="767" y="0"/>
                        <a:pt x="5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0" name="Google Shape;20840;p66"/>
                <p:cNvSpPr/>
                <p:nvPr/>
              </p:nvSpPr>
              <p:spPr>
                <a:xfrm>
                  <a:off x="3821100" y="1921800"/>
                  <a:ext cx="190350" cy="1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4" h="6871" extrusionOk="0">
                      <a:moveTo>
                        <a:pt x="3831" y="0"/>
                      </a:moveTo>
                      <a:cubicBezTo>
                        <a:pt x="2908" y="0"/>
                        <a:pt x="2038" y="314"/>
                        <a:pt x="1367" y="1040"/>
                      </a:cubicBezTo>
                      <a:cubicBezTo>
                        <a:pt x="1020" y="1436"/>
                        <a:pt x="747" y="1907"/>
                        <a:pt x="598" y="2403"/>
                      </a:cubicBezTo>
                      <a:cubicBezTo>
                        <a:pt x="0" y="4508"/>
                        <a:pt x="1798" y="6870"/>
                        <a:pt x="3939" y="6870"/>
                      </a:cubicBezTo>
                      <a:cubicBezTo>
                        <a:pt x="4194" y="6870"/>
                        <a:pt x="4453" y="6837"/>
                        <a:pt x="4714" y="6766"/>
                      </a:cubicBezTo>
                      <a:cubicBezTo>
                        <a:pt x="5308" y="6617"/>
                        <a:pt x="5804" y="6320"/>
                        <a:pt x="6300" y="5948"/>
                      </a:cubicBezTo>
                      <a:cubicBezTo>
                        <a:pt x="6870" y="5502"/>
                        <a:pt x="7242" y="4832"/>
                        <a:pt x="7366" y="4113"/>
                      </a:cubicBezTo>
                      <a:cubicBezTo>
                        <a:pt x="7614" y="2800"/>
                        <a:pt x="7069" y="1114"/>
                        <a:pt x="5854" y="445"/>
                      </a:cubicBezTo>
                      <a:cubicBezTo>
                        <a:pt x="5556" y="296"/>
                        <a:pt x="5209" y="172"/>
                        <a:pt x="4862" y="122"/>
                      </a:cubicBezTo>
                      <a:cubicBezTo>
                        <a:pt x="4516" y="42"/>
                        <a:pt x="4170" y="0"/>
                        <a:pt x="383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1" name="Google Shape;20841;p66"/>
                <p:cNvSpPr/>
                <p:nvPr/>
              </p:nvSpPr>
              <p:spPr>
                <a:xfrm>
                  <a:off x="3845975" y="1933800"/>
                  <a:ext cx="146275" cy="14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51" h="5797" extrusionOk="0">
                      <a:moveTo>
                        <a:pt x="2690" y="1"/>
                      </a:moveTo>
                      <a:cubicBezTo>
                        <a:pt x="2499" y="1"/>
                        <a:pt x="2311" y="20"/>
                        <a:pt x="2132" y="64"/>
                      </a:cubicBezTo>
                      <a:cubicBezTo>
                        <a:pt x="1289" y="262"/>
                        <a:pt x="372" y="684"/>
                        <a:pt x="99" y="1551"/>
                      </a:cubicBezTo>
                      <a:cubicBezTo>
                        <a:pt x="0" y="1824"/>
                        <a:pt x="25" y="2146"/>
                        <a:pt x="174" y="2394"/>
                      </a:cubicBezTo>
                      <a:cubicBezTo>
                        <a:pt x="273" y="2518"/>
                        <a:pt x="421" y="2568"/>
                        <a:pt x="521" y="2691"/>
                      </a:cubicBezTo>
                      <a:cubicBezTo>
                        <a:pt x="868" y="3162"/>
                        <a:pt x="347" y="3807"/>
                        <a:pt x="545" y="4352"/>
                      </a:cubicBezTo>
                      <a:cubicBezTo>
                        <a:pt x="769" y="4774"/>
                        <a:pt x="1388" y="4848"/>
                        <a:pt x="1735" y="5170"/>
                      </a:cubicBezTo>
                      <a:cubicBezTo>
                        <a:pt x="1859" y="5294"/>
                        <a:pt x="1909" y="5443"/>
                        <a:pt x="2082" y="5592"/>
                      </a:cubicBezTo>
                      <a:cubicBezTo>
                        <a:pt x="2256" y="5741"/>
                        <a:pt x="2479" y="5765"/>
                        <a:pt x="2727" y="5790"/>
                      </a:cubicBezTo>
                      <a:cubicBezTo>
                        <a:pt x="2781" y="5794"/>
                        <a:pt x="2835" y="5797"/>
                        <a:pt x="2888" y="5797"/>
                      </a:cubicBezTo>
                      <a:cubicBezTo>
                        <a:pt x="3450" y="5797"/>
                        <a:pt x="3989" y="5570"/>
                        <a:pt x="4487" y="5344"/>
                      </a:cubicBezTo>
                      <a:cubicBezTo>
                        <a:pt x="4735" y="5245"/>
                        <a:pt x="4958" y="5146"/>
                        <a:pt x="5132" y="4972"/>
                      </a:cubicBezTo>
                      <a:cubicBezTo>
                        <a:pt x="5355" y="4749"/>
                        <a:pt x="5454" y="4427"/>
                        <a:pt x="5454" y="4154"/>
                      </a:cubicBezTo>
                      <a:cubicBezTo>
                        <a:pt x="5454" y="3832"/>
                        <a:pt x="5429" y="3559"/>
                        <a:pt x="5355" y="3262"/>
                      </a:cubicBezTo>
                      <a:cubicBezTo>
                        <a:pt x="5330" y="3162"/>
                        <a:pt x="5330" y="3063"/>
                        <a:pt x="5330" y="2989"/>
                      </a:cubicBezTo>
                      <a:cubicBezTo>
                        <a:pt x="5355" y="2741"/>
                        <a:pt x="5677" y="2568"/>
                        <a:pt x="5751" y="2320"/>
                      </a:cubicBezTo>
                      <a:cubicBezTo>
                        <a:pt x="5850" y="2072"/>
                        <a:pt x="5702" y="1824"/>
                        <a:pt x="5553" y="1650"/>
                      </a:cubicBezTo>
                      <a:cubicBezTo>
                        <a:pt x="5355" y="1452"/>
                        <a:pt x="5181" y="1303"/>
                        <a:pt x="5057" y="1080"/>
                      </a:cubicBezTo>
                      <a:cubicBezTo>
                        <a:pt x="4983" y="956"/>
                        <a:pt x="4958" y="832"/>
                        <a:pt x="4859" y="733"/>
                      </a:cubicBezTo>
                      <a:cubicBezTo>
                        <a:pt x="4809" y="659"/>
                        <a:pt x="4710" y="634"/>
                        <a:pt x="4611" y="560"/>
                      </a:cubicBezTo>
                      <a:cubicBezTo>
                        <a:pt x="4088" y="250"/>
                        <a:pt x="3369" y="1"/>
                        <a:pt x="2690" y="1"/>
                      </a:cubicBezTo>
                      <a:close/>
                    </a:path>
                  </a:pathLst>
                </a:custGeom>
                <a:solidFill>
                  <a:srgbClr val="FFB9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2" name="Google Shape;20842;p66"/>
                <p:cNvSpPr/>
                <p:nvPr/>
              </p:nvSpPr>
              <p:spPr>
                <a:xfrm>
                  <a:off x="3889350" y="1984075"/>
                  <a:ext cx="13650" cy="1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" h="531" extrusionOk="0">
                      <a:moveTo>
                        <a:pt x="273" y="1"/>
                      </a:moveTo>
                      <a:cubicBezTo>
                        <a:pt x="185" y="1"/>
                        <a:pt x="100" y="51"/>
                        <a:pt x="50" y="135"/>
                      </a:cubicBezTo>
                      <a:cubicBezTo>
                        <a:pt x="0" y="234"/>
                        <a:pt x="25" y="408"/>
                        <a:pt x="149" y="482"/>
                      </a:cubicBezTo>
                      <a:cubicBezTo>
                        <a:pt x="149" y="482"/>
                        <a:pt x="174" y="482"/>
                        <a:pt x="174" y="507"/>
                      </a:cubicBezTo>
                      <a:cubicBezTo>
                        <a:pt x="213" y="523"/>
                        <a:pt x="257" y="531"/>
                        <a:pt x="301" y="531"/>
                      </a:cubicBezTo>
                      <a:cubicBezTo>
                        <a:pt x="395" y="531"/>
                        <a:pt x="487" y="492"/>
                        <a:pt x="521" y="408"/>
                      </a:cubicBezTo>
                      <a:cubicBezTo>
                        <a:pt x="546" y="309"/>
                        <a:pt x="546" y="135"/>
                        <a:pt x="422" y="61"/>
                      </a:cubicBezTo>
                      <a:cubicBezTo>
                        <a:pt x="422" y="61"/>
                        <a:pt x="397" y="61"/>
                        <a:pt x="397" y="36"/>
                      </a:cubicBezTo>
                      <a:cubicBezTo>
                        <a:pt x="357" y="12"/>
                        <a:pt x="315" y="1"/>
                        <a:pt x="2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3" name="Google Shape;20843;p66"/>
                <p:cNvSpPr/>
                <p:nvPr/>
              </p:nvSpPr>
              <p:spPr>
                <a:xfrm>
                  <a:off x="3920325" y="19589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1"/>
                      </a:moveTo>
                      <a:cubicBezTo>
                        <a:pt x="1" y="1"/>
                        <a:pt x="1" y="447"/>
                        <a:pt x="298" y="447"/>
                      </a:cubicBezTo>
                      <a:cubicBezTo>
                        <a:pt x="621" y="447"/>
                        <a:pt x="621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4" name="Google Shape;20844;p66"/>
                <p:cNvSpPr/>
                <p:nvPr/>
              </p:nvSpPr>
              <p:spPr>
                <a:xfrm>
                  <a:off x="3891825" y="195460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0"/>
                      </a:moveTo>
                      <a:cubicBezTo>
                        <a:pt x="0" y="0"/>
                        <a:pt x="0" y="471"/>
                        <a:pt x="298" y="471"/>
                      </a:cubicBezTo>
                      <a:cubicBezTo>
                        <a:pt x="620" y="471"/>
                        <a:pt x="620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5" name="Google Shape;20845;p66"/>
                <p:cNvSpPr/>
                <p:nvPr/>
              </p:nvSpPr>
              <p:spPr>
                <a:xfrm>
                  <a:off x="3925900" y="19930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0"/>
                      </a:moveTo>
                      <a:cubicBezTo>
                        <a:pt x="1" y="0"/>
                        <a:pt x="1" y="446"/>
                        <a:pt x="298" y="446"/>
                      </a:cubicBezTo>
                      <a:cubicBezTo>
                        <a:pt x="621" y="446"/>
                        <a:pt x="621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6" name="Google Shape;20846;p66"/>
                <p:cNvSpPr/>
                <p:nvPr/>
              </p:nvSpPr>
              <p:spPr>
                <a:xfrm>
                  <a:off x="3958750" y="198125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7" name="Google Shape;20847;p66"/>
                <p:cNvSpPr/>
                <p:nvPr/>
              </p:nvSpPr>
              <p:spPr>
                <a:xfrm>
                  <a:off x="3949450" y="2020900"/>
                  <a:ext cx="14900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447" extrusionOk="0">
                      <a:moveTo>
                        <a:pt x="323" y="1"/>
                      </a:moveTo>
                      <a:cubicBezTo>
                        <a:pt x="1" y="1"/>
                        <a:pt x="1" y="447"/>
                        <a:pt x="323" y="447"/>
                      </a:cubicBezTo>
                      <a:cubicBezTo>
                        <a:pt x="596" y="447"/>
                        <a:pt x="596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8" name="Google Shape;20848;p66"/>
                <p:cNvSpPr/>
                <p:nvPr/>
              </p:nvSpPr>
              <p:spPr>
                <a:xfrm>
                  <a:off x="3898025" y="204382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1"/>
                      </a:moveTo>
                      <a:cubicBezTo>
                        <a:pt x="0" y="1"/>
                        <a:pt x="0" y="472"/>
                        <a:pt x="298" y="472"/>
                      </a:cubicBezTo>
                      <a:cubicBezTo>
                        <a:pt x="620" y="472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9" name="Google Shape;20849;p66"/>
                <p:cNvSpPr/>
                <p:nvPr/>
              </p:nvSpPr>
              <p:spPr>
                <a:xfrm>
                  <a:off x="3861450" y="201532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1"/>
                      </a:moveTo>
                      <a:cubicBezTo>
                        <a:pt x="1" y="1"/>
                        <a:pt x="1" y="472"/>
                        <a:pt x="298" y="472"/>
                      </a:cubicBezTo>
                      <a:cubicBezTo>
                        <a:pt x="621" y="472"/>
                        <a:pt x="621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0" name="Google Shape;20850;p66"/>
                <p:cNvSpPr/>
                <p:nvPr/>
              </p:nvSpPr>
              <p:spPr>
                <a:xfrm>
                  <a:off x="3860850" y="1971950"/>
                  <a:ext cx="15500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47" extrusionOk="0">
                      <a:moveTo>
                        <a:pt x="297" y="0"/>
                      </a:moveTo>
                      <a:cubicBezTo>
                        <a:pt x="0" y="0"/>
                        <a:pt x="0" y="447"/>
                        <a:pt x="297" y="447"/>
                      </a:cubicBezTo>
                      <a:cubicBezTo>
                        <a:pt x="620" y="447"/>
                        <a:pt x="620" y="0"/>
                        <a:pt x="29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1" name="Google Shape;20851;p66"/>
                <p:cNvSpPr/>
                <p:nvPr/>
              </p:nvSpPr>
              <p:spPr>
                <a:xfrm>
                  <a:off x="3899250" y="201657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2" name="Google Shape;20852;p66"/>
                <p:cNvSpPr/>
                <p:nvPr/>
              </p:nvSpPr>
              <p:spPr>
                <a:xfrm>
                  <a:off x="3929000" y="2047550"/>
                  <a:ext cx="15525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3" extrusionOk="0">
                      <a:moveTo>
                        <a:pt x="298" y="1"/>
                      </a:moveTo>
                      <a:cubicBezTo>
                        <a:pt x="1" y="1"/>
                        <a:pt x="1" y="472"/>
                        <a:pt x="298" y="472"/>
                      </a:cubicBezTo>
                      <a:cubicBezTo>
                        <a:pt x="306" y="472"/>
                        <a:pt x="314" y="473"/>
                        <a:pt x="321" y="473"/>
                      </a:cubicBezTo>
                      <a:cubicBezTo>
                        <a:pt x="620" y="473"/>
                        <a:pt x="613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3" name="Google Shape;20853;p66"/>
                <p:cNvSpPr/>
                <p:nvPr/>
              </p:nvSpPr>
              <p:spPr>
                <a:xfrm>
                  <a:off x="3941400" y="19651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1"/>
                      </a:moveTo>
                      <a:cubicBezTo>
                        <a:pt x="1" y="1"/>
                        <a:pt x="1" y="447"/>
                        <a:pt x="298" y="447"/>
                      </a:cubicBezTo>
                      <a:cubicBezTo>
                        <a:pt x="620" y="447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4" name="Google Shape;20854;p66"/>
                <p:cNvSpPr/>
                <p:nvPr/>
              </p:nvSpPr>
              <p:spPr>
                <a:xfrm>
                  <a:off x="3909175" y="1940950"/>
                  <a:ext cx="15175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" h="451" extrusionOk="0">
                      <a:moveTo>
                        <a:pt x="323" y="1"/>
                      </a:moveTo>
                      <a:cubicBezTo>
                        <a:pt x="1" y="1"/>
                        <a:pt x="1" y="447"/>
                        <a:pt x="323" y="447"/>
                      </a:cubicBezTo>
                      <a:cubicBezTo>
                        <a:pt x="336" y="449"/>
                        <a:pt x="348" y="451"/>
                        <a:pt x="360" y="451"/>
                      </a:cubicBezTo>
                      <a:cubicBezTo>
                        <a:pt x="597" y="451"/>
                        <a:pt x="606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5" name="Google Shape;20855;p66"/>
                <p:cNvSpPr/>
                <p:nvPr/>
              </p:nvSpPr>
              <p:spPr>
                <a:xfrm>
                  <a:off x="3967425" y="200417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6" name="Google Shape;20856;p66"/>
                <p:cNvSpPr/>
                <p:nvPr/>
              </p:nvSpPr>
              <p:spPr>
                <a:xfrm>
                  <a:off x="3867025" y="2036400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0"/>
                      </a:moveTo>
                      <a:cubicBezTo>
                        <a:pt x="1" y="0"/>
                        <a:pt x="1" y="447"/>
                        <a:pt x="298" y="447"/>
                      </a:cubicBezTo>
                      <a:cubicBezTo>
                        <a:pt x="621" y="447"/>
                        <a:pt x="621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7" name="Google Shape;20857;p66"/>
                <p:cNvSpPr/>
                <p:nvPr/>
              </p:nvSpPr>
              <p:spPr>
                <a:xfrm>
                  <a:off x="3862700" y="1993625"/>
                  <a:ext cx="15500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3" extrusionOk="0">
                      <a:moveTo>
                        <a:pt x="323" y="1"/>
                      </a:moveTo>
                      <a:cubicBezTo>
                        <a:pt x="0" y="1"/>
                        <a:pt x="0" y="472"/>
                        <a:pt x="323" y="472"/>
                      </a:cubicBezTo>
                      <a:cubicBezTo>
                        <a:pt x="330" y="473"/>
                        <a:pt x="337" y="473"/>
                        <a:pt x="344" y="473"/>
                      </a:cubicBezTo>
                      <a:cubicBezTo>
                        <a:pt x="620" y="473"/>
                        <a:pt x="613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8" name="Google Shape;20858;p66"/>
                <p:cNvSpPr/>
                <p:nvPr/>
              </p:nvSpPr>
              <p:spPr>
                <a:xfrm>
                  <a:off x="3927775" y="2021525"/>
                  <a:ext cx="15500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3" extrusionOk="0">
                      <a:moveTo>
                        <a:pt x="323" y="1"/>
                      </a:moveTo>
                      <a:cubicBezTo>
                        <a:pt x="0" y="1"/>
                        <a:pt x="0" y="472"/>
                        <a:pt x="323" y="472"/>
                      </a:cubicBezTo>
                      <a:cubicBezTo>
                        <a:pt x="330" y="472"/>
                        <a:pt x="337" y="472"/>
                        <a:pt x="344" y="472"/>
                      </a:cubicBezTo>
                      <a:cubicBezTo>
                        <a:pt x="620" y="472"/>
                        <a:pt x="613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9" name="Google Shape;20859;p66"/>
                <p:cNvSpPr/>
                <p:nvPr/>
              </p:nvSpPr>
              <p:spPr>
                <a:xfrm>
                  <a:off x="3955050" y="2046325"/>
                  <a:ext cx="155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2" extrusionOk="0">
                      <a:moveTo>
                        <a:pt x="322" y="0"/>
                      </a:moveTo>
                      <a:cubicBezTo>
                        <a:pt x="0" y="0"/>
                        <a:pt x="0" y="471"/>
                        <a:pt x="322" y="471"/>
                      </a:cubicBezTo>
                      <a:cubicBezTo>
                        <a:pt x="620" y="471"/>
                        <a:pt x="620" y="0"/>
                        <a:pt x="32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0" name="Google Shape;20860;p66"/>
                <p:cNvSpPr/>
                <p:nvPr/>
              </p:nvSpPr>
              <p:spPr>
                <a:xfrm>
                  <a:off x="3957525" y="1950875"/>
                  <a:ext cx="155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2" extrusionOk="0">
                      <a:moveTo>
                        <a:pt x="298" y="1"/>
                      </a:moveTo>
                      <a:cubicBezTo>
                        <a:pt x="0" y="1"/>
                        <a:pt x="0" y="472"/>
                        <a:pt x="298" y="472"/>
                      </a:cubicBezTo>
                      <a:cubicBezTo>
                        <a:pt x="620" y="472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1" name="Google Shape;20861;p66"/>
                <p:cNvSpPr/>
                <p:nvPr/>
              </p:nvSpPr>
              <p:spPr>
                <a:xfrm>
                  <a:off x="3912275" y="205870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1"/>
                      </a:moveTo>
                      <a:cubicBezTo>
                        <a:pt x="1" y="1"/>
                        <a:pt x="1" y="472"/>
                        <a:pt x="323" y="472"/>
                      </a:cubicBezTo>
                      <a:cubicBezTo>
                        <a:pt x="620" y="472"/>
                        <a:pt x="620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862" name="Google Shape;20862;p66"/>
              <p:cNvGrpSpPr/>
              <p:nvPr/>
            </p:nvGrpSpPr>
            <p:grpSpPr>
              <a:xfrm rot="-550122">
                <a:off x="1329923" y="712084"/>
                <a:ext cx="1043604" cy="773451"/>
                <a:chOff x="3748050" y="180275"/>
                <a:chExt cx="394800" cy="292600"/>
              </a:xfrm>
            </p:grpSpPr>
            <p:sp>
              <p:nvSpPr>
                <p:cNvPr id="20863" name="Google Shape;20863;p66"/>
                <p:cNvSpPr/>
                <p:nvPr/>
              </p:nvSpPr>
              <p:spPr>
                <a:xfrm>
                  <a:off x="3896775" y="358500"/>
                  <a:ext cx="66975" cy="11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9" h="4575" extrusionOk="0">
                      <a:moveTo>
                        <a:pt x="2292" y="1"/>
                      </a:moveTo>
                      <a:cubicBezTo>
                        <a:pt x="2137" y="1"/>
                        <a:pt x="1948" y="192"/>
                        <a:pt x="1860" y="333"/>
                      </a:cubicBezTo>
                      <a:cubicBezTo>
                        <a:pt x="1736" y="557"/>
                        <a:pt x="1711" y="755"/>
                        <a:pt x="1662" y="978"/>
                      </a:cubicBezTo>
                      <a:cubicBezTo>
                        <a:pt x="1463" y="1474"/>
                        <a:pt x="1116" y="2044"/>
                        <a:pt x="720" y="2565"/>
                      </a:cubicBezTo>
                      <a:cubicBezTo>
                        <a:pt x="546" y="2812"/>
                        <a:pt x="348" y="3060"/>
                        <a:pt x="199" y="3308"/>
                      </a:cubicBezTo>
                      <a:cubicBezTo>
                        <a:pt x="75" y="3556"/>
                        <a:pt x="1" y="3854"/>
                        <a:pt x="75" y="4101"/>
                      </a:cubicBezTo>
                      <a:cubicBezTo>
                        <a:pt x="174" y="4349"/>
                        <a:pt x="447" y="4572"/>
                        <a:pt x="794" y="4572"/>
                      </a:cubicBezTo>
                      <a:cubicBezTo>
                        <a:pt x="815" y="4574"/>
                        <a:pt x="836" y="4575"/>
                        <a:pt x="857" y="4575"/>
                      </a:cubicBezTo>
                      <a:cubicBezTo>
                        <a:pt x="1163" y="4575"/>
                        <a:pt x="1504" y="4409"/>
                        <a:pt x="1736" y="4201"/>
                      </a:cubicBezTo>
                      <a:cubicBezTo>
                        <a:pt x="1984" y="3978"/>
                        <a:pt x="2108" y="3705"/>
                        <a:pt x="2207" y="3457"/>
                      </a:cubicBezTo>
                      <a:cubicBezTo>
                        <a:pt x="2455" y="2788"/>
                        <a:pt x="2554" y="2094"/>
                        <a:pt x="2604" y="1449"/>
                      </a:cubicBezTo>
                      <a:cubicBezTo>
                        <a:pt x="2653" y="978"/>
                        <a:pt x="2678" y="507"/>
                        <a:pt x="2455" y="110"/>
                      </a:cubicBezTo>
                      <a:cubicBezTo>
                        <a:pt x="2412" y="32"/>
                        <a:pt x="2355" y="1"/>
                        <a:pt x="22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4" name="Google Shape;20864;p66"/>
                <p:cNvSpPr/>
                <p:nvPr/>
              </p:nvSpPr>
              <p:spPr>
                <a:xfrm>
                  <a:off x="3920325" y="370950"/>
                  <a:ext cx="41550" cy="5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2117" extrusionOk="0">
                      <a:moveTo>
                        <a:pt x="1327" y="0"/>
                      </a:moveTo>
                      <a:cubicBezTo>
                        <a:pt x="1115" y="0"/>
                        <a:pt x="937" y="151"/>
                        <a:pt x="893" y="282"/>
                      </a:cubicBezTo>
                      <a:cubicBezTo>
                        <a:pt x="794" y="530"/>
                        <a:pt x="695" y="777"/>
                        <a:pt x="571" y="1050"/>
                      </a:cubicBezTo>
                      <a:cubicBezTo>
                        <a:pt x="422" y="1422"/>
                        <a:pt x="249" y="1744"/>
                        <a:pt x="1" y="2116"/>
                      </a:cubicBezTo>
                      <a:cubicBezTo>
                        <a:pt x="373" y="1843"/>
                        <a:pt x="596" y="1496"/>
                        <a:pt x="794" y="1125"/>
                      </a:cubicBezTo>
                      <a:cubicBezTo>
                        <a:pt x="844" y="1372"/>
                        <a:pt x="868" y="1596"/>
                        <a:pt x="868" y="1843"/>
                      </a:cubicBezTo>
                      <a:cubicBezTo>
                        <a:pt x="918" y="1521"/>
                        <a:pt x="1042" y="1224"/>
                        <a:pt x="1240" y="951"/>
                      </a:cubicBezTo>
                      <a:cubicBezTo>
                        <a:pt x="1315" y="1125"/>
                        <a:pt x="1414" y="1348"/>
                        <a:pt x="1563" y="1496"/>
                      </a:cubicBezTo>
                      <a:cubicBezTo>
                        <a:pt x="1414" y="1323"/>
                        <a:pt x="1488" y="951"/>
                        <a:pt x="1513" y="728"/>
                      </a:cubicBezTo>
                      <a:cubicBezTo>
                        <a:pt x="1513" y="579"/>
                        <a:pt x="1662" y="83"/>
                        <a:pt x="1414" y="9"/>
                      </a:cubicBezTo>
                      <a:cubicBezTo>
                        <a:pt x="1384" y="3"/>
                        <a:pt x="1355" y="0"/>
                        <a:pt x="1327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5" name="Google Shape;20865;p66"/>
                <p:cNvSpPr/>
                <p:nvPr/>
              </p:nvSpPr>
              <p:spPr>
                <a:xfrm>
                  <a:off x="3832950" y="360775"/>
                  <a:ext cx="114675" cy="9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3867" extrusionOk="0">
                      <a:moveTo>
                        <a:pt x="4371" y="0"/>
                      </a:moveTo>
                      <a:cubicBezTo>
                        <a:pt x="4333" y="0"/>
                        <a:pt x="4296" y="7"/>
                        <a:pt x="4264" y="19"/>
                      </a:cubicBezTo>
                      <a:cubicBezTo>
                        <a:pt x="4240" y="19"/>
                        <a:pt x="4215" y="44"/>
                        <a:pt x="4165" y="44"/>
                      </a:cubicBezTo>
                      <a:cubicBezTo>
                        <a:pt x="3967" y="168"/>
                        <a:pt x="3744" y="267"/>
                        <a:pt x="3570" y="416"/>
                      </a:cubicBezTo>
                      <a:cubicBezTo>
                        <a:pt x="3397" y="590"/>
                        <a:pt x="3174" y="763"/>
                        <a:pt x="3000" y="912"/>
                      </a:cubicBezTo>
                      <a:cubicBezTo>
                        <a:pt x="2603" y="1284"/>
                        <a:pt x="2157" y="1606"/>
                        <a:pt x="1736" y="1879"/>
                      </a:cubicBezTo>
                      <a:cubicBezTo>
                        <a:pt x="1190" y="2226"/>
                        <a:pt x="645" y="2523"/>
                        <a:pt x="273" y="2969"/>
                      </a:cubicBezTo>
                      <a:cubicBezTo>
                        <a:pt x="124" y="3143"/>
                        <a:pt x="0" y="3366"/>
                        <a:pt x="75" y="3564"/>
                      </a:cubicBezTo>
                      <a:cubicBezTo>
                        <a:pt x="149" y="3688"/>
                        <a:pt x="273" y="3738"/>
                        <a:pt x="422" y="3812"/>
                      </a:cubicBezTo>
                      <a:cubicBezTo>
                        <a:pt x="535" y="3850"/>
                        <a:pt x="659" y="3867"/>
                        <a:pt x="788" y="3867"/>
                      </a:cubicBezTo>
                      <a:cubicBezTo>
                        <a:pt x="1085" y="3867"/>
                        <a:pt x="1410" y="3777"/>
                        <a:pt x="1686" y="3639"/>
                      </a:cubicBezTo>
                      <a:cubicBezTo>
                        <a:pt x="2108" y="3465"/>
                        <a:pt x="2405" y="3192"/>
                        <a:pt x="2678" y="2895"/>
                      </a:cubicBezTo>
                      <a:cubicBezTo>
                        <a:pt x="3223" y="2399"/>
                        <a:pt x="3645" y="1854"/>
                        <a:pt x="3992" y="1259"/>
                      </a:cubicBezTo>
                      <a:cubicBezTo>
                        <a:pt x="4165" y="986"/>
                        <a:pt x="4264" y="664"/>
                        <a:pt x="4413" y="391"/>
                      </a:cubicBezTo>
                      <a:cubicBezTo>
                        <a:pt x="4463" y="342"/>
                        <a:pt x="4587" y="242"/>
                        <a:pt x="4587" y="143"/>
                      </a:cubicBezTo>
                      <a:cubicBezTo>
                        <a:pt x="4587" y="51"/>
                        <a:pt x="4477" y="0"/>
                        <a:pt x="437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6" name="Google Shape;20866;p66"/>
                <p:cNvSpPr/>
                <p:nvPr/>
              </p:nvSpPr>
              <p:spPr>
                <a:xfrm>
                  <a:off x="3886875" y="368075"/>
                  <a:ext cx="58275" cy="5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1" h="2083" extrusionOk="0">
                      <a:moveTo>
                        <a:pt x="2206" y="0"/>
                      </a:moveTo>
                      <a:cubicBezTo>
                        <a:pt x="1711" y="74"/>
                        <a:pt x="1190" y="471"/>
                        <a:pt x="843" y="793"/>
                      </a:cubicBezTo>
                      <a:cubicBezTo>
                        <a:pt x="570" y="1041"/>
                        <a:pt x="273" y="1240"/>
                        <a:pt x="0" y="1487"/>
                      </a:cubicBezTo>
                      <a:cubicBezTo>
                        <a:pt x="322" y="1339"/>
                        <a:pt x="620" y="1165"/>
                        <a:pt x="942" y="967"/>
                      </a:cubicBezTo>
                      <a:lnTo>
                        <a:pt x="942" y="967"/>
                      </a:lnTo>
                      <a:cubicBezTo>
                        <a:pt x="645" y="1314"/>
                        <a:pt x="372" y="1611"/>
                        <a:pt x="75" y="1958"/>
                      </a:cubicBezTo>
                      <a:cubicBezTo>
                        <a:pt x="397" y="1686"/>
                        <a:pt x="744" y="1438"/>
                        <a:pt x="1116" y="1190"/>
                      </a:cubicBezTo>
                      <a:lnTo>
                        <a:pt x="1116" y="1190"/>
                      </a:lnTo>
                      <a:cubicBezTo>
                        <a:pt x="1017" y="1487"/>
                        <a:pt x="868" y="1785"/>
                        <a:pt x="719" y="2082"/>
                      </a:cubicBezTo>
                      <a:cubicBezTo>
                        <a:pt x="1388" y="1487"/>
                        <a:pt x="1859" y="793"/>
                        <a:pt x="2306" y="74"/>
                      </a:cubicBezTo>
                      <a:cubicBezTo>
                        <a:pt x="2306" y="74"/>
                        <a:pt x="2330" y="50"/>
                        <a:pt x="2306" y="50"/>
                      </a:cubicBezTo>
                      <a:cubicBezTo>
                        <a:pt x="2306" y="0"/>
                        <a:pt x="2231" y="0"/>
                        <a:pt x="2206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7" name="Google Shape;20867;p66"/>
                <p:cNvSpPr/>
                <p:nvPr/>
              </p:nvSpPr>
              <p:spPr>
                <a:xfrm>
                  <a:off x="3971150" y="346325"/>
                  <a:ext cx="98575" cy="7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3" h="3077" extrusionOk="0">
                      <a:moveTo>
                        <a:pt x="666" y="1"/>
                      </a:moveTo>
                      <a:cubicBezTo>
                        <a:pt x="651" y="1"/>
                        <a:pt x="636" y="1"/>
                        <a:pt x="620" y="2"/>
                      </a:cubicBezTo>
                      <a:cubicBezTo>
                        <a:pt x="1" y="27"/>
                        <a:pt x="620" y="1168"/>
                        <a:pt x="719" y="1341"/>
                      </a:cubicBezTo>
                      <a:cubicBezTo>
                        <a:pt x="819" y="1564"/>
                        <a:pt x="943" y="1812"/>
                        <a:pt x="1091" y="2035"/>
                      </a:cubicBezTo>
                      <a:cubicBezTo>
                        <a:pt x="1414" y="2432"/>
                        <a:pt x="1860" y="2779"/>
                        <a:pt x="2430" y="2952"/>
                      </a:cubicBezTo>
                      <a:cubicBezTo>
                        <a:pt x="2603" y="3027"/>
                        <a:pt x="2802" y="3076"/>
                        <a:pt x="3025" y="3076"/>
                      </a:cubicBezTo>
                      <a:cubicBezTo>
                        <a:pt x="3198" y="3076"/>
                        <a:pt x="3446" y="3052"/>
                        <a:pt x="3595" y="2928"/>
                      </a:cubicBezTo>
                      <a:cubicBezTo>
                        <a:pt x="3893" y="2704"/>
                        <a:pt x="3942" y="2407"/>
                        <a:pt x="3818" y="2159"/>
                      </a:cubicBezTo>
                      <a:cubicBezTo>
                        <a:pt x="3694" y="1886"/>
                        <a:pt x="3446" y="1713"/>
                        <a:pt x="3198" y="1564"/>
                      </a:cubicBezTo>
                      <a:cubicBezTo>
                        <a:pt x="2901" y="1316"/>
                        <a:pt x="2579" y="1093"/>
                        <a:pt x="2207" y="920"/>
                      </a:cubicBezTo>
                      <a:cubicBezTo>
                        <a:pt x="1934" y="697"/>
                        <a:pt x="1661" y="498"/>
                        <a:pt x="1339" y="325"/>
                      </a:cubicBezTo>
                      <a:cubicBezTo>
                        <a:pt x="1151" y="207"/>
                        <a:pt x="941" y="1"/>
                        <a:pt x="66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8" name="Google Shape;20868;p66"/>
                <p:cNvSpPr/>
                <p:nvPr/>
              </p:nvSpPr>
              <p:spPr>
                <a:xfrm>
                  <a:off x="3960000" y="353700"/>
                  <a:ext cx="59525" cy="8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491" extrusionOk="0">
                      <a:moveTo>
                        <a:pt x="623" y="0"/>
                      </a:moveTo>
                      <a:cubicBezTo>
                        <a:pt x="394" y="0"/>
                        <a:pt x="269" y="236"/>
                        <a:pt x="248" y="402"/>
                      </a:cubicBezTo>
                      <a:cubicBezTo>
                        <a:pt x="199" y="699"/>
                        <a:pt x="149" y="1021"/>
                        <a:pt x="124" y="1319"/>
                      </a:cubicBezTo>
                      <a:cubicBezTo>
                        <a:pt x="50" y="1765"/>
                        <a:pt x="0" y="2236"/>
                        <a:pt x="124" y="2633"/>
                      </a:cubicBezTo>
                      <a:cubicBezTo>
                        <a:pt x="248" y="3029"/>
                        <a:pt x="620" y="3401"/>
                        <a:pt x="1165" y="3475"/>
                      </a:cubicBezTo>
                      <a:cubicBezTo>
                        <a:pt x="1238" y="3485"/>
                        <a:pt x="1307" y="3490"/>
                        <a:pt x="1373" y="3490"/>
                      </a:cubicBezTo>
                      <a:cubicBezTo>
                        <a:pt x="1487" y="3490"/>
                        <a:pt x="1592" y="3473"/>
                        <a:pt x="1686" y="3426"/>
                      </a:cubicBezTo>
                      <a:cubicBezTo>
                        <a:pt x="2008" y="3351"/>
                        <a:pt x="2256" y="3104"/>
                        <a:pt x="2306" y="2856"/>
                      </a:cubicBezTo>
                      <a:cubicBezTo>
                        <a:pt x="2380" y="2608"/>
                        <a:pt x="2306" y="2360"/>
                        <a:pt x="2231" y="2137"/>
                      </a:cubicBezTo>
                      <a:cubicBezTo>
                        <a:pt x="1984" y="1567"/>
                        <a:pt x="1513" y="1145"/>
                        <a:pt x="1190" y="625"/>
                      </a:cubicBezTo>
                      <a:cubicBezTo>
                        <a:pt x="1116" y="426"/>
                        <a:pt x="1017" y="129"/>
                        <a:pt x="769" y="30"/>
                      </a:cubicBezTo>
                      <a:cubicBezTo>
                        <a:pt x="716" y="9"/>
                        <a:pt x="667" y="0"/>
                        <a:pt x="6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9" name="Google Shape;20869;p66"/>
                <p:cNvSpPr/>
                <p:nvPr/>
              </p:nvSpPr>
              <p:spPr>
                <a:xfrm>
                  <a:off x="3964325" y="361875"/>
                  <a:ext cx="34750" cy="4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0" h="1711" extrusionOk="0">
                      <a:moveTo>
                        <a:pt x="348" y="0"/>
                      </a:moveTo>
                      <a:cubicBezTo>
                        <a:pt x="100" y="25"/>
                        <a:pt x="100" y="223"/>
                        <a:pt x="75" y="347"/>
                      </a:cubicBezTo>
                      <a:cubicBezTo>
                        <a:pt x="1" y="719"/>
                        <a:pt x="1" y="1066"/>
                        <a:pt x="100" y="1413"/>
                      </a:cubicBezTo>
                      <a:cubicBezTo>
                        <a:pt x="125" y="1537"/>
                        <a:pt x="199" y="1661"/>
                        <a:pt x="323" y="1711"/>
                      </a:cubicBezTo>
                      <a:cubicBezTo>
                        <a:pt x="323" y="1463"/>
                        <a:pt x="323" y="1190"/>
                        <a:pt x="348" y="917"/>
                      </a:cubicBezTo>
                      <a:cubicBezTo>
                        <a:pt x="497" y="1165"/>
                        <a:pt x="695" y="1413"/>
                        <a:pt x="893" y="1611"/>
                      </a:cubicBezTo>
                      <a:cubicBezTo>
                        <a:pt x="992" y="1314"/>
                        <a:pt x="745" y="1066"/>
                        <a:pt x="769" y="744"/>
                      </a:cubicBezTo>
                      <a:lnTo>
                        <a:pt x="769" y="744"/>
                      </a:lnTo>
                      <a:cubicBezTo>
                        <a:pt x="968" y="967"/>
                        <a:pt x="1191" y="1190"/>
                        <a:pt x="1389" y="1364"/>
                      </a:cubicBezTo>
                      <a:cubicBezTo>
                        <a:pt x="1265" y="992"/>
                        <a:pt x="1092" y="620"/>
                        <a:pt x="819" y="322"/>
                      </a:cubicBezTo>
                      <a:cubicBezTo>
                        <a:pt x="720" y="198"/>
                        <a:pt x="596" y="50"/>
                        <a:pt x="348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0" name="Google Shape;20870;p66"/>
                <p:cNvSpPr/>
                <p:nvPr/>
              </p:nvSpPr>
              <p:spPr>
                <a:xfrm>
                  <a:off x="3748050" y="320350"/>
                  <a:ext cx="191525" cy="6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61" h="2703" extrusionOk="0">
                      <a:moveTo>
                        <a:pt x="7660" y="0"/>
                      </a:moveTo>
                      <a:lnTo>
                        <a:pt x="7660" y="0"/>
                      </a:lnTo>
                      <a:cubicBezTo>
                        <a:pt x="5892" y="489"/>
                        <a:pt x="3992" y="1174"/>
                        <a:pt x="2207" y="1174"/>
                      </a:cubicBezTo>
                      <a:cubicBezTo>
                        <a:pt x="2091" y="1174"/>
                        <a:pt x="1975" y="1171"/>
                        <a:pt x="1860" y="1165"/>
                      </a:cubicBezTo>
                      <a:cubicBezTo>
                        <a:pt x="1661" y="1165"/>
                        <a:pt x="1452" y="1143"/>
                        <a:pt x="1239" y="1143"/>
                      </a:cubicBezTo>
                      <a:cubicBezTo>
                        <a:pt x="1132" y="1143"/>
                        <a:pt x="1025" y="1149"/>
                        <a:pt x="918" y="1165"/>
                      </a:cubicBezTo>
                      <a:cubicBezTo>
                        <a:pt x="570" y="1240"/>
                        <a:pt x="223" y="1413"/>
                        <a:pt x="99" y="1661"/>
                      </a:cubicBezTo>
                      <a:cubicBezTo>
                        <a:pt x="0" y="1859"/>
                        <a:pt x="75" y="2083"/>
                        <a:pt x="199" y="2207"/>
                      </a:cubicBezTo>
                      <a:cubicBezTo>
                        <a:pt x="323" y="2355"/>
                        <a:pt x="496" y="2454"/>
                        <a:pt x="694" y="2504"/>
                      </a:cubicBezTo>
                      <a:cubicBezTo>
                        <a:pt x="1025" y="2636"/>
                        <a:pt x="1344" y="2702"/>
                        <a:pt x="1704" y="2702"/>
                      </a:cubicBezTo>
                      <a:cubicBezTo>
                        <a:pt x="1884" y="2702"/>
                        <a:pt x="2074" y="2686"/>
                        <a:pt x="2281" y="2653"/>
                      </a:cubicBezTo>
                      <a:cubicBezTo>
                        <a:pt x="2802" y="2628"/>
                        <a:pt x="3322" y="2504"/>
                        <a:pt x="3818" y="2355"/>
                      </a:cubicBezTo>
                      <a:cubicBezTo>
                        <a:pt x="3843" y="2355"/>
                        <a:pt x="3843" y="2355"/>
                        <a:pt x="3867" y="2330"/>
                      </a:cubicBezTo>
                      <a:cubicBezTo>
                        <a:pt x="4933" y="1983"/>
                        <a:pt x="5950" y="1488"/>
                        <a:pt x="6842" y="868"/>
                      </a:cubicBezTo>
                      <a:cubicBezTo>
                        <a:pt x="7214" y="620"/>
                        <a:pt x="7586" y="347"/>
                        <a:pt x="76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1" name="Google Shape;20871;p66"/>
                <p:cNvSpPr/>
                <p:nvPr/>
              </p:nvSpPr>
              <p:spPr>
                <a:xfrm>
                  <a:off x="3821800" y="339700"/>
                  <a:ext cx="91750" cy="3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15" extrusionOk="0">
                      <a:moveTo>
                        <a:pt x="3231" y="0"/>
                      </a:moveTo>
                      <a:cubicBezTo>
                        <a:pt x="2812" y="0"/>
                        <a:pt x="2303" y="122"/>
                        <a:pt x="1983" y="193"/>
                      </a:cubicBezTo>
                      <a:cubicBezTo>
                        <a:pt x="1314" y="317"/>
                        <a:pt x="645" y="515"/>
                        <a:pt x="25" y="763"/>
                      </a:cubicBezTo>
                      <a:cubicBezTo>
                        <a:pt x="521" y="763"/>
                        <a:pt x="1017" y="714"/>
                        <a:pt x="1512" y="639"/>
                      </a:cubicBezTo>
                      <a:lnTo>
                        <a:pt x="1512" y="639"/>
                      </a:lnTo>
                      <a:cubicBezTo>
                        <a:pt x="1017" y="862"/>
                        <a:pt x="521" y="1085"/>
                        <a:pt x="0" y="1309"/>
                      </a:cubicBezTo>
                      <a:cubicBezTo>
                        <a:pt x="52" y="1313"/>
                        <a:pt x="105" y="1315"/>
                        <a:pt x="157" y="1315"/>
                      </a:cubicBezTo>
                      <a:cubicBezTo>
                        <a:pt x="703" y="1315"/>
                        <a:pt x="1263" y="1091"/>
                        <a:pt x="1760" y="887"/>
                      </a:cubicBezTo>
                      <a:cubicBezTo>
                        <a:pt x="2380" y="639"/>
                        <a:pt x="3099" y="391"/>
                        <a:pt x="3669" y="69"/>
                      </a:cubicBezTo>
                      <a:cubicBezTo>
                        <a:pt x="3549" y="20"/>
                        <a:pt x="3397" y="0"/>
                        <a:pt x="3231" y="0"/>
                      </a:cubicBezTo>
                      <a:close/>
                    </a:path>
                  </a:pathLst>
                </a:custGeom>
                <a:solidFill>
                  <a:srgbClr val="CADC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2" name="Google Shape;20872;p66"/>
                <p:cNvSpPr/>
                <p:nvPr/>
              </p:nvSpPr>
              <p:spPr>
                <a:xfrm>
                  <a:off x="3787700" y="336450"/>
                  <a:ext cx="158675" cy="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3859" extrusionOk="0">
                      <a:moveTo>
                        <a:pt x="6347" y="1"/>
                      </a:moveTo>
                      <a:cubicBezTo>
                        <a:pt x="5876" y="224"/>
                        <a:pt x="5380" y="397"/>
                        <a:pt x="4934" y="621"/>
                      </a:cubicBezTo>
                      <a:cubicBezTo>
                        <a:pt x="4463" y="868"/>
                        <a:pt x="4017" y="1116"/>
                        <a:pt x="3521" y="1339"/>
                      </a:cubicBezTo>
                      <a:cubicBezTo>
                        <a:pt x="2629" y="1686"/>
                        <a:pt x="1711" y="1959"/>
                        <a:pt x="844" y="2331"/>
                      </a:cubicBezTo>
                      <a:cubicBezTo>
                        <a:pt x="521" y="2455"/>
                        <a:pt x="224" y="2628"/>
                        <a:pt x="100" y="2876"/>
                      </a:cubicBezTo>
                      <a:cubicBezTo>
                        <a:pt x="1" y="3050"/>
                        <a:pt x="26" y="3223"/>
                        <a:pt x="100" y="3422"/>
                      </a:cubicBezTo>
                      <a:cubicBezTo>
                        <a:pt x="150" y="3570"/>
                        <a:pt x="249" y="3719"/>
                        <a:pt x="422" y="3818"/>
                      </a:cubicBezTo>
                      <a:cubicBezTo>
                        <a:pt x="502" y="3847"/>
                        <a:pt x="590" y="3859"/>
                        <a:pt x="683" y="3859"/>
                      </a:cubicBezTo>
                      <a:cubicBezTo>
                        <a:pt x="1079" y="3859"/>
                        <a:pt x="1563" y="3637"/>
                        <a:pt x="1885" y="3496"/>
                      </a:cubicBezTo>
                      <a:cubicBezTo>
                        <a:pt x="2356" y="3323"/>
                        <a:pt x="2827" y="3099"/>
                        <a:pt x="3273" y="2852"/>
                      </a:cubicBezTo>
                      <a:cubicBezTo>
                        <a:pt x="4141" y="2381"/>
                        <a:pt x="4959" y="1810"/>
                        <a:pt x="5603" y="1191"/>
                      </a:cubicBezTo>
                      <a:cubicBezTo>
                        <a:pt x="5975" y="819"/>
                        <a:pt x="6322" y="397"/>
                        <a:pt x="634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3" name="Google Shape;20873;p66"/>
                <p:cNvSpPr/>
                <p:nvPr/>
              </p:nvSpPr>
              <p:spPr>
                <a:xfrm>
                  <a:off x="3853400" y="354275"/>
                  <a:ext cx="74025" cy="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1" h="1842" extrusionOk="0">
                      <a:moveTo>
                        <a:pt x="2754" y="0"/>
                      </a:moveTo>
                      <a:cubicBezTo>
                        <a:pt x="2734" y="0"/>
                        <a:pt x="2709" y="2"/>
                        <a:pt x="2678" y="7"/>
                      </a:cubicBezTo>
                      <a:cubicBezTo>
                        <a:pt x="2108" y="56"/>
                        <a:pt x="1463" y="552"/>
                        <a:pt x="992" y="800"/>
                      </a:cubicBezTo>
                      <a:cubicBezTo>
                        <a:pt x="819" y="899"/>
                        <a:pt x="298" y="1246"/>
                        <a:pt x="1" y="1246"/>
                      </a:cubicBezTo>
                      <a:cubicBezTo>
                        <a:pt x="29" y="1248"/>
                        <a:pt x="58" y="1249"/>
                        <a:pt x="87" y="1249"/>
                      </a:cubicBezTo>
                      <a:cubicBezTo>
                        <a:pt x="501" y="1249"/>
                        <a:pt x="895" y="1086"/>
                        <a:pt x="1290" y="924"/>
                      </a:cubicBezTo>
                      <a:lnTo>
                        <a:pt x="1290" y="924"/>
                      </a:lnTo>
                      <a:cubicBezTo>
                        <a:pt x="918" y="1246"/>
                        <a:pt x="546" y="1519"/>
                        <a:pt x="174" y="1841"/>
                      </a:cubicBezTo>
                      <a:cubicBezTo>
                        <a:pt x="719" y="1668"/>
                        <a:pt x="1215" y="1395"/>
                        <a:pt x="1661" y="1097"/>
                      </a:cubicBezTo>
                      <a:cubicBezTo>
                        <a:pt x="1959" y="850"/>
                        <a:pt x="2232" y="602"/>
                        <a:pt x="2529" y="329"/>
                      </a:cubicBezTo>
                      <a:cubicBezTo>
                        <a:pt x="2642" y="216"/>
                        <a:pt x="2961" y="0"/>
                        <a:pt x="2754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4" name="Google Shape;20874;p66"/>
                <p:cNvSpPr/>
                <p:nvPr/>
              </p:nvSpPr>
              <p:spPr>
                <a:xfrm>
                  <a:off x="3982300" y="331650"/>
                  <a:ext cx="138850" cy="5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4" h="2285" extrusionOk="0">
                      <a:moveTo>
                        <a:pt x="579" y="0"/>
                      </a:moveTo>
                      <a:cubicBezTo>
                        <a:pt x="496" y="0"/>
                        <a:pt x="417" y="13"/>
                        <a:pt x="348" y="44"/>
                      </a:cubicBezTo>
                      <a:cubicBezTo>
                        <a:pt x="1" y="193"/>
                        <a:pt x="224" y="515"/>
                        <a:pt x="397" y="664"/>
                      </a:cubicBezTo>
                      <a:cubicBezTo>
                        <a:pt x="794" y="1011"/>
                        <a:pt x="1265" y="1308"/>
                        <a:pt x="1761" y="1556"/>
                      </a:cubicBezTo>
                      <a:cubicBezTo>
                        <a:pt x="2331" y="1829"/>
                        <a:pt x="2951" y="2077"/>
                        <a:pt x="3620" y="2201"/>
                      </a:cubicBezTo>
                      <a:cubicBezTo>
                        <a:pt x="3825" y="2257"/>
                        <a:pt x="4043" y="2284"/>
                        <a:pt x="4265" y="2284"/>
                      </a:cubicBezTo>
                      <a:cubicBezTo>
                        <a:pt x="4339" y="2284"/>
                        <a:pt x="4413" y="2281"/>
                        <a:pt x="4488" y="2275"/>
                      </a:cubicBezTo>
                      <a:cubicBezTo>
                        <a:pt x="4810" y="2250"/>
                        <a:pt x="5083" y="2151"/>
                        <a:pt x="5256" y="1953"/>
                      </a:cubicBezTo>
                      <a:cubicBezTo>
                        <a:pt x="5355" y="1878"/>
                        <a:pt x="5430" y="1755"/>
                        <a:pt x="5455" y="1655"/>
                      </a:cubicBezTo>
                      <a:cubicBezTo>
                        <a:pt x="5479" y="1531"/>
                        <a:pt x="5554" y="1383"/>
                        <a:pt x="5504" y="1259"/>
                      </a:cubicBezTo>
                      <a:cubicBezTo>
                        <a:pt x="5479" y="1036"/>
                        <a:pt x="5306" y="837"/>
                        <a:pt x="5083" y="713"/>
                      </a:cubicBezTo>
                      <a:cubicBezTo>
                        <a:pt x="4835" y="565"/>
                        <a:pt x="4562" y="515"/>
                        <a:pt x="4265" y="441"/>
                      </a:cubicBezTo>
                      <a:cubicBezTo>
                        <a:pt x="3323" y="267"/>
                        <a:pt x="2257" y="317"/>
                        <a:pt x="1290" y="143"/>
                      </a:cubicBezTo>
                      <a:cubicBezTo>
                        <a:pt x="1105" y="106"/>
                        <a:pt x="823" y="0"/>
                        <a:pt x="57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5" name="Google Shape;20875;p66"/>
                <p:cNvSpPr/>
                <p:nvPr/>
              </p:nvSpPr>
              <p:spPr>
                <a:xfrm>
                  <a:off x="3995325" y="338950"/>
                  <a:ext cx="89275" cy="3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1" h="1389" extrusionOk="0">
                      <a:moveTo>
                        <a:pt x="3570" y="521"/>
                      </a:moveTo>
                      <a:cubicBezTo>
                        <a:pt x="3539" y="521"/>
                        <a:pt x="3508" y="521"/>
                        <a:pt x="3477" y="521"/>
                      </a:cubicBezTo>
                      <a:lnTo>
                        <a:pt x="3477" y="521"/>
                      </a:lnTo>
                      <a:cubicBezTo>
                        <a:pt x="3493" y="522"/>
                        <a:pt x="3509" y="523"/>
                        <a:pt x="3525" y="523"/>
                      </a:cubicBezTo>
                      <a:cubicBezTo>
                        <a:pt x="3540" y="523"/>
                        <a:pt x="3555" y="522"/>
                        <a:pt x="3570" y="521"/>
                      </a:cubicBezTo>
                      <a:close/>
                      <a:moveTo>
                        <a:pt x="687" y="1"/>
                      </a:moveTo>
                      <a:cubicBezTo>
                        <a:pt x="492" y="1"/>
                        <a:pt x="296" y="9"/>
                        <a:pt x="100" y="25"/>
                      </a:cubicBezTo>
                      <a:lnTo>
                        <a:pt x="75" y="25"/>
                      </a:lnTo>
                      <a:cubicBezTo>
                        <a:pt x="0" y="50"/>
                        <a:pt x="25" y="124"/>
                        <a:pt x="75" y="173"/>
                      </a:cubicBezTo>
                      <a:cubicBezTo>
                        <a:pt x="223" y="372"/>
                        <a:pt x="347" y="545"/>
                        <a:pt x="595" y="669"/>
                      </a:cubicBezTo>
                      <a:cubicBezTo>
                        <a:pt x="769" y="768"/>
                        <a:pt x="1017" y="868"/>
                        <a:pt x="1240" y="967"/>
                      </a:cubicBezTo>
                      <a:cubicBezTo>
                        <a:pt x="1463" y="1041"/>
                        <a:pt x="1636" y="1140"/>
                        <a:pt x="1860" y="1215"/>
                      </a:cubicBezTo>
                      <a:cubicBezTo>
                        <a:pt x="1991" y="1258"/>
                        <a:pt x="2295" y="1283"/>
                        <a:pt x="2433" y="1356"/>
                      </a:cubicBezTo>
                      <a:lnTo>
                        <a:pt x="2433" y="1356"/>
                      </a:lnTo>
                      <a:cubicBezTo>
                        <a:pt x="2198" y="1190"/>
                        <a:pt x="1942" y="1006"/>
                        <a:pt x="1686" y="843"/>
                      </a:cubicBezTo>
                      <a:lnTo>
                        <a:pt x="1686" y="843"/>
                      </a:lnTo>
                      <a:cubicBezTo>
                        <a:pt x="2132" y="967"/>
                        <a:pt x="2603" y="1041"/>
                        <a:pt x="3099" y="1140"/>
                      </a:cubicBezTo>
                      <a:cubicBezTo>
                        <a:pt x="2702" y="917"/>
                        <a:pt x="2331" y="744"/>
                        <a:pt x="1934" y="521"/>
                      </a:cubicBezTo>
                      <a:lnTo>
                        <a:pt x="1934" y="521"/>
                      </a:lnTo>
                      <a:cubicBezTo>
                        <a:pt x="2107" y="529"/>
                        <a:pt x="2284" y="532"/>
                        <a:pt x="2463" y="532"/>
                      </a:cubicBezTo>
                      <a:cubicBezTo>
                        <a:pt x="2792" y="532"/>
                        <a:pt x="3130" y="522"/>
                        <a:pt x="3477" y="521"/>
                      </a:cubicBezTo>
                      <a:lnTo>
                        <a:pt x="3477" y="521"/>
                      </a:lnTo>
                      <a:cubicBezTo>
                        <a:pt x="3258" y="501"/>
                        <a:pt x="2964" y="359"/>
                        <a:pt x="2727" y="273"/>
                      </a:cubicBezTo>
                      <a:cubicBezTo>
                        <a:pt x="2455" y="223"/>
                        <a:pt x="2207" y="173"/>
                        <a:pt x="1934" y="124"/>
                      </a:cubicBezTo>
                      <a:cubicBezTo>
                        <a:pt x="1527" y="39"/>
                        <a:pt x="1109" y="1"/>
                        <a:pt x="687" y="1"/>
                      </a:cubicBezTo>
                      <a:close/>
                      <a:moveTo>
                        <a:pt x="2433" y="1356"/>
                      </a:moveTo>
                      <a:cubicBezTo>
                        <a:pt x="2449" y="1367"/>
                        <a:pt x="2464" y="1377"/>
                        <a:pt x="2479" y="1388"/>
                      </a:cubicBezTo>
                      <a:cubicBezTo>
                        <a:pt x="2467" y="1376"/>
                        <a:pt x="2452" y="1366"/>
                        <a:pt x="2433" y="1356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6" name="Google Shape;20876;p66"/>
                <p:cNvSpPr/>
                <p:nvPr/>
              </p:nvSpPr>
              <p:spPr>
                <a:xfrm>
                  <a:off x="3966200" y="285650"/>
                  <a:ext cx="176650" cy="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6" h="2033" extrusionOk="0">
                      <a:moveTo>
                        <a:pt x="6099" y="0"/>
                      </a:moveTo>
                      <a:cubicBezTo>
                        <a:pt x="5355" y="0"/>
                        <a:pt x="4611" y="174"/>
                        <a:pt x="3867" y="372"/>
                      </a:cubicBezTo>
                      <a:cubicBezTo>
                        <a:pt x="3272" y="545"/>
                        <a:pt x="2653" y="694"/>
                        <a:pt x="2058" y="892"/>
                      </a:cubicBezTo>
                      <a:cubicBezTo>
                        <a:pt x="1686" y="1016"/>
                        <a:pt x="0" y="1537"/>
                        <a:pt x="1041" y="1760"/>
                      </a:cubicBezTo>
                      <a:cubicBezTo>
                        <a:pt x="1364" y="1810"/>
                        <a:pt x="1661" y="1884"/>
                        <a:pt x="1934" y="1909"/>
                      </a:cubicBezTo>
                      <a:cubicBezTo>
                        <a:pt x="2479" y="1983"/>
                        <a:pt x="3000" y="2033"/>
                        <a:pt x="3545" y="2033"/>
                      </a:cubicBezTo>
                      <a:cubicBezTo>
                        <a:pt x="4165" y="2033"/>
                        <a:pt x="4785" y="2008"/>
                        <a:pt x="5404" y="1810"/>
                      </a:cubicBezTo>
                      <a:cubicBezTo>
                        <a:pt x="6024" y="1636"/>
                        <a:pt x="6619" y="1289"/>
                        <a:pt x="6892" y="868"/>
                      </a:cubicBezTo>
                      <a:cubicBezTo>
                        <a:pt x="6991" y="744"/>
                        <a:pt x="7065" y="570"/>
                        <a:pt x="7016" y="421"/>
                      </a:cubicBezTo>
                      <a:cubicBezTo>
                        <a:pt x="6966" y="124"/>
                        <a:pt x="6495" y="0"/>
                        <a:pt x="609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7" name="Google Shape;20877;p66"/>
                <p:cNvSpPr/>
                <p:nvPr/>
              </p:nvSpPr>
              <p:spPr>
                <a:xfrm>
                  <a:off x="4002150" y="298650"/>
                  <a:ext cx="79350" cy="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4" h="1280" extrusionOk="0">
                      <a:moveTo>
                        <a:pt x="3173" y="1"/>
                      </a:moveTo>
                      <a:lnTo>
                        <a:pt x="3173" y="1"/>
                      </a:lnTo>
                      <a:cubicBezTo>
                        <a:pt x="2950" y="50"/>
                        <a:pt x="2653" y="50"/>
                        <a:pt x="2454" y="125"/>
                      </a:cubicBezTo>
                      <a:cubicBezTo>
                        <a:pt x="1686" y="249"/>
                        <a:pt x="818" y="546"/>
                        <a:pt x="124" y="893"/>
                      </a:cubicBezTo>
                      <a:cubicBezTo>
                        <a:pt x="99" y="893"/>
                        <a:pt x="74" y="918"/>
                        <a:pt x="50" y="967"/>
                      </a:cubicBezTo>
                      <a:cubicBezTo>
                        <a:pt x="0" y="1017"/>
                        <a:pt x="99" y="1042"/>
                        <a:pt x="174" y="1091"/>
                      </a:cubicBezTo>
                      <a:cubicBezTo>
                        <a:pt x="595" y="1240"/>
                        <a:pt x="1116" y="1240"/>
                        <a:pt x="1611" y="1265"/>
                      </a:cubicBezTo>
                      <a:cubicBezTo>
                        <a:pt x="1766" y="1274"/>
                        <a:pt x="1923" y="1280"/>
                        <a:pt x="2083" y="1280"/>
                      </a:cubicBezTo>
                      <a:cubicBezTo>
                        <a:pt x="2359" y="1280"/>
                        <a:pt x="2642" y="1262"/>
                        <a:pt x="2925" y="1215"/>
                      </a:cubicBezTo>
                      <a:cubicBezTo>
                        <a:pt x="2429" y="1141"/>
                        <a:pt x="1958" y="1091"/>
                        <a:pt x="1537" y="967"/>
                      </a:cubicBezTo>
                      <a:cubicBezTo>
                        <a:pt x="2033" y="843"/>
                        <a:pt x="2529" y="720"/>
                        <a:pt x="3024" y="546"/>
                      </a:cubicBezTo>
                      <a:lnTo>
                        <a:pt x="3024" y="546"/>
                      </a:lnTo>
                      <a:cubicBezTo>
                        <a:pt x="2779" y="568"/>
                        <a:pt x="2544" y="581"/>
                        <a:pt x="2315" y="581"/>
                      </a:cubicBezTo>
                      <a:cubicBezTo>
                        <a:pt x="2033" y="581"/>
                        <a:pt x="1760" y="562"/>
                        <a:pt x="1487" y="521"/>
                      </a:cubicBezTo>
                      <a:cubicBezTo>
                        <a:pt x="2058" y="348"/>
                        <a:pt x="2603" y="174"/>
                        <a:pt x="3173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8" name="Google Shape;20878;p66"/>
                <p:cNvSpPr/>
                <p:nvPr/>
              </p:nvSpPr>
              <p:spPr>
                <a:xfrm>
                  <a:off x="3902350" y="193300"/>
                  <a:ext cx="53325" cy="11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4516" extrusionOk="0">
                      <a:moveTo>
                        <a:pt x="1340" y="0"/>
                      </a:moveTo>
                      <a:cubicBezTo>
                        <a:pt x="1191" y="0"/>
                        <a:pt x="993" y="50"/>
                        <a:pt x="869" y="149"/>
                      </a:cubicBezTo>
                      <a:cubicBezTo>
                        <a:pt x="348" y="496"/>
                        <a:pt x="26" y="992"/>
                        <a:pt x="1" y="1488"/>
                      </a:cubicBezTo>
                      <a:cubicBezTo>
                        <a:pt x="1" y="1711"/>
                        <a:pt x="75" y="1909"/>
                        <a:pt x="125" y="2132"/>
                      </a:cubicBezTo>
                      <a:cubicBezTo>
                        <a:pt x="348" y="2777"/>
                        <a:pt x="720" y="3347"/>
                        <a:pt x="1067" y="3892"/>
                      </a:cubicBezTo>
                      <a:cubicBezTo>
                        <a:pt x="1191" y="4066"/>
                        <a:pt x="1364" y="4487"/>
                        <a:pt x="1687" y="4512"/>
                      </a:cubicBezTo>
                      <a:cubicBezTo>
                        <a:pt x="1701" y="4514"/>
                        <a:pt x="1714" y="4515"/>
                        <a:pt x="1727" y="4515"/>
                      </a:cubicBezTo>
                      <a:cubicBezTo>
                        <a:pt x="2017" y="4515"/>
                        <a:pt x="2108" y="4009"/>
                        <a:pt x="2108" y="3843"/>
                      </a:cubicBezTo>
                      <a:cubicBezTo>
                        <a:pt x="2133" y="3644"/>
                        <a:pt x="2058" y="3471"/>
                        <a:pt x="2009" y="3273"/>
                      </a:cubicBezTo>
                      <a:cubicBezTo>
                        <a:pt x="1885" y="2777"/>
                        <a:pt x="1984" y="2281"/>
                        <a:pt x="2009" y="1760"/>
                      </a:cubicBezTo>
                      <a:cubicBezTo>
                        <a:pt x="2058" y="1240"/>
                        <a:pt x="2058" y="719"/>
                        <a:pt x="1761" y="273"/>
                      </a:cubicBezTo>
                      <a:cubicBezTo>
                        <a:pt x="1711" y="149"/>
                        <a:pt x="1563" y="0"/>
                        <a:pt x="134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9" name="Google Shape;20879;p66"/>
                <p:cNvSpPr/>
                <p:nvPr/>
              </p:nvSpPr>
              <p:spPr>
                <a:xfrm>
                  <a:off x="3907950" y="216225"/>
                  <a:ext cx="44025" cy="7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" h="3176" extrusionOk="0">
                      <a:moveTo>
                        <a:pt x="719" y="1"/>
                      </a:moveTo>
                      <a:cubicBezTo>
                        <a:pt x="521" y="298"/>
                        <a:pt x="471" y="596"/>
                        <a:pt x="496" y="918"/>
                      </a:cubicBezTo>
                      <a:cubicBezTo>
                        <a:pt x="298" y="720"/>
                        <a:pt x="149" y="571"/>
                        <a:pt x="0" y="372"/>
                      </a:cubicBezTo>
                      <a:lnTo>
                        <a:pt x="0" y="372"/>
                      </a:lnTo>
                      <a:cubicBezTo>
                        <a:pt x="174" y="918"/>
                        <a:pt x="347" y="1414"/>
                        <a:pt x="521" y="1934"/>
                      </a:cubicBezTo>
                      <a:cubicBezTo>
                        <a:pt x="620" y="2232"/>
                        <a:pt x="719" y="2529"/>
                        <a:pt x="892" y="2802"/>
                      </a:cubicBezTo>
                      <a:cubicBezTo>
                        <a:pt x="1010" y="2966"/>
                        <a:pt x="1217" y="3176"/>
                        <a:pt x="1492" y="3176"/>
                      </a:cubicBezTo>
                      <a:cubicBezTo>
                        <a:pt x="1506" y="3176"/>
                        <a:pt x="1522" y="3175"/>
                        <a:pt x="1537" y="3174"/>
                      </a:cubicBezTo>
                      <a:cubicBezTo>
                        <a:pt x="1611" y="3174"/>
                        <a:pt x="1661" y="3149"/>
                        <a:pt x="1711" y="3099"/>
                      </a:cubicBezTo>
                      <a:cubicBezTo>
                        <a:pt x="1760" y="3050"/>
                        <a:pt x="1760" y="2975"/>
                        <a:pt x="1760" y="2926"/>
                      </a:cubicBezTo>
                      <a:cubicBezTo>
                        <a:pt x="1735" y="2529"/>
                        <a:pt x="1711" y="2108"/>
                        <a:pt x="1587" y="1711"/>
                      </a:cubicBezTo>
                      <a:cubicBezTo>
                        <a:pt x="1487" y="1314"/>
                        <a:pt x="1512" y="843"/>
                        <a:pt x="1487" y="422"/>
                      </a:cubicBezTo>
                      <a:cubicBezTo>
                        <a:pt x="1487" y="298"/>
                        <a:pt x="1463" y="125"/>
                        <a:pt x="1339" y="75"/>
                      </a:cubicBezTo>
                      <a:cubicBezTo>
                        <a:pt x="1165" y="323"/>
                        <a:pt x="1091" y="596"/>
                        <a:pt x="992" y="843"/>
                      </a:cubicBezTo>
                      <a:cubicBezTo>
                        <a:pt x="868" y="670"/>
                        <a:pt x="793" y="447"/>
                        <a:pt x="769" y="224"/>
                      </a:cubicBezTo>
                      <a:cubicBezTo>
                        <a:pt x="769" y="174"/>
                        <a:pt x="744" y="75"/>
                        <a:pt x="719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0" name="Google Shape;20880;p66"/>
                <p:cNvSpPr/>
                <p:nvPr/>
              </p:nvSpPr>
              <p:spPr>
                <a:xfrm>
                  <a:off x="3930250" y="180275"/>
                  <a:ext cx="71925" cy="12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" h="4853" extrusionOk="0">
                      <a:moveTo>
                        <a:pt x="1711" y="1"/>
                      </a:moveTo>
                      <a:cubicBezTo>
                        <a:pt x="1587" y="26"/>
                        <a:pt x="1488" y="75"/>
                        <a:pt x="1438" y="174"/>
                      </a:cubicBezTo>
                      <a:cubicBezTo>
                        <a:pt x="323" y="1414"/>
                        <a:pt x="0" y="3000"/>
                        <a:pt x="620" y="4240"/>
                      </a:cubicBezTo>
                      <a:cubicBezTo>
                        <a:pt x="710" y="4374"/>
                        <a:pt x="820" y="4852"/>
                        <a:pt x="1059" y="4852"/>
                      </a:cubicBezTo>
                      <a:cubicBezTo>
                        <a:pt x="1085" y="4852"/>
                        <a:pt x="1112" y="4847"/>
                        <a:pt x="1141" y="4835"/>
                      </a:cubicBezTo>
                      <a:cubicBezTo>
                        <a:pt x="1438" y="4736"/>
                        <a:pt x="1637" y="4339"/>
                        <a:pt x="1761" y="4141"/>
                      </a:cubicBezTo>
                      <a:cubicBezTo>
                        <a:pt x="2256" y="3298"/>
                        <a:pt x="2752" y="2430"/>
                        <a:pt x="2851" y="1538"/>
                      </a:cubicBezTo>
                      <a:cubicBezTo>
                        <a:pt x="2876" y="1240"/>
                        <a:pt x="2851" y="893"/>
                        <a:pt x="2727" y="621"/>
                      </a:cubicBezTo>
                      <a:cubicBezTo>
                        <a:pt x="2579" y="323"/>
                        <a:pt x="2306" y="75"/>
                        <a:pt x="19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1" name="Google Shape;20881;p66"/>
                <p:cNvSpPr/>
                <p:nvPr/>
              </p:nvSpPr>
              <p:spPr>
                <a:xfrm>
                  <a:off x="3944500" y="206925"/>
                  <a:ext cx="47750" cy="9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0" h="3633" extrusionOk="0">
                      <a:moveTo>
                        <a:pt x="1414" y="1"/>
                      </a:moveTo>
                      <a:lnTo>
                        <a:pt x="1414" y="1"/>
                      </a:lnTo>
                      <a:cubicBezTo>
                        <a:pt x="1166" y="348"/>
                        <a:pt x="918" y="695"/>
                        <a:pt x="744" y="1042"/>
                      </a:cubicBezTo>
                      <a:cubicBezTo>
                        <a:pt x="695" y="720"/>
                        <a:pt x="645" y="447"/>
                        <a:pt x="620" y="125"/>
                      </a:cubicBezTo>
                      <a:cubicBezTo>
                        <a:pt x="620" y="199"/>
                        <a:pt x="447" y="373"/>
                        <a:pt x="397" y="472"/>
                      </a:cubicBezTo>
                      <a:cubicBezTo>
                        <a:pt x="323" y="596"/>
                        <a:pt x="273" y="720"/>
                        <a:pt x="249" y="844"/>
                      </a:cubicBezTo>
                      <a:cubicBezTo>
                        <a:pt x="149" y="1067"/>
                        <a:pt x="75" y="1315"/>
                        <a:pt x="50" y="1563"/>
                      </a:cubicBezTo>
                      <a:cubicBezTo>
                        <a:pt x="1" y="1984"/>
                        <a:pt x="25" y="2430"/>
                        <a:pt x="125" y="2827"/>
                      </a:cubicBezTo>
                      <a:cubicBezTo>
                        <a:pt x="174" y="3025"/>
                        <a:pt x="224" y="3223"/>
                        <a:pt x="323" y="3422"/>
                      </a:cubicBezTo>
                      <a:cubicBezTo>
                        <a:pt x="375" y="3527"/>
                        <a:pt x="416" y="3632"/>
                        <a:pt x="505" y="3632"/>
                      </a:cubicBezTo>
                      <a:cubicBezTo>
                        <a:pt x="542" y="3632"/>
                        <a:pt x="587" y="3614"/>
                        <a:pt x="645" y="3570"/>
                      </a:cubicBezTo>
                      <a:cubicBezTo>
                        <a:pt x="819" y="3422"/>
                        <a:pt x="943" y="3050"/>
                        <a:pt x="1042" y="2827"/>
                      </a:cubicBezTo>
                      <a:cubicBezTo>
                        <a:pt x="1166" y="2579"/>
                        <a:pt x="1290" y="2331"/>
                        <a:pt x="1389" y="2083"/>
                      </a:cubicBezTo>
                      <a:cubicBezTo>
                        <a:pt x="1587" y="1563"/>
                        <a:pt x="1785" y="1067"/>
                        <a:pt x="1909" y="546"/>
                      </a:cubicBezTo>
                      <a:lnTo>
                        <a:pt x="1909" y="546"/>
                      </a:lnTo>
                      <a:cubicBezTo>
                        <a:pt x="1686" y="670"/>
                        <a:pt x="1513" y="819"/>
                        <a:pt x="1314" y="992"/>
                      </a:cubicBezTo>
                      <a:cubicBezTo>
                        <a:pt x="1364" y="695"/>
                        <a:pt x="1389" y="348"/>
                        <a:pt x="141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2" name="Google Shape;20882;p66"/>
                <p:cNvSpPr/>
                <p:nvPr/>
              </p:nvSpPr>
              <p:spPr>
                <a:xfrm>
                  <a:off x="3761675" y="297625"/>
                  <a:ext cx="145675" cy="4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7" h="1951" extrusionOk="0">
                      <a:moveTo>
                        <a:pt x="853" y="0"/>
                      </a:moveTo>
                      <a:cubicBezTo>
                        <a:pt x="740" y="0"/>
                        <a:pt x="627" y="18"/>
                        <a:pt x="521" y="66"/>
                      </a:cubicBezTo>
                      <a:cubicBezTo>
                        <a:pt x="249" y="190"/>
                        <a:pt x="25" y="513"/>
                        <a:pt x="25" y="761"/>
                      </a:cubicBezTo>
                      <a:cubicBezTo>
                        <a:pt x="1" y="1008"/>
                        <a:pt x="149" y="1207"/>
                        <a:pt x="323" y="1331"/>
                      </a:cubicBezTo>
                      <a:cubicBezTo>
                        <a:pt x="521" y="1455"/>
                        <a:pt x="769" y="1554"/>
                        <a:pt x="1017" y="1628"/>
                      </a:cubicBezTo>
                      <a:cubicBezTo>
                        <a:pt x="1736" y="1802"/>
                        <a:pt x="2504" y="1950"/>
                        <a:pt x="3298" y="1950"/>
                      </a:cubicBezTo>
                      <a:cubicBezTo>
                        <a:pt x="3645" y="1950"/>
                        <a:pt x="5727" y="1826"/>
                        <a:pt x="5777" y="1331"/>
                      </a:cubicBezTo>
                      <a:cubicBezTo>
                        <a:pt x="5826" y="1033"/>
                        <a:pt x="5206" y="1033"/>
                        <a:pt x="4983" y="1033"/>
                      </a:cubicBezTo>
                      <a:cubicBezTo>
                        <a:pt x="4413" y="1008"/>
                        <a:pt x="3917" y="934"/>
                        <a:pt x="3471" y="810"/>
                      </a:cubicBezTo>
                      <a:cubicBezTo>
                        <a:pt x="2728" y="637"/>
                        <a:pt x="2033" y="339"/>
                        <a:pt x="1364" y="91"/>
                      </a:cubicBezTo>
                      <a:cubicBezTo>
                        <a:pt x="1212" y="46"/>
                        <a:pt x="1033" y="0"/>
                        <a:pt x="85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3" name="Google Shape;20883;p66"/>
                <p:cNvSpPr/>
                <p:nvPr/>
              </p:nvSpPr>
              <p:spPr>
                <a:xfrm>
                  <a:off x="3824900" y="320350"/>
                  <a:ext cx="75000" cy="1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790" extrusionOk="0">
                      <a:moveTo>
                        <a:pt x="25" y="0"/>
                      </a:moveTo>
                      <a:cubicBezTo>
                        <a:pt x="347" y="174"/>
                        <a:pt x="719" y="347"/>
                        <a:pt x="1116" y="471"/>
                      </a:cubicBezTo>
                      <a:cubicBezTo>
                        <a:pt x="744" y="496"/>
                        <a:pt x="372" y="496"/>
                        <a:pt x="0" y="521"/>
                      </a:cubicBezTo>
                      <a:cubicBezTo>
                        <a:pt x="573" y="689"/>
                        <a:pt x="1111" y="789"/>
                        <a:pt x="1701" y="789"/>
                      </a:cubicBezTo>
                      <a:cubicBezTo>
                        <a:pt x="1979" y="789"/>
                        <a:pt x="2268" y="767"/>
                        <a:pt x="2578" y="719"/>
                      </a:cubicBezTo>
                      <a:cubicBezTo>
                        <a:pt x="2677" y="670"/>
                        <a:pt x="2752" y="670"/>
                        <a:pt x="2851" y="620"/>
                      </a:cubicBezTo>
                      <a:cubicBezTo>
                        <a:pt x="2950" y="595"/>
                        <a:pt x="3000" y="496"/>
                        <a:pt x="2975" y="422"/>
                      </a:cubicBezTo>
                      <a:cubicBezTo>
                        <a:pt x="2950" y="347"/>
                        <a:pt x="2826" y="298"/>
                        <a:pt x="2702" y="273"/>
                      </a:cubicBezTo>
                      <a:cubicBezTo>
                        <a:pt x="2454" y="223"/>
                        <a:pt x="2256" y="174"/>
                        <a:pt x="2058" y="174"/>
                      </a:cubicBezTo>
                      <a:lnTo>
                        <a:pt x="1934" y="174"/>
                      </a:lnTo>
                      <a:cubicBezTo>
                        <a:pt x="1826" y="190"/>
                        <a:pt x="1722" y="196"/>
                        <a:pt x="1619" y="196"/>
                      </a:cubicBezTo>
                      <a:cubicBezTo>
                        <a:pt x="1413" y="196"/>
                        <a:pt x="1215" y="174"/>
                        <a:pt x="1017" y="174"/>
                      </a:cubicBezTo>
                      <a:cubicBezTo>
                        <a:pt x="694" y="149"/>
                        <a:pt x="347" y="99"/>
                        <a:pt x="25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4" name="Google Shape;20884;p66"/>
                <p:cNvSpPr/>
                <p:nvPr/>
              </p:nvSpPr>
              <p:spPr>
                <a:xfrm>
                  <a:off x="3820550" y="232725"/>
                  <a:ext cx="100425" cy="7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7" h="3184" extrusionOk="0">
                      <a:moveTo>
                        <a:pt x="572" y="0"/>
                      </a:moveTo>
                      <a:cubicBezTo>
                        <a:pt x="485" y="0"/>
                        <a:pt x="402" y="15"/>
                        <a:pt x="323" y="60"/>
                      </a:cubicBezTo>
                      <a:cubicBezTo>
                        <a:pt x="273" y="84"/>
                        <a:pt x="199" y="159"/>
                        <a:pt x="174" y="208"/>
                      </a:cubicBezTo>
                      <a:cubicBezTo>
                        <a:pt x="50" y="407"/>
                        <a:pt x="1" y="654"/>
                        <a:pt x="25" y="828"/>
                      </a:cubicBezTo>
                      <a:cubicBezTo>
                        <a:pt x="75" y="1051"/>
                        <a:pt x="249" y="1249"/>
                        <a:pt x="397" y="1423"/>
                      </a:cubicBezTo>
                      <a:cubicBezTo>
                        <a:pt x="1042" y="2117"/>
                        <a:pt x="1934" y="2613"/>
                        <a:pt x="2975" y="2985"/>
                      </a:cubicBezTo>
                      <a:cubicBezTo>
                        <a:pt x="3104" y="3017"/>
                        <a:pt x="3501" y="3184"/>
                        <a:pt x="3766" y="3184"/>
                      </a:cubicBezTo>
                      <a:cubicBezTo>
                        <a:pt x="3911" y="3184"/>
                        <a:pt x="4017" y="3134"/>
                        <a:pt x="4017" y="2985"/>
                      </a:cubicBezTo>
                      <a:cubicBezTo>
                        <a:pt x="4017" y="2786"/>
                        <a:pt x="3769" y="2638"/>
                        <a:pt x="3670" y="2514"/>
                      </a:cubicBezTo>
                      <a:lnTo>
                        <a:pt x="3223" y="1944"/>
                      </a:lnTo>
                      <a:cubicBezTo>
                        <a:pt x="2901" y="1572"/>
                        <a:pt x="2604" y="1150"/>
                        <a:pt x="2182" y="778"/>
                      </a:cubicBezTo>
                      <a:cubicBezTo>
                        <a:pt x="1860" y="431"/>
                        <a:pt x="1438" y="159"/>
                        <a:pt x="893" y="35"/>
                      </a:cubicBezTo>
                      <a:cubicBezTo>
                        <a:pt x="785" y="21"/>
                        <a:pt x="676" y="0"/>
                        <a:pt x="5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5" name="Google Shape;20885;p66"/>
                <p:cNvSpPr/>
                <p:nvPr/>
              </p:nvSpPr>
              <p:spPr>
                <a:xfrm>
                  <a:off x="3851550" y="255900"/>
                  <a:ext cx="64475" cy="5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9" h="2077" extrusionOk="0">
                      <a:moveTo>
                        <a:pt x="546" y="0"/>
                      </a:moveTo>
                      <a:cubicBezTo>
                        <a:pt x="546" y="347"/>
                        <a:pt x="793" y="645"/>
                        <a:pt x="1017" y="942"/>
                      </a:cubicBezTo>
                      <a:cubicBezTo>
                        <a:pt x="645" y="769"/>
                        <a:pt x="298" y="595"/>
                        <a:pt x="0" y="372"/>
                      </a:cubicBezTo>
                      <a:lnTo>
                        <a:pt x="0" y="372"/>
                      </a:lnTo>
                      <a:cubicBezTo>
                        <a:pt x="50" y="843"/>
                        <a:pt x="397" y="1240"/>
                        <a:pt x="818" y="1512"/>
                      </a:cubicBezTo>
                      <a:cubicBezTo>
                        <a:pt x="994" y="1610"/>
                        <a:pt x="1862" y="2077"/>
                        <a:pt x="2295" y="2077"/>
                      </a:cubicBezTo>
                      <a:cubicBezTo>
                        <a:pt x="2412" y="2077"/>
                        <a:pt x="2497" y="2043"/>
                        <a:pt x="2529" y="1959"/>
                      </a:cubicBezTo>
                      <a:cubicBezTo>
                        <a:pt x="2578" y="1735"/>
                        <a:pt x="2256" y="1463"/>
                        <a:pt x="2083" y="1314"/>
                      </a:cubicBezTo>
                      <a:cubicBezTo>
                        <a:pt x="1884" y="1091"/>
                        <a:pt x="1636" y="843"/>
                        <a:pt x="1388" y="620"/>
                      </a:cubicBezTo>
                      <a:cubicBezTo>
                        <a:pt x="1264" y="496"/>
                        <a:pt x="1091" y="397"/>
                        <a:pt x="942" y="273"/>
                      </a:cubicBezTo>
                      <a:cubicBezTo>
                        <a:pt x="917" y="248"/>
                        <a:pt x="546" y="75"/>
                        <a:pt x="546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6" name="Google Shape;20886;p66"/>
                <p:cNvSpPr/>
                <p:nvPr/>
              </p:nvSpPr>
              <p:spPr>
                <a:xfrm>
                  <a:off x="3788325" y="253150"/>
                  <a:ext cx="127075" cy="6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3" h="2773" extrusionOk="0">
                      <a:moveTo>
                        <a:pt x="949" y="0"/>
                      </a:moveTo>
                      <a:cubicBezTo>
                        <a:pt x="608" y="0"/>
                        <a:pt x="227" y="125"/>
                        <a:pt x="100" y="358"/>
                      </a:cubicBezTo>
                      <a:cubicBezTo>
                        <a:pt x="1" y="507"/>
                        <a:pt x="1" y="705"/>
                        <a:pt x="75" y="854"/>
                      </a:cubicBezTo>
                      <a:cubicBezTo>
                        <a:pt x="249" y="1275"/>
                        <a:pt x="744" y="1598"/>
                        <a:pt x="1215" y="1870"/>
                      </a:cubicBezTo>
                      <a:cubicBezTo>
                        <a:pt x="1686" y="2118"/>
                        <a:pt x="2133" y="2366"/>
                        <a:pt x="2628" y="2515"/>
                      </a:cubicBezTo>
                      <a:cubicBezTo>
                        <a:pt x="2975" y="2639"/>
                        <a:pt x="3322" y="2713"/>
                        <a:pt x="3694" y="2738"/>
                      </a:cubicBezTo>
                      <a:cubicBezTo>
                        <a:pt x="3823" y="2750"/>
                        <a:pt x="4023" y="2772"/>
                        <a:pt x="4224" y="2772"/>
                      </a:cubicBezTo>
                      <a:cubicBezTo>
                        <a:pt x="4450" y="2772"/>
                        <a:pt x="4679" y="2744"/>
                        <a:pt x="4810" y="2639"/>
                      </a:cubicBezTo>
                      <a:cubicBezTo>
                        <a:pt x="5083" y="2440"/>
                        <a:pt x="4686" y="2217"/>
                        <a:pt x="4488" y="2118"/>
                      </a:cubicBezTo>
                      <a:cubicBezTo>
                        <a:pt x="4190" y="1969"/>
                        <a:pt x="3917" y="1746"/>
                        <a:pt x="3595" y="1548"/>
                      </a:cubicBezTo>
                      <a:cubicBezTo>
                        <a:pt x="3075" y="1176"/>
                        <a:pt x="2579" y="804"/>
                        <a:pt x="2058" y="457"/>
                      </a:cubicBezTo>
                      <a:cubicBezTo>
                        <a:pt x="1785" y="259"/>
                        <a:pt x="1488" y="85"/>
                        <a:pt x="1116" y="11"/>
                      </a:cubicBezTo>
                      <a:cubicBezTo>
                        <a:pt x="1062" y="4"/>
                        <a:pt x="1006" y="0"/>
                        <a:pt x="94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7" name="Google Shape;20887;p66"/>
                <p:cNvSpPr/>
                <p:nvPr/>
              </p:nvSpPr>
              <p:spPr>
                <a:xfrm>
                  <a:off x="3832950" y="279450"/>
                  <a:ext cx="71650" cy="4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6" h="1639" extrusionOk="0">
                      <a:moveTo>
                        <a:pt x="571" y="0"/>
                      </a:moveTo>
                      <a:cubicBezTo>
                        <a:pt x="670" y="322"/>
                        <a:pt x="893" y="645"/>
                        <a:pt x="1190" y="868"/>
                      </a:cubicBezTo>
                      <a:cubicBezTo>
                        <a:pt x="769" y="793"/>
                        <a:pt x="323" y="645"/>
                        <a:pt x="0" y="446"/>
                      </a:cubicBezTo>
                      <a:lnTo>
                        <a:pt x="0" y="446"/>
                      </a:lnTo>
                      <a:cubicBezTo>
                        <a:pt x="149" y="669"/>
                        <a:pt x="298" y="893"/>
                        <a:pt x="546" y="1041"/>
                      </a:cubicBezTo>
                      <a:cubicBezTo>
                        <a:pt x="744" y="1165"/>
                        <a:pt x="942" y="1240"/>
                        <a:pt x="1166" y="1314"/>
                      </a:cubicBezTo>
                      <a:cubicBezTo>
                        <a:pt x="1562" y="1438"/>
                        <a:pt x="2008" y="1562"/>
                        <a:pt x="2430" y="1636"/>
                      </a:cubicBezTo>
                      <a:cubicBezTo>
                        <a:pt x="2449" y="1638"/>
                        <a:pt x="2467" y="1638"/>
                        <a:pt x="2485" y="1638"/>
                      </a:cubicBezTo>
                      <a:cubicBezTo>
                        <a:pt x="2809" y="1638"/>
                        <a:pt x="2866" y="1429"/>
                        <a:pt x="2678" y="1264"/>
                      </a:cubicBezTo>
                      <a:cubicBezTo>
                        <a:pt x="2430" y="1017"/>
                        <a:pt x="1984" y="818"/>
                        <a:pt x="1661" y="645"/>
                      </a:cubicBezTo>
                      <a:cubicBezTo>
                        <a:pt x="1314" y="422"/>
                        <a:pt x="942" y="198"/>
                        <a:pt x="571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8" name="Google Shape;20888;p66"/>
                <p:cNvSpPr/>
                <p:nvPr/>
              </p:nvSpPr>
              <p:spPr>
                <a:xfrm>
                  <a:off x="3863925" y="210375"/>
                  <a:ext cx="76875" cy="9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5" h="3960" extrusionOk="0">
                      <a:moveTo>
                        <a:pt x="735" y="0"/>
                      </a:moveTo>
                      <a:cubicBezTo>
                        <a:pt x="673" y="0"/>
                        <a:pt x="609" y="11"/>
                        <a:pt x="546" y="36"/>
                      </a:cubicBezTo>
                      <a:cubicBezTo>
                        <a:pt x="422" y="86"/>
                        <a:pt x="323" y="210"/>
                        <a:pt x="274" y="309"/>
                      </a:cubicBezTo>
                      <a:cubicBezTo>
                        <a:pt x="1" y="805"/>
                        <a:pt x="1" y="1201"/>
                        <a:pt x="174" y="1672"/>
                      </a:cubicBezTo>
                      <a:cubicBezTo>
                        <a:pt x="546" y="2540"/>
                        <a:pt x="1364" y="3383"/>
                        <a:pt x="2381" y="3879"/>
                      </a:cubicBezTo>
                      <a:cubicBezTo>
                        <a:pt x="2467" y="3913"/>
                        <a:pt x="2589" y="3960"/>
                        <a:pt x="2714" y="3960"/>
                      </a:cubicBezTo>
                      <a:cubicBezTo>
                        <a:pt x="2769" y="3960"/>
                        <a:pt x="2824" y="3951"/>
                        <a:pt x="2877" y="3928"/>
                      </a:cubicBezTo>
                      <a:cubicBezTo>
                        <a:pt x="3075" y="3829"/>
                        <a:pt x="3025" y="3581"/>
                        <a:pt x="3025" y="3432"/>
                      </a:cubicBezTo>
                      <a:cubicBezTo>
                        <a:pt x="3001" y="2937"/>
                        <a:pt x="2777" y="2416"/>
                        <a:pt x="2530" y="1945"/>
                      </a:cubicBezTo>
                      <a:cubicBezTo>
                        <a:pt x="2430" y="1772"/>
                        <a:pt x="2356" y="1598"/>
                        <a:pt x="2257" y="1425"/>
                      </a:cubicBezTo>
                      <a:cubicBezTo>
                        <a:pt x="2009" y="954"/>
                        <a:pt x="1736" y="557"/>
                        <a:pt x="1240" y="185"/>
                      </a:cubicBezTo>
                      <a:cubicBezTo>
                        <a:pt x="1093" y="93"/>
                        <a:pt x="917" y="0"/>
                        <a:pt x="7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9" name="Google Shape;20889;p66"/>
                <p:cNvSpPr/>
                <p:nvPr/>
              </p:nvSpPr>
              <p:spPr>
                <a:xfrm>
                  <a:off x="3887475" y="245350"/>
                  <a:ext cx="45625" cy="5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2345" extrusionOk="0">
                      <a:moveTo>
                        <a:pt x="1" y="620"/>
                      </a:moveTo>
                      <a:lnTo>
                        <a:pt x="1" y="620"/>
                      </a:lnTo>
                      <a:cubicBezTo>
                        <a:pt x="6" y="623"/>
                        <a:pt x="11" y="626"/>
                        <a:pt x="16" y="629"/>
                      </a:cubicBezTo>
                      <a:lnTo>
                        <a:pt x="16" y="629"/>
                      </a:lnTo>
                      <a:cubicBezTo>
                        <a:pt x="11" y="625"/>
                        <a:pt x="6" y="622"/>
                        <a:pt x="1" y="620"/>
                      </a:cubicBezTo>
                      <a:close/>
                      <a:moveTo>
                        <a:pt x="670" y="1"/>
                      </a:moveTo>
                      <a:lnTo>
                        <a:pt x="670" y="1"/>
                      </a:lnTo>
                      <a:cubicBezTo>
                        <a:pt x="695" y="397"/>
                        <a:pt x="720" y="794"/>
                        <a:pt x="918" y="1166"/>
                      </a:cubicBezTo>
                      <a:cubicBezTo>
                        <a:pt x="601" y="995"/>
                        <a:pt x="309" y="801"/>
                        <a:pt x="16" y="629"/>
                      </a:cubicBezTo>
                      <a:lnTo>
                        <a:pt x="16" y="629"/>
                      </a:lnTo>
                      <a:cubicBezTo>
                        <a:pt x="75" y="681"/>
                        <a:pt x="77" y="897"/>
                        <a:pt x="100" y="943"/>
                      </a:cubicBezTo>
                      <a:cubicBezTo>
                        <a:pt x="125" y="1067"/>
                        <a:pt x="199" y="1166"/>
                        <a:pt x="249" y="1265"/>
                      </a:cubicBezTo>
                      <a:cubicBezTo>
                        <a:pt x="373" y="1488"/>
                        <a:pt x="546" y="1662"/>
                        <a:pt x="720" y="1860"/>
                      </a:cubicBezTo>
                      <a:cubicBezTo>
                        <a:pt x="918" y="2033"/>
                        <a:pt x="1117" y="2182"/>
                        <a:pt x="1414" y="2306"/>
                      </a:cubicBezTo>
                      <a:cubicBezTo>
                        <a:pt x="1477" y="2332"/>
                        <a:pt x="1532" y="2344"/>
                        <a:pt x="1579" y="2344"/>
                      </a:cubicBezTo>
                      <a:cubicBezTo>
                        <a:pt x="1756" y="2344"/>
                        <a:pt x="1825" y="2179"/>
                        <a:pt x="1786" y="1984"/>
                      </a:cubicBezTo>
                      <a:cubicBezTo>
                        <a:pt x="1612" y="1240"/>
                        <a:pt x="1216" y="546"/>
                        <a:pt x="670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0" name="Google Shape;20890;p66"/>
                <p:cNvSpPr/>
                <p:nvPr/>
              </p:nvSpPr>
              <p:spPr>
                <a:xfrm>
                  <a:off x="3943275" y="194050"/>
                  <a:ext cx="132650" cy="11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06" h="4685" extrusionOk="0">
                      <a:moveTo>
                        <a:pt x="4819" y="1"/>
                      </a:moveTo>
                      <a:cubicBezTo>
                        <a:pt x="4640" y="1"/>
                        <a:pt x="4445" y="47"/>
                        <a:pt x="4264" y="119"/>
                      </a:cubicBezTo>
                      <a:cubicBezTo>
                        <a:pt x="3595" y="367"/>
                        <a:pt x="3074" y="838"/>
                        <a:pt x="2653" y="1309"/>
                      </a:cubicBezTo>
                      <a:cubicBezTo>
                        <a:pt x="2330" y="1607"/>
                        <a:pt x="0" y="4581"/>
                        <a:pt x="719" y="4680"/>
                      </a:cubicBezTo>
                      <a:cubicBezTo>
                        <a:pt x="735" y="4683"/>
                        <a:pt x="751" y="4684"/>
                        <a:pt x="767" y="4684"/>
                      </a:cubicBezTo>
                      <a:cubicBezTo>
                        <a:pt x="900" y="4684"/>
                        <a:pt x="1033" y="4601"/>
                        <a:pt x="1165" y="4556"/>
                      </a:cubicBezTo>
                      <a:cubicBezTo>
                        <a:pt x="2727" y="3714"/>
                        <a:pt x="4041" y="2573"/>
                        <a:pt x="4933" y="1309"/>
                      </a:cubicBezTo>
                      <a:cubicBezTo>
                        <a:pt x="5057" y="1111"/>
                        <a:pt x="5181" y="937"/>
                        <a:pt x="5231" y="739"/>
                      </a:cubicBezTo>
                      <a:cubicBezTo>
                        <a:pt x="5305" y="565"/>
                        <a:pt x="5305" y="342"/>
                        <a:pt x="5181" y="194"/>
                      </a:cubicBezTo>
                      <a:cubicBezTo>
                        <a:pt x="5156" y="119"/>
                        <a:pt x="5082" y="70"/>
                        <a:pt x="5008" y="20"/>
                      </a:cubicBezTo>
                      <a:cubicBezTo>
                        <a:pt x="4948" y="7"/>
                        <a:pt x="4884" y="1"/>
                        <a:pt x="481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1" name="Google Shape;20891;p66"/>
                <p:cNvSpPr/>
                <p:nvPr/>
              </p:nvSpPr>
              <p:spPr>
                <a:xfrm>
                  <a:off x="3964725" y="229875"/>
                  <a:ext cx="65325" cy="7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3" h="2977" extrusionOk="0">
                      <a:moveTo>
                        <a:pt x="2464" y="0"/>
                      </a:moveTo>
                      <a:lnTo>
                        <a:pt x="2464" y="0"/>
                      </a:lnTo>
                      <a:cubicBezTo>
                        <a:pt x="2365" y="124"/>
                        <a:pt x="2092" y="273"/>
                        <a:pt x="1993" y="397"/>
                      </a:cubicBezTo>
                      <a:cubicBezTo>
                        <a:pt x="1819" y="521"/>
                        <a:pt x="1695" y="669"/>
                        <a:pt x="1547" y="793"/>
                      </a:cubicBezTo>
                      <a:cubicBezTo>
                        <a:pt x="1249" y="1066"/>
                        <a:pt x="1001" y="1363"/>
                        <a:pt x="753" y="1661"/>
                      </a:cubicBezTo>
                      <a:cubicBezTo>
                        <a:pt x="505" y="1934"/>
                        <a:pt x="332" y="2206"/>
                        <a:pt x="134" y="2529"/>
                      </a:cubicBezTo>
                      <a:cubicBezTo>
                        <a:pt x="36" y="2684"/>
                        <a:pt x="0" y="2976"/>
                        <a:pt x="204" y="2976"/>
                      </a:cubicBezTo>
                      <a:cubicBezTo>
                        <a:pt x="260" y="2976"/>
                        <a:pt x="335" y="2954"/>
                        <a:pt x="431" y="2900"/>
                      </a:cubicBezTo>
                      <a:cubicBezTo>
                        <a:pt x="1224" y="2429"/>
                        <a:pt x="1943" y="1884"/>
                        <a:pt x="2538" y="1264"/>
                      </a:cubicBezTo>
                      <a:lnTo>
                        <a:pt x="2538" y="1264"/>
                      </a:lnTo>
                      <a:cubicBezTo>
                        <a:pt x="2216" y="1388"/>
                        <a:pt x="1869" y="1512"/>
                        <a:pt x="1571" y="1636"/>
                      </a:cubicBezTo>
                      <a:cubicBezTo>
                        <a:pt x="1943" y="1314"/>
                        <a:pt x="2315" y="967"/>
                        <a:pt x="2613" y="645"/>
                      </a:cubicBezTo>
                      <a:lnTo>
                        <a:pt x="2613" y="645"/>
                      </a:lnTo>
                      <a:cubicBezTo>
                        <a:pt x="2216" y="818"/>
                        <a:pt x="1844" y="1041"/>
                        <a:pt x="1497" y="1264"/>
                      </a:cubicBezTo>
                      <a:cubicBezTo>
                        <a:pt x="1869" y="868"/>
                        <a:pt x="2191" y="421"/>
                        <a:pt x="2464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2" name="Google Shape;20892;p66"/>
                <p:cNvSpPr/>
                <p:nvPr/>
              </p:nvSpPr>
              <p:spPr>
                <a:xfrm>
                  <a:off x="3979825" y="219250"/>
                  <a:ext cx="136375" cy="9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5" h="3844" extrusionOk="0">
                      <a:moveTo>
                        <a:pt x="4664" y="1"/>
                      </a:moveTo>
                      <a:cubicBezTo>
                        <a:pt x="4639" y="1"/>
                        <a:pt x="4614" y="2"/>
                        <a:pt x="4587" y="4"/>
                      </a:cubicBezTo>
                      <a:cubicBezTo>
                        <a:pt x="4240" y="53"/>
                        <a:pt x="4041" y="177"/>
                        <a:pt x="3793" y="375"/>
                      </a:cubicBezTo>
                      <a:cubicBezTo>
                        <a:pt x="3099" y="946"/>
                        <a:pt x="2430" y="1491"/>
                        <a:pt x="1761" y="2061"/>
                      </a:cubicBezTo>
                      <a:lnTo>
                        <a:pt x="744" y="2904"/>
                      </a:lnTo>
                      <a:cubicBezTo>
                        <a:pt x="496" y="3102"/>
                        <a:pt x="1" y="3350"/>
                        <a:pt x="75" y="3672"/>
                      </a:cubicBezTo>
                      <a:cubicBezTo>
                        <a:pt x="87" y="3804"/>
                        <a:pt x="208" y="3843"/>
                        <a:pt x="355" y="3843"/>
                      </a:cubicBezTo>
                      <a:cubicBezTo>
                        <a:pt x="514" y="3843"/>
                        <a:pt x="703" y="3797"/>
                        <a:pt x="819" y="3772"/>
                      </a:cubicBezTo>
                      <a:cubicBezTo>
                        <a:pt x="2058" y="3449"/>
                        <a:pt x="3223" y="2954"/>
                        <a:pt x="4240" y="2309"/>
                      </a:cubicBezTo>
                      <a:cubicBezTo>
                        <a:pt x="4537" y="2111"/>
                        <a:pt x="4810" y="1937"/>
                        <a:pt x="5033" y="1714"/>
                      </a:cubicBezTo>
                      <a:cubicBezTo>
                        <a:pt x="5454" y="1293"/>
                        <a:pt x="5430" y="822"/>
                        <a:pt x="5206" y="375"/>
                      </a:cubicBezTo>
                      <a:cubicBezTo>
                        <a:pt x="5114" y="146"/>
                        <a:pt x="4980" y="1"/>
                        <a:pt x="46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3" name="Google Shape;20893;p66"/>
                <p:cNvSpPr/>
                <p:nvPr/>
              </p:nvSpPr>
              <p:spPr>
                <a:xfrm>
                  <a:off x="3983900" y="256500"/>
                  <a:ext cx="86425" cy="5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7" h="2226" extrusionOk="0">
                      <a:moveTo>
                        <a:pt x="2961" y="1"/>
                      </a:moveTo>
                      <a:lnTo>
                        <a:pt x="2961" y="1"/>
                      </a:lnTo>
                      <a:cubicBezTo>
                        <a:pt x="2193" y="373"/>
                        <a:pt x="1523" y="869"/>
                        <a:pt x="804" y="1364"/>
                      </a:cubicBezTo>
                      <a:cubicBezTo>
                        <a:pt x="606" y="1538"/>
                        <a:pt x="110" y="1786"/>
                        <a:pt x="61" y="1959"/>
                      </a:cubicBezTo>
                      <a:cubicBezTo>
                        <a:pt x="1" y="2170"/>
                        <a:pt x="168" y="2225"/>
                        <a:pt x="365" y="2225"/>
                      </a:cubicBezTo>
                      <a:cubicBezTo>
                        <a:pt x="493" y="2225"/>
                        <a:pt x="633" y="2202"/>
                        <a:pt x="730" y="2182"/>
                      </a:cubicBezTo>
                      <a:cubicBezTo>
                        <a:pt x="1697" y="1860"/>
                        <a:pt x="2564" y="1439"/>
                        <a:pt x="3457" y="993"/>
                      </a:cubicBezTo>
                      <a:lnTo>
                        <a:pt x="3457" y="993"/>
                      </a:lnTo>
                      <a:cubicBezTo>
                        <a:pt x="2912" y="1092"/>
                        <a:pt x="2341" y="1216"/>
                        <a:pt x="1796" y="1364"/>
                      </a:cubicBezTo>
                      <a:cubicBezTo>
                        <a:pt x="2267" y="1092"/>
                        <a:pt x="2688" y="794"/>
                        <a:pt x="3135" y="472"/>
                      </a:cubicBezTo>
                      <a:lnTo>
                        <a:pt x="3135" y="472"/>
                      </a:lnTo>
                      <a:cubicBezTo>
                        <a:pt x="2589" y="720"/>
                        <a:pt x="2069" y="968"/>
                        <a:pt x="1523" y="1191"/>
                      </a:cubicBezTo>
                      <a:cubicBezTo>
                        <a:pt x="2019" y="794"/>
                        <a:pt x="2465" y="422"/>
                        <a:pt x="2961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4" name="Google Shape;20894;p66"/>
                <p:cNvSpPr/>
                <p:nvPr/>
              </p:nvSpPr>
              <p:spPr>
                <a:xfrm>
                  <a:off x="3881300" y="287075"/>
                  <a:ext cx="138825" cy="9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" h="3671" extrusionOk="0">
                      <a:moveTo>
                        <a:pt x="3255" y="0"/>
                      </a:moveTo>
                      <a:cubicBezTo>
                        <a:pt x="3149" y="0"/>
                        <a:pt x="3039" y="6"/>
                        <a:pt x="2925" y="17"/>
                      </a:cubicBezTo>
                      <a:cubicBezTo>
                        <a:pt x="2801" y="17"/>
                        <a:pt x="2677" y="67"/>
                        <a:pt x="2553" y="92"/>
                      </a:cubicBezTo>
                      <a:cubicBezTo>
                        <a:pt x="2033" y="191"/>
                        <a:pt x="1537" y="389"/>
                        <a:pt x="1165" y="712"/>
                      </a:cubicBezTo>
                      <a:cubicBezTo>
                        <a:pt x="744" y="984"/>
                        <a:pt x="446" y="1381"/>
                        <a:pt x="248" y="1728"/>
                      </a:cubicBezTo>
                      <a:cubicBezTo>
                        <a:pt x="74" y="2075"/>
                        <a:pt x="0" y="2447"/>
                        <a:pt x="174" y="2744"/>
                      </a:cubicBezTo>
                      <a:cubicBezTo>
                        <a:pt x="372" y="3190"/>
                        <a:pt x="868" y="3488"/>
                        <a:pt x="1463" y="3612"/>
                      </a:cubicBezTo>
                      <a:cubicBezTo>
                        <a:pt x="1660" y="3651"/>
                        <a:pt x="1878" y="3671"/>
                        <a:pt x="2102" y="3671"/>
                      </a:cubicBezTo>
                      <a:cubicBezTo>
                        <a:pt x="2579" y="3671"/>
                        <a:pt x="3082" y="3582"/>
                        <a:pt x="3471" y="3414"/>
                      </a:cubicBezTo>
                      <a:cubicBezTo>
                        <a:pt x="3768" y="3290"/>
                        <a:pt x="4016" y="3116"/>
                        <a:pt x="4264" y="2967"/>
                      </a:cubicBezTo>
                      <a:cubicBezTo>
                        <a:pt x="4661" y="2719"/>
                        <a:pt x="5032" y="2397"/>
                        <a:pt x="5280" y="2075"/>
                      </a:cubicBezTo>
                      <a:cubicBezTo>
                        <a:pt x="5503" y="1753"/>
                        <a:pt x="5553" y="1430"/>
                        <a:pt x="5454" y="1108"/>
                      </a:cubicBezTo>
                      <a:cubicBezTo>
                        <a:pt x="5330" y="811"/>
                        <a:pt x="5082" y="513"/>
                        <a:pt x="4760" y="364"/>
                      </a:cubicBezTo>
                      <a:cubicBezTo>
                        <a:pt x="4280" y="156"/>
                        <a:pt x="3818" y="0"/>
                        <a:pt x="32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5" name="Google Shape;20895;p66"/>
                <p:cNvSpPr/>
                <p:nvPr/>
              </p:nvSpPr>
              <p:spPr>
                <a:xfrm>
                  <a:off x="3892450" y="289975"/>
                  <a:ext cx="115300" cy="7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2" h="3145" extrusionOk="0">
                      <a:moveTo>
                        <a:pt x="2727" y="1"/>
                      </a:moveTo>
                      <a:cubicBezTo>
                        <a:pt x="2107" y="75"/>
                        <a:pt x="1661" y="323"/>
                        <a:pt x="1141" y="571"/>
                      </a:cubicBezTo>
                      <a:cubicBezTo>
                        <a:pt x="595" y="843"/>
                        <a:pt x="347" y="1240"/>
                        <a:pt x="124" y="1686"/>
                      </a:cubicBezTo>
                      <a:cubicBezTo>
                        <a:pt x="50" y="1810"/>
                        <a:pt x="0" y="1959"/>
                        <a:pt x="99" y="2058"/>
                      </a:cubicBezTo>
                      <a:cubicBezTo>
                        <a:pt x="149" y="2108"/>
                        <a:pt x="248" y="2132"/>
                        <a:pt x="273" y="2207"/>
                      </a:cubicBezTo>
                      <a:cubicBezTo>
                        <a:pt x="273" y="2256"/>
                        <a:pt x="273" y="2306"/>
                        <a:pt x="248" y="2331"/>
                      </a:cubicBezTo>
                      <a:cubicBezTo>
                        <a:pt x="174" y="2455"/>
                        <a:pt x="149" y="2603"/>
                        <a:pt x="298" y="2678"/>
                      </a:cubicBezTo>
                      <a:cubicBezTo>
                        <a:pt x="340" y="2699"/>
                        <a:pt x="390" y="2706"/>
                        <a:pt x="444" y="2706"/>
                      </a:cubicBezTo>
                      <a:cubicBezTo>
                        <a:pt x="518" y="2706"/>
                        <a:pt x="598" y="2692"/>
                        <a:pt x="670" y="2678"/>
                      </a:cubicBezTo>
                      <a:cubicBezTo>
                        <a:pt x="732" y="2678"/>
                        <a:pt x="806" y="2665"/>
                        <a:pt x="871" y="2665"/>
                      </a:cubicBezTo>
                      <a:cubicBezTo>
                        <a:pt x="936" y="2665"/>
                        <a:pt x="992" y="2678"/>
                        <a:pt x="1017" y="2727"/>
                      </a:cubicBezTo>
                      <a:cubicBezTo>
                        <a:pt x="1116" y="2827"/>
                        <a:pt x="1017" y="2951"/>
                        <a:pt x="1041" y="3050"/>
                      </a:cubicBezTo>
                      <a:cubicBezTo>
                        <a:pt x="1077" y="3103"/>
                        <a:pt x="1190" y="3144"/>
                        <a:pt x="1325" y="3144"/>
                      </a:cubicBezTo>
                      <a:cubicBezTo>
                        <a:pt x="1377" y="3144"/>
                        <a:pt x="1432" y="3138"/>
                        <a:pt x="1488" y="3124"/>
                      </a:cubicBezTo>
                      <a:cubicBezTo>
                        <a:pt x="2479" y="3000"/>
                        <a:pt x="3446" y="2579"/>
                        <a:pt x="4239" y="2058"/>
                      </a:cubicBezTo>
                      <a:cubicBezTo>
                        <a:pt x="4388" y="1959"/>
                        <a:pt x="4562" y="1810"/>
                        <a:pt x="4487" y="1686"/>
                      </a:cubicBezTo>
                      <a:cubicBezTo>
                        <a:pt x="4462" y="1612"/>
                        <a:pt x="4338" y="1587"/>
                        <a:pt x="4215" y="1562"/>
                      </a:cubicBezTo>
                      <a:cubicBezTo>
                        <a:pt x="4091" y="1513"/>
                        <a:pt x="3967" y="1488"/>
                        <a:pt x="3967" y="1389"/>
                      </a:cubicBezTo>
                      <a:cubicBezTo>
                        <a:pt x="3967" y="1314"/>
                        <a:pt x="4066" y="1240"/>
                        <a:pt x="4190" y="1190"/>
                      </a:cubicBezTo>
                      <a:cubicBezTo>
                        <a:pt x="4314" y="1141"/>
                        <a:pt x="4438" y="1116"/>
                        <a:pt x="4512" y="1017"/>
                      </a:cubicBezTo>
                      <a:cubicBezTo>
                        <a:pt x="4611" y="943"/>
                        <a:pt x="4586" y="769"/>
                        <a:pt x="4487" y="719"/>
                      </a:cubicBezTo>
                      <a:cubicBezTo>
                        <a:pt x="4438" y="695"/>
                        <a:pt x="4363" y="645"/>
                        <a:pt x="4314" y="645"/>
                      </a:cubicBezTo>
                      <a:cubicBezTo>
                        <a:pt x="4091" y="620"/>
                        <a:pt x="3892" y="571"/>
                        <a:pt x="3719" y="521"/>
                      </a:cubicBezTo>
                      <a:cubicBezTo>
                        <a:pt x="3644" y="521"/>
                        <a:pt x="3595" y="496"/>
                        <a:pt x="3595" y="472"/>
                      </a:cubicBezTo>
                      <a:cubicBezTo>
                        <a:pt x="3545" y="397"/>
                        <a:pt x="3744" y="348"/>
                        <a:pt x="3818" y="248"/>
                      </a:cubicBezTo>
                      <a:cubicBezTo>
                        <a:pt x="3843" y="149"/>
                        <a:pt x="3719" y="100"/>
                        <a:pt x="3595" y="75"/>
                      </a:cubicBezTo>
                      <a:cubicBezTo>
                        <a:pt x="3273" y="1"/>
                        <a:pt x="2975" y="1"/>
                        <a:pt x="27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6" name="Google Shape;20896;p66"/>
                <p:cNvSpPr/>
                <p:nvPr/>
              </p:nvSpPr>
              <p:spPr>
                <a:xfrm>
                  <a:off x="3935925" y="302250"/>
                  <a:ext cx="4275" cy="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132" extrusionOk="0">
                      <a:moveTo>
                        <a:pt x="93" y="1"/>
                      </a:moveTo>
                      <a:cubicBezTo>
                        <a:pt x="48" y="1"/>
                        <a:pt x="1" y="45"/>
                        <a:pt x="21" y="107"/>
                      </a:cubicBezTo>
                      <a:cubicBezTo>
                        <a:pt x="46" y="107"/>
                        <a:pt x="46" y="131"/>
                        <a:pt x="121" y="131"/>
                      </a:cubicBezTo>
                      <a:cubicBezTo>
                        <a:pt x="170" y="107"/>
                        <a:pt x="170" y="7"/>
                        <a:pt x="121" y="7"/>
                      </a:cubicBezTo>
                      <a:cubicBezTo>
                        <a:pt x="112" y="3"/>
                        <a:pt x="102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7" name="Google Shape;20897;p66"/>
                <p:cNvSpPr/>
                <p:nvPr/>
              </p:nvSpPr>
              <p:spPr>
                <a:xfrm>
                  <a:off x="3905100" y="326475"/>
                  <a:ext cx="3875" cy="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" h="98" extrusionOk="0">
                      <a:moveTo>
                        <a:pt x="73" y="1"/>
                      </a:moveTo>
                      <a:cubicBezTo>
                        <a:pt x="48" y="1"/>
                        <a:pt x="24" y="9"/>
                        <a:pt x="15" y="28"/>
                      </a:cubicBezTo>
                      <a:cubicBezTo>
                        <a:pt x="0" y="71"/>
                        <a:pt x="36" y="98"/>
                        <a:pt x="74" y="98"/>
                      </a:cubicBezTo>
                      <a:cubicBezTo>
                        <a:pt x="101" y="98"/>
                        <a:pt x="128" y="84"/>
                        <a:pt x="139" y="53"/>
                      </a:cubicBezTo>
                      <a:cubicBezTo>
                        <a:pt x="154" y="22"/>
                        <a:pt x="113" y="1"/>
                        <a:pt x="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8" name="Google Shape;20898;p66"/>
                <p:cNvSpPr/>
                <p:nvPr/>
              </p:nvSpPr>
              <p:spPr>
                <a:xfrm>
                  <a:off x="3958750" y="300775"/>
                  <a:ext cx="12425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" h="296" extrusionOk="0">
                      <a:moveTo>
                        <a:pt x="263" y="0"/>
                      </a:moveTo>
                      <a:cubicBezTo>
                        <a:pt x="172" y="0"/>
                        <a:pt x="94" y="53"/>
                        <a:pt x="75" y="91"/>
                      </a:cubicBezTo>
                      <a:cubicBezTo>
                        <a:pt x="1" y="166"/>
                        <a:pt x="75" y="265"/>
                        <a:pt x="174" y="289"/>
                      </a:cubicBezTo>
                      <a:cubicBezTo>
                        <a:pt x="196" y="294"/>
                        <a:pt x="218" y="296"/>
                        <a:pt x="240" y="296"/>
                      </a:cubicBezTo>
                      <a:cubicBezTo>
                        <a:pt x="339" y="296"/>
                        <a:pt x="427" y="252"/>
                        <a:pt x="447" y="190"/>
                      </a:cubicBezTo>
                      <a:cubicBezTo>
                        <a:pt x="497" y="91"/>
                        <a:pt x="447" y="42"/>
                        <a:pt x="348" y="17"/>
                      </a:cubicBezTo>
                      <a:cubicBezTo>
                        <a:pt x="319" y="5"/>
                        <a:pt x="290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9" name="Google Shape;20899;p66"/>
                <p:cNvSpPr/>
                <p:nvPr/>
              </p:nvSpPr>
              <p:spPr>
                <a:xfrm>
                  <a:off x="3915725" y="334075"/>
                  <a:ext cx="12350" cy="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" h="284" extrusionOk="0">
                      <a:moveTo>
                        <a:pt x="267" y="1"/>
                      </a:moveTo>
                      <a:cubicBezTo>
                        <a:pt x="190" y="1"/>
                        <a:pt x="109" y="31"/>
                        <a:pt x="61" y="98"/>
                      </a:cubicBezTo>
                      <a:cubicBezTo>
                        <a:pt x="1" y="218"/>
                        <a:pt x="113" y="283"/>
                        <a:pt x="234" y="283"/>
                      </a:cubicBezTo>
                      <a:cubicBezTo>
                        <a:pt x="312" y="283"/>
                        <a:pt x="394" y="256"/>
                        <a:pt x="433" y="197"/>
                      </a:cubicBezTo>
                      <a:cubicBezTo>
                        <a:pt x="493" y="75"/>
                        <a:pt x="387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00" name="Google Shape;20900;p66"/>
                <p:cNvSpPr/>
                <p:nvPr/>
              </p:nvSpPr>
              <p:spPr>
                <a:xfrm>
                  <a:off x="3914125" y="309100"/>
                  <a:ext cx="8700" cy="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" h="272" extrusionOk="0">
                      <a:moveTo>
                        <a:pt x="188" y="0"/>
                      </a:moveTo>
                      <a:cubicBezTo>
                        <a:pt x="176" y="0"/>
                        <a:pt x="163" y="1"/>
                        <a:pt x="150" y="4"/>
                      </a:cubicBezTo>
                      <a:cubicBezTo>
                        <a:pt x="51" y="54"/>
                        <a:pt x="1" y="103"/>
                        <a:pt x="1" y="178"/>
                      </a:cubicBezTo>
                      <a:cubicBezTo>
                        <a:pt x="19" y="231"/>
                        <a:pt x="75" y="272"/>
                        <a:pt x="143" y="272"/>
                      </a:cubicBezTo>
                      <a:cubicBezTo>
                        <a:pt x="169" y="272"/>
                        <a:pt x="196" y="266"/>
                        <a:pt x="224" y="252"/>
                      </a:cubicBezTo>
                      <a:cubicBezTo>
                        <a:pt x="274" y="227"/>
                        <a:pt x="348" y="202"/>
                        <a:pt x="348" y="128"/>
                      </a:cubicBezTo>
                      <a:cubicBezTo>
                        <a:pt x="348" y="84"/>
                        <a:pt x="289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01" name="Google Shape;20901;p66"/>
                <p:cNvSpPr/>
                <p:nvPr/>
              </p:nvSpPr>
              <p:spPr>
                <a:xfrm>
                  <a:off x="3949850" y="324525"/>
                  <a:ext cx="982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234" extrusionOk="0">
                      <a:moveTo>
                        <a:pt x="224" y="1"/>
                      </a:moveTo>
                      <a:cubicBezTo>
                        <a:pt x="164" y="1"/>
                        <a:pt x="98" y="25"/>
                        <a:pt x="59" y="83"/>
                      </a:cubicBezTo>
                      <a:cubicBezTo>
                        <a:pt x="1" y="171"/>
                        <a:pt x="89" y="233"/>
                        <a:pt x="182" y="233"/>
                      </a:cubicBezTo>
                      <a:cubicBezTo>
                        <a:pt x="246" y="233"/>
                        <a:pt x="312" y="204"/>
                        <a:pt x="332" y="133"/>
                      </a:cubicBezTo>
                      <a:cubicBezTo>
                        <a:pt x="392" y="58"/>
                        <a:pt x="316" y="1"/>
                        <a:pt x="2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02" name="Google Shape;20902;p66"/>
                <p:cNvSpPr/>
                <p:nvPr/>
              </p:nvSpPr>
              <p:spPr>
                <a:xfrm>
                  <a:off x="3987650" y="319600"/>
                  <a:ext cx="10700" cy="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245" extrusionOk="0">
                      <a:moveTo>
                        <a:pt x="228" y="1"/>
                      </a:moveTo>
                      <a:cubicBezTo>
                        <a:pt x="164" y="1"/>
                        <a:pt x="97" y="25"/>
                        <a:pt x="59" y="82"/>
                      </a:cubicBezTo>
                      <a:cubicBezTo>
                        <a:pt x="1" y="185"/>
                        <a:pt x="99" y="244"/>
                        <a:pt x="204" y="244"/>
                      </a:cubicBezTo>
                      <a:cubicBezTo>
                        <a:pt x="276" y="244"/>
                        <a:pt x="352" y="217"/>
                        <a:pt x="382" y="156"/>
                      </a:cubicBezTo>
                      <a:cubicBezTo>
                        <a:pt x="428" y="64"/>
                        <a:pt x="332" y="1"/>
                        <a:pt x="22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03" name="Google Shape;20903;p66"/>
                <p:cNvSpPr/>
                <p:nvPr/>
              </p:nvSpPr>
              <p:spPr>
                <a:xfrm>
                  <a:off x="3951475" y="347500"/>
                  <a:ext cx="10700" cy="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262" extrusionOk="0">
                      <a:moveTo>
                        <a:pt x="219" y="0"/>
                      </a:moveTo>
                      <a:cubicBezTo>
                        <a:pt x="152" y="0"/>
                        <a:pt x="82" y="25"/>
                        <a:pt x="44" y="81"/>
                      </a:cubicBezTo>
                      <a:cubicBezTo>
                        <a:pt x="1" y="197"/>
                        <a:pt x="83" y="262"/>
                        <a:pt x="179" y="262"/>
                      </a:cubicBezTo>
                      <a:cubicBezTo>
                        <a:pt x="249" y="262"/>
                        <a:pt x="325" y="228"/>
                        <a:pt x="366" y="156"/>
                      </a:cubicBezTo>
                      <a:cubicBezTo>
                        <a:pt x="427" y="64"/>
                        <a:pt x="328" y="0"/>
                        <a:pt x="2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04" name="Google Shape;20904;p66"/>
                <p:cNvSpPr/>
                <p:nvPr/>
              </p:nvSpPr>
              <p:spPr>
                <a:xfrm>
                  <a:off x="3934325" y="338725"/>
                  <a:ext cx="12700" cy="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295" extrusionOk="0">
                      <a:moveTo>
                        <a:pt x="275" y="1"/>
                      </a:moveTo>
                      <a:cubicBezTo>
                        <a:pt x="195" y="1"/>
                        <a:pt x="109" y="33"/>
                        <a:pt x="61" y="110"/>
                      </a:cubicBezTo>
                      <a:cubicBezTo>
                        <a:pt x="0" y="216"/>
                        <a:pt x="115" y="294"/>
                        <a:pt x="236" y="294"/>
                      </a:cubicBezTo>
                      <a:cubicBezTo>
                        <a:pt x="313" y="294"/>
                        <a:pt x="394" y="262"/>
                        <a:pt x="432" y="184"/>
                      </a:cubicBezTo>
                      <a:cubicBezTo>
                        <a:pt x="508" y="79"/>
                        <a:pt x="399" y="1"/>
                        <a:pt x="27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05" name="Google Shape;20905;p66"/>
                <p:cNvSpPr/>
                <p:nvPr/>
              </p:nvSpPr>
              <p:spPr>
                <a:xfrm>
                  <a:off x="3970375" y="334075"/>
                  <a:ext cx="11625" cy="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271" extrusionOk="0">
                      <a:moveTo>
                        <a:pt x="249" y="1"/>
                      </a:moveTo>
                      <a:cubicBezTo>
                        <a:pt x="180" y="1"/>
                        <a:pt x="110" y="31"/>
                        <a:pt x="81" y="98"/>
                      </a:cubicBezTo>
                      <a:cubicBezTo>
                        <a:pt x="0" y="195"/>
                        <a:pt x="109" y="271"/>
                        <a:pt x="229" y="271"/>
                      </a:cubicBezTo>
                      <a:cubicBezTo>
                        <a:pt x="293" y="271"/>
                        <a:pt x="360" y="249"/>
                        <a:pt x="403" y="197"/>
                      </a:cubicBezTo>
                      <a:cubicBezTo>
                        <a:pt x="464" y="75"/>
                        <a:pt x="358" y="1"/>
                        <a:pt x="24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06" name="Google Shape;20906;p66"/>
                <p:cNvSpPr/>
                <p:nvPr/>
              </p:nvSpPr>
              <p:spPr>
                <a:xfrm>
                  <a:off x="3922800" y="363375"/>
                  <a:ext cx="10575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96" extrusionOk="0">
                      <a:moveTo>
                        <a:pt x="229" y="0"/>
                      </a:moveTo>
                      <a:cubicBezTo>
                        <a:pt x="148" y="0"/>
                        <a:pt x="70" y="58"/>
                        <a:pt x="51" y="116"/>
                      </a:cubicBezTo>
                      <a:cubicBezTo>
                        <a:pt x="1" y="165"/>
                        <a:pt x="51" y="264"/>
                        <a:pt x="150" y="289"/>
                      </a:cubicBezTo>
                      <a:cubicBezTo>
                        <a:pt x="167" y="294"/>
                        <a:pt x="186" y="296"/>
                        <a:pt x="204" y="296"/>
                      </a:cubicBezTo>
                      <a:cubicBezTo>
                        <a:pt x="290" y="296"/>
                        <a:pt x="377" y="251"/>
                        <a:pt x="398" y="190"/>
                      </a:cubicBezTo>
                      <a:cubicBezTo>
                        <a:pt x="422" y="116"/>
                        <a:pt x="398" y="41"/>
                        <a:pt x="298" y="17"/>
                      </a:cubicBezTo>
                      <a:cubicBezTo>
                        <a:pt x="276" y="5"/>
                        <a:pt x="252" y="0"/>
                        <a:pt x="22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0907" name="Google Shape;20907;p66"/>
            <p:cNvGrpSpPr/>
            <p:nvPr/>
          </p:nvGrpSpPr>
          <p:grpSpPr>
            <a:xfrm>
              <a:off x="1602577" y="2032065"/>
              <a:ext cx="712398" cy="726230"/>
              <a:chOff x="3646250" y="1707050"/>
              <a:chExt cx="552375" cy="563100"/>
            </a:xfrm>
          </p:grpSpPr>
          <p:sp>
            <p:nvSpPr>
              <p:cNvPr id="20908" name="Google Shape;20908;p6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9" name="Google Shape;20909;p6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0" name="Google Shape;20910;p6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1" name="Google Shape;20911;p6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2" name="Google Shape;20912;p6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3" name="Google Shape;20913;p6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4" name="Google Shape;20914;p6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5" name="Google Shape;20915;p6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6" name="Google Shape;20916;p6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7" name="Google Shape;20917;p6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8" name="Google Shape;20918;p6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9" name="Google Shape;20919;p6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0" name="Google Shape;20920;p6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1" name="Google Shape;20921;p6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2" name="Google Shape;20922;p6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3" name="Google Shape;20923;p6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4" name="Google Shape;20924;p6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5" name="Google Shape;20925;p6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6" name="Google Shape;20926;p6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7" name="Google Shape;20927;p6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8" name="Google Shape;20928;p6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9" name="Google Shape;20929;p6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0" name="Google Shape;20930;p6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1" name="Google Shape;20931;p6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2" name="Google Shape;20932;p6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3" name="Google Shape;20933;p6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4" name="Google Shape;20934;p6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5" name="Google Shape;20935;p6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6" name="Google Shape;20936;p6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7" name="Google Shape;20937;p6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8" name="Google Shape;20938;p6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9" name="Google Shape;20939;p6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0" name="Google Shape;20940;p6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1" name="Google Shape;20941;p6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2" name="Google Shape;20942;p6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3" name="Google Shape;20943;p6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4" name="Google Shape;20944;p6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5" name="Google Shape;20945;p6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6" name="Google Shape;20946;p6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7" name="Google Shape;20947;p6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8" name="Google Shape;20948;p6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9" name="Google Shape;20949;p6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0" name="Google Shape;20950;p6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1" name="Google Shape;20951;p6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2" name="Google Shape;20952;p6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3" name="Google Shape;20953;p6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4" name="Google Shape;20954;p6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5" name="Google Shape;20955;p6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6" name="Google Shape;20956;p6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7" name="Google Shape;20957;p6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8" name="Google Shape;20958;p6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9" name="Google Shape;20959;p6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0" name="Google Shape;20960;p6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1" name="Google Shape;20961;p6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2" name="Google Shape;20962;p6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3" name="Google Shape;20963;p6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4" name="Google Shape;20964;p6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5" name="Google Shape;20965;p6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6" name="Google Shape;20966;p6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7" name="Google Shape;20967;p6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8" name="Google Shape;20968;p6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9" name="Google Shape;20969;p6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0" name="Google Shape;20970;p6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1" name="Google Shape;20971;p6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2" name="Google Shape;20972;p6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3" name="Google Shape;20973;p6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4" name="Google Shape;20974;p6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5" name="Google Shape;20975;p6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6" name="Google Shape;20976;p6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7" name="Google Shape;20977;p6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8" name="Google Shape;20978;p6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9" name="Google Shape;20979;p6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0" name="Google Shape;20980;p6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1" name="Google Shape;20981;p6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2" name="Google Shape;20982;p6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3" name="Google Shape;20983;p6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4" name="Google Shape;20984;p6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5" name="Google Shape;20985;p6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6" name="Google Shape;20986;p6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7" name="Google Shape;20987;p6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8" name="Google Shape;20988;p6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9" name="Google Shape;20989;p6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0" name="Google Shape;20990;p6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1" name="Google Shape;20991;p6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2" name="Google Shape;20992;p6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3" name="Google Shape;20993;p6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4" name="Google Shape;20994;p6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5" name="Google Shape;20995;p6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96" name="Google Shape;20996;p66"/>
            <p:cNvGrpSpPr/>
            <p:nvPr/>
          </p:nvGrpSpPr>
          <p:grpSpPr>
            <a:xfrm rot="2031634">
              <a:off x="2182413" y="1574907"/>
              <a:ext cx="816846" cy="605393"/>
              <a:chOff x="3748050" y="180275"/>
              <a:chExt cx="394800" cy="292600"/>
            </a:xfrm>
          </p:grpSpPr>
          <p:sp>
            <p:nvSpPr>
              <p:cNvPr id="20997" name="Google Shape;20997;p66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8" name="Google Shape;20998;p66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9" name="Google Shape;20999;p66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0" name="Google Shape;21000;p66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1" name="Google Shape;21001;p66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2" name="Google Shape;21002;p66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3" name="Google Shape;21003;p66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4" name="Google Shape;21004;p66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5" name="Google Shape;21005;p66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6" name="Google Shape;21006;p66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7" name="Google Shape;21007;p66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8" name="Google Shape;21008;p66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9" name="Google Shape;21009;p66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0" name="Google Shape;21010;p66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1" name="Google Shape;21011;p66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2" name="Google Shape;21012;p66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3" name="Google Shape;21013;p66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4" name="Google Shape;21014;p66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5" name="Google Shape;21015;p66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6" name="Google Shape;21016;p66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7" name="Google Shape;21017;p66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8" name="Google Shape;21018;p66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9" name="Google Shape;21019;p66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0" name="Google Shape;21020;p66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1" name="Google Shape;21021;p66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2" name="Google Shape;21022;p66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3" name="Google Shape;21023;p66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4" name="Google Shape;21024;p66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5" name="Google Shape;21025;p66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6" name="Google Shape;21026;p66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7" name="Google Shape;21027;p66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8" name="Google Shape;21028;p66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9" name="Google Shape;21029;p66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0" name="Google Shape;21030;p66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1" name="Google Shape;21031;p66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2" name="Google Shape;21032;p66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3" name="Google Shape;21033;p66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4" name="Google Shape;21034;p66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5" name="Google Shape;21035;p66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6" name="Google Shape;21036;p66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7" name="Google Shape;21037;p66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8" name="Google Shape;21038;p66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9" name="Google Shape;21039;p66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0" name="Google Shape;21040;p66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41" name="Google Shape;21041;p66"/>
            <p:cNvGrpSpPr/>
            <p:nvPr/>
          </p:nvGrpSpPr>
          <p:grpSpPr>
            <a:xfrm rot="-8400688">
              <a:off x="1957220" y="2713827"/>
              <a:ext cx="816835" cy="605385"/>
              <a:chOff x="3748050" y="180275"/>
              <a:chExt cx="394800" cy="292600"/>
            </a:xfrm>
          </p:grpSpPr>
          <p:sp>
            <p:nvSpPr>
              <p:cNvPr id="21042" name="Google Shape;21042;p66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3" name="Google Shape;21043;p66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4" name="Google Shape;21044;p66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5" name="Google Shape;21045;p66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6" name="Google Shape;21046;p66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7" name="Google Shape;21047;p66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8" name="Google Shape;21048;p66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9" name="Google Shape;21049;p66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0" name="Google Shape;21050;p66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1" name="Google Shape;21051;p66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2" name="Google Shape;21052;p66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3" name="Google Shape;21053;p66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4" name="Google Shape;21054;p66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5" name="Google Shape;21055;p66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6" name="Google Shape;21056;p66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7" name="Google Shape;21057;p66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8" name="Google Shape;21058;p66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9" name="Google Shape;21059;p66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0" name="Google Shape;21060;p66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1" name="Google Shape;21061;p66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2" name="Google Shape;21062;p66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3" name="Google Shape;21063;p66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4" name="Google Shape;21064;p66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5" name="Google Shape;21065;p66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6" name="Google Shape;21066;p66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7" name="Google Shape;21067;p66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8" name="Google Shape;21068;p66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9" name="Google Shape;21069;p66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0" name="Google Shape;21070;p66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1" name="Google Shape;21071;p66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2" name="Google Shape;21072;p66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3" name="Google Shape;21073;p66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4" name="Google Shape;21074;p66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5" name="Google Shape;21075;p66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6" name="Google Shape;21076;p66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7" name="Google Shape;21077;p66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8" name="Google Shape;21078;p66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9" name="Google Shape;21079;p66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0" name="Google Shape;21080;p66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1" name="Google Shape;21081;p66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2" name="Google Shape;21082;p66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3" name="Google Shape;21083;p66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4" name="Google Shape;21084;p66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5" name="Google Shape;21085;p66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86" name="Google Shape;21086;p66"/>
            <p:cNvGrpSpPr/>
            <p:nvPr/>
          </p:nvGrpSpPr>
          <p:grpSpPr>
            <a:xfrm>
              <a:off x="1692992" y="1356226"/>
              <a:ext cx="466757" cy="475819"/>
              <a:chOff x="3646250" y="1707050"/>
              <a:chExt cx="552375" cy="563100"/>
            </a:xfrm>
          </p:grpSpPr>
          <p:sp>
            <p:nvSpPr>
              <p:cNvPr id="21087" name="Google Shape;21087;p6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8" name="Google Shape;21088;p6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9" name="Google Shape;21089;p6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0" name="Google Shape;21090;p6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1" name="Google Shape;21091;p6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2" name="Google Shape;21092;p6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3" name="Google Shape;21093;p6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4" name="Google Shape;21094;p6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5" name="Google Shape;21095;p6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6" name="Google Shape;21096;p6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7" name="Google Shape;21097;p6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8" name="Google Shape;21098;p6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9" name="Google Shape;21099;p6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0" name="Google Shape;21100;p6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1" name="Google Shape;21101;p6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2" name="Google Shape;21102;p6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3" name="Google Shape;21103;p6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4" name="Google Shape;21104;p6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5" name="Google Shape;21105;p6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6" name="Google Shape;21106;p6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7" name="Google Shape;21107;p6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8" name="Google Shape;21108;p6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9" name="Google Shape;21109;p6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0" name="Google Shape;21110;p6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1" name="Google Shape;21111;p6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2" name="Google Shape;21112;p6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3" name="Google Shape;21113;p6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4" name="Google Shape;21114;p6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5" name="Google Shape;21115;p6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6" name="Google Shape;21116;p6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7" name="Google Shape;21117;p6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8" name="Google Shape;21118;p6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9" name="Google Shape;21119;p6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0" name="Google Shape;21120;p6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1" name="Google Shape;21121;p6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2" name="Google Shape;21122;p6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3" name="Google Shape;21123;p6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4" name="Google Shape;21124;p6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5" name="Google Shape;21125;p6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6" name="Google Shape;21126;p6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7" name="Google Shape;21127;p6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8" name="Google Shape;21128;p6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9" name="Google Shape;21129;p6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0" name="Google Shape;21130;p6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1" name="Google Shape;21131;p6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2" name="Google Shape;21132;p6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3" name="Google Shape;21133;p6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4" name="Google Shape;21134;p6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5" name="Google Shape;21135;p6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6" name="Google Shape;21136;p6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7" name="Google Shape;21137;p6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8" name="Google Shape;21138;p6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9" name="Google Shape;21139;p6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0" name="Google Shape;21140;p6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1" name="Google Shape;21141;p6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2" name="Google Shape;21142;p6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3" name="Google Shape;21143;p6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4" name="Google Shape;21144;p6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5" name="Google Shape;21145;p6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6" name="Google Shape;21146;p6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7" name="Google Shape;21147;p6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8" name="Google Shape;21148;p6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9" name="Google Shape;21149;p6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0" name="Google Shape;21150;p6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1" name="Google Shape;21151;p6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2" name="Google Shape;21152;p6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3" name="Google Shape;21153;p6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4" name="Google Shape;21154;p6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5" name="Google Shape;21155;p6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6" name="Google Shape;21156;p6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7" name="Google Shape;21157;p6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8" name="Google Shape;21158;p6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9" name="Google Shape;21159;p6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0" name="Google Shape;21160;p6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1" name="Google Shape;21161;p6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2" name="Google Shape;21162;p6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3" name="Google Shape;21163;p6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4" name="Google Shape;21164;p6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5" name="Google Shape;21165;p6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6" name="Google Shape;21166;p6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7" name="Google Shape;21167;p6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8" name="Google Shape;21168;p6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9" name="Google Shape;21169;p6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0" name="Google Shape;21170;p6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1" name="Google Shape;21171;p6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2" name="Google Shape;21172;p6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3" name="Google Shape;21173;p6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4" name="Google Shape;21174;p6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175" name="Google Shape;21175;p66"/>
            <p:cNvGrpSpPr/>
            <p:nvPr/>
          </p:nvGrpSpPr>
          <p:grpSpPr>
            <a:xfrm rot="3123824">
              <a:off x="2901384" y="2110295"/>
              <a:ext cx="621562" cy="460661"/>
              <a:chOff x="3748050" y="180275"/>
              <a:chExt cx="394800" cy="292600"/>
            </a:xfrm>
          </p:grpSpPr>
          <p:sp>
            <p:nvSpPr>
              <p:cNvPr id="21176" name="Google Shape;21176;p66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7" name="Google Shape;21177;p66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8" name="Google Shape;21178;p66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9" name="Google Shape;21179;p66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0" name="Google Shape;21180;p66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1" name="Google Shape;21181;p66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2" name="Google Shape;21182;p66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3" name="Google Shape;21183;p66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4" name="Google Shape;21184;p66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5" name="Google Shape;21185;p66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6" name="Google Shape;21186;p66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7" name="Google Shape;21187;p66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8" name="Google Shape;21188;p66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9" name="Google Shape;21189;p66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0" name="Google Shape;21190;p66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1" name="Google Shape;21191;p66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2" name="Google Shape;21192;p66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3" name="Google Shape;21193;p66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4" name="Google Shape;21194;p66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5" name="Google Shape;21195;p66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6" name="Google Shape;21196;p66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7" name="Google Shape;21197;p66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8" name="Google Shape;21198;p66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9" name="Google Shape;21199;p66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0" name="Google Shape;21200;p66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1" name="Google Shape;21201;p66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2" name="Google Shape;21202;p66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3" name="Google Shape;21203;p66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4" name="Google Shape;21204;p66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5" name="Google Shape;21205;p66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6" name="Google Shape;21206;p66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7" name="Google Shape;21207;p66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8" name="Google Shape;21208;p66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9" name="Google Shape;21209;p66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0" name="Google Shape;21210;p66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1" name="Google Shape;21211;p66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2" name="Google Shape;21212;p66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3" name="Google Shape;21213;p66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4" name="Google Shape;21214;p66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5" name="Google Shape;21215;p66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6" name="Google Shape;21216;p66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7" name="Google Shape;21217;p66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8" name="Google Shape;21218;p66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9" name="Google Shape;21219;p66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220" name="Google Shape;21220;p66"/>
            <p:cNvGrpSpPr/>
            <p:nvPr/>
          </p:nvGrpSpPr>
          <p:grpSpPr>
            <a:xfrm>
              <a:off x="2701400" y="2332775"/>
              <a:ext cx="552375" cy="563100"/>
              <a:chOff x="3646250" y="1707050"/>
              <a:chExt cx="552375" cy="563100"/>
            </a:xfrm>
          </p:grpSpPr>
          <p:sp>
            <p:nvSpPr>
              <p:cNvPr id="21221" name="Google Shape;21221;p6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2" name="Google Shape;21222;p6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3" name="Google Shape;21223;p6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4" name="Google Shape;21224;p6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5" name="Google Shape;21225;p6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6" name="Google Shape;21226;p6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7" name="Google Shape;21227;p6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8" name="Google Shape;21228;p6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9" name="Google Shape;21229;p6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0" name="Google Shape;21230;p6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1" name="Google Shape;21231;p6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2" name="Google Shape;21232;p6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3" name="Google Shape;21233;p6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4" name="Google Shape;21234;p6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5" name="Google Shape;21235;p6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6" name="Google Shape;21236;p6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7" name="Google Shape;21237;p6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8" name="Google Shape;21238;p6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9" name="Google Shape;21239;p6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0" name="Google Shape;21240;p6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1" name="Google Shape;21241;p6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2" name="Google Shape;21242;p6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3" name="Google Shape;21243;p6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4" name="Google Shape;21244;p6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5" name="Google Shape;21245;p6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6" name="Google Shape;21246;p6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7" name="Google Shape;21247;p6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8" name="Google Shape;21248;p6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9" name="Google Shape;21249;p6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0" name="Google Shape;21250;p6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1" name="Google Shape;21251;p6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2" name="Google Shape;21252;p6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3" name="Google Shape;21253;p6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4" name="Google Shape;21254;p6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5" name="Google Shape;21255;p6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6" name="Google Shape;21256;p6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7" name="Google Shape;21257;p6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8" name="Google Shape;21258;p6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9" name="Google Shape;21259;p6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0" name="Google Shape;21260;p6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1" name="Google Shape;21261;p6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2" name="Google Shape;21262;p6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3" name="Google Shape;21263;p6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4" name="Google Shape;21264;p6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5" name="Google Shape;21265;p6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6" name="Google Shape;21266;p6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7" name="Google Shape;21267;p6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8" name="Google Shape;21268;p6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9" name="Google Shape;21269;p6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0" name="Google Shape;21270;p6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1" name="Google Shape;21271;p6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2" name="Google Shape;21272;p6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3" name="Google Shape;21273;p6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4" name="Google Shape;21274;p6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5" name="Google Shape;21275;p6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6" name="Google Shape;21276;p6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7" name="Google Shape;21277;p6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8" name="Google Shape;21278;p6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9" name="Google Shape;21279;p6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0" name="Google Shape;21280;p6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1" name="Google Shape;21281;p6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2" name="Google Shape;21282;p6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3" name="Google Shape;21283;p6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4" name="Google Shape;21284;p6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5" name="Google Shape;21285;p6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6" name="Google Shape;21286;p6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7" name="Google Shape;21287;p6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8" name="Google Shape;21288;p6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9" name="Google Shape;21289;p6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0" name="Google Shape;21290;p6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1" name="Google Shape;21291;p6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2" name="Google Shape;21292;p6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3" name="Google Shape;21293;p6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4" name="Google Shape;21294;p6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5" name="Google Shape;21295;p6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6" name="Google Shape;21296;p6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7" name="Google Shape;21297;p6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8" name="Google Shape;21298;p6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9" name="Google Shape;21299;p6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0" name="Google Shape;21300;p6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1" name="Google Shape;21301;p6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2" name="Google Shape;21302;p6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3" name="Google Shape;21303;p6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4" name="Google Shape;21304;p6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5" name="Google Shape;21305;p6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6" name="Google Shape;21306;p6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7" name="Google Shape;21307;p6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8" name="Google Shape;21308;p6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1309" name="Google Shape;21309;p66"/>
          <p:cNvGrpSpPr/>
          <p:nvPr/>
        </p:nvGrpSpPr>
        <p:grpSpPr>
          <a:xfrm rot="186">
            <a:off x="7219323" y="4132667"/>
            <a:ext cx="987141" cy="744325"/>
            <a:chOff x="3693500" y="1118850"/>
            <a:chExt cx="535500" cy="403800"/>
          </a:xfrm>
        </p:grpSpPr>
        <p:sp>
          <p:nvSpPr>
            <p:cNvPr id="21310" name="Google Shape;21310;p66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1" name="Google Shape;21311;p66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2" name="Google Shape;21312;p66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3" name="Google Shape;21313;p66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4" name="Google Shape;21314;p66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5" name="Google Shape;21315;p66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6" name="Google Shape;21316;p66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7" name="Google Shape;21317;p66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8" name="Google Shape;21318;p66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9" name="Google Shape;21319;p66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0" name="Google Shape;21320;p66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1" name="Google Shape;21321;p66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2" name="Google Shape;21322;p66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3" name="Google Shape;21323;p66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4" name="Google Shape;21324;p66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5" name="Google Shape;21325;p66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6" name="Google Shape;21326;p66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7" name="Google Shape;21327;p66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8" name="Google Shape;21328;p66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9" name="Google Shape;21329;p66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0" name="Google Shape;21330;p66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1" name="Google Shape;21331;p66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2" name="Google Shape;21332;p66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3" name="Google Shape;21333;p66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4" name="Google Shape;21334;p66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5" name="Google Shape;21335;p66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6" name="Google Shape;21336;p66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7" name="Google Shape;21337;p66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8" name="Google Shape;21338;p66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9" name="Google Shape;21339;p66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0" name="Google Shape;21340;p66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1" name="Google Shape;21341;p66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2" name="Google Shape;21342;p66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3" name="Google Shape;21343;p66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4" name="Google Shape;21344;p66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5" name="Google Shape;21345;p66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6" name="Google Shape;21346;p66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7" name="Google Shape;21347;p66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8" name="Google Shape;21348;p66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9" name="Google Shape;21349;p66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0" name="Google Shape;21350;p66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1" name="Google Shape;21351;p66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2" name="Google Shape;21352;p66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3" name="Google Shape;21353;p66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4" name="Google Shape;21354;p66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5" name="Google Shape;21355;p66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6" name="Google Shape;21356;p66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7" name="Google Shape;21357;p66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8" name="Google Shape;21358;p66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9" name="Google Shape;21359;p66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0" name="Google Shape;21360;p66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1" name="Google Shape;21361;p66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2" name="Google Shape;21362;p66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3" name="Google Shape;21363;p66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4" name="Google Shape;21364;p66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5" name="Google Shape;21365;p66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6" name="Google Shape;21366;p66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7" name="Google Shape;21367;p66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8" name="Google Shape;21368;p66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9" name="Google Shape;21369;p66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0" name="Google Shape;21370;p66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1" name="Google Shape;21371;p66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2" name="Google Shape;21372;p66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3" name="Google Shape;21373;p66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4" name="Google Shape;21374;p66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5" name="Google Shape;21375;p66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76" name="Google Shape;21376;p66"/>
          <p:cNvGrpSpPr/>
          <p:nvPr/>
        </p:nvGrpSpPr>
        <p:grpSpPr>
          <a:xfrm>
            <a:off x="5349338" y="446521"/>
            <a:ext cx="1224297" cy="1225385"/>
            <a:chOff x="4408648" y="3039468"/>
            <a:chExt cx="841094" cy="841842"/>
          </a:xfrm>
        </p:grpSpPr>
        <p:sp>
          <p:nvSpPr>
            <p:cNvPr id="21377" name="Google Shape;21377;p66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8" name="Google Shape;21378;p66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9" name="Google Shape;21379;p66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0" name="Google Shape;21380;p66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1" name="Google Shape;21381;p66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2" name="Google Shape;21382;p66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3" name="Google Shape;21383;p66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4" name="Google Shape;21384;p66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5" name="Google Shape;21385;p66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6" name="Google Shape;21386;p66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7" name="Google Shape;21387;p66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8" name="Google Shape;21388;p66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9" name="Google Shape;21389;p66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0" name="Google Shape;21390;p66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1" name="Google Shape;21391;p66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2" name="Google Shape;21392;p66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3" name="Google Shape;21393;p66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4" name="Google Shape;21394;p66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5" name="Google Shape;21395;p66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96" name="Google Shape;21396;p66"/>
          <p:cNvGrpSpPr/>
          <p:nvPr/>
        </p:nvGrpSpPr>
        <p:grpSpPr>
          <a:xfrm flipH="1">
            <a:off x="7515673" y="2717568"/>
            <a:ext cx="879184" cy="1031492"/>
            <a:chOff x="5312942" y="3154215"/>
            <a:chExt cx="675049" cy="791994"/>
          </a:xfrm>
        </p:grpSpPr>
        <p:sp>
          <p:nvSpPr>
            <p:cNvPr id="21397" name="Google Shape;21397;p66"/>
            <p:cNvSpPr/>
            <p:nvPr/>
          </p:nvSpPr>
          <p:spPr>
            <a:xfrm>
              <a:off x="5312942" y="3154215"/>
              <a:ext cx="675049" cy="791994"/>
            </a:xfrm>
            <a:custGeom>
              <a:avLst/>
              <a:gdLst/>
              <a:ahLst/>
              <a:cxnLst/>
              <a:rect l="l" t="t" r="r" b="b"/>
              <a:pathLst>
                <a:path w="11741" h="13775" extrusionOk="0">
                  <a:moveTo>
                    <a:pt x="9198" y="1"/>
                  </a:moveTo>
                  <a:cubicBezTo>
                    <a:pt x="9159" y="1"/>
                    <a:pt x="9128" y="30"/>
                    <a:pt x="9110" y="93"/>
                  </a:cubicBezTo>
                  <a:cubicBezTo>
                    <a:pt x="8907" y="765"/>
                    <a:pt x="9078" y="1937"/>
                    <a:pt x="8664" y="2695"/>
                  </a:cubicBezTo>
                  <a:cubicBezTo>
                    <a:pt x="8235" y="3461"/>
                    <a:pt x="8172" y="3735"/>
                    <a:pt x="8078" y="4516"/>
                  </a:cubicBezTo>
                  <a:cubicBezTo>
                    <a:pt x="8078" y="4516"/>
                    <a:pt x="7258" y="390"/>
                    <a:pt x="5476" y="109"/>
                  </a:cubicBezTo>
                  <a:cubicBezTo>
                    <a:pt x="5419" y="100"/>
                    <a:pt x="5366" y="95"/>
                    <a:pt x="5317" y="95"/>
                  </a:cubicBezTo>
                  <a:cubicBezTo>
                    <a:pt x="4118" y="95"/>
                    <a:pt x="5250" y="2765"/>
                    <a:pt x="4312" y="3696"/>
                  </a:cubicBezTo>
                  <a:cubicBezTo>
                    <a:pt x="3335" y="4665"/>
                    <a:pt x="1764" y="6485"/>
                    <a:pt x="3952" y="7462"/>
                  </a:cubicBezTo>
                  <a:cubicBezTo>
                    <a:pt x="3952" y="7462"/>
                    <a:pt x="3757" y="7427"/>
                    <a:pt x="3494" y="7427"/>
                  </a:cubicBezTo>
                  <a:cubicBezTo>
                    <a:pt x="3024" y="7427"/>
                    <a:pt x="2338" y="7539"/>
                    <a:pt x="2163" y="8165"/>
                  </a:cubicBezTo>
                  <a:cubicBezTo>
                    <a:pt x="1952" y="8931"/>
                    <a:pt x="1358" y="8978"/>
                    <a:pt x="1241" y="9291"/>
                  </a:cubicBezTo>
                  <a:cubicBezTo>
                    <a:pt x="1022" y="9291"/>
                    <a:pt x="850" y="9166"/>
                    <a:pt x="615" y="9134"/>
                  </a:cubicBezTo>
                  <a:cubicBezTo>
                    <a:pt x="593" y="9131"/>
                    <a:pt x="569" y="9129"/>
                    <a:pt x="545" y="9129"/>
                  </a:cubicBezTo>
                  <a:cubicBezTo>
                    <a:pt x="297" y="9129"/>
                    <a:pt x="1" y="9310"/>
                    <a:pt x="108" y="9595"/>
                  </a:cubicBezTo>
                  <a:cubicBezTo>
                    <a:pt x="164" y="9750"/>
                    <a:pt x="283" y="9789"/>
                    <a:pt x="419" y="9789"/>
                  </a:cubicBezTo>
                  <a:cubicBezTo>
                    <a:pt x="559" y="9789"/>
                    <a:pt x="717" y="9747"/>
                    <a:pt x="841" y="9747"/>
                  </a:cubicBezTo>
                  <a:cubicBezTo>
                    <a:pt x="863" y="9747"/>
                    <a:pt x="885" y="9748"/>
                    <a:pt x="905" y="9752"/>
                  </a:cubicBezTo>
                  <a:cubicBezTo>
                    <a:pt x="1056" y="9776"/>
                    <a:pt x="1174" y="9819"/>
                    <a:pt x="1304" y="9819"/>
                  </a:cubicBezTo>
                  <a:cubicBezTo>
                    <a:pt x="1341" y="9819"/>
                    <a:pt x="1380" y="9815"/>
                    <a:pt x="1420" y="9806"/>
                  </a:cubicBezTo>
                  <a:cubicBezTo>
                    <a:pt x="1447" y="9815"/>
                    <a:pt x="1477" y="9819"/>
                    <a:pt x="1509" y="9819"/>
                  </a:cubicBezTo>
                  <a:cubicBezTo>
                    <a:pt x="1618" y="9819"/>
                    <a:pt x="1756" y="9778"/>
                    <a:pt x="1932" y="9778"/>
                  </a:cubicBezTo>
                  <a:cubicBezTo>
                    <a:pt x="2148" y="9778"/>
                    <a:pt x="2421" y="9840"/>
                    <a:pt x="2764" y="10119"/>
                  </a:cubicBezTo>
                  <a:cubicBezTo>
                    <a:pt x="3470" y="10706"/>
                    <a:pt x="4221" y="12147"/>
                    <a:pt x="5420" y="12147"/>
                  </a:cubicBezTo>
                  <a:cubicBezTo>
                    <a:pt x="5721" y="12147"/>
                    <a:pt x="6050" y="12056"/>
                    <a:pt x="6414" y="11838"/>
                  </a:cubicBezTo>
                  <a:lnTo>
                    <a:pt x="6414" y="11838"/>
                  </a:lnTo>
                  <a:cubicBezTo>
                    <a:pt x="6414" y="11838"/>
                    <a:pt x="5499" y="12776"/>
                    <a:pt x="5992" y="13557"/>
                  </a:cubicBezTo>
                  <a:cubicBezTo>
                    <a:pt x="6090" y="13711"/>
                    <a:pt x="6178" y="13774"/>
                    <a:pt x="6263" y="13774"/>
                  </a:cubicBezTo>
                  <a:cubicBezTo>
                    <a:pt x="6609" y="13774"/>
                    <a:pt x="6886" y="12707"/>
                    <a:pt x="7477" y="12362"/>
                  </a:cubicBezTo>
                  <a:cubicBezTo>
                    <a:pt x="8211" y="11932"/>
                    <a:pt x="8445" y="11830"/>
                    <a:pt x="8445" y="11830"/>
                  </a:cubicBezTo>
                  <a:cubicBezTo>
                    <a:pt x="8445" y="11830"/>
                    <a:pt x="8907" y="11596"/>
                    <a:pt x="9235" y="11049"/>
                  </a:cubicBezTo>
                  <a:cubicBezTo>
                    <a:pt x="9579" y="10502"/>
                    <a:pt x="9586" y="10385"/>
                    <a:pt x="9586" y="10385"/>
                  </a:cubicBezTo>
                  <a:cubicBezTo>
                    <a:pt x="9586" y="10385"/>
                    <a:pt x="9774" y="10111"/>
                    <a:pt x="9758" y="9791"/>
                  </a:cubicBezTo>
                  <a:cubicBezTo>
                    <a:pt x="10060" y="9526"/>
                    <a:pt x="10438" y="9387"/>
                    <a:pt x="10829" y="9387"/>
                  </a:cubicBezTo>
                  <a:cubicBezTo>
                    <a:pt x="11107" y="9387"/>
                    <a:pt x="11391" y="9457"/>
                    <a:pt x="11657" y="9603"/>
                  </a:cubicBezTo>
                  <a:cubicBezTo>
                    <a:pt x="11670" y="9621"/>
                    <a:pt x="11682" y="9628"/>
                    <a:pt x="11692" y="9628"/>
                  </a:cubicBezTo>
                  <a:cubicBezTo>
                    <a:pt x="11727" y="9628"/>
                    <a:pt x="11741" y="9546"/>
                    <a:pt x="11681" y="9510"/>
                  </a:cubicBezTo>
                  <a:cubicBezTo>
                    <a:pt x="11395" y="9348"/>
                    <a:pt x="11089" y="9272"/>
                    <a:pt x="10789" y="9272"/>
                  </a:cubicBezTo>
                  <a:cubicBezTo>
                    <a:pt x="10393" y="9272"/>
                    <a:pt x="10007" y="9405"/>
                    <a:pt x="9696" y="9650"/>
                  </a:cubicBezTo>
                  <a:cubicBezTo>
                    <a:pt x="9688" y="9635"/>
                    <a:pt x="9688" y="9611"/>
                    <a:pt x="9680" y="9595"/>
                  </a:cubicBezTo>
                  <a:cubicBezTo>
                    <a:pt x="9657" y="9556"/>
                    <a:pt x="9641" y="9517"/>
                    <a:pt x="9618" y="9486"/>
                  </a:cubicBezTo>
                  <a:cubicBezTo>
                    <a:pt x="9907" y="8908"/>
                    <a:pt x="10399" y="8400"/>
                    <a:pt x="11040" y="8361"/>
                  </a:cubicBezTo>
                  <a:cubicBezTo>
                    <a:pt x="11122" y="8361"/>
                    <a:pt x="11104" y="8227"/>
                    <a:pt x="11029" y="8227"/>
                  </a:cubicBezTo>
                  <a:cubicBezTo>
                    <a:pt x="11025" y="8227"/>
                    <a:pt x="11021" y="8227"/>
                    <a:pt x="11016" y="8228"/>
                  </a:cubicBezTo>
                  <a:cubicBezTo>
                    <a:pt x="10352" y="8267"/>
                    <a:pt x="9829" y="8791"/>
                    <a:pt x="9524" y="9377"/>
                  </a:cubicBezTo>
                  <a:cubicBezTo>
                    <a:pt x="9441" y="9321"/>
                    <a:pt x="9345" y="9306"/>
                    <a:pt x="9264" y="9306"/>
                  </a:cubicBezTo>
                  <a:cubicBezTo>
                    <a:pt x="9163" y="9306"/>
                    <a:pt x="9086" y="9330"/>
                    <a:pt x="9086" y="9330"/>
                  </a:cubicBezTo>
                  <a:cubicBezTo>
                    <a:pt x="9086" y="9330"/>
                    <a:pt x="10587" y="7751"/>
                    <a:pt x="10712" y="5110"/>
                  </a:cubicBezTo>
                  <a:cubicBezTo>
                    <a:pt x="10832" y="2725"/>
                    <a:pt x="9581" y="1"/>
                    <a:pt x="919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8" name="Google Shape;21398;p66"/>
            <p:cNvSpPr/>
            <p:nvPr/>
          </p:nvSpPr>
          <p:spPr>
            <a:xfrm>
              <a:off x="5785886" y="3211651"/>
              <a:ext cx="123614" cy="452486"/>
            </a:xfrm>
            <a:custGeom>
              <a:avLst/>
              <a:gdLst/>
              <a:ahLst/>
              <a:cxnLst/>
              <a:rect l="l" t="t" r="r" b="b"/>
              <a:pathLst>
                <a:path w="2150" h="7870" extrusionOk="0">
                  <a:moveTo>
                    <a:pt x="298" y="2790"/>
                  </a:moveTo>
                  <a:cubicBezTo>
                    <a:pt x="368" y="2611"/>
                    <a:pt x="454" y="2431"/>
                    <a:pt x="556" y="2275"/>
                  </a:cubicBezTo>
                  <a:lnTo>
                    <a:pt x="641" y="2126"/>
                  </a:lnTo>
                  <a:cubicBezTo>
                    <a:pt x="798" y="2626"/>
                    <a:pt x="985" y="3103"/>
                    <a:pt x="1103" y="3611"/>
                  </a:cubicBezTo>
                  <a:cubicBezTo>
                    <a:pt x="1110" y="3650"/>
                    <a:pt x="1118" y="3697"/>
                    <a:pt x="1134" y="3744"/>
                  </a:cubicBezTo>
                  <a:cubicBezTo>
                    <a:pt x="962" y="3494"/>
                    <a:pt x="727" y="3283"/>
                    <a:pt x="548" y="3064"/>
                  </a:cubicBezTo>
                  <a:cubicBezTo>
                    <a:pt x="454" y="2986"/>
                    <a:pt x="376" y="2892"/>
                    <a:pt x="298" y="2790"/>
                  </a:cubicBezTo>
                  <a:close/>
                  <a:moveTo>
                    <a:pt x="1181" y="4033"/>
                  </a:moveTo>
                  <a:cubicBezTo>
                    <a:pt x="1095" y="3791"/>
                    <a:pt x="907" y="3603"/>
                    <a:pt x="727" y="3408"/>
                  </a:cubicBezTo>
                  <a:cubicBezTo>
                    <a:pt x="571" y="3244"/>
                    <a:pt x="415" y="3064"/>
                    <a:pt x="274" y="2884"/>
                  </a:cubicBezTo>
                  <a:cubicBezTo>
                    <a:pt x="87" y="3392"/>
                    <a:pt x="1" y="3884"/>
                    <a:pt x="1" y="3884"/>
                  </a:cubicBezTo>
                  <a:cubicBezTo>
                    <a:pt x="321" y="4885"/>
                    <a:pt x="767" y="7870"/>
                    <a:pt x="767" y="7870"/>
                  </a:cubicBezTo>
                  <a:cubicBezTo>
                    <a:pt x="767" y="7870"/>
                    <a:pt x="868" y="7745"/>
                    <a:pt x="1001" y="7502"/>
                  </a:cubicBezTo>
                  <a:cubicBezTo>
                    <a:pt x="1134" y="7002"/>
                    <a:pt x="1173" y="6487"/>
                    <a:pt x="1220" y="5979"/>
                  </a:cubicBezTo>
                  <a:cubicBezTo>
                    <a:pt x="1274" y="5314"/>
                    <a:pt x="1274" y="4681"/>
                    <a:pt x="1181" y="4033"/>
                  </a:cubicBezTo>
                  <a:close/>
                  <a:moveTo>
                    <a:pt x="1399" y="5127"/>
                  </a:moveTo>
                  <a:cubicBezTo>
                    <a:pt x="1431" y="5057"/>
                    <a:pt x="1462" y="4978"/>
                    <a:pt x="1493" y="4916"/>
                  </a:cubicBezTo>
                  <a:cubicBezTo>
                    <a:pt x="1665" y="4549"/>
                    <a:pt x="1892" y="4228"/>
                    <a:pt x="2032" y="3845"/>
                  </a:cubicBezTo>
                  <a:cubicBezTo>
                    <a:pt x="2079" y="3712"/>
                    <a:pt x="2118" y="3564"/>
                    <a:pt x="2150" y="3431"/>
                  </a:cubicBezTo>
                  <a:cubicBezTo>
                    <a:pt x="2134" y="1900"/>
                    <a:pt x="1618" y="595"/>
                    <a:pt x="1478" y="329"/>
                  </a:cubicBezTo>
                  <a:cubicBezTo>
                    <a:pt x="1306" y="1"/>
                    <a:pt x="1110" y="227"/>
                    <a:pt x="1079" y="821"/>
                  </a:cubicBezTo>
                  <a:cubicBezTo>
                    <a:pt x="1063" y="1306"/>
                    <a:pt x="970" y="1564"/>
                    <a:pt x="735" y="1962"/>
                  </a:cubicBezTo>
                  <a:cubicBezTo>
                    <a:pt x="946" y="2626"/>
                    <a:pt x="1188" y="3267"/>
                    <a:pt x="1314" y="3955"/>
                  </a:cubicBezTo>
                  <a:cubicBezTo>
                    <a:pt x="1384" y="4353"/>
                    <a:pt x="1399" y="4736"/>
                    <a:pt x="1399" y="5127"/>
                  </a:cubicBezTo>
                  <a:close/>
                  <a:moveTo>
                    <a:pt x="1384" y="5564"/>
                  </a:moveTo>
                  <a:cubicBezTo>
                    <a:pt x="1376" y="5674"/>
                    <a:pt x="1376" y="5775"/>
                    <a:pt x="1368" y="5877"/>
                  </a:cubicBezTo>
                  <a:lnTo>
                    <a:pt x="1368" y="5947"/>
                  </a:lnTo>
                  <a:cubicBezTo>
                    <a:pt x="1368" y="5955"/>
                    <a:pt x="1368" y="5963"/>
                    <a:pt x="1353" y="5979"/>
                  </a:cubicBezTo>
                  <a:lnTo>
                    <a:pt x="1329" y="6299"/>
                  </a:lnTo>
                  <a:cubicBezTo>
                    <a:pt x="1306" y="6541"/>
                    <a:pt x="1274" y="6799"/>
                    <a:pt x="1235" y="7041"/>
                  </a:cubicBezTo>
                  <a:cubicBezTo>
                    <a:pt x="1493" y="6518"/>
                    <a:pt x="1798" y="5744"/>
                    <a:pt x="2009" y="4744"/>
                  </a:cubicBezTo>
                  <a:cubicBezTo>
                    <a:pt x="2079" y="4424"/>
                    <a:pt x="2118" y="4111"/>
                    <a:pt x="2126" y="3798"/>
                  </a:cubicBezTo>
                  <a:cubicBezTo>
                    <a:pt x="1923" y="4408"/>
                    <a:pt x="1493" y="4924"/>
                    <a:pt x="1384" y="556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9" name="Google Shape;21399;p66"/>
            <p:cNvSpPr/>
            <p:nvPr/>
          </p:nvSpPr>
          <p:spPr>
            <a:xfrm>
              <a:off x="5401770" y="3178880"/>
              <a:ext cx="412527" cy="646589"/>
            </a:xfrm>
            <a:custGeom>
              <a:avLst/>
              <a:gdLst/>
              <a:ahLst/>
              <a:cxnLst/>
              <a:rect l="l" t="t" r="r" b="b"/>
              <a:pathLst>
                <a:path w="7175" h="11246" extrusionOk="0">
                  <a:moveTo>
                    <a:pt x="2939" y="3907"/>
                  </a:moveTo>
                  <a:cubicBezTo>
                    <a:pt x="3126" y="3689"/>
                    <a:pt x="3306" y="3439"/>
                    <a:pt x="3454" y="3165"/>
                  </a:cubicBezTo>
                  <a:cubicBezTo>
                    <a:pt x="3486" y="3118"/>
                    <a:pt x="3501" y="3071"/>
                    <a:pt x="3525" y="3024"/>
                  </a:cubicBezTo>
                  <a:cubicBezTo>
                    <a:pt x="3572" y="3103"/>
                    <a:pt x="3618" y="3188"/>
                    <a:pt x="3673" y="3267"/>
                  </a:cubicBezTo>
                  <a:cubicBezTo>
                    <a:pt x="3954" y="3704"/>
                    <a:pt x="4267" y="4126"/>
                    <a:pt x="4580" y="4548"/>
                  </a:cubicBezTo>
                  <a:cubicBezTo>
                    <a:pt x="4220" y="4322"/>
                    <a:pt x="3751" y="4236"/>
                    <a:pt x="3337" y="4095"/>
                  </a:cubicBezTo>
                  <a:cubicBezTo>
                    <a:pt x="3204" y="4056"/>
                    <a:pt x="3064" y="3986"/>
                    <a:pt x="2939" y="3907"/>
                  </a:cubicBezTo>
                  <a:close/>
                  <a:moveTo>
                    <a:pt x="3017" y="10893"/>
                  </a:moveTo>
                  <a:cubicBezTo>
                    <a:pt x="3579" y="10737"/>
                    <a:pt x="4150" y="10354"/>
                    <a:pt x="4752" y="10253"/>
                  </a:cubicBezTo>
                  <a:cubicBezTo>
                    <a:pt x="4197" y="10175"/>
                    <a:pt x="3634" y="10175"/>
                    <a:pt x="3048" y="10151"/>
                  </a:cubicBezTo>
                  <a:cubicBezTo>
                    <a:pt x="2751" y="10143"/>
                    <a:pt x="2462" y="10112"/>
                    <a:pt x="2173" y="10065"/>
                  </a:cubicBezTo>
                  <a:cubicBezTo>
                    <a:pt x="2384" y="10386"/>
                    <a:pt x="2673" y="10682"/>
                    <a:pt x="3017" y="10893"/>
                  </a:cubicBezTo>
                  <a:close/>
                  <a:moveTo>
                    <a:pt x="5095" y="10315"/>
                  </a:moveTo>
                  <a:cubicBezTo>
                    <a:pt x="4462" y="10300"/>
                    <a:pt x="3892" y="10682"/>
                    <a:pt x="3321" y="10901"/>
                  </a:cubicBezTo>
                  <a:cubicBezTo>
                    <a:pt x="3259" y="10925"/>
                    <a:pt x="3196" y="10956"/>
                    <a:pt x="3134" y="10964"/>
                  </a:cubicBezTo>
                  <a:cubicBezTo>
                    <a:pt x="3462" y="11151"/>
                    <a:pt x="3822" y="11245"/>
                    <a:pt x="4189" y="11198"/>
                  </a:cubicBezTo>
                  <a:cubicBezTo>
                    <a:pt x="5025" y="11089"/>
                    <a:pt x="5369" y="10886"/>
                    <a:pt x="5369" y="10886"/>
                  </a:cubicBezTo>
                  <a:cubicBezTo>
                    <a:pt x="5369" y="10886"/>
                    <a:pt x="5502" y="10706"/>
                    <a:pt x="5689" y="10487"/>
                  </a:cubicBezTo>
                  <a:cubicBezTo>
                    <a:pt x="5486" y="10417"/>
                    <a:pt x="5291" y="10354"/>
                    <a:pt x="5095" y="10315"/>
                  </a:cubicBezTo>
                  <a:close/>
                  <a:moveTo>
                    <a:pt x="2868" y="9370"/>
                  </a:moveTo>
                  <a:cubicBezTo>
                    <a:pt x="3267" y="9291"/>
                    <a:pt x="3673" y="9213"/>
                    <a:pt x="4079" y="9213"/>
                  </a:cubicBezTo>
                  <a:lnTo>
                    <a:pt x="4275" y="9213"/>
                  </a:lnTo>
                  <a:cubicBezTo>
                    <a:pt x="4267" y="9213"/>
                    <a:pt x="4259" y="9206"/>
                    <a:pt x="4244" y="9206"/>
                  </a:cubicBezTo>
                  <a:cubicBezTo>
                    <a:pt x="3603" y="8987"/>
                    <a:pt x="2931" y="8893"/>
                    <a:pt x="2274" y="8752"/>
                  </a:cubicBezTo>
                  <a:cubicBezTo>
                    <a:pt x="1766" y="8643"/>
                    <a:pt x="1219" y="8510"/>
                    <a:pt x="727" y="8283"/>
                  </a:cubicBezTo>
                  <a:cubicBezTo>
                    <a:pt x="415" y="8682"/>
                    <a:pt x="0" y="8979"/>
                    <a:pt x="321" y="9018"/>
                  </a:cubicBezTo>
                  <a:cubicBezTo>
                    <a:pt x="626" y="9049"/>
                    <a:pt x="1235" y="9143"/>
                    <a:pt x="1696" y="9487"/>
                  </a:cubicBezTo>
                  <a:cubicBezTo>
                    <a:pt x="2095" y="9510"/>
                    <a:pt x="2509" y="9440"/>
                    <a:pt x="2868" y="9370"/>
                  </a:cubicBezTo>
                  <a:close/>
                  <a:moveTo>
                    <a:pt x="5330" y="9667"/>
                  </a:moveTo>
                  <a:cubicBezTo>
                    <a:pt x="5056" y="9534"/>
                    <a:pt x="4791" y="9409"/>
                    <a:pt x="4509" y="9291"/>
                  </a:cubicBezTo>
                  <a:cubicBezTo>
                    <a:pt x="4259" y="9260"/>
                    <a:pt x="3978" y="9284"/>
                    <a:pt x="3736" y="9315"/>
                  </a:cubicBezTo>
                  <a:cubicBezTo>
                    <a:pt x="3337" y="9346"/>
                    <a:pt x="2954" y="9448"/>
                    <a:pt x="2563" y="9510"/>
                  </a:cubicBezTo>
                  <a:cubicBezTo>
                    <a:pt x="2321" y="9542"/>
                    <a:pt x="2056" y="9573"/>
                    <a:pt x="1805" y="9565"/>
                  </a:cubicBezTo>
                  <a:cubicBezTo>
                    <a:pt x="1907" y="9667"/>
                    <a:pt x="2001" y="9768"/>
                    <a:pt x="2071" y="9901"/>
                  </a:cubicBezTo>
                  <a:cubicBezTo>
                    <a:pt x="2540" y="9995"/>
                    <a:pt x="3025" y="10026"/>
                    <a:pt x="3525" y="10018"/>
                  </a:cubicBezTo>
                  <a:cubicBezTo>
                    <a:pt x="4298" y="9995"/>
                    <a:pt x="5064" y="10081"/>
                    <a:pt x="5783" y="10378"/>
                  </a:cubicBezTo>
                  <a:cubicBezTo>
                    <a:pt x="5861" y="10276"/>
                    <a:pt x="5947" y="10182"/>
                    <a:pt x="6033" y="10081"/>
                  </a:cubicBezTo>
                  <a:cubicBezTo>
                    <a:pt x="5838" y="9901"/>
                    <a:pt x="5572" y="9768"/>
                    <a:pt x="5330" y="9667"/>
                  </a:cubicBezTo>
                  <a:close/>
                  <a:moveTo>
                    <a:pt x="2056" y="5509"/>
                  </a:moveTo>
                  <a:cubicBezTo>
                    <a:pt x="2329" y="5759"/>
                    <a:pt x="2626" y="5931"/>
                    <a:pt x="2978" y="6017"/>
                  </a:cubicBezTo>
                  <a:cubicBezTo>
                    <a:pt x="3376" y="6119"/>
                    <a:pt x="3798" y="6166"/>
                    <a:pt x="4181" y="6314"/>
                  </a:cubicBezTo>
                  <a:cubicBezTo>
                    <a:pt x="3908" y="6056"/>
                    <a:pt x="3611" y="5806"/>
                    <a:pt x="3329" y="5548"/>
                  </a:cubicBezTo>
                  <a:cubicBezTo>
                    <a:pt x="2985" y="5244"/>
                    <a:pt x="2665" y="4915"/>
                    <a:pt x="2384" y="4564"/>
                  </a:cubicBezTo>
                  <a:cubicBezTo>
                    <a:pt x="2157" y="4845"/>
                    <a:pt x="1970" y="5111"/>
                    <a:pt x="1915" y="5361"/>
                  </a:cubicBezTo>
                  <a:cubicBezTo>
                    <a:pt x="1962" y="5423"/>
                    <a:pt x="2009" y="5462"/>
                    <a:pt x="2056" y="5509"/>
                  </a:cubicBezTo>
                  <a:close/>
                  <a:moveTo>
                    <a:pt x="4947" y="7127"/>
                  </a:moveTo>
                  <a:cubicBezTo>
                    <a:pt x="4759" y="6900"/>
                    <a:pt x="4564" y="6697"/>
                    <a:pt x="4361" y="6486"/>
                  </a:cubicBezTo>
                  <a:cubicBezTo>
                    <a:pt x="3845" y="6205"/>
                    <a:pt x="3220" y="6228"/>
                    <a:pt x="2665" y="6009"/>
                  </a:cubicBezTo>
                  <a:cubicBezTo>
                    <a:pt x="2399" y="5916"/>
                    <a:pt x="2173" y="5736"/>
                    <a:pt x="1970" y="5548"/>
                  </a:cubicBezTo>
                  <a:lnTo>
                    <a:pt x="1899" y="5486"/>
                  </a:lnTo>
                  <a:cubicBezTo>
                    <a:pt x="1891" y="5564"/>
                    <a:pt x="1891" y="5642"/>
                    <a:pt x="1907" y="5728"/>
                  </a:cubicBezTo>
                  <a:cubicBezTo>
                    <a:pt x="2056" y="6502"/>
                    <a:pt x="2493" y="6705"/>
                    <a:pt x="3806" y="7057"/>
                  </a:cubicBezTo>
                  <a:cubicBezTo>
                    <a:pt x="4470" y="7228"/>
                    <a:pt x="5127" y="7619"/>
                    <a:pt x="5658" y="8072"/>
                  </a:cubicBezTo>
                  <a:cubicBezTo>
                    <a:pt x="5431" y="7744"/>
                    <a:pt x="5205" y="7424"/>
                    <a:pt x="4947" y="7127"/>
                  </a:cubicBezTo>
                  <a:close/>
                  <a:moveTo>
                    <a:pt x="5478" y="5150"/>
                  </a:moveTo>
                  <a:cubicBezTo>
                    <a:pt x="5439" y="4759"/>
                    <a:pt x="5564" y="4376"/>
                    <a:pt x="5674" y="4001"/>
                  </a:cubicBezTo>
                  <a:cubicBezTo>
                    <a:pt x="5752" y="3704"/>
                    <a:pt x="5806" y="3392"/>
                    <a:pt x="5830" y="3071"/>
                  </a:cubicBezTo>
                  <a:cubicBezTo>
                    <a:pt x="4884" y="696"/>
                    <a:pt x="4353" y="0"/>
                    <a:pt x="3892" y="235"/>
                  </a:cubicBezTo>
                  <a:cubicBezTo>
                    <a:pt x="3478" y="453"/>
                    <a:pt x="3954" y="1821"/>
                    <a:pt x="3595" y="2860"/>
                  </a:cubicBezTo>
                  <a:cubicBezTo>
                    <a:pt x="3837" y="3282"/>
                    <a:pt x="4126" y="3696"/>
                    <a:pt x="4423" y="4087"/>
                  </a:cubicBezTo>
                  <a:cubicBezTo>
                    <a:pt x="4822" y="4611"/>
                    <a:pt x="5213" y="5173"/>
                    <a:pt x="5564" y="5744"/>
                  </a:cubicBezTo>
                  <a:cubicBezTo>
                    <a:pt x="5525" y="5541"/>
                    <a:pt x="5494" y="5345"/>
                    <a:pt x="5478" y="5150"/>
                  </a:cubicBezTo>
                  <a:close/>
                  <a:moveTo>
                    <a:pt x="6072" y="3696"/>
                  </a:moveTo>
                  <a:cubicBezTo>
                    <a:pt x="6017" y="3540"/>
                    <a:pt x="5955" y="3392"/>
                    <a:pt x="5892" y="3243"/>
                  </a:cubicBezTo>
                  <a:cubicBezTo>
                    <a:pt x="5885" y="3360"/>
                    <a:pt x="5869" y="3478"/>
                    <a:pt x="5846" y="3595"/>
                  </a:cubicBezTo>
                  <a:cubicBezTo>
                    <a:pt x="5767" y="4025"/>
                    <a:pt x="5588" y="4447"/>
                    <a:pt x="5556" y="4884"/>
                  </a:cubicBezTo>
                  <a:cubicBezTo>
                    <a:pt x="5525" y="5275"/>
                    <a:pt x="5619" y="5736"/>
                    <a:pt x="5791" y="6095"/>
                  </a:cubicBezTo>
                  <a:cubicBezTo>
                    <a:pt x="6353" y="7103"/>
                    <a:pt x="6783" y="8174"/>
                    <a:pt x="6869" y="9331"/>
                  </a:cubicBezTo>
                  <a:cubicBezTo>
                    <a:pt x="6932" y="9252"/>
                    <a:pt x="7010" y="9151"/>
                    <a:pt x="7104" y="9065"/>
                  </a:cubicBezTo>
                  <a:cubicBezTo>
                    <a:pt x="7096" y="9065"/>
                    <a:pt x="7174" y="6603"/>
                    <a:pt x="6072" y="3696"/>
                  </a:cubicBezTo>
                  <a:close/>
                  <a:moveTo>
                    <a:pt x="2743" y="8549"/>
                  </a:moveTo>
                  <a:cubicBezTo>
                    <a:pt x="2556" y="8424"/>
                    <a:pt x="2392" y="8276"/>
                    <a:pt x="2212" y="8143"/>
                  </a:cubicBezTo>
                  <a:cubicBezTo>
                    <a:pt x="1938" y="7924"/>
                    <a:pt x="1657" y="7713"/>
                    <a:pt x="1344" y="7572"/>
                  </a:cubicBezTo>
                  <a:cubicBezTo>
                    <a:pt x="1149" y="7658"/>
                    <a:pt x="1008" y="7791"/>
                    <a:pt x="946" y="7955"/>
                  </a:cubicBezTo>
                  <a:cubicBezTo>
                    <a:pt x="915" y="8026"/>
                    <a:pt x="876" y="8088"/>
                    <a:pt x="829" y="8158"/>
                  </a:cubicBezTo>
                  <a:cubicBezTo>
                    <a:pt x="1469" y="8440"/>
                    <a:pt x="2204" y="8588"/>
                    <a:pt x="2860" y="8705"/>
                  </a:cubicBezTo>
                  <a:cubicBezTo>
                    <a:pt x="2962" y="8729"/>
                    <a:pt x="3071" y="8744"/>
                    <a:pt x="3181" y="8776"/>
                  </a:cubicBezTo>
                  <a:cubicBezTo>
                    <a:pt x="3025" y="8705"/>
                    <a:pt x="2868" y="8651"/>
                    <a:pt x="2743" y="8549"/>
                  </a:cubicBezTo>
                  <a:close/>
                  <a:moveTo>
                    <a:pt x="3767" y="7744"/>
                  </a:moveTo>
                  <a:cubicBezTo>
                    <a:pt x="2720" y="7393"/>
                    <a:pt x="1931" y="7354"/>
                    <a:pt x="1446" y="7533"/>
                  </a:cubicBezTo>
                  <a:cubicBezTo>
                    <a:pt x="1680" y="7643"/>
                    <a:pt x="1899" y="7799"/>
                    <a:pt x="2110" y="7963"/>
                  </a:cubicBezTo>
                  <a:cubicBezTo>
                    <a:pt x="2313" y="8119"/>
                    <a:pt x="2517" y="8291"/>
                    <a:pt x="2735" y="8440"/>
                  </a:cubicBezTo>
                  <a:cubicBezTo>
                    <a:pt x="2970" y="8604"/>
                    <a:pt x="3251" y="8698"/>
                    <a:pt x="3493" y="8838"/>
                  </a:cubicBezTo>
                  <a:cubicBezTo>
                    <a:pt x="3954" y="8948"/>
                    <a:pt x="4400" y="9073"/>
                    <a:pt x="4830" y="9268"/>
                  </a:cubicBezTo>
                  <a:cubicBezTo>
                    <a:pt x="4869" y="9284"/>
                    <a:pt x="4908" y="9299"/>
                    <a:pt x="4947" y="9307"/>
                  </a:cubicBezTo>
                  <a:cubicBezTo>
                    <a:pt x="4955" y="9307"/>
                    <a:pt x="4955" y="9323"/>
                    <a:pt x="4970" y="9331"/>
                  </a:cubicBezTo>
                  <a:cubicBezTo>
                    <a:pt x="5361" y="9518"/>
                    <a:pt x="5806" y="9674"/>
                    <a:pt x="6127" y="9964"/>
                  </a:cubicBezTo>
                  <a:cubicBezTo>
                    <a:pt x="6244" y="9838"/>
                    <a:pt x="6369" y="9721"/>
                    <a:pt x="6463" y="9643"/>
                  </a:cubicBezTo>
                  <a:cubicBezTo>
                    <a:pt x="6471" y="9643"/>
                    <a:pt x="5345" y="8283"/>
                    <a:pt x="3767" y="7744"/>
                  </a:cubicBezTo>
                  <a:close/>
                  <a:moveTo>
                    <a:pt x="5572" y="6002"/>
                  </a:moveTo>
                  <a:cubicBezTo>
                    <a:pt x="5330" y="5580"/>
                    <a:pt x="5048" y="5189"/>
                    <a:pt x="4767" y="4798"/>
                  </a:cubicBezTo>
                  <a:cubicBezTo>
                    <a:pt x="4283" y="4329"/>
                    <a:pt x="3517" y="4361"/>
                    <a:pt x="2946" y="4025"/>
                  </a:cubicBezTo>
                  <a:cubicBezTo>
                    <a:pt x="2931" y="4017"/>
                    <a:pt x="2907" y="4001"/>
                    <a:pt x="2876" y="3986"/>
                  </a:cubicBezTo>
                  <a:cubicBezTo>
                    <a:pt x="2743" y="4157"/>
                    <a:pt x="2603" y="4314"/>
                    <a:pt x="2478" y="4470"/>
                  </a:cubicBezTo>
                  <a:cubicBezTo>
                    <a:pt x="2829" y="4923"/>
                    <a:pt x="3282" y="5345"/>
                    <a:pt x="3736" y="5736"/>
                  </a:cubicBezTo>
                  <a:cubicBezTo>
                    <a:pt x="4064" y="6009"/>
                    <a:pt x="4353" y="6291"/>
                    <a:pt x="4650" y="6588"/>
                  </a:cubicBezTo>
                  <a:lnTo>
                    <a:pt x="4650" y="6588"/>
                  </a:lnTo>
                  <a:lnTo>
                    <a:pt x="4650" y="6588"/>
                  </a:lnTo>
                  <a:cubicBezTo>
                    <a:pt x="4861" y="6814"/>
                    <a:pt x="5056" y="7033"/>
                    <a:pt x="5252" y="7291"/>
                  </a:cubicBezTo>
                  <a:cubicBezTo>
                    <a:pt x="5588" y="7721"/>
                    <a:pt x="5885" y="8158"/>
                    <a:pt x="6189" y="8612"/>
                  </a:cubicBezTo>
                  <a:cubicBezTo>
                    <a:pt x="6424" y="8870"/>
                    <a:pt x="6611" y="9135"/>
                    <a:pt x="6729" y="9377"/>
                  </a:cubicBezTo>
                  <a:cubicBezTo>
                    <a:pt x="6643" y="8182"/>
                    <a:pt x="6158" y="7010"/>
                    <a:pt x="5572" y="6002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0" name="Google Shape;21400;p66"/>
            <p:cNvSpPr/>
            <p:nvPr/>
          </p:nvSpPr>
          <p:spPr>
            <a:xfrm>
              <a:off x="5645716" y="3261096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5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1" name="Google Shape;21401;p66"/>
            <p:cNvSpPr/>
            <p:nvPr/>
          </p:nvSpPr>
          <p:spPr>
            <a:xfrm>
              <a:off x="5697403" y="3331181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2" name="Google Shape;21402;p66"/>
            <p:cNvSpPr/>
            <p:nvPr/>
          </p:nvSpPr>
          <p:spPr>
            <a:xfrm>
              <a:off x="5661009" y="3386892"/>
              <a:ext cx="13051" cy="9487"/>
            </a:xfrm>
            <a:custGeom>
              <a:avLst/>
              <a:gdLst/>
              <a:ahLst/>
              <a:cxnLst/>
              <a:rect l="l" t="t" r="r" b="b"/>
              <a:pathLst>
                <a:path w="227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27" y="164"/>
                    <a:pt x="227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3" name="Google Shape;21403;p66"/>
            <p:cNvSpPr/>
            <p:nvPr/>
          </p:nvSpPr>
          <p:spPr>
            <a:xfrm>
              <a:off x="5645716" y="3503260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4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4" name="Google Shape;21404;p66"/>
            <p:cNvSpPr/>
            <p:nvPr/>
          </p:nvSpPr>
          <p:spPr>
            <a:xfrm>
              <a:off x="5749952" y="349515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1"/>
                  </a:moveTo>
                  <a:cubicBezTo>
                    <a:pt x="1" y="1"/>
                    <a:pt x="1" y="165"/>
                    <a:pt x="102" y="165"/>
                  </a:cubicBezTo>
                  <a:cubicBezTo>
                    <a:pt x="212" y="165"/>
                    <a:pt x="21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5" name="Google Shape;21405;p66"/>
            <p:cNvSpPr/>
            <p:nvPr/>
          </p:nvSpPr>
          <p:spPr>
            <a:xfrm>
              <a:off x="5773295" y="3545978"/>
              <a:ext cx="15351" cy="14776"/>
            </a:xfrm>
            <a:custGeom>
              <a:avLst/>
              <a:gdLst/>
              <a:ahLst/>
              <a:cxnLst/>
              <a:rect l="l" t="t" r="r" b="b"/>
              <a:pathLst>
                <a:path w="267" h="257" extrusionOk="0">
                  <a:moveTo>
                    <a:pt x="106" y="1"/>
                  </a:moveTo>
                  <a:cubicBezTo>
                    <a:pt x="93" y="1"/>
                    <a:pt x="79" y="5"/>
                    <a:pt x="63" y="15"/>
                  </a:cubicBezTo>
                  <a:cubicBezTo>
                    <a:pt x="24" y="31"/>
                    <a:pt x="1" y="93"/>
                    <a:pt x="32" y="132"/>
                  </a:cubicBezTo>
                  <a:lnTo>
                    <a:pt x="87" y="211"/>
                  </a:lnTo>
                  <a:cubicBezTo>
                    <a:pt x="108" y="237"/>
                    <a:pt x="133" y="256"/>
                    <a:pt x="161" y="256"/>
                  </a:cubicBezTo>
                  <a:cubicBezTo>
                    <a:pt x="175" y="256"/>
                    <a:pt x="189" y="252"/>
                    <a:pt x="204" y="242"/>
                  </a:cubicBezTo>
                  <a:cubicBezTo>
                    <a:pt x="243" y="218"/>
                    <a:pt x="267" y="164"/>
                    <a:pt x="235" y="125"/>
                  </a:cubicBezTo>
                  <a:lnTo>
                    <a:pt x="181" y="46"/>
                  </a:lnTo>
                  <a:cubicBezTo>
                    <a:pt x="159" y="20"/>
                    <a:pt x="135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6" name="Google Shape;21406;p66"/>
            <p:cNvSpPr/>
            <p:nvPr/>
          </p:nvSpPr>
          <p:spPr>
            <a:xfrm>
              <a:off x="5739144" y="3613763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7" name="Google Shape;21407;p66"/>
            <p:cNvSpPr/>
            <p:nvPr/>
          </p:nvSpPr>
          <p:spPr>
            <a:xfrm>
              <a:off x="5631343" y="356615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212" y="164"/>
                    <a:pt x="212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8" name="Google Shape;21408;p66"/>
            <p:cNvSpPr/>
            <p:nvPr/>
          </p:nvSpPr>
          <p:spPr>
            <a:xfrm>
              <a:off x="5581495" y="3631299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0"/>
                  </a:moveTo>
                  <a:cubicBezTo>
                    <a:pt x="0" y="0"/>
                    <a:pt x="0" y="164"/>
                    <a:pt x="102" y="164"/>
                  </a:cubicBezTo>
                  <a:cubicBezTo>
                    <a:pt x="211" y="164"/>
                    <a:pt x="211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9" name="Google Shape;21409;p66"/>
            <p:cNvSpPr/>
            <p:nvPr/>
          </p:nvSpPr>
          <p:spPr>
            <a:xfrm>
              <a:off x="5631343" y="3668153"/>
              <a:ext cx="13511" cy="9544"/>
            </a:xfrm>
            <a:custGeom>
              <a:avLst/>
              <a:gdLst/>
              <a:ahLst/>
              <a:cxnLst/>
              <a:rect l="l" t="t" r="r" b="b"/>
              <a:pathLst>
                <a:path w="235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lnTo>
                    <a:pt x="126" y="164"/>
                  </a:lnTo>
                  <a:cubicBezTo>
                    <a:pt x="130" y="165"/>
                    <a:pt x="134" y="165"/>
                    <a:pt x="139" y="165"/>
                  </a:cubicBezTo>
                  <a:cubicBezTo>
                    <a:pt x="235" y="165"/>
                    <a:pt x="230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0" name="Google Shape;21410;p66"/>
            <p:cNvSpPr/>
            <p:nvPr/>
          </p:nvSpPr>
          <p:spPr>
            <a:xfrm>
              <a:off x="5711776" y="3688103"/>
              <a:ext cx="9487" cy="10522"/>
            </a:xfrm>
            <a:custGeom>
              <a:avLst/>
              <a:gdLst/>
              <a:ahLst/>
              <a:cxnLst/>
              <a:rect l="l" t="t" r="r" b="b"/>
              <a:pathLst>
                <a:path w="165" h="183" extrusionOk="0">
                  <a:moveTo>
                    <a:pt x="82" y="1"/>
                  </a:moveTo>
                  <a:cubicBezTo>
                    <a:pt x="41" y="1"/>
                    <a:pt x="0" y="28"/>
                    <a:pt x="0" y="83"/>
                  </a:cubicBezTo>
                  <a:lnTo>
                    <a:pt x="0" y="106"/>
                  </a:lnTo>
                  <a:cubicBezTo>
                    <a:pt x="0" y="157"/>
                    <a:pt x="41" y="182"/>
                    <a:pt x="82" y="182"/>
                  </a:cubicBezTo>
                  <a:cubicBezTo>
                    <a:pt x="123" y="182"/>
                    <a:pt x="164" y="157"/>
                    <a:pt x="164" y="106"/>
                  </a:cubicBezTo>
                  <a:lnTo>
                    <a:pt x="164" y="83"/>
                  </a:lnTo>
                  <a:cubicBezTo>
                    <a:pt x="164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1" name="Google Shape;21411;p66"/>
            <p:cNvSpPr/>
            <p:nvPr/>
          </p:nvSpPr>
          <p:spPr>
            <a:xfrm>
              <a:off x="5691539" y="3740480"/>
              <a:ext cx="12189" cy="9947"/>
            </a:xfrm>
            <a:custGeom>
              <a:avLst/>
              <a:gdLst/>
              <a:ahLst/>
              <a:cxnLst/>
              <a:rect l="l" t="t" r="r" b="b"/>
              <a:pathLst>
                <a:path w="212" h="173" extrusionOk="0">
                  <a:moveTo>
                    <a:pt x="102" y="0"/>
                  </a:moveTo>
                  <a:cubicBezTo>
                    <a:pt x="1" y="0"/>
                    <a:pt x="1" y="172"/>
                    <a:pt x="102" y="172"/>
                  </a:cubicBezTo>
                  <a:cubicBezTo>
                    <a:pt x="212" y="172"/>
                    <a:pt x="212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2" name="Google Shape;21412;p66"/>
            <p:cNvSpPr/>
            <p:nvPr/>
          </p:nvSpPr>
          <p:spPr>
            <a:xfrm>
              <a:off x="5611105" y="3733293"/>
              <a:ext cx="12189" cy="9544"/>
            </a:xfrm>
            <a:custGeom>
              <a:avLst/>
              <a:gdLst/>
              <a:ahLst/>
              <a:cxnLst/>
              <a:rect l="l" t="t" r="r" b="b"/>
              <a:pathLst>
                <a:path w="212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5" y="165"/>
                    <a:pt x="119" y="165"/>
                    <a:pt x="122" y="165"/>
                  </a:cubicBezTo>
                  <a:cubicBezTo>
                    <a:pt x="212" y="165"/>
                    <a:pt x="20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3" name="Google Shape;21413;p66"/>
            <p:cNvSpPr/>
            <p:nvPr/>
          </p:nvSpPr>
          <p:spPr>
            <a:xfrm>
              <a:off x="5506466" y="3685631"/>
              <a:ext cx="12591" cy="9544"/>
            </a:xfrm>
            <a:custGeom>
              <a:avLst/>
              <a:gdLst/>
              <a:ahLst/>
              <a:cxnLst/>
              <a:rect l="l" t="t" r="r" b="b"/>
              <a:pathLst>
                <a:path w="219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112" y="165"/>
                    <a:pt x="114" y="165"/>
                    <a:pt x="117" y="165"/>
                  </a:cubicBezTo>
                  <a:cubicBezTo>
                    <a:pt x="219" y="165"/>
                    <a:pt x="216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4" name="Google Shape;21414;p66"/>
            <p:cNvSpPr/>
            <p:nvPr/>
          </p:nvSpPr>
          <p:spPr>
            <a:xfrm>
              <a:off x="5568444" y="377549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5" name="Google Shape;21415;p66"/>
            <p:cNvSpPr/>
            <p:nvPr/>
          </p:nvSpPr>
          <p:spPr>
            <a:xfrm>
              <a:off x="5658767" y="3796192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22D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6" name="Google Shape;21416;p66"/>
            <p:cNvSpPr/>
            <p:nvPr/>
          </p:nvSpPr>
          <p:spPr>
            <a:xfrm>
              <a:off x="5800432" y="3429840"/>
              <a:ext cx="14604" cy="10694"/>
            </a:xfrm>
            <a:custGeom>
              <a:avLst/>
              <a:gdLst/>
              <a:ahLst/>
              <a:cxnLst/>
              <a:rect l="l" t="t" r="r" b="b"/>
              <a:pathLst>
                <a:path w="254" h="186" extrusionOk="0">
                  <a:moveTo>
                    <a:pt x="117" y="0"/>
                  </a:moveTo>
                  <a:cubicBezTo>
                    <a:pt x="54" y="0"/>
                    <a:pt x="1" y="79"/>
                    <a:pt x="60" y="144"/>
                  </a:cubicBezTo>
                  <a:lnTo>
                    <a:pt x="76" y="160"/>
                  </a:lnTo>
                  <a:cubicBezTo>
                    <a:pt x="94" y="178"/>
                    <a:pt x="114" y="185"/>
                    <a:pt x="134" y="185"/>
                  </a:cubicBezTo>
                  <a:cubicBezTo>
                    <a:pt x="198" y="185"/>
                    <a:pt x="253" y="102"/>
                    <a:pt x="193" y="43"/>
                  </a:cubicBezTo>
                  <a:lnTo>
                    <a:pt x="177" y="27"/>
                  </a:lnTo>
                  <a:cubicBezTo>
                    <a:pt x="159" y="8"/>
                    <a:pt x="138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7" name="Google Shape;21417;p66"/>
            <p:cNvSpPr/>
            <p:nvPr/>
          </p:nvSpPr>
          <p:spPr>
            <a:xfrm>
              <a:off x="5833548" y="347899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9" y="0"/>
                  </a:moveTo>
                  <a:cubicBezTo>
                    <a:pt x="0" y="0"/>
                    <a:pt x="0" y="164"/>
                    <a:pt x="109" y="164"/>
                  </a:cubicBezTo>
                  <a:cubicBezTo>
                    <a:pt x="211" y="164"/>
                    <a:pt x="21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8" name="Google Shape;21418;p66"/>
            <p:cNvSpPr/>
            <p:nvPr/>
          </p:nvSpPr>
          <p:spPr>
            <a:xfrm>
              <a:off x="5826304" y="3570643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03" y="0"/>
                  </a:moveTo>
                  <a:cubicBezTo>
                    <a:pt x="1" y="0"/>
                    <a:pt x="1" y="164"/>
                    <a:pt x="103" y="164"/>
                  </a:cubicBezTo>
                  <a:cubicBezTo>
                    <a:pt x="105" y="165"/>
                    <a:pt x="108" y="165"/>
                    <a:pt x="110" y="165"/>
                  </a:cubicBezTo>
                  <a:cubicBezTo>
                    <a:pt x="220" y="165"/>
                    <a:pt x="217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9" name="Google Shape;21419;p66"/>
            <p:cNvSpPr/>
            <p:nvPr/>
          </p:nvSpPr>
          <p:spPr>
            <a:xfrm>
              <a:off x="5869482" y="3411615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1" y="164"/>
                    <a:pt x="21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0" name="Google Shape;21420;p66"/>
            <p:cNvSpPr/>
            <p:nvPr/>
          </p:nvSpPr>
          <p:spPr>
            <a:xfrm>
              <a:off x="5878911" y="3346417"/>
              <a:ext cx="12649" cy="9544"/>
            </a:xfrm>
            <a:custGeom>
              <a:avLst/>
              <a:gdLst/>
              <a:ahLst/>
              <a:cxnLst/>
              <a:rect l="l" t="t" r="r" b="b"/>
              <a:pathLst>
                <a:path w="220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1" name="Google Shape;21421;p66"/>
            <p:cNvSpPr/>
            <p:nvPr/>
          </p:nvSpPr>
          <p:spPr>
            <a:xfrm>
              <a:off x="5851946" y="3301054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22" name="Google Shape;21422;p66"/>
          <p:cNvGrpSpPr/>
          <p:nvPr/>
        </p:nvGrpSpPr>
        <p:grpSpPr>
          <a:xfrm rot="3362079">
            <a:off x="5617639" y="4043301"/>
            <a:ext cx="851365" cy="867817"/>
            <a:chOff x="3646250" y="1707050"/>
            <a:chExt cx="552375" cy="563100"/>
          </a:xfrm>
        </p:grpSpPr>
        <p:sp>
          <p:nvSpPr>
            <p:cNvPr id="21423" name="Google Shape;21423;p66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4" name="Google Shape;21424;p66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5" name="Google Shape;21425;p66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6" name="Google Shape;21426;p66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7" name="Google Shape;21427;p66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8" name="Google Shape;21428;p66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9" name="Google Shape;21429;p66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0" name="Google Shape;21430;p66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1" name="Google Shape;21431;p66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2" name="Google Shape;21432;p66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3" name="Google Shape;21433;p66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4" name="Google Shape;21434;p66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5" name="Google Shape;21435;p66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6" name="Google Shape;21436;p66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7" name="Google Shape;21437;p66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8" name="Google Shape;21438;p66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9" name="Google Shape;21439;p66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0" name="Google Shape;21440;p66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1" name="Google Shape;21441;p66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2" name="Google Shape;21442;p66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3" name="Google Shape;21443;p66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4" name="Google Shape;21444;p66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5" name="Google Shape;21445;p66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6" name="Google Shape;21446;p66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7" name="Google Shape;21447;p66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8" name="Google Shape;21448;p66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9" name="Google Shape;21449;p66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0" name="Google Shape;21450;p66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1" name="Google Shape;21451;p66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2" name="Google Shape;21452;p66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3" name="Google Shape;21453;p66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4" name="Google Shape;21454;p66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5" name="Google Shape;21455;p66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6" name="Google Shape;21456;p66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7" name="Google Shape;21457;p66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8" name="Google Shape;21458;p66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9" name="Google Shape;21459;p66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0" name="Google Shape;21460;p66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1" name="Google Shape;21461;p66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2" name="Google Shape;21462;p66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3" name="Google Shape;21463;p66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4" name="Google Shape;21464;p66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5" name="Google Shape;21465;p66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6" name="Google Shape;21466;p66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7" name="Google Shape;21467;p66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8" name="Google Shape;21468;p66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9" name="Google Shape;21469;p66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0" name="Google Shape;21470;p66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1" name="Google Shape;21471;p66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2" name="Google Shape;21472;p66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3" name="Google Shape;21473;p66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4" name="Google Shape;21474;p66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5" name="Google Shape;21475;p66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6" name="Google Shape;21476;p66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7" name="Google Shape;21477;p66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8" name="Google Shape;21478;p66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9" name="Google Shape;21479;p66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0" name="Google Shape;21480;p66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1" name="Google Shape;21481;p66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2" name="Google Shape;21482;p66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3" name="Google Shape;21483;p66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4" name="Google Shape;21484;p66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5" name="Google Shape;21485;p66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6" name="Google Shape;21486;p66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7" name="Google Shape;21487;p66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8" name="Google Shape;21488;p66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9" name="Google Shape;21489;p66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0" name="Google Shape;21490;p66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1" name="Google Shape;21491;p66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2" name="Google Shape;21492;p66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3" name="Google Shape;21493;p66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4" name="Google Shape;21494;p66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5" name="Google Shape;21495;p66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6" name="Google Shape;21496;p66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7" name="Google Shape;21497;p66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8" name="Google Shape;21498;p66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9" name="Google Shape;21499;p66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0" name="Google Shape;21500;p66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1" name="Google Shape;21501;p66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2" name="Google Shape;21502;p66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3" name="Google Shape;21503;p66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4" name="Google Shape;21504;p66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5" name="Google Shape;21505;p66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6" name="Google Shape;21506;p66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7" name="Google Shape;21507;p66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8" name="Google Shape;21508;p66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9" name="Google Shape;21509;p66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0" name="Google Shape;21510;p66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11" name="Google Shape;21511;p66"/>
          <p:cNvGrpSpPr/>
          <p:nvPr/>
        </p:nvGrpSpPr>
        <p:grpSpPr>
          <a:xfrm rot="5400000">
            <a:off x="274768" y="3111261"/>
            <a:ext cx="347326" cy="365836"/>
            <a:chOff x="9310391" y="2486565"/>
            <a:chExt cx="261975" cy="275936"/>
          </a:xfrm>
        </p:grpSpPr>
        <p:sp>
          <p:nvSpPr>
            <p:cNvPr id="21512" name="Google Shape;21512;p6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3" name="Google Shape;21513;p6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4" name="Google Shape;21514;p6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15" name="Google Shape;21515;p66"/>
          <p:cNvGrpSpPr/>
          <p:nvPr/>
        </p:nvGrpSpPr>
        <p:grpSpPr>
          <a:xfrm rot="-5543167">
            <a:off x="2458337" y="100236"/>
            <a:ext cx="347339" cy="365849"/>
            <a:chOff x="9310391" y="2486565"/>
            <a:chExt cx="261975" cy="275936"/>
          </a:xfrm>
        </p:grpSpPr>
        <p:sp>
          <p:nvSpPr>
            <p:cNvPr id="21516" name="Google Shape;21516;p6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7" name="Google Shape;21517;p6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8" name="Google Shape;21518;p6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19" name="Google Shape;21519;p66"/>
          <p:cNvGrpSpPr/>
          <p:nvPr/>
        </p:nvGrpSpPr>
        <p:grpSpPr>
          <a:xfrm rot="-1677867">
            <a:off x="8102239" y="1171345"/>
            <a:ext cx="347327" cy="365836"/>
            <a:chOff x="9310391" y="2486565"/>
            <a:chExt cx="261975" cy="275936"/>
          </a:xfrm>
        </p:grpSpPr>
        <p:sp>
          <p:nvSpPr>
            <p:cNvPr id="21520" name="Google Shape;21520;p6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1" name="Google Shape;21521;p6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2" name="Google Shape;21522;p6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523" name="Google Shape;21523;p66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8169873" y="-349212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21524" name="Google Shape;21524;p66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7062598" y="293378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21525" name="Google Shape;21525;p66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151002" y="3979800"/>
            <a:ext cx="1198874" cy="11988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30" name="Google Shape;21530;p67"/>
          <p:cNvGrpSpPr/>
          <p:nvPr/>
        </p:nvGrpSpPr>
        <p:grpSpPr>
          <a:xfrm>
            <a:off x="2611713" y="1082300"/>
            <a:ext cx="413038" cy="412150"/>
            <a:chOff x="2611713" y="1082300"/>
            <a:chExt cx="413038" cy="412150"/>
          </a:xfrm>
        </p:grpSpPr>
        <p:sp>
          <p:nvSpPr>
            <p:cNvPr id="21531" name="Google Shape;21531;p67"/>
            <p:cNvSpPr/>
            <p:nvPr/>
          </p:nvSpPr>
          <p:spPr>
            <a:xfrm>
              <a:off x="2611950" y="1422400"/>
              <a:ext cx="412800" cy="708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2" name="Google Shape;21532;p67"/>
            <p:cNvSpPr/>
            <p:nvPr/>
          </p:nvSpPr>
          <p:spPr>
            <a:xfrm>
              <a:off x="2611713" y="1422400"/>
              <a:ext cx="412800" cy="70800"/>
            </a:xfrm>
            <a:prstGeom prst="rect">
              <a:avLst/>
            </a:pr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3" name="Google Shape;21533;p67"/>
            <p:cNvSpPr/>
            <p:nvPr/>
          </p:nvSpPr>
          <p:spPr>
            <a:xfrm>
              <a:off x="3000925" y="1082300"/>
              <a:ext cx="23575" cy="354525"/>
            </a:xfrm>
            <a:custGeom>
              <a:avLst/>
              <a:gdLst/>
              <a:ahLst/>
              <a:cxnLst/>
              <a:rect l="l" t="t" r="r" b="b"/>
              <a:pathLst>
                <a:path w="943" h="14181" extrusionOk="0">
                  <a:moveTo>
                    <a:pt x="1" y="1"/>
                  </a:moveTo>
                  <a:lnTo>
                    <a:pt x="1" y="14180"/>
                  </a:lnTo>
                  <a:lnTo>
                    <a:pt x="943" y="13635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4" name="Google Shape;21534;p67"/>
            <p:cNvSpPr/>
            <p:nvPr/>
          </p:nvSpPr>
          <p:spPr>
            <a:xfrm>
              <a:off x="2611725" y="1216175"/>
              <a:ext cx="231825" cy="169200"/>
            </a:xfrm>
            <a:custGeom>
              <a:avLst/>
              <a:gdLst/>
              <a:ahLst/>
              <a:cxnLst/>
              <a:rect l="l" t="t" r="r" b="b"/>
              <a:pathLst>
                <a:path w="9273" h="6768" extrusionOk="0">
                  <a:moveTo>
                    <a:pt x="2505" y="1017"/>
                  </a:moveTo>
                  <a:lnTo>
                    <a:pt x="2505" y="2925"/>
                  </a:lnTo>
                  <a:lnTo>
                    <a:pt x="968" y="2925"/>
                  </a:lnTo>
                  <a:lnTo>
                    <a:pt x="968" y="1017"/>
                  </a:lnTo>
                  <a:close/>
                  <a:moveTo>
                    <a:pt x="5033" y="1017"/>
                  </a:moveTo>
                  <a:lnTo>
                    <a:pt x="5033" y="2925"/>
                  </a:lnTo>
                  <a:lnTo>
                    <a:pt x="3471" y="2925"/>
                  </a:lnTo>
                  <a:lnTo>
                    <a:pt x="3471" y="1017"/>
                  </a:lnTo>
                  <a:close/>
                  <a:moveTo>
                    <a:pt x="7537" y="1017"/>
                  </a:moveTo>
                  <a:lnTo>
                    <a:pt x="7537" y="2925"/>
                  </a:lnTo>
                  <a:lnTo>
                    <a:pt x="5975" y="2925"/>
                  </a:lnTo>
                  <a:lnTo>
                    <a:pt x="5975" y="1017"/>
                  </a:lnTo>
                  <a:close/>
                  <a:moveTo>
                    <a:pt x="1" y="0"/>
                  </a:moveTo>
                  <a:lnTo>
                    <a:pt x="1" y="6768"/>
                  </a:lnTo>
                  <a:lnTo>
                    <a:pt x="8529" y="6768"/>
                  </a:lnTo>
                  <a:lnTo>
                    <a:pt x="9272" y="4909"/>
                  </a:lnTo>
                  <a:lnTo>
                    <a:pt x="8529" y="2925"/>
                  </a:lnTo>
                  <a:lnTo>
                    <a:pt x="8529" y="1017"/>
                  </a:lnTo>
                  <a:lnTo>
                    <a:pt x="9272" y="471"/>
                  </a:lnTo>
                  <a:lnTo>
                    <a:pt x="8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5" name="Google Shape;21535;p67"/>
            <p:cNvSpPr/>
            <p:nvPr/>
          </p:nvSpPr>
          <p:spPr>
            <a:xfrm>
              <a:off x="2824300" y="1217400"/>
              <a:ext cx="125225" cy="168600"/>
            </a:xfrm>
            <a:custGeom>
              <a:avLst/>
              <a:gdLst/>
              <a:ahLst/>
              <a:cxnLst/>
              <a:rect l="l" t="t" r="r" b="b"/>
              <a:pathLst>
                <a:path w="5009" h="6744" extrusionOk="0">
                  <a:moveTo>
                    <a:pt x="3000" y="968"/>
                  </a:moveTo>
                  <a:lnTo>
                    <a:pt x="4041" y="2009"/>
                  </a:lnTo>
                  <a:lnTo>
                    <a:pt x="4041" y="2876"/>
                  </a:lnTo>
                  <a:lnTo>
                    <a:pt x="2505" y="2876"/>
                  </a:lnTo>
                  <a:lnTo>
                    <a:pt x="2505" y="968"/>
                  </a:lnTo>
                  <a:close/>
                  <a:moveTo>
                    <a:pt x="1" y="1"/>
                  </a:moveTo>
                  <a:lnTo>
                    <a:pt x="1" y="968"/>
                  </a:lnTo>
                  <a:lnTo>
                    <a:pt x="1538" y="968"/>
                  </a:lnTo>
                  <a:lnTo>
                    <a:pt x="1538" y="2876"/>
                  </a:lnTo>
                  <a:lnTo>
                    <a:pt x="1" y="2876"/>
                  </a:lnTo>
                  <a:lnTo>
                    <a:pt x="1" y="6719"/>
                  </a:lnTo>
                  <a:lnTo>
                    <a:pt x="1538" y="6744"/>
                  </a:lnTo>
                  <a:lnTo>
                    <a:pt x="5008" y="6744"/>
                  </a:lnTo>
                  <a:lnTo>
                    <a:pt x="5008" y="4810"/>
                  </a:lnTo>
                  <a:lnTo>
                    <a:pt x="4760" y="4314"/>
                  </a:lnTo>
                  <a:lnTo>
                    <a:pt x="5008" y="3818"/>
                  </a:lnTo>
                  <a:lnTo>
                    <a:pt x="5008" y="1538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6" name="Google Shape;21536;p67"/>
            <p:cNvSpPr/>
            <p:nvPr/>
          </p:nvSpPr>
          <p:spPr>
            <a:xfrm>
              <a:off x="2884425" y="1107100"/>
              <a:ext cx="128925" cy="60750"/>
            </a:xfrm>
            <a:custGeom>
              <a:avLst/>
              <a:gdLst/>
              <a:ahLst/>
              <a:cxnLst/>
              <a:rect l="l" t="t" r="r" b="b"/>
              <a:pathLst>
                <a:path w="5157" h="2430" extrusionOk="0">
                  <a:moveTo>
                    <a:pt x="0" y="0"/>
                  </a:moveTo>
                  <a:lnTo>
                    <a:pt x="0" y="2430"/>
                  </a:lnTo>
                  <a:lnTo>
                    <a:pt x="5157" y="2430"/>
                  </a:lnTo>
                  <a:lnTo>
                    <a:pt x="5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7" name="Google Shape;21537;p67"/>
            <p:cNvSpPr/>
            <p:nvPr/>
          </p:nvSpPr>
          <p:spPr>
            <a:xfrm>
              <a:off x="2611725" y="1470875"/>
              <a:ext cx="216950" cy="23575"/>
            </a:xfrm>
            <a:custGeom>
              <a:avLst/>
              <a:gdLst/>
              <a:ahLst/>
              <a:cxnLst/>
              <a:rect l="l" t="t" r="r" b="b"/>
              <a:pathLst>
                <a:path w="8678" h="943" extrusionOk="0">
                  <a:moveTo>
                    <a:pt x="1" y="1"/>
                  </a:moveTo>
                  <a:lnTo>
                    <a:pt x="1" y="26"/>
                  </a:lnTo>
                  <a:lnTo>
                    <a:pt x="1" y="943"/>
                  </a:lnTo>
                  <a:lnTo>
                    <a:pt x="8454" y="943"/>
                  </a:lnTo>
                  <a:lnTo>
                    <a:pt x="8677" y="447"/>
                  </a:lnTo>
                  <a:lnTo>
                    <a:pt x="84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8" name="Google Shape;21538;p67"/>
            <p:cNvSpPr/>
            <p:nvPr/>
          </p:nvSpPr>
          <p:spPr>
            <a:xfrm>
              <a:off x="2824925" y="1471500"/>
              <a:ext cx="199575" cy="22950"/>
            </a:xfrm>
            <a:custGeom>
              <a:avLst/>
              <a:gdLst/>
              <a:ahLst/>
              <a:cxnLst/>
              <a:rect l="l" t="t" r="r" b="b"/>
              <a:pathLst>
                <a:path w="7983" h="918" extrusionOk="0">
                  <a:moveTo>
                    <a:pt x="1" y="1"/>
                  </a:moveTo>
                  <a:lnTo>
                    <a:pt x="1" y="918"/>
                  </a:lnTo>
                  <a:lnTo>
                    <a:pt x="7983" y="918"/>
                  </a:lnTo>
                  <a:lnTo>
                    <a:pt x="798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9" name="Google Shape;21539;p67"/>
            <p:cNvSpPr/>
            <p:nvPr/>
          </p:nvSpPr>
          <p:spPr>
            <a:xfrm>
              <a:off x="2611725" y="1421925"/>
              <a:ext cx="216950" cy="24200"/>
            </a:xfrm>
            <a:custGeom>
              <a:avLst/>
              <a:gdLst/>
              <a:ahLst/>
              <a:cxnLst/>
              <a:rect l="l" t="t" r="r" b="b"/>
              <a:pathLst>
                <a:path w="8678" h="968" extrusionOk="0">
                  <a:moveTo>
                    <a:pt x="1" y="0"/>
                  </a:moveTo>
                  <a:lnTo>
                    <a:pt x="1" y="25"/>
                  </a:lnTo>
                  <a:lnTo>
                    <a:pt x="1" y="967"/>
                  </a:lnTo>
                  <a:lnTo>
                    <a:pt x="8454" y="967"/>
                  </a:lnTo>
                  <a:lnTo>
                    <a:pt x="8677" y="471"/>
                  </a:lnTo>
                  <a:lnTo>
                    <a:pt x="84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0" name="Google Shape;21540;p67"/>
            <p:cNvSpPr/>
            <p:nvPr/>
          </p:nvSpPr>
          <p:spPr>
            <a:xfrm>
              <a:off x="2824925" y="1422550"/>
              <a:ext cx="199575" cy="23575"/>
            </a:xfrm>
            <a:custGeom>
              <a:avLst/>
              <a:gdLst/>
              <a:ahLst/>
              <a:cxnLst/>
              <a:rect l="l" t="t" r="r" b="b"/>
              <a:pathLst>
                <a:path w="7983" h="943" extrusionOk="0">
                  <a:moveTo>
                    <a:pt x="1" y="0"/>
                  </a:moveTo>
                  <a:lnTo>
                    <a:pt x="1" y="942"/>
                  </a:lnTo>
                  <a:lnTo>
                    <a:pt x="7983" y="942"/>
                  </a:lnTo>
                  <a:lnTo>
                    <a:pt x="798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1" name="Google Shape;21541;p67"/>
            <p:cNvSpPr/>
            <p:nvPr/>
          </p:nvSpPr>
          <p:spPr>
            <a:xfrm>
              <a:off x="2611725" y="1348800"/>
              <a:ext cx="74400" cy="74375"/>
            </a:xfrm>
            <a:custGeom>
              <a:avLst/>
              <a:gdLst/>
              <a:ahLst/>
              <a:cxnLst/>
              <a:rect l="l" t="t" r="r" b="b"/>
              <a:pathLst>
                <a:path w="2976" h="2975" extrusionOk="0">
                  <a:moveTo>
                    <a:pt x="1488" y="0"/>
                  </a:moveTo>
                  <a:cubicBezTo>
                    <a:pt x="670" y="0"/>
                    <a:pt x="1" y="694"/>
                    <a:pt x="1" y="1488"/>
                  </a:cubicBezTo>
                  <a:cubicBezTo>
                    <a:pt x="1" y="2306"/>
                    <a:pt x="645" y="2975"/>
                    <a:pt x="1488" y="2975"/>
                  </a:cubicBezTo>
                  <a:cubicBezTo>
                    <a:pt x="2331" y="2975"/>
                    <a:pt x="2976" y="2306"/>
                    <a:pt x="2976" y="1488"/>
                  </a:cubicBezTo>
                  <a:cubicBezTo>
                    <a:pt x="2976" y="694"/>
                    <a:pt x="2306" y="0"/>
                    <a:pt x="14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2" name="Google Shape;21542;p67"/>
            <p:cNvSpPr/>
            <p:nvPr/>
          </p:nvSpPr>
          <p:spPr>
            <a:xfrm>
              <a:off x="2862725" y="1289300"/>
              <a:ext cx="24200" cy="86175"/>
            </a:xfrm>
            <a:custGeom>
              <a:avLst/>
              <a:gdLst/>
              <a:ahLst/>
              <a:cxnLst/>
              <a:rect l="l" t="t" r="r" b="b"/>
              <a:pathLst>
                <a:path w="968" h="3447" extrusionOk="0">
                  <a:moveTo>
                    <a:pt x="1" y="0"/>
                  </a:moveTo>
                  <a:lnTo>
                    <a:pt x="1" y="3446"/>
                  </a:lnTo>
                  <a:lnTo>
                    <a:pt x="968" y="3446"/>
                  </a:lnTo>
                  <a:lnTo>
                    <a:pt x="9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3" name="Google Shape;21543;p67"/>
            <p:cNvSpPr/>
            <p:nvPr/>
          </p:nvSpPr>
          <p:spPr>
            <a:xfrm>
              <a:off x="2920975" y="1313475"/>
              <a:ext cx="28550" cy="24200"/>
            </a:xfrm>
            <a:custGeom>
              <a:avLst/>
              <a:gdLst/>
              <a:ahLst/>
              <a:cxnLst/>
              <a:rect l="l" t="t" r="r" b="b"/>
              <a:pathLst>
                <a:path w="1142" h="968" extrusionOk="0">
                  <a:moveTo>
                    <a:pt x="1" y="0"/>
                  </a:moveTo>
                  <a:lnTo>
                    <a:pt x="1" y="967"/>
                  </a:lnTo>
                  <a:lnTo>
                    <a:pt x="1141" y="967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4" name="Google Shape;21544;p67"/>
            <p:cNvSpPr/>
            <p:nvPr/>
          </p:nvSpPr>
          <p:spPr>
            <a:xfrm>
              <a:off x="2824925" y="1348800"/>
              <a:ext cx="74400" cy="74375"/>
            </a:xfrm>
            <a:custGeom>
              <a:avLst/>
              <a:gdLst/>
              <a:ahLst/>
              <a:cxnLst/>
              <a:rect l="l" t="t" r="r" b="b"/>
              <a:pathLst>
                <a:path w="2976" h="2975" extrusionOk="0">
                  <a:moveTo>
                    <a:pt x="1488" y="0"/>
                  </a:moveTo>
                  <a:cubicBezTo>
                    <a:pt x="670" y="0"/>
                    <a:pt x="1" y="670"/>
                    <a:pt x="1" y="1488"/>
                  </a:cubicBezTo>
                  <a:cubicBezTo>
                    <a:pt x="1" y="2306"/>
                    <a:pt x="645" y="2975"/>
                    <a:pt x="1488" y="2975"/>
                  </a:cubicBezTo>
                  <a:cubicBezTo>
                    <a:pt x="2281" y="2975"/>
                    <a:pt x="2975" y="2306"/>
                    <a:pt x="2975" y="1488"/>
                  </a:cubicBezTo>
                  <a:cubicBezTo>
                    <a:pt x="2975" y="694"/>
                    <a:pt x="2331" y="0"/>
                    <a:pt x="14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45" name="Google Shape;21545;p67"/>
          <p:cNvGrpSpPr/>
          <p:nvPr/>
        </p:nvGrpSpPr>
        <p:grpSpPr>
          <a:xfrm>
            <a:off x="3993125" y="1130025"/>
            <a:ext cx="414650" cy="317950"/>
            <a:chOff x="3993125" y="1130025"/>
            <a:chExt cx="414650" cy="317950"/>
          </a:xfrm>
        </p:grpSpPr>
        <p:sp>
          <p:nvSpPr>
            <p:cNvPr id="21546" name="Google Shape;21546;p67"/>
            <p:cNvSpPr/>
            <p:nvPr/>
          </p:nvSpPr>
          <p:spPr>
            <a:xfrm>
              <a:off x="3993125" y="1178975"/>
              <a:ext cx="214475" cy="141950"/>
            </a:xfrm>
            <a:custGeom>
              <a:avLst/>
              <a:gdLst/>
              <a:ahLst/>
              <a:cxnLst/>
              <a:rect l="l" t="t" r="r" b="b"/>
              <a:pathLst>
                <a:path w="8579" h="5678" extrusionOk="0">
                  <a:moveTo>
                    <a:pt x="2207" y="1"/>
                  </a:moveTo>
                  <a:lnTo>
                    <a:pt x="1" y="2207"/>
                  </a:lnTo>
                  <a:lnTo>
                    <a:pt x="1" y="5108"/>
                  </a:lnTo>
                  <a:lnTo>
                    <a:pt x="8281" y="5678"/>
                  </a:lnTo>
                  <a:lnTo>
                    <a:pt x="8578" y="4314"/>
                  </a:lnTo>
                  <a:lnTo>
                    <a:pt x="8281" y="2182"/>
                  </a:lnTo>
                  <a:lnTo>
                    <a:pt x="6174" y="1"/>
                  </a:lnTo>
                  <a:cubicBezTo>
                    <a:pt x="5907" y="281"/>
                    <a:pt x="5575" y="346"/>
                    <a:pt x="5206" y="346"/>
                  </a:cubicBezTo>
                  <a:cubicBezTo>
                    <a:pt x="4889" y="346"/>
                    <a:pt x="4545" y="298"/>
                    <a:pt x="4190" y="298"/>
                  </a:cubicBezTo>
                  <a:cubicBezTo>
                    <a:pt x="3824" y="298"/>
                    <a:pt x="3485" y="346"/>
                    <a:pt x="3174" y="346"/>
                  </a:cubicBezTo>
                  <a:cubicBezTo>
                    <a:pt x="2811" y="346"/>
                    <a:pt x="2488" y="281"/>
                    <a:pt x="2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7" name="Google Shape;21547;p67"/>
            <p:cNvSpPr/>
            <p:nvPr/>
          </p:nvSpPr>
          <p:spPr>
            <a:xfrm>
              <a:off x="4200750" y="1178975"/>
              <a:ext cx="207025" cy="135150"/>
            </a:xfrm>
            <a:custGeom>
              <a:avLst/>
              <a:gdLst/>
              <a:ahLst/>
              <a:cxnLst/>
              <a:rect l="l" t="t" r="r" b="b"/>
              <a:pathLst>
                <a:path w="8281" h="5406" extrusionOk="0">
                  <a:moveTo>
                    <a:pt x="2157" y="1"/>
                  </a:moveTo>
                  <a:lnTo>
                    <a:pt x="1" y="2108"/>
                  </a:lnTo>
                  <a:lnTo>
                    <a:pt x="3273" y="5405"/>
                  </a:lnTo>
                  <a:lnTo>
                    <a:pt x="8280" y="5033"/>
                  </a:lnTo>
                  <a:lnTo>
                    <a:pt x="8280" y="2108"/>
                  </a:lnTo>
                  <a:lnTo>
                    <a:pt x="6198" y="50"/>
                  </a:lnTo>
                  <a:cubicBezTo>
                    <a:pt x="5956" y="305"/>
                    <a:pt x="5660" y="370"/>
                    <a:pt x="5329" y="370"/>
                  </a:cubicBezTo>
                  <a:cubicBezTo>
                    <a:pt x="4982" y="370"/>
                    <a:pt x="4596" y="298"/>
                    <a:pt x="4190" y="298"/>
                  </a:cubicBezTo>
                  <a:cubicBezTo>
                    <a:pt x="3800" y="298"/>
                    <a:pt x="3433" y="355"/>
                    <a:pt x="3102" y="355"/>
                  </a:cubicBezTo>
                  <a:cubicBezTo>
                    <a:pt x="2738" y="355"/>
                    <a:pt x="2417" y="287"/>
                    <a:pt x="21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8" name="Google Shape;21548;p67"/>
            <p:cNvSpPr/>
            <p:nvPr/>
          </p:nvSpPr>
          <p:spPr>
            <a:xfrm>
              <a:off x="4254675" y="1130650"/>
              <a:ext cx="101025" cy="71300"/>
            </a:xfrm>
            <a:custGeom>
              <a:avLst/>
              <a:gdLst/>
              <a:ahLst/>
              <a:cxnLst/>
              <a:rect l="l" t="t" r="r" b="b"/>
              <a:pathLst>
                <a:path w="4041" h="2852" extrusionOk="0">
                  <a:moveTo>
                    <a:pt x="2033" y="0"/>
                  </a:moveTo>
                  <a:lnTo>
                    <a:pt x="0" y="2008"/>
                  </a:lnTo>
                  <a:cubicBezTo>
                    <a:pt x="546" y="2504"/>
                    <a:pt x="1240" y="2851"/>
                    <a:pt x="2033" y="2851"/>
                  </a:cubicBezTo>
                  <a:cubicBezTo>
                    <a:pt x="2801" y="2851"/>
                    <a:pt x="3520" y="2529"/>
                    <a:pt x="4041" y="2008"/>
                  </a:cubicBezTo>
                  <a:lnTo>
                    <a:pt x="20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9" name="Google Shape;21549;p67"/>
            <p:cNvSpPr/>
            <p:nvPr/>
          </p:nvSpPr>
          <p:spPr>
            <a:xfrm>
              <a:off x="4200750" y="1232900"/>
              <a:ext cx="74400" cy="91125"/>
            </a:xfrm>
            <a:custGeom>
              <a:avLst/>
              <a:gdLst/>
              <a:ahLst/>
              <a:cxnLst/>
              <a:rect l="l" t="t" r="r" b="b"/>
              <a:pathLst>
                <a:path w="2976" h="3645" extrusionOk="0">
                  <a:moveTo>
                    <a:pt x="1" y="1"/>
                  </a:moveTo>
                  <a:lnTo>
                    <a:pt x="1" y="3496"/>
                  </a:lnTo>
                  <a:lnTo>
                    <a:pt x="2281" y="3645"/>
                  </a:lnTo>
                  <a:lnTo>
                    <a:pt x="2975" y="29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0" name="Google Shape;21550;p67"/>
            <p:cNvSpPr/>
            <p:nvPr/>
          </p:nvSpPr>
          <p:spPr>
            <a:xfrm>
              <a:off x="4048925" y="1130025"/>
              <a:ext cx="99175" cy="69425"/>
            </a:xfrm>
            <a:custGeom>
              <a:avLst/>
              <a:gdLst/>
              <a:ahLst/>
              <a:cxnLst/>
              <a:rect l="l" t="t" r="r" b="b"/>
              <a:pathLst>
                <a:path w="3967" h="2777" extrusionOk="0">
                  <a:moveTo>
                    <a:pt x="1983" y="1"/>
                  </a:moveTo>
                  <a:lnTo>
                    <a:pt x="0" y="1959"/>
                  </a:lnTo>
                  <a:cubicBezTo>
                    <a:pt x="521" y="2479"/>
                    <a:pt x="1215" y="2777"/>
                    <a:pt x="1983" y="2777"/>
                  </a:cubicBezTo>
                  <a:cubicBezTo>
                    <a:pt x="2752" y="2777"/>
                    <a:pt x="3446" y="2479"/>
                    <a:pt x="3966" y="1959"/>
                  </a:cubicBezTo>
                  <a:lnTo>
                    <a:pt x="198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1" name="Google Shape;21551;p67"/>
            <p:cNvSpPr/>
            <p:nvPr/>
          </p:nvSpPr>
          <p:spPr>
            <a:xfrm>
              <a:off x="4201975" y="1232900"/>
              <a:ext cx="74400" cy="91125"/>
            </a:xfrm>
            <a:custGeom>
              <a:avLst/>
              <a:gdLst/>
              <a:ahLst/>
              <a:cxnLst/>
              <a:rect l="l" t="t" r="r" b="b"/>
              <a:pathLst>
                <a:path w="2976" h="3645" extrusionOk="0">
                  <a:moveTo>
                    <a:pt x="1" y="1"/>
                  </a:moveTo>
                  <a:lnTo>
                    <a:pt x="1" y="3496"/>
                  </a:lnTo>
                  <a:lnTo>
                    <a:pt x="2281" y="3645"/>
                  </a:lnTo>
                  <a:lnTo>
                    <a:pt x="2975" y="29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2" name="Google Shape;21552;p67"/>
            <p:cNvSpPr/>
            <p:nvPr/>
          </p:nvSpPr>
          <p:spPr>
            <a:xfrm>
              <a:off x="4164175" y="1326475"/>
              <a:ext cx="49625" cy="44025"/>
            </a:xfrm>
            <a:custGeom>
              <a:avLst/>
              <a:gdLst/>
              <a:ahLst/>
              <a:cxnLst/>
              <a:rect l="l" t="t" r="r" b="b"/>
              <a:pathLst>
                <a:path w="1985" h="1761" extrusionOk="0">
                  <a:moveTo>
                    <a:pt x="1" y="1"/>
                  </a:moveTo>
                  <a:lnTo>
                    <a:pt x="1464" y="1761"/>
                  </a:lnTo>
                  <a:lnTo>
                    <a:pt x="1984" y="819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3" name="Google Shape;21553;p67"/>
            <p:cNvSpPr/>
            <p:nvPr/>
          </p:nvSpPr>
          <p:spPr>
            <a:xfrm>
              <a:off x="4200750" y="1327100"/>
              <a:ext cx="207025" cy="120250"/>
            </a:xfrm>
            <a:custGeom>
              <a:avLst/>
              <a:gdLst/>
              <a:ahLst/>
              <a:cxnLst/>
              <a:rect l="l" t="t" r="r" b="b"/>
              <a:pathLst>
                <a:path w="8281" h="4810" extrusionOk="0">
                  <a:moveTo>
                    <a:pt x="1" y="1"/>
                  </a:moveTo>
                  <a:lnTo>
                    <a:pt x="1" y="1736"/>
                  </a:lnTo>
                  <a:lnTo>
                    <a:pt x="3719" y="4810"/>
                  </a:lnTo>
                  <a:lnTo>
                    <a:pt x="8280" y="4810"/>
                  </a:lnTo>
                  <a:lnTo>
                    <a:pt x="8280" y="3893"/>
                  </a:lnTo>
                  <a:lnTo>
                    <a:pt x="8032" y="3422"/>
                  </a:lnTo>
                  <a:lnTo>
                    <a:pt x="8280" y="2951"/>
                  </a:lnTo>
                  <a:lnTo>
                    <a:pt x="8280" y="1984"/>
                  </a:lnTo>
                  <a:lnTo>
                    <a:pt x="8032" y="1538"/>
                  </a:lnTo>
                  <a:lnTo>
                    <a:pt x="8280" y="1067"/>
                  </a:lnTo>
                  <a:lnTo>
                    <a:pt x="8280" y="10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4" name="Google Shape;21554;p67"/>
            <p:cNvSpPr/>
            <p:nvPr/>
          </p:nvSpPr>
          <p:spPr>
            <a:xfrm>
              <a:off x="3993125" y="1306650"/>
              <a:ext cx="217575" cy="140700"/>
            </a:xfrm>
            <a:custGeom>
              <a:avLst/>
              <a:gdLst/>
              <a:ahLst/>
              <a:cxnLst/>
              <a:rect l="l" t="t" r="r" b="b"/>
              <a:pathLst>
                <a:path w="8703" h="5628" extrusionOk="0">
                  <a:moveTo>
                    <a:pt x="893" y="1"/>
                  </a:moveTo>
                  <a:lnTo>
                    <a:pt x="1" y="496"/>
                  </a:lnTo>
                  <a:lnTo>
                    <a:pt x="1" y="1810"/>
                  </a:lnTo>
                  <a:lnTo>
                    <a:pt x="373" y="2653"/>
                  </a:lnTo>
                  <a:lnTo>
                    <a:pt x="1" y="3223"/>
                  </a:lnTo>
                  <a:lnTo>
                    <a:pt x="1" y="5628"/>
                  </a:lnTo>
                  <a:lnTo>
                    <a:pt x="2455" y="5628"/>
                  </a:lnTo>
                  <a:lnTo>
                    <a:pt x="3075" y="5405"/>
                  </a:lnTo>
                  <a:lnTo>
                    <a:pt x="3819" y="5628"/>
                  </a:lnTo>
                  <a:lnTo>
                    <a:pt x="5132" y="5628"/>
                  </a:lnTo>
                  <a:lnTo>
                    <a:pt x="5603" y="5454"/>
                  </a:lnTo>
                  <a:lnTo>
                    <a:pt x="6496" y="5628"/>
                  </a:lnTo>
                  <a:lnTo>
                    <a:pt x="7810" y="5628"/>
                  </a:lnTo>
                  <a:lnTo>
                    <a:pt x="8306" y="4983"/>
                  </a:lnTo>
                  <a:lnTo>
                    <a:pt x="8702" y="3248"/>
                  </a:lnTo>
                  <a:lnTo>
                    <a:pt x="8603" y="2777"/>
                  </a:lnTo>
                  <a:lnTo>
                    <a:pt x="6620" y="447"/>
                  </a:lnTo>
                  <a:lnTo>
                    <a:pt x="4984" y="1"/>
                  </a:lnTo>
                  <a:lnTo>
                    <a:pt x="3571" y="1"/>
                  </a:lnTo>
                  <a:lnTo>
                    <a:pt x="2877" y="372"/>
                  </a:lnTo>
                  <a:lnTo>
                    <a:pt x="21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5" name="Google Shape;21555;p67"/>
            <p:cNvSpPr/>
            <p:nvPr/>
          </p:nvSpPr>
          <p:spPr>
            <a:xfrm>
              <a:off x="4200750" y="1370475"/>
              <a:ext cx="58900" cy="77500"/>
            </a:xfrm>
            <a:custGeom>
              <a:avLst/>
              <a:gdLst/>
              <a:ahLst/>
              <a:cxnLst/>
              <a:rect l="l" t="t" r="r" b="b"/>
              <a:pathLst>
                <a:path w="2356" h="3100" extrusionOk="0">
                  <a:moveTo>
                    <a:pt x="1" y="1"/>
                  </a:moveTo>
                  <a:lnTo>
                    <a:pt x="1" y="2703"/>
                  </a:lnTo>
                  <a:lnTo>
                    <a:pt x="893" y="3100"/>
                  </a:lnTo>
                  <a:lnTo>
                    <a:pt x="2356" y="3100"/>
                  </a:lnTo>
                  <a:lnTo>
                    <a:pt x="2356" y="3075"/>
                  </a:lnTo>
                  <a:lnTo>
                    <a:pt x="2281" y="230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6" name="Google Shape;21556;p67"/>
            <p:cNvSpPr/>
            <p:nvPr/>
          </p:nvSpPr>
          <p:spPr>
            <a:xfrm>
              <a:off x="3993750" y="1351275"/>
              <a:ext cx="95475" cy="96075"/>
            </a:xfrm>
            <a:custGeom>
              <a:avLst/>
              <a:gdLst/>
              <a:ahLst/>
              <a:cxnLst/>
              <a:rect l="l" t="t" r="r" b="b"/>
              <a:pathLst>
                <a:path w="3819" h="3843" extrusionOk="0">
                  <a:moveTo>
                    <a:pt x="1" y="0"/>
                  </a:moveTo>
                  <a:lnTo>
                    <a:pt x="1" y="1364"/>
                  </a:lnTo>
                  <a:lnTo>
                    <a:pt x="2430" y="3818"/>
                  </a:lnTo>
                  <a:lnTo>
                    <a:pt x="3794" y="3818"/>
                  </a:lnTo>
                  <a:lnTo>
                    <a:pt x="1" y="0"/>
                  </a:lnTo>
                  <a:close/>
                  <a:moveTo>
                    <a:pt x="3794" y="3818"/>
                  </a:moveTo>
                  <a:lnTo>
                    <a:pt x="3818" y="3843"/>
                  </a:lnTo>
                  <a:lnTo>
                    <a:pt x="3818" y="38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7" name="Google Shape;21557;p67"/>
            <p:cNvSpPr/>
            <p:nvPr/>
          </p:nvSpPr>
          <p:spPr>
            <a:xfrm>
              <a:off x="4241650" y="1400225"/>
              <a:ext cx="166125" cy="22950"/>
            </a:xfrm>
            <a:custGeom>
              <a:avLst/>
              <a:gdLst/>
              <a:ahLst/>
              <a:cxnLst/>
              <a:rect l="l" t="t" r="r" b="b"/>
              <a:pathLst>
                <a:path w="6645" h="918" extrusionOk="0">
                  <a:moveTo>
                    <a:pt x="1" y="1"/>
                  </a:moveTo>
                  <a:lnTo>
                    <a:pt x="1" y="918"/>
                  </a:lnTo>
                  <a:lnTo>
                    <a:pt x="6644" y="918"/>
                  </a:lnTo>
                  <a:lnTo>
                    <a:pt x="66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8" name="Google Shape;21558;p67"/>
            <p:cNvSpPr/>
            <p:nvPr/>
          </p:nvSpPr>
          <p:spPr>
            <a:xfrm>
              <a:off x="4200750" y="1353750"/>
              <a:ext cx="207025" cy="22950"/>
            </a:xfrm>
            <a:custGeom>
              <a:avLst/>
              <a:gdLst/>
              <a:ahLst/>
              <a:cxnLst/>
              <a:rect l="l" t="t" r="r" b="b"/>
              <a:pathLst>
                <a:path w="8281" h="918" extrusionOk="0">
                  <a:moveTo>
                    <a:pt x="1" y="1"/>
                  </a:moveTo>
                  <a:lnTo>
                    <a:pt x="1" y="918"/>
                  </a:lnTo>
                  <a:lnTo>
                    <a:pt x="8280" y="918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9" name="Google Shape;21559;p67"/>
            <p:cNvSpPr/>
            <p:nvPr/>
          </p:nvSpPr>
          <p:spPr>
            <a:xfrm>
              <a:off x="3993750" y="1306650"/>
              <a:ext cx="163025" cy="140700"/>
            </a:xfrm>
            <a:custGeom>
              <a:avLst/>
              <a:gdLst/>
              <a:ahLst/>
              <a:cxnLst/>
              <a:rect l="l" t="t" r="r" b="b"/>
              <a:pathLst>
                <a:path w="6521" h="5628" extrusionOk="0">
                  <a:moveTo>
                    <a:pt x="1" y="1"/>
                  </a:moveTo>
                  <a:lnTo>
                    <a:pt x="1" y="496"/>
                  </a:lnTo>
                  <a:lnTo>
                    <a:pt x="5107" y="5628"/>
                  </a:lnTo>
                  <a:lnTo>
                    <a:pt x="6520" y="5628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0" name="Google Shape;21560;p67"/>
            <p:cNvSpPr/>
            <p:nvPr/>
          </p:nvSpPr>
          <p:spPr>
            <a:xfrm>
              <a:off x="4048300" y="1306650"/>
              <a:ext cx="156200" cy="140700"/>
            </a:xfrm>
            <a:custGeom>
              <a:avLst/>
              <a:gdLst/>
              <a:ahLst/>
              <a:cxnLst/>
              <a:rect l="l" t="t" r="r" b="b"/>
              <a:pathLst>
                <a:path w="6248" h="5628" extrusionOk="0">
                  <a:moveTo>
                    <a:pt x="0" y="1"/>
                  </a:moveTo>
                  <a:lnTo>
                    <a:pt x="5603" y="5628"/>
                  </a:lnTo>
                  <a:lnTo>
                    <a:pt x="6099" y="5628"/>
                  </a:lnTo>
                  <a:lnTo>
                    <a:pt x="6247" y="5330"/>
                  </a:lnTo>
                  <a:lnTo>
                    <a:pt x="6099" y="473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1" name="Google Shape;21561;p67"/>
            <p:cNvSpPr/>
            <p:nvPr/>
          </p:nvSpPr>
          <p:spPr>
            <a:xfrm>
              <a:off x="4200750" y="1424400"/>
              <a:ext cx="22325" cy="22950"/>
            </a:xfrm>
            <a:custGeom>
              <a:avLst/>
              <a:gdLst/>
              <a:ahLst/>
              <a:cxnLst/>
              <a:rect l="l" t="t" r="r" b="b"/>
              <a:pathLst>
                <a:path w="893" h="918" extrusionOk="0">
                  <a:moveTo>
                    <a:pt x="1" y="1"/>
                  </a:moveTo>
                  <a:lnTo>
                    <a:pt x="1" y="918"/>
                  </a:lnTo>
                  <a:lnTo>
                    <a:pt x="893" y="9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DD6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2" name="Google Shape;21562;p67"/>
            <p:cNvSpPr/>
            <p:nvPr/>
          </p:nvSpPr>
          <p:spPr>
            <a:xfrm>
              <a:off x="4154275" y="1305400"/>
              <a:ext cx="58275" cy="23575"/>
            </a:xfrm>
            <a:custGeom>
              <a:avLst/>
              <a:gdLst/>
              <a:ahLst/>
              <a:cxnLst/>
              <a:rect l="l" t="t" r="r" b="b"/>
              <a:pathLst>
                <a:path w="2331" h="943" extrusionOk="0">
                  <a:moveTo>
                    <a:pt x="0" y="1"/>
                  </a:moveTo>
                  <a:lnTo>
                    <a:pt x="0" y="943"/>
                  </a:lnTo>
                  <a:lnTo>
                    <a:pt x="1884" y="943"/>
                  </a:lnTo>
                  <a:lnTo>
                    <a:pt x="2331" y="472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3" name="Google Shape;21563;p67"/>
            <p:cNvSpPr/>
            <p:nvPr/>
          </p:nvSpPr>
          <p:spPr>
            <a:xfrm>
              <a:off x="4200750" y="1305400"/>
              <a:ext cx="207025" cy="23575"/>
            </a:xfrm>
            <a:custGeom>
              <a:avLst/>
              <a:gdLst/>
              <a:ahLst/>
              <a:cxnLst/>
              <a:rect l="l" t="t" r="r" b="b"/>
              <a:pathLst>
                <a:path w="8281" h="943" extrusionOk="0">
                  <a:moveTo>
                    <a:pt x="1" y="1"/>
                  </a:moveTo>
                  <a:lnTo>
                    <a:pt x="1" y="943"/>
                  </a:lnTo>
                  <a:lnTo>
                    <a:pt x="8280" y="943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4" name="Google Shape;21564;p67"/>
            <p:cNvSpPr/>
            <p:nvPr/>
          </p:nvSpPr>
          <p:spPr>
            <a:xfrm>
              <a:off x="4119575" y="1305400"/>
              <a:ext cx="90500" cy="82450"/>
            </a:xfrm>
            <a:custGeom>
              <a:avLst/>
              <a:gdLst/>
              <a:ahLst/>
              <a:cxnLst/>
              <a:rect l="l" t="t" r="r" b="b"/>
              <a:pathLst>
                <a:path w="3620" h="3298" extrusionOk="0">
                  <a:moveTo>
                    <a:pt x="0" y="1"/>
                  </a:moveTo>
                  <a:lnTo>
                    <a:pt x="3248" y="3298"/>
                  </a:lnTo>
                  <a:lnTo>
                    <a:pt x="3619" y="2951"/>
                  </a:lnTo>
                  <a:lnTo>
                    <a:pt x="3248" y="1910"/>
                  </a:lnTo>
                  <a:lnTo>
                    <a:pt x="13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5" name="Google Shape;21565;p67"/>
            <p:cNvSpPr/>
            <p:nvPr/>
          </p:nvSpPr>
          <p:spPr>
            <a:xfrm>
              <a:off x="4200750" y="1353750"/>
              <a:ext cx="92975" cy="93600"/>
            </a:xfrm>
            <a:custGeom>
              <a:avLst/>
              <a:gdLst/>
              <a:ahLst/>
              <a:cxnLst/>
              <a:rect l="l" t="t" r="r" b="b"/>
              <a:pathLst>
                <a:path w="3719" h="3744" extrusionOk="0">
                  <a:moveTo>
                    <a:pt x="1" y="1"/>
                  </a:moveTo>
                  <a:lnTo>
                    <a:pt x="1" y="1364"/>
                  </a:lnTo>
                  <a:lnTo>
                    <a:pt x="2356" y="3744"/>
                  </a:lnTo>
                  <a:lnTo>
                    <a:pt x="3719" y="37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DD6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66" name="Google Shape;21566;p67"/>
          <p:cNvGrpSpPr/>
          <p:nvPr/>
        </p:nvGrpSpPr>
        <p:grpSpPr>
          <a:xfrm>
            <a:off x="6819150" y="1081675"/>
            <a:ext cx="418350" cy="412775"/>
            <a:chOff x="6819150" y="1081675"/>
            <a:chExt cx="418350" cy="412775"/>
          </a:xfrm>
        </p:grpSpPr>
        <p:sp>
          <p:nvSpPr>
            <p:cNvPr id="21567" name="Google Shape;21567;p67"/>
            <p:cNvSpPr/>
            <p:nvPr/>
          </p:nvSpPr>
          <p:spPr>
            <a:xfrm>
              <a:off x="6922650" y="1268225"/>
              <a:ext cx="120250" cy="222525"/>
            </a:xfrm>
            <a:custGeom>
              <a:avLst/>
              <a:gdLst/>
              <a:ahLst/>
              <a:cxnLst/>
              <a:rect l="l" t="t" r="r" b="b"/>
              <a:pathLst>
                <a:path w="4810" h="8901" extrusionOk="0">
                  <a:moveTo>
                    <a:pt x="2951" y="1"/>
                  </a:moveTo>
                  <a:lnTo>
                    <a:pt x="2951" y="2727"/>
                  </a:lnTo>
                  <a:lnTo>
                    <a:pt x="967" y="1885"/>
                  </a:lnTo>
                  <a:lnTo>
                    <a:pt x="967" y="496"/>
                  </a:lnTo>
                  <a:lnTo>
                    <a:pt x="1" y="496"/>
                  </a:lnTo>
                  <a:lnTo>
                    <a:pt x="1" y="2554"/>
                  </a:lnTo>
                  <a:lnTo>
                    <a:pt x="2951" y="3818"/>
                  </a:lnTo>
                  <a:lnTo>
                    <a:pt x="2951" y="8900"/>
                  </a:lnTo>
                  <a:lnTo>
                    <a:pt x="4215" y="8900"/>
                  </a:lnTo>
                  <a:lnTo>
                    <a:pt x="4810" y="4314"/>
                  </a:lnTo>
                  <a:lnTo>
                    <a:pt x="42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8" name="Google Shape;21568;p67"/>
            <p:cNvSpPr/>
            <p:nvPr/>
          </p:nvSpPr>
          <p:spPr>
            <a:xfrm>
              <a:off x="6922263" y="1268225"/>
              <a:ext cx="120250" cy="222525"/>
            </a:xfrm>
            <a:custGeom>
              <a:avLst/>
              <a:gdLst/>
              <a:ahLst/>
              <a:cxnLst/>
              <a:rect l="l" t="t" r="r" b="b"/>
              <a:pathLst>
                <a:path w="4810" h="8901" extrusionOk="0">
                  <a:moveTo>
                    <a:pt x="2951" y="1"/>
                  </a:moveTo>
                  <a:lnTo>
                    <a:pt x="2951" y="2727"/>
                  </a:lnTo>
                  <a:lnTo>
                    <a:pt x="967" y="1885"/>
                  </a:lnTo>
                  <a:lnTo>
                    <a:pt x="967" y="496"/>
                  </a:lnTo>
                  <a:lnTo>
                    <a:pt x="1" y="496"/>
                  </a:lnTo>
                  <a:lnTo>
                    <a:pt x="1" y="2554"/>
                  </a:lnTo>
                  <a:lnTo>
                    <a:pt x="2951" y="3818"/>
                  </a:lnTo>
                  <a:lnTo>
                    <a:pt x="2951" y="8900"/>
                  </a:lnTo>
                  <a:lnTo>
                    <a:pt x="4215" y="8900"/>
                  </a:lnTo>
                  <a:lnTo>
                    <a:pt x="4810" y="4314"/>
                  </a:lnTo>
                  <a:lnTo>
                    <a:pt x="4215" y="1"/>
                  </a:ln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9" name="Google Shape;21569;p67"/>
            <p:cNvSpPr/>
            <p:nvPr/>
          </p:nvSpPr>
          <p:spPr>
            <a:xfrm>
              <a:off x="7026775" y="1268225"/>
              <a:ext cx="88025" cy="222525"/>
            </a:xfrm>
            <a:custGeom>
              <a:avLst/>
              <a:gdLst/>
              <a:ahLst/>
              <a:cxnLst/>
              <a:rect l="l" t="t" r="r" b="b"/>
              <a:pathLst>
                <a:path w="3521" h="8901" extrusionOk="0">
                  <a:moveTo>
                    <a:pt x="0" y="1"/>
                  </a:moveTo>
                  <a:lnTo>
                    <a:pt x="0" y="8900"/>
                  </a:lnTo>
                  <a:lnTo>
                    <a:pt x="1264" y="8900"/>
                  </a:lnTo>
                  <a:lnTo>
                    <a:pt x="1264" y="3669"/>
                  </a:lnTo>
                  <a:lnTo>
                    <a:pt x="3520" y="2703"/>
                  </a:lnTo>
                  <a:lnTo>
                    <a:pt x="3520" y="1538"/>
                  </a:lnTo>
                  <a:lnTo>
                    <a:pt x="3124" y="1538"/>
                  </a:lnTo>
                  <a:lnTo>
                    <a:pt x="3148" y="1810"/>
                  </a:lnTo>
                  <a:lnTo>
                    <a:pt x="1264" y="2604"/>
                  </a:lnTo>
                  <a:lnTo>
                    <a:pt x="12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0" name="Google Shape;21570;p67"/>
            <p:cNvSpPr/>
            <p:nvPr/>
          </p:nvSpPr>
          <p:spPr>
            <a:xfrm>
              <a:off x="7168700" y="1280625"/>
              <a:ext cx="23575" cy="120250"/>
            </a:xfrm>
            <a:custGeom>
              <a:avLst/>
              <a:gdLst/>
              <a:ahLst/>
              <a:cxnLst/>
              <a:rect l="l" t="t" r="r" b="b"/>
              <a:pathLst>
                <a:path w="943" h="4810" extrusionOk="0">
                  <a:moveTo>
                    <a:pt x="0" y="0"/>
                  </a:moveTo>
                  <a:lnTo>
                    <a:pt x="0" y="4810"/>
                  </a:lnTo>
                  <a:lnTo>
                    <a:pt x="942" y="4537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1" name="Google Shape;21571;p67"/>
            <p:cNvSpPr/>
            <p:nvPr/>
          </p:nvSpPr>
          <p:spPr>
            <a:xfrm>
              <a:off x="7101750" y="1280625"/>
              <a:ext cx="24200" cy="120250"/>
            </a:xfrm>
            <a:custGeom>
              <a:avLst/>
              <a:gdLst/>
              <a:ahLst/>
              <a:cxnLst/>
              <a:rect l="l" t="t" r="r" b="b"/>
              <a:pathLst>
                <a:path w="968" h="4810" extrusionOk="0">
                  <a:moveTo>
                    <a:pt x="1" y="0"/>
                  </a:moveTo>
                  <a:lnTo>
                    <a:pt x="1" y="4537"/>
                  </a:lnTo>
                  <a:lnTo>
                    <a:pt x="968" y="4810"/>
                  </a:lnTo>
                  <a:lnTo>
                    <a:pt x="96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2" name="Google Shape;21572;p67"/>
            <p:cNvSpPr/>
            <p:nvPr/>
          </p:nvSpPr>
          <p:spPr>
            <a:xfrm>
              <a:off x="7101750" y="1393425"/>
              <a:ext cx="90525" cy="43400"/>
            </a:xfrm>
            <a:custGeom>
              <a:avLst/>
              <a:gdLst/>
              <a:ahLst/>
              <a:cxnLst/>
              <a:rect l="l" t="t" r="r" b="b"/>
              <a:pathLst>
                <a:path w="3621" h="1736" extrusionOk="0">
                  <a:moveTo>
                    <a:pt x="1" y="0"/>
                  </a:moveTo>
                  <a:lnTo>
                    <a:pt x="1" y="1735"/>
                  </a:lnTo>
                  <a:lnTo>
                    <a:pt x="3620" y="1735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3" name="Google Shape;21573;p67"/>
            <p:cNvSpPr/>
            <p:nvPr/>
          </p:nvSpPr>
          <p:spPr>
            <a:xfrm>
              <a:off x="6819150" y="1081675"/>
              <a:ext cx="228725" cy="210125"/>
            </a:xfrm>
            <a:custGeom>
              <a:avLst/>
              <a:gdLst/>
              <a:ahLst/>
              <a:cxnLst/>
              <a:rect l="l" t="t" r="r" b="b"/>
              <a:pathLst>
                <a:path w="9149" h="8405" extrusionOk="0">
                  <a:moveTo>
                    <a:pt x="8355" y="1"/>
                  </a:moveTo>
                  <a:cubicBezTo>
                    <a:pt x="7537" y="1"/>
                    <a:pt x="6743" y="249"/>
                    <a:pt x="6099" y="720"/>
                  </a:cubicBezTo>
                  <a:cubicBezTo>
                    <a:pt x="5554" y="1116"/>
                    <a:pt x="5107" y="1612"/>
                    <a:pt x="4835" y="2232"/>
                  </a:cubicBezTo>
                  <a:lnTo>
                    <a:pt x="4190" y="2232"/>
                  </a:lnTo>
                  <a:cubicBezTo>
                    <a:pt x="3025" y="2232"/>
                    <a:pt x="2083" y="3100"/>
                    <a:pt x="1909" y="4215"/>
                  </a:cubicBezTo>
                  <a:cubicBezTo>
                    <a:pt x="844" y="4364"/>
                    <a:pt x="1" y="5355"/>
                    <a:pt x="125" y="6521"/>
                  </a:cubicBezTo>
                  <a:cubicBezTo>
                    <a:pt x="224" y="7587"/>
                    <a:pt x="1141" y="8405"/>
                    <a:pt x="2232" y="8405"/>
                  </a:cubicBezTo>
                  <a:lnTo>
                    <a:pt x="8355" y="8405"/>
                  </a:lnTo>
                  <a:lnTo>
                    <a:pt x="9148" y="4686"/>
                  </a:lnTo>
                  <a:lnTo>
                    <a:pt x="83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4" name="Google Shape;21574;p67"/>
            <p:cNvSpPr/>
            <p:nvPr/>
          </p:nvSpPr>
          <p:spPr>
            <a:xfrm>
              <a:off x="7028000" y="1081675"/>
              <a:ext cx="209500" cy="210125"/>
            </a:xfrm>
            <a:custGeom>
              <a:avLst/>
              <a:gdLst/>
              <a:ahLst/>
              <a:cxnLst/>
              <a:rect l="l" t="t" r="r" b="b"/>
              <a:pathLst>
                <a:path w="8380" h="8405" extrusionOk="0">
                  <a:moveTo>
                    <a:pt x="1" y="1"/>
                  </a:moveTo>
                  <a:lnTo>
                    <a:pt x="1" y="8405"/>
                  </a:lnTo>
                  <a:lnTo>
                    <a:pt x="6149" y="8405"/>
                  </a:lnTo>
                  <a:cubicBezTo>
                    <a:pt x="7239" y="8405"/>
                    <a:pt x="8157" y="7587"/>
                    <a:pt x="8256" y="6521"/>
                  </a:cubicBezTo>
                  <a:cubicBezTo>
                    <a:pt x="8380" y="5355"/>
                    <a:pt x="7537" y="4364"/>
                    <a:pt x="6446" y="4215"/>
                  </a:cubicBezTo>
                  <a:cubicBezTo>
                    <a:pt x="6297" y="3100"/>
                    <a:pt x="5331" y="2232"/>
                    <a:pt x="4190" y="2232"/>
                  </a:cubicBezTo>
                  <a:lnTo>
                    <a:pt x="3546" y="2232"/>
                  </a:lnTo>
                  <a:cubicBezTo>
                    <a:pt x="3273" y="1612"/>
                    <a:pt x="2802" y="1116"/>
                    <a:pt x="2281" y="720"/>
                  </a:cubicBezTo>
                  <a:cubicBezTo>
                    <a:pt x="1612" y="249"/>
                    <a:pt x="819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5" name="Google Shape;21575;p67"/>
            <p:cNvSpPr/>
            <p:nvPr/>
          </p:nvSpPr>
          <p:spPr>
            <a:xfrm>
              <a:off x="6821625" y="1470875"/>
              <a:ext cx="215700" cy="23575"/>
            </a:xfrm>
            <a:custGeom>
              <a:avLst/>
              <a:gdLst/>
              <a:ahLst/>
              <a:cxnLst/>
              <a:rect l="l" t="t" r="r" b="b"/>
              <a:pathLst>
                <a:path w="8628" h="943" extrusionOk="0">
                  <a:moveTo>
                    <a:pt x="1" y="1"/>
                  </a:moveTo>
                  <a:lnTo>
                    <a:pt x="1" y="26"/>
                  </a:lnTo>
                  <a:lnTo>
                    <a:pt x="1" y="943"/>
                  </a:lnTo>
                  <a:lnTo>
                    <a:pt x="8206" y="943"/>
                  </a:lnTo>
                  <a:lnTo>
                    <a:pt x="8628" y="447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6" name="Google Shape;21576;p67"/>
            <p:cNvSpPr/>
            <p:nvPr/>
          </p:nvSpPr>
          <p:spPr>
            <a:xfrm>
              <a:off x="7027400" y="1471500"/>
              <a:ext cx="207000" cy="22950"/>
            </a:xfrm>
            <a:custGeom>
              <a:avLst/>
              <a:gdLst/>
              <a:ahLst/>
              <a:cxnLst/>
              <a:rect l="l" t="t" r="r" b="b"/>
              <a:pathLst>
                <a:path w="8280" h="918" extrusionOk="0">
                  <a:moveTo>
                    <a:pt x="0" y="1"/>
                  </a:moveTo>
                  <a:lnTo>
                    <a:pt x="0" y="918"/>
                  </a:lnTo>
                  <a:lnTo>
                    <a:pt x="8280" y="918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77" name="Google Shape;21577;p67"/>
          <p:cNvGrpSpPr/>
          <p:nvPr/>
        </p:nvGrpSpPr>
        <p:grpSpPr>
          <a:xfrm>
            <a:off x="1908950" y="1802450"/>
            <a:ext cx="413400" cy="334675"/>
            <a:chOff x="1908950" y="1802450"/>
            <a:chExt cx="413400" cy="334675"/>
          </a:xfrm>
        </p:grpSpPr>
        <p:sp>
          <p:nvSpPr>
            <p:cNvPr id="21578" name="Google Shape;21578;p67"/>
            <p:cNvSpPr/>
            <p:nvPr/>
          </p:nvSpPr>
          <p:spPr>
            <a:xfrm>
              <a:off x="1908950" y="1846450"/>
              <a:ext cx="24200" cy="53925"/>
            </a:xfrm>
            <a:custGeom>
              <a:avLst/>
              <a:gdLst/>
              <a:ahLst/>
              <a:cxnLst/>
              <a:rect l="l" t="t" r="r" b="b"/>
              <a:pathLst>
                <a:path w="968" h="2157" extrusionOk="0">
                  <a:moveTo>
                    <a:pt x="0" y="0"/>
                  </a:moveTo>
                  <a:lnTo>
                    <a:pt x="0" y="1909"/>
                  </a:lnTo>
                  <a:lnTo>
                    <a:pt x="967" y="2157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9" name="Google Shape;21579;p67"/>
            <p:cNvSpPr/>
            <p:nvPr/>
          </p:nvSpPr>
          <p:spPr>
            <a:xfrm>
              <a:off x="2298150" y="1846450"/>
              <a:ext cx="24200" cy="53925"/>
            </a:xfrm>
            <a:custGeom>
              <a:avLst/>
              <a:gdLst/>
              <a:ahLst/>
              <a:cxnLst/>
              <a:rect l="l" t="t" r="r" b="b"/>
              <a:pathLst>
                <a:path w="968" h="2157" extrusionOk="0">
                  <a:moveTo>
                    <a:pt x="0" y="0"/>
                  </a:moveTo>
                  <a:lnTo>
                    <a:pt x="0" y="2157"/>
                  </a:lnTo>
                  <a:lnTo>
                    <a:pt x="967" y="1909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0" name="Google Shape;21580;p67"/>
            <p:cNvSpPr/>
            <p:nvPr/>
          </p:nvSpPr>
          <p:spPr>
            <a:xfrm>
              <a:off x="1908950" y="1843350"/>
              <a:ext cx="151850" cy="91125"/>
            </a:xfrm>
            <a:custGeom>
              <a:avLst/>
              <a:gdLst/>
              <a:ahLst/>
              <a:cxnLst/>
              <a:rect l="l" t="t" r="r" b="b"/>
              <a:pathLst>
                <a:path w="6074" h="3645" extrusionOk="0">
                  <a:moveTo>
                    <a:pt x="2777" y="0"/>
                  </a:moveTo>
                  <a:lnTo>
                    <a:pt x="0" y="2008"/>
                  </a:lnTo>
                  <a:lnTo>
                    <a:pt x="0" y="3644"/>
                  </a:lnTo>
                  <a:lnTo>
                    <a:pt x="5529" y="3644"/>
                  </a:lnTo>
                  <a:lnTo>
                    <a:pt x="6074" y="2826"/>
                  </a:lnTo>
                  <a:lnTo>
                    <a:pt x="5529" y="2008"/>
                  </a:lnTo>
                  <a:lnTo>
                    <a:pt x="27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1" name="Google Shape;21581;p67"/>
            <p:cNvSpPr/>
            <p:nvPr/>
          </p:nvSpPr>
          <p:spPr>
            <a:xfrm>
              <a:off x="1908950" y="1884875"/>
              <a:ext cx="160525" cy="194000"/>
            </a:xfrm>
            <a:custGeom>
              <a:avLst/>
              <a:gdLst/>
              <a:ahLst/>
              <a:cxnLst/>
              <a:rect l="l" t="t" r="r" b="b"/>
              <a:pathLst>
                <a:path w="6421" h="7760" extrusionOk="0">
                  <a:moveTo>
                    <a:pt x="2777" y="0"/>
                  </a:moveTo>
                  <a:lnTo>
                    <a:pt x="0" y="1983"/>
                  </a:lnTo>
                  <a:lnTo>
                    <a:pt x="0" y="7759"/>
                  </a:lnTo>
                  <a:lnTo>
                    <a:pt x="5529" y="7759"/>
                  </a:lnTo>
                  <a:lnTo>
                    <a:pt x="6421" y="5082"/>
                  </a:lnTo>
                  <a:lnTo>
                    <a:pt x="5529" y="2033"/>
                  </a:lnTo>
                  <a:lnTo>
                    <a:pt x="27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2" name="Google Shape;21582;p67"/>
            <p:cNvSpPr/>
            <p:nvPr/>
          </p:nvSpPr>
          <p:spPr>
            <a:xfrm>
              <a:off x="2171725" y="1843350"/>
              <a:ext cx="150625" cy="91125"/>
            </a:xfrm>
            <a:custGeom>
              <a:avLst/>
              <a:gdLst/>
              <a:ahLst/>
              <a:cxnLst/>
              <a:rect l="l" t="t" r="r" b="b"/>
              <a:pathLst>
                <a:path w="6025" h="3645" extrusionOk="0">
                  <a:moveTo>
                    <a:pt x="3248" y="0"/>
                  </a:moveTo>
                  <a:lnTo>
                    <a:pt x="496" y="2008"/>
                  </a:lnTo>
                  <a:lnTo>
                    <a:pt x="0" y="2826"/>
                  </a:lnTo>
                  <a:lnTo>
                    <a:pt x="496" y="3644"/>
                  </a:lnTo>
                  <a:lnTo>
                    <a:pt x="6024" y="3644"/>
                  </a:lnTo>
                  <a:lnTo>
                    <a:pt x="6024" y="2008"/>
                  </a:lnTo>
                  <a:lnTo>
                    <a:pt x="3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3" name="Google Shape;21583;p67"/>
            <p:cNvSpPr/>
            <p:nvPr/>
          </p:nvSpPr>
          <p:spPr>
            <a:xfrm>
              <a:off x="2167375" y="1884875"/>
              <a:ext cx="154975" cy="194000"/>
            </a:xfrm>
            <a:custGeom>
              <a:avLst/>
              <a:gdLst/>
              <a:ahLst/>
              <a:cxnLst/>
              <a:rect l="l" t="t" r="r" b="b"/>
              <a:pathLst>
                <a:path w="6199" h="7760" extrusionOk="0">
                  <a:moveTo>
                    <a:pt x="3422" y="0"/>
                  </a:moveTo>
                  <a:lnTo>
                    <a:pt x="670" y="2033"/>
                  </a:lnTo>
                  <a:lnTo>
                    <a:pt x="1" y="5132"/>
                  </a:lnTo>
                  <a:lnTo>
                    <a:pt x="670" y="7759"/>
                  </a:lnTo>
                  <a:lnTo>
                    <a:pt x="6198" y="7759"/>
                  </a:lnTo>
                  <a:lnTo>
                    <a:pt x="6198" y="1983"/>
                  </a:lnTo>
                  <a:lnTo>
                    <a:pt x="34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4" name="Google Shape;21584;p67"/>
            <p:cNvSpPr/>
            <p:nvPr/>
          </p:nvSpPr>
          <p:spPr>
            <a:xfrm>
              <a:off x="2047150" y="1803050"/>
              <a:ext cx="81225" cy="90525"/>
            </a:xfrm>
            <a:custGeom>
              <a:avLst/>
              <a:gdLst/>
              <a:ahLst/>
              <a:cxnLst/>
              <a:rect l="l" t="t" r="r" b="b"/>
              <a:pathLst>
                <a:path w="3249" h="3621" extrusionOk="0">
                  <a:moveTo>
                    <a:pt x="2752" y="1"/>
                  </a:moveTo>
                  <a:lnTo>
                    <a:pt x="1" y="1984"/>
                  </a:lnTo>
                  <a:lnTo>
                    <a:pt x="1" y="3620"/>
                  </a:lnTo>
                  <a:lnTo>
                    <a:pt x="2752" y="3620"/>
                  </a:lnTo>
                  <a:lnTo>
                    <a:pt x="3248" y="1389"/>
                  </a:lnTo>
                  <a:lnTo>
                    <a:pt x="27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5" name="Google Shape;21585;p67"/>
            <p:cNvSpPr/>
            <p:nvPr/>
          </p:nvSpPr>
          <p:spPr>
            <a:xfrm>
              <a:off x="2115325" y="1802450"/>
              <a:ext cx="68825" cy="91125"/>
            </a:xfrm>
            <a:custGeom>
              <a:avLst/>
              <a:gdLst/>
              <a:ahLst/>
              <a:cxnLst/>
              <a:rect l="l" t="t" r="r" b="b"/>
              <a:pathLst>
                <a:path w="2753" h="3645" extrusionOk="0">
                  <a:moveTo>
                    <a:pt x="0" y="0"/>
                  </a:moveTo>
                  <a:lnTo>
                    <a:pt x="0" y="3644"/>
                  </a:lnTo>
                  <a:lnTo>
                    <a:pt x="2752" y="3644"/>
                  </a:lnTo>
                  <a:lnTo>
                    <a:pt x="2752" y="2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6" name="Google Shape;21586;p67"/>
            <p:cNvSpPr/>
            <p:nvPr/>
          </p:nvSpPr>
          <p:spPr>
            <a:xfrm>
              <a:off x="2047150" y="1843975"/>
              <a:ext cx="81225" cy="235525"/>
            </a:xfrm>
            <a:custGeom>
              <a:avLst/>
              <a:gdLst/>
              <a:ahLst/>
              <a:cxnLst/>
              <a:rect l="l" t="t" r="r" b="b"/>
              <a:pathLst>
                <a:path w="3249" h="9421" extrusionOk="0">
                  <a:moveTo>
                    <a:pt x="2752" y="0"/>
                  </a:moveTo>
                  <a:lnTo>
                    <a:pt x="1" y="1983"/>
                  </a:lnTo>
                  <a:lnTo>
                    <a:pt x="1" y="9420"/>
                  </a:lnTo>
                  <a:lnTo>
                    <a:pt x="2752" y="9420"/>
                  </a:lnTo>
                  <a:lnTo>
                    <a:pt x="3248" y="4338"/>
                  </a:lnTo>
                  <a:lnTo>
                    <a:pt x="275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7" name="Google Shape;21587;p67"/>
            <p:cNvSpPr/>
            <p:nvPr/>
          </p:nvSpPr>
          <p:spPr>
            <a:xfrm>
              <a:off x="2115325" y="1843350"/>
              <a:ext cx="68825" cy="235525"/>
            </a:xfrm>
            <a:custGeom>
              <a:avLst/>
              <a:gdLst/>
              <a:ahLst/>
              <a:cxnLst/>
              <a:rect l="l" t="t" r="r" b="b"/>
              <a:pathLst>
                <a:path w="2753" h="9421" extrusionOk="0">
                  <a:moveTo>
                    <a:pt x="0" y="0"/>
                  </a:moveTo>
                  <a:lnTo>
                    <a:pt x="0" y="9420"/>
                  </a:lnTo>
                  <a:lnTo>
                    <a:pt x="2752" y="9420"/>
                  </a:lnTo>
                  <a:lnTo>
                    <a:pt x="2752" y="2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E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8" name="Google Shape;21588;p67"/>
            <p:cNvSpPr/>
            <p:nvPr/>
          </p:nvSpPr>
          <p:spPr>
            <a:xfrm>
              <a:off x="1965975" y="2023075"/>
              <a:ext cx="23575" cy="53925"/>
            </a:xfrm>
            <a:custGeom>
              <a:avLst/>
              <a:gdLst/>
              <a:ahLst/>
              <a:cxnLst/>
              <a:rect l="l" t="t" r="r" b="b"/>
              <a:pathLst>
                <a:path w="943" h="2157" extrusionOk="0">
                  <a:moveTo>
                    <a:pt x="0" y="0"/>
                  </a:moveTo>
                  <a:lnTo>
                    <a:pt x="0" y="2157"/>
                  </a:lnTo>
                  <a:lnTo>
                    <a:pt x="942" y="2157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9" name="Google Shape;21589;p67"/>
            <p:cNvSpPr/>
            <p:nvPr/>
          </p:nvSpPr>
          <p:spPr>
            <a:xfrm>
              <a:off x="1965975" y="1961100"/>
              <a:ext cx="23575" cy="23575"/>
            </a:xfrm>
            <a:custGeom>
              <a:avLst/>
              <a:gdLst/>
              <a:ahLst/>
              <a:cxnLst/>
              <a:rect l="l" t="t" r="r" b="b"/>
              <a:pathLst>
                <a:path w="943" h="943" extrusionOk="0">
                  <a:moveTo>
                    <a:pt x="0" y="0"/>
                  </a:moveTo>
                  <a:lnTo>
                    <a:pt x="0" y="942"/>
                  </a:lnTo>
                  <a:lnTo>
                    <a:pt x="942" y="942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0" name="Google Shape;21590;p67"/>
            <p:cNvSpPr/>
            <p:nvPr/>
          </p:nvSpPr>
          <p:spPr>
            <a:xfrm>
              <a:off x="2241750" y="2023075"/>
              <a:ext cx="23575" cy="53925"/>
            </a:xfrm>
            <a:custGeom>
              <a:avLst/>
              <a:gdLst/>
              <a:ahLst/>
              <a:cxnLst/>
              <a:rect l="l" t="t" r="r" b="b"/>
              <a:pathLst>
                <a:path w="943" h="2157" extrusionOk="0">
                  <a:moveTo>
                    <a:pt x="1" y="0"/>
                  </a:moveTo>
                  <a:lnTo>
                    <a:pt x="1" y="2157"/>
                  </a:lnTo>
                  <a:lnTo>
                    <a:pt x="943" y="2157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1" name="Google Shape;21591;p67"/>
            <p:cNvSpPr/>
            <p:nvPr/>
          </p:nvSpPr>
          <p:spPr>
            <a:xfrm>
              <a:off x="2103550" y="2023075"/>
              <a:ext cx="18625" cy="53925"/>
            </a:xfrm>
            <a:custGeom>
              <a:avLst/>
              <a:gdLst/>
              <a:ahLst/>
              <a:cxnLst/>
              <a:rect l="l" t="t" r="r" b="b"/>
              <a:pathLst>
                <a:path w="745" h="2157" extrusionOk="0">
                  <a:moveTo>
                    <a:pt x="0" y="0"/>
                  </a:moveTo>
                  <a:lnTo>
                    <a:pt x="0" y="2157"/>
                  </a:lnTo>
                  <a:lnTo>
                    <a:pt x="496" y="2157"/>
                  </a:lnTo>
                  <a:lnTo>
                    <a:pt x="744" y="1066"/>
                  </a:lnTo>
                  <a:lnTo>
                    <a:pt x="4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2" name="Google Shape;21592;p67"/>
            <p:cNvSpPr/>
            <p:nvPr/>
          </p:nvSpPr>
          <p:spPr>
            <a:xfrm>
              <a:off x="2115325" y="2023075"/>
              <a:ext cx="12425" cy="53925"/>
            </a:xfrm>
            <a:custGeom>
              <a:avLst/>
              <a:gdLst/>
              <a:ahLst/>
              <a:cxnLst/>
              <a:rect l="l" t="t" r="r" b="b"/>
              <a:pathLst>
                <a:path w="497" h="2157" extrusionOk="0">
                  <a:moveTo>
                    <a:pt x="0" y="0"/>
                  </a:moveTo>
                  <a:lnTo>
                    <a:pt x="0" y="2157"/>
                  </a:lnTo>
                  <a:lnTo>
                    <a:pt x="496" y="2157"/>
                  </a:lnTo>
                  <a:lnTo>
                    <a:pt x="4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3" name="Google Shape;21593;p67"/>
            <p:cNvSpPr/>
            <p:nvPr/>
          </p:nvSpPr>
          <p:spPr>
            <a:xfrm>
              <a:off x="2103550" y="1961100"/>
              <a:ext cx="18625" cy="24800"/>
            </a:xfrm>
            <a:custGeom>
              <a:avLst/>
              <a:gdLst/>
              <a:ahLst/>
              <a:cxnLst/>
              <a:rect l="l" t="t" r="r" b="b"/>
              <a:pathLst>
                <a:path w="745" h="992" extrusionOk="0">
                  <a:moveTo>
                    <a:pt x="0" y="0"/>
                  </a:moveTo>
                  <a:lnTo>
                    <a:pt x="0" y="992"/>
                  </a:lnTo>
                  <a:lnTo>
                    <a:pt x="496" y="992"/>
                  </a:lnTo>
                  <a:lnTo>
                    <a:pt x="744" y="496"/>
                  </a:lnTo>
                  <a:lnTo>
                    <a:pt x="4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4" name="Google Shape;21594;p67"/>
            <p:cNvSpPr/>
            <p:nvPr/>
          </p:nvSpPr>
          <p:spPr>
            <a:xfrm>
              <a:off x="2103550" y="1912125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0" y="1"/>
                  </a:moveTo>
                  <a:lnTo>
                    <a:pt x="0" y="993"/>
                  </a:lnTo>
                  <a:lnTo>
                    <a:pt x="496" y="993"/>
                  </a:lnTo>
                  <a:lnTo>
                    <a:pt x="744" y="497"/>
                  </a:lnTo>
                  <a:lnTo>
                    <a:pt x="4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5" name="Google Shape;21595;p67"/>
            <p:cNvSpPr/>
            <p:nvPr/>
          </p:nvSpPr>
          <p:spPr>
            <a:xfrm>
              <a:off x="2115325" y="1961100"/>
              <a:ext cx="12425" cy="23575"/>
            </a:xfrm>
            <a:custGeom>
              <a:avLst/>
              <a:gdLst/>
              <a:ahLst/>
              <a:cxnLst/>
              <a:rect l="l" t="t" r="r" b="b"/>
              <a:pathLst>
                <a:path w="497" h="943" extrusionOk="0">
                  <a:moveTo>
                    <a:pt x="0" y="0"/>
                  </a:moveTo>
                  <a:lnTo>
                    <a:pt x="0" y="942"/>
                  </a:lnTo>
                  <a:lnTo>
                    <a:pt x="496" y="942"/>
                  </a:lnTo>
                  <a:lnTo>
                    <a:pt x="4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6" name="Google Shape;21596;p67"/>
            <p:cNvSpPr/>
            <p:nvPr/>
          </p:nvSpPr>
          <p:spPr>
            <a:xfrm>
              <a:off x="2115325" y="1912750"/>
              <a:ext cx="12425" cy="24200"/>
            </a:xfrm>
            <a:custGeom>
              <a:avLst/>
              <a:gdLst/>
              <a:ahLst/>
              <a:cxnLst/>
              <a:rect l="l" t="t" r="r" b="b"/>
              <a:pathLst>
                <a:path w="497" h="968" extrusionOk="0">
                  <a:moveTo>
                    <a:pt x="0" y="1"/>
                  </a:moveTo>
                  <a:lnTo>
                    <a:pt x="0" y="968"/>
                  </a:lnTo>
                  <a:lnTo>
                    <a:pt x="496" y="968"/>
                  </a:lnTo>
                  <a:lnTo>
                    <a:pt x="4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7" name="Google Shape;21597;p67"/>
            <p:cNvSpPr/>
            <p:nvPr/>
          </p:nvSpPr>
          <p:spPr>
            <a:xfrm>
              <a:off x="1908950" y="2072025"/>
              <a:ext cx="224375" cy="52075"/>
            </a:xfrm>
            <a:custGeom>
              <a:avLst/>
              <a:gdLst/>
              <a:ahLst/>
              <a:cxnLst/>
              <a:rect l="l" t="t" r="r" b="b"/>
              <a:pathLst>
                <a:path w="8975" h="2083" extrusionOk="0">
                  <a:moveTo>
                    <a:pt x="4116" y="1"/>
                  </a:moveTo>
                  <a:lnTo>
                    <a:pt x="0" y="670"/>
                  </a:lnTo>
                  <a:lnTo>
                    <a:pt x="0" y="1662"/>
                  </a:lnTo>
                  <a:lnTo>
                    <a:pt x="3198" y="2083"/>
                  </a:lnTo>
                  <a:lnTo>
                    <a:pt x="8255" y="1761"/>
                  </a:lnTo>
                  <a:lnTo>
                    <a:pt x="8974" y="1166"/>
                  </a:lnTo>
                  <a:lnTo>
                    <a:pt x="8255" y="670"/>
                  </a:lnTo>
                  <a:lnTo>
                    <a:pt x="411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8" name="Google Shape;21598;p67"/>
            <p:cNvSpPr/>
            <p:nvPr/>
          </p:nvSpPr>
          <p:spPr>
            <a:xfrm>
              <a:off x="2115325" y="2077600"/>
              <a:ext cx="207025" cy="49000"/>
            </a:xfrm>
            <a:custGeom>
              <a:avLst/>
              <a:gdLst/>
              <a:ahLst/>
              <a:cxnLst/>
              <a:rect l="l" t="t" r="r" b="b"/>
              <a:pathLst>
                <a:path w="8281" h="1960" extrusionOk="0">
                  <a:moveTo>
                    <a:pt x="4388" y="1"/>
                  </a:moveTo>
                  <a:lnTo>
                    <a:pt x="0" y="447"/>
                  </a:lnTo>
                  <a:lnTo>
                    <a:pt x="0" y="1538"/>
                  </a:lnTo>
                  <a:lnTo>
                    <a:pt x="4884" y="1959"/>
                  </a:lnTo>
                  <a:lnTo>
                    <a:pt x="8280" y="1439"/>
                  </a:lnTo>
                  <a:lnTo>
                    <a:pt x="8255" y="1439"/>
                  </a:lnTo>
                  <a:lnTo>
                    <a:pt x="8255" y="447"/>
                  </a:lnTo>
                  <a:lnTo>
                    <a:pt x="43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9" name="Google Shape;21599;p67"/>
            <p:cNvSpPr/>
            <p:nvPr/>
          </p:nvSpPr>
          <p:spPr>
            <a:xfrm>
              <a:off x="1908950" y="2064600"/>
              <a:ext cx="216325" cy="24175"/>
            </a:xfrm>
            <a:custGeom>
              <a:avLst/>
              <a:gdLst/>
              <a:ahLst/>
              <a:cxnLst/>
              <a:rect l="l" t="t" r="r" b="b"/>
              <a:pathLst>
                <a:path w="8653" h="967" extrusionOk="0">
                  <a:moveTo>
                    <a:pt x="0" y="0"/>
                  </a:moveTo>
                  <a:lnTo>
                    <a:pt x="0" y="25"/>
                  </a:lnTo>
                  <a:lnTo>
                    <a:pt x="0" y="967"/>
                  </a:lnTo>
                  <a:lnTo>
                    <a:pt x="8231" y="967"/>
                  </a:lnTo>
                  <a:lnTo>
                    <a:pt x="8652" y="471"/>
                  </a:lnTo>
                  <a:lnTo>
                    <a:pt x="82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0" name="Google Shape;21600;p67"/>
            <p:cNvSpPr/>
            <p:nvPr/>
          </p:nvSpPr>
          <p:spPr>
            <a:xfrm>
              <a:off x="2115325" y="2065200"/>
              <a:ext cx="206400" cy="23575"/>
            </a:xfrm>
            <a:custGeom>
              <a:avLst/>
              <a:gdLst/>
              <a:ahLst/>
              <a:cxnLst/>
              <a:rect l="l" t="t" r="r" b="b"/>
              <a:pathLst>
                <a:path w="8256" h="943" extrusionOk="0">
                  <a:moveTo>
                    <a:pt x="0" y="1"/>
                  </a:moveTo>
                  <a:lnTo>
                    <a:pt x="0" y="943"/>
                  </a:lnTo>
                  <a:lnTo>
                    <a:pt x="8255" y="943"/>
                  </a:lnTo>
                  <a:lnTo>
                    <a:pt x="82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1" name="Google Shape;21601;p67"/>
            <p:cNvSpPr/>
            <p:nvPr/>
          </p:nvSpPr>
          <p:spPr>
            <a:xfrm>
              <a:off x="1908950" y="2112925"/>
              <a:ext cx="216325" cy="24200"/>
            </a:xfrm>
            <a:custGeom>
              <a:avLst/>
              <a:gdLst/>
              <a:ahLst/>
              <a:cxnLst/>
              <a:rect l="l" t="t" r="r" b="b"/>
              <a:pathLst>
                <a:path w="8653" h="968" extrusionOk="0">
                  <a:moveTo>
                    <a:pt x="0" y="1"/>
                  </a:moveTo>
                  <a:lnTo>
                    <a:pt x="0" y="26"/>
                  </a:lnTo>
                  <a:lnTo>
                    <a:pt x="0" y="968"/>
                  </a:lnTo>
                  <a:lnTo>
                    <a:pt x="8231" y="968"/>
                  </a:lnTo>
                  <a:lnTo>
                    <a:pt x="8652" y="472"/>
                  </a:lnTo>
                  <a:lnTo>
                    <a:pt x="82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2" name="Google Shape;21602;p67"/>
            <p:cNvSpPr/>
            <p:nvPr/>
          </p:nvSpPr>
          <p:spPr>
            <a:xfrm>
              <a:off x="2115325" y="2113550"/>
              <a:ext cx="206400" cy="23575"/>
            </a:xfrm>
            <a:custGeom>
              <a:avLst/>
              <a:gdLst/>
              <a:ahLst/>
              <a:cxnLst/>
              <a:rect l="l" t="t" r="r" b="b"/>
              <a:pathLst>
                <a:path w="8256" h="943" extrusionOk="0">
                  <a:moveTo>
                    <a:pt x="0" y="1"/>
                  </a:moveTo>
                  <a:lnTo>
                    <a:pt x="0" y="943"/>
                  </a:lnTo>
                  <a:lnTo>
                    <a:pt x="8255" y="943"/>
                  </a:lnTo>
                  <a:lnTo>
                    <a:pt x="82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3" name="Google Shape;21603;p67"/>
            <p:cNvSpPr/>
            <p:nvPr/>
          </p:nvSpPr>
          <p:spPr>
            <a:xfrm>
              <a:off x="2241750" y="1961100"/>
              <a:ext cx="23575" cy="23575"/>
            </a:xfrm>
            <a:custGeom>
              <a:avLst/>
              <a:gdLst/>
              <a:ahLst/>
              <a:cxnLst/>
              <a:rect l="l" t="t" r="r" b="b"/>
              <a:pathLst>
                <a:path w="943" h="943" extrusionOk="0">
                  <a:moveTo>
                    <a:pt x="1" y="0"/>
                  </a:moveTo>
                  <a:lnTo>
                    <a:pt x="1" y="942"/>
                  </a:lnTo>
                  <a:lnTo>
                    <a:pt x="943" y="942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04" name="Google Shape;21604;p67"/>
          <p:cNvGrpSpPr/>
          <p:nvPr/>
        </p:nvGrpSpPr>
        <p:grpSpPr>
          <a:xfrm>
            <a:off x="2611725" y="1762775"/>
            <a:ext cx="412775" cy="413400"/>
            <a:chOff x="2611725" y="1762775"/>
            <a:chExt cx="412775" cy="413400"/>
          </a:xfrm>
        </p:grpSpPr>
        <p:sp>
          <p:nvSpPr>
            <p:cNvPr id="21605" name="Google Shape;21605;p67"/>
            <p:cNvSpPr/>
            <p:nvPr/>
          </p:nvSpPr>
          <p:spPr>
            <a:xfrm>
              <a:off x="2699125" y="1762775"/>
              <a:ext cx="125825" cy="99175"/>
            </a:xfrm>
            <a:custGeom>
              <a:avLst/>
              <a:gdLst/>
              <a:ahLst/>
              <a:cxnLst/>
              <a:rect l="l" t="t" r="r" b="b"/>
              <a:pathLst>
                <a:path w="5033" h="3967" extrusionOk="0">
                  <a:moveTo>
                    <a:pt x="2603" y="1"/>
                  </a:moveTo>
                  <a:cubicBezTo>
                    <a:pt x="1190" y="1"/>
                    <a:pt x="0" y="1166"/>
                    <a:pt x="0" y="2628"/>
                  </a:cubicBezTo>
                  <a:lnTo>
                    <a:pt x="0" y="2752"/>
                  </a:lnTo>
                  <a:lnTo>
                    <a:pt x="967" y="2752"/>
                  </a:lnTo>
                  <a:lnTo>
                    <a:pt x="967" y="2653"/>
                  </a:lnTo>
                  <a:cubicBezTo>
                    <a:pt x="967" y="1761"/>
                    <a:pt x="1686" y="992"/>
                    <a:pt x="2578" y="992"/>
                  </a:cubicBezTo>
                  <a:cubicBezTo>
                    <a:pt x="2593" y="992"/>
                    <a:pt x="2607" y="992"/>
                    <a:pt x="2622" y="992"/>
                  </a:cubicBezTo>
                  <a:cubicBezTo>
                    <a:pt x="3520" y="992"/>
                    <a:pt x="4264" y="1750"/>
                    <a:pt x="4264" y="2628"/>
                  </a:cubicBezTo>
                  <a:lnTo>
                    <a:pt x="4264" y="3967"/>
                  </a:lnTo>
                  <a:lnTo>
                    <a:pt x="4735" y="3967"/>
                  </a:lnTo>
                  <a:lnTo>
                    <a:pt x="5033" y="2727"/>
                  </a:lnTo>
                  <a:lnTo>
                    <a:pt x="4735" y="1116"/>
                  </a:lnTo>
                  <a:cubicBezTo>
                    <a:pt x="4264" y="472"/>
                    <a:pt x="3471" y="1"/>
                    <a:pt x="26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6" name="Google Shape;21606;p67"/>
            <p:cNvSpPr/>
            <p:nvPr/>
          </p:nvSpPr>
          <p:spPr>
            <a:xfrm>
              <a:off x="2686725" y="1986500"/>
              <a:ext cx="131400" cy="101675"/>
            </a:xfrm>
            <a:custGeom>
              <a:avLst/>
              <a:gdLst/>
              <a:ahLst/>
              <a:cxnLst/>
              <a:rect l="l" t="t" r="r" b="b"/>
              <a:pathLst>
                <a:path w="5256" h="4067" extrusionOk="0">
                  <a:moveTo>
                    <a:pt x="2623" y="0"/>
                  </a:moveTo>
                  <a:cubicBezTo>
                    <a:pt x="2608" y="0"/>
                    <a:pt x="2593" y="0"/>
                    <a:pt x="2579" y="1"/>
                  </a:cubicBezTo>
                  <a:cubicBezTo>
                    <a:pt x="1166" y="25"/>
                    <a:pt x="0" y="1191"/>
                    <a:pt x="0" y="2604"/>
                  </a:cubicBezTo>
                  <a:lnTo>
                    <a:pt x="967" y="2604"/>
                  </a:lnTo>
                  <a:cubicBezTo>
                    <a:pt x="967" y="1711"/>
                    <a:pt x="1711" y="967"/>
                    <a:pt x="2603" y="967"/>
                  </a:cubicBezTo>
                  <a:cubicBezTo>
                    <a:pt x="3521" y="967"/>
                    <a:pt x="4264" y="1711"/>
                    <a:pt x="4264" y="2604"/>
                  </a:cubicBezTo>
                  <a:lnTo>
                    <a:pt x="4587" y="4066"/>
                  </a:lnTo>
                  <a:lnTo>
                    <a:pt x="5256" y="4066"/>
                  </a:lnTo>
                  <a:lnTo>
                    <a:pt x="5256" y="2628"/>
                  </a:lnTo>
                  <a:cubicBezTo>
                    <a:pt x="5256" y="1205"/>
                    <a:pt x="4065" y="0"/>
                    <a:pt x="2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7" name="Google Shape;21607;p67"/>
            <p:cNvSpPr/>
            <p:nvPr/>
          </p:nvSpPr>
          <p:spPr>
            <a:xfrm>
              <a:off x="2698500" y="1856350"/>
              <a:ext cx="24200" cy="56425"/>
            </a:xfrm>
            <a:custGeom>
              <a:avLst/>
              <a:gdLst/>
              <a:ahLst/>
              <a:cxnLst/>
              <a:rect l="l" t="t" r="r" b="b"/>
              <a:pathLst>
                <a:path w="968" h="2257" extrusionOk="0">
                  <a:moveTo>
                    <a:pt x="0" y="1"/>
                  </a:moveTo>
                  <a:lnTo>
                    <a:pt x="0" y="2257"/>
                  </a:lnTo>
                  <a:lnTo>
                    <a:pt x="967" y="2257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8" name="Google Shape;21608;p67"/>
            <p:cNvSpPr/>
            <p:nvPr/>
          </p:nvSpPr>
          <p:spPr>
            <a:xfrm>
              <a:off x="2698500" y="1936925"/>
              <a:ext cx="24200" cy="24200"/>
            </a:xfrm>
            <a:custGeom>
              <a:avLst/>
              <a:gdLst/>
              <a:ahLst/>
              <a:cxnLst/>
              <a:rect l="l" t="t" r="r" b="b"/>
              <a:pathLst>
                <a:path w="968" h="968" extrusionOk="0">
                  <a:moveTo>
                    <a:pt x="0" y="1"/>
                  </a:moveTo>
                  <a:lnTo>
                    <a:pt x="0" y="967"/>
                  </a:lnTo>
                  <a:lnTo>
                    <a:pt x="967" y="967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9" name="Google Shape;21609;p67"/>
            <p:cNvSpPr/>
            <p:nvPr/>
          </p:nvSpPr>
          <p:spPr>
            <a:xfrm>
              <a:off x="2699125" y="1762775"/>
              <a:ext cx="125825" cy="99175"/>
            </a:xfrm>
            <a:custGeom>
              <a:avLst/>
              <a:gdLst/>
              <a:ahLst/>
              <a:cxnLst/>
              <a:rect l="l" t="t" r="r" b="b"/>
              <a:pathLst>
                <a:path w="5033" h="3967" extrusionOk="0">
                  <a:moveTo>
                    <a:pt x="2603" y="1"/>
                  </a:moveTo>
                  <a:cubicBezTo>
                    <a:pt x="1190" y="1"/>
                    <a:pt x="0" y="1166"/>
                    <a:pt x="0" y="2628"/>
                  </a:cubicBezTo>
                  <a:lnTo>
                    <a:pt x="0" y="2752"/>
                  </a:lnTo>
                  <a:lnTo>
                    <a:pt x="967" y="2752"/>
                  </a:lnTo>
                  <a:lnTo>
                    <a:pt x="967" y="2653"/>
                  </a:lnTo>
                  <a:cubicBezTo>
                    <a:pt x="967" y="1761"/>
                    <a:pt x="1686" y="992"/>
                    <a:pt x="2578" y="992"/>
                  </a:cubicBezTo>
                  <a:cubicBezTo>
                    <a:pt x="2593" y="992"/>
                    <a:pt x="2607" y="992"/>
                    <a:pt x="2622" y="992"/>
                  </a:cubicBezTo>
                  <a:cubicBezTo>
                    <a:pt x="3520" y="992"/>
                    <a:pt x="4264" y="1750"/>
                    <a:pt x="4264" y="2628"/>
                  </a:cubicBezTo>
                  <a:lnTo>
                    <a:pt x="4264" y="3967"/>
                  </a:lnTo>
                  <a:lnTo>
                    <a:pt x="4735" y="3967"/>
                  </a:lnTo>
                  <a:lnTo>
                    <a:pt x="5033" y="2727"/>
                  </a:lnTo>
                  <a:lnTo>
                    <a:pt x="4735" y="1116"/>
                  </a:lnTo>
                  <a:cubicBezTo>
                    <a:pt x="4264" y="472"/>
                    <a:pt x="3471" y="1"/>
                    <a:pt x="2603" y="1"/>
                  </a:cubicBezTo>
                  <a:close/>
                </a:path>
              </a:pathLst>
            </a:custGeom>
            <a:solidFill>
              <a:srgbClr val="63C6E0">
                <a:alpha val="49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0" name="Google Shape;21610;p67"/>
            <p:cNvSpPr/>
            <p:nvPr/>
          </p:nvSpPr>
          <p:spPr>
            <a:xfrm>
              <a:off x="2686725" y="1986500"/>
              <a:ext cx="131400" cy="101675"/>
            </a:xfrm>
            <a:custGeom>
              <a:avLst/>
              <a:gdLst/>
              <a:ahLst/>
              <a:cxnLst/>
              <a:rect l="l" t="t" r="r" b="b"/>
              <a:pathLst>
                <a:path w="5256" h="4067" extrusionOk="0">
                  <a:moveTo>
                    <a:pt x="2623" y="0"/>
                  </a:moveTo>
                  <a:cubicBezTo>
                    <a:pt x="2608" y="0"/>
                    <a:pt x="2593" y="0"/>
                    <a:pt x="2579" y="1"/>
                  </a:cubicBezTo>
                  <a:cubicBezTo>
                    <a:pt x="1166" y="25"/>
                    <a:pt x="0" y="1191"/>
                    <a:pt x="0" y="2604"/>
                  </a:cubicBezTo>
                  <a:lnTo>
                    <a:pt x="967" y="2604"/>
                  </a:lnTo>
                  <a:cubicBezTo>
                    <a:pt x="967" y="1711"/>
                    <a:pt x="1711" y="967"/>
                    <a:pt x="2603" y="967"/>
                  </a:cubicBezTo>
                  <a:cubicBezTo>
                    <a:pt x="3521" y="967"/>
                    <a:pt x="4264" y="1711"/>
                    <a:pt x="4264" y="2604"/>
                  </a:cubicBezTo>
                  <a:lnTo>
                    <a:pt x="4587" y="4066"/>
                  </a:lnTo>
                  <a:lnTo>
                    <a:pt x="5256" y="4066"/>
                  </a:lnTo>
                  <a:lnTo>
                    <a:pt x="5256" y="2628"/>
                  </a:lnTo>
                  <a:cubicBezTo>
                    <a:pt x="5256" y="1205"/>
                    <a:pt x="4065" y="0"/>
                    <a:pt x="2623" y="0"/>
                  </a:cubicBezTo>
                  <a:close/>
                </a:path>
              </a:pathLst>
            </a:custGeom>
            <a:solidFill>
              <a:srgbClr val="63C6E0">
                <a:alpha val="49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1" name="Google Shape;21611;p67"/>
            <p:cNvSpPr/>
            <p:nvPr/>
          </p:nvSpPr>
          <p:spPr>
            <a:xfrm>
              <a:off x="2698500" y="1856350"/>
              <a:ext cx="24200" cy="56425"/>
            </a:xfrm>
            <a:custGeom>
              <a:avLst/>
              <a:gdLst/>
              <a:ahLst/>
              <a:cxnLst/>
              <a:rect l="l" t="t" r="r" b="b"/>
              <a:pathLst>
                <a:path w="968" h="2257" extrusionOk="0">
                  <a:moveTo>
                    <a:pt x="0" y="1"/>
                  </a:moveTo>
                  <a:lnTo>
                    <a:pt x="0" y="2257"/>
                  </a:lnTo>
                  <a:lnTo>
                    <a:pt x="967" y="2257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63C6E0">
                <a:alpha val="49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2" name="Google Shape;21612;p67"/>
            <p:cNvSpPr/>
            <p:nvPr/>
          </p:nvSpPr>
          <p:spPr>
            <a:xfrm>
              <a:off x="2698500" y="1936925"/>
              <a:ext cx="24200" cy="24200"/>
            </a:xfrm>
            <a:custGeom>
              <a:avLst/>
              <a:gdLst/>
              <a:ahLst/>
              <a:cxnLst/>
              <a:rect l="l" t="t" r="r" b="b"/>
              <a:pathLst>
                <a:path w="968" h="968" extrusionOk="0">
                  <a:moveTo>
                    <a:pt x="0" y="1"/>
                  </a:moveTo>
                  <a:lnTo>
                    <a:pt x="0" y="967"/>
                  </a:lnTo>
                  <a:lnTo>
                    <a:pt x="967" y="967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63C6E0">
                <a:alpha val="49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3" name="Google Shape;21613;p67"/>
            <p:cNvSpPr/>
            <p:nvPr/>
          </p:nvSpPr>
          <p:spPr>
            <a:xfrm>
              <a:off x="2818100" y="1765250"/>
              <a:ext cx="118400" cy="114675"/>
            </a:xfrm>
            <a:custGeom>
              <a:avLst/>
              <a:gdLst/>
              <a:ahLst/>
              <a:cxnLst/>
              <a:rect l="l" t="t" r="r" b="b"/>
              <a:pathLst>
                <a:path w="4736" h="4587" extrusionOk="0">
                  <a:moveTo>
                    <a:pt x="2133" y="1"/>
                  </a:moveTo>
                  <a:cubicBezTo>
                    <a:pt x="1265" y="1"/>
                    <a:pt x="497" y="422"/>
                    <a:pt x="1" y="1067"/>
                  </a:cubicBezTo>
                  <a:lnTo>
                    <a:pt x="1" y="3868"/>
                  </a:lnTo>
                  <a:lnTo>
                    <a:pt x="497" y="3868"/>
                  </a:lnTo>
                  <a:lnTo>
                    <a:pt x="497" y="2628"/>
                  </a:lnTo>
                  <a:cubicBezTo>
                    <a:pt x="497" y="1691"/>
                    <a:pt x="1219" y="941"/>
                    <a:pt x="2144" y="941"/>
                  </a:cubicBezTo>
                  <a:cubicBezTo>
                    <a:pt x="2173" y="941"/>
                    <a:pt x="2202" y="941"/>
                    <a:pt x="2232" y="943"/>
                  </a:cubicBezTo>
                  <a:cubicBezTo>
                    <a:pt x="3100" y="992"/>
                    <a:pt x="3769" y="1686"/>
                    <a:pt x="3769" y="2554"/>
                  </a:cubicBezTo>
                  <a:lnTo>
                    <a:pt x="3769" y="4587"/>
                  </a:lnTo>
                  <a:lnTo>
                    <a:pt x="4736" y="4587"/>
                  </a:lnTo>
                  <a:lnTo>
                    <a:pt x="4736" y="2554"/>
                  </a:lnTo>
                  <a:cubicBezTo>
                    <a:pt x="4736" y="1141"/>
                    <a:pt x="3595" y="1"/>
                    <a:pt x="21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4" name="Google Shape;21614;p67"/>
            <p:cNvSpPr/>
            <p:nvPr/>
          </p:nvSpPr>
          <p:spPr>
            <a:xfrm>
              <a:off x="2818100" y="1986500"/>
              <a:ext cx="130800" cy="101675"/>
            </a:xfrm>
            <a:custGeom>
              <a:avLst/>
              <a:gdLst/>
              <a:ahLst/>
              <a:cxnLst/>
              <a:rect l="l" t="t" r="r" b="b"/>
              <a:pathLst>
                <a:path w="5232" h="4067" extrusionOk="0">
                  <a:moveTo>
                    <a:pt x="2609" y="0"/>
                  </a:moveTo>
                  <a:cubicBezTo>
                    <a:pt x="1143" y="0"/>
                    <a:pt x="1" y="1205"/>
                    <a:pt x="1" y="2628"/>
                  </a:cubicBezTo>
                  <a:lnTo>
                    <a:pt x="1" y="4066"/>
                  </a:lnTo>
                  <a:lnTo>
                    <a:pt x="497" y="4066"/>
                  </a:lnTo>
                  <a:lnTo>
                    <a:pt x="992" y="2604"/>
                  </a:lnTo>
                  <a:cubicBezTo>
                    <a:pt x="992" y="1711"/>
                    <a:pt x="1736" y="967"/>
                    <a:pt x="2629" y="967"/>
                  </a:cubicBezTo>
                  <a:cubicBezTo>
                    <a:pt x="3521" y="967"/>
                    <a:pt x="4265" y="1711"/>
                    <a:pt x="4265" y="2604"/>
                  </a:cubicBezTo>
                  <a:lnTo>
                    <a:pt x="5231" y="2604"/>
                  </a:lnTo>
                  <a:cubicBezTo>
                    <a:pt x="5231" y="1191"/>
                    <a:pt x="4091" y="25"/>
                    <a:pt x="2653" y="1"/>
                  </a:cubicBezTo>
                  <a:cubicBezTo>
                    <a:pt x="2638" y="0"/>
                    <a:pt x="2624" y="0"/>
                    <a:pt x="26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5" name="Google Shape;21615;p67"/>
            <p:cNvSpPr/>
            <p:nvPr/>
          </p:nvSpPr>
          <p:spPr>
            <a:xfrm>
              <a:off x="2912300" y="1902850"/>
              <a:ext cx="24200" cy="58275"/>
            </a:xfrm>
            <a:custGeom>
              <a:avLst/>
              <a:gdLst/>
              <a:ahLst/>
              <a:cxnLst/>
              <a:rect l="l" t="t" r="r" b="b"/>
              <a:pathLst>
                <a:path w="968" h="2331" extrusionOk="0">
                  <a:moveTo>
                    <a:pt x="1" y="0"/>
                  </a:moveTo>
                  <a:lnTo>
                    <a:pt x="1" y="2330"/>
                  </a:lnTo>
                  <a:lnTo>
                    <a:pt x="968" y="2330"/>
                  </a:lnTo>
                  <a:lnTo>
                    <a:pt x="96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6" name="Google Shape;21616;p67"/>
            <p:cNvSpPr/>
            <p:nvPr/>
          </p:nvSpPr>
          <p:spPr>
            <a:xfrm>
              <a:off x="2793325" y="1964200"/>
              <a:ext cx="36575" cy="136350"/>
            </a:xfrm>
            <a:custGeom>
              <a:avLst/>
              <a:gdLst/>
              <a:ahLst/>
              <a:cxnLst/>
              <a:rect l="l" t="t" r="r" b="b"/>
              <a:pathLst>
                <a:path w="1463" h="5454" extrusionOk="0">
                  <a:moveTo>
                    <a:pt x="0" y="0"/>
                  </a:moveTo>
                  <a:lnTo>
                    <a:pt x="0" y="5454"/>
                  </a:lnTo>
                  <a:lnTo>
                    <a:pt x="967" y="5454"/>
                  </a:lnTo>
                  <a:lnTo>
                    <a:pt x="1463" y="2901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7" name="Google Shape;21617;p67"/>
            <p:cNvSpPr/>
            <p:nvPr/>
          </p:nvSpPr>
          <p:spPr>
            <a:xfrm>
              <a:off x="2818100" y="1964200"/>
              <a:ext cx="23575" cy="136350"/>
            </a:xfrm>
            <a:custGeom>
              <a:avLst/>
              <a:gdLst/>
              <a:ahLst/>
              <a:cxnLst/>
              <a:rect l="l" t="t" r="r" b="b"/>
              <a:pathLst>
                <a:path w="943" h="5454" extrusionOk="0">
                  <a:moveTo>
                    <a:pt x="1" y="0"/>
                  </a:moveTo>
                  <a:lnTo>
                    <a:pt x="1" y="5454"/>
                  </a:lnTo>
                  <a:lnTo>
                    <a:pt x="943" y="5454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8" name="Google Shape;21618;p67"/>
            <p:cNvSpPr/>
            <p:nvPr/>
          </p:nvSpPr>
          <p:spPr>
            <a:xfrm>
              <a:off x="2758000" y="1848300"/>
              <a:ext cx="71900" cy="84300"/>
            </a:xfrm>
            <a:custGeom>
              <a:avLst/>
              <a:gdLst/>
              <a:ahLst/>
              <a:cxnLst/>
              <a:rect l="l" t="t" r="r" b="b"/>
              <a:pathLst>
                <a:path w="2876" h="3372" extrusionOk="0">
                  <a:moveTo>
                    <a:pt x="0" y="1"/>
                  </a:moveTo>
                  <a:lnTo>
                    <a:pt x="0" y="25"/>
                  </a:lnTo>
                  <a:lnTo>
                    <a:pt x="0" y="967"/>
                  </a:lnTo>
                  <a:cubicBezTo>
                    <a:pt x="0" y="2281"/>
                    <a:pt x="1066" y="3372"/>
                    <a:pt x="2380" y="3372"/>
                  </a:cubicBezTo>
                  <a:lnTo>
                    <a:pt x="2876" y="1686"/>
                  </a:lnTo>
                  <a:lnTo>
                    <a:pt x="23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9" name="Google Shape;21619;p67"/>
            <p:cNvSpPr/>
            <p:nvPr/>
          </p:nvSpPr>
          <p:spPr>
            <a:xfrm>
              <a:off x="2651400" y="2093725"/>
              <a:ext cx="185950" cy="71300"/>
            </a:xfrm>
            <a:custGeom>
              <a:avLst/>
              <a:gdLst/>
              <a:ahLst/>
              <a:cxnLst/>
              <a:rect l="l" t="t" r="r" b="b"/>
              <a:pathLst>
                <a:path w="7438" h="2852" extrusionOk="0">
                  <a:moveTo>
                    <a:pt x="0" y="0"/>
                  </a:moveTo>
                  <a:lnTo>
                    <a:pt x="0" y="1041"/>
                  </a:lnTo>
                  <a:cubicBezTo>
                    <a:pt x="0" y="2033"/>
                    <a:pt x="794" y="2851"/>
                    <a:pt x="1785" y="2851"/>
                  </a:cubicBezTo>
                  <a:lnTo>
                    <a:pt x="6694" y="2851"/>
                  </a:lnTo>
                  <a:lnTo>
                    <a:pt x="7437" y="1413"/>
                  </a:lnTo>
                  <a:lnTo>
                    <a:pt x="6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0" name="Google Shape;21620;p67"/>
            <p:cNvSpPr/>
            <p:nvPr/>
          </p:nvSpPr>
          <p:spPr>
            <a:xfrm>
              <a:off x="2818100" y="2092475"/>
              <a:ext cx="166125" cy="72550"/>
            </a:xfrm>
            <a:custGeom>
              <a:avLst/>
              <a:gdLst/>
              <a:ahLst/>
              <a:cxnLst/>
              <a:rect l="l" t="t" r="r" b="b"/>
              <a:pathLst>
                <a:path w="6645" h="2902" extrusionOk="0">
                  <a:moveTo>
                    <a:pt x="1" y="1"/>
                  </a:moveTo>
                  <a:lnTo>
                    <a:pt x="1" y="2901"/>
                  </a:lnTo>
                  <a:lnTo>
                    <a:pt x="4860" y="2901"/>
                  </a:lnTo>
                  <a:cubicBezTo>
                    <a:pt x="5851" y="2901"/>
                    <a:pt x="6644" y="2083"/>
                    <a:pt x="6644" y="1091"/>
                  </a:cubicBezTo>
                  <a:lnTo>
                    <a:pt x="66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1" name="Google Shape;21621;p67"/>
            <p:cNvSpPr/>
            <p:nvPr/>
          </p:nvSpPr>
          <p:spPr>
            <a:xfrm>
              <a:off x="2632175" y="2075750"/>
              <a:ext cx="198350" cy="24800"/>
            </a:xfrm>
            <a:custGeom>
              <a:avLst/>
              <a:gdLst/>
              <a:ahLst/>
              <a:cxnLst/>
              <a:rect l="l" t="t" r="r" b="b"/>
              <a:pathLst>
                <a:path w="7934" h="992" extrusionOk="0">
                  <a:moveTo>
                    <a:pt x="1" y="0"/>
                  </a:moveTo>
                  <a:lnTo>
                    <a:pt x="1" y="25"/>
                  </a:lnTo>
                  <a:lnTo>
                    <a:pt x="1" y="992"/>
                  </a:lnTo>
                  <a:lnTo>
                    <a:pt x="7438" y="992"/>
                  </a:lnTo>
                  <a:lnTo>
                    <a:pt x="7934" y="496"/>
                  </a:lnTo>
                  <a:lnTo>
                    <a:pt x="74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2" name="Google Shape;21622;p67"/>
            <p:cNvSpPr/>
            <p:nvPr/>
          </p:nvSpPr>
          <p:spPr>
            <a:xfrm>
              <a:off x="2816875" y="1848925"/>
              <a:ext cx="60125" cy="83675"/>
            </a:xfrm>
            <a:custGeom>
              <a:avLst/>
              <a:gdLst/>
              <a:ahLst/>
              <a:cxnLst/>
              <a:rect l="l" t="t" r="r" b="b"/>
              <a:pathLst>
                <a:path w="2405" h="3347" extrusionOk="0">
                  <a:moveTo>
                    <a:pt x="0" y="0"/>
                  </a:moveTo>
                  <a:lnTo>
                    <a:pt x="0" y="3347"/>
                  </a:lnTo>
                  <a:cubicBezTo>
                    <a:pt x="1314" y="3347"/>
                    <a:pt x="2405" y="2281"/>
                    <a:pt x="2405" y="942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3" name="Google Shape;21623;p67"/>
            <p:cNvSpPr/>
            <p:nvPr/>
          </p:nvSpPr>
          <p:spPr>
            <a:xfrm>
              <a:off x="2777825" y="1925775"/>
              <a:ext cx="52700" cy="57025"/>
            </a:xfrm>
            <a:custGeom>
              <a:avLst/>
              <a:gdLst/>
              <a:ahLst/>
              <a:cxnLst/>
              <a:rect l="l" t="t" r="r" b="b"/>
              <a:pathLst>
                <a:path w="2108" h="2281" extrusionOk="0">
                  <a:moveTo>
                    <a:pt x="1141" y="0"/>
                  </a:moveTo>
                  <a:cubicBezTo>
                    <a:pt x="546" y="0"/>
                    <a:pt x="50" y="471"/>
                    <a:pt x="25" y="1066"/>
                  </a:cubicBezTo>
                  <a:cubicBezTo>
                    <a:pt x="1" y="1711"/>
                    <a:pt x="521" y="2281"/>
                    <a:pt x="1166" y="2281"/>
                  </a:cubicBezTo>
                  <a:lnTo>
                    <a:pt x="1612" y="2281"/>
                  </a:lnTo>
                  <a:lnTo>
                    <a:pt x="2108" y="1165"/>
                  </a:lnTo>
                  <a:lnTo>
                    <a:pt x="1612" y="50"/>
                  </a:lnTo>
                  <a:lnTo>
                    <a:pt x="1141" y="50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4" name="Google Shape;21624;p67"/>
            <p:cNvSpPr/>
            <p:nvPr/>
          </p:nvSpPr>
          <p:spPr>
            <a:xfrm>
              <a:off x="2818100" y="1925775"/>
              <a:ext cx="40325" cy="57025"/>
            </a:xfrm>
            <a:custGeom>
              <a:avLst/>
              <a:gdLst/>
              <a:ahLst/>
              <a:cxnLst/>
              <a:rect l="l" t="t" r="r" b="b"/>
              <a:pathLst>
                <a:path w="1613" h="2281" extrusionOk="0">
                  <a:moveTo>
                    <a:pt x="1" y="0"/>
                  </a:moveTo>
                  <a:lnTo>
                    <a:pt x="1" y="2281"/>
                  </a:lnTo>
                  <a:lnTo>
                    <a:pt x="447" y="2281"/>
                  </a:lnTo>
                  <a:cubicBezTo>
                    <a:pt x="1067" y="2281"/>
                    <a:pt x="1563" y="1785"/>
                    <a:pt x="1563" y="1165"/>
                  </a:cubicBezTo>
                  <a:cubicBezTo>
                    <a:pt x="1612" y="521"/>
                    <a:pt x="1067" y="0"/>
                    <a:pt x="4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5" name="Google Shape;21625;p67"/>
            <p:cNvSpPr/>
            <p:nvPr/>
          </p:nvSpPr>
          <p:spPr>
            <a:xfrm>
              <a:off x="2817500" y="2076375"/>
              <a:ext cx="185925" cy="24175"/>
            </a:xfrm>
            <a:custGeom>
              <a:avLst/>
              <a:gdLst/>
              <a:ahLst/>
              <a:cxnLst/>
              <a:rect l="l" t="t" r="r" b="b"/>
              <a:pathLst>
                <a:path w="7437" h="967" extrusionOk="0">
                  <a:moveTo>
                    <a:pt x="0" y="0"/>
                  </a:moveTo>
                  <a:lnTo>
                    <a:pt x="0" y="967"/>
                  </a:lnTo>
                  <a:lnTo>
                    <a:pt x="7437" y="967"/>
                  </a:lnTo>
                  <a:lnTo>
                    <a:pt x="74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6" name="Google Shape;21626;p67"/>
            <p:cNvSpPr/>
            <p:nvPr/>
          </p:nvSpPr>
          <p:spPr>
            <a:xfrm>
              <a:off x="2611725" y="2152600"/>
              <a:ext cx="216325" cy="23575"/>
            </a:xfrm>
            <a:custGeom>
              <a:avLst/>
              <a:gdLst/>
              <a:ahLst/>
              <a:cxnLst/>
              <a:rect l="l" t="t" r="r" b="b"/>
              <a:pathLst>
                <a:path w="8653" h="943" extrusionOk="0">
                  <a:moveTo>
                    <a:pt x="1" y="0"/>
                  </a:moveTo>
                  <a:lnTo>
                    <a:pt x="1" y="25"/>
                  </a:lnTo>
                  <a:lnTo>
                    <a:pt x="1" y="942"/>
                  </a:lnTo>
                  <a:lnTo>
                    <a:pt x="8206" y="942"/>
                  </a:lnTo>
                  <a:lnTo>
                    <a:pt x="8653" y="446"/>
                  </a:lnTo>
                  <a:lnTo>
                    <a:pt x="82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7" name="Google Shape;21627;p67"/>
            <p:cNvSpPr/>
            <p:nvPr/>
          </p:nvSpPr>
          <p:spPr>
            <a:xfrm>
              <a:off x="2818100" y="2153225"/>
              <a:ext cx="206400" cy="22950"/>
            </a:xfrm>
            <a:custGeom>
              <a:avLst/>
              <a:gdLst/>
              <a:ahLst/>
              <a:cxnLst/>
              <a:rect l="l" t="t" r="r" b="b"/>
              <a:pathLst>
                <a:path w="8256" h="918" extrusionOk="0">
                  <a:moveTo>
                    <a:pt x="1" y="0"/>
                  </a:moveTo>
                  <a:lnTo>
                    <a:pt x="1" y="917"/>
                  </a:lnTo>
                  <a:lnTo>
                    <a:pt x="8256" y="917"/>
                  </a:lnTo>
                  <a:lnTo>
                    <a:pt x="82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28" name="Google Shape;21628;p67"/>
          <p:cNvGrpSpPr/>
          <p:nvPr/>
        </p:nvGrpSpPr>
        <p:grpSpPr>
          <a:xfrm>
            <a:off x="3993750" y="1824125"/>
            <a:ext cx="414025" cy="290700"/>
            <a:chOff x="3993750" y="1824125"/>
            <a:chExt cx="414025" cy="290700"/>
          </a:xfrm>
        </p:grpSpPr>
        <p:sp>
          <p:nvSpPr>
            <p:cNvPr id="21629" name="Google Shape;21629;p67"/>
            <p:cNvSpPr/>
            <p:nvPr/>
          </p:nvSpPr>
          <p:spPr>
            <a:xfrm>
              <a:off x="4194550" y="1824125"/>
              <a:ext cx="45900" cy="65725"/>
            </a:xfrm>
            <a:custGeom>
              <a:avLst/>
              <a:gdLst/>
              <a:ahLst/>
              <a:cxnLst/>
              <a:rect l="l" t="t" r="r" b="b"/>
              <a:pathLst>
                <a:path w="1836" h="2629" extrusionOk="0">
                  <a:moveTo>
                    <a:pt x="472" y="1"/>
                  </a:moveTo>
                  <a:lnTo>
                    <a:pt x="1" y="323"/>
                  </a:lnTo>
                  <a:lnTo>
                    <a:pt x="1" y="2628"/>
                  </a:lnTo>
                  <a:lnTo>
                    <a:pt x="1835" y="2257"/>
                  </a:lnTo>
                  <a:lnTo>
                    <a:pt x="183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0" name="Google Shape;21630;p67"/>
            <p:cNvSpPr/>
            <p:nvPr/>
          </p:nvSpPr>
          <p:spPr>
            <a:xfrm>
              <a:off x="4057600" y="1824750"/>
              <a:ext cx="136975" cy="75625"/>
            </a:xfrm>
            <a:custGeom>
              <a:avLst/>
              <a:gdLst/>
              <a:ahLst/>
              <a:cxnLst/>
              <a:rect l="l" t="t" r="r" b="b"/>
              <a:pathLst>
                <a:path w="5479" h="3025" extrusionOk="0">
                  <a:moveTo>
                    <a:pt x="0" y="1"/>
                  </a:moveTo>
                  <a:lnTo>
                    <a:pt x="0" y="2256"/>
                  </a:lnTo>
                  <a:lnTo>
                    <a:pt x="3396" y="3025"/>
                  </a:lnTo>
                  <a:lnTo>
                    <a:pt x="5479" y="2628"/>
                  </a:lnTo>
                  <a:lnTo>
                    <a:pt x="5479" y="323"/>
                  </a:lnTo>
                  <a:lnTo>
                    <a:pt x="49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1" name="Google Shape;21631;p67"/>
            <p:cNvSpPr/>
            <p:nvPr/>
          </p:nvSpPr>
          <p:spPr>
            <a:xfrm>
              <a:off x="4025375" y="1881775"/>
              <a:ext cx="169200" cy="76250"/>
            </a:xfrm>
            <a:custGeom>
              <a:avLst/>
              <a:gdLst/>
              <a:ahLst/>
              <a:cxnLst/>
              <a:rect l="l" t="t" r="r" b="b"/>
              <a:pathLst>
                <a:path w="6768" h="3050" extrusionOk="0">
                  <a:moveTo>
                    <a:pt x="0" y="0"/>
                  </a:moveTo>
                  <a:lnTo>
                    <a:pt x="0" y="2231"/>
                  </a:lnTo>
                  <a:lnTo>
                    <a:pt x="4090" y="3049"/>
                  </a:lnTo>
                  <a:lnTo>
                    <a:pt x="6768" y="2578"/>
                  </a:lnTo>
                  <a:lnTo>
                    <a:pt x="67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2" name="Google Shape;21632;p67"/>
            <p:cNvSpPr/>
            <p:nvPr/>
          </p:nvSpPr>
          <p:spPr>
            <a:xfrm>
              <a:off x="4194550" y="1880525"/>
              <a:ext cx="45900" cy="65100"/>
            </a:xfrm>
            <a:custGeom>
              <a:avLst/>
              <a:gdLst/>
              <a:ahLst/>
              <a:cxnLst/>
              <a:rect l="l" t="t" r="r" b="b"/>
              <a:pathLst>
                <a:path w="1836" h="2604" extrusionOk="0">
                  <a:moveTo>
                    <a:pt x="1" y="1"/>
                  </a:moveTo>
                  <a:lnTo>
                    <a:pt x="1" y="2604"/>
                  </a:lnTo>
                  <a:lnTo>
                    <a:pt x="1835" y="2257"/>
                  </a:lnTo>
                  <a:lnTo>
                    <a:pt x="18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3" name="Google Shape;21633;p67"/>
            <p:cNvSpPr/>
            <p:nvPr/>
          </p:nvSpPr>
          <p:spPr>
            <a:xfrm>
              <a:off x="4272650" y="1883625"/>
              <a:ext cx="76875" cy="66350"/>
            </a:xfrm>
            <a:custGeom>
              <a:avLst/>
              <a:gdLst/>
              <a:ahLst/>
              <a:cxnLst/>
              <a:rect l="l" t="t" r="r" b="b"/>
              <a:pathLst>
                <a:path w="3075" h="2654" extrusionOk="0">
                  <a:moveTo>
                    <a:pt x="0" y="1"/>
                  </a:moveTo>
                  <a:lnTo>
                    <a:pt x="0" y="2653"/>
                  </a:lnTo>
                  <a:lnTo>
                    <a:pt x="3074" y="2653"/>
                  </a:lnTo>
                  <a:lnTo>
                    <a:pt x="2058" y="1"/>
                  </a:lnTo>
                  <a:close/>
                </a:path>
              </a:pathLst>
            </a:custGeom>
            <a:solidFill>
              <a:srgbClr val="D3EE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4" name="Google Shape;21634;p67"/>
            <p:cNvSpPr/>
            <p:nvPr/>
          </p:nvSpPr>
          <p:spPr>
            <a:xfrm>
              <a:off x="3993750" y="1936925"/>
              <a:ext cx="200825" cy="70675"/>
            </a:xfrm>
            <a:custGeom>
              <a:avLst/>
              <a:gdLst/>
              <a:ahLst/>
              <a:cxnLst/>
              <a:rect l="l" t="t" r="r" b="b"/>
              <a:pathLst>
                <a:path w="8033" h="2827" extrusionOk="0">
                  <a:moveTo>
                    <a:pt x="26" y="1"/>
                  </a:moveTo>
                  <a:lnTo>
                    <a:pt x="26" y="2256"/>
                  </a:lnTo>
                  <a:lnTo>
                    <a:pt x="1" y="2256"/>
                  </a:lnTo>
                  <a:lnTo>
                    <a:pt x="4984" y="2827"/>
                  </a:lnTo>
                  <a:lnTo>
                    <a:pt x="8033" y="2479"/>
                  </a:lnTo>
                  <a:lnTo>
                    <a:pt x="80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5" name="Google Shape;21635;p67"/>
            <p:cNvSpPr/>
            <p:nvPr/>
          </p:nvSpPr>
          <p:spPr>
            <a:xfrm>
              <a:off x="4194550" y="1936925"/>
              <a:ext cx="45900" cy="62000"/>
            </a:xfrm>
            <a:custGeom>
              <a:avLst/>
              <a:gdLst/>
              <a:ahLst/>
              <a:cxnLst/>
              <a:rect l="l" t="t" r="r" b="b"/>
              <a:pathLst>
                <a:path w="1836" h="2480" extrusionOk="0">
                  <a:moveTo>
                    <a:pt x="1" y="1"/>
                  </a:moveTo>
                  <a:lnTo>
                    <a:pt x="1" y="2479"/>
                  </a:lnTo>
                  <a:lnTo>
                    <a:pt x="1835" y="2256"/>
                  </a:lnTo>
                  <a:lnTo>
                    <a:pt x="183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6" name="Google Shape;21636;p67"/>
            <p:cNvSpPr/>
            <p:nvPr/>
          </p:nvSpPr>
          <p:spPr>
            <a:xfrm>
              <a:off x="4272650" y="1883625"/>
              <a:ext cx="76875" cy="66350"/>
            </a:xfrm>
            <a:custGeom>
              <a:avLst/>
              <a:gdLst/>
              <a:ahLst/>
              <a:cxnLst/>
              <a:rect l="l" t="t" r="r" b="b"/>
              <a:pathLst>
                <a:path w="3075" h="2654" extrusionOk="0">
                  <a:moveTo>
                    <a:pt x="0" y="1"/>
                  </a:moveTo>
                  <a:lnTo>
                    <a:pt x="0" y="2653"/>
                  </a:lnTo>
                  <a:lnTo>
                    <a:pt x="3074" y="2653"/>
                  </a:lnTo>
                  <a:lnTo>
                    <a:pt x="2058" y="1"/>
                  </a:lnTo>
                  <a:close/>
                </a:path>
              </a:pathLst>
            </a:custGeom>
            <a:solidFill>
              <a:srgbClr val="D3EE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7" name="Google Shape;21637;p67"/>
            <p:cNvSpPr/>
            <p:nvPr/>
          </p:nvSpPr>
          <p:spPr>
            <a:xfrm>
              <a:off x="4272650" y="1883625"/>
              <a:ext cx="76875" cy="66350"/>
            </a:xfrm>
            <a:custGeom>
              <a:avLst/>
              <a:gdLst/>
              <a:ahLst/>
              <a:cxnLst/>
              <a:rect l="l" t="t" r="r" b="b"/>
              <a:pathLst>
                <a:path w="3075" h="2654" extrusionOk="0">
                  <a:moveTo>
                    <a:pt x="0" y="1"/>
                  </a:moveTo>
                  <a:lnTo>
                    <a:pt x="0" y="2653"/>
                  </a:lnTo>
                  <a:lnTo>
                    <a:pt x="3074" y="2653"/>
                  </a:lnTo>
                  <a:lnTo>
                    <a:pt x="2058" y="1"/>
                  </a:lnTo>
                  <a:close/>
                </a:path>
              </a:pathLst>
            </a:custGeom>
            <a:solidFill>
              <a:srgbClr val="D3EE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8" name="Google Shape;21638;p67"/>
            <p:cNvSpPr/>
            <p:nvPr/>
          </p:nvSpPr>
          <p:spPr>
            <a:xfrm>
              <a:off x="4182150" y="1824750"/>
              <a:ext cx="19250" cy="174175"/>
            </a:xfrm>
            <a:custGeom>
              <a:avLst/>
              <a:gdLst/>
              <a:ahLst/>
              <a:cxnLst/>
              <a:rect l="l" t="t" r="r" b="b"/>
              <a:pathLst>
                <a:path w="770" h="6967" extrusionOk="0">
                  <a:moveTo>
                    <a:pt x="1" y="1"/>
                  </a:moveTo>
                  <a:lnTo>
                    <a:pt x="1" y="6966"/>
                  </a:lnTo>
                  <a:lnTo>
                    <a:pt x="497" y="6966"/>
                  </a:lnTo>
                  <a:lnTo>
                    <a:pt x="769" y="3694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9" name="Google Shape;21639;p67"/>
            <p:cNvSpPr/>
            <p:nvPr/>
          </p:nvSpPr>
          <p:spPr>
            <a:xfrm>
              <a:off x="4194550" y="1824750"/>
              <a:ext cx="12425" cy="174175"/>
            </a:xfrm>
            <a:custGeom>
              <a:avLst/>
              <a:gdLst/>
              <a:ahLst/>
              <a:cxnLst/>
              <a:rect l="l" t="t" r="r" b="b"/>
              <a:pathLst>
                <a:path w="497" h="6967" extrusionOk="0">
                  <a:moveTo>
                    <a:pt x="1" y="1"/>
                  </a:moveTo>
                  <a:lnTo>
                    <a:pt x="1" y="6966"/>
                  </a:lnTo>
                  <a:lnTo>
                    <a:pt x="496" y="6966"/>
                  </a:lnTo>
                  <a:lnTo>
                    <a:pt x="49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0" name="Google Shape;21640;p67"/>
            <p:cNvSpPr/>
            <p:nvPr/>
          </p:nvSpPr>
          <p:spPr>
            <a:xfrm>
              <a:off x="4272650" y="1883625"/>
              <a:ext cx="76875" cy="66350"/>
            </a:xfrm>
            <a:custGeom>
              <a:avLst/>
              <a:gdLst/>
              <a:ahLst/>
              <a:cxnLst/>
              <a:rect l="l" t="t" r="r" b="b"/>
              <a:pathLst>
                <a:path w="3075" h="2654" extrusionOk="0">
                  <a:moveTo>
                    <a:pt x="0" y="1"/>
                  </a:moveTo>
                  <a:lnTo>
                    <a:pt x="0" y="2653"/>
                  </a:lnTo>
                  <a:lnTo>
                    <a:pt x="3074" y="2653"/>
                  </a:lnTo>
                  <a:lnTo>
                    <a:pt x="20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1" name="Google Shape;21641;p67"/>
            <p:cNvSpPr/>
            <p:nvPr/>
          </p:nvSpPr>
          <p:spPr>
            <a:xfrm>
              <a:off x="3993750" y="1993325"/>
              <a:ext cx="217550" cy="79350"/>
            </a:xfrm>
            <a:custGeom>
              <a:avLst/>
              <a:gdLst/>
              <a:ahLst/>
              <a:cxnLst/>
              <a:rect l="l" t="t" r="r" b="b"/>
              <a:pathLst>
                <a:path w="8702" h="3174" extrusionOk="0">
                  <a:moveTo>
                    <a:pt x="1" y="0"/>
                  </a:moveTo>
                  <a:lnTo>
                    <a:pt x="1" y="3173"/>
                  </a:lnTo>
                  <a:lnTo>
                    <a:pt x="8008" y="3173"/>
                  </a:lnTo>
                  <a:lnTo>
                    <a:pt x="8702" y="1736"/>
                  </a:lnTo>
                  <a:lnTo>
                    <a:pt x="8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2" name="Google Shape;21642;p67"/>
            <p:cNvSpPr/>
            <p:nvPr/>
          </p:nvSpPr>
          <p:spPr>
            <a:xfrm>
              <a:off x="4195175" y="1993325"/>
              <a:ext cx="80600" cy="79350"/>
            </a:xfrm>
            <a:custGeom>
              <a:avLst/>
              <a:gdLst/>
              <a:ahLst/>
              <a:cxnLst/>
              <a:rect l="l" t="t" r="r" b="b"/>
              <a:pathLst>
                <a:path w="3224" h="3174" extrusionOk="0">
                  <a:moveTo>
                    <a:pt x="0" y="0"/>
                  </a:moveTo>
                  <a:lnTo>
                    <a:pt x="0" y="3173"/>
                  </a:lnTo>
                  <a:lnTo>
                    <a:pt x="2727" y="3173"/>
                  </a:lnTo>
                  <a:lnTo>
                    <a:pt x="32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3" name="Google Shape;21643;p67"/>
            <p:cNvSpPr/>
            <p:nvPr/>
          </p:nvSpPr>
          <p:spPr>
            <a:xfrm>
              <a:off x="4262725" y="1868750"/>
              <a:ext cx="143800" cy="203300"/>
            </a:xfrm>
            <a:custGeom>
              <a:avLst/>
              <a:gdLst/>
              <a:ahLst/>
              <a:cxnLst/>
              <a:rect l="l" t="t" r="r" b="b"/>
              <a:pathLst>
                <a:path w="5752" h="8132" extrusionOk="0">
                  <a:moveTo>
                    <a:pt x="1909" y="967"/>
                  </a:moveTo>
                  <a:lnTo>
                    <a:pt x="2653" y="2678"/>
                  </a:lnTo>
                  <a:lnTo>
                    <a:pt x="967" y="2678"/>
                  </a:lnTo>
                  <a:lnTo>
                    <a:pt x="967" y="967"/>
                  </a:lnTo>
                  <a:close/>
                  <a:moveTo>
                    <a:pt x="0" y="1"/>
                  </a:moveTo>
                  <a:lnTo>
                    <a:pt x="0" y="8132"/>
                  </a:lnTo>
                  <a:lnTo>
                    <a:pt x="5752" y="8132"/>
                  </a:lnTo>
                  <a:lnTo>
                    <a:pt x="5752" y="5677"/>
                  </a:lnTo>
                  <a:lnTo>
                    <a:pt x="5553" y="5231"/>
                  </a:lnTo>
                  <a:cubicBezTo>
                    <a:pt x="5553" y="5182"/>
                    <a:pt x="5752" y="4686"/>
                    <a:pt x="5752" y="4686"/>
                  </a:cubicBezTo>
                  <a:cubicBezTo>
                    <a:pt x="5702" y="3620"/>
                    <a:pt x="4834" y="2752"/>
                    <a:pt x="3719" y="2703"/>
                  </a:cubicBezTo>
                  <a:lnTo>
                    <a:pt x="25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4" name="Google Shape;21644;p67"/>
            <p:cNvSpPr/>
            <p:nvPr/>
          </p:nvSpPr>
          <p:spPr>
            <a:xfrm>
              <a:off x="4374275" y="1986500"/>
              <a:ext cx="33500" cy="24200"/>
            </a:xfrm>
            <a:custGeom>
              <a:avLst/>
              <a:gdLst/>
              <a:ahLst/>
              <a:cxnLst/>
              <a:rect l="l" t="t" r="r" b="b"/>
              <a:pathLst>
                <a:path w="1340" h="968" extrusionOk="0">
                  <a:moveTo>
                    <a:pt x="1" y="1"/>
                  </a:moveTo>
                  <a:lnTo>
                    <a:pt x="1" y="967"/>
                  </a:lnTo>
                  <a:lnTo>
                    <a:pt x="1339" y="967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5" name="Google Shape;21645;p67"/>
            <p:cNvSpPr/>
            <p:nvPr/>
          </p:nvSpPr>
          <p:spPr>
            <a:xfrm>
              <a:off x="4262725" y="2028650"/>
              <a:ext cx="86800" cy="86175"/>
            </a:xfrm>
            <a:custGeom>
              <a:avLst/>
              <a:gdLst/>
              <a:ahLst/>
              <a:cxnLst/>
              <a:rect l="l" t="t" r="r" b="b"/>
              <a:pathLst>
                <a:path w="3472" h="3447" extrusionOk="0">
                  <a:moveTo>
                    <a:pt x="1736" y="0"/>
                  </a:moveTo>
                  <a:cubicBezTo>
                    <a:pt x="769" y="0"/>
                    <a:pt x="0" y="769"/>
                    <a:pt x="0" y="1736"/>
                  </a:cubicBezTo>
                  <a:cubicBezTo>
                    <a:pt x="0" y="2678"/>
                    <a:pt x="769" y="3446"/>
                    <a:pt x="1736" y="3446"/>
                  </a:cubicBezTo>
                  <a:cubicBezTo>
                    <a:pt x="2678" y="3446"/>
                    <a:pt x="3471" y="2678"/>
                    <a:pt x="3471" y="1736"/>
                  </a:cubicBezTo>
                  <a:cubicBezTo>
                    <a:pt x="3471" y="769"/>
                    <a:pt x="2678" y="0"/>
                    <a:pt x="17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6" name="Google Shape;21646;p67"/>
            <p:cNvSpPr/>
            <p:nvPr/>
          </p:nvSpPr>
          <p:spPr>
            <a:xfrm>
              <a:off x="4030325" y="2028650"/>
              <a:ext cx="86775" cy="86175"/>
            </a:xfrm>
            <a:custGeom>
              <a:avLst/>
              <a:gdLst/>
              <a:ahLst/>
              <a:cxnLst/>
              <a:rect l="l" t="t" r="r" b="b"/>
              <a:pathLst>
                <a:path w="3471" h="3447" extrusionOk="0">
                  <a:moveTo>
                    <a:pt x="1736" y="0"/>
                  </a:moveTo>
                  <a:cubicBezTo>
                    <a:pt x="769" y="0"/>
                    <a:pt x="0" y="769"/>
                    <a:pt x="0" y="1736"/>
                  </a:cubicBezTo>
                  <a:cubicBezTo>
                    <a:pt x="0" y="2678"/>
                    <a:pt x="769" y="3446"/>
                    <a:pt x="1736" y="3446"/>
                  </a:cubicBezTo>
                  <a:cubicBezTo>
                    <a:pt x="2678" y="3446"/>
                    <a:pt x="3471" y="2678"/>
                    <a:pt x="3471" y="1736"/>
                  </a:cubicBezTo>
                  <a:cubicBezTo>
                    <a:pt x="3471" y="769"/>
                    <a:pt x="2678" y="0"/>
                    <a:pt x="17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47" name="Google Shape;21647;p67"/>
          <p:cNvGrpSpPr/>
          <p:nvPr/>
        </p:nvGrpSpPr>
        <p:grpSpPr>
          <a:xfrm>
            <a:off x="4685400" y="1768350"/>
            <a:ext cx="414000" cy="402850"/>
            <a:chOff x="4685400" y="1768350"/>
            <a:chExt cx="414000" cy="402850"/>
          </a:xfrm>
        </p:grpSpPr>
        <p:sp>
          <p:nvSpPr>
            <p:cNvPr id="21648" name="Google Shape;21648;p67"/>
            <p:cNvSpPr/>
            <p:nvPr/>
          </p:nvSpPr>
          <p:spPr>
            <a:xfrm>
              <a:off x="5006425" y="2050950"/>
              <a:ext cx="92975" cy="24200"/>
            </a:xfrm>
            <a:custGeom>
              <a:avLst/>
              <a:gdLst/>
              <a:ahLst/>
              <a:cxnLst/>
              <a:rect l="l" t="t" r="r" b="b"/>
              <a:pathLst>
                <a:path w="3719" h="968" extrusionOk="0">
                  <a:moveTo>
                    <a:pt x="0" y="1"/>
                  </a:moveTo>
                  <a:lnTo>
                    <a:pt x="0" y="968"/>
                  </a:lnTo>
                  <a:lnTo>
                    <a:pt x="3718" y="968"/>
                  </a:lnTo>
                  <a:lnTo>
                    <a:pt x="3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9" name="Google Shape;21649;p67"/>
            <p:cNvSpPr/>
            <p:nvPr/>
          </p:nvSpPr>
          <p:spPr>
            <a:xfrm>
              <a:off x="4685400" y="2050950"/>
              <a:ext cx="92975" cy="24200"/>
            </a:xfrm>
            <a:custGeom>
              <a:avLst/>
              <a:gdLst/>
              <a:ahLst/>
              <a:cxnLst/>
              <a:rect l="l" t="t" r="r" b="b"/>
              <a:pathLst>
                <a:path w="3719" h="968" extrusionOk="0">
                  <a:moveTo>
                    <a:pt x="0" y="1"/>
                  </a:moveTo>
                  <a:lnTo>
                    <a:pt x="0" y="968"/>
                  </a:lnTo>
                  <a:lnTo>
                    <a:pt x="3718" y="968"/>
                  </a:lnTo>
                  <a:lnTo>
                    <a:pt x="3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0" name="Google Shape;21650;p67"/>
            <p:cNvSpPr/>
            <p:nvPr/>
          </p:nvSpPr>
          <p:spPr>
            <a:xfrm>
              <a:off x="5047325" y="2030500"/>
              <a:ext cx="24175" cy="79350"/>
            </a:xfrm>
            <a:custGeom>
              <a:avLst/>
              <a:gdLst/>
              <a:ahLst/>
              <a:cxnLst/>
              <a:rect l="l" t="t" r="r" b="b"/>
              <a:pathLst>
                <a:path w="967" h="3174" extrusionOk="0">
                  <a:moveTo>
                    <a:pt x="0" y="1"/>
                  </a:moveTo>
                  <a:lnTo>
                    <a:pt x="0" y="3174"/>
                  </a:lnTo>
                  <a:lnTo>
                    <a:pt x="967" y="3174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1" name="Google Shape;21651;p67"/>
            <p:cNvSpPr/>
            <p:nvPr/>
          </p:nvSpPr>
          <p:spPr>
            <a:xfrm>
              <a:off x="4712650" y="2030500"/>
              <a:ext cx="24200" cy="79350"/>
            </a:xfrm>
            <a:custGeom>
              <a:avLst/>
              <a:gdLst/>
              <a:ahLst/>
              <a:cxnLst/>
              <a:rect l="l" t="t" r="r" b="b"/>
              <a:pathLst>
                <a:path w="968" h="3174" extrusionOk="0">
                  <a:moveTo>
                    <a:pt x="1" y="1"/>
                  </a:moveTo>
                  <a:lnTo>
                    <a:pt x="1" y="3174"/>
                  </a:lnTo>
                  <a:lnTo>
                    <a:pt x="968" y="3174"/>
                  </a:lnTo>
                  <a:lnTo>
                    <a:pt x="9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2" name="Google Shape;21652;p67"/>
            <p:cNvSpPr/>
            <p:nvPr/>
          </p:nvSpPr>
          <p:spPr>
            <a:xfrm>
              <a:off x="4965500" y="1793775"/>
              <a:ext cx="51475" cy="98550"/>
            </a:xfrm>
            <a:custGeom>
              <a:avLst/>
              <a:gdLst/>
              <a:ahLst/>
              <a:cxnLst/>
              <a:rect l="l" t="t" r="r" b="b"/>
              <a:pathLst>
                <a:path w="2059" h="3942" extrusionOk="0">
                  <a:moveTo>
                    <a:pt x="1" y="0"/>
                  </a:moveTo>
                  <a:lnTo>
                    <a:pt x="1" y="3942"/>
                  </a:lnTo>
                  <a:lnTo>
                    <a:pt x="2058" y="3942"/>
                  </a:lnTo>
                  <a:lnTo>
                    <a:pt x="205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3" name="Google Shape;21653;p67"/>
            <p:cNvSpPr/>
            <p:nvPr/>
          </p:nvSpPr>
          <p:spPr>
            <a:xfrm>
              <a:off x="4734975" y="1768975"/>
              <a:ext cx="177875" cy="185950"/>
            </a:xfrm>
            <a:custGeom>
              <a:avLst/>
              <a:gdLst/>
              <a:ahLst/>
              <a:cxnLst/>
              <a:rect l="l" t="t" r="r" b="b"/>
              <a:pathLst>
                <a:path w="7115" h="7438" extrusionOk="0">
                  <a:moveTo>
                    <a:pt x="6297" y="1"/>
                  </a:moveTo>
                  <a:lnTo>
                    <a:pt x="0" y="6049"/>
                  </a:lnTo>
                  <a:lnTo>
                    <a:pt x="0" y="7437"/>
                  </a:lnTo>
                  <a:lnTo>
                    <a:pt x="6297" y="7437"/>
                  </a:lnTo>
                  <a:lnTo>
                    <a:pt x="7115" y="4686"/>
                  </a:lnTo>
                  <a:lnTo>
                    <a:pt x="62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4" name="Google Shape;21654;p67"/>
            <p:cNvSpPr/>
            <p:nvPr/>
          </p:nvSpPr>
          <p:spPr>
            <a:xfrm>
              <a:off x="4892375" y="1768350"/>
              <a:ext cx="157450" cy="185950"/>
            </a:xfrm>
            <a:custGeom>
              <a:avLst/>
              <a:gdLst/>
              <a:ahLst/>
              <a:cxnLst/>
              <a:rect l="l" t="t" r="r" b="b"/>
              <a:pathLst>
                <a:path w="6298" h="7438" extrusionOk="0">
                  <a:moveTo>
                    <a:pt x="1" y="1"/>
                  </a:moveTo>
                  <a:lnTo>
                    <a:pt x="1" y="7438"/>
                  </a:lnTo>
                  <a:lnTo>
                    <a:pt x="6297" y="7438"/>
                  </a:lnTo>
                  <a:lnTo>
                    <a:pt x="6297" y="60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5" name="Google Shape;21655;p67"/>
            <p:cNvSpPr/>
            <p:nvPr/>
          </p:nvSpPr>
          <p:spPr>
            <a:xfrm>
              <a:off x="4765950" y="1834675"/>
              <a:ext cx="143800" cy="207625"/>
            </a:xfrm>
            <a:custGeom>
              <a:avLst/>
              <a:gdLst/>
              <a:ahLst/>
              <a:cxnLst/>
              <a:rect l="l" t="t" r="r" b="b"/>
              <a:pathLst>
                <a:path w="5752" h="8305" extrusionOk="0">
                  <a:moveTo>
                    <a:pt x="5033" y="0"/>
                  </a:moveTo>
                  <a:lnTo>
                    <a:pt x="1" y="4785"/>
                  </a:lnTo>
                  <a:lnTo>
                    <a:pt x="1" y="7685"/>
                  </a:lnTo>
                  <a:lnTo>
                    <a:pt x="5033" y="8305"/>
                  </a:lnTo>
                  <a:lnTo>
                    <a:pt x="5752" y="4487"/>
                  </a:lnTo>
                  <a:lnTo>
                    <a:pt x="5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6" name="Google Shape;21656;p67"/>
            <p:cNvSpPr/>
            <p:nvPr/>
          </p:nvSpPr>
          <p:spPr>
            <a:xfrm>
              <a:off x="4892375" y="1834050"/>
              <a:ext cx="125850" cy="211350"/>
            </a:xfrm>
            <a:custGeom>
              <a:avLst/>
              <a:gdLst/>
              <a:ahLst/>
              <a:cxnLst/>
              <a:rect l="l" t="t" r="r" b="b"/>
              <a:pathLst>
                <a:path w="5034" h="8454" extrusionOk="0">
                  <a:moveTo>
                    <a:pt x="1" y="0"/>
                  </a:moveTo>
                  <a:lnTo>
                    <a:pt x="1" y="8454"/>
                  </a:lnTo>
                  <a:lnTo>
                    <a:pt x="5033" y="7710"/>
                  </a:lnTo>
                  <a:lnTo>
                    <a:pt x="5033" y="48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7" name="Google Shape;21657;p67"/>
            <p:cNvSpPr/>
            <p:nvPr/>
          </p:nvSpPr>
          <p:spPr>
            <a:xfrm>
              <a:off x="4765950" y="2026775"/>
              <a:ext cx="142575" cy="76275"/>
            </a:xfrm>
            <a:custGeom>
              <a:avLst/>
              <a:gdLst/>
              <a:ahLst/>
              <a:cxnLst/>
              <a:rect l="l" t="t" r="r" b="b"/>
              <a:pathLst>
                <a:path w="5703" h="3051" extrusionOk="0">
                  <a:moveTo>
                    <a:pt x="1" y="1"/>
                  </a:moveTo>
                  <a:lnTo>
                    <a:pt x="1" y="3050"/>
                  </a:lnTo>
                  <a:lnTo>
                    <a:pt x="5405" y="3050"/>
                  </a:lnTo>
                  <a:lnTo>
                    <a:pt x="5702" y="2381"/>
                  </a:lnTo>
                  <a:lnTo>
                    <a:pt x="5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8" name="Google Shape;21658;p67"/>
            <p:cNvSpPr/>
            <p:nvPr/>
          </p:nvSpPr>
          <p:spPr>
            <a:xfrm>
              <a:off x="4892375" y="2026775"/>
              <a:ext cx="125850" cy="76275"/>
            </a:xfrm>
            <a:custGeom>
              <a:avLst/>
              <a:gdLst/>
              <a:ahLst/>
              <a:cxnLst/>
              <a:rect l="l" t="t" r="r" b="b"/>
              <a:pathLst>
                <a:path w="5034" h="3051" extrusionOk="0">
                  <a:moveTo>
                    <a:pt x="1" y="1"/>
                  </a:moveTo>
                  <a:lnTo>
                    <a:pt x="1" y="3050"/>
                  </a:lnTo>
                  <a:lnTo>
                    <a:pt x="5033" y="3050"/>
                  </a:lnTo>
                  <a:lnTo>
                    <a:pt x="50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9" name="Google Shape;21659;p67"/>
            <p:cNvSpPr/>
            <p:nvPr/>
          </p:nvSpPr>
          <p:spPr>
            <a:xfrm>
              <a:off x="4849625" y="1979075"/>
              <a:ext cx="53925" cy="123975"/>
            </a:xfrm>
            <a:custGeom>
              <a:avLst/>
              <a:gdLst/>
              <a:ahLst/>
              <a:cxnLst/>
              <a:rect l="l" t="t" r="r" b="b"/>
              <a:pathLst>
                <a:path w="2157" h="4959" extrusionOk="0">
                  <a:moveTo>
                    <a:pt x="0" y="0"/>
                  </a:moveTo>
                  <a:lnTo>
                    <a:pt x="0" y="4958"/>
                  </a:lnTo>
                  <a:lnTo>
                    <a:pt x="1711" y="4958"/>
                  </a:lnTo>
                  <a:lnTo>
                    <a:pt x="2157" y="2653"/>
                  </a:lnTo>
                  <a:lnTo>
                    <a:pt x="17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0" name="Google Shape;21660;p67"/>
            <p:cNvSpPr/>
            <p:nvPr/>
          </p:nvSpPr>
          <p:spPr>
            <a:xfrm>
              <a:off x="4892375" y="1979675"/>
              <a:ext cx="40925" cy="123375"/>
            </a:xfrm>
            <a:custGeom>
              <a:avLst/>
              <a:gdLst/>
              <a:ahLst/>
              <a:cxnLst/>
              <a:rect l="l" t="t" r="r" b="b"/>
              <a:pathLst>
                <a:path w="1637" h="4935" extrusionOk="0">
                  <a:moveTo>
                    <a:pt x="1" y="1"/>
                  </a:moveTo>
                  <a:lnTo>
                    <a:pt x="1" y="4934"/>
                  </a:lnTo>
                  <a:lnTo>
                    <a:pt x="1637" y="4934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1" name="Google Shape;21661;p67"/>
            <p:cNvSpPr/>
            <p:nvPr/>
          </p:nvSpPr>
          <p:spPr>
            <a:xfrm>
              <a:off x="4836600" y="1966675"/>
              <a:ext cx="68825" cy="135125"/>
            </a:xfrm>
            <a:custGeom>
              <a:avLst/>
              <a:gdLst/>
              <a:ahLst/>
              <a:cxnLst/>
              <a:rect l="l" t="t" r="r" b="b"/>
              <a:pathLst>
                <a:path w="2753" h="5405" extrusionOk="0">
                  <a:moveTo>
                    <a:pt x="967" y="2108"/>
                  </a:moveTo>
                  <a:lnTo>
                    <a:pt x="1637" y="3149"/>
                  </a:lnTo>
                  <a:lnTo>
                    <a:pt x="967" y="4165"/>
                  </a:lnTo>
                  <a:lnTo>
                    <a:pt x="967" y="2108"/>
                  </a:lnTo>
                  <a:close/>
                  <a:moveTo>
                    <a:pt x="1" y="0"/>
                  </a:moveTo>
                  <a:lnTo>
                    <a:pt x="1" y="5405"/>
                  </a:lnTo>
                  <a:lnTo>
                    <a:pt x="1686" y="5405"/>
                  </a:lnTo>
                  <a:lnTo>
                    <a:pt x="1364" y="5330"/>
                  </a:lnTo>
                  <a:lnTo>
                    <a:pt x="2207" y="4016"/>
                  </a:lnTo>
                  <a:lnTo>
                    <a:pt x="2628" y="3149"/>
                  </a:lnTo>
                  <a:lnTo>
                    <a:pt x="2207" y="2281"/>
                  </a:lnTo>
                  <a:lnTo>
                    <a:pt x="1364" y="992"/>
                  </a:lnTo>
                  <a:lnTo>
                    <a:pt x="2306" y="992"/>
                  </a:lnTo>
                  <a:lnTo>
                    <a:pt x="2752" y="496"/>
                  </a:lnTo>
                  <a:lnTo>
                    <a:pt x="230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2" name="Google Shape;21662;p67"/>
            <p:cNvSpPr/>
            <p:nvPr/>
          </p:nvSpPr>
          <p:spPr>
            <a:xfrm>
              <a:off x="4892375" y="1967900"/>
              <a:ext cx="55200" cy="135150"/>
            </a:xfrm>
            <a:custGeom>
              <a:avLst/>
              <a:gdLst/>
              <a:ahLst/>
              <a:cxnLst/>
              <a:rect l="l" t="t" r="r" b="b"/>
              <a:pathLst>
                <a:path w="2208" h="5406" extrusionOk="0">
                  <a:moveTo>
                    <a:pt x="1240" y="2009"/>
                  </a:moveTo>
                  <a:lnTo>
                    <a:pt x="1240" y="4116"/>
                  </a:lnTo>
                  <a:lnTo>
                    <a:pt x="571" y="3075"/>
                  </a:lnTo>
                  <a:lnTo>
                    <a:pt x="1240" y="2009"/>
                  </a:lnTo>
                  <a:close/>
                  <a:moveTo>
                    <a:pt x="1" y="1"/>
                  </a:moveTo>
                  <a:lnTo>
                    <a:pt x="1" y="893"/>
                  </a:lnTo>
                  <a:lnTo>
                    <a:pt x="844" y="893"/>
                  </a:lnTo>
                  <a:lnTo>
                    <a:pt x="1" y="2207"/>
                  </a:lnTo>
                  <a:lnTo>
                    <a:pt x="1" y="3992"/>
                  </a:lnTo>
                  <a:lnTo>
                    <a:pt x="844" y="5306"/>
                  </a:lnTo>
                  <a:lnTo>
                    <a:pt x="521" y="5405"/>
                  </a:lnTo>
                  <a:lnTo>
                    <a:pt x="2207" y="5405"/>
                  </a:lnTo>
                  <a:lnTo>
                    <a:pt x="220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3" name="Google Shape;21663;p67"/>
            <p:cNvSpPr/>
            <p:nvPr/>
          </p:nvSpPr>
          <p:spPr>
            <a:xfrm>
              <a:off x="4686625" y="2106125"/>
              <a:ext cx="223750" cy="52075"/>
            </a:xfrm>
            <a:custGeom>
              <a:avLst/>
              <a:gdLst/>
              <a:ahLst/>
              <a:cxnLst/>
              <a:rect l="l" t="t" r="r" b="b"/>
              <a:pathLst>
                <a:path w="8950" h="2083" extrusionOk="0">
                  <a:moveTo>
                    <a:pt x="4116" y="0"/>
                  </a:moveTo>
                  <a:lnTo>
                    <a:pt x="1" y="669"/>
                  </a:lnTo>
                  <a:lnTo>
                    <a:pt x="1" y="1661"/>
                  </a:lnTo>
                  <a:lnTo>
                    <a:pt x="3174" y="2082"/>
                  </a:lnTo>
                  <a:lnTo>
                    <a:pt x="8231" y="1760"/>
                  </a:lnTo>
                  <a:lnTo>
                    <a:pt x="8950" y="1165"/>
                  </a:lnTo>
                  <a:lnTo>
                    <a:pt x="8231" y="669"/>
                  </a:lnTo>
                  <a:lnTo>
                    <a:pt x="411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4" name="Google Shape;21664;p67"/>
            <p:cNvSpPr/>
            <p:nvPr/>
          </p:nvSpPr>
          <p:spPr>
            <a:xfrm>
              <a:off x="4891750" y="2111700"/>
              <a:ext cx="206400" cy="48975"/>
            </a:xfrm>
            <a:custGeom>
              <a:avLst/>
              <a:gdLst/>
              <a:ahLst/>
              <a:cxnLst/>
              <a:rect l="l" t="t" r="r" b="b"/>
              <a:pathLst>
                <a:path w="8256" h="1959" extrusionOk="0">
                  <a:moveTo>
                    <a:pt x="4389" y="0"/>
                  </a:moveTo>
                  <a:lnTo>
                    <a:pt x="1" y="446"/>
                  </a:lnTo>
                  <a:lnTo>
                    <a:pt x="1" y="1537"/>
                  </a:lnTo>
                  <a:lnTo>
                    <a:pt x="4885" y="1959"/>
                  </a:lnTo>
                  <a:lnTo>
                    <a:pt x="8256" y="1438"/>
                  </a:lnTo>
                  <a:lnTo>
                    <a:pt x="8256" y="446"/>
                  </a:lnTo>
                  <a:lnTo>
                    <a:pt x="4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5" name="Google Shape;21665;p67"/>
            <p:cNvSpPr/>
            <p:nvPr/>
          </p:nvSpPr>
          <p:spPr>
            <a:xfrm>
              <a:off x="4685400" y="2098675"/>
              <a:ext cx="216300" cy="24200"/>
            </a:xfrm>
            <a:custGeom>
              <a:avLst/>
              <a:gdLst/>
              <a:ahLst/>
              <a:cxnLst/>
              <a:rect l="l" t="t" r="r" b="b"/>
              <a:pathLst>
                <a:path w="8652" h="968" extrusionOk="0">
                  <a:moveTo>
                    <a:pt x="0" y="1"/>
                  </a:moveTo>
                  <a:lnTo>
                    <a:pt x="0" y="50"/>
                  </a:lnTo>
                  <a:lnTo>
                    <a:pt x="0" y="967"/>
                  </a:lnTo>
                  <a:lnTo>
                    <a:pt x="8230" y="967"/>
                  </a:lnTo>
                  <a:lnTo>
                    <a:pt x="8652" y="472"/>
                  </a:lnTo>
                  <a:lnTo>
                    <a:pt x="823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6" name="Google Shape;21666;p67"/>
            <p:cNvSpPr/>
            <p:nvPr/>
          </p:nvSpPr>
          <p:spPr>
            <a:xfrm>
              <a:off x="4892375" y="2099925"/>
              <a:ext cx="207025" cy="22950"/>
            </a:xfrm>
            <a:custGeom>
              <a:avLst/>
              <a:gdLst/>
              <a:ahLst/>
              <a:cxnLst/>
              <a:rect l="l" t="t" r="r" b="b"/>
              <a:pathLst>
                <a:path w="8281" h="918" extrusionOk="0">
                  <a:moveTo>
                    <a:pt x="1" y="0"/>
                  </a:moveTo>
                  <a:lnTo>
                    <a:pt x="1" y="917"/>
                  </a:lnTo>
                  <a:lnTo>
                    <a:pt x="8280" y="917"/>
                  </a:lnTo>
                  <a:lnTo>
                    <a:pt x="828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7" name="Google Shape;21667;p67"/>
            <p:cNvSpPr/>
            <p:nvPr/>
          </p:nvSpPr>
          <p:spPr>
            <a:xfrm>
              <a:off x="4685400" y="2147025"/>
              <a:ext cx="216300" cy="24175"/>
            </a:xfrm>
            <a:custGeom>
              <a:avLst/>
              <a:gdLst/>
              <a:ahLst/>
              <a:cxnLst/>
              <a:rect l="l" t="t" r="r" b="b"/>
              <a:pathLst>
                <a:path w="8652" h="967" extrusionOk="0">
                  <a:moveTo>
                    <a:pt x="0" y="0"/>
                  </a:moveTo>
                  <a:lnTo>
                    <a:pt x="0" y="25"/>
                  </a:lnTo>
                  <a:lnTo>
                    <a:pt x="0" y="967"/>
                  </a:lnTo>
                  <a:lnTo>
                    <a:pt x="8230" y="967"/>
                  </a:lnTo>
                  <a:lnTo>
                    <a:pt x="8652" y="471"/>
                  </a:lnTo>
                  <a:lnTo>
                    <a:pt x="823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8" name="Google Shape;21668;p67"/>
            <p:cNvSpPr/>
            <p:nvPr/>
          </p:nvSpPr>
          <p:spPr>
            <a:xfrm>
              <a:off x="4892375" y="2147625"/>
              <a:ext cx="207025" cy="23575"/>
            </a:xfrm>
            <a:custGeom>
              <a:avLst/>
              <a:gdLst/>
              <a:ahLst/>
              <a:cxnLst/>
              <a:rect l="l" t="t" r="r" b="b"/>
              <a:pathLst>
                <a:path w="8281" h="943" extrusionOk="0">
                  <a:moveTo>
                    <a:pt x="1" y="1"/>
                  </a:moveTo>
                  <a:lnTo>
                    <a:pt x="1" y="943"/>
                  </a:lnTo>
                  <a:lnTo>
                    <a:pt x="8280" y="943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69" name="Google Shape;21669;p67"/>
          <p:cNvGrpSpPr/>
          <p:nvPr/>
        </p:nvGrpSpPr>
        <p:grpSpPr>
          <a:xfrm>
            <a:off x="5397475" y="1763400"/>
            <a:ext cx="412775" cy="412775"/>
            <a:chOff x="5397475" y="1763400"/>
            <a:chExt cx="412775" cy="412775"/>
          </a:xfrm>
        </p:grpSpPr>
        <p:sp>
          <p:nvSpPr>
            <p:cNvPr id="21670" name="Google Shape;21670;p67"/>
            <p:cNvSpPr/>
            <p:nvPr/>
          </p:nvSpPr>
          <p:spPr>
            <a:xfrm>
              <a:off x="5573475" y="1956125"/>
              <a:ext cx="42800" cy="89900"/>
            </a:xfrm>
            <a:custGeom>
              <a:avLst/>
              <a:gdLst/>
              <a:ahLst/>
              <a:cxnLst/>
              <a:rect l="l" t="t" r="r" b="b"/>
              <a:pathLst>
                <a:path w="1712" h="3596" extrusionOk="0">
                  <a:moveTo>
                    <a:pt x="1215" y="1"/>
                  </a:moveTo>
                  <a:lnTo>
                    <a:pt x="100" y="546"/>
                  </a:lnTo>
                  <a:lnTo>
                    <a:pt x="1" y="2728"/>
                  </a:lnTo>
                  <a:lnTo>
                    <a:pt x="1215" y="3595"/>
                  </a:lnTo>
                  <a:lnTo>
                    <a:pt x="1711" y="1711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1" name="Google Shape;21671;p67"/>
            <p:cNvSpPr/>
            <p:nvPr/>
          </p:nvSpPr>
          <p:spPr>
            <a:xfrm>
              <a:off x="5603850" y="1957375"/>
              <a:ext cx="29775" cy="88650"/>
            </a:xfrm>
            <a:custGeom>
              <a:avLst/>
              <a:gdLst/>
              <a:ahLst/>
              <a:cxnLst/>
              <a:rect l="l" t="t" r="r" b="b"/>
              <a:pathLst>
                <a:path w="1191" h="3546" extrusionOk="0">
                  <a:moveTo>
                    <a:pt x="0" y="1"/>
                  </a:moveTo>
                  <a:lnTo>
                    <a:pt x="0" y="3545"/>
                  </a:lnTo>
                  <a:lnTo>
                    <a:pt x="1190" y="2678"/>
                  </a:lnTo>
                  <a:lnTo>
                    <a:pt x="1116" y="5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2" name="Google Shape;21672;p67"/>
            <p:cNvSpPr/>
            <p:nvPr/>
          </p:nvSpPr>
          <p:spPr>
            <a:xfrm>
              <a:off x="5569750" y="2024300"/>
              <a:ext cx="49600" cy="135125"/>
            </a:xfrm>
            <a:custGeom>
              <a:avLst/>
              <a:gdLst/>
              <a:ahLst/>
              <a:cxnLst/>
              <a:rect l="l" t="t" r="r" b="b"/>
              <a:pathLst>
                <a:path w="1984" h="5405" extrusionOk="0">
                  <a:moveTo>
                    <a:pt x="174" y="1"/>
                  </a:moveTo>
                  <a:lnTo>
                    <a:pt x="1" y="5405"/>
                  </a:lnTo>
                  <a:lnTo>
                    <a:pt x="1389" y="5405"/>
                  </a:lnTo>
                  <a:lnTo>
                    <a:pt x="1984" y="2827"/>
                  </a:lnTo>
                  <a:lnTo>
                    <a:pt x="13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3" name="Google Shape;21673;p67"/>
            <p:cNvSpPr/>
            <p:nvPr/>
          </p:nvSpPr>
          <p:spPr>
            <a:xfrm>
              <a:off x="5603850" y="2024300"/>
              <a:ext cx="34725" cy="135125"/>
            </a:xfrm>
            <a:custGeom>
              <a:avLst/>
              <a:gdLst/>
              <a:ahLst/>
              <a:cxnLst/>
              <a:rect l="l" t="t" r="r" b="b"/>
              <a:pathLst>
                <a:path w="1389" h="5405" extrusionOk="0">
                  <a:moveTo>
                    <a:pt x="0" y="1"/>
                  </a:moveTo>
                  <a:lnTo>
                    <a:pt x="0" y="5405"/>
                  </a:lnTo>
                  <a:lnTo>
                    <a:pt x="1388" y="5405"/>
                  </a:lnTo>
                  <a:lnTo>
                    <a:pt x="1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4" name="Google Shape;21674;p67"/>
            <p:cNvSpPr/>
            <p:nvPr/>
          </p:nvSpPr>
          <p:spPr>
            <a:xfrm>
              <a:off x="5561700" y="1763400"/>
              <a:ext cx="52075" cy="153100"/>
            </a:xfrm>
            <a:custGeom>
              <a:avLst/>
              <a:gdLst/>
              <a:ahLst/>
              <a:cxnLst/>
              <a:rect l="l" t="t" r="r" b="b"/>
              <a:pathLst>
                <a:path w="2083" h="6124" extrusionOk="0">
                  <a:moveTo>
                    <a:pt x="1637" y="0"/>
                  </a:moveTo>
                  <a:lnTo>
                    <a:pt x="620" y="967"/>
                  </a:lnTo>
                  <a:cubicBezTo>
                    <a:pt x="224" y="1339"/>
                    <a:pt x="1" y="1835"/>
                    <a:pt x="1" y="2380"/>
                  </a:cubicBezTo>
                  <a:lnTo>
                    <a:pt x="1" y="5107"/>
                  </a:lnTo>
                  <a:lnTo>
                    <a:pt x="1637" y="6123"/>
                  </a:lnTo>
                  <a:lnTo>
                    <a:pt x="2083" y="5851"/>
                  </a:lnTo>
                  <a:lnTo>
                    <a:pt x="16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5" name="Google Shape;21675;p67"/>
            <p:cNvSpPr/>
            <p:nvPr/>
          </p:nvSpPr>
          <p:spPr>
            <a:xfrm>
              <a:off x="5604475" y="1763400"/>
              <a:ext cx="40925" cy="154950"/>
            </a:xfrm>
            <a:custGeom>
              <a:avLst/>
              <a:gdLst/>
              <a:ahLst/>
              <a:cxnLst/>
              <a:rect l="l" t="t" r="r" b="b"/>
              <a:pathLst>
                <a:path w="1637" h="6198" extrusionOk="0">
                  <a:moveTo>
                    <a:pt x="0" y="0"/>
                  </a:moveTo>
                  <a:lnTo>
                    <a:pt x="0" y="6198"/>
                  </a:lnTo>
                  <a:lnTo>
                    <a:pt x="1636" y="5181"/>
                  </a:lnTo>
                  <a:lnTo>
                    <a:pt x="1636" y="2405"/>
                  </a:lnTo>
                  <a:cubicBezTo>
                    <a:pt x="1611" y="1835"/>
                    <a:pt x="1388" y="1339"/>
                    <a:pt x="1016" y="96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6" name="Google Shape;21676;p67"/>
            <p:cNvSpPr/>
            <p:nvPr/>
          </p:nvSpPr>
          <p:spPr>
            <a:xfrm>
              <a:off x="5475550" y="1892300"/>
              <a:ext cx="141325" cy="130800"/>
            </a:xfrm>
            <a:custGeom>
              <a:avLst/>
              <a:gdLst/>
              <a:ahLst/>
              <a:cxnLst/>
              <a:rect l="l" t="t" r="r" b="b"/>
              <a:pathLst>
                <a:path w="5653" h="5232" extrusionOk="0">
                  <a:moveTo>
                    <a:pt x="3521" y="1"/>
                  </a:moveTo>
                  <a:lnTo>
                    <a:pt x="695" y="2405"/>
                  </a:lnTo>
                  <a:cubicBezTo>
                    <a:pt x="249" y="2777"/>
                    <a:pt x="1" y="3298"/>
                    <a:pt x="1" y="3893"/>
                  </a:cubicBezTo>
                  <a:lnTo>
                    <a:pt x="1" y="5231"/>
                  </a:lnTo>
                  <a:lnTo>
                    <a:pt x="1563" y="5231"/>
                  </a:lnTo>
                  <a:cubicBezTo>
                    <a:pt x="1984" y="5231"/>
                    <a:pt x="2405" y="5083"/>
                    <a:pt x="2728" y="4835"/>
                  </a:cubicBezTo>
                  <a:lnTo>
                    <a:pt x="5157" y="2926"/>
                  </a:lnTo>
                  <a:lnTo>
                    <a:pt x="5653" y="1562"/>
                  </a:lnTo>
                  <a:lnTo>
                    <a:pt x="5157" y="1017"/>
                  </a:lnTo>
                  <a:lnTo>
                    <a:pt x="35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7" name="Google Shape;21677;p67"/>
            <p:cNvSpPr/>
            <p:nvPr/>
          </p:nvSpPr>
          <p:spPr>
            <a:xfrm>
              <a:off x="5397475" y="2152600"/>
              <a:ext cx="216300" cy="23575"/>
            </a:xfrm>
            <a:custGeom>
              <a:avLst/>
              <a:gdLst/>
              <a:ahLst/>
              <a:cxnLst/>
              <a:rect l="l" t="t" r="r" b="b"/>
              <a:pathLst>
                <a:path w="8652" h="943" extrusionOk="0">
                  <a:moveTo>
                    <a:pt x="0" y="0"/>
                  </a:moveTo>
                  <a:lnTo>
                    <a:pt x="0" y="25"/>
                  </a:lnTo>
                  <a:lnTo>
                    <a:pt x="0" y="942"/>
                  </a:lnTo>
                  <a:lnTo>
                    <a:pt x="8206" y="942"/>
                  </a:lnTo>
                  <a:lnTo>
                    <a:pt x="8652" y="446"/>
                  </a:lnTo>
                  <a:lnTo>
                    <a:pt x="82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8" name="Google Shape;21678;p67"/>
            <p:cNvSpPr/>
            <p:nvPr/>
          </p:nvSpPr>
          <p:spPr>
            <a:xfrm>
              <a:off x="5603850" y="2153225"/>
              <a:ext cx="206400" cy="22950"/>
            </a:xfrm>
            <a:custGeom>
              <a:avLst/>
              <a:gdLst/>
              <a:ahLst/>
              <a:cxnLst/>
              <a:rect l="l" t="t" r="r" b="b"/>
              <a:pathLst>
                <a:path w="8256" h="918" extrusionOk="0">
                  <a:moveTo>
                    <a:pt x="0" y="0"/>
                  </a:moveTo>
                  <a:lnTo>
                    <a:pt x="0" y="917"/>
                  </a:lnTo>
                  <a:lnTo>
                    <a:pt x="8255" y="917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9" name="Google Shape;21679;p67"/>
            <p:cNvSpPr/>
            <p:nvPr/>
          </p:nvSpPr>
          <p:spPr>
            <a:xfrm>
              <a:off x="5604475" y="1891075"/>
              <a:ext cx="127675" cy="131400"/>
            </a:xfrm>
            <a:custGeom>
              <a:avLst/>
              <a:gdLst/>
              <a:ahLst/>
              <a:cxnLst/>
              <a:rect l="l" t="t" r="r" b="b"/>
              <a:pathLst>
                <a:path w="5107" h="5256" extrusionOk="0">
                  <a:moveTo>
                    <a:pt x="1611" y="0"/>
                  </a:moveTo>
                  <a:lnTo>
                    <a:pt x="0" y="1041"/>
                  </a:lnTo>
                  <a:lnTo>
                    <a:pt x="0" y="2950"/>
                  </a:lnTo>
                  <a:lnTo>
                    <a:pt x="2380" y="4834"/>
                  </a:lnTo>
                  <a:cubicBezTo>
                    <a:pt x="2727" y="5107"/>
                    <a:pt x="3148" y="5255"/>
                    <a:pt x="3545" y="5255"/>
                  </a:cubicBezTo>
                  <a:lnTo>
                    <a:pt x="5107" y="5255"/>
                  </a:lnTo>
                  <a:lnTo>
                    <a:pt x="5107" y="3917"/>
                  </a:lnTo>
                  <a:cubicBezTo>
                    <a:pt x="5107" y="3322"/>
                    <a:pt x="4859" y="2801"/>
                    <a:pt x="4437" y="2429"/>
                  </a:cubicBezTo>
                  <a:lnTo>
                    <a:pt x="16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0" name="Google Shape;21680;p67"/>
            <p:cNvSpPr/>
            <p:nvPr/>
          </p:nvSpPr>
          <p:spPr>
            <a:xfrm>
              <a:off x="5567275" y="1880525"/>
              <a:ext cx="49600" cy="73775"/>
            </a:xfrm>
            <a:custGeom>
              <a:avLst/>
              <a:gdLst/>
              <a:ahLst/>
              <a:cxnLst/>
              <a:rect l="l" t="t" r="r" b="b"/>
              <a:pathLst>
                <a:path w="1984" h="2951" extrusionOk="0">
                  <a:moveTo>
                    <a:pt x="1488" y="1"/>
                  </a:moveTo>
                  <a:cubicBezTo>
                    <a:pt x="645" y="1"/>
                    <a:pt x="1" y="645"/>
                    <a:pt x="1" y="1463"/>
                  </a:cubicBezTo>
                  <a:cubicBezTo>
                    <a:pt x="1" y="2257"/>
                    <a:pt x="645" y="2951"/>
                    <a:pt x="1488" y="2951"/>
                  </a:cubicBezTo>
                  <a:lnTo>
                    <a:pt x="1984" y="1637"/>
                  </a:lnTo>
                  <a:lnTo>
                    <a:pt x="14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1" name="Google Shape;21681;p67"/>
            <p:cNvSpPr/>
            <p:nvPr/>
          </p:nvSpPr>
          <p:spPr>
            <a:xfrm>
              <a:off x="5603850" y="1879900"/>
              <a:ext cx="36575" cy="73225"/>
            </a:xfrm>
            <a:custGeom>
              <a:avLst/>
              <a:gdLst/>
              <a:ahLst/>
              <a:cxnLst/>
              <a:rect l="l" t="t" r="r" b="b"/>
              <a:pathLst>
                <a:path w="1463" h="2929" extrusionOk="0">
                  <a:moveTo>
                    <a:pt x="0" y="1"/>
                  </a:moveTo>
                  <a:lnTo>
                    <a:pt x="0" y="2926"/>
                  </a:lnTo>
                  <a:cubicBezTo>
                    <a:pt x="27" y="2928"/>
                    <a:pt x="54" y="2929"/>
                    <a:pt x="80" y="2929"/>
                  </a:cubicBezTo>
                  <a:cubicBezTo>
                    <a:pt x="838" y="2929"/>
                    <a:pt x="1463" y="2255"/>
                    <a:pt x="1463" y="1488"/>
                  </a:cubicBezTo>
                  <a:cubicBezTo>
                    <a:pt x="1463" y="670"/>
                    <a:pt x="81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2" name="Google Shape;21682;p67"/>
            <p:cNvSpPr/>
            <p:nvPr/>
          </p:nvSpPr>
          <p:spPr>
            <a:xfrm>
              <a:off x="5723450" y="1763400"/>
              <a:ext cx="60750" cy="86775"/>
            </a:xfrm>
            <a:custGeom>
              <a:avLst/>
              <a:gdLst/>
              <a:ahLst/>
              <a:cxnLst/>
              <a:rect l="l" t="t" r="r" b="b"/>
              <a:pathLst>
                <a:path w="2430" h="3471" extrusionOk="0">
                  <a:moveTo>
                    <a:pt x="1736" y="0"/>
                  </a:moveTo>
                  <a:cubicBezTo>
                    <a:pt x="794" y="0"/>
                    <a:pt x="1" y="769"/>
                    <a:pt x="1" y="1736"/>
                  </a:cubicBezTo>
                  <a:cubicBezTo>
                    <a:pt x="1" y="2702"/>
                    <a:pt x="794" y="3471"/>
                    <a:pt x="1736" y="3471"/>
                  </a:cubicBezTo>
                  <a:lnTo>
                    <a:pt x="2430" y="1736"/>
                  </a:lnTo>
                  <a:lnTo>
                    <a:pt x="1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3" name="Google Shape;21683;p67"/>
            <p:cNvSpPr/>
            <p:nvPr/>
          </p:nvSpPr>
          <p:spPr>
            <a:xfrm>
              <a:off x="5766825" y="1763400"/>
              <a:ext cx="43425" cy="86175"/>
            </a:xfrm>
            <a:custGeom>
              <a:avLst/>
              <a:gdLst/>
              <a:ahLst/>
              <a:cxnLst/>
              <a:rect l="l" t="t" r="r" b="b"/>
              <a:pathLst>
                <a:path w="1737" h="3447" extrusionOk="0">
                  <a:moveTo>
                    <a:pt x="1" y="0"/>
                  </a:moveTo>
                  <a:lnTo>
                    <a:pt x="1" y="3446"/>
                  </a:lnTo>
                  <a:cubicBezTo>
                    <a:pt x="968" y="3446"/>
                    <a:pt x="1736" y="2678"/>
                    <a:pt x="1736" y="1736"/>
                  </a:cubicBezTo>
                  <a:cubicBezTo>
                    <a:pt x="1736" y="769"/>
                    <a:pt x="96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84" name="Google Shape;21684;p67"/>
          <p:cNvGrpSpPr/>
          <p:nvPr/>
        </p:nvGrpSpPr>
        <p:grpSpPr>
          <a:xfrm>
            <a:off x="6108925" y="1763400"/>
            <a:ext cx="413400" cy="412775"/>
            <a:chOff x="6108925" y="1763400"/>
            <a:chExt cx="413400" cy="412775"/>
          </a:xfrm>
        </p:grpSpPr>
        <p:sp>
          <p:nvSpPr>
            <p:cNvPr id="21685" name="Google Shape;21685;p67"/>
            <p:cNvSpPr/>
            <p:nvPr/>
          </p:nvSpPr>
          <p:spPr>
            <a:xfrm>
              <a:off x="6149825" y="1763400"/>
              <a:ext cx="211375" cy="96700"/>
            </a:xfrm>
            <a:custGeom>
              <a:avLst/>
              <a:gdLst/>
              <a:ahLst/>
              <a:cxnLst/>
              <a:rect l="l" t="t" r="r" b="b"/>
              <a:pathLst>
                <a:path w="8455" h="3868" extrusionOk="0">
                  <a:moveTo>
                    <a:pt x="1835" y="0"/>
                  </a:moveTo>
                  <a:lnTo>
                    <a:pt x="1" y="3868"/>
                  </a:lnTo>
                  <a:lnTo>
                    <a:pt x="6620" y="3868"/>
                  </a:lnTo>
                  <a:lnTo>
                    <a:pt x="8454" y="1835"/>
                  </a:lnTo>
                  <a:lnTo>
                    <a:pt x="66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6" name="Google Shape;21686;p67"/>
            <p:cNvSpPr/>
            <p:nvPr/>
          </p:nvSpPr>
          <p:spPr>
            <a:xfrm>
              <a:off x="6315300" y="1763400"/>
              <a:ext cx="166125" cy="96700"/>
            </a:xfrm>
            <a:custGeom>
              <a:avLst/>
              <a:gdLst/>
              <a:ahLst/>
              <a:cxnLst/>
              <a:rect l="l" t="t" r="r" b="b"/>
              <a:pathLst>
                <a:path w="6645" h="3868" extrusionOk="0">
                  <a:moveTo>
                    <a:pt x="1" y="0"/>
                  </a:moveTo>
                  <a:lnTo>
                    <a:pt x="1" y="3868"/>
                  </a:lnTo>
                  <a:lnTo>
                    <a:pt x="6644" y="3868"/>
                  </a:lnTo>
                  <a:lnTo>
                    <a:pt x="481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7" name="Google Shape;21687;p67"/>
            <p:cNvSpPr/>
            <p:nvPr/>
          </p:nvSpPr>
          <p:spPr>
            <a:xfrm>
              <a:off x="6316125" y="1763400"/>
              <a:ext cx="166125" cy="96700"/>
            </a:xfrm>
            <a:custGeom>
              <a:avLst/>
              <a:gdLst/>
              <a:ahLst/>
              <a:cxnLst/>
              <a:rect l="l" t="t" r="r" b="b"/>
              <a:pathLst>
                <a:path w="6645" h="3868" extrusionOk="0">
                  <a:moveTo>
                    <a:pt x="1" y="0"/>
                  </a:moveTo>
                  <a:lnTo>
                    <a:pt x="1" y="3868"/>
                  </a:lnTo>
                  <a:lnTo>
                    <a:pt x="6644" y="3868"/>
                  </a:lnTo>
                  <a:lnTo>
                    <a:pt x="4810" y="0"/>
                  </a:ln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8" name="Google Shape;21688;p67"/>
            <p:cNvSpPr/>
            <p:nvPr/>
          </p:nvSpPr>
          <p:spPr>
            <a:xfrm>
              <a:off x="6130625" y="1886100"/>
              <a:ext cx="216925" cy="277675"/>
            </a:xfrm>
            <a:custGeom>
              <a:avLst/>
              <a:gdLst/>
              <a:ahLst/>
              <a:cxnLst/>
              <a:rect l="l" t="t" r="r" b="b"/>
              <a:pathLst>
                <a:path w="8677" h="11107" extrusionOk="0">
                  <a:moveTo>
                    <a:pt x="0" y="1"/>
                  </a:moveTo>
                  <a:lnTo>
                    <a:pt x="0" y="11106"/>
                  </a:lnTo>
                  <a:lnTo>
                    <a:pt x="7363" y="11106"/>
                  </a:lnTo>
                  <a:lnTo>
                    <a:pt x="8677" y="3893"/>
                  </a:lnTo>
                  <a:lnTo>
                    <a:pt x="7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9" name="Google Shape;21689;p67"/>
            <p:cNvSpPr/>
            <p:nvPr/>
          </p:nvSpPr>
          <p:spPr>
            <a:xfrm>
              <a:off x="6315300" y="1886100"/>
              <a:ext cx="184725" cy="277675"/>
            </a:xfrm>
            <a:custGeom>
              <a:avLst/>
              <a:gdLst/>
              <a:ahLst/>
              <a:cxnLst/>
              <a:rect l="l" t="t" r="r" b="b"/>
              <a:pathLst>
                <a:path w="7389" h="11107" extrusionOk="0">
                  <a:moveTo>
                    <a:pt x="1" y="1"/>
                  </a:moveTo>
                  <a:lnTo>
                    <a:pt x="1" y="11106"/>
                  </a:lnTo>
                  <a:lnTo>
                    <a:pt x="7388" y="11106"/>
                  </a:lnTo>
                  <a:lnTo>
                    <a:pt x="73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0" name="Google Shape;21690;p67"/>
            <p:cNvSpPr/>
            <p:nvPr/>
          </p:nvSpPr>
          <p:spPr>
            <a:xfrm>
              <a:off x="6189500" y="1946850"/>
              <a:ext cx="162400" cy="216925"/>
            </a:xfrm>
            <a:custGeom>
              <a:avLst/>
              <a:gdLst/>
              <a:ahLst/>
              <a:cxnLst/>
              <a:rect l="l" t="t" r="r" b="b"/>
              <a:pathLst>
                <a:path w="6496" h="8677" extrusionOk="0">
                  <a:moveTo>
                    <a:pt x="2058" y="0"/>
                  </a:moveTo>
                  <a:cubicBezTo>
                    <a:pt x="2108" y="1165"/>
                    <a:pt x="1141" y="2082"/>
                    <a:pt x="0" y="2082"/>
                  </a:cubicBezTo>
                  <a:lnTo>
                    <a:pt x="0" y="8676"/>
                  </a:lnTo>
                  <a:lnTo>
                    <a:pt x="5008" y="8676"/>
                  </a:lnTo>
                  <a:lnTo>
                    <a:pt x="6495" y="3297"/>
                  </a:lnTo>
                  <a:lnTo>
                    <a:pt x="50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1" name="Google Shape;21691;p67"/>
            <p:cNvSpPr/>
            <p:nvPr/>
          </p:nvSpPr>
          <p:spPr>
            <a:xfrm>
              <a:off x="6108925" y="1855125"/>
              <a:ext cx="226850" cy="53925"/>
            </a:xfrm>
            <a:custGeom>
              <a:avLst/>
              <a:gdLst/>
              <a:ahLst/>
              <a:cxnLst/>
              <a:rect l="l" t="t" r="r" b="b"/>
              <a:pathLst>
                <a:path w="9074" h="2157" extrusionOk="0">
                  <a:moveTo>
                    <a:pt x="1" y="0"/>
                  </a:moveTo>
                  <a:lnTo>
                    <a:pt x="1" y="2157"/>
                  </a:lnTo>
                  <a:lnTo>
                    <a:pt x="8206" y="2157"/>
                  </a:lnTo>
                  <a:lnTo>
                    <a:pt x="9074" y="1190"/>
                  </a:lnTo>
                  <a:lnTo>
                    <a:pt x="82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2" name="Google Shape;21692;p67"/>
            <p:cNvSpPr/>
            <p:nvPr/>
          </p:nvSpPr>
          <p:spPr>
            <a:xfrm>
              <a:off x="6315300" y="1855125"/>
              <a:ext cx="207025" cy="53925"/>
            </a:xfrm>
            <a:custGeom>
              <a:avLst/>
              <a:gdLst/>
              <a:ahLst/>
              <a:cxnLst/>
              <a:rect l="l" t="t" r="r" b="b"/>
              <a:pathLst>
                <a:path w="8281" h="2157" extrusionOk="0">
                  <a:moveTo>
                    <a:pt x="1" y="0"/>
                  </a:moveTo>
                  <a:lnTo>
                    <a:pt x="1" y="2157"/>
                  </a:lnTo>
                  <a:lnTo>
                    <a:pt x="8280" y="2157"/>
                  </a:lnTo>
                  <a:lnTo>
                    <a:pt x="82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3" name="Google Shape;21693;p67"/>
            <p:cNvSpPr/>
            <p:nvPr/>
          </p:nvSpPr>
          <p:spPr>
            <a:xfrm>
              <a:off x="6315300" y="1946850"/>
              <a:ext cx="125850" cy="216925"/>
            </a:xfrm>
            <a:custGeom>
              <a:avLst/>
              <a:gdLst/>
              <a:ahLst/>
              <a:cxnLst/>
              <a:rect l="l" t="t" r="r" b="b"/>
              <a:pathLst>
                <a:path w="5034" h="8677" extrusionOk="0">
                  <a:moveTo>
                    <a:pt x="1" y="0"/>
                  </a:moveTo>
                  <a:lnTo>
                    <a:pt x="1" y="8676"/>
                  </a:lnTo>
                  <a:lnTo>
                    <a:pt x="5033" y="8676"/>
                  </a:lnTo>
                  <a:lnTo>
                    <a:pt x="5033" y="2082"/>
                  </a:lnTo>
                  <a:cubicBezTo>
                    <a:pt x="3893" y="2082"/>
                    <a:pt x="2951" y="1165"/>
                    <a:pt x="29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4" name="Google Shape;21694;p67"/>
            <p:cNvSpPr/>
            <p:nvPr/>
          </p:nvSpPr>
          <p:spPr>
            <a:xfrm>
              <a:off x="6253325" y="1990225"/>
              <a:ext cx="79975" cy="162400"/>
            </a:xfrm>
            <a:custGeom>
              <a:avLst/>
              <a:gdLst/>
              <a:ahLst/>
              <a:cxnLst/>
              <a:rect l="l" t="t" r="r" b="b"/>
              <a:pathLst>
                <a:path w="3199" h="6496" extrusionOk="0">
                  <a:moveTo>
                    <a:pt x="2529" y="0"/>
                  </a:moveTo>
                  <a:cubicBezTo>
                    <a:pt x="1116" y="0"/>
                    <a:pt x="1" y="1116"/>
                    <a:pt x="1" y="2479"/>
                  </a:cubicBezTo>
                  <a:lnTo>
                    <a:pt x="1" y="3967"/>
                  </a:lnTo>
                  <a:cubicBezTo>
                    <a:pt x="1" y="5380"/>
                    <a:pt x="1116" y="6495"/>
                    <a:pt x="2529" y="6495"/>
                  </a:cubicBezTo>
                  <a:lnTo>
                    <a:pt x="3199" y="5008"/>
                  </a:lnTo>
                  <a:lnTo>
                    <a:pt x="25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5" name="Google Shape;21695;p67"/>
            <p:cNvSpPr/>
            <p:nvPr/>
          </p:nvSpPr>
          <p:spPr>
            <a:xfrm>
              <a:off x="6314675" y="1989600"/>
              <a:ext cx="62625" cy="161775"/>
            </a:xfrm>
            <a:custGeom>
              <a:avLst/>
              <a:gdLst/>
              <a:ahLst/>
              <a:cxnLst/>
              <a:rect l="l" t="t" r="r" b="b"/>
              <a:pathLst>
                <a:path w="2505" h="6471" extrusionOk="0">
                  <a:moveTo>
                    <a:pt x="1" y="1"/>
                  </a:moveTo>
                  <a:lnTo>
                    <a:pt x="1" y="6471"/>
                  </a:lnTo>
                  <a:cubicBezTo>
                    <a:pt x="1389" y="6471"/>
                    <a:pt x="2505" y="5355"/>
                    <a:pt x="2505" y="3967"/>
                  </a:cubicBezTo>
                  <a:lnTo>
                    <a:pt x="2505" y="2058"/>
                  </a:lnTo>
                  <a:lnTo>
                    <a:pt x="2356" y="2058"/>
                  </a:lnTo>
                  <a:cubicBezTo>
                    <a:pt x="1340" y="2058"/>
                    <a:pt x="497" y="1215"/>
                    <a:pt x="497" y="199"/>
                  </a:cubicBezTo>
                  <a:lnTo>
                    <a:pt x="4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6" name="Google Shape;21696;p67"/>
            <p:cNvSpPr/>
            <p:nvPr/>
          </p:nvSpPr>
          <p:spPr>
            <a:xfrm>
              <a:off x="6279975" y="2067075"/>
              <a:ext cx="52700" cy="85550"/>
            </a:xfrm>
            <a:custGeom>
              <a:avLst/>
              <a:gdLst/>
              <a:ahLst/>
              <a:cxnLst/>
              <a:rect l="l" t="t" r="r" b="b"/>
              <a:pathLst>
                <a:path w="2108" h="3422" extrusionOk="0">
                  <a:moveTo>
                    <a:pt x="1414" y="0"/>
                  </a:moveTo>
                  <a:cubicBezTo>
                    <a:pt x="1414" y="0"/>
                    <a:pt x="1" y="1165"/>
                    <a:pt x="1" y="1884"/>
                  </a:cubicBezTo>
                  <a:lnTo>
                    <a:pt x="1" y="1983"/>
                  </a:lnTo>
                  <a:cubicBezTo>
                    <a:pt x="1" y="2752"/>
                    <a:pt x="645" y="3421"/>
                    <a:pt x="1414" y="3421"/>
                  </a:cubicBezTo>
                  <a:lnTo>
                    <a:pt x="2108" y="1959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7" name="Google Shape;21697;p67"/>
            <p:cNvSpPr/>
            <p:nvPr/>
          </p:nvSpPr>
          <p:spPr>
            <a:xfrm>
              <a:off x="6315300" y="2067075"/>
              <a:ext cx="35975" cy="84300"/>
            </a:xfrm>
            <a:custGeom>
              <a:avLst/>
              <a:gdLst/>
              <a:ahLst/>
              <a:cxnLst/>
              <a:rect l="l" t="t" r="r" b="b"/>
              <a:pathLst>
                <a:path w="1439" h="3372" extrusionOk="0">
                  <a:moveTo>
                    <a:pt x="1" y="0"/>
                  </a:moveTo>
                  <a:lnTo>
                    <a:pt x="1" y="3372"/>
                  </a:lnTo>
                  <a:cubicBezTo>
                    <a:pt x="794" y="3372"/>
                    <a:pt x="1439" y="2727"/>
                    <a:pt x="1439" y="1959"/>
                  </a:cubicBezTo>
                  <a:lnTo>
                    <a:pt x="1439" y="1860"/>
                  </a:lnTo>
                  <a:cubicBezTo>
                    <a:pt x="1439" y="116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8" name="Google Shape;21698;p67"/>
            <p:cNvSpPr/>
            <p:nvPr/>
          </p:nvSpPr>
          <p:spPr>
            <a:xfrm>
              <a:off x="6108925" y="2151350"/>
              <a:ext cx="221900" cy="24825"/>
            </a:xfrm>
            <a:custGeom>
              <a:avLst/>
              <a:gdLst/>
              <a:ahLst/>
              <a:cxnLst/>
              <a:rect l="l" t="t" r="r" b="b"/>
              <a:pathLst>
                <a:path w="8876" h="993" extrusionOk="0">
                  <a:moveTo>
                    <a:pt x="1" y="1"/>
                  </a:moveTo>
                  <a:lnTo>
                    <a:pt x="1" y="50"/>
                  </a:lnTo>
                  <a:lnTo>
                    <a:pt x="1" y="992"/>
                  </a:lnTo>
                  <a:lnTo>
                    <a:pt x="8256" y="992"/>
                  </a:lnTo>
                  <a:lnTo>
                    <a:pt x="8875" y="496"/>
                  </a:lnTo>
                  <a:lnTo>
                    <a:pt x="82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9" name="Google Shape;21699;p67"/>
            <p:cNvSpPr/>
            <p:nvPr/>
          </p:nvSpPr>
          <p:spPr>
            <a:xfrm>
              <a:off x="6315300" y="2152600"/>
              <a:ext cx="207025" cy="23575"/>
            </a:xfrm>
            <a:custGeom>
              <a:avLst/>
              <a:gdLst/>
              <a:ahLst/>
              <a:cxnLst/>
              <a:rect l="l" t="t" r="r" b="b"/>
              <a:pathLst>
                <a:path w="8281" h="943" extrusionOk="0">
                  <a:moveTo>
                    <a:pt x="1" y="0"/>
                  </a:moveTo>
                  <a:lnTo>
                    <a:pt x="1" y="942"/>
                  </a:lnTo>
                  <a:lnTo>
                    <a:pt x="8280" y="942"/>
                  </a:lnTo>
                  <a:lnTo>
                    <a:pt x="828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00" name="Google Shape;21700;p67"/>
          <p:cNvGrpSpPr/>
          <p:nvPr/>
        </p:nvGrpSpPr>
        <p:grpSpPr>
          <a:xfrm>
            <a:off x="1208650" y="2456275"/>
            <a:ext cx="413375" cy="404700"/>
            <a:chOff x="1208650" y="2456275"/>
            <a:chExt cx="413375" cy="404700"/>
          </a:xfrm>
        </p:grpSpPr>
        <p:sp>
          <p:nvSpPr>
            <p:cNvPr id="21701" name="Google Shape;21701;p67"/>
            <p:cNvSpPr/>
            <p:nvPr/>
          </p:nvSpPr>
          <p:spPr>
            <a:xfrm>
              <a:off x="1250175" y="2710350"/>
              <a:ext cx="182225" cy="84925"/>
            </a:xfrm>
            <a:custGeom>
              <a:avLst/>
              <a:gdLst/>
              <a:ahLst/>
              <a:cxnLst/>
              <a:rect l="l" t="t" r="r" b="b"/>
              <a:pathLst>
                <a:path w="7289" h="3397" extrusionOk="0">
                  <a:moveTo>
                    <a:pt x="1611" y="1"/>
                  </a:moveTo>
                  <a:cubicBezTo>
                    <a:pt x="793" y="1"/>
                    <a:pt x="124" y="621"/>
                    <a:pt x="50" y="1414"/>
                  </a:cubicBezTo>
                  <a:cubicBezTo>
                    <a:pt x="0" y="2281"/>
                    <a:pt x="694" y="3000"/>
                    <a:pt x="1537" y="3000"/>
                  </a:cubicBezTo>
                  <a:lnTo>
                    <a:pt x="6594" y="3397"/>
                  </a:lnTo>
                  <a:lnTo>
                    <a:pt x="7288" y="1687"/>
                  </a:lnTo>
                  <a:lnTo>
                    <a:pt x="659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2" name="Google Shape;21702;p67"/>
            <p:cNvSpPr/>
            <p:nvPr/>
          </p:nvSpPr>
          <p:spPr>
            <a:xfrm>
              <a:off x="1415625" y="2710975"/>
              <a:ext cx="126475" cy="84925"/>
            </a:xfrm>
            <a:custGeom>
              <a:avLst/>
              <a:gdLst/>
              <a:ahLst/>
              <a:cxnLst/>
              <a:rect l="l" t="t" r="r" b="b"/>
              <a:pathLst>
                <a:path w="5059" h="3397" extrusionOk="0">
                  <a:moveTo>
                    <a:pt x="1" y="1"/>
                  </a:moveTo>
                  <a:lnTo>
                    <a:pt x="1" y="3397"/>
                  </a:lnTo>
                  <a:lnTo>
                    <a:pt x="5058" y="3000"/>
                  </a:lnTo>
                  <a:cubicBezTo>
                    <a:pt x="4215" y="2975"/>
                    <a:pt x="3967" y="2281"/>
                    <a:pt x="3967" y="1488"/>
                  </a:cubicBezTo>
                  <a:cubicBezTo>
                    <a:pt x="3967" y="645"/>
                    <a:pt x="4215" y="1"/>
                    <a:pt x="50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3" name="Google Shape;21703;p67"/>
            <p:cNvSpPr/>
            <p:nvPr/>
          </p:nvSpPr>
          <p:spPr>
            <a:xfrm>
              <a:off x="1417775" y="2710975"/>
              <a:ext cx="126475" cy="84925"/>
            </a:xfrm>
            <a:custGeom>
              <a:avLst/>
              <a:gdLst/>
              <a:ahLst/>
              <a:cxnLst/>
              <a:rect l="l" t="t" r="r" b="b"/>
              <a:pathLst>
                <a:path w="5059" h="3397" extrusionOk="0">
                  <a:moveTo>
                    <a:pt x="1" y="1"/>
                  </a:moveTo>
                  <a:lnTo>
                    <a:pt x="1" y="3397"/>
                  </a:lnTo>
                  <a:lnTo>
                    <a:pt x="5058" y="3000"/>
                  </a:lnTo>
                  <a:cubicBezTo>
                    <a:pt x="4215" y="2975"/>
                    <a:pt x="3967" y="2281"/>
                    <a:pt x="3967" y="1488"/>
                  </a:cubicBezTo>
                  <a:cubicBezTo>
                    <a:pt x="3967" y="645"/>
                    <a:pt x="4215" y="1"/>
                    <a:pt x="5058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4" name="Google Shape;21704;p67"/>
            <p:cNvSpPr/>
            <p:nvPr/>
          </p:nvSpPr>
          <p:spPr>
            <a:xfrm>
              <a:off x="1247075" y="2785975"/>
              <a:ext cx="190900" cy="74375"/>
            </a:xfrm>
            <a:custGeom>
              <a:avLst/>
              <a:gdLst/>
              <a:ahLst/>
              <a:cxnLst/>
              <a:rect l="l" t="t" r="r" b="b"/>
              <a:pathLst>
                <a:path w="7636" h="2975" extrusionOk="0">
                  <a:moveTo>
                    <a:pt x="0" y="0"/>
                  </a:moveTo>
                  <a:cubicBezTo>
                    <a:pt x="793" y="0"/>
                    <a:pt x="1066" y="669"/>
                    <a:pt x="1066" y="1488"/>
                  </a:cubicBezTo>
                  <a:cubicBezTo>
                    <a:pt x="1066" y="2306"/>
                    <a:pt x="818" y="2975"/>
                    <a:pt x="0" y="2975"/>
                  </a:cubicBezTo>
                  <a:lnTo>
                    <a:pt x="6743" y="2975"/>
                  </a:lnTo>
                  <a:lnTo>
                    <a:pt x="7635" y="1488"/>
                  </a:lnTo>
                  <a:lnTo>
                    <a:pt x="67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5" name="Google Shape;21705;p67"/>
            <p:cNvSpPr/>
            <p:nvPr/>
          </p:nvSpPr>
          <p:spPr>
            <a:xfrm>
              <a:off x="1249225" y="2785975"/>
              <a:ext cx="190900" cy="74375"/>
            </a:xfrm>
            <a:custGeom>
              <a:avLst/>
              <a:gdLst/>
              <a:ahLst/>
              <a:cxnLst/>
              <a:rect l="l" t="t" r="r" b="b"/>
              <a:pathLst>
                <a:path w="7636" h="2975" extrusionOk="0">
                  <a:moveTo>
                    <a:pt x="0" y="0"/>
                  </a:moveTo>
                  <a:cubicBezTo>
                    <a:pt x="793" y="0"/>
                    <a:pt x="1066" y="669"/>
                    <a:pt x="1066" y="1488"/>
                  </a:cubicBezTo>
                  <a:cubicBezTo>
                    <a:pt x="1066" y="2306"/>
                    <a:pt x="818" y="2975"/>
                    <a:pt x="0" y="2975"/>
                  </a:cubicBezTo>
                  <a:lnTo>
                    <a:pt x="6743" y="2975"/>
                  </a:lnTo>
                  <a:lnTo>
                    <a:pt x="7635" y="1488"/>
                  </a:lnTo>
                  <a:lnTo>
                    <a:pt x="6743" y="0"/>
                  </a:ln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6" name="Google Shape;21706;p67"/>
            <p:cNvSpPr/>
            <p:nvPr/>
          </p:nvSpPr>
          <p:spPr>
            <a:xfrm>
              <a:off x="1505500" y="2710350"/>
              <a:ext cx="74400" cy="75650"/>
            </a:xfrm>
            <a:custGeom>
              <a:avLst/>
              <a:gdLst/>
              <a:ahLst/>
              <a:cxnLst/>
              <a:rect l="l" t="t" r="r" b="b"/>
              <a:pathLst>
                <a:path w="2976" h="3026" extrusionOk="0">
                  <a:moveTo>
                    <a:pt x="1488" y="1"/>
                  </a:moveTo>
                  <a:cubicBezTo>
                    <a:pt x="645" y="1"/>
                    <a:pt x="0" y="670"/>
                    <a:pt x="0" y="1513"/>
                  </a:cubicBezTo>
                  <a:cubicBezTo>
                    <a:pt x="0" y="2356"/>
                    <a:pt x="695" y="3000"/>
                    <a:pt x="1488" y="3025"/>
                  </a:cubicBezTo>
                  <a:cubicBezTo>
                    <a:pt x="2306" y="3000"/>
                    <a:pt x="2975" y="2356"/>
                    <a:pt x="2975" y="1513"/>
                  </a:cubicBezTo>
                  <a:cubicBezTo>
                    <a:pt x="2975" y="670"/>
                    <a:pt x="2281" y="26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7" name="Google Shape;21707;p67"/>
            <p:cNvSpPr/>
            <p:nvPr/>
          </p:nvSpPr>
          <p:spPr>
            <a:xfrm>
              <a:off x="1208650" y="2785350"/>
              <a:ext cx="74375" cy="75000"/>
            </a:xfrm>
            <a:custGeom>
              <a:avLst/>
              <a:gdLst/>
              <a:ahLst/>
              <a:cxnLst/>
              <a:rect l="l" t="t" r="r" b="b"/>
              <a:pathLst>
                <a:path w="2975" h="3000" extrusionOk="0">
                  <a:moveTo>
                    <a:pt x="1488" y="0"/>
                  </a:moveTo>
                  <a:cubicBezTo>
                    <a:pt x="694" y="25"/>
                    <a:pt x="0" y="670"/>
                    <a:pt x="0" y="1513"/>
                  </a:cubicBezTo>
                  <a:cubicBezTo>
                    <a:pt x="0" y="2355"/>
                    <a:pt x="694" y="3000"/>
                    <a:pt x="1488" y="3000"/>
                  </a:cubicBezTo>
                  <a:cubicBezTo>
                    <a:pt x="2330" y="3000"/>
                    <a:pt x="2975" y="2331"/>
                    <a:pt x="2975" y="1513"/>
                  </a:cubicBezTo>
                  <a:cubicBezTo>
                    <a:pt x="2975" y="670"/>
                    <a:pt x="2306" y="25"/>
                    <a:pt x="1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8" name="Google Shape;21708;p67"/>
            <p:cNvSpPr/>
            <p:nvPr/>
          </p:nvSpPr>
          <p:spPr>
            <a:xfrm>
              <a:off x="1312750" y="2456275"/>
              <a:ext cx="130175" cy="265275"/>
            </a:xfrm>
            <a:custGeom>
              <a:avLst/>
              <a:gdLst/>
              <a:ahLst/>
              <a:cxnLst/>
              <a:rect l="l" t="t" r="r" b="b"/>
              <a:pathLst>
                <a:path w="5207" h="10611" extrusionOk="0">
                  <a:moveTo>
                    <a:pt x="4091" y="0"/>
                  </a:moveTo>
                  <a:cubicBezTo>
                    <a:pt x="1860" y="0"/>
                    <a:pt x="1" y="1859"/>
                    <a:pt x="1" y="4115"/>
                  </a:cubicBezTo>
                  <a:lnTo>
                    <a:pt x="1" y="6520"/>
                  </a:lnTo>
                  <a:cubicBezTo>
                    <a:pt x="1" y="8800"/>
                    <a:pt x="1835" y="10610"/>
                    <a:pt x="4091" y="10610"/>
                  </a:cubicBezTo>
                  <a:lnTo>
                    <a:pt x="5207" y="8205"/>
                  </a:lnTo>
                  <a:lnTo>
                    <a:pt x="40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9" name="Google Shape;21709;p67"/>
            <p:cNvSpPr/>
            <p:nvPr/>
          </p:nvSpPr>
          <p:spPr>
            <a:xfrm>
              <a:off x="1415625" y="2456275"/>
              <a:ext cx="102300" cy="265275"/>
            </a:xfrm>
            <a:custGeom>
              <a:avLst/>
              <a:gdLst/>
              <a:ahLst/>
              <a:cxnLst/>
              <a:rect l="l" t="t" r="r" b="b"/>
              <a:pathLst>
                <a:path w="4092" h="10611" extrusionOk="0">
                  <a:moveTo>
                    <a:pt x="1" y="0"/>
                  </a:moveTo>
                  <a:lnTo>
                    <a:pt x="1" y="10610"/>
                  </a:lnTo>
                  <a:cubicBezTo>
                    <a:pt x="2257" y="10610"/>
                    <a:pt x="4091" y="8776"/>
                    <a:pt x="4091" y="6520"/>
                  </a:cubicBezTo>
                  <a:lnTo>
                    <a:pt x="4091" y="3322"/>
                  </a:lnTo>
                  <a:lnTo>
                    <a:pt x="3819" y="3322"/>
                  </a:lnTo>
                  <a:lnTo>
                    <a:pt x="3819" y="3297"/>
                  </a:lnTo>
                  <a:cubicBezTo>
                    <a:pt x="2133" y="3297"/>
                    <a:pt x="769" y="1934"/>
                    <a:pt x="769" y="273"/>
                  </a:cubicBezTo>
                  <a:lnTo>
                    <a:pt x="7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0" name="Google Shape;21710;p67"/>
            <p:cNvSpPr/>
            <p:nvPr/>
          </p:nvSpPr>
          <p:spPr>
            <a:xfrm>
              <a:off x="1344975" y="2555400"/>
              <a:ext cx="104150" cy="167375"/>
            </a:xfrm>
            <a:custGeom>
              <a:avLst/>
              <a:gdLst/>
              <a:ahLst/>
              <a:cxnLst/>
              <a:rect l="l" t="t" r="r" b="b"/>
              <a:pathLst>
                <a:path w="4166" h="6695" extrusionOk="0">
                  <a:moveTo>
                    <a:pt x="2826" y="1"/>
                  </a:moveTo>
                  <a:cubicBezTo>
                    <a:pt x="2768" y="1"/>
                    <a:pt x="1" y="2297"/>
                    <a:pt x="1" y="3670"/>
                  </a:cubicBezTo>
                  <a:lnTo>
                    <a:pt x="1" y="3869"/>
                  </a:lnTo>
                  <a:cubicBezTo>
                    <a:pt x="1" y="5406"/>
                    <a:pt x="1290" y="6695"/>
                    <a:pt x="2827" y="6695"/>
                  </a:cubicBezTo>
                  <a:lnTo>
                    <a:pt x="4166" y="3844"/>
                  </a:lnTo>
                  <a:lnTo>
                    <a:pt x="2827" y="1"/>
                  </a:lnTo>
                  <a:cubicBezTo>
                    <a:pt x="2827" y="1"/>
                    <a:pt x="2827" y="1"/>
                    <a:pt x="28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1" name="Google Shape;21711;p67"/>
            <p:cNvSpPr/>
            <p:nvPr/>
          </p:nvSpPr>
          <p:spPr>
            <a:xfrm>
              <a:off x="1415625" y="2555425"/>
              <a:ext cx="70675" cy="166125"/>
            </a:xfrm>
            <a:custGeom>
              <a:avLst/>
              <a:gdLst/>
              <a:ahLst/>
              <a:cxnLst/>
              <a:rect l="l" t="t" r="r" b="b"/>
              <a:pathLst>
                <a:path w="2827" h="6645" extrusionOk="0">
                  <a:moveTo>
                    <a:pt x="1" y="0"/>
                  </a:moveTo>
                  <a:lnTo>
                    <a:pt x="1" y="6644"/>
                  </a:lnTo>
                  <a:cubicBezTo>
                    <a:pt x="1563" y="6644"/>
                    <a:pt x="2827" y="5380"/>
                    <a:pt x="2827" y="3843"/>
                  </a:cubicBezTo>
                  <a:lnTo>
                    <a:pt x="2827" y="3645"/>
                  </a:lnTo>
                  <a:cubicBezTo>
                    <a:pt x="2802" y="228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2" name="Google Shape;21712;p67"/>
            <p:cNvSpPr/>
            <p:nvPr/>
          </p:nvSpPr>
          <p:spPr>
            <a:xfrm>
              <a:off x="1378450" y="2634125"/>
              <a:ext cx="55175" cy="87425"/>
            </a:xfrm>
            <a:custGeom>
              <a:avLst/>
              <a:gdLst/>
              <a:ahLst/>
              <a:cxnLst/>
              <a:rect l="l" t="t" r="r" b="b"/>
              <a:pathLst>
                <a:path w="2207" h="3497" extrusionOk="0">
                  <a:moveTo>
                    <a:pt x="1488" y="1"/>
                  </a:moveTo>
                  <a:cubicBezTo>
                    <a:pt x="1488" y="1"/>
                    <a:pt x="1" y="1215"/>
                    <a:pt x="1" y="1934"/>
                  </a:cubicBezTo>
                  <a:lnTo>
                    <a:pt x="1" y="2009"/>
                  </a:lnTo>
                  <a:cubicBezTo>
                    <a:pt x="1" y="2827"/>
                    <a:pt x="645" y="3496"/>
                    <a:pt x="1488" y="3496"/>
                  </a:cubicBezTo>
                  <a:lnTo>
                    <a:pt x="2207" y="2009"/>
                  </a:lnTo>
                  <a:lnTo>
                    <a:pt x="14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3" name="Google Shape;21713;p67"/>
            <p:cNvSpPr/>
            <p:nvPr/>
          </p:nvSpPr>
          <p:spPr>
            <a:xfrm>
              <a:off x="1415625" y="2634125"/>
              <a:ext cx="37225" cy="88650"/>
            </a:xfrm>
            <a:custGeom>
              <a:avLst/>
              <a:gdLst/>
              <a:ahLst/>
              <a:cxnLst/>
              <a:rect l="l" t="t" r="r" b="b"/>
              <a:pathLst>
                <a:path w="1489" h="3546" extrusionOk="0">
                  <a:moveTo>
                    <a:pt x="1" y="1"/>
                  </a:moveTo>
                  <a:lnTo>
                    <a:pt x="1" y="3546"/>
                  </a:lnTo>
                  <a:cubicBezTo>
                    <a:pt x="819" y="3546"/>
                    <a:pt x="1488" y="2876"/>
                    <a:pt x="1488" y="2058"/>
                  </a:cubicBezTo>
                  <a:lnTo>
                    <a:pt x="1488" y="1959"/>
                  </a:lnTo>
                  <a:cubicBezTo>
                    <a:pt x="1488" y="12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4" name="Google Shape;21714;p67"/>
            <p:cNvSpPr/>
            <p:nvPr/>
          </p:nvSpPr>
          <p:spPr>
            <a:xfrm>
              <a:off x="1415625" y="2785975"/>
              <a:ext cx="206400" cy="75000"/>
            </a:xfrm>
            <a:custGeom>
              <a:avLst/>
              <a:gdLst/>
              <a:ahLst/>
              <a:cxnLst/>
              <a:rect l="l" t="t" r="r" b="b"/>
              <a:pathLst>
                <a:path w="8256" h="3000" extrusionOk="0">
                  <a:moveTo>
                    <a:pt x="1" y="0"/>
                  </a:moveTo>
                  <a:lnTo>
                    <a:pt x="1" y="3000"/>
                  </a:lnTo>
                  <a:lnTo>
                    <a:pt x="6719" y="3000"/>
                  </a:lnTo>
                  <a:cubicBezTo>
                    <a:pt x="7562" y="3000"/>
                    <a:pt x="8256" y="2355"/>
                    <a:pt x="8256" y="1512"/>
                  </a:cubicBezTo>
                  <a:cubicBezTo>
                    <a:pt x="8256" y="694"/>
                    <a:pt x="7562" y="0"/>
                    <a:pt x="67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15" name="Google Shape;21715;p67"/>
          <p:cNvGrpSpPr/>
          <p:nvPr/>
        </p:nvGrpSpPr>
        <p:grpSpPr>
          <a:xfrm>
            <a:off x="1908950" y="2479200"/>
            <a:ext cx="413400" cy="358225"/>
            <a:chOff x="1908950" y="2479200"/>
            <a:chExt cx="413400" cy="358225"/>
          </a:xfrm>
        </p:grpSpPr>
        <p:sp>
          <p:nvSpPr>
            <p:cNvPr id="21716" name="Google Shape;21716;p67"/>
            <p:cNvSpPr/>
            <p:nvPr/>
          </p:nvSpPr>
          <p:spPr>
            <a:xfrm>
              <a:off x="2217575" y="2706000"/>
              <a:ext cx="87425" cy="64500"/>
            </a:xfrm>
            <a:custGeom>
              <a:avLst/>
              <a:gdLst/>
              <a:ahLst/>
              <a:cxnLst/>
              <a:rect l="l" t="t" r="r" b="b"/>
              <a:pathLst>
                <a:path w="3497" h="2580" extrusionOk="0">
                  <a:moveTo>
                    <a:pt x="1939" y="1"/>
                  </a:moveTo>
                  <a:cubicBezTo>
                    <a:pt x="1065" y="1"/>
                    <a:pt x="298" y="711"/>
                    <a:pt x="298" y="1613"/>
                  </a:cubicBezTo>
                  <a:lnTo>
                    <a:pt x="1" y="2579"/>
                  </a:lnTo>
                  <a:lnTo>
                    <a:pt x="3496" y="2579"/>
                  </a:lnTo>
                  <a:lnTo>
                    <a:pt x="3496" y="1662"/>
                  </a:lnTo>
                  <a:cubicBezTo>
                    <a:pt x="3496" y="795"/>
                    <a:pt x="2852" y="51"/>
                    <a:pt x="1984" y="1"/>
                  </a:cubicBezTo>
                  <a:cubicBezTo>
                    <a:pt x="1969" y="1"/>
                    <a:pt x="1954" y="1"/>
                    <a:pt x="19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7" name="Google Shape;21717;p67"/>
            <p:cNvSpPr/>
            <p:nvPr/>
          </p:nvSpPr>
          <p:spPr>
            <a:xfrm>
              <a:off x="1925075" y="2706000"/>
              <a:ext cx="88625" cy="64500"/>
            </a:xfrm>
            <a:custGeom>
              <a:avLst/>
              <a:gdLst/>
              <a:ahLst/>
              <a:cxnLst/>
              <a:rect l="l" t="t" r="r" b="b"/>
              <a:pathLst>
                <a:path w="3545" h="2580" extrusionOk="0">
                  <a:moveTo>
                    <a:pt x="1583" y="1"/>
                  </a:moveTo>
                  <a:cubicBezTo>
                    <a:pt x="1568" y="1"/>
                    <a:pt x="1552" y="1"/>
                    <a:pt x="1537" y="1"/>
                  </a:cubicBezTo>
                  <a:cubicBezTo>
                    <a:pt x="694" y="76"/>
                    <a:pt x="0" y="770"/>
                    <a:pt x="0" y="1662"/>
                  </a:cubicBezTo>
                  <a:lnTo>
                    <a:pt x="0" y="2579"/>
                  </a:lnTo>
                  <a:lnTo>
                    <a:pt x="3545" y="2579"/>
                  </a:lnTo>
                  <a:lnTo>
                    <a:pt x="3198" y="1613"/>
                  </a:lnTo>
                  <a:cubicBezTo>
                    <a:pt x="3198" y="711"/>
                    <a:pt x="2479" y="1"/>
                    <a:pt x="15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8" name="Google Shape;21718;p67"/>
            <p:cNvSpPr/>
            <p:nvPr/>
          </p:nvSpPr>
          <p:spPr>
            <a:xfrm>
              <a:off x="2171100" y="2482300"/>
              <a:ext cx="53950" cy="86175"/>
            </a:xfrm>
            <a:custGeom>
              <a:avLst/>
              <a:gdLst/>
              <a:ahLst/>
              <a:cxnLst/>
              <a:rect l="l" t="t" r="r" b="b"/>
              <a:pathLst>
                <a:path w="2158" h="3447" extrusionOk="0">
                  <a:moveTo>
                    <a:pt x="0" y="0"/>
                  </a:moveTo>
                  <a:lnTo>
                    <a:pt x="0" y="2107"/>
                  </a:lnTo>
                  <a:lnTo>
                    <a:pt x="1215" y="3446"/>
                  </a:lnTo>
                  <a:lnTo>
                    <a:pt x="2157" y="3446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9" name="Google Shape;21719;p67"/>
            <p:cNvSpPr/>
            <p:nvPr/>
          </p:nvSpPr>
          <p:spPr>
            <a:xfrm>
              <a:off x="1969075" y="2479200"/>
              <a:ext cx="159900" cy="148750"/>
            </a:xfrm>
            <a:custGeom>
              <a:avLst/>
              <a:gdLst/>
              <a:ahLst/>
              <a:cxnLst/>
              <a:rect l="l" t="t" r="r" b="b"/>
              <a:pathLst>
                <a:path w="6396" h="5950" extrusionOk="0">
                  <a:moveTo>
                    <a:pt x="5850" y="0"/>
                  </a:moveTo>
                  <a:lnTo>
                    <a:pt x="0" y="4562"/>
                  </a:lnTo>
                  <a:lnTo>
                    <a:pt x="0" y="5950"/>
                  </a:lnTo>
                  <a:lnTo>
                    <a:pt x="5850" y="5950"/>
                  </a:lnTo>
                  <a:lnTo>
                    <a:pt x="6396" y="1636"/>
                  </a:lnTo>
                  <a:lnTo>
                    <a:pt x="58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0" name="Google Shape;21720;p67"/>
            <p:cNvSpPr/>
            <p:nvPr/>
          </p:nvSpPr>
          <p:spPr>
            <a:xfrm>
              <a:off x="2115325" y="2479200"/>
              <a:ext cx="146275" cy="148750"/>
            </a:xfrm>
            <a:custGeom>
              <a:avLst/>
              <a:gdLst/>
              <a:ahLst/>
              <a:cxnLst/>
              <a:rect l="l" t="t" r="r" b="b"/>
              <a:pathLst>
                <a:path w="5851" h="5950" extrusionOk="0">
                  <a:moveTo>
                    <a:pt x="0" y="0"/>
                  </a:moveTo>
                  <a:lnTo>
                    <a:pt x="0" y="5950"/>
                  </a:lnTo>
                  <a:lnTo>
                    <a:pt x="5851" y="5950"/>
                  </a:lnTo>
                  <a:lnTo>
                    <a:pt x="5851" y="45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1" name="Google Shape;21721;p67"/>
            <p:cNvSpPr/>
            <p:nvPr/>
          </p:nvSpPr>
          <p:spPr>
            <a:xfrm>
              <a:off x="2005000" y="2546125"/>
              <a:ext cx="129550" cy="232425"/>
            </a:xfrm>
            <a:custGeom>
              <a:avLst/>
              <a:gdLst/>
              <a:ahLst/>
              <a:cxnLst/>
              <a:rect l="l" t="t" r="r" b="b"/>
              <a:pathLst>
                <a:path w="5182" h="9297" extrusionOk="0">
                  <a:moveTo>
                    <a:pt x="4413" y="1"/>
                  </a:moveTo>
                  <a:lnTo>
                    <a:pt x="1" y="3298"/>
                  </a:lnTo>
                  <a:lnTo>
                    <a:pt x="1" y="9297"/>
                  </a:lnTo>
                  <a:lnTo>
                    <a:pt x="4413" y="9297"/>
                  </a:lnTo>
                  <a:lnTo>
                    <a:pt x="5182" y="5702"/>
                  </a:lnTo>
                  <a:lnTo>
                    <a:pt x="44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2" name="Google Shape;21722;p67"/>
            <p:cNvSpPr/>
            <p:nvPr/>
          </p:nvSpPr>
          <p:spPr>
            <a:xfrm>
              <a:off x="2115325" y="2544900"/>
              <a:ext cx="109725" cy="233650"/>
            </a:xfrm>
            <a:custGeom>
              <a:avLst/>
              <a:gdLst/>
              <a:ahLst/>
              <a:cxnLst/>
              <a:rect l="l" t="t" r="r" b="b"/>
              <a:pathLst>
                <a:path w="4389" h="9346" extrusionOk="0">
                  <a:moveTo>
                    <a:pt x="0" y="0"/>
                  </a:moveTo>
                  <a:lnTo>
                    <a:pt x="0" y="9346"/>
                  </a:lnTo>
                  <a:lnTo>
                    <a:pt x="4388" y="9346"/>
                  </a:lnTo>
                  <a:lnTo>
                    <a:pt x="4388" y="3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3" name="Google Shape;21723;p67"/>
            <p:cNvSpPr/>
            <p:nvPr/>
          </p:nvSpPr>
          <p:spPr>
            <a:xfrm>
              <a:off x="2075650" y="2665725"/>
              <a:ext cx="53325" cy="111600"/>
            </a:xfrm>
            <a:custGeom>
              <a:avLst/>
              <a:gdLst/>
              <a:ahLst/>
              <a:cxnLst/>
              <a:rect l="l" t="t" r="r" b="b"/>
              <a:pathLst>
                <a:path w="2133" h="4464" extrusionOk="0">
                  <a:moveTo>
                    <a:pt x="1" y="1"/>
                  </a:moveTo>
                  <a:lnTo>
                    <a:pt x="1" y="4463"/>
                  </a:lnTo>
                  <a:lnTo>
                    <a:pt x="1587" y="4463"/>
                  </a:lnTo>
                  <a:lnTo>
                    <a:pt x="2133" y="2232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4" name="Google Shape;21724;p67"/>
            <p:cNvSpPr/>
            <p:nvPr/>
          </p:nvSpPr>
          <p:spPr>
            <a:xfrm>
              <a:off x="2115325" y="2665125"/>
              <a:ext cx="39075" cy="112200"/>
            </a:xfrm>
            <a:custGeom>
              <a:avLst/>
              <a:gdLst/>
              <a:ahLst/>
              <a:cxnLst/>
              <a:rect l="l" t="t" r="r" b="b"/>
              <a:pathLst>
                <a:path w="1563" h="4488" extrusionOk="0">
                  <a:moveTo>
                    <a:pt x="0" y="0"/>
                  </a:moveTo>
                  <a:lnTo>
                    <a:pt x="0" y="4487"/>
                  </a:lnTo>
                  <a:lnTo>
                    <a:pt x="1562" y="4487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5" name="Google Shape;21725;p67"/>
            <p:cNvSpPr/>
            <p:nvPr/>
          </p:nvSpPr>
          <p:spPr>
            <a:xfrm>
              <a:off x="1908950" y="2772325"/>
              <a:ext cx="225000" cy="52700"/>
            </a:xfrm>
            <a:custGeom>
              <a:avLst/>
              <a:gdLst/>
              <a:ahLst/>
              <a:cxnLst/>
              <a:rect l="l" t="t" r="r" b="b"/>
              <a:pathLst>
                <a:path w="9000" h="2108" extrusionOk="0">
                  <a:moveTo>
                    <a:pt x="4165" y="1"/>
                  </a:moveTo>
                  <a:lnTo>
                    <a:pt x="0" y="670"/>
                  </a:lnTo>
                  <a:lnTo>
                    <a:pt x="0" y="1662"/>
                  </a:lnTo>
                  <a:lnTo>
                    <a:pt x="3198" y="2108"/>
                  </a:lnTo>
                  <a:lnTo>
                    <a:pt x="8255" y="1761"/>
                  </a:lnTo>
                  <a:lnTo>
                    <a:pt x="8999" y="1166"/>
                  </a:lnTo>
                  <a:lnTo>
                    <a:pt x="8280" y="670"/>
                  </a:lnTo>
                  <a:lnTo>
                    <a:pt x="416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6" name="Google Shape;21726;p67"/>
            <p:cNvSpPr/>
            <p:nvPr/>
          </p:nvSpPr>
          <p:spPr>
            <a:xfrm>
              <a:off x="2115325" y="2778525"/>
              <a:ext cx="207025" cy="48375"/>
            </a:xfrm>
            <a:custGeom>
              <a:avLst/>
              <a:gdLst/>
              <a:ahLst/>
              <a:cxnLst/>
              <a:rect l="l" t="t" r="r" b="b"/>
              <a:pathLst>
                <a:path w="8281" h="1935" extrusionOk="0">
                  <a:moveTo>
                    <a:pt x="4388" y="1"/>
                  </a:moveTo>
                  <a:lnTo>
                    <a:pt x="0" y="422"/>
                  </a:lnTo>
                  <a:lnTo>
                    <a:pt x="0" y="1513"/>
                  </a:lnTo>
                  <a:lnTo>
                    <a:pt x="4884" y="1934"/>
                  </a:lnTo>
                  <a:lnTo>
                    <a:pt x="8280" y="1414"/>
                  </a:lnTo>
                  <a:lnTo>
                    <a:pt x="8255" y="1414"/>
                  </a:lnTo>
                  <a:lnTo>
                    <a:pt x="8255" y="422"/>
                  </a:lnTo>
                  <a:lnTo>
                    <a:pt x="438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7" name="Google Shape;21727;p67"/>
            <p:cNvSpPr/>
            <p:nvPr/>
          </p:nvSpPr>
          <p:spPr>
            <a:xfrm>
              <a:off x="1908950" y="2813225"/>
              <a:ext cx="216325" cy="24200"/>
            </a:xfrm>
            <a:custGeom>
              <a:avLst/>
              <a:gdLst/>
              <a:ahLst/>
              <a:cxnLst/>
              <a:rect l="l" t="t" r="r" b="b"/>
              <a:pathLst>
                <a:path w="8653" h="968" extrusionOk="0">
                  <a:moveTo>
                    <a:pt x="0" y="1"/>
                  </a:moveTo>
                  <a:lnTo>
                    <a:pt x="0" y="26"/>
                  </a:lnTo>
                  <a:lnTo>
                    <a:pt x="0" y="968"/>
                  </a:lnTo>
                  <a:lnTo>
                    <a:pt x="8231" y="968"/>
                  </a:lnTo>
                  <a:lnTo>
                    <a:pt x="8652" y="472"/>
                  </a:lnTo>
                  <a:lnTo>
                    <a:pt x="82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8" name="Google Shape;21728;p67"/>
            <p:cNvSpPr/>
            <p:nvPr/>
          </p:nvSpPr>
          <p:spPr>
            <a:xfrm>
              <a:off x="2115325" y="2813850"/>
              <a:ext cx="206400" cy="23575"/>
            </a:xfrm>
            <a:custGeom>
              <a:avLst/>
              <a:gdLst/>
              <a:ahLst/>
              <a:cxnLst/>
              <a:rect l="l" t="t" r="r" b="b"/>
              <a:pathLst>
                <a:path w="8256" h="943" extrusionOk="0">
                  <a:moveTo>
                    <a:pt x="0" y="1"/>
                  </a:moveTo>
                  <a:lnTo>
                    <a:pt x="0" y="943"/>
                  </a:lnTo>
                  <a:lnTo>
                    <a:pt x="8255" y="943"/>
                  </a:lnTo>
                  <a:lnTo>
                    <a:pt x="82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9" name="Google Shape;21729;p67"/>
            <p:cNvSpPr/>
            <p:nvPr/>
          </p:nvSpPr>
          <p:spPr>
            <a:xfrm>
              <a:off x="1908950" y="2764900"/>
              <a:ext cx="216325" cy="24200"/>
            </a:xfrm>
            <a:custGeom>
              <a:avLst/>
              <a:gdLst/>
              <a:ahLst/>
              <a:cxnLst/>
              <a:rect l="l" t="t" r="r" b="b"/>
              <a:pathLst>
                <a:path w="8653" h="968" extrusionOk="0">
                  <a:moveTo>
                    <a:pt x="0" y="0"/>
                  </a:moveTo>
                  <a:lnTo>
                    <a:pt x="0" y="50"/>
                  </a:lnTo>
                  <a:lnTo>
                    <a:pt x="0" y="967"/>
                  </a:lnTo>
                  <a:lnTo>
                    <a:pt x="8231" y="967"/>
                  </a:lnTo>
                  <a:lnTo>
                    <a:pt x="8652" y="471"/>
                  </a:lnTo>
                  <a:lnTo>
                    <a:pt x="82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0" name="Google Shape;21730;p67"/>
            <p:cNvSpPr/>
            <p:nvPr/>
          </p:nvSpPr>
          <p:spPr>
            <a:xfrm>
              <a:off x="2115325" y="2766125"/>
              <a:ext cx="206400" cy="22975"/>
            </a:xfrm>
            <a:custGeom>
              <a:avLst/>
              <a:gdLst/>
              <a:ahLst/>
              <a:cxnLst/>
              <a:rect l="l" t="t" r="r" b="b"/>
              <a:pathLst>
                <a:path w="8256" h="919" extrusionOk="0">
                  <a:moveTo>
                    <a:pt x="0" y="1"/>
                  </a:moveTo>
                  <a:lnTo>
                    <a:pt x="0" y="918"/>
                  </a:lnTo>
                  <a:lnTo>
                    <a:pt x="8255" y="918"/>
                  </a:lnTo>
                  <a:lnTo>
                    <a:pt x="82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1" name="Google Shape;21731;p67"/>
            <p:cNvSpPr/>
            <p:nvPr/>
          </p:nvSpPr>
          <p:spPr>
            <a:xfrm>
              <a:off x="2103550" y="2594475"/>
              <a:ext cx="18625" cy="24800"/>
            </a:xfrm>
            <a:custGeom>
              <a:avLst/>
              <a:gdLst/>
              <a:ahLst/>
              <a:cxnLst/>
              <a:rect l="l" t="t" r="r" b="b"/>
              <a:pathLst>
                <a:path w="745" h="992" extrusionOk="0">
                  <a:moveTo>
                    <a:pt x="0" y="0"/>
                  </a:moveTo>
                  <a:lnTo>
                    <a:pt x="0" y="50"/>
                  </a:lnTo>
                  <a:lnTo>
                    <a:pt x="0" y="992"/>
                  </a:lnTo>
                  <a:lnTo>
                    <a:pt x="496" y="992"/>
                  </a:lnTo>
                  <a:lnTo>
                    <a:pt x="744" y="496"/>
                  </a:lnTo>
                  <a:lnTo>
                    <a:pt x="4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2" name="Google Shape;21732;p67"/>
            <p:cNvSpPr/>
            <p:nvPr/>
          </p:nvSpPr>
          <p:spPr>
            <a:xfrm>
              <a:off x="2115325" y="2595700"/>
              <a:ext cx="12425" cy="23575"/>
            </a:xfrm>
            <a:custGeom>
              <a:avLst/>
              <a:gdLst/>
              <a:ahLst/>
              <a:cxnLst/>
              <a:rect l="l" t="t" r="r" b="b"/>
              <a:pathLst>
                <a:path w="497" h="943" extrusionOk="0">
                  <a:moveTo>
                    <a:pt x="0" y="1"/>
                  </a:moveTo>
                  <a:lnTo>
                    <a:pt x="0" y="943"/>
                  </a:lnTo>
                  <a:lnTo>
                    <a:pt x="496" y="943"/>
                  </a:lnTo>
                  <a:lnTo>
                    <a:pt x="49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33" name="Google Shape;21733;p67"/>
          <p:cNvGrpSpPr/>
          <p:nvPr/>
        </p:nvGrpSpPr>
        <p:grpSpPr>
          <a:xfrm>
            <a:off x="2611725" y="2463700"/>
            <a:ext cx="413400" cy="390450"/>
            <a:chOff x="2611725" y="2463700"/>
            <a:chExt cx="413400" cy="390450"/>
          </a:xfrm>
        </p:grpSpPr>
        <p:sp>
          <p:nvSpPr>
            <p:cNvPr id="21734" name="Google Shape;21734;p67"/>
            <p:cNvSpPr/>
            <p:nvPr/>
          </p:nvSpPr>
          <p:spPr>
            <a:xfrm>
              <a:off x="2611725" y="2724000"/>
              <a:ext cx="327250" cy="130150"/>
            </a:xfrm>
            <a:custGeom>
              <a:avLst/>
              <a:gdLst/>
              <a:ahLst/>
              <a:cxnLst/>
              <a:rect l="l" t="t" r="r" b="b"/>
              <a:pathLst>
                <a:path w="13090" h="5206" extrusionOk="0">
                  <a:moveTo>
                    <a:pt x="1" y="0"/>
                  </a:moveTo>
                  <a:lnTo>
                    <a:pt x="1" y="2182"/>
                  </a:lnTo>
                  <a:lnTo>
                    <a:pt x="398" y="2677"/>
                  </a:lnTo>
                  <a:lnTo>
                    <a:pt x="1" y="3148"/>
                  </a:lnTo>
                  <a:lnTo>
                    <a:pt x="1" y="5206"/>
                  </a:lnTo>
                  <a:lnTo>
                    <a:pt x="13090" y="5206"/>
                  </a:lnTo>
                  <a:lnTo>
                    <a:pt x="130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5" name="Google Shape;21735;p67"/>
            <p:cNvSpPr/>
            <p:nvPr/>
          </p:nvSpPr>
          <p:spPr>
            <a:xfrm>
              <a:off x="2611725" y="2722150"/>
              <a:ext cx="327250" cy="130150"/>
            </a:xfrm>
            <a:custGeom>
              <a:avLst/>
              <a:gdLst/>
              <a:ahLst/>
              <a:cxnLst/>
              <a:rect l="l" t="t" r="r" b="b"/>
              <a:pathLst>
                <a:path w="13090" h="5206" extrusionOk="0">
                  <a:moveTo>
                    <a:pt x="1" y="0"/>
                  </a:moveTo>
                  <a:lnTo>
                    <a:pt x="1" y="2182"/>
                  </a:lnTo>
                  <a:lnTo>
                    <a:pt x="398" y="2677"/>
                  </a:lnTo>
                  <a:lnTo>
                    <a:pt x="1" y="3148"/>
                  </a:lnTo>
                  <a:lnTo>
                    <a:pt x="1" y="5206"/>
                  </a:lnTo>
                  <a:lnTo>
                    <a:pt x="13090" y="5206"/>
                  </a:lnTo>
                  <a:lnTo>
                    <a:pt x="13090" y="0"/>
                  </a:ln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6" name="Google Shape;21736;p67"/>
            <p:cNvSpPr/>
            <p:nvPr/>
          </p:nvSpPr>
          <p:spPr>
            <a:xfrm>
              <a:off x="2611725" y="2463700"/>
              <a:ext cx="327250" cy="282000"/>
            </a:xfrm>
            <a:custGeom>
              <a:avLst/>
              <a:gdLst/>
              <a:ahLst/>
              <a:cxnLst/>
              <a:rect l="l" t="t" r="r" b="b"/>
              <a:pathLst>
                <a:path w="13090" h="11280" extrusionOk="0">
                  <a:moveTo>
                    <a:pt x="6174" y="1"/>
                  </a:moveTo>
                  <a:lnTo>
                    <a:pt x="6174" y="2108"/>
                  </a:lnTo>
                  <a:lnTo>
                    <a:pt x="4364" y="323"/>
                  </a:lnTo>
                  <a:lnTo>
                    <a:pt x="3224" y="1463"/>
                  </a:lnTo>
                  <a:lnTo>
                    <a:pt x="6174" y="4413"/>
                  </a:lnTo>
                  <a:lnTo>
                    <a:pt x="6174" y="5182"/>
                  </a:lnTo>
                  <a:lnTo>
                    <a:pt x="1" y="5182"/>
                  </a:lnTo>
                  <a:lnTo>
                    <a:pt x="1" y="7214"/>
                  </a:lnTo>
                  <a:lnTo>
                    <a:pt x="323" y="7710"/>
                  </a:lnTo>
                  <a:lnTo>
                    <a:pt x="1" y="8206"/>
                  </a:lnTo>
                  <a:lnTo>
                    <a:pt x="1" y="10412"/>
                  </a:lnTo>
                  <a:lnTo>
                    <a:pt x="7413" y="11280"/>
                  </a:lnTo>
                  <a:lnTo>
                    <a:pt x="13090" y="10412"/>
                  </a:lnTo>
                  <a:lnTo>
                    <a:pt x="13090" y="5206"/>
                  </a:lnTo>
                  <a:lnTo>
                    <a:pt x="7958" y="5206"/>
                  </a:lnTo>
                  <a:lnTo>
                    <a:pt x="7958" y="5182"/>
                  </a:lnTo>
                  <a:lnTo>
                    <a:pt x="79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7" name="Google Shape;21737;p67"/>
            <p:cNvSpPr/>
            <p:nvPr/>
          </p:nvSpPr>
          <p:spPr>
            <a:xfrm>
              <a:off x="2860875" y="2606825"/>
              <a:ext cx="154325" cy="139500"/>
            </a:xfrm>
            <a:custGeom>
              <a:avLst/>
              <a:gdLst/>
              <a:ahLst/>
              <a:cxnLst/>
              <a:rect l="l" t="t" r="r" b="b"/>
              <a:pathLst>
                <a:path w="6173" h="5580" extrusionOk="0">
                  <a:moveTo>
                    <a:pt x="3066" y="1"/>
                  </a:moveTo>
                  <a:cubicBezTo>
                    <a:pt x="3036" y="1"/>
                    <a:pt x="3006" y="1"/>
                    <a:pt x="2975" y="2"/>
                  </a:cubicBezTo>
                  <a:cubicBezTo>
                    <a:pt x="1314" y="76"/>
                    <a:pt x="0" y="1465"/>
                    <a:pt x="0" y="3150"/>
                  </a:cubicBezTo>
                  <a:lnTo>
                    <a:pt x="0" y="4662"/>
                  </a:lnTo>
                  <a:lnTo>
                    <a:pt x="3074" y="5580"/>
                  </a:lnTo>
                  <a:lnTo>
                    <a:pt x="6148" y="4662"/>
                  </a:lnTo>
                  <a:lnTo>
                    <a:pt x="6148" y="3076"/>
                  </a:lnTo>
                  <a:lnTo>
                    <a:pt x="6173" y="3076"/>
                  </a:lnTo>
                  <a:cubicBezTo>
                    <a:pt x="6173" y="1371"/>
                    <a:pt x="4785" y="1"/>
                    <a:pt x="30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8" name="Google Shape;21738;p67"/>
            <p:cNvSpPr/>
            <p:nvPr/>
          </p:nvSpPr>
          <p:spPr>
            <a:xfrm>
              <a:off x="2862100" y="2723375"/>
              <a:ext cx="154350" cy="115975"/>
            </a:xfrm>
            <a:custGeom>
              <a:avLst/>
              <a:gdLst/>
              <a:ahLst/>
              <a:cxnLst/>
              <a:rect l="l" t="t" r="r" b="b"/>
              <a:pathLst>
                <a:path w="6174" h="4639" extrusionOk="0">
                  <a:moveTo>
                    <a:pt x="1" y="0"/>
                  </a:moveTo>
                  <a:lnTo>
                    <a:pt x="1" y="1513"/>
                  </a:lnTo>
                  <a:cubicBezTo>
                    <a:pt x="1" y="3198"/>
                    <a:pt x="1290" y="4586"/>
                    <a:pt x="2976" y="4636"/>
                  </a:cubicBezTo>
                  <a:cubicBezTo>
                    <a:pt x="3021" y="4638"/>
                    <a:pt x="3066" y="4639"/>
                    <a:pt x="3111" y="4639"/>
                  </a:cubicBezTo>
                  <a:cubicBezTo>
                    <a:pt x="4809" y="4639"/>
                    <a:pt x="6174" y="3278"/>
                    <a:pt x="6174" y="1587"/>
                  </a:cubicBezTo>
                  <a:lnTo>
                    <a:pt x="61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9" name="Google Shape;21739;p67"/>
            <p:cNvSpPr/>
            <p:nvPr/>
          </p:nvSpPr>
          <p:spPr>
            <a:xfrm>
              <a:off x="2611725" y="2593225"/>
              <a:ext cx="412775" cy="140100"/>
            </a:xfrm>
            <a:custGeom>
              <a:avLst/>
              <a:gdLst/>
              <a:ahLst/>
              <a:cxnLst/>
              <a:rect l="l" t="t" r="r" b="b"/>
              <a:pathLst>
                <a:path w="16511" h="5604" extrusionOk="0">
                  <a:moveTo>
                    <a:pt x="13090" y="1"/>
                  </a:moveTo>
                  <a:cubicBezTo>
                    <a:pt x="11677" y="1"/>
                    <a:pt x="10487" y="843"/>
                    <a:pt x="9917" y="2033"/>
                  </a:cubicBezTo>
                  <a:lnTo>
                    <a:pt x="1" y="2033"/>
                  </a:lnTo>
                  <a:lnTo>
                    <a:pt x="1" y="3000"/>
                  </a:lnTo>
                  <a:lnTo>
                    <a:pt x="9669" y="3000"/>
                  </a:lnTo>
                  <a:cubicBezTo>
                    <a:pt x="9644" y="3149"/>
                    <a:pt x="9644" y="3273"/>
                    <a:pt x="9644" y="3446"/>
                  </a:cubicBezTo>
                  <a:lnTo>
                    <a:pt x="9644" y="4711"/>
                  </a:lnTo>
                  <a:lnTo>
                    <a:pt x="1959" y="4711"/>
                  </a:lnTo>
                  <a:lnTo>
                    <a:pt x="1959" y="5206"/>
                  </a:lnTo>
                  <a:lnTo>
                    <a:pt x="6843" y="5454"/>
                  </a:lnTo>
                  <a:lnTo>
                    <a:pt x="10611" y="5206"/>
                  </a:lnTo>
                  <a:lnTo>
                    <a:pt x="10611" y="3471"/>
                  </a:lnTo>
                  <a:cubicBezTo>
                    <a:pt x="10611" y="2111"/>
                    <a:pt x="11681" y="966"/>
                    <a:pt x="13029" y="966"/>
                  </a:cubicBezTo>
                  <a:cubicBezTo>
                    <a:pt x="13058" y="966"/>
                    <a:pt x="13086" y="966"/>
                    <a:pt x="13115" y="967"/>
                  </a:cubicBezTo>
                  <a:cubicBezTo>
                    <a:pt x="14453" y="992"/>
                    <a:pt x="15519" y="2083"/>
                    <a:pt x="15519" y="3446"/>
                  </a:cubicBezTo>
                  <a:lnTo>
                    <a:pt x="15519" y="5206"/>
                  </a:lnTo>
                  <a:lnTo>
                    <a:pt x="16089" y="5603"/>
                  </a:lnTo>
                  <a:lnTo>
                    <a:pt x="16511" y="5206"/>
                  </a:lnTo>
                  <a:lnTo>
                    <a:pt x="16511" y="3446"/>
                  </a:lnTo>
                  <a:cubicBezTo>
                    <a:pt x="16511" y="1538"/>
                    <a:pt x="14974" y="1"/>
                    <a:pt x="130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0" name="Google Shape;21740;p67"/>
            <p:cNvSpPr/>
            <p:nvPr/>
          </p:nvSpPr>
          <p:spPr>
            <a:xfrm>
              <a:off x="2611725" y="2778525"/>
              <a:ext cx="160550" cy="23575"/>
            </a:xfrm>
            <a:custGeom>
              <a:avLst/>
              <a:gdLst/>
              <a:ahLst/>
              <a:cxnLst/>
              <a:rect l="l" t="t" r="r" b="b"/>
              <a:pathLst>
                <a:path w="6422" h="943" extrusionOk="0">
                  <a:moveTo>
                    <a:pt x="1" y="1"/>
                  </a:moveTo>
                  <a:lnTo>
                    <a:pt x="1" y="943"/>
                  </a:lnTo>
                  <a:lnTo>
                    <a:pt x="6421" y="943"/>
                  </a:lnTo>
                  <a:lnTo>
                    <a:pt x="64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1" name="Google Shape;21741;p67"/>
            <p:cNvSpPr/>
            <p:nvPr/>
          </p:nvSpPr>
          <p:spPr>
            <a:xfrm>
              <a:off x="2661325" y="2722750"/>
              <a:ext cx="363800" cy="130575"/>
            </a:xfrm>
            <a:custGeom>
              <a:avLst/>
              <a:gdLst/>
              <a:ahLst/>
              <a:cxnLst/>
              <a:rect l="l" t="t" r="r" b="b"/>
              <a:pathLst>
                <a:path w="14552" h="5223" extrusionOk="0">
                  <a:moveTo>
                    <a:pt x="13585" y="1"/>
                  </a:moveTo>
                  <a:lnTo>
                    <a:pt x="13585" y="25"/>
                  </a:lnTo>
                  <a:lnTo>
                    <a:pt x="13585" y="1761"/>
                  </a:lnTo>
                  <a:cubicBezTo>
                    <a:pt x="13585" y="3124"/>
                    <a:pt x="12494" y="4240"/>
                    <a:pt x="11131" y="4264"/>
                  </a:cubicBezTo>
                  <a:cubicBezTo>
                    <a:pt x="9767" y="4264"/>
                    <a:pt x="8652" y="3149"/>
                    <a:pt x="8652" y="1785"/>
                  </a:cubicBezTo>
                  <a:lnTo>
                    <a:pt x="8652" y="25"/>
                  </a:lnTo>
                  <a:lnTo>
                    <a:pt x="0" y="25"/>
                  </a:lnTo>
                  <a:lnTo>
                    <a:pt x="0" y="521"/>
                  </a:lnTo>
                  <a:lnTo>
                    <a:pt x="7660" y="521"/>
                  </a:lnTo>
                  <a:lnTo>
                    <a:pt x="7660" y="1785"/>
                  </a:lnTo>
                  <a:cubicBezTo>
                    <a:pt x="7660" y="1934"/>
                    <a:pt x="7660" y="2108"/>
                    <a:pt x="7685" y="2232"/>
                  </a:cubicBezTo>
                  <a:lnTo>
                    <a:pt x="5429" y="2232"/>
                  </a:lnTo>
                  <a:lnTo>
                    <a:pt x="5429" y="3174"/>
                  </a:lnTo>
                  <a:lnTo>
                    <a:pt x="7958" y="3174"/>
                  </a:lnTo>
                  <a:cubicBezTo>
                    <a:pt x="8508" y="4389"/>
                    <a:pt x="9716" y="5223"/>
                    <a:pt x="11111" y="5223"/>
                  </a:cubicBezTo>
                  <a:cubicBezTo>
                    <a:pt x="11224" y="5223"/>
                    <a:pt x="11338" y="5218"/>
                    <a:pt x="11453" y="5206"/>
                  </a:cubicBezTo>
                  <a:cubicBezTo>
                    <a:pt x="13238" y="5008"/>
                    <a:pt x="14552" y="3521"/>
                    <a:pt x="14552" y="1736"/>
                  </a:cubicBezTo>
                  <a:lnTo>
                    <a:pt x="145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2" name="Google Shape;21742;p67"/>
            <p:cNvSpPr/>
            <p:nvPr/>
          </p:nvSpPr>
          <p:spPr>
            <a:xfrm>
              <a:off x="2902400" y="2642800"/>
              <a:ext cx="73775" cy="89900"/>
            </a:xfrm>
            <a:custGeom>
              <a:avLst/>
              <a:gdLst/>
              <a:ahLst/>
              <a:cxnLst/>
              <a:rect l="l" t="t" r="r" b="b"/>
              <a:pathLst>
                <a:path w="2951" h="3596" extrusionOk="0">
                  <a:moveTo>
                    <a:pt x="1492" y="0"/>
                  </a:moveTo>
                  <a:cubicBezTo>
                    <a:pt x="693" y="0"/>
                    <a:pt x="0" y="636"/>
                    <a:pt x="0" y="1439"/>
                  </a:cubicBezTo>
                  <a:lnTo>
                    <a:pt x="0" y="3174"/>
                  </a:lnTo>
                  <a:lnTo>
                    <a:pt x="496" y="3595"/>
                  </a:lnTo>
                  <a:lnTo>
                    <a:pt x="967" y="3174"/>
                  </a:lnTo>
                  <a:lnTo>
                    <a:pt x="967" y="1488"/>
                  </a:lnTo>
                  <a:cubicBezTo>
                    <a:pt x="967" y="1205"/>
                    <a:pt x="1178" y="979"/>
                    <a:pt x="1431" y="979"/>
                  </a:cubicBezTo>
                  <a:cubicBezTo>
                    <a:pt x="1466" y="979"/>
                    <a:pt x="1501" y="983"/>
                    <a:pt x="1537" y="992"/>
                  </a:cubicBezTo>
                  <a:cubicBezTo>
                    <a:pt x="1785" y="1017"/>
                    <a:pt x="1959" y="1240"/>
                    <a:pt x="1959" y="1488"/>
                  </a:cubicBezTo>
                  <a:lnTo>
                    <a:pt x="1959" y="3199"/>
                  </a:lnTo>
                  <a:lnTo>
                    <a:pt x="2405" y="3521"/>
                  </a:lnTo>
                  <a:lnTo>
                    <a:pt x="2950" y="3199"/>
                  </a:lnTo>
                  <a:lnTo>
                    <a:pt x="2950" y="1488"/>
                  </a:lnTo>
                  <a:cubicBezTo>
                    <a:pt x="2950" y="720"/>
                    <a:pt x="2330" y="26"/>
                    <a:pt x="1537" y="1"/>
                  </a:cubicBezTo>
                  <a:cubicBezTo>
                    <a:pt x="1522" y="0"/>
                    <a:pt x="1507" y="0"/>
                    <a:pt x="1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3" name="Google Shape;21743;p67"/>
            <p:cNvSpPr/>
            <p:nvPr/>
          </p:nvSpPr>
          <p:spPr>
            <a:xfrm>
              <a:off x="2902400" y="2723375"/>
              <a:ext cx="72525" cy="79975"/>
            </a:xfrm>
            <a:custGeom>
              <a:avLst/>
              <a:gdLst/>
              <a:ahLst/>
              <a:cxnLst/>
              <a:rect l="l" t="t" r="r" b="b"/>
              <a:pathLst>
                <a:path w="2901" h="3199" extrusionOk="0">
                  <a:moveTo>
                    <a:pt x="0" y="0"/>
                  </a:moveTo>
                  <a:lnTo>
                    <a:pt x="0" y="1711"/>
                  </a:lnTo>
                  <a:cubicBezTo>
                    <a:pt x="0" y="2455"/>
                    <a:pt x="620" y="3124"/>
                    <a:pt x="1364" y="3198"/>
                  </a:cubicBezTo>
                  <a:cubicBezTo>
                    <a:pt x="1379" y="3199"/>
                    <a:pt x="1394" y="3199"/>
                    <a:pt x="1409" y="3199"/>
                  </a:cubicBezTo>
                  <a:cubicBezTo>
                    <a:pt x="2208" y="3199"/>
                    <a:pt x="2901" y="2563"/>
                    <a:pt x="2901" y="1736"/>
                  </a:cubicBezTo>
                  <a:lnTo>
                    <a:pt x="2901" y="0"/>
                  </a:lnTo>
                  <a:lnTo>
                    <a:pt x="1959" y="0"/>
                  </a:lnTo>
                  <a:lnTo>
                    <a:pt x="1959" y="1711"/>
                  </a:lnTo>
                  <a:cubicBezTo>
                    <a:pt x="1959" y="1959"/>
                    <a:pt x="1760" y="2207"/>
                    <a:pt x="1512" y="2231"/>
                  </a:cubicBezTo>
                  <a:cubicBezTo>
                    <a:pt x="1499" y="2233"/>
                    <a:pt x="1485" y="2233"/>
                    <a:pt x="1471" y="2233"/>
                  </a:cubicBezTo>
                  <a:cubicBezTo>
                    <a:pt x="1190" y="2233"/>
                    <a:pt x="942" y="1996"/>
                    <a:pt x="942" y="1736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44" name="Google Shape;21744;p67"/>
          <p:cNvGrpSpPr/>
          <p:nvPr/>
        </p:nvGrpSpPr>
        <p:grpSpPr>
          <a:xfrm>
            <a:off x="3294075" y="2539300"/>
            <a:ext cx="413375" cy="237400"/>
            <a:chOff x="3294075" y="2539300"/>
            <a:chExt cx="413375" cy="237400"/>
          </a:xfrm>
        </p:grpSpPr>
        <p:sp>
          <p:nvSpPr>
            <p:cNvPr id="21745" name="Google Shape;21745;p67"/>
            <p:cNvSpPr/>
            <p:nvPr/>
          </p:nvSpPr>
          <p:spPr>
            <a:xfrm>
              <a:off x="3395100" y="2611825"/>
              <a:ext cx="89875" cy="60125"/>
            </a:xfrm>
            <a:custGeom>
              <a:avLst/>
              <a:gdLst/>
              <a:ahLst/>
              <a:cxnLst/>
              <a:rect l="l" t="t" r="r" b="b"/>
              <a:pathLst>
                <a:path w="3595" h="2405" extrusionOk="0">
                  <a:moveTo>
                    <a:pt x="0" y="0"/>
                  </a:moveTo>
                  <a:lnTo>
                    <a:pt x="0" y="2405"/>
                  </a:lnTo>
                  <a:lnTo>
                    <a:pt x="3595" y="2405"/>
                  </a:lnTo>
                  <a:lnTo>
                    <a:pt x="35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6" name="Google Shape;21746;p67"/>
            <p:cNvSpPr/>
            <p:nvPr/>
          </p:nvSpPr>
          <p:spPr>
            <a:xfrm>
              <a:off x="3516550" y="2611825"/>
              <a:ext cx="94850" cy="60125"/>
            </a:xfrm>
            <a:custGeom>
              <a:avLst/>
              <a:gdLst/>
              <a:ahLst/>
              <a:cxnLst/>
              <a:rect l="l" t="t" r="r" b="b"/>
              <a:pathLst>
                <a:path w="3794" h="2405" extrusionOk="0">
                  <a:moveTo>
                    <a:pt x="1" y="0"/>
                  </a:moveTo>
                  <a:lnTo>
                    <a:pt x="1" y="2405"/>
                  </a:lnTo>
                  <a:lnTo>
                    <a:pt x="3794" y="24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7" name="Google Shape;21747;p67"/>
            <p:cNvSpPr/>
            <p:nvPr/>
          </p:nvSpPr>
          <p:spPr>
            <a:xfrm>
              <a:off x="3294075" y="2656450"/>
              <a:ext cx="67575" cy="54550"/>
            </a:xfrm>
            <a:custGeom>
              <a:avLst/>
              <a:gdLst/>
              <a:ahLst/>
              <a:cxnLst/>
              <a:rect l="l" t="t" r="r" b="b"/>
              <a:pathLst>
                <a:path w="2703" h="2182" extrusionOk="0">
                  <a:moveTo>
                    <a:pt x="1240" y="0"/>
                  </a:moveTo>
                  <a:cubicBezTo>
                    <a:pt x="570" y="0"/>
                    <a:pt x="0" y="570"/>
                    <a:pt x="0" y="1240"/>
                  </a:cubicBezTo>
                  <a:lnTo>
                    <a:pt x="0" y="1983"/>
                  </a:lnTo>
                  <a:lnTo>
                    <a:pt x="2479" y="2182"/>
                  </a:lnTo>
                  <a:lnTo>
                    <a:pt x="2702" y="1959"/>
                  </a:lnTo>
                  <a:lnTo>
                    <a:pt x="2479" y="1240"/>
                  </a:lnTo>
                  <a:cubicBezTo>
                    <a:pt x="2479" y="570"/>
                    <a:pt x="1934" y="0"/>
                    <a:pt x="1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8" name="Google Shape;21748;p67"/>
            <p:cNvSpPr/>
            <p:nvPr/>
          </p:nvSpPr>
          <p:spPr>
            <a:xfrm>
              <a:off x="3639275" y="2655825"/>
              <a:ext cx="68175" cy="54550"/>
            </a:xfrm>
            <a:custGeom>
              <a:avLst/>
              <a:gdLst/>
              <a:ahLst/>
              <a:cxnLst/>
              <a:rect l="l" t="t" r="r" b="b"/>
              <a:pathLst>
                <a:path w="2727" h="2182" extrusionOk="0">
                  <a:moveTo>
                    <a:pt x="1487" y="0"/>
                  </a:moveTo>
                  <a:cubicBezTo>
                    <a:pt x="793" y="0"/>
                    <a:pt x="248" y="571"/>
                    <a:pt x="248" y="1240"/>
                  </a:cubicBezTo>
                  <a:lnTo>
                    <a:pt x="0" y="1686"/>
                  </a:lnTo>
                  <a:lnTo>
                    <a:pt x="248" y="2182"/>
                  </a:lnTo>
                  <a:lnTo>
                    <a:pt x="2727" y="1984"/>
                  </a:lnTo>
                  <a:lnTo>
                    <a:pt x="2727" y="1240"/>
                  </a:lnTo>
                  <a:cubicBezTo>
                    <a:pt x="2727" y="571"/>
                    <a:pt x="2157" y="0"/>
                    <a:pt x="14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9" name="Google Shape;21749;p67"/>
            <p:cNvSpPr/>
            <p:nvPr/>
          </p:nvSpPr>
          <p:spPr>
            <a:xfrm>
              <a:off x="3356050" y="2539300"/>
              <a:ext cx="68200" cy="172325"/>
            </a:xfrm>
            <a:custGeom>
              <a:avLst/>
              <a:gdLst/>
              <a:ahLst/>
              <a:cxnLst/>
              <a:rect l="l" t="t" r="r" b="b"/>
              <a:pathLst>
                <a:path w="2728" h="6893" extrusionOk="0">
                  <a:moveTo>
                    <a:pt x="1364" y="1"/>
                  </a:moveTo>
                  <a:lnTo>
                    <a:pt x="0" y="1389"/>
                  </a:lnTo>
                  <a:lnTo>
                    <a:pt x="0" y="6892"/>
                  </a:lnTo>
                  <a:lnTo>
                    <a:pt x="2702" y="6892"/>
                  </a:lnTo>
                  <a:lnTo>
                    <a:pt x="2727" y="1389"/>
                  </a:lnTo>
                  <a:lnTo>
                    <a:pt x="13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0" name="Google Shape;21750;p67"/>
            <p:cNvSpPr/>
            <p:nvPr/>
          </p:nvSpPr>
          <p:spPr>
            <a:xfrm>
              <a:off x="3577900" y="2539300"/>
              <a:ext cx="68200" cy="172325"/>
            </a:xfrm>
            <a:custGeom>
              <a:avLst/>
              <a:gdLst/>
              <a:ahLst/>
              <a:cxnLst/>
              <a:rect l="l" t="t" r="r" b="b"/>
              <a:pathLst>
                <a:path w="2728" h="6893" extrusionOk="0">
                  <a:moveTo>
                    <a:pt x="1364" y="1"/>
                  </a:moveTo>
                  <a:lnTo>
                    <a:pt x="1" y="1389"/>
                  </a:lnTo>
                  <a:lnTo>
                    <a:pt x="1" y="6892"/>
                  </a:lnTo>
                  <a:lnTo>
                    <a:pt x="2703" y="6892"/>
                  </a:lnTo>
                  <a:lnTo>
                    <a:pt x="2728" y="1389"/>
                  </a:lnTo>
                  <a:lnTo>
                    <a:pt x="13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1" name="Google Shape;21751;p67"/>
            <p:cNvSpPr/>
            <p:nvPr/>
          </p:nvSpPr>
          <p:spPr>
            <a:xfrm>
              <a:off x="3466350" y="2539925"/>
              <a:ext cx="50850" cy="171700"/>
            </a:xfrm>
            <a:custGeom>
              <a:avLst/>
              <a:gdLst/>
              <a:ahLst/>
              <a:cxnLst/>
              <a:rect l="l" t="t" r="r" b="b"/>
              <a:pathLst>
                <a:path w="2034" h="6868" extrusionOk="0">
                  <a:moveTo>
                    <a:pt x="1364" y="1"/>
                  </a:moveTo>
                  <a:lnTo>
                    <a:pt x="1" y="1364"/>
                  </a:lnTo>
                  <a:lnTo>
                    <a:pt x="1" y="6867"/>
                  </a:lnTo>
                  <a:lnTo>
                    <a:pt x="1364" y="6867"/>
                  </a:lnTo>
                  <a:lnTo>
                    <a:pt x="2034" y="4091"/>
                  </a:lnTo>
                  <a:lnTo>
                    <a:pt x="13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2" name="Google Shape;21752;p67"/>
            <p:cNvSpPr/>
            <p:nvPr/>
          </p:nvSpPr>
          <p:spPr>
            <a:xfrm>
              <a:off x="3500450" y="2539925"/>
              <a:ext cx="34100" cy="171700"/>
            </a:xfrm>
            <a:custGeom>
              <a:avLst/>
              <a:gdLst/>
              <a:ahLst/>
              <a:cxnLst/>
              <a:rect l="l" t="t" r="r" b="b"/>
              <a:pathLst>
                <a:path w="1364" h="6868" extrusionOk="0">
                  <a:moveTo>
                    <a:pt x="0" y="1"/>
                  </a:moveTo>
                  <a:lnTo>
                    <a:pt x="0" y="6867"/>
                  </a:lnTo>
                  <a:lnTo>
                    <a:pt x="1364" y="6867"/>
                  </a:lnTo>
                  <a:lnTo>
                    <a:pt x="1364" y="13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3" name="Google Shape;21753;p67"/>
            <p:cNvSpPr/>
            <p:nvPr/>
          </p:nvSpPr>
          <p:spPr>
            <a:xfrm>
              <a:off x="3294075" y="2712225"/>
              <a:ext cx="224375" cy="52700"/>
            </a:xfrm>
            <a:custGeom>
              <a:avLst/>
              <a:gdLst/>
              <a:ahLst/>
              <a:cxnLst/>
              <a:rect l="l" t="t" r="r" b="b"/>
              <a:pathLst>
                <a:path w="8975" h="2108" extrusionOk="0">
                  <a:moveTo>
                    <a:pt x="4140" y="0"/>
                  </a:moveTo>
                  <a:lnTo>
                    <a:pt x="0" y="694"/>
                  </a:lnTo>
                  <a:lnTo>
                    <a:pt x="0" y="1686"/>
                  </a:lnTo>
                  <a:lnTo>
                    <a:pt x="3198" y="2107"/>
                  </a:lnTo>
                  <a:lnTo>
                    <a:pt x="8255" y="1785"/>
                  </a:lnTo>
                  <a:lnTo>
                    <a:pt x="8974" y="1190"/>
                  </a:lnTo>
                  <a:lnTo>
                    <a:pt x="8255" y="694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4" name="Google Shape;21754;p67"/>
            <p:cNvSpPr/>
            <p:nvPr/>
          </p:nvSpPr>
          <p:spPr>
            <a:xfrm>
              <a:off x="3500450" y="2718425"/>
              <a:ext cx="207000" cy="48975"/>
            </a:xfrm>
            <a:custGeom>
              <a:avLst/>
              <a:gdLst/>
              <a:ahLst/>
              <a:cxnLst/>
              <a:rect l="l" t="t" r="r" b="b"/>
              <a:pathLst>
                <a:path w="8280" h="1959" extrusionOk="0">
                  <a:moveTo>
                    <a:pt x="4388" y="0"/>
                  </a:moveTo>
                  <a:lnTo>
                    <a:pt x="0" y="446"/>
                  </a:lnTo>
                  <a:lnTo>
                    <a:pt x="0" y="1512"/>
                  </a:lnTo>
                  <a:lnTo>
                    <a:pt x="4884" y="1958"/>
                  </a:lnTo>
                  <a:lnTo>
                    <a:pt x="8280" y="1438"/>
                  </a:lnTo>
                  <a:lnTo>
                    <a:pt x="8280" y="446"/>
                  </a:lnTo>
                  <a:lnTo>
                    <a:pt x="438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5" name="Google Shape;21755;p67"/>
            <p:cNvSpPr/>
            <p:nvPr/>
          </p:nvSpPr>
          <p:spPr>
            <a:xfrm>
              <a:off x="3294075" y="2704775"/>
              <a:ext cx="216300" cy="24200"/>
            </a:xfrm>
            <a:custGeom>
              <a:avLst/>
              <a:gdLst/>
              <a:ahLst/>
              <a:cxnLst/>
              <a:rect l="l" t="t" r="r" b="b"/>
              <a:pathLst>
                <a:path w="8652" h="968" extrusionOk="0">
                  <a:moveTo>
                    <a:pt x="0" y="1"/>
                  </a:moveTo>
                  <a:lnTo>
                    <a:pt x="0" y="26"/>
                  </a:lnTo>
                  <a:lnTo>
                    <a:pt x="0" y="968"/>
                  </a:lnTo>
                  <a:lnTo>
                    <a:pt x="8206" y="968"/>
                  </a:lnTo>
                  <a:lnTo>
                    <a:pt x="8652" y="472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6" name="Google Shape;21756;p67"/>
            <p:cNvSpPr/>
            <p:nvPr/>
          </p:nvSpPr>
          <p:spPr>
            <a:xfrm>
              <a:off x="3500450" y="2705400"/>
              <a:ext cx="207000" cy="23575"/>
            </a:xfrm>
            <a:custGeom>
              <a:avLst/>
              <a:gdLst/>
              <a:ahLst/>
              <a:cxnLst/>
              <a:rect l="l" t="t" r="r" b="b"/>
              <a:pathLst>
                <a:path w="8280" h="943" extrusionOk="0">
                  <a:moveTo>
                    <a:pt x="0" y="1"/>
                  </a:moveTo>
                  <a:lnTo>
                    <a:pt x="0" y="943"/>
                  </a:lnTo>
                  <a:lnTo>
                    <a:pt x="8280" y="943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7" name="Google Shape;21757;p67"/>
            <p:cNvSpPr/>
            <p:nvPr/>
          </p:nvSpPr>
          <p:spPr>
            <a:xfrm>
              <a:off x="3294075" y="2752500"/>
              <a:ext cx="216300" cy="24200"/>
            </a:xfrm>
            <a:custGeom>
              <a:avLst/>
              <a:gdLst/>
              <a:ahLst/>
              <a:cxnLst/>
              <a:rect l="l" t="t" r="r" b="b"/>
              <a:pathLst>
                <a:path w="8652" h="968" extrusionOk="0">
                  <a:moveTo>
                    <a:pt x="0" y="1"/>
                  </a:moveTo>
                  <a:lnTo>
                    <a:pt x="0" y="50"/>
                  </a:lnTo>
                  <a:lnTo>
                    <a:pt x="0" y="967"/>
                  </a:lnTo>
                  <a:lnTo>
                    <a:pt x="8206" y="967"/>
                  </a:lnTo>
                  <a:lnTo>
                    <a:pt x="8652" y="472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8" name="Google Shape;21758;p67"/>
            <p:cNvSpPr/>
            <p:nvPr/>
          </p:nvSpPr>
          <p:spPr>
            <a:xfrm>
              <a:off x="3500450" y="2753750"/>
              <a:ext cx="207000" cy="22950"/>
            </a:xfrm>
            <a:custGeom>
              <a:avLst/>
              <a:gdLst/>
              <a:ahLst/>
              <a:cxnLst/>
              <a:rect l="l" t="t" r="r" b="b"/>
              <a:pathLst>
                <a:path w="8280" h="918" extrusionOk="0">
                  <a:moveTo>
                    <a:pt x="0" y="0"/>
                  </a:moveTo>
                  <a:lnTo>
                    <a:pt x="0" y="917"/>
                  </a:lnTo>
                  <a:lnTo>
                    <a:pt x="8280" y="917"/>
                  </a:lnTo>
                  <a:lnTo>
                    <a:pt x="828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59" name="Google Shape;21759;p67"/>
          <p:cNvGrpSpPr/>
          <p:nvPr/>
        </p:nvGrpSpPr>
        <p:grpSpPr>
          <a:xfrm>
            <a:off x="3993750" y="2451925"/>
            <a:ext cx="414025" cy="413400"/>
            <a:chOff x="3993750" y="2451925"/>
            <a:chExt cx="414025" cy="413400"/>
          </a:xfrm>
        </p:grpSpPr>
        <p:sp>
          <p:nvSpPr>
            <p:cNvPr id="21760" name="Google Shape;21760;p67"/>
            <p:cNvSpPr/>
            <p:nvPr/>
          </p:nvSpPr>
          <p:spPr>
            <a:xfrm>
              <a:off x="4085475" y="2663875"/>
              <a:ext cx="90500" cy="200200"/>
            </a:xfrm>
            <a:custGeom>
              <a:avLst/>
              <a:gdLst/>
              <a:ahLst/>
              <a:cxnLst/>
              <a:rect l="l" t="t" r="r" b="b"/>
              <a:pathLst>
                <a:path w="3620" h="8008" extrusionOk="0">
                  <a:moveTo>
                    <a:pt x="695" y="1"/>
                  </a:moveTo>
                  <a:cubicBezTo>
                    <a:pt x="695" y="1"/>
                    <a:pt x="1" y="4413"/>
                    <a:pt x="1" y="5355"/>
                  </a:cubicBezTo>
                  <a:cubicBezTo>
                    <a:pt x="1" y="6818"/>
                    <a:pt x="1166" y="8008"/>
                    <a:pt x="2653" y="8008"/>
                  </a:cubicBezTo>
                  <a:lnTo>
                    <a:pt x="3620" y="4140"/>
                  </a:lnTo>
                  <a:lnTo>
                    <a:pt x="26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1" name="Google Shape;21761;p67"/>
            <p:cNvSpPr/>
            <p:nvPr/>
          </p:nvSpPr>
          <p:spPr>
            <a:xfrm>
              <a:off x="4151800" y="2663875"/>
              <a:ext cx="66950" cy="200200"/>
            </a:xfrm>
            <a:custGeom>
              <a:avLst/>
              <a:gdLst/>
              <a:ahLst/>
              <a:cxnLst/>
              <a:rect l="l" t="t" r="r" b="b"/>
              <a:pathLst>
                <a:path w="2678" h="8008" extrusionOk="0">
                  <a:moveTo>
                    <a:pt x="0" y="1"/>
                  </a:moveTo>
                  <a:lnTo>
                    <a:pt x="0" y="8008"/>
                  </a:lnTo>
                  <a:cubicBezTo>
                    <a:pt x="1463" y="8008"/>
                    <a:pt x="2677" y="6843"/>
                    <a:pt x="2677" y="5355"/>
                  </a:cubicBezTo>
                  <a:cubicBezTo>
                    <a:pt x="2677" y="4413"/>
                    <a:pt x="1959" y="1"/>
                    <a:pt x="19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2" name="Google Shape;21762;p67"/>
            <p:cNvSpPr/>
            <p:nvPr/>
          </p:nvSpPr>
          <p:spPr>
            <a:xfrm>
              <a:off x="4249700" y="2730200"/>
              <a:ext cx="68825" cy="135125"/>
            </a:xfrm>
            <a:custGeom>
              <a:avLst/>
              <a:gdLst/>
              <a:ahLst/>
              <a:cxnLst/>
              <a:rect l="l" t="t" r="r" b="b"/>
              <a:pathLst>
                <a:path w="2753" h="5405" extrusionOk="0">
                  <a:moveTo>
                    <a:pt x="447" y="0"/>
                  </a:moveTo>
                  <a:cubicBezTo>
                    <a:pt x="447" y="0"/>
                    <a:pt x="1" y="2975"/>
                    <a:pt x="1" y="3570"/>
                  </a:cubicBezTo>
                  <a:cubicBezTo>
                    <a:pt x="1" y="4586"/>
                    <a:pt x="819" y="5404"/>
                    <a:pt x="1811" y="5404"/>
                  </a:cubicBezTo>
                  <a:lnTo>
                    <a:pt x="2753" y="3049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3" name="Google Shape;21763;p67"/>
            <p:cNvSpPr/>
            <p:nvPr/>
          </p:nvSpPr>
          <p:spPr>
            <a:xfrm>
              <a:off x="4294950" y="2730200"/>
              <a:ext cx="45875" cy="135125"/>
            </a:xfrm>
            <a:custGeom>
              <a:avLst/>
              <a:gdLst/>
              <a:ahLst/>
              <a:cxnLst/>
              <a:rect l="l" t="t" r="r" b="b"/>
              <a:pathLst>
                <a:path w="1835" h="5405" extrusionOk="0">
                  <a:moveTo>
                    <a:pt x="1" y="0"/>
                  </a:moveTo>
                  <a:lnTo>
                    <a:pt x="1" y="5404"/>
                  </a:lnTo>
                  <a:cubicBezTo>
                    <a:pt x="1042" y="5404"/>
                    <a:pt x="1835" y="4561"/>
                    <a:pt x="1835" y="3570"/>
                  </a:cubicBezTo>
                  <a:cubicBezTo>
                    <a:pt x="1835" y="2950"/>
                    <a:pt x="1364" y="0"/>
                    <a:pt x="1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4" name="Google Shape;21764;p67"/>
            <p:cNvSpPr/>
            <p:nvPr/>
          </p:nvSpPr>
          <p:spPr>
            <a:xfrm>
              <a:off x="3993750" y="2451925"/>
              <a:ext cx="181625" cy="232425"/>
            </a:xfrm>
            <a:custGeom>
              <a:avLst/>
              <a:gdLst/>
              <a:ahLst/>
              <a:cxnLst/>
              <a:rect l="l" t="t" r="r" b="b"/>
              <a:pathLst>
                <a:path w="7265" h="9297" extrusionOk="0">
                  <a:moveTo>
                    <a:pt x="6273" y="1"/>
                  </a:moveTo>
                  <a:cubicBezTo>
                    <a:pt x="5430" y="1"/>
                    <a:pt x="4612" y="248"/>
                    <a:pt x="3942" y="695"/>
                  </a:cubicBezTo>
                  <a:cubicBezTo>
                    <a:pt x="3248" y="1116"/>
                    <a:pt x="2728" y="1736"/>
                    <a:pt x="2356" y="2455"/>
                  </a:cubicBezTo>
                  <a:cubicBezTo>
                    <a:pt x="1984" y="3198"/>
                    <a:pt x="1513" y="3843"/>
                    <a:pt x="918" y="4339"/>
                  </a:cubicBezTo>
                  <a:cubicBezTo>
                    <a:pt x="348" y="4835"/>
                    <a:pt x="1" y="5578"/>
                    <a:pt x="1" y="6347"/>
                  </a:cubicBezTo>
                  <a:lnTo>
                    <a:pt x="1" y="9297"/>
                  </a:lnTo>
                  <a:lnTo>
                    <a:pt x="6297" y="9297"/>
                  </a:lnTo>
                  <a:lnTo>
                    <a:pt x="7264" y="4810"/>
                  </a:lnTo>
                  <a:lnTo>
                    <a:pt x="62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5" name="Google Shape;21765;p67"/>
            <p:cNvSpPr/>
            <p:nvPr/>
          </p:nvSpPr>
          <p:spPr>
            <a:xfrm>
              <a:off x="4151800" y="2451925"/>
              <a:ext cx="146275" cy="232425"/>
            </a:xfrm>
            <a:custGeom>
              <a:avLst/>
              <a:gdLst/>
              <a:ahLst/>
              <a:cxnLst/>
              <a:rect l="l" t="t" r="r" b="b"/>
              <a:pathLst>
                <a:path w="5851" h="9297" extrusionOk="0">
                  <a:moveTo>
                    <a:pt x="0" y="1"/>
                  </a:moveTo>
                  <a:lnTo>
                    <a:pt x="0" y="9297"/>
                  </a:lnTo>
                  <a:lnTo>
                    <a:pt x="1735" y="9297"/>
                  </a:lnTo>
                  <a:lnTo>
                    <a:pt x="5330" y="5380"/>
                  </a:lnTo>
                  <a:lnTo>
                    <a:pt x="5850" y="5058"/>
                  </a:lnTo>
                  <a:cubicBezTo>
                    <a:pt x="5727" y="4760"/>
                    <a:pt x="5553" y="4537"/>
                    <a:pt x="5305" y="4339"/>
                  </a:cubicBezTo>
                  <a:cubicBezTo>
                    <a:pt x="4710" y="3843"/>
                    <a:pt x="4214" y="3198"/>
                    <a:pt x="3867" y="2455"/>
                  </a:cubicBezTo>
                  <a:cubicBezTo>
                    <a:pt x="3520" y="1736"/>
                    <a:pt x="2975" y="1116"/>
                    <a:pt x="2281" y="695"/>
                  </a:cubicBezTo>
                  <a:cubicBezTo>
                    <a:pt x="1611" y="248"/>
                    <a:pt x="843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6" name="Google Shape;21766;p67"/>
            <p:cNvSpPr/>
            <p:nvPr/>
          </p:nvSpPr>
          <p:spPr>
            <a:xfrm>
              <a:off x="4147763" y="2451925"/>
              <a:ext cx="146275" cy="232425"/>
            </a:xfrm>
            <a:custGeom>
              <a:avLst/>
              <a:gdLst/>
              <a:ahLst/>
              <a:cxnLst/>
              <a:rect l="l" t="t" r="r" b="b"/>
              <a:pathLst>
                <a:path w="5851" h="9297" extrusionOk="0">
                  <a:moveTo>
                    <a:pt x="0" y="1"/>
                  </a:moveTo>
                  <a:lnTo>
                    <a:pt x="0" y="9297"/>
                  </a:lnTo>
                  <a:lnTo>
                    <a:pt x="1735" y="9297"/>
                  </a:lnTo>
                  <a:lnTo>
                    <a:pt x="5330" y="5380"/>
                  </a:lnTo>
                  <a:lnTo>
                    <a:pt x="5850" y="5058"/>
                  </a:lnTo>
                  <a:cubicBezTo>
                    <a:pt x="5727" y="4760"/>
                    <a:pt x="5553" y="4537"/>
                    <a:pt x="5305" y="4339"/>
                  </a:cubicBezTo>
                  <a:cubicBezTo>
                    <a:pt x="4710" y="3843"/>
                    <a:pt x="4214" y="3198"/>
                    <a:pt x="3867" y="2455"/>
                  </a:cubicBezTo>
                  <a:cubicBezTo>
                    <a:pt x="3520" y="1736"/>
                    <a:pt x="2975" y="1116"/>
                    <a:pt x="2281" y="695"/>
                  </a:cubicBezTo>
                  <a:cubicBezTo>
                    <a:pt x="1611" y="248"/>
                    <a:pt x="8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7" name="Google Shape;21767;p67"/>
            <p:cNvSpPr/>
            <p:nvPr/>
          </p:nvSpPr>
          <p:spPr>
            <a:xfrm>
              <a:off x="4071225" y="2559750"/>
              <a:ext cx="24200" cy="24200"/>
            </a:xfrm>
            <a:custGeom>
              <a:avLst/>
              <a:gdLst/>
              <a:ahLst/>
              <a:cxnLst/>
              <a:rect l="l" t="t" r="r" b="b"/>
              <a:pathLst>
                <a:path w="968" h="968" extrusionOk="0">
                  <a:moveTo>
                    <a:pt x="0" y="1"/>
                  </a:moveTo>
                  <a:lnTo>
                    <a:pt x="0" y="968"/>
                  </a:lnTo>
                  <a:lnTo>
                    <a:pt x="967" y="968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8" name="Google Shape;21768;p67"/>
            <p:cNvSpPr/>
            <p:nvPr/>
          </p:nvSpPr>
          <p:spPr>
            <a:xfrm>
              <a:off x="4096025" y="2535600"/>
              <a:ext cx="24175" cy="24175"/>
            </a:xfrm>
            <a:custGeom>
              <a:avLst/>
              <a:gdLst/>
              <a:ahLst/>
              <a:cxnLst/>
              <a:rect l="l" t="t" r="r" b="b"/>
              <a:pathLst>
                <a:path w="967" h="967" extrusionOk="0">
                  <a:moveTo>
                    <a:pt x="0" y="0"/>
                  </a:moveTo>
                  <a:lnTo>
                    <a:pt x="0" y="967"/>
                  </a:lnTo>
                  <a:lnTo>
                    <a:pt x="967" y="967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9" name="Google Shape;21769;p67"/>
            <p:cNvSpPr/>
            <p:nvPr/>
          </p:nvSpPr>
          <p:spPr>
            <a:xfrm>
              <a:off x="4182775" y="2570925"/>
              <a:ext cx="128925" cy="168575"/>
            </a:xfrm>
            <a:custGeom>
              <a:avLst/>
              <a:gdLst/>
              <a:ahLst/>
              <a:cxnLst/>
              <a:rect l="l" t="t" r="r" b="b"/>
              <a:pathLst>
                <a:path w="5157" h="6743" extrusionOk="0">
                  <a:moveTo>
                    <a:pt x="4488" y="0"/>
                  </a:moveTo>
                  <a:cubicBezTo>
                    <a:pt x="3917" y="0"/>
                    <a:pt x="3322" y="174"/>
                    <a:pt x="2802" y="496"/>
                  </a:cubicBezTo>
                  <a:cubicBezTo>
                    <a:pt x="2306" y="793"/>
                    <a:pt x="1885" y="1240"/>
                    <a:pt x="1637" y="1760"/>
                  </a:cubicBezTo>
                  <a:cubicBezTo>
                    <a:pt x="1389" y="2256"/>
                    <a:pt x="1091" y="2677"/>
                    <a:pt x="695" y="3025"/>
                  </a:cubicBezTo>
                  <a:cubicBezTo>
                    <a:pt x="249" y="3396"/>
                    <a:pt x="1" y="3967"/>
                    <a:pt x="1" y="4537"/>
                  </a:cubicBezTo>
                  <a:lnTo>
                    <a:pt x="1" y="6743"/>
                  </a:lnTo>
                  <a:lnTo>
                    <a:pt x="4488" y="6743"/>
                  </a:lnTo>
                  <a:lnTo>
                    <a:pt x="5157" y="3743"/>
                  </a:lnTo>
                  <a:lnTo>
                    <a:pt x="44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0" name="Google Shape;21770;p67"/>
            <p:cNvSpPr/>
            <p:nvPr/>
          </p:nvSpPr>
          <p:spPr>
            <a:xfrm>
              <a:off x="4294325" y="2570925"/>
              <a:ext cx="113450" cy="167975"/>
            </a:xfrm>
            <a:custGeom>
              <a:avLst/>
              <a:gdLst/>
              <a:ahLst/>
              <a:cxnLst/>
              <a:rect l="l" t="t" r="r" b="b"/>
              <a:pathLst>
                <a:path w="4538" h="6719" extrusionOk="0">
                  <a:moveTo>
                    <a:pt x="1" y="0"/>
                  </a:moveTo>
                  <a:lnTo>
                    <a:pt x="1" y="6718"/>
                  </a:lnTo>
                  <a:lnTo>
                    <a:pt x="4488" y="6718"/>
                  </a:lnTo>
                  <a:lnTo>
                    <a:pt x="4488" y="4512"/>
                  </a:lnTo>
                  <a:cubicBezTo>
                    <a:pt x="4537" y="3967"/>
                    <a:pt x="4289" y="3396"/>
                    <a:pt x="3818" y="3025"/>
                  </a:cubicBezTo>
                  <a:cubicBezTo>
                    <a:pt x="3422" y="2677"/>
                    <a:pt x="3099" y="2281"/>
                    <a:pt x="2852" y="1760"/>
                  </a:cubicBezTo>
                  <a:cubicBezTo>
                    <a:pt x="2604" y="1240"/>
                    <a:pt x="2207" y="793"/>
                    <a:pt x="1711" y="496"/>
                  </a:cubicBezTo>
                  <a:cubicBezTo>
                    <a:pt x="1215" y="174"/>
                    <a:pt x="620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1" name="Google Shape;21771;p67"/>
            <p:cNvSpPr/>
            <p:nvPr/>
          </p:nvSpPr>
          <p:spPr>
            <a:xfrm>
              <a:off x="4321600" y="2664500"/>
              <a:ext cx="24200" cy="24200"/>
            </a:xfrm>
            <a:custGeom>
              <a:avLst/>
              <a:gdLst/>
              <a:ahLst/>
              <a:cxnLst/>
              <a:rect l="l" t="t" r="r" b="b"/>
              <a:pathLst>
                <a:path w="968" h="968" extrusionOk="0">
                  <a:moveTo>
                    <a:pt x="1" y="0"/>
                  </a:moveTo>
                  <a:lnTo>
                    <a:pt x="1" y="967"/>
                  </a:lnTo>
                  <a:lnTo>
                    <a:pt x="967" y="967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72" name="Google Shape;21772;p67"/>
          <p:cNvGrpSpPr/>
          <p:nvPr/>
        </p:nvGrpSpPr>
        <p:grpSpPr>
          <a:xfrm>
            <a:off x="4685400" y="2451925"/>
            <a:ext cx="412750" cy="413400"/>
            <a:chOff x="4685400" y="2451925"/>
            <a:chExt cx="412750" cy="413400"/>
          </a:xfrm>
        </p:grpSpPr>
        <p:sp>
          <p:nvSpPr>
            <p:cNvPr id="21773" name="Google Shape;21773;p67"/>
            <p:cNvSpPr/>
            <p:nvPr/>
          </p:nvSpPr>
          <p:spPr>
            <a:xfrm>
              <a:off x="4791975" y="2609950"/>
              <a:ext cx="119025" cy="134525"/>
            </a:xfrm>
            <a:custGeom>
              <a:avLst/>
              <a:gdLst/>
              <a:ahLst/>
              <a:cxnLst/>
              <a:rect l="l" t="t" r="r" b="b"/>
              <a:pathLst>
                <a:path w="4761" h="5381" extrusionOk="0">
                  <a:moveTo>
                    <a:pt x="4017" y="1"/>
                  </a:moveTo>
                  <a:lnTo>
                    <a:pt x="1" y="2976"/>
                  </a:lnTo>
                  <a:lnTo>
                    <a:pt x="1" y="5380"/>
                  </a:lnTo>
                  <a:lnTo>
                    <a:pt x="4017" y="5380"/>
                  </a:lnTo>
                  <a:lnTo>
                    <a:pt x="4760" y="2083"/>
                  </a:lnTo>
                  <a:lnTo>
                    <a:pt x="40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4" name="Google Shape;21774;p67"/>
            <p:cNvSpPr/>
            <p:nvPr/>
          </p:nvSpPr>
          <p:spPr>
            <a:xfrm>
              <a:off x="4892375" y="2611200"/>
              <a:ext cx="101050" cy="133900"/>
            </a:xfrm>
            <a:custGeom>
              <a:avLst/>
              <a:gdLst/>
              <a:ahLst/>
              <a:cxnLst/>
              <a:rect l="l" t="t" r="r" b="b"/>
              <a:pathLst>
                <a:path w="4042" h="5356" extrusionOk="0">
                  <a:moveTo>
                    <a:pt x="1" y="0"/>
                  </a:moveTo>
                  <a:lnTo>
                    <a:pt x="1" y="5355"/>
                  </a:lnTo>
                  <a:lnTo>
                    <a:pt x="4041" y="5355"/>
                  </a:lnTo>
                  <a:lnTo>
                    <a:pt x="4041" y="29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5" name="Google Shape;21775;p67"/>
            <p:cNvSpPr/>
            <p:nvPr/>
          </p:nvSpPr>
          <p:spPr>
            <a:xfrm>
              <a:off x="4791975" y="2670075"/>
              <a:ext cx="119025" cy="195250"/>
            </a:xfrm>
            <a:custGeom>
              <a:avLst/>
              <a:gdLst/>
              <a:ahLst/>
              <a:cxnLst/>
              <a:rect l="l" t="t" r="r" b="b"/>
              <a:pathLst>
                <a:path w="4761" h="7810" extrusionOk="0">
                  <a:moveTo>
                    <a:pt x="4017" y="1"/>
                  </a:moveTo>
                  <a:lnTo>
                    <a:pt x="1" y="2975"/>
                  </a:lnTo>
                  <a:lnTo>
                    <a:pt x="1" y="7809"/>
                  </a:lnTo>
                  <a:lnTo>
                    <a:pt x="4017" y="7809"/>
                  </a:lnTo>
                  <a:lnTo>
                    <a:pt x="4760" y="3149"/>
                  </a:lnTo>
                  <a:lnTo>
                    <a:pt x="40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6" name="Google Shape;21776;p67"/>
            <p:cNvSpPr/>
            <p:nvPr/>
          </p:nvSpPr>
          <p:spPr>
            <a:xfrm>
              <a:off x="4892375" y="2670700"/>
              <a:ext cx="101050" cy="194625"/>
            </a:xfrm>
            <a:custGeom>
              <a:avLst/>
              <a:gdLst/>
              <a:ahLst/>
              <a:cxnLst/>
              <a:rect l="l" t="t" r="r" b="b"/>
              <a:pathLst>
                <a:path w="4042" h="7785" extrusionOk="0">
                  <a:moveTo>
                    <a:pt x="1" y="0"/>
                  </a:moveTo>
                  <a:lnTo>
                    <a:pt x="1" y="7784"/>
                  </a:lnTo>
                  <a:lnTo>
                    <a:pt x="4041" y="7784"/>
                  </a:lnTo>
                  <a:lnTo>
                    <a:pt x="4041" y="295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7" name="Google Shape;21777;p67"/>
            <p:cNvSpPr/>
            <p:nvPr/>
          </p:nvSpPr>
          <p:spPr>
            <a:xfrm>
              <a:off x="4685400" y="2451925"/>
              <a:ext cx="199575" cy="117775"/>
            </a:xfrm>
            <a:custGeom>
              <a:avLst/>
              <a:gdLst/>
              <a:ahLst/>
              <a:cxnLst/>
              <a:rect l="l" t="t" r="r" b="b"/>
              <a:pathLst>
                <a:path w="7983" h="4711" extrusionOk="0">
                  <a:moveTo>
                    <a:pt x="3173" y="1"/>
                  </a:moveTo>
                  <a:lnTo>
                    <a:pt x="1661" y="1661"/>
                  </a:lnTo>
                  <a:lnTo>
                    <a:pt x="2454" y="2455"/>
                  </a:lnTo>
                  <a:lnTo>
                    <a:pt x="0" y="2455"/>
                  </a:lnTo>
                  <a:lnTo>
                    <a:pt x="0" y="4711"/>
                  </a:lnTo>
                  <a:lnTo>
                    <a:pt x="7982" y="4711"/>
                  </a:lnTo>
                  <a:lnTo>
                    <a:pt x="7982" y="2554"/>
                  </a:lnTo>
                  <a:lnTo>
                    <a:pt x="7784" y="2430"/>
                  </a:lnTo>
                  <a:lnTo>
                    <a:pt x="5627" y="2430"/>
                  </a:lnTo>
                  <a:lnTo>
                    <a:pt x="31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8" name="Google Shape;21778;p67"/>
            <p:cNvSpPr/>
            <p:nvPr/>
          </p:nvSpPr>
          <p:spPr>
            <a:xfrm>
              <a:off x="4898575" y="2512650"/>
              <a:ext cx="199575" cy="56425"/>
            </a:xfrm>
            <a:custGeom>
              <a:avLst/>
              <a:gdLst/>
              <a:ahLst/>
              <a:cxnLst/>
              <a:rect l="l" t="t" r="r" b="b"/>
              <a:pathLst>
                <a:path w="7983" h="2257" extrusionOk="0">
                  <a:moveTo>
                    <a:pt x="249" y="1"/>
                  </a:moveTo>
                  <a:lnTo>
                    <a:pt x="1" y="150"/>
                  </a:lnTo>
                  <a:lnTo>
                    <a:pt x="1" y="2257"/>
                  </a:lnTo>
                  <a:lnTo>
                    <a:pt x="7983" y="2257"/>
                  </a:lnTo>
                  <a:lnTo>
                    <a:pt x="79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9" name="Google Shape;21779;p67"/>
            <p:cNvSpPr/>
            <p:nvPr/>
          </p:nvSpPr>
          <p:spPr>
            <a:xfrm>
              <a:off x="4855200" y="2742575"/>
              <a:ext cx="59525" cy="74400"/>
            </a:xfrm>
            <a:custGeom>
              <a:avLst/>
              <a:gdLst/>
              <a:ahLst/>
              <a:cxnLst/>
              <a:rect l="l" t="t" r="r" b="b"/>
              <a:pathLst>
                <a:path w="2381" h="2976" extrusionOk="0">
                  <a:moveTo>
                    <a:pt x="1488" y="1"/>
                  </a:moveTo>
                  <a:cubicBezTo>
                    <a:pt x="645" y="1"/>
                    <a:pt x="0" y="645"/>
                    <a:pt x="0" y="1488"/>
                  </a:cubicBezTo>
                  <a:cubicBezTo>
                    <a:pt x="0" y="2331"/>
                    <a:pt x="694" y="2976"/>
                    <a:pt x="1488" y="2976"/>
                  </a:cubicBezTo>
                  <a:lnTo>
                    <a:pt x="2380" y="1488"/>
                  </a:lnTo>
                  <a:lnTo>
                    <a:pt x="14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0" name="Google Shape;21780;p67"/>
            <p:cNvSpPr/>
            <p:nvPr/>
          </p:nvSpPr>
          <p:spPr>
            <a:xfrm>
              <a:off x="4892375" y="2742575"/>
              <a:ext cx="37225" cy="74400"/>
            </a:xfrm>
            <a:custGeom>
              <a:avLst/>
              <a:gdLst/>
              <a:ahLst/>
              <a:cxnLst/>
              <a:rect l="l" t="t" r="r" b="b"/>
              <a:pathLst>
                <a:path w="1489" h="2976" extrusionOk="0">
                  <a:moveTo>
                    <a:pt x="1" y="1"/>
                  </a:moveTo>
                  <a:lnTo>
                    <a:pt x="1" y="2976"/>
                  </a:lnTo>
                  <a:cubicBezTo>
                    <a:pt x="819" y="2976"/>
                    <a:pt x="1488" y="2331"/>
                    <a:pt x="1488" y="1488"/>
                  </a:cubicBezTo>
                  <a:cubicBezTo>
                    <a:pt x="1488" y="645"/>
                    <a:pt x="81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1" name="Google Shape;21781;p67"/>
            <p:cNvSpPr/>
            <p:nvPr/>
          </p:nvSpPr>
          <p:spPr>
            <a:xfrm>
              <a:off x="4879975" y="2513275"/>
              <a:ext cx="18625" cy="106000"/>
            </a:xfrm>
            <a:custGeom>
              <a:avLst/>
              <a:gdLst/>
              <a:ahLst/>
              <a:cxnLst/>
              <a:rect l="l" t="t" r="r" b="b"/>
              <a:pathLst>
                <a:path w="745" h="4240" extrusionOk="0">
                  <a:moveTo>
                    <a:pt x="1" y="1"/>
                  </a:moveTo>
                  <a:lnTo>
                    <a:pt x="1" y="4240"/>
                  </a:lnTo>
                  <a:lnTo>
                    <a:pt x="497" y="4240"/>
                  </a:lnTo>
                  <a:lnTo>
                    <a:pt x="745" y="2579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2" name="Google Shape;21782;p67"/>
            <p:cNvSpPr/>
            <p:nvPr/>
          </p:nvSpPr>
          <p:spPr>
            <a:xfrm>
              <a:off x="4892375" y="2513275"/>
              <a:ext cx="12425" cy="106000"/>
            </a:xfrm>
            <a:custGeom>
              <a:avLst/>
              <a:gdLst/>
              <a:ahLst/>
              <a:cxnLst/>
              <a:rect l="l" t="t" r="r" b="b"/>
              <a:pathLst>
                <a:path w="497" h="4240" extrusionOk="0">
                  <a:moveTo>
                    <a:pt x="1" y="1"/>
                  </a:moveTo>
                  <a:lnTo>
                    <a:pt x="1" y="4240"/>
                  </a:lnTo>
                  <a:lnTo>
                    <a:pt x="497" y="4240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3" name="Google Shape;21783;p67"/>
            <p:cNvSpPr/>
            <p:nvPr/>
          </p:nvSpPr>
          <p:spPr>
            <a:xfrm>
              <a:off x="4956825" y="2451925"/>
              <a:ext cx="68825" cy="60750"/>
            </a:xfrm>
            <a:custGeom>
              <a:avLst/>
              <a:gdLst/>
              <a:ahLst/>
              <a:cxnLst/>
              <a:rect l="l" t="t" r="r" b="b"/>
              <a:pathLst>
                <a:path w="2753" h="2430" extrusionOk="0">
                  <a:moveTo>
                    <a:pt x="1" y="1"/>
                  </a:moveTo>
                  <a:lnTo>
                    <a:pt x="1" y="967"/>
                  </a:lnTo>
                  <a:cubicBezTo>
                    <a:pt x="1" y="1785"/>
                    <a:pt x="645" y="2430"/>
                    <a:pt x="1439" y="2430"/>
                  </a:cubicBezTo>
                  <a:lnTo>
                    <a:pt x="2405" y="2430"/>
                  </a:lnTo>
                  <a:lnTo>
                    <a:pt x="2753" y="1959"/>
                  </a:lnTo>
                  <a:lnTo>
                    <a:pt x="2405" y="1463"/>
                  </a:lnTo>
                  <a:cubicBezTo>
                    <a:pt x="2405" y="670"/>
                    <a:pt x="1761" y="1"/>
                    <a:pt x="9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4" name="Google Shape;21784;p67"/>
            <p:cNvSpPr/>
            <p:nvPr/>
          </p:nvSpPr>
          <p:spPr>
            <a:xfrm>
              <a:off x="5016950" y="2451925"/>
              <a:ext cx="60750" cy="60750"/>
            </a:xfrm>
            <a:custGeom>
              <a:avLst/>
              <a:gdLst/>
              <a:ahLst/>
              <a:cxnLst/>
              <a:rect l="l" t="t" r="r" b="b"/>
              <a:pathLst>
                <a:path w="2430" h="2430" extrusionOk="0">
                  <a:moveTo>
                    <a:pt x="1463" y="1"/>
                  </a:moveTo>
                  <a:cubicBezTo>
                    <a:pt x="670" y="1"/>
                    <a:pt x="0" y="670"/>
                    <a:pt x="0" y="1463"/>
                  </a:cubicBezTo>
                  <a:lnTo>
                    <a:pt x="0" y="2430"/>
                  </a:lnTo>
                  <a:lnTo>
                    <a:pt x="967" y="2430"/>
                  </a:lnTo>
                  <a:cubicBezTo>
                    <a:pt x="1785" y="2430"/>
                    <a:pt x="2430" y="1785"/>
                    <a:pt x="2430" y="967"/>
                  </a:cubicBezTo>
                  <a:lnTo>
                    <a:pt x="243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85" name="Google Shape;21785;p67"/>
          <p:cNvGrpSpPr/>
          <p:nvPr/>
        </p:nvGrpSpPr>
        <p:grpSpPr>
          <a:xfrm>
            <a:off x="5397475" y="2500875"/>
            <a:ext cx="412775" cy="315475"/>
            <a:chOff x="5397475" y="2500875"/>
            <a:chExt cx="412775" cy="315475"/>
          </a:xfrm>
        </p:grpSpPr>
        <p:sp>
          <p:nvSpPr>
            <p:cNvPr id="21786" name="Google Shape;21786;p67"/>
            <p:cNvSpPr/>
            <p:nvPr/>
          </p:nvSpPr>
          <p:spPr>
            <a:xfrm>
              <a:off x="5397475" y="2500875"/>
              <a:ext cx="218800" cy="65725"/>
            </a:xfrm>
            <a:custGeom>
              <a:avLst/>
              <a:gdLst/>
              <a:ahLst/>
              <a:cxnLst/>
              <a:rect l="l" t="t" r="r" b="b"/>
              <a:pathLst>
                <a:path w="8752" h="2629" extrusionOk="0">
                  <a:moveTo>
                    <a:pt x="0" y="1"/>
                  </a:moveTo>
                  <a:lnTo>
                    <a:pt x="0" y="2629"/>
                  </a:lnTo>
                  <a:lnTo>
                    <a:pt x="967" y="2306"/>
                  </a:lnTo>
                  <a:lnTo>
                    <a:pt x="967" y="968"/>
                  </a:lnTo>
                  <a:lnTo>
                    <a:pt x="2231" y="968"/>
                  </a:lnTo>
                  <a:lnTo>
                    <a:pt x="2231" y="2455"/>
                  </a:lnTo>
                  <a:lnTo>
                    <a:pt x="3198" y="2455"/>
                  </a:lnTo>
                  <a:lnTo>
                    <a:pt x="3198" y="968"/>
                  </a:lnTo>
                  <a:lnTo>
                    <a:pt x="4438" y="968"/>
                  </a:lnTo>
                  <a:lnTo>
                    <a:pt x="4438" y="2455"/>
                  </a:lnTo>
                  <a:lnTo>
                    <a:pt x="5404" y="2455"/>
                  </a:lnTo>
                  <a:lnTo>
                    <a:pt x="5404" y="968"/>
                  </a:lnTo>
                  <a:lnTo>
                    <a:pt x="6669" y="968"/>
                  </a:lnTo>
                  <a:lnTo>
                    <a:pt x="6669" y="2455"/>
                  </a:lnTo>
                  <a:lnTo>
                    <a:pt x="7635" y="2455"/>
                  </a:lnTo>
                  <a:lnTo>
                    <a:pt x="7635" y="968"/>
                  </a:lnTo>
                  <a:lnTo>
                    <a:pt x="8280" y="968"/>
                  </a:lnTo>
                  <a:lnTo>
                    <a:pt x="8751" y="472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7" name="Google Shape;21787;p67"/>
            <p:cNvSpPr/>
            <p:nvPr/>
          </p:nvSpPr>
          <p:spPr>
            <a:xfrm>
              <a:off x="5603850" y="2500875"/>
              <a:ext cx="206400" cy="65725"/>
            </a:xfrm>
            <a:custGeom>
              <a:avLst/>
              <a:gdLst/>
              <a:ahLst/>
              <a:cxnLst/>
              <a:rect l="l" t="t" r="r" b="b"/>
              <a:pathLst>
                <a:path w="8256" h="2629" extrusionOk="0">
                  <a:moveTo>
                    <a:pt x="0" y="1"/>
                  </a:moveTo>
                  <a:lnTo>
                    <a:pt x="0" y="968"/>
                  </a:lnTo>
                  <a:lnTo>
                    <a:pt x="620" y="968"/>
                  </a:lnTo>
                  <a:lnTo>
                    <a:pt x="620" y="2455"/>
                  </a:lnTo>
                  <a:lnTo>
                    <a:pt x="1562" y="2455"/>
                  </a:lnTo>
                  <a:lnTo>
                    <a:pt x="1562" y="968"/>
                  </a:lnTo>
                  <a:lnTo>
                    <a:pt x="2851" y="968"/>
                  </a:lnTo>
                  <a:lnTo>
                    <a:pt x="2851" y="2455"/>
                  </a:lnTo>
                  <a:lnTo>
                    <a:pt x="3793" y="2455"/>
                  </a:lnTo>
                  <a:lnTo>
                    <a:pt x="3793" y="968"/>
                  </a:lnTo>
                  <a:lnTo>
                    <a:pt x="5082" y="968"/>
                  </a:lnTo>
                  <a:lnTo>
                    <a:pt x="5082" y="2455"/>
                  </a:lnTo>
                  <a:lnTo>
                    <a:pt x="6024" y="2455"/>
                  </a:lnTo>
                  <a:lnTo>
                    <a:pt x="6024" y="968"/>
                  </a:lnTo>
                  <a:lnTo>
                    <a:pt x="7313" y="968"/>
                  </a:lnTo>
                  <a:lnTo>
                    <a:pt x="7313" y="2306"/>
                  </a:lnTo>
                  <a:lnTo>
                    <a:pt x="8255" y="2629"/>
                  </a:lnTo>
                  <a:lnTo>
                    <a:pt x="8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8" name="Google Shape;21788;p67"/>
            <p:cNvSpPr/>
            <p:nvPr/>
          </p:nvSpPr>
          <p:spPr>
            <a:xfrm>
              <a:off x="5397475" y="2558525"/>
              <a:ext cx="220025" cy="58900"/>
            </a:xfrm>
            <a:custGeom>
              <a:avLst/>
              <a:gdLst/>
              <a:ahLst/>
              <a:cxnLst/>
              <a:rect l="l" t="t" r="r" b="b"/>
              <a:pathLst>
                <a:path w="8801" h="2356" extrusionOk="0">
                  <a:moveTo>
                    <a:pt x="0" y="0"/>
                  </a:moveTo>
                  <a:lnTo>
                    <a:pt x="0" y="2107"/>
                  </a:lnTo>
                  <a:lnTo>
                    <a:pt x="8280" y="2355"/>
                  </a:lnTo>
                  <a:lnTo>
                    <a:pt x="8801" y="893"/>
                  </a:lnTo>
                  <a:lnTo>
                    <a:pt x="82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9" name="Google Shape;21789;p67"/>
            <p:cNvSpPr/>
            <p:nvPr/>
          </p:nvSpPr>
          <p:spPr>
            <a:xfrm>
              <a:off x="5603850" y="2558525"/>
              <a:ext cx="206400" cy="58900"/>
            </a:xfrm>
            <a:custGeom>
              <a:avLst/>
              <a:gdLst/>
              <a:ahLst/>
              <a:cxnLst/>
              <a:rect l="l" t="t" r="r" b="b"/>
              <a:pathLst>
                <a:path w="8256" h="2356" extrusionOk="0">
                  <a:moveTo>
                    <a:pt x="0" y="0"/>
                  </a:moveTo>
                  <a:lnTo>
                    <a:pt x="0" y="2355"/>
                  </a:lnTo>
                  <a:lnTo>
                    <a:pt x="8255" y="2107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0" name="Google Shape;21790;p67"/>
            <p:cNvSpPr/>
            <p:nvPr/>
          </p:nvSpPr>
          <p:spPr>
            <a:xfrm>
              <a:off x="5397475" y="2611200"/>
              <a:ext cx="217550" cy="63250"/>
            </a:xfrm>
            <a:custGeom>
              <a:avLst/>
              <a:gdLst/>
              <a:ahLst/>
              <a:cxnLst/>
              <a:rect l="l" t="t" r="r" b="b"/>
              <a:pathLst>
                <a:path w="8702" h="2530" extrusionOk="0">
                  <a:moveTo>
                    <a:pt x="0" y="0"/>
                  </a:moveTo>
                  <a:lnTo>
                    <a:pt x="0" y="1909"/>
                  </a:lnTo>
                  <a:lnTo>
                    <a:pt x="1959" y="2529"/>
                  </a:lnTo>
                  <a:lnTo>
                    <a:pt x="5132" y="1909"/>
                  </a:lnTo>
                  <a:cubicBezTo>
                    <a:pt x="5875" y="1017"/>
                    <a:pt x="6991" y="447"/>
                    <a:pt x="8230" y="447"/>
                  </a:cubicBezTo>
                  <a:lnTo>
                    <a:pt x="8701" y="199"/>
                  </a:lnTo>
                  <a:lnTo>
                    <a:pt x="82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1" name="Google Shape;21791;p67"/>
            <p:cNvSpPr/>
            <p:nvPr/>
          </p:nvSpPr>
          <p:spPr>
            <a:xfrm>
              <a:off x="5603850" y="2611200"/>
              <a:ext cx="206400" cy="63250"/>
            </a:xfrm>
            <a:custGeom>
              <a:avLst/>
              <a:gdLst/>
              <a:ahLst/>
              <a:cxnLst/>
              <a:rect l="l" t="t" r="r" b="b"/>
              <a:pathLst>
                <a:path w="8256" h="2530" extrusionOk="0">
                  <a:moveTo>
                    <a:pt x="0" y="0"/>
                  </a:moveTo>
                  <a:lnTo>
                    <a:pt x="0" y="496"/>
                  </a:lnTo>
                  <a:cubicBezTo>
                    <a:pt x="51" y="494"/>
                    <a:pt x="102" y="493"/>
                    <a:pt x="153" y="493"/>
                  </a:cubicBezTo>
                  <a:cubicBezTo>
                    <a:pt x="1354" y="493"/>
                    <a:pt x="2410" y="1053"/>
                    <a:pt x="3124" y="1909"/>
                  </a:cubicBezTo>
                  <a:lnTo>
                    <a:pt x="6074" y="2529"/>
                  </a:lnTo>
                  <a:lnTo>
                    <a:pt x="8255" y="1909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2" name="Google Shape;21792;p67"/>
            <p:cNvSpPr/>
            <p:nvPr/>
          </p:nvSpPr>
          <p:spPr>
            <a:xfrm>
              <a:off x="5681925" y="2658925"/>
              <a:ext cx="128325" cy="59525"/>
            </a:xfrm>
            <a:custGeom>
              <a:avLst/>
              <a:gdLst/>
              <a:ahLst/>
              <a:cxnLst/>
              <a:rect l="l" t="t" r="r" b="b"/>
              <a:pathLst>
                <a:path w="5133" h="2381" extrusionOk="0">
                  <a:moveTo>
                    <a:pt x="1" y="0"/>
                  </a:moveTo>
                  <a:cubicBezTo>
                    <a:pt x="472" y="570"/>
                    <a:pt x="769" y="1215"/>
                    <a:pt x="893" y="1934"/>
                  </a:cubicBezTo>
                  <a:lnTo>
                    <a:pt x="3099" y="2380"/>
                  </a:lnTo>
                  <a:lnTo>
                    <a:pt x="5132" y="1934"/>
                  </a:lnTo>
                  <a:lnTo>
                    <a:pt x="5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3" name="Google Shape;21793;p67"/>
            <p:cNvSpPr/>
            <p:nvPr/>
          </p:nvSpPr>
          <p:spPr>
            <a:xfrm>
              <a:off x="5397475" y="2658925"/>
              <a:ext cx="129550" cy="59525"/>
            </a:xfrm>
            <a:custGeom>
              <a:avLst/>
              <a:gdLst/>
              <a:ahLst/>
              <a:cxnLst/>
              <a:rect l="l" t="t" r="r" b="b"/>
              <a:pathLst>
                <a:path w="5182" h="2381" extrusionOk="0">
                  <a:moveTo>
                    <a:pt x="0" y="0"/>
                  </a:moveTo>
                  <a:lnTo>
                    <a:pt x="0" y="1934"/>
                  </a:lnTo>
                  <a:lnTo>
                    <a:pt x="2132" y="2380"/>
                  </a:lnTo>
                  <a:lnTo>
                    <a:pt x="4264" y="1934"/>
                  </a:lnTo>
                  <a:cubicBezTo>
                    <a:pt x="4388" y="1190"/>
                    <a:pt x="4710" y="521"/>
                    <a:pt x="51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4" name="Google Shape;21794;p67"/>
            <p:cNvSpPr/>
            <p:nvPr/>
          </p:nvSpPr>
          <p:spPr>
            <a:xfrm>
              <a:off x="5397475" y="2707250"/>
              <a:ext cx="106000" cy="52700"/>
            </a:xfrm>
            <a:custGeom>
              <a:avLst/>
              <a:gdLst/>
              <a:ahLst/>
              <a:cxnLst/>
              <a:rect l="l" t="t" r="r" b="b"/>
              <a:pathLst>
                <a:path w="4240" h="2108" extrusionOk="0">
                  <a:moveTo>
                    <a:pt x="0" y="1"/>
                  </a:moveTo>
                  <a:lnTo>
                    <a:pt x="0" y="1488"/>
                  </a:lnTo>
                  <a:lnTo>
                    <a:pt x="4190" y="2108"/>
                  </a:lnTo>
                  <a:lnTo>
                    <a:pt x="4190" y="670"/>
                  </a:lnTo>
                  <a:cubicBezTo>
                    <a:pt x="4190" y="447"/>
                    <a:pt x="4215" y="199"/>
                    <a:pt x="4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5" name="Google Shape;21795;p67"/>
            <p:cNvSpPr/>
            <p:nvPr/>
          </p:nvSpPr>
          <p:spPr>
            <a:xfrm>
              <a:off x="5704250" y="2707250"/>
              <a:ext cx="106000" cy="52700"/>
            </a:xfrm>
            <a:custGeom>
              <a:avLst/>
              <a:gdLst/>
              <a:ahLst/>
              <a:cxnLst/>
              <a:rect l="l" t="t" r="r" b="b"/>
              <a:pathLst>
                <a:path w="4240" h="2108" extrusionOk="0">
                  <a:moveTo>
                    <a:pt x="0" y="1"/>
                  </a:moveTo>
                  <a:cubicBezTo>
                    <a:pt x="25" y="249"/>
                    <a:pt x="75" y="447"/>
                    <a:pt x="75" y="670"/>
                  </a:cubicBezTo>
                  <a:lnTo>
                    <a:pt x="75" y="2108"/>
                  </a:lnTo>
                  <a:lnTo>
                    <a:pt x="4239" y="1488"/>
                  </a:lnTo>
                  <a:lnTo>
                    <a:pt x="42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6" name="Google Shape;21796;p67"/>
            <p:cNvSpPr/>
            <p:nvPr/>
          </p:nvSpPr>
          <p:spPr>
            <a:xfrm>
              <a:off x="5397475" y="2745075"/>
              <a:ext cx="223750" cy="58900"/>
            </a:xfrm>
            <a:custGeom>
              <a:avLst/>
              <a:gdLst/>
              <a:ahLst/>
              <a:cxnLst/>
              <a:rect l="l" t="t" r="r" b="b"/>
              <a:pathLst>
                <a:path w="8950" h="2356" extrusionOk="0">
                  <a:moveTo>
                    <a:pt x="5330" y="0"/>
                  </a:moveTo>
                  <a:lnTo>
                    <a:pt x="0" y="917"/>
                  </a:lnTo>
                  <a:lnTo>
                    <a:pt x="0" y="1909"/>
                  </a:lnTo>
                  <a:lnTo>
                    <a:pt x="3198" y="2355"/>
                  </a:lnTo>
                  <a:lnTo>
                    <a:pt x="8255" y="2008"/>
                  </a:lnTo>
                  <a:lnTo>
                    <a:pt x="8949" y="1413"/>
                  </a:lnTo>
                  <a:lnTo>
                    <a:pt x="8255" y="917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7" name="Google Shape;21797;p67"/>
            <p:cNvSpPr/>
            <p:nvPr/>
          </p:nvSpPr>
          <p:spPr>
            <a:xfrm>
              <a:off x="5603850" y="2768000"/>
              <a:ext cx="206400" cy="38450"/>
            </a:xfrm>
            <a:custGeom>
              <a:avLst/>
              <a:gdLst/>
              <a:ahLst/>
              <a:cxnLst/>
              <a:rect l="l" t="t" r="r" b="b"/>
              <a:pathLst>
                <a:path w="8256" h="1538" extrusionOk="0">
                  <a:moveTo>
                    <a:pt x="0" y="0"/>
                  </a:moveTo>
                  <a:lnTo>
                    <a:pt x="0" y="1091"/>
                  </a:lnTo>
                  <a:lnTo>
                    <a:pt x="4884" y="1537"/>
                  </a:lnTo>
                  <a:lnTo>
                    <a:pt x="8255" y="992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8" name="Google Shape;21798;p67"/>
            <p:cNvSpPr/>
            <p:nvPr/>
          </p:nvSpPr>
          <p:spPr>
            <a:xfrm>
              <a:off x="5397475" y="2792175"/>
              <a:ext cx="216300" cy="24175"/>
            </a:xfrm>
            <a:custGeom>
              <a:avLst/>
              <a:gdLst/>
              <a:ahLst/>
              <a:cxnLst/>
              <a:rect l="l" t="t" r="r" b="b"/>
              <a:pathLst>
                <a:path w="8652" h="967" extrusionOk="0">
                  <a:moveTo>
                    <a:pt x="0" y="0"/>
                  </a:moveTo>
                  <a:lnTo>
                    <a:pt x="0" y="25"/>
                  </a:lnTo>
                  <a:lnTo>
                    <a:pt x="0" y="967"/>
                  </a:lnTo>
                  <a:lnTo>
                    <a:pt x="8206" y="967"/>
                  </a:lnTo>
                  <a:lnTo>
                    <a:pt x="8652" y="471"/>
                  </a:lnTo>
                  <a:lnTo>
                    <a:pt x="82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9" name="Google Shape;21799;p67"/>
            <p:cNvSpPr/>
            <p:nvPr/>
          </p:nvSpPr>
          <p:spPr>
            <a:xfrm>
              <a:off x="5603850" y="2792775"/>
              <a:ext cx="206400" cy="23575"/>
            </a:xfrm>
            <a:custGeom>
              <a:avLst/>
              <a:gdLst/>
              <a:ahLst/>
              <a:cxnLst/>
              <a:rect l="l" t="t" r="r" b="b"/>
              <a:pathLst>
                <a:path w="8256" h="943" extrusionOk="0">
                  <a:moveTo>
                    <a:pt x="0" y="1"/>
                  </a:moveTo>
                  <a:lnTo>
                    <a:pt x="0" y="943"/>
                  </a:lnTo>
                  <a:lnTo>
                    <a:pt x="8255" y="943"/>
                  </a:lnTo>
                  <a:lnTo>
                    <a:pt x="82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0" name="Google Shape;21800;p67"/>
            <p:cNvSpPr/>
            <p:nvPr/>
          </p:nvSpPr>
          <p:spPr>
            <a:xfrm>
              <a:off x="5397475" y="2744450"/>
              <a:ext cx="133275" cy="22950"/>
            </a:xfrm>
            <a:custGeom>
              <a:avLst/>
              <a:gdLst/>
              <a:ahLst/>
              <a:cxnLst/>
              <a:rect l="l" t="t" r="r" b="b"/>
              <a:pathLst>
                <a:path w="5331" h="918" extrusionOk="0">
                  <a:moveTo>
                    <a:pt x="0" y="0"/>
                  </a:moveTo>
                  <a:lnTo>
                    <a:pt x="0" y="917"/>
                  </a:lnTo>
                  <a:lnTo>
                    <a:pt x="5330" y="917"/>
                  </a:lnTo>
                  <a:lnTo>
                    <a:pt x="533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1" name="Google Shape;21801;p67"/>
            <p:cNvSpPr/>
            <p:nvPr/>
          </p:nvSpPr>
          <p:spPr>
            <a:xfrm>
              <a:off x="5554275" y="2744450"/>
              <a:ext cx="59500" cy="22950"/>
            </a:xfrm>
            <a:custGeom>
              <a:avLst/>
              <a:gdLst/>
              <a:ahLst/>
              <a:cxnLst/>
              <a:rect l="l" t="t" r="r" b="b"/>
              <a:pathLst>
                <a:path w="2380" h="918" extrusionOk="0">
                  <a:moveTo>
                    <a:pt x="0" y="0"/>
                  </a:moveTo>
                  <a:lnTo>
                    <a:pt x="0" y="917"/>
                  </a:lnTo>
                  <a:lnTo>
                    <a:pt x="1934" y="917"/>
                  </a:lnTo>
                  <a:lnTo>
                    <a:pt x="2380" y="422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2" name="Google Shape;21802;p67"/>
            <p:cNvSpPr/>
            <p:nvPr/>
          </p:nvSpPr>
          <p:spPr>
            <a:xfrm>
              <a:off x="5603850" y="2744450"/>
              <a:ext cx="206400" cy="22950"/>
            </a:xfrm>
            <a:custGeom>
              <a:avLst/>
              <a:gdLst/>
              <a:ahLst/>
              <a:cxnLst/>
              <a:rect l="l" t="t" r="r" b="b"/>
              <a:pathLst>
                <a:path w="8256" h="918" extrusionOk="0">
                  <a:moveTo>
                    <a:pt x="0" y="0"/>
                  </a:moveTo>
                  <a:lnTo>
                    <a:pt x="0" y="917"/>
                  </a:lnTo>
                  <a:lnTo>
                    <a:pt x="8255" y="917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03" name="Google Shape;21803;p67"/>
          <p:cNvGrpSpPr/>
          <p:nvPr/>
        </p:nvGrpSpPr>
        <p:grpSpPr>
          <a:xfrm>
            <a:off x="6108925" y="2451925"/>
            <a:ext cx="413400" cy="414000"/>
            <a:chOff x="6108925" y="2451925"/>
            <a:chExt cx="413400" cy="414000"/>
          </a:xfrm>
        </p:grpSpPr>
        <p:sp>
          <p:nvSpPr>
            <p:cNvPr id="21804" name="Google Shape;21804;p67"/>
            <p:cNvSpPr/>
            <p:nvPr/>
          </p:nvSpPr>
          <p:spPr>
            <a:xfrm>
              <a:off x="6206225" y="2451925"/>
              <a:ext cx="121500" cy="159300"/>
            </a:xfrm>
            <a:custGeom>
              <a:avLst/>
              <a:gdLst/>
              <a:ahLst/>
              <a:cxnLst/>
              <a:rect l="l" t="t" r="r" b="b"/>
              <a:pathLst>
                <a:path w="4860" h="6372" extrusionOk="0">
                  <a:moveTo>
                    <a:pt x="1" y="1"/>
                  </a:moveTo>
                  <a:lnTo>
                    <a:pt x="1" y="1686"/>
                  </a:lnTo>
                  <a:cubicBezTo>
                    <a:pt x="1" y="2901"/>
                    <a:pt x="992" y="3893"/>
                    <a:pt x="2207" y="3893"/>
                  </a:cubicBezTo>
                  <a:lnTo>
                    <a:pt x="4364" y="6371"/>
                  </a:lnTo>
                  <a:lnTo>
                    <a:pt x="4860" y="3545"/>
                  </a:lnTo>
                  <a:lnTo>
                    <a:pt x="4364" y="2207"/>
                  </a:lnTo>
                  <a:cubicBezTo>
                    <a:pt x="4364" y="992"/>
                    <a:pt x="3372" y="1"/>
                    <a:pt x="21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5" name="Google Shape;21805;p67"/>
            <p:cNvSpPr/>
            <p:nvPr/>
          </p:nvSpPr>
          <p:spPr>
            <a:xfrm>
              <a:off x="6315300" y="2451925"/>
              <a:ext cx="110350" cy="159300"/>
            </a:xfrm>
            <a:custGeom>
              <a:avLst/>
              <a:gdLst/>
              <a:ahLst/>
              <a:cxnLst/>
              <a:rect l="l" t="t" r="r" b="b"/>
              <a:pathLst>
                <a:path w="4414" h="6372" extrusionOk="0">
                  <a:moveTo>
                    <a:pt x="2207" y="1"/>
                  </a:moveTo>
                  <a:cubicBezTo>
                    <a:pt x="992" y="1"/>
                    <a:pt x="1" y="992"/>
                    <a:pt x="1" y="2207"/>
                  </a:cubicBezTo>
                  <a:lnTo>
                    <a:pt x="1" y="6371"/>
                  </a:lnTo>
                  <a:lnTo>
                    <a:pt x="2207" y="3893"/>
                  </a:lnTo>
                  <a:cubicBezTo>
                    <a:pt x="3422" y="3893"/>
                    <a:pt x="4413" y="2901"/>
                    <a:pt x="4413" y="1686"/>
                  </a:cubicBezTo>
                  <a:lnTo>
                    <a:pt x="441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6" name="Google Shape;21806;p67"/>
            <p:cNvSpPr/>
            <p:nvPr/>
          </p:nvSpPr>
          <p:spPr>
            <a:xfrm>
              <a:off x="6164700" y="2532500"/>
              <a:ext cx="158675" cy="156200"/>
            </a:xfrm>
            <a:custGeom>
              <a:avLst/>
              <a:gdLst/>
              <a:ahLst/>
              <a:cxnLst/>
              <a:rect l="l" t="t" r="r" b="b"/>
              <a:pathLst>
                <a:path w="6347" h="6248" extrusionOk="0">
                  <a:moveTo>
                    <a:pt x="1" y="0"/>
                  </a:moveTo>
                  <a:lnTo>
                    <a:pt x="1" y="1314"/>
                  </a:lnTo>
                  <a:cubicBezTo>
                    <a:pt x="1" y="2727"/>
                    <a:pt x="1141" y="3892"/>
                    <a:pt x="2554" y="3892"/>
                  </a:cubicBezTo>
                  <a:lnTo>
                    <a:pt x="6025" y="6247"/>
                  </a:lnTo>
                  <a:lnTo>
                    <a:pt x="6347" y="3942"/>
                  </a:lnTo>
                  <a:lnTo>
                    <a:pt x="6025" y="2578"/>
                  </a:lnTo>
                  <a:cubicBezTo>
                    <a:pt x="6025" y="1165"/>
                    <a:pt x="4884" y="0"/>
                    <a:pt x="34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7" name="Google Shape;21807;p67"/>
            <p:cNvSpPr/>
            <p:nvPr/>
          </p:nvSpPr>
          <p:spPr>
            <a:xfrm>
              <a:off x="6314675" y="2532500"/>
              <a:ext cx="151875" cy="156200"/>
            </a:xfrm>
            <a:custGeom>
              <a:avLst/>
              <a:gdLst/>
              <a:ahLst/>
              <a:cxnLst/>
              <a:rect l="l" t="t" r="r" b="b"/>
              <a:pathLst>
                <a:path w="6075" h="6248" extrusionOk="0">
                  <a:moveTo>
                    <a:pt x="2579" y="0"/>
                  </a:moveTo>
                  <a:cubicBezTo>
                    <a:pt x="1141" y="0"/>
                    <a:pt x="1" y="1165"/>
                    <a:pt x="1" y="2578"/>
                  </a:cubicBezTo>
                  <a:lnTo>
                    <a:pt x="1" y="6247"/>
                  </a:lnTo>
                  <a:lnTo>
                    <a:pt x="26" y="6247"/>
                  </a:lnTo>
                  <a:lnTo>
                    <a:pt x="3496" y="3892"/>
                  </a:lnTo>
                  <a:cubicBezTo>
                    <a:pt x="4934" y="3892"/>
                    <a:pt x="6074" y="2727"/>
                    <a:pt x="6074" y="1314"/>
                  </a:cubicBezTo>
                  <a:lnTo>
                    <a:pt x="60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8" name="Google Shape;21808;p67"/>
            <p:cNvSpPr/>
            <p:nvPr/>
          </p:nvSpPr>
          <p:spPr>
            <a:xfrm>
              <a:off x="6109550" y="2598800"/>
              <a:ext cx="213825" cy="96700"/>
            </a:xfrm>
            <a:custGeom>
              <a:avLst/>
              <a:gdLst/>
              <a:ahLst/>
              <a:cxnLst/>
              <a:rect l="l" t="t" r="r" b="b"/>
              <a:pathLst>
                <a:path w="8553" h="3868" extrusionOk="0">
                  <a:moveTo>
                    <a:pt x="1" y="1"/>
                  </a:moveTo>
                  <a:lnTo>
                    <a:pt x="1" y="868"/>
                  </a:lnTo>
                  <a:cubicBezTo>
                    <a:pt x="1" y="2504"/>
                    <a:pt x="1339" y="3868"/>
                    <a:pt x="3000" y="3868"/>
                  </a:cubicBezTo>
                  <a:lnTo>
                    <a:pt x="8231" y="3868"/>
                  </a:lnTo>
                  <a:lnTo>
                    <a:pt x="8553" y="3372"/>
                  </a:lnTo>
                  <a:lnTo>
                    <a:pt x="8231" y="3000"/>
                  </a:lnTo>
                  <a:cubicBezTo>
                    <a:pt x="8231" y="1364"/>
                    <a:pt x="6892" y="1"/>
                    <a:pt x="52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9" name="Google Shape;21809;p67"/>
            <p:cNvSpPr/>
            <p:nvPr/>
          </p:nvSpPr>
          <p:spPr>
            <a:xfrm>
              <a:off x="6315300" y="2598800"/>
              <a:ext cx="206400" cy="96700"/>
            </a:xfrm>
            <a:custGeom>
              <a:avLst/>
              <a:gdLst/>
              <a:ahLst/>
              <a:cxnLst/>
              <a:rect l="l" t="t" r="r" b="b"/>
              <a:pathLst>
                <a:path w="8256" h="3868" extrusionOk="0">
                  <a:moveTo>
                    <a:pt x="3025" y="1"/>
                  </a:moveTo>
                  <a:cubicBezTo>
                    <a:pt x="1339" y="1"/>
                    <a:pt x="1" y="1364"/>
                    <a:pt x="1" y="3000"/>
                  </a:cubicBezTo>
                  <a:lnTo>
                    <a:pt x="1" y="3868"/>
                  </a:lnTo>
                  <a:lnTo>
                    <a:pt x="5256" y="3868"/>
                  </a:lnTo>
                  <a:cubicBezTo>
                    <a:pt x="6917" y="3868"/>
                    <a:pt x="8256" y="2504"/>
                    <a:pt x="8256" y="868"/>
                  </a:cubicBezTo>
                  <a:lnTo>
                    <a:pt x="82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0" name="Google Shape;21810;p67"/>
            <p:cNvSpPr/>
            <p:nvPr/>
          </p:nvSpPr>
          <p:spPr>
            <a:xfrm>
              <a:off x="6135575" y="2725850"/>
              <a:ext cx="208875" cy="140075"/>
            </a:xfrm>
            <a:custGeom>
              <a:avLst/>
              <a:gdLst/>
              <a:ahLst/>
              <a:cxnLst/>
              <a:rect l="l" t="t" r="r" b="b"/>
              <a:pathLst>
                <a:path w="8355" h="5603" extrusionOk="0">
                  <a:moveTo>
                    <a:pt x="1" y="1"/>
                  </a:moveTo>
                  <a:lnTo>
                    <a:pt x="1" y="25"/>
                  </a:lnTo>
                  <a:lnTo>
                    <a:pt x="4" y="25"/>
                  </a:lnTo>
                  <a:lnTo>
                    <a:pt x="1" y="1"/>
                  </a:lnTo>
                  <a:close/>
                  <a:moveTo>
                    <a:pt x="4" y="25"/>
                  </a:moveTo>
                  <a:lnTo>
                    <a:pt x="472" y="3347"/>
                  </a:lnTo>
                  <a:cubicBezTo>
                    <a:pt x="571" y="3967"/>
                    <a:pt x="868" y="4512"/>
                    <a:pt x="1339" y="4958"/>
                  </a:cubicBezTo>
                  <a:cubicBezTo>
                    <a:pt x="1810" y="5355"/>
                    <a:pt x="2430" y="5603"/>
                    <a:pt x="3050" y="5603"/>
                  </a:cubicBezTo>
                  <a:lnTo>
                    <a:pt x="7190" y="5603"/>
                  </a:lnTo>
                  <a:lnTo>
                    <a:pt x="8355" y="3174"/>
                  </a:lnTo>
                  <a:lnTo>
                    <a:pt x="719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1" name="Google Shape;21811;p67"/>
            <p:cNvSpPr/>
            <p:nvPr/>
          </p:nvSpPr>
          <p:spPr>
            <a:xfrm>
              <a:off x="6315300" y="2724600"/>
              <a:ext cx="179750" cy="140725"/>
            </a:xfrm>
            <a:custGeom>
              <a:avLst/>
              <a:gdLst/>
              <a:ahLst/>
              <a:cxnLst/>
              <a:rect l="l" t="t" r="r" b="b"/>
              <a:pathLst>
                <a:path w="7190" h="5629" extrusionOk="0">
                  <a:moveTo>
                    <a:pt x="7190" y="1"/>
                  </a:moveTo>
                  <a:lnTo>
                    <a:pt x="1" y="51"/>
                  </a:lnTo>
                  <a:lnTo>
                    <a:pt x="1" y="5628"/>
                  </a:lnTo>
                  <a:lnTo>
                    <a:pt x="4165" y="5628"/>
                  </a:lnTo>
                  <a:cubicBezTo>
                    <a:pt x="4785" y="5628"/>
                    <a:pt x="5405" y="5405"/>
                    <a:pt x="5876" y="4959"/>
                  </a:cubicBezTo>
                  <a:cubicBezTo>
                    <a:pt x="6322" y="4562"/>
                    <a:pt x="6644" y="3967"/>
                    <a:pt x="6719" y="3348"/>
                  </a:cubicBezTo>
                  <a:lnTo>
                    <a:pt x="71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2" name="Google Shape;21812;p67"/>
            <p:cNvSpPr/>
            <p:nvPr/>
          </p:nvSpPr>
          <p:spPr>
            <a:xfrm>
              <a:off x="6108925" y="2687425"/>
              <a:ext cx="235525" cy="62000"/>
            </a:xfrm>
            <a:custGeom>
              <a:avLst/>
              <a:gdLst/>
              <a:ahLst/>
              <a:cxnLst/>
              <a:rect l="l" t="t" r="r" b="b"/>
              <a:pathLst>
                <a:path w="9421" h="2480" extrusionOk="0">
                  <a:moveTo>
                    <a:pt x="1" y="1"/>
                  </a:moveTo>
                  <a:lnTo>
                    <a:pt x="1" y="50"/>
                  </a:lnTo>
                  <a:lnTo>
                    <a:pt x="1" y="2480"/>
                  </a:lnTo>
                  <a:lnTo>
                    <a:pt x="8256" y="2480"/>
                  </a:lnTo>
                  <a:lnTo>
                    <a:pt x="9421" y="1290"/>
                  </a:lnTo>
                  <a:lnTo>
                    <a:pt x="8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3" name="Google Shape;21813;p67"/>
            <p:cNvSpPr/>
            <p:nvPr/>
          </p:nvSpPr>
          <p:spPr>
            <a:xfrm>
              <a:off x="6315300" y="2688675"/>
              <a:ext cx="207025" cy="60750"/>
            </a:xfrm>
            <a:custGeom>
              <a:avLst/>
              <a:gdLst/>
              <a:ahLst/>
              <a:cxnLst/>
              <a:rect l="l" t="t" r="r" b="b"/>
              <a:pathLst>
                <a:path w="8281" h="2430" extrusionOk="0">
                  <a:moveTo>
                    <a:pt x="1" y="0"/>
                  </a:moveTo>
                  <a:lnTo>
                    <a:pt x="1" y="2430"/>
                  </a:lnTo>
                  <a:lnTo>
                    <a:pt x="8280" y="2430"/>
                  </a:lnTo>
                  <a:lnTo>
                    <a:pt x="82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14" name="Google Shape;21814;p67"/>
          <p:cNvGrpSpPr/>
          <p:nvPr/>
        </p:nvGrpSpPr>
        <p:grpSpPr>
          <a:xfrm>
            <a:off x="6821625" y="2451300"/>
            <a:ext cx="412775" cy="414025"/>
            <a:chOff x="6821625" y="2451300"/>
            <a:chExt cx="412775" cy="414025"/>
          </a:xfrm>
        </p:grpSpPr>
        <p:sp>
          <p:nvSpPr>
            <p:cNvPr id="21815" name="Google Shape;21815;p67"/>
            <p:cNvSpPr/>
            <p:nvPr/>
          </p:nvSpPr>
          <p:spPr>
            <a:xfrm>
              <a:off x="6969125" y="2599425"/>
              <a:ext cx="75650" cy="133275"/>
            </a:xfrm>
            <a:custGeom>
              <a:avLst/>
              <a:gdLst/>
              <a:ahLst/>
              <a:cxnLst/>
              <a:rect l="l" t="t" r="r" b="b"/>
              <a:pathLst>
                <a:path w="3026" h="5331" extrusionOk="0">
                  <a:moveTo>
                    <a:pt x="2356" y="0"/>
                  </a:moveTo>
                  <a:cubicBezTo>
                    <a:pt x="1711" y="0"/>
                    <a:pt x="1092" y="422"/>
                    <a:pt x="621" y="1215"/>
                  </a:cubicBezTo>
                  <a:cubicBezTo>
                    <a:pt x="249" y="1835"/>
                    <a:pt x="1" y="2579"/>
                    <a:pt x="1" y="3198"/>
                  </a:cubicBezTo>
                  <a:lnTo>
                    <a:pt x="1711" y="5330"/>
                  </a:lnTo>
                  <a:lnTo>
                    <a:pt x="2356" y="5330"/>
                  </a:lnTo>
                  <a:lnTo>
                    <a:pt x="3025" y="2232"/>
                  </a:lnTo>
                  <a:lnTo>
                    <a:pt x="2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6" name="Google Shape;21816;p67"/>
            <p:cNvSpPr/>
            <p:nvPr/>
          </p:nvSpPr>
          <p:spPr>
            <a:xfrm>
              <a:off x="6969125" y="2599413"/>
              <a:ext cx="75650" cy="133275"/>
            </a:xfrm>
            <a:custGeom>
              <a:avLst/>
              <a:gdLst/>
              <a:ahLst/>
              <a:cxnLst/>
              <a:rect l="l" t="t" r="r" b="b"/>
              <a:pathLst>
                <a:path w="3026" h="5331" extrusionOk="0">
                  <a:moveTo>
                    <a:pt x="2356" y="0"/>
                  </a:moveTo>
                  <a:cubicBezTo>
                    <a:pt x="1711" y="0"/>
                    <a:pt x="1092" y="422"/>
                    <a:pt x="621" y="1215"/>
                  </a:cubicBezTo>
                  <a:cubicBezTo>
                    <a:pt x="249" y="1835"/>
                    <a:pt x="1" y="2579"/>
                    <a:pt x="1" y="3198"/>
                  </a:cubicBezTo>
                  <a:lnTo>
                    <a:pt x="1711" y="5330"/>
                  </a:lnTo>
                  <a:lnTo>
                    <a:pt x="2356" y="5330"/>
                  </a:lnTo>
                  <a:lnTo>
                    <a:pt x="3025" y="2232"/>
                  </a:lnTo>
                  <a:lnTo>
                    <a:pt x="2356" y="0"/>
                  </a:lnTo>
                  <a:close/>
                </a:path>
              </a:pathLst>
            </a:custGeom>
            <a:solidFill>
              <a:srgbClr val="63C6E0">
                <a:alpha val="2985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7" name="Google Shape;21817;p67"/>
            <p:cNvSpPr/>
            <p:nvPr/>
          </p:nvSpPr>
          <p:spPr>
            <a:xfrm>
              <a:off x="7028000" y="2599425"/>
              <a:ext cx="58900" cy="133275"/>
            </a:xfrm>
            <a:custGeom>
              <a:avLst/>
              <a:gdLst/>
              <a:ahLst/>
              <a:cxnLst/>
              <a:rect l="l" t="t" r="r" b="b"/>
              <a:pathLst>
                <a:path w="2356" h="5331" extrusionOk="0">
                  <a:moveTo>
                    <a:pt x="1" y="0"/>
                  </a:moveTo>
                  <a:lnTo>
                    <a:pt x="1" y="5330"/>
                  </a:lnTo>
                  <a:lnTo>
                    <a:pt x="670" y="5330"/>
                  </a:lnTo>
                  <a:lnTo>
                    <a:pt x="2356" y="3198"/>
                  </a:lnTo>
                  <a:cubicBezTo>
                    <a:pt x="2356" y="2579"/>
                    <a:pt x="2108" y="1835"/>
                    <a:pt x="1736" y="1215"/>
                  </a:cubicBezTo>
                  <a:cubicBezTo>
                    <a:pt x="1290" y="422"/>
                    <a:pt x="67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8" name="Google Shape;21818;p67"/>
            <p:cNvSpPr/>
            <p:nvPr/>
          </p:nvSpPr>
          <p:spPr>
            <a:xfrm>
              <a:off x="6900350" y="2644050"/>
              <a:ext cx="117775" cy="79975"/>
            </a:xfrm>
            <a:custGeom>
              <a:avLst/>
              <a:gdLst/>
              <a:ahLst/>
              <a:cxnLst/>
              <a:rect l="l" t="t" r="r" b="b"/>
              <a:pathLst>
                <a:path w="4711" h="3199" extrusionOk="0">
                  <a:moveTo>
                    <a:pt x="2355" y="0"/>
                  </a:moveTo>
                  <a:cubicBezTo>
                    <a:pt x="1711" y="0"/>
                    <a:pt x="1091" y="447"/>
                    <a:pt x="620" y="1215"/>
                  </a:cubicBezTo>
                  <a:cubicBezTo>
                    <a:pt x="248" y="1835"/>
                    <a:pt x="0" y="2578"/>
                    <a:pt x="0" y="3198"/>
                  </a:cubicBezTo>
                  <a:lnTo>
                    <a:pt x="4710" y="3198"/>
                  </a:lnTo>
                  <a:cubicBezTo>
                    <a:pt x="4710" y="2578"/>
                    <a:pt x="4462" y="1835"/>
                    <a:pt x="4090" y="1215"/>
                  </a:cubicBezTo>
                  <a:cubicBezTo>
                    <a:pt x="3619" y="447"/>
                    <a:pt x="3000" y="0"/>
                    <a:pt x="23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9" name="Google Shape;21819;p67"/>
            <p:cNvSpPr/>
            <p:nvPr/>
          </p:nvSpPr>
          <p:spPr>
            <a:xfrm>
              <a:off x="7038550" y="2644050"/>
              <a:ext cx="117775" cy="79975"/>
            </a:xfrm>
            <a:custGeom>
              <a:avLst/>
              <a:gdLst/>
              <a:ahLst/>
              <a:cxnLst/>
              <a:rect l="l" t="t" r="r" b="b"/>
              <a:pathLst>
                <a:path w="4711" h="3199" extrusionOk="0">
                  <a:moveTo>
                    <a:pt x="2355" y="0"/>
                  </a:moveTo>
                  <a:cubicBezTo>
                    <a:pt x="1686" y="0"/>
                    <a:pt x="1066" y="447"/>
                    <a:pt x="620" y="1215"/>
                  </a:cubicBezTo>
                  <a:cubicBezTo>
                    <a:pt x="223" y="1835"/>
                    <a:pt x="0" y="2578"/>
                    <a:pt x="0" y="3198"/>
                  </a:cubicBezTo>
                  <a:lnTo>
                    <a:pt x="4710" y="3198"/>
                  </a:lnTo>
                  <a:cubicBezTo>
                    <a:pt x="4710" y="2578"/>
                    <a:pt x="4462" y="1835"/>
                    <a:pt x="4091" y="1215"/>
                  </a:cubicBezTo>
                  <a:cubicBezTo>
                    <a:pt x="3619" y="447"/>
                    <a:pt x="3000" y="0"/>
                    <a:pt x="23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0" name="Google Shape;21820;p67"/>
            <p:cNvSpPr/>
            <p:nvPr/>
          </p:nvSpPr>
          <p:spPr>
            <a:xfrm>
              <a:off x="6843325" y="2758075"/>
              <a:ext cx="208250" cy="107250"/>
            </a:xfrm>
            <a:custGeom>
              <a:avLst/>
              <a:gdLst/>
              <a:ahLst/>
              <a:cxnLst/>
              <a:rect l="l" t="t" r="r" b="b"/>
              <a:pathLst>
                <a:path w="8330" h="4290" extrusionOk="0">
                  <a:moveTo>
                    <a:pt x="0" y="1"/>
                  </a:moveTo>
                  <a:lnTo>
                    <a:pt x="0" y="472"/>
                  </a:lnTo>
                  <a:cubicBezTo>
                    <a:pt x="0" y="2579"/>
                    <a:pt x="1686" y="4289"/>
                    <a:pt x="3793" y="4289"/>
                  </a:cubicBezTo>
                  <a:lnTo>
                    <a:pt x="7363" y="4289"/>
                  </a:lnTo>
                  <a:lnTo>
                    <a:pt x="8330" y="2356"/>
                  </a:lnTo>
                  <a:lnTo>
                    <a:pt x="7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1" name="Google Shape;21821;p67"/>
            <p:cNvSpPr/>
            <p:nvPr/>
          </p:nvSpPr>
          <p:spPr>
            <a:xfrm>
              <a:off x="7028000" y="2757450"/>
              <a:ext cx="185325" cy="107875"/>
            </a:xfrm>
            <a:custGeom>
              <a:avLst/>
              <a:gdLst/>
              <a:ahLst/>
              <a:cxnLst/>
              <a:rect l="l" t="t" r="r" b="b"/>
              <a:pathLst>
                <a:path w="7413" h="4315" extrusionOk="0">
                  <a:moveTo>
                    <a:pt x="1" y="1"/>
                  </a:moveTo>
                  <a:lnTo>
                    <a:pt x="1" y="4314"/>
                  </a:lnTo>
                  <a:lnTo>
                    <a:pt x="3595" y="4314"/>
                  </a:lnTo>
                  <a:cubicBezTo>
                    <a:pt x="5702" y="4314"/>
                    <a:pt x="7413" y="2604"/>
                    <a:pt x="7413" y="497"/>
                  </a:cubicBezTo>
                  <a:lnTo>
                    <a:pt x="74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2" name="Google Shape;21822;p67"/>
            <p:cNvSpPr/>
            <p:nvPr/>
          </p:nvSpPr>
          <p:spPr>
            <a:xfrm>
              <a:off x="6853250" y="2451300"/>
              <a:ext cx="185925" cy="272100"/>
            </a:xfrm>
            <a:custGeom>
              <a:avLst/>
              <a:gdLst/>
              <a:ahLst/>
              <a:cxnLst/>
              <a:rect l="l" t="t" r="r" b="b"/>
              <a:pathLst>
                <a:path w="7437" h="10884" extrusionOk="0">
                  <a:moveTo>
                    <a:pt x="6966" y="1"/>
                  </a:moveTo>
                  <a:cubicBezTo>
                    <a:pt x="5032" y="1"/>
                    <a:pt x="3248" y="769"/>
                    <a:pt x="1909" y="2182"/>
                  </a:cubicBezTo>
                  <a:cubicBezTo>
                    <a:pt x="669" y="3496"/>
                    <a:pt x="0" y="5281"/>
                    <a:pt x="0" y="7066"/>
                  </a:cubicBezTo>
                  <a:lnTo>
                    <a:pt x="0" y="10883"/>
                  </a:lnTo>
                  <a:lnTo>
                    <a:pt x="967" y="10883"/>
                  </a:lnTo>
                  <a:lnTo>
                    <a:pt x="967" y="7016"/>
                  </a:lnTo>
                  <a:cubicBezTo>
                    <a:pt x="967" y="3694"/>
                    <a:pt x="3644" y="992"/>
                    <a:pt x="6966" y="992"/>
                  </a:cubicBezTo>
                  <a:lnTo>
                    <a:pt x="7437" y="571"/>
                  </a:lnTo>
                  <a:lnTo>
                    <a:pt x="6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3" name="Google Shape;21823;p67"/>
            <p:cNvSpPr/>
            <p:nvPr/>
          </p:nvSpPr>
          <p:spPr>
            <a:xfrm>
              <a:off x="7027400" y="2451925"/>
              <a:ext cx="176025" cy="271475"/>
            </a:xfrm>
            <a:custGeom>
              <a:avLst/>
              <a:gdLst/>
              <a:ahLst/>
              <a:cxnLst/>
              <a:rect l="l" t="t" r="r" b="b"/>
              <a:pathLst>
                <a:path w="7041" h="10859" extrusionOk="0">
                  <a:moveTo>
                    <a:pt x="0" y="1"/>
                  </a:moveTo>
                  <a:lnTo>
                    <a:pt x="0" y="967"/>
                  </a:lnTo>
                  <a:cubicBezTo>
                    <a:pt x="3322" y="967"/>
                    <a:pt x="6049" y="3669"/>
                    <a:pt x="6049" y="6991"/>
                  </a:cubicBezTo>
                  <a:lnTo>
                    <a:pt x="6049" y="10858"/>
                  </a:lnTo>
                  <a:lnTo>
                    <a:pt x="7015" y="10858"/>
                  </a:lnTo>
                  <a:lnTo>
                    <a:pt x="7015" y="7041"/>
                  </a:lnTo>
                  <a:cubicBezTo>
                    <a:pt x="7040" y="5256"/>
                    <a:pt x="6346" y="3471"/>
                    <a:pt x="5082" y="2182"/>
                  </a:cubicBezTo>
                  <a:cubicBezTo>
                    <a:pt x="3743" y="794"/>
                    <a:pt x="1958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4" name="Google Shape;21824;p67"/>
            <p:cNvSpPr/>
            <p:nvPr/>
          </p:nvSpPr>
          <p:spPr>
            <a:xfrm>
              <a:off x="6821625" y="2717775"/>
              <a:ext cx="234300" cy="55825"/>
            </a:xfrm>
            <a:custGeom>
              <a:avLst/>
              <a:gdLst/>
              <a:ahLst/>
              <a:cxnLst/>
              <a:rect l="l" t="t" r="r" b="b"/>
              <a:pathLst>
                <a:path w="9372" h="2233" extrusionOk="0">
                  <a:moveTo>
                    <a:pt x="1568" y="1"/>
                  </a:moveTo>
                  <a:cubicBezTo>
                    <a:pt x="673" y="1"/>
                    <a:pt x="1" y="734"/>
                    <a:pt x="1" y="1588"/>
                  </a:cubicBezTo>
                  <a:lnTo>
                    <a:pt x="1" y="2232"/>
                  </a:lnTo>
                  <a:lnTo>
                    <a:pt x="8206" y="2232"/>
                  </a:lnTo>
                  <a:lnTo>
                    <a:pt x="9371" y="1117"/>
                  </a:lnTo>
                  <a:lnTo>
                    <a:pt x="8206" y="1"/>
                  </a:lnTo>
                  <a:lnTo>
                    <a:pt x="1612" y="1"/>
                  </a:lnTo>
                  <a:cubicBezTo>
                    <a:pt x="1597" y="1"/>
                    <a:pt x="1582" y="1"/>
                    <a:pt x="1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5" name="Google Shape;21825;p67"/>
            <p:cNvSpPr/>
            <p:nvPr/>
          </p:nvSpPr>
          <p:spPr>
            <a:xfrm>
              <a:off x="7027400" y="2717175"/>
              <a:ext cx="207000" cy="56425"/>
            </a:xfrm>
            <a:custGeom>
              <a:avLst/>
              <a:gdLst/>
              <a:ahLst/>
              <a:cxnLst/>
              <a:rect l="l" t="t" r="r" b="b"/>
              <a:pathLst>
                <a:path w="8280" h="2257" extrusionOk="0">
                  <a:moveTo>
                    <a:pt x="0" y="1"/>
                  </a:moveTo>
                  <a:lnTo>
                    <a:pt x="0" y="2256"/>
                  </a:lnTo>
                  <a:lnTo>
                    <a:pt x="8280" y="2256"/>
                  </a:lnTo>
                  <a:lnTo>
                    <a:pt x="8280" y="1612"/>
                  </a:lnTo>
                  <a:cubicBezTo>
                    <a:pt x="8280" y="744"/>
                    <a:pt x="7561" y="1"/>
                    <a:pt x="6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26" name="Google Shape;21826;p67"/>
          <p:cNvGrpSpPr/>
          <p:nvPr/>
        </p:nvGrpSpPr>
        <p:grpSpPr>
          <a:xfrm>
            <a:off x="1227225" y="3145425"/>
            <a:ext cx="376825" cy="414000"/>
            <a:chOff x="1227225" y="3145425"/>
            <a:chExt cx="376825" cy="414000"/>
          </a:xfrm>
        </p:grpSpPr>
        <p:sp>
          <p:nvSpPr>
            <p:cNvPr id="21827" name="Google Shape;21827;p67"/>
            <p:cNvSpPr/>
            <p:nvPr/>
          </p:nvSpPr>
          <p:spPr>
            <a:xfrm>
              <a:off x="1263175" y="3196225"/>
              <a:ext cx="171075" cy="75650"/>
            </a:xfrm>
            <a:custGeom>
              <a:avLst/>
              <a:gdLst/>
              <a:ahLst/>
              <a:cxnLst/>
              <a:rect l="l" t="t" r="r" b="b"/>
              <a:pathLst>
                <a:path w="6843" h="3026" extrusionOk="0">
                  <a:moveTo>
                    <a:pt x="1" y="1"/>
                  </a:moveTo>
                  <a:lnTo>
                    <a:pt x="1" y="26"/>
                  </a:lnTo>
                  <a:lnTo>
                    <a:pt x="1" y="3025"/>
                  </a:lnTo>
                  <a:lnTo>
                    <a:pt x="6099" y="3025"/>
                  </a:lnTo>
                  <a:lnTo>
                    <a:pt x="6843" y="1290"/>
                  </a:lnTo>
                  <a:lnTo>
                    <a:pt x="60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8" name="Google Shape;21828;p67"/>
            <p:cNvSpPr/>
            <p:nvPr/>
          </p:nvSpPr>
          <p:spPr>
            <a:xfrm>
              <a:off x="1415025" y="3196850"/>
              <a:ext cx="152475" cy="75025"/>
            </a:xfrm>
            <a:custGeom>
              <a:avLst/>
              <a:gdLst/>
              <a:ahLst/>
              <a:cxnLst/>
              <a:rect l="l" t="t" r="r" b="b"/>
              <a:pathLst>
                <a:path w="6099" h="3001" extrusionOk="0">
                  <a:moveTo>
                    <a:pt x="0" y="1"/>
                  </a:moveTo>
                  <a:lnTo>
                    <a:pt x="0" y="3000"/>
                  </a:lnTo>
                  <a:lnTo>
                    <a:pt x="6098" y="3000"/>
                  </a:lnTo>
                  <a:lnTo>
                    <a:pt x="60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9" name="Google Shape;21829;p67"/>
            <p:cNvSpPr/>
            <p:nvPr/>
          </p:nvSpPr>
          <p:spPr>
            <a:xfrm>
              <a:off x="1258225" y="3313375"/>
              <a:ext cx="176025" cy="246050"/>
            </a:xfrm>
            <a:custGeom>
              <a:avLst/>
              <a:gdLst/>
              <a:ahLst/>
              <a:cxnLst/>
              <a:rect l="l" t="t" r="r" b="b"/>
              <a:pathLst>
                <a:path w="7041" h="9842" extrusionOk="0">
                  <a:moveTo>
                    <a:pt x="0" y="0"/>
                  </a:moveTo>
                  <a:lnTo>
                    <a:pt x="0" y="9841"/>
                  </a:lnTo>
                  <a:lnTo>
                    <a:pt x="6297" y="9841"/>
                  </a:lnTo>
                  <a:lnTo>
                    <a:pt x="7041" y="4784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0" name="Google Shape;21830;p67"/>
            <p:cNvSpPr/>
            <p:nvPr/>
          </p:nvSpPr>
          <p:spPr>
            <a:xfrm>
              <a:off x="1415625" y="3313375"/>
              <a:ext cx="157450" cy="246050"/>
            </a:xfrm>
            <a:custGeom>
              <a:avLst/>
              <a:gdLst/>
              <a:ahLst/>
              <a:cxnLst/>
              <a:rect l="l" t="t" r="r" b="b"/>
              <a:pathLst>
                <a:path w="6298" h="9842" extrusionOk="0">
                  <a:moveTo>
                    <a:pt x="1" y="0"/>
                  </a:moveTo>
                  <a:lnTo>
                    <a:pt x="1" y="9841"/>
                  </a:lnTo>
                  <a:lnTo>
                    <a:pt x="6298" y="9841"/>
                  </a:lnTo>
                  <a:lnTo>
                    <a:pt x="6298" y="7536"/>
                  </a:lnTo>
                  <a:lnTo>
                    <a:pt x="5653" y="4784"/>
                  </a:lnTo>
                  <a:lnTo>
                    <a:pt x="6298" y="1958"/>
                  </a:lnTo>
                  <a:lnTo>
                    <a:pt x="62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1" name="Google Shape;21831;p67"/>
            <p:cNvSpPr/>
            <p:nvPr/>
          </p:nvSpPr>
          <p:spPr>
            <a:xfrm>
              <a:off x="1227225" y="3247675"/>
              <a:ext cx="210750" cy="83675"/>
            </a:xfrm>
            <a:custGeom>
              <a:avLst/>
              <a:gdLst/>
              <a:ahLst/>
              <a:cxnLst/>
              <a:rect l="l" t="t" r="r" b="b"/>
              <a:pathLst>
                <a:path w="8430" h="3347" extrusionOk="0">
                  <a:moveTo>
                    <a:pt x="1439" y="0"/>
                  </a:moveTo>
                  <a:lnTo>
                    <a:pt x="1" y="3347"/>
                  </a:lnTo>
                  <a:lnTo>
                    <a:pt x="720" y="3347"/>
                  </a:lnTo>
                  <a:cubicBezTo>
                    <a:pt x="1265" y="3347"/>
                    <a:pt x="1563" y="3198"/>
                    <a:pt x="1811" y="3074"/>
                  </a:cubicBezTo>
                  <a:cubicBezTo>
                    <a:pt x="1984" y="2975"/>
                    <a:pt x="2108" y="2926"/>
                    <a:pt x="2430" y="2926"/>
                  </a:cubicBezTo>
                  <a:cubicBezTo>
                    <a:pt x="2728" y="2926"/>
                    <a:pt x="2852" y="2975"/>
                    <a:pt x="3050" y="3074"/>
                  </a:cubicBezTo>
                  <a:cubicBezTo>
                    <a:pt x="3298" y="3198"/>
                    <a:pt x="3571" y="3347"/>
                    <a:pt x="4141" y="3347"/>
                  </a:cubicBezTo>
                  <a:cubicBezTo>
                    <a:pt x="4686" y="3347"/>
                    <a:pt x="4959" y="3198"/>
                    <a:pt x="5207" y="3074"/>
                  </a:cubicBezTo>
                  <a:cubicBezTo>
                    <a:pt x="5405" y="2975"/>
                    <a:pt x="5529" y="2926"/>
                    <a:pt x="5826" y="2926"/>
                  </a:cubicBezTo>
                  <a:cubicBezTo>
                    <a:pt x="6149" y="2926"/>
                    <a:pt x="6273" y="2975"/>
                    <a:pt x="6446" y="3074"/>
                  </a:cubicBezTo>
                  <a:cubicBezTo>
                    <a:pt x="6694" y="3198"/>
                    <a:pt x="6992" y="3347"/>
                    <a:pt x="7537" y="3347"/>
                  </a:cubicBezTo>
                  <a:lnTo>
                    <a:pt x="8429" y="1562"/>
                  </a:lnTo>
                  <a:lnTo>
                    <a:pt x="75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2" name="Google Shape;21832;p67"/>
            <p:cNvSpPr/>
            <p:nvPr/>
          </p:nvSpPr>
          <p:spPr>
            <a:xfrm>
              <a:off x="1415625" y="3247675"/>
              <a:ext cx="188425" cy="83675"/>
            </a:xfrm>
            <a:custGeom>
              <a:avLst/>
              <a:gdLst/>
              <a:ahLst/>
              <a:cxnLst/>
              <a:rect l="l" t="t" r="r" b="b"/>
              <a:pathLst>
                <a:path w="7537" h="3347" extrusionOk="0">
                  <a:moveTo>
                    <a:pt x="1" y="0"/>
                  </a:moveTo>
                  <a:lnTo>
                    <a:pt x="1" y="3347"/>
                  </a:lnTo>
                  <a:cubicBezTo>
                    <a:pt x="522" y="3347"/>
                    <a:pt x="844" y="3198"/>
                    <a:pt x="1092" y="3074"/>
                  </a:cubicBezTo>
                  <a:cubicBezTo>
                    <a:pt x="1265" y="2975"/>
                    <a:pt x="1389" y="2926"/>
                    <a:pt x="1711" y="2926"/>
                  </a:cubicBezTo>
                  <a:cubicBezTo>
                    <a:pt x="2009" y="2926"/>
                    <a:pt x="2133" y="2975"/>
                    <a:pt x="2331" y="3074"/>
                  </a:cubicBezTo>
                  <a:cubicBezTo>
                    <a:pt x="2579" y="3198"/>
                    <a:pt x="2852" y="3347"/>
                    <a:pt x="3422" y="3347"/>
                  </a:cubicBezTo>
                  <a:cubicBezTo>
                    <a:pt x="3967" y="3347"/>
                    <a:pt x="4240" y="3198"/>
                    <a:pt x="4488" y="3074"/>
                  </a:cubicBezTo>
                  <a:cubicBezTo>
                    <a:pt x="4686" y="2975"/>
                    <a:pt x="4810" y="2926"/>
                    <a:pt x="5108" y="2926"/>
                  </a:cubicBezTo>
                  <a:cubicBezTo>
                    <a:pt x="5430" y="2926"/>
                    <a:pt x="5554" y="2975"/>
                    <a:pt x="5727" y="3074"/>
                  </a:cubicBezTo>
                  <a:cubicBezTo>
                    <a:pt x="5975" y="3198"/>
                    <a:pt x="6273" y="3347"/>
                    <a:pt x="6818" y="3347"/>
                  </a:cubicBezTo>
                  <a:lnTo>
                    <a:pt x="7537" y="3347"/>
                  </a:lnTo>
                  <a:lnTo>
                    <a:pt x="60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3" name="Google Shape;21833;p67"/>
            <p:cNvSpPr/>
            <p:nvPr/>
          </p:nvSpPr>
          <p:spPr>
            <a:xfrm>
              <a:off x="1237775" y="3145425"/>
              <a:ext cx="198950" cy="63850"/>
            </a:xfrm>
            <a:custGeom>
              <a:avLst/>
              <a:gdLst/>
              <a:ahLst/>
              <a:cxnLst/>
              <a:rect l="l" t="t" r="r" b="b"/>
              <a:pathLst>
                <a:path w="7958" h="2554" extrusionOk="0">
                  <a:moveTo>
                    <a:pt x="1265" y="0"/>
                  </a:moveTo>
                  <a:cubicBezTo>
                    <a:pt x="546" y="0"/>
                    <a:pt x="0" y="595"/>
                    <a:pt x="0" y="1314"/>
                  </a:cubicBezTo>
                  <a:cubicBezTo>
                    <a:pt x="0" y="1983"/>
                    <a:pt x="570" y="2553"/>
                    <a:pt x="1265" y="2553"/>
                  </a:cubicBezTo>
                  <a:lnTo>
                    <a:pt x="7065" y="2553"/>
                  </a:lnTo>
                  <a:lnTo>
                    <a:pt x="7958" y="1264"/>
                  </a:lnTo>
                  <a:lnTo>
                    <a:pt x="70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4" name="Google Shape;21834;p67"/>
            <p:cNvSpPr/>
            <p:nvPr/>
          </p:nvSpPr>
          <p:spPr>
            <a:xfrm>
              <a:off x="1314000" y="3362325"/>
              <a:ext cx="136375" cy="139475"/>
            </a:xfrm>
            <a:custGeom>
              <a:avLst/>
              <a:gdLst/>
              <a:ahLst/>
              <a:cxnLst/>
              <a:rect l="l" t="t" r="r" b="b"/>
              <a:pathLst>
                <a:path w="5455" h="5579" extrusionOk="0">
                  <a:moveTo>
                    <a:pt x="0" y="0"/>
                  </a:moveTo>
                  <a:lnTo>
                    <a:pt x="0" y="5578"/>
                  </a:lnTo>
                  <a:lnTo>
                    <a:pt x="4066" y="5578"/>
                  </a:lnTo>
                  <a:lnTo>
                    <a:pt x="5454" y="2826"/>
                  </a:lnTo>
                  <a:lnTo>
                    <a:pt x="40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5" name="Google Shape;21835;p67"/>
            <p:cNvSpPr/>
            <p:nvPr/>
          </p:nvSpPr>
          <p:spPr>
            <a:xfrm>
              <a:off x="1415625" y="3361700"/>
              <a:ext cx="157450" cy="139475"/>
            </a:xfrm>
            <a:custGeom>
              <a:avLst/>
              <a:gdLst/>
              <a:ahLst/>
              <a:cxnLst/>
              <a:rect l="l" t="t" r="r" b="b"/>
              <a:pathLst>
                <a:path w="6298" h="5579" extrusionOk="0">
                  <a:moveTo>
                    <a:pt x="1" y="1"/>
                  </a:moveTo>
                  <a:lnTo>
                    <a:pt x="1" y="5578"/>
                  </a:lnTo>
                  <a:lnTo>
                    <a:pt x="6298" y="5578"/>
                  </a:lnTo>
                  <a:lnTo>
                    <a:pt x="62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6" name="Google Shape;21836;p67"/>
            <p:cNvSpPr/>
            <p:nvPr/>
          </p:nvSpPr>
          <p:spPr>
            <a:xfrm>
              <a:off x="1415625" y="3145425"/>
              <a:ext cx="177275" cy="62600"/>
            </a:xfrm>
            <a:custGeom>
              <a:avLst/>
              <a:gdLst/>
              <a:ahLst/>
              <a:cxnLst/>
              <a:rect l="l" t="t" r="r" b="b"/>
              <a:pathLst>
                <a:path w="7091" h="2504" extrusionOk="0">
                  <a:moveTo>
                    <a:pt x="1" y="0"/>
                  </a:moveTo>
                  <a:lnTo>
                    <a:pt x="1" y="2504"/>
                  </a:lnTo>
                  <a:lnTo>
                    <a:pt x="5827" y="2504"/>
                  </a:lnTo>
                  <a:cubicBezTo>
                    <a:pt x="6545" y="2504"/>
                    <a:pt x="7091" y="1934"/>
                    <a:pt x="7091" y="1215"/>
                  </a:cubicBezTo>
                  <a:cubicBezTo>
                    <a:pt x="7041" y="545"/>
                    <a:pt x="6471" y="0"/>
                    <a:pt x="5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37" name="Google Shape;21837;p67"/>
          <p:cNvGrpSpPr/>
          <p:nvPr/>
        </p:nvGrpSpPr>
        <p:grpSpPr>
          <a:xfrm>
            <a:off x="1908950" y="3181975"/>
            <a:ext cx="413400" cy="340875"/>
            <a:chOff x="1908950" y="3181975"/>
            <a:chExt cx="413400" cy="340875"/>
          </a:xfrm>
        </p:grpSpPr>
        <p:sp>
          <p:nvSpPr>
            <p:cNvPr id="21838" name="Google Shape;21838;p67"/>
            <p:cNvSpPr/>
            <p:nvPr/>
          </p:nvSpPr>
          <p:spPr>
            <a:xfrm>
              <a:off x="2183500" y="3209250"/>
              <a:ext cx="83075" cy="69425"/>
            </a:xfrm>
            <a:custGeom>
              <a:avLst/>
              <a:gdLst/>
              <a:ahLst/>
              <a:cxnLst/>
              <a:rect l="l" t="t" r="r" b="b"/>
              <a:pathLst>
                <a:path w="3323" h="2777" extrusionOk="0">
                  <a:moveTo>
                    <a:pt x="0" y="0"/>
                  </a:moveTo>
                  <a:lnTo>
                    <a:pt x="546" y="2777"/>
                  </a:lnTo>
                  <a:lnTo>
                    <a:pt x="2331" y="2777"/>
                  </a:lnTo>
                  <a:lnTo>
                    <a:pt x="3322" y="1785"/>
                  </a:lnTo>
                  <a:lnTo>
                    <a:pt x="3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9" name="Google Shape;21839;p67"/>
            <p:cNvSpPr/>
            <p:nvPr/>
          </p:nvSpPr>
          <p:spPr>
            <a:xfrm>
              <a:off x="1908950" y="3324525"/>
              <a:ext cx="172300" cy="176650"/>
            </a:xfrm>
            <a:custGeom>
              <a:avLst/>
              <a:gdLst/>
              <a:ahLst/>
              <a:cxnLst/>
              <a:rect l="l" t="t" r="r" b="b"/>
              <a:pathLst>
                <a:path w="6892" h="7066" extrusionOk="0">
                  <a:moveTo>
                    <a:pt x="3545" y="0"/>
                  </a:moveTo>
                  <a:cubicBezTo>
                    <a:pt x="1587" y="0"/>
                    <a:pt x="0" y="1587"/>
                    <a:pt x="0" y="3520"/>
                  </a:cubicBezTo>
                  <a:cubicBezTo>
                    <a:pt x="0" y="5479"/>
                    <a:pt x="1587" y="7065"/>
                    <a:pt x="3545" y="7065"/>
                  </a:cubicBezTo>
                  <a:cubicBezTo>
                    <a:pt x="5058" y="7065"/>
                    <a:pt x="6545" y="6074"/>
                    <a:pt x="6892" y="4487"/>
                  </a:cubicBezTo>
                  <a:lnTo>
                    <a:pt x="5950" y="4338"/>
                  </a:lnTo>
                  <a:cubicBezTo>
                    <a:pt x="5578" y="5380"/>
                    <a:pt x="4636" y="6098"/>
                    <a:pt x="3521" y="6098"/>
                  </a:cubicBezTo>
                  <a:cubicBezTo>
                    <a:pt x="2083" y="6098"/>
                    <a:pt x="942" y="4958"/>
                    <a:pt x="942" y="3520"/>
                  </a:cubicBezTo>
                  <a:cubicBezTo>
                    <a:pt x="942" y="2107"/>
                    <a:pt x="2083" y="967"/>
                    <a:pt x="3521" y="967"/>
                  </a:cubicBezTo>
                  <a:cubicBezTo>
                    <a:pt x="4636" y="967"/>
                    <a:pt x="5628" y="1661"/>
                    <a:pt x="5950" y="2727"/>
                  </a:cubicBezTo>
                  <a:lnTo>
                    <a:pt x="6892" y="2405"/>
                  </a:lnTo>
                  <a:cubicBezTo>
                    <a:pt x="6421" y="967"/>
                    <a:pt x="5058" y="0"/>
                    <a:pt x="35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0" name="Google Shape;21840;p67"/>
            <p:cNvSpPr/>
            <p:nvPr/>
          </p:nvSpPr>
          <p:spPr>
            <a:xfrm>
              <a:off x="2145700" y="3324525"/>
              <a:ext cx="176650" cy="176650"/>
            </a:xfrm>
            <a:custGeom>
              <a:avLst/>
              <a:gdLst/>
              <a:ahLst/>
              <a:cxnLst/>
              <a:rect l="l" t="t" r="r" b="b"/>
              <a:pathLst>
                <a:path w="7066" h="7066" extrusionOk="0">
                  <a:moveTo>
                    <a:pt x="3520" y="967"/>
                  </a:moveTo>
                  <a:cubicBezTo>
                    <a:pt x="4958" y="967"/>
                    <a:pt x="6098" y="2107"/>
                    <a:pt x="6098" y="3520"/>
                  </a:cubicBezTo>
                  <a:cubicBezTo>
                    <a:pt x="6098" y="4958"/>
                    <a:pt x="4958" y="6098"/>
                    <a:pt x="3520" y="6098"/>
                  </a:cubicBezTo>
                  <a:cubicBezTo>
                    <a:pt x="2082" y="6098"/>
                    <a:pt x="942" y="4958"/>
                    <a:pt x="942" y="3520"/>
                  </a:cubicBezTo>
                  <a:cubicBezTo>
                    <a:pt x="942" y="2107"/>
                    <a:pt x="2107" y="967"/>
                    <a:pt x="3520" y="967"/>
                  </a:cubicBezTo>
                  <a:close/>
                  <a:moveTo>
                    <a:pt x="3520" y="0"/>
                  </a:moveTo>
                  <a:cubicBezTo>
                    <a:pt x="1562" y="0"/>
                    <a:pt x="0" y="1587"/>
                    <a:pt x="0" y="3520"/>
                  </a:cubicBezTo>
                  <a:cubicBezTo>
                    <a:pt x="0" y="5479"/>
                    <a:pt x="1562" y="7065"/>
                    <a:pt x="3520" y="7065"/>
                  </a:cubicBezTo>
                  <a:cubicBezTo>
                    <a:pt x="5479" y="7065"/>
                    <a:pt x="7065" y="5454"/>
                    <a:pt x="7065" y="3520"/>
                  </a:cubicBezTo>
                  <a:cubicBezTo>
                    <a:pt x="7065" y="1587"/>
                    <a:pt x="5479" y="0"/>
                    <a:pt x="35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1" name="Google Shape;21841;p67"/>
            <p:cNvSpPr/>
            <p:nvPr/>
          </p:nvSpPr>
          <p:spPr>
            <a:xfrm>
              <a:off x="2077525" y="3402600"/>
              <a:ext cx="62000" cy="55800"/>
            </a:xfrm>
            <a:custGeom>
              <a:avLst/>
              <a:gdLst/>
              <a:ahLst/>
              <a:cxnLst/>
              <a:rect l="l" t="t" r="r" b="b"/>
              <a:pathLst>
                <a:path w="2480" h="2232" extrusionOk="0">
                  <a:moveTo>
                    <a:pt x="0" y="1"/>
                  </a:moveTo>
                  <a:lnTo>
                    <a:pt x="1066" y="2232"/>
                  </a:lnTo>
                  <a:lnTo>
                    <a:pt x="2479" y="2232"/>
                  </a:lnTo>
                  <a:lnTo>
                    <a:pt x="2479" y="1265"/>
                  </a:lnTo>
                  <a:lnTo>
                    <a:pt x="1686" y="1265"/>
                  </a:lnTo>
                  <a:lnTo>
                    <a:pt x="106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2" name="Google Shape;21842;p67"/>
            <p:cNvSpPr/>
            <p:nvPr/>
          </p:nvSpPr>
          <p:spPr>
            <a:xfrm>
              <a:off x="1908950" y="3498675"/>
              <a:ext cx="216325" cy="24175"/>
            </a:xfrm>
            <a:custGeom>
              <a:avLst/>
              <a:gdLst/>
              <a:ahLst/>
              <a:cxnLst/>
              <a:rect l="l" t="t" r="r" b="b"/>
              <a:pathLst>
                <a:path w="8653" h="967" extrusionOk="0">
                  <a:moveTo>
                    <a:pt x="0" y="0"/>
                  </a:moveTo>
                  <a:lnTo>
                    <a:pt x="0" y="25"/>
                  </a:lnTo>
                  <a:lnTo>
                    <a:pt x="0" y="967"/>
                  </a:lnTo>
                  <a:lnTo>
                    <a:pt x="8231" y="967"/>
                  </a:lnTo>
                  <a:lnTo>
                    <a:pt x="8652" y="471"/>
                  </a:lnTo>
                  <a:lnTo>
                    <a:pt x="82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3" name="Google Shape;21843;p67"/>
            <p:cNvSpPr/>
            <p:nvPr/>
          </p:nvSpPr>
          <p:spPr>
            <a:xfrm>
              <a:off x="2115325" y="3499275"/>
              <a:ext cx="206400" cy="23575"/>
            </a:xfrm>
            <a:custGeom>
              <a:avLst/>
              <a:gdLst/>
              <a:ahLst/>
              <a:cxnLst/>
              <a:rect l="l" t="t" r="r" b="b"/>
              <a:pathLst>
                <a:path w="8256" h="943" extrusionOk="0">
                  <a:moveTo>
                    <a:pt x="0" y="1"/>
                  </a:moveTo>
                  <a:lnTo>
                    <a:pt x="0" y="943"/>
                  </a:lnTo>
                  <a:lnTo>
                    <a:pt x="8255" y="943"/>
                  </a:lnTo>
                  <a:lnTo>
                    <a:pt x="82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4" name="Google Shape;21844;p67"/>
            <p:cNvSpPr/>
            <p:nvPr/>
          </p:nvSpPr>
          <p:spPr>
            <a:xfrm>
              <a:off x="2091150" y="3182600"/>
              <a:ext cx="56425" cy="46500"/>
            </a:xfrm>
            <a:custGeom>
              <a:avLst/>
              <a:gdLst/>
              <a:ahLst/>
              <a:cxnLst/>
              <a:rect l="l" t="t" r="r" b="b"/>
              <a:pathLst>
                <a:path w="2257" h="1860" extrusionOk="0">
                  <a:moveTo>
                    <a:pt x="447" y="0"/>
                  </a:moveTo>
                  <a:lnTo>
                    <a:pt x="447" y="471"/>
                  </a:lnTo>
                  <a:cubicBezTo>
                    <a:pt x="447" y="719"/>
                    <a:pt x="249" y="893"/>
                    <a:pt x="1" y="893"/>
                  </a:cubicBezTo>
                  <a:lnTo>
                    <a:pt x="1" y="1860"/>
                  </a:lnTo>
                  <a:cubicBezTo>
                    <a:pt x="596" y="1860"/>
                    <a:pt x="1091" y="1488"/>
                    <a:pt x="1265" y="967"/>
                  </a:cubicBezTo>
                  <a:lnTo>
                    <a:pt x="1885" y="967"/>
                  </a:lnTo>
                  <a:lnTo>
                    <a:pt x="2256" y="447"/>
                  </a:lnTo>
                  <a:lnTo>
                    <a:pt x="18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5" name="Google Shape;21845;p67"/>
            <p:cNvSpPr/>
            <p:nvPr/>
          </p:nvSpPr>
          <p:spPr>
            <a:xfrm>
              <a:off x="1977750" y="3235900"/>
              <a:ext cx="147525" cy="161775"/>
            </a:xfrm>
            <a:custGeom>
              <a:avLst/>
              <a:gdLst/>
              <a:ahLst/>
              <a:cxnLst/>
              <a:rect l="l" t="t" r="r" b="b"/>
              <a:pathLst>
                <a:path w="5901" h="6471" extrusionOk="0">
                  <a:moveTo>
                    <a:pt x="0" y="0"/>
                  </a:moveTo>
                  <a:lnTo>
                    <a:pt x="0" y="967"/>
                  </a:lnTo>
                  <a:lnTo>
                    <a:pt x="992" y="967"/>
                  </a:lnTo>
                  <a:lnTo>
                    <a:pt x="3074" y="6049"/>
                  </a:lnTo>
                  <a:lnTo>
                    <a:pt x="4165" y="6470"/>
                  </a:lnTo>
                  <a:lnTo>
                    <a:pt x="5206" y="5603"/>
                  </a:lnTo>
                  <a:lnTo>
                    <a:pt x="5677" y="4661"/>
                  </a:lnTo>
                  <a:lnTo>
                    <a:pt x="5206" y="4363"/>
                  </a:lnTo>
                  <a:lnTo>
                    <a:pt x="3917" y="5454"/>
                  </a:lnTo>
                  <a:lnTo>
                    <a:pt x="2677" y="2455"/>
                  </a:lnTo>
                  <a:lnTo>
                    <a:pt x="5206" y="2455"/>
                  </a:lnTo>
                  <a:lnTo>
                    <a:pt x="5900" y="1983"/>
                  </a:lnTo>
                  <a:lnTo>
                    <a:pt x="5206" y="1488"/>
                  </a:lnTo>
                  <a:lnTo>
                    <a:pt x="2281" y="1488"/>
                  </a:lnTo>
                  <a:lnTo>
                    <a:pt x="16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6" name="Google Shape;21846;p67"/>
            <p:cNvSpPr/>
            <p:nvPr/>
          </p:nvSpPr>
          <p:spPr>
            <a:xfrm>
              <a:off x="2108500" y="3181975"/>
              <a:ext cx="130800" cy="213850"/>
            </a:xfrm>
            <a:custGeom>
              <a:avLst/>
              <a:gdLst/>
              <a:ahLst/>
              <a:cxnLst/>
              <a:rect l="l" t="t" r="r" b="b"/>
              <a:pathLst>
                <a:path w="5232" h="8554" extrusionOk="0">
                  <a:moveTo>
                    <a:pt x="1240" y="1"/>
                  </a:moveTo>
                  <a:lnTo>
                    <a:pt x="1240" y="967"/>
                  </a:lnTo>
                  <a:lnTo>
                    <a:pt x="2108" y="967"/>
                  </a:lnTo>
                  <a:lnTo>
                    <a:pt x="2876" y="3645"/>
                  </a:lnTo>
                  <a:lnTo>
                    <a:pt x="1" y="3645"/>
                  </a:lnTo>
                  <a:lnTo>
                    <a:pt x="1" y="4612"/>
                  </a:lnTo>
                  <a:lnTo>
                    <a:pt x="2281" y="4612"/>
                  </a:lnTo>
                  <a:lnTo>
                    <a:pt x="1" y="6496"/>
                  </a:lnTo>
                  <a:lnTo>
                    <a:pt x="1" y="7735"/>
                  </a:lnTo>
                  <a:lnTo>
                    <a:pt x="3273" y="5008"/>
                  </a:lnTo>
                  <a:lnTo>
                    <a:pt x="4289" y="8553"/>
                  </a:lnTo>
                  <a:lnTo>
                    <a:pt x="5231" y="8305"/>
                  </a:lnTo>
                  <a:lnTo>
                    <a:pt x="285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7" name="Google Shape;21847;p67"/>
            <p:cNvSpPr/>
            <p:nvPr/>
          </p:nvSpPr>
          <p:spPr>
            <a:xfrm>
              <a:off x="1972775" y="3384025"/>
              <a:ext cx="134525" cy="55175"/>
            </a:xfrm>
            <a:custGeom>
              <a:avLst/>
              <a:gdLst/>
              <a:ahLst/>
              <a:cxnLst/>
              <a:rect l="l" t="t" r="r" b="b"/>
              <a:pathLst>
                <a:path w="5381" h="2207" extrusionOk="0">
                  <a:moveTo>
                    <a:pt x="1092" y="0"/>
                  </a:moveTo>
                  <a:cubicBezTo>
                    <a:pt x="497" y="0"/>
                    <a:pt x="1" y="496"/>
                    <a:pt x="1" y="1116"/>
                  </a:cubicBezTo>
                  <a:cubicBezTo>
                    <a:pt x="1" y="1711"/>
                    <a:pt x="521" y="2206"/>
                    <a:pt x="1116" y="2206"/>
                  </a:cubicBezTo>
                  <a:lnTo>
                    <a:pt x="4265" y="2206"/>
                  </a:lnTo>
                  <a:cubicBezTo>
                    <a:pt x="4884" y="2206"/>
                    <a:pt x="5380" y="1711"/>
                    <a:pt x="5355" y="1091"/>
                  </a:cubicBezTo>
                  <a:cubicBezTo>
                    <a:pt x="5355" y="496"/>
                    <a:pt x="4835" y="0"/>
                    <a:pt x="4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8" name="Google Shape;21848;p67"/>
            <p:cNvSpPr/>
            <p:nvPr/>
          </p:nvSpPr>
          <p:spPr>
            <a:xfrm>
              <a:off x="2208275" y="3385875"/>
              <a:ext cx="52700" cy="52075"/>
            </a:xfrm>
            <a:custGeom>
              <a:avLst/>
              <a:gdLst/>
              <a:ahLst/>
              <a:cxnLst/>
              <a:rect l="l" t="t" r="r" b="b"/>
              <a:pathLst>
                <a:path w="2108" h="2083" extrusionOk="0">
                  <a:moveTo>
                    <a:pt x="1042" y="0"/>
                  </a:moveTo>
                  <a:cubicBezTo>
                    <a:pt x="447" y="0"/>
                    <a:pt x="1" y="447"/>
                    <a:pt x="1" y="1042"/>
                  </a:cubicBezTo>
                  <a:cubicBezTo>
                    <a:pt x="1" y="1637"/>
                    <a:pt x="447" y="2083"/>
                    <a:pt x="1042" y="2083"/>
                  </a:cubicBezTo>
                  <a:cubicBezTo>
                    <a:pt x="1637" y="2083"/>
                    <a:pt x="2108" y="1637"/>
                    <a:pt x="2108" y="1042"/>
                  </a:cubicBezTo>
                  <a:cubicBezTo>
                    <a:pt x="2108" y="447"/>
                    <a:pt x="1637" y="0"/>
                    <a:pt x="10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49" name="Google Shape;21849;p67"/>
          <p:cNvGrpSpPr/>
          <p:nvPr/>
        </p:nvGrpSpPr>
        <p:grpSpPr>
          <a:xfrm>
            <a:off x="2611725" y="3157200"/>
            <a:ext cx="412775" cy="390450"/>
            <a:chOff x="2611725" y="3157200"/>
            <a:chExt cx="412775" cy="390450"/>
          </a:xfrm>
        </p:grpSpPr>
        <p:sp>
          <p:nvSpPr>
            <p:cNvPr id="21850" name="Google Shape;21850;p67"/>
            <p:cNvSpPr/>
            <p:nvPr/>
          </p:nvSpPr>
          <p:spPr>
            <a:xfrm>
              <a:off x="2661325" y="3157775"/>
              <a:ext cx="179125" cy="125250"/>
            </a:xfrm>
            <a:custGeom>
              <a:avLst/>
              <a:gdLst/>
              <a:ahLst/>
              <a:cxnLst/>
              <a:rect l="l" t="t" r="r" b="b"/>
              <a:pathLst>
                <a:path w="7165" h="5010" extrusionOk="0">
                  <a:moveTo>
                    <a:pt x="6184" y="1"/>
                  </a:moveTo>
                  <a:cubicBezTo>
                    <a:pt x="5223" y="1"/>
                    <a:pt x="4293" y="395"/>
                    <a:pt x="3619" y="1093"/>
                  </a:cubicBezTo>
                  <a:lnTo>
                    <a:pt x="0" y="4712"/>
                  </a:lnTo>
                  <a:lnTo>
                    <a:pt x="1066" y="5009"/>
                  </a:lnTo>
                  <a:lnTo>
                    <a:pt x="6272" y="5009"/>
                  </a:lnTo>
                  <a:lnTo>
                    <a:pt x="7164" y="2506"/>
                  </a:lnTo>
                  <a:lnTo>
                    <a:pt x="6272" y="2"/>
                  </a:lnTo>
                  <a:cubicBezTo>
                    <a:pt x="6243" y="1"/>
                    <a:pt x="6213" y="1"/>
                    <a:pt x="6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1" name="Google Shape;21851;p67"/>
            <p:cNvSpPr/>
            <p:nvPr/>
          </p:nvSpPr>
          <p:spPr>
            <a:xfrm>
              <a:off x="2818100" y="3157200"/>
              <a:ext cx="152500" cy="125200"/>
            </a:xfrm>
            <a:custGeom>
              <a:avLst/>
              <a:gdLst/>
              <a:ahLst/>
              <a:cxnLst/>
              <a:rect l="l" t="t" r="r" b="b"/>
              <a:pathLst>
                <a:path w="6100" h="5008" extrusionOk="0">
                  <a:moveTo>
                    <a:pt x="1" y="0"/>
                  </a:moveTo>
                  <a:lnTo>
                    <a:pt x="1" y="5008"/>
                  </a:lnTo>
                  <a:lnTo>
                    <a:pt x="5207" y="5008"/>
                  </a:lnTo>
                  <a:lnTo>
                    <a:pt x="6099" y="4512"/>
                  </a:lnTo>
                  <a:lnTo>
                    <a:pt x="2653" y="1116"/>
                  </a:lnTo>
                  <a:cubicBezTo>
                    <a:pt x="1934" y="397"/>
                    <a:pt x="1017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2" name="Google Shape;21852;p67"/>
            <p:cNvSpPr/>
            <p:nvPr/>
          </p:nvSpPr>
          <p:spPr>
            <a:xfrm>
              <a:off x="2818100" y="3157200"/>
              <a:ext cx="152500" cy="125200"/>
            </a:xfrm>
            <a:custGeom>
              <a:avLst/>
              <a:gdLst/>
              <a:ahLst/>
              <a:cxnLst/>
              <a:rect l="l" t="t" r="r" b="b"/>
              <a:pathLst>
                <a:path w="6100" h="5008" extrusionOk="0">
                  <a:moveTo>
                    <a:pt x="1" y="0"/>
                  </a:moveTo>
                  <a:lnTo>
                    <a:pt x="1" y="5008"/>
                  </a:lnTo>
                  <a:lnTo>
                    <a:pt x="5207" y="5008"/>
                  </a:lnTo>
                  <a:lnTo>
                    <a:pt x="6099" y="4512"/>
                  </a:lnTo>
                  <a:lnTo>
                    <a:pt x="2653" y="1116"/>
                  </a:lnTo>
                  <a:cubicBezTo>
                    <a:pt x="1934" y="397"/>
                    <a:pt x="1017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3" name="Google Shape;21853;p67"/>
            <p:cNvSpPr/>
            <p:nvPr/>
          </p:nvSpPr>
          <p:spPr>
            <a:xfrm>
              <a:off x="2613600" y="3321425"/>
              <a:ext cx="233650" cy="226225"/>
            </a:xfrm>
            <a:custGeom>
              <a:avLst/>
              <a:gdLst/>
              <a:ahLst/>
              <a:cxnLst/>
              <a:rect l="l" t="t" r="r" b="b"/>
              <a:pathLst>
                <a:path w="9346" h="9049" extrusionOk="0">
                  <a:moveTo>
                    <a:pt x="620" y="0"/>
                  </a:moveTo>
                  <a:cubicBezTo>
                    <a:pt x="25" y="2504"/>
                    <a:pt x="0" y="4562"/>
                    <a:pt x="521" y="6371"/>
                  </a:cubicBezTo>
                  <a:lnTo>
                    <a:pt x="496" y="6421"/>
                  </a:lnTo>
                  <a:cubicBezTo>
                    <a:pt x="199" y="6693"/>
                    <a:pt x="25" y="7090"/>
                    <a:pt x="25" y="7487"/>
                  </a:cubicBezTo>
                  <a:cubicBezTo>
                    <a:pt x="25" y="7908"/>
                    <a:pt x="174" y="8305"/>
                    <a:pt x="496" y="8577"/>
                  </a:cubicBezTo>
                  <a:cubicBezTo>
                    <a:pt x="769" y="8850"/>
                    <a:pt x="1165" y="9048"/>
                    <a:pt x="1562" y="9048"/>
                  </a:cubicBezTo>
                  <a:lnTo>
                    <a:pt x="8181" y="9048"/>
                  </a:lnTo>
                  <a:lnTo>
                    <a:pt x="9346" y="4512"/>
                  </a:lnTo>
                  <a:lnTo>
                    <a:pt x="8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4" name="Google Shape;21854;p67"/>
            <p:cNvSpPr/>
            <p:nvPr/>
          </p:nvSpPr>
          <p:spPr>
            <a:xfrm>
              <a:off x="2818100" y="3321425"/>
              <a:ext cx="205175" cy="226225"/>
            </a:xfrm>
            <a:custGeom>
              <a:avLst/>
              <a:gdLst/>
              <a:ahLst/>
              <a:cxnLst/>
              <a:rect l="l" t="t" r="r" b="b"/>
              <a:pathLst>
                <a:path w="8207" h="9049" extrusionOk="0">
                  <a:moveTo>
                    <a:pt x="1" y="0"/>
                  </a:moveTo>
                  <a:lnTo>
                    <a:pt x="1" y="9048"/>
                  </a:lnTo>
                  <a:lnTo>
                    <a:pt x="6595" y="9048"/>
                  </a:lnTo>
                  <a:cubicBezTo>
                    <a:pt x="6967" y="9048"/>
                    <a:pt x="7339" y="8925"/>
                    <a:pt x="7611" y="8677"/>
                  </a:cubicBezTo>
                  <a:cubicBezTo>
                    <a:pt x="7958" y="8354"/>
                    <a:pt x="8132" y="7958"/>
                    <a:pt x="8132" y="7487"/>
                  </a:cubicBezTo>
                  <a:cubicBezTo>
                    <a:pt x="8181" y="7090"/>
                    <a:pt x="7983" y="6693"/>
                    <a:pt x="7710" y="6421"/>
                  </a:cubicBezTo>
                  <a:cubicBezTo>
                    <a:pt x="8206" y="4562"/>
                    <a:pt x="8181" y="2529"/>
                    <a:pt x="75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5" name="Google Shape;21855;p67"/>
            <p:cNvSpPr/>
            <p:nvPr/>
          </p:nvSpPr>
          <p:spPr>
            <a:xfrm>
              <a:off x="2702225" y="3321425"/>
              <a:ext cx="132650" cy="131400"/>
            </a:xfrm>
            <a:custGeom>
              <a:avLst/>
              <a:gdLst/>
              <a:ahLst/>
              <a:cxnLst/>
              <a:rect l="l" t="t" r="r" b="b"/>
              <a:pathLst>
                <a:path w="5306" h="5256" extrusionOk="0">
                  <a:moveTo>
                    <a:pt x="75" y="0"/>
                  </a:moveTo>
                  <a:cubicBezTo>
                    <a:pt x="50" y="223"/>
                    <a:pt x="0" y="422"/>
                    <a:pt x="0" y="645"/>
                  </a:cubicBezTo>
                  <a:cubicBezTo>
                    <a:pt x="0" y="3198"/>
                    <a:pt x="2083" y="5256"/>
                    <a:pt x="4636" y="5256"/>
                  </a:cubicBezTo>
                  <a:lnTo>
                    <a:pt x="5305" y="1983"/>
                  </a:lnTo>
                  <a:lnTo>
                    <a:pt x="4636" y="5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6" name="Google Shape;21856;p67"/>
            <p:cNvSpPr/>
            <p:nvPr/>
          </p:nvSpPr>
          <p:spPr>
            <a:xfrm>
              <a:off x="2818725" y="3322650"/>
              <a:ext cx="115300" cy="130175"/>
            </a:xfrm>
            <a:custGeom>
              <a:avLst/>
              <a:gdLst/>
              <a:ahLst/>
              <a:cxnLst/>
              <a:rect l="l" t="t" r="r" b="b"/>
              <a:pathLst>
                <a:path w="4612" h="5207" extrusionOk="0">
                  <a:moveTo>
                    <a:pt x="1" y="1"/>
                  </a:moveTo>
                  <a:lnTo>
                    <a:pt x="1" y="5207"/>
                  </a:lnTo>
                  <a:cubicBezTo>
                    <a:pt x="2529" y="5207"/>
                    <a:pt x="4612" y="3149"/>
                    <a:pt x="4612" y="596"/>
                  </a:cubicBezTo>
                  <a:cubicBezTo>
                    <a:pt x="4587" y="422"/>
                    <a:pt x="4587" y="224"/>
                    <a:pt x="4562" y="50"/>
                  </a:cubicBezTo>
                  <a:lnTo>
                    <a:pt x="4289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7" name="Google Shape;21857;p67"/>
            <p:cNvSpPr/>
            <p:nvPr/>
          </p:nvSpPr>
          <p:spPr>
            <a:xfrm>
              <a:off x="2771625" y="3323275"/>
              <a:ext cx="63250" cy="71925"/>
            </a:xfrm>
            <a:custGeom>
              <a:avLst/>
              <a:gdLst/>
              <a:ahLst/>
              <a:cxnLst/>
              <a:rect l="l" t="t" r="r" b="b"/>
              <a:pathLst>
                <a:path w="2530" h="2877" extrusionOk="0">
                  <a:moveTo>
                    <a:pt x="1860" y="1"/>
                  </a:moveTo>
                  <a:lnTo>
                    <a:pt x="25" y="25"/>
                  </a:lnTo>
                  <a:cubicBezTo>
                    <a:pt x="1" y="149"/>
                    <a:pt x="1" y="447"/>
                    <a:pt x="1" y="447"/>
                  </a:cubicBezTo>
                  <a:cubicBezTo>
                    <a:pt x="1" y="1414"/>
                    <a:pt x="620" y="2306"/>
                    <a:pt x="1612" y="2777"/>
                  </a:cubicBezTo>
                  <a:lnTo>
                    <a:pt x="1860" y="2876"/>
                  </a:lnTo>
                  <a:lnTo>
                    <a:pt x="2529" y="1290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8" name="Google Shape;21858;p67"/>
            <p:cNvSpPr/>
            <p:nvPr/>
          </p:nvSpPr>
          <p:spPr>
            <a:xfrm>
              <a:off x="2818100" y="3322650"/>
              <a:ext cx="44650" cy="72550"/>
            </a:xfrm>
            <a:custGeom>
              <a:avLst/>
              <a:gdLst/>
              <a:ahLst/>
              <a:cxnLst/>
              <a:rect l="l" t="t" r="r" b="b"/>
              <a:pathLst>
                <a:path w="1786" h="2902" extrusionOk="0">
                  <a:moveTo>
                    <a:pt x="1761" y="1"/>
                  </a:moveTo>
                  <a:lnTo>
                    <a:pt x="1" y="50"/>
                  </a:lnTo>
                  <a:lnTo>
                    <a:pt x="1" y="2901"/>
                  </a:lnTo>
                  <a:lnTo>
                    <a:pt x="174" y="2802"/>
                  </a:lnTo>
                  <a:cubicBezTo>
                    <a:pt x="1166" y="2331"/>
                    <a:pt x="1761" y="1439"/>
                    <a:pt x="1761" y="472"/>
                  </a:cubicBezTo>
                  <a:cubicBezTo>
                    <a:pt x="1786" y="472"/>
                    <a:pt x="1786" y="125"/>
                    <a:pt x="17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9" name="Google Shape;21859;p67"/>
            <p:cNvSpPr/>
            <p:nvPr/>
          </p:nvSpPr>
          <p:spPr>
            <a:xfrm>
              <a:off x="2611725" y="3263175"/>
              <a:ext cx="228100" cy="65075"/>
            </a:xfrm>
            <a:custGeom>
              <a:avLst/>
              <a:gdLst/>
              <a:ahLst/>
              <a:cxnLst/>
              <a:rect l="l" t="t" r="r" b="b"/>
              <a:pathLst>
                <a:path w="9124" h="2603" extrusionOk="0">
                  <a:moveTo>
                    <a:pt x="1612" y="0"/>
                  </a:moveTo>
                  <a:cubicBezTo>
                    <a:pt x="720" y="25"/>
                    <a:pt x="1" y="769"/>
                    <a:pt x="1" y="1636"/>
                  </a:cubicBezTo>
                  <a:lnTo>
                    <a:pt x="1" y="2603"/>
                  </a:lnTo>
                  <a:lnTo>
                    <a:pt x="8206" y="2603"/>
                  </a:lnTo>
                  <a:lnTo>
                    <a:pt x="9124" y="1314"/>
                  </a:lnTo>
                  <a:lnTo>
                    <a:pt x="8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0" name="Google Shape;21860;p67"/>
            <p:cNvSpPr/>
            <p:nvPr/>
          </p:nvSpPr>
          <p:spPr>
            <a:xfrm>
              <a:off x="2817500" y="3263775"/>
              <a:ext cx="207000" cy="64475"/>
            </a:xfrm>
            <a:custGeom>
              <a:avLst/>
              <a:gdLst/>
              <a:ahLst/>
              <a:cxnLst/>
              <a:rect l="l" t="t" r="r" b="b"/>
              <a:pathLst>
                <a:path w="8280" h="2579" extrusionOk="0">
                  <a:moveTo>
                    <a:pt x="0" y="1"/>
                  </a:moveTo>
                  <a:lnTo>
                    <a:pt x="0" y="2579"/>
                  </a:lnTo>
                  <a:lnTo>
                    <a:pt x="8280" y="2579"/>
                  </a:lnTo>
                  <a:lnTo>
                    <a:pt x="8280" y="1612"/>
                  </a:lnTo>
                  <a:cubicBezTo>
                    <a:pt x="8280" y="745"/>
                    <a:pt x="7586" y="1"/>
                    <a:pt x="6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61" name="Google Shape;21861;p67"/>
          <p:cNvGrpSpPr/>
          <p:nvPr/>
        </p:nvGrpSpPr>
        <p:grpSpPr>
          <a:xfrm>
            <a:off x="3294075" y="3146025"/>
            <a:ext cx="413375" cy="412150"/>
            <a:chOff x="3294075" y="3146025"/>
            <a:chExt cx="413375" cy="412150"/>
          </a:xfrm>
        </p:grpSpPr>
        <p:sp>
          <p:nvSpPr>
            <p:cNvPr id="21862" name="Google Shape;21862;p67"/>
            <p:cNvSpPr/>
            <p:nvPr/>
          </p:nvSpPr>
          <p:spPr>
            <a:xfrm>
              <a:off x="3452100" y="3445975"/>
              <a:ext cx="55175" cy="24825"/>
            </a:xfrm>
            <a:custGeom>
              <a:avLst/>
              <a:gdLst/>
              <a:ahLst/>
              <a:cxnLst/>
              <a:rect l="l" t="t" r="r" b="b"/>
              <a:pathLst>
                <a:path w="2207" h="993" extrusionOk="0">
                  <a:moveTo>
                    <a:pt x="1" y="1"/>
                  </a:moveTo>
                  <a:lnTo>
                    <a:pt x="1" y="993"/>
                  </a:lnTo>
                  <a:lnTo>
                    <a:pt x="1934" y="993"/>
                  </a:lnTo>
                  <a:lnTo>
                    <a:pt x="2207" y="522"/>
                  </a:lnTo>
                  <a:lnTo>
                    <a:pt x="19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3" name="Google Shape;21863;p67"/>
            <p:cNvSpPr/>
            <p:nvPr/>
          </p:nvSpPr>
          <p:spPr>
            <a:xfrm>
              <a:off x="3500450" y="3445975"/>
              <a:ext cx="53925" cy="24200"/>
            </a:xfrm>
            <a:custGeom>
              <a:avLst/>
              <a:gdLst/>
              <a:ahLst/>
              <a:cxnLst/>
              <a:rect l="l" t="t" r="r" b="b"/>
              <a:pathLst>
                <a:path w="2157" h="968" extrusionOk="0">
                  <a:moveTo>
                    <a:pt x="0" y="1"/>
                  </a:moveTo>
                  <a:lnTo>
                    <a:pt x="0" y="968"/>
                  </a:lnTo>
                  <a:lnTo>
                    <a:pt x="2157" y="968"/>
                  </a:lnTo>
                  <a:lnTo>
                    <a:pt x="215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4" name="Google Shape;21864;p67"/>
            <p:cNvSpPr/>
            <p:nvPr/>
          </p:nvSpPr>
          <p:spPr>
            <a:xfrm>
              <a:off x="3463875" y="3146025"/>
              <a:ext cx="42800" cy="104775"/>
            </a:xfrm>
            <a:custGeom>
              <a:avLst/>
              <a:gdLst/>
              <a:ahLst/>
              <a:cxnLst/>
              <a:rect l="l" t="t" r="r" b="b"/>
              <a:pathLst>
                <a:path w="1712" h="4191" extrusionOk="0">
                  <a:moveTo>
                    <a:pt x="1463" y="1"/>
                  </a:moveTo>
                  <a:cubicBezTo>
                    <a:pt x="645" y="1"/>
                    <a:pt x="1" y="670"/>
                    <a:pt x="1" y="1463"/>
                  </a:cubicBezTo>
                  <a:lnTo>
                    <a:pt x="1" y="4190"/>
                  </a:lnTo>
                  <a:lnTo>
                    <a:pt x="967" y="4190"/>
                  </a:lnTo>
                  <a:lnTo>
                    <a:pt x="967" y="1463"/>
                  </a:lnTo>
                  <a:cubicBezTo>
                    <a:pt x="967" y="1191"/>
                    <a:pt x="1191" y="968"/>
                    <a:pt x="1463" y="968"/>
                  </a:cubicBezTo>
                  <a:lnTo>
                    <a:pt x="1711" y="497"/>
                  </a:lnTo>
                  <a:lnTo>
                    <a:pt x="14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5" name="Google Shape;21865;p67"/>
            <p:cNvSpPr/>
            <p:nvPr/>
          </p:nvSpPr>
          <p:spPr>
            <a:xfrm>
              <a:off x="3500450" y="3146025"/>
              <a:ext cx="36575" cy="104775"/>
            </a:xfrm>
            <a:custGeom>
              <a:avLst/>
              <a:gdLst/>
              <a:ahLst/>
              <a:cxnLst/>
              <a:rect l="l" t="t" r="r" b="b"/>
              <a:pathLst>
                <a:path w="1463" h="4191" extrusionOk="0">
                  <a:moveTo>
                    <a:pt x="0" y="1"/>
                  </a:moveTo>
                  <a:lnTo>
                    <a:pt x="0" y="968"/>
                  </a:lnTo>
                  <a:cubicBezTo>
                    <a:pt x="273" y="968"/>
                    <a:pt x="496" y="1191"/>
                    <a:pt x="496" y="1463"/>
                  </a:cubicBezTo>
                  <a:lnTo>
                    <a:pt x="496" y="4190"/>
                  </a:lnTo>
                  <a:lnTo>
                    <a:pt x="1463" y="4190"/>
                  </a:lnTo>
                  <a:lnTo>
                    <a:pt x="1463" y="1463"/>
                  </a:lnTo>
                  <a:cubicBezTo>
                    <a:pt x="1463" y="670"/>
                    <a:pt x="794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6" name="Google Shape;21866;p67"/>
            <p:cNvSpPr/>
            <p:nvPr/>
          </p:nvSpPr>
          <p:spPr>
            <a:xfrm>
              <a:off x="3585350" y="3446600"/>
              <a:ext cx="96075" cy="24200"/>
            </a:xfrm>
            <a:custGeom>
              <a:avLst/>
              <a:gdLst/>
              <a:ahLst/>
              <a:cxnLst/>
              <a:rect l="l" t="t" r="r" b="b"/>
              <a:pathLst>
                <a:path w="3843" h="968" extrusionOk="0">
                  <a:moveTo>
                    <a:pt x="0" y="1"/>
                  </a:moveTo>
                  <a:lnTo>
                    <a:pt x="471" y="968"/>
                  </a:lnTo>
                  <a:lnTo>
                    <a:pt x="3843" y="968"/>
                  </a:lnTo>
                  <a:lnTo>
                    <a:pt x="38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7" name="Google Shape;21867;p67"/>
            <p:cNvSpPr/>
            <p:nvPr/>
          </p:nvSpPr>
          <p:spPr>
            <a:xfrm>
              <a:off x="3316375" y="3446600"/>
              <a:ext cx="118400" cy="24200"/>
            </a:xfrm>
            <a:custGeom>
              <a:avLst/>
              <a:gdLst/>
              <a:ahLst/>
              <a:cxnLst/>
              <a:rect l="l" t="t" r="r" b="b"/>
              <a:pathLst>
                <a:path w="4736" h="968" extrusionOk="0">
                  <a:moveTo>
                    <a:pt x="1" y="1"/>
                  </a:moveTo>
                  <a:lnTo>
                    <a:pt x="1" y="968"/>
                  </a:lnTo>
                  <a:lnTo>
                    <a:pt x="3595" y="968"/>
                  </a:lnTo>
                  <a:lnTo>
                    <a:pt x="47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8" name="Google Shape;21868;p67"/>
            <p:cNvSpPr/>
            <p:nvPr/>
          </p:nvSpPr>
          <p:spPr>
            <a:xfrm>
              <a:off x="3357275" y="3368525"/>
              <a:ext cx="146300" cy="182225"/>
            </a:xfrm>
            <a:custGeom>
              <a:avLst/>
              <a:gdLst/>
              <a:ahLst/>
              <a:cxnLst/>
              <a:rect l="l" t="t" r="r" b="b"/>
              <a:pathLst>
                <a:path w="5852" h="7289" extrusionOk="0">
                  <a:moveTo>
                    <a:pt x="3818" y="0"/>
                  </a:moveTo>
                  <a:lnTo>
                    <a:pt x="1" y="6817"/>
                  </a:lnTo>
                  <a:lnTo>
                    <a:pt x="2009" y="7288"/>
                  </a:lnTo>
                  <a:lnTo>
                    <a:pt x="5851" y="471"/>
                  </a:lnTo>
                  <a:lnTo>
                    <a:pt x="381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9" name="Google Shape;21869;p67"/>
            <p:cNvSpPr/>
            <p:nvPr/>
          </p:nvSpPr>
          <p:spPr>
            <a:xfrm>
              <a:off x="3497350" y="3368525"/>
              <a:ext cx="146275" cy="182225"/>
            </a:xfrm>
            <a:custGeom>
              <a:avLst/>
              <a:gdLst/>
              <a:ahLst/>
              <a:cxnLst/>
              <a:rect l="l" t="t" r="r" b="b"/>
              <a:pathLst>
                <a:path w="5851" h="7289" extrusionOk="0">
                  <a:moveTo>
                    <a:pt x="2008" y="0"/>
                  </a:moveTo>
                  <a:lnTo>
                    <a:pt x="0" y="471"/>
                  </a:lnTo>
                  <a:lnTo>
                    <a:pt x="3843" y="7288"/>
                  </a:lnTo>
                  <a:lnTo>
                    <a:pt x="5851" y="6817"/>
                  </a:lnTo>
                  <a:lnTo>
                    <a:pt x="200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0" name="Google Shape;21870;p67"/>
            <p:cNvSpPr/>
            <p:nvPr/>
          </p:nvSpPr>
          <p:spPr>
            <a:xfrm>
              <a:off x="3294075" y="3534000"/>
              <a:ext cx="216300" cy="24175"/>
            </a:xfrm>
            <a:custGeom>
              <a:avLst/>
              <a:gdLst/>
              <a:ahLst/>
              <a:cxnLst/>
              <a:rect l="l" t="t" r="r" b="b"/>
              <a:pathLst>
                <a:path w="8652" h="967" extrusionOk="0">
                  <a:moveTo>
                    <a:pt x="0" y="0"/>
                  </a:moveTo>
                  <a:lnTo>
                    <a:pt x="0" y="50"/>
                  </a:lnTo>
                  <a:lnTo>
                    <a:pt x="0" y="967"/>
                  </a:lnTo>
                  <a:lnTo>
                    <a:pt x="8206" y="967"/>
                  </a:lnTo>
                  <a:lnTo>
                    <a:pt x="8652" y="471"/>
                  </a:lnTo>
                  <a:lnTo>
                    <a:pt x="82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1" name="Google Shape;21871;p67"/>
            <p:cNvSpPr/>
            <p:nvPr/>
          </p:nvSpPr>
          <p:spPr>
            <a:xfrm>
              <a:off x="3500450" y="3535225"/>
              <a:ext cx="207000" cy="22950"/>
            </a:xfrm>
            <a:custGeom>
              <a:avLst/>
              <a:gdLst/>
              <a:ahLst/>
              <a:cxnLst/>
              <a:rect l="l" t="t" r="r" b="b"/>
              <a:pathLst>
                <a:path w="8280" h="918" extrusionOk="0">
                  <a:moveTo>
                    <a:pt x="0" y="1"/>
                  </a:moveTo>
                  <a:lnTo>
                    <a:pt x="0" y="918"/>
                  </a:lnTo>
                  <a:lnTo>
                    <a:pt x="8280" y="918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2" name="Google Shape;21872;p67"/>
            <p:cNvSpPr/>
            <p:nvPr/>
          </p:nvSpPr>
          <p:spPr>
            <a:xfrm>
              <a:off x="3364725" y="3333200"/>
              <a:ext cx="147525" cy="53925"/>
            </a:xfrm>
            <a:custGeom>
              <a:avLst/>
              <a:gdLst/>
              <a:ahLst/>
              <a:cxnLst/>
              <a:rect l="l" t="t" r="r" b="b"/>
              <a:pathLst>
                <a:path w="5901" h="2157" extrusionOk="0">
                  <a:moveTo>
                    <a:pt x="0" y="0"/>
                  </a:moveTo>
                  <a:lnTo>
                    <a:pt x="0" y="2157"/>
                  </a:lnTo>
                  <a:lnTo>
                    <a:pt x="5429" y="2157"/>
                  </a:lnTo>
                  <a:lnTo>
                    <a:pt x="5900" y="1066"/>
                  </a:lnTo>
                  <a:lnTo>
                    <a:pt x="54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3" name="Google Shape;21873;p67"/>
            <p:cNvSpPr/>
            <p:nvPr/>
          </p:nvSpPr>
          <p:spPr>
            <a:xfrm>
              <a:off x="3500450" y="3333200"/>
              <a:ext cx="135750" cy="53925"/>
            </a:xfrm>
            <a:custGeom>
              <a:avLst/>
              <a:gdLst/>
              <a:ahLst/>
              <a:cxnLst/>
              <a:rect l="l" t="t" r="r" b="b"/>
              <a:pathLst>
                <a:path w="5430" h="2157" extrusionOk="0">
                  <a:moveTo>
                    <a:pt x="0" y="0"/>
                  </a:moveTo>
                  <a:lnTo>
                    <a:pt x="0" y="2157"/>
                  </a:lnTo>
                  <a:lnTo>
                    <a:pt x="5429" y="2157"/>
                  </a:lnTo>
                  <a:lnTo>
                    <a:pt x="54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4" name="Google Shape;21874;p67"/>
            <p:cNvSpPr/>
            <p:nvPr/>
          </p:nvSpPr>
          <p:spPr>
            <a:xfrm>
              <a:off x="3442200" y="3236525"/>
              <a:ext cx="70050" cy="96075"/>
            </a:xfrm>
            <a:custGeom>
              <a:avLst/>
              <a:gdLst/>
              <a:ahLst/>
              <a:cxnLst/>
              <a:rect l="l" t="t" r="r" b="b"/>
              <a:pathLst>
                <a:path w="2802" h="3843" extrusionOk="0">
                  <a:moveTo>
                    <a:pt x="0" y="0"/>
                  </a:moveTo>
                  <a:lnTo>
                    <a:pt x="0" y="1562"/>
                  </a:lnTo>
                  <a:cubicBezTo>
                    <a:pt x="0" y="2826"/>
                    <a:pt x="1041" y="3843"/>
                    <a:pt x="2330" y="3843"/>
                  </a:cubicBezTo>
                  <a:lnTo>
                    <a:pt x="2801" y="2058"/>
                  </a:lnTo>
                  <a:lnTo>
                    <a:pt x="23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5" name="Google Shape;21875;p67"/>
            <p:cNvSpPr/>
            <p:nvPr/>
          </p:nvSpPr>
          <p:spPr>
            <a:xfrm>
              <a:off x="3500450" y="3236525"/>
              <a:ext cx="58275" cy="96075"/>
            </a:xfrm>
            <a:custGeom>
              <a:avLst/>
              <a:gdLst/>
              <a:ahLst/>
              <a:cxnLst/>
              <a:rect l="l" t="t" r="r" b="b"/>
              <a:pathLst>
                <a:path w="2331" h="3843" extrusionOk="0">
                  <a:moveTo>
                    <a:pt x="0" y="0"/>
                  </a:moveTo>
                  <a:lnTo>
                    <a:pt x="0" y="3843"/>
                  </a:lnTo>
                  <a:cubicBezTo>
                    <a:pt x="1265" y="3843"/>
                    <a:pt x="2330" y="2826"/>
                    <a:pt x="2330" y="1562"/>
                  </a:cubicBezTo>
                  <a:lnTo>
                    <a:pt x="23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76" name="Google Shape;21876;p67"/>
          <p:cNvGrpSpPr/>
          <p:nvPr/>
        </p:nvGrpSpPr>
        <p:grpSpPr>
          <a:xfrm>
            <a:off x="3993750" y="3151600"/>
            <a:ext cx="414025" cy="402250"/>
            <a:chOff x="3993750" y="3151600"/>
            <a:chExt cx="414025" cy="402250"/>
          </a:xfrm>
        </p:grpSpPr>
        <p:sp>
          <p:nvSpPr>
            <p:cNvPr id="21877" name="Google Shape;21877;p67"/>
            <p:cNvSpPr/>
            <p:nvPr/>
          </p:nvSpPr>
          <p:spPr>
            <a:xfrm>
              <a:off x="3993750" y="3151600"/>
              <a:ext cx="290700" cy="251025"/>
            </a:xfrm>
            <a:custGeom>
              <a:avLst/>
              <a:gdLst/>
              <a:ahLst/>
              <a:cxnLst/>
              <a:rect l="l" t="t" r="r" b="b"/>
              <a:pathLst>
                <a:path w="11628" h="10041" extrusionOk="0">
                  <a:moveTo>
                    <a:pt x="5207" y="1"/>
                  </a:moveTo>
                  <a:cubicBezTo>
                    <a:pt x="2356" y="1"/>
                    <a:pt x="1" y="2331"/>
                    <a:pt x="1" y="5207"/>
                  </a:cubicBezTo>
                  <a:cubicBezTo>
                    <a:pt x="1" y="6273"/>
                    <a:pt x="323" y="7289"/>
                    <a:pt x="943" y="8157"/>
                  </a:cubicBezTo>
                  <a:cubicBezTo>
                    <a:pt x="1513" y="9000"/>
                    <a:pt x="2331" y="9644"/>
                    <a:pt x="3298" y="10041"/>
                  </a:cubicBezTo>
                  <a:lnTo>
                    <a:pt x="3670" y="9148"/>
                  </a:lnTo>
                  <a:cubicBezTo>
                    <a:pt x="2876" y="8826"/>
                    <a:pt x="2232" y="8305"/>
                    <a:pt x="1736" y="7636"/>
                  </a:cubicBezTo>
                  <a:cubicBezTo>
                    <a:pt x="1215" y="6843"/>
                    <a:pt x="968" y="5950"/>
                    <a:pt x="992" y="4984"/>
                  </a:cubicBezTo>
                  <a:cubicBezTo>
                    <a:pt x="1116" y="2728"/>
                    <a:pt x="3000" y="993"/>
                    <a:pt x="5281" y="993"/>
                  </a:cubicBezTo>
                  <a:lnTo>
                    <a:pt x="6446" y="993"/>
                  </a:lnTo>
                  <a:cubicBezTo>
                    <a:pt x="8677" y="993"/>
                    <a:pt x="10536" y="2753"/>
                    <a:pt x="10660" y="4959"/>
                  </a:cubicBezTo>
                  <a:lnTo>
                    <a:pt x="11627" y="4959"/>
                  </a:lnTo>
                  <a:lnTo>
                    <a:pt x="11627" y="4934"/>
                  </a:lnTo>
                  <a:cubicBezTo>
                    <a:pt x="11478" y="2182"/>
                    <a:pt x="9173" y="1"/>
                    <a:pt x="6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8" name="Google Shape;21878;p67"/>
            <p:cNvSpPr/>
            <p:nvPr/>
          </p:nvSpPr>
          <p:spPr>
            <a:xfrm>
              <a:off x="4271400" y="3356750"/>
              <a:ext cx="136375" cy="196475"/>
            </a:xfrm>
            <a:custGeom>
              <a:avLst/>
              <a:gdLst/>
              <a:ahLst/>
              <a:cxnLst/>
              <a:rect l="l" t="t" r="r" b="b"/>
              <a:pathLst>
                <a:path w="5455" h="7859" extrusionOk="0">
                  <a:moveTo>
                    <a:pt x="5454" y="0"/>
                  </a:moveTo>
                  <a:lnTo>
                    <a:pt x="521" y="1810"/>
                  </a:lnTo>
                  <a:lnTo>
                    <a:pt x="1" y="4909"/>
                  </a:lnTo>
                  <a:lnTo>
                    <a:pt x="521" y="7859"/>
                  </a:lnTo>
                  <a:lnTo>
                    <a:pt x="5454" y="2331"/>
                  </a:lnTo>
                  <a:lnTo>
                    <a:pt x="54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9" name="Google Shape;21879;p67"/>
            <p:cNvSpPr/>
            <p:nvPr/>
          </p:nvSpPr>
          <p:spPr>
            <a:xfrm>
              <a:off x="4067500" y="3313975"/>
              <a:ext cx="122125" cy="198975"/>
            </a:xfrm>
            <a:custGeom>
              <a:avLst/>
              <a:gdLst/>
              <a:ahLst/>
              <a:cxnLst/>
              <a:rect l="l" t="t" r="r" b="b"/>
              <a:pathLst>
                <a:path w="4885" h="7959" extrusionOk="0">
                  <a:moveTo>
                    <a:pt x="4091" y="1"/>
                  </a:moveTo>
                  <a:lnTo>
                    <a:pt x="1" y="695"/>
                  </a:lnTo>
                  <a:lnTo>
                    <a:pt x="1" y="6620"/>
                  </a:lnTo>
                  <a:lnTo>
                    <a:pt x="4141" y="7958"/>
                  </a:lnTo>
                  <a:lnTo>
                    <a:pt x="4884" y="4017"/>
                  </a:lnTo>
                  <a:lnTo>
                    <a:pt x="4141" y="26"/>
                  </a:lnTo>
                  <a:lnTo>
                    <a:pt x="40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0" name="Google Shape;21880;p67"/>
            <p:cNvSpPr/>
            <p:nvPr/>
          </p:nvSpPr>
          <p:spPr>
            <a:xfrm>
              <a:off x="4172250" y="3315225"/>
              <a:ext cx="112200" cy="198950"/>
            </a:xfrm>
            <a:custGeom>
              <a:avLst/>
              <a:gdLst/>
              <a:ahLst/>
              <a:cxnLst/>
              <a:rect l="l" t="t" r="r" b="b"/>
              <a:pathLst>
                <a:path w="4488" h="7958" extrusionOk="0">
                  <a:moveTo>
                    <a:pt x="0" y="0"/>
                  </a:moveTo>
                  <a:lnTo>
                    <a:pt x="0" y="7908"/>
                  </a:lnTo>
                  <a:lnTo>
                    <a:pt x="174" y="7958"/>
                  </a:lnTo>
                  <a:lnTo>
                    <a:pt x="4487" y="6570"/>
                  </a:lnTo>
                  <a:lnTo>
                    <a:pt x="4487" y="6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1" name="Google Shape;21881;p67"/>
            <p:cNvSpPr/>
            <p:nvPr/>
          </p:nvSpPr>
          <p:spPr>
            <a:xfrm>
              <a:off x="4067500" y="3274325"/>
              <a:ext cx="119025" cy="57025"/>
            </a:xfrm>
            <a:custGeom>
              <a:avLst/>
              <a:gdLst/>
              <a:ahLst/>
              <a:cxnLst/>
              <a:rect l="l" t="t" r="r" b="b"/>
              <a:pathLst>
                <a:path w="4761" h="2281" extrusionOk="0">
                  <a:moveTo>
                    <a:pt x="1" y="0"/>
                  </a:moveTo>
                  <a:lnTo>
                    <a:pt x="1" y="2281"/>
                  </a:lnTo>
                  <a:lnTo>
                    <a:pt x="4116" y="2281"/>
                  </a:lnTo>
                  <a:lnTo>
                    <a:pt x="4760" y="1141"/>
                  </a:lnTo>
                  <a:lnTo>
                    <a:pt x="411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2" name="Google Shape;21882;p67"/>
            <p:cNvSpPr/>
            <p:nvPr/>
          </p:nvSpPr>
          <p:spPr>
            <a:xfrm>
              <a:off x="4172250" y="3274325"/>
              <a:ext cx="112200" cy="57025"/>
            </a:xfrm>
            <a:custGeom>
              <a:avLst/>
              <a:gdLst/>
              <a:ahLst/>
              <a:cxnLst/>
              <a:rect l="l" t="t" r="r" b="b"/>
              <a:pathLst>
                <a:path w="4488" h="2281" extrusionOk="0">
                  <a:moveTo>
                    <a:pt x="0" y="0"/>
                  </a:moveTo>
                  <a:lnTo>
                    <a:pt x="0" y="2281"/>
                  </a:lnTo>
                  <a:lnTo>
                    <a:pt x="4487" y="2281"/>
                  </a:lnTo>
                  <a:lnTo>
                    <a:pt x="4487" y="273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3" name="Google Shape;21883;p67"/>
            <p:cNvSpPr/>
            <p:nvPr/>
          </p:nvSpPr>
          <p:spPr>
            <a:xfrm>
              <a:off x="4040850" y="3480075"/>
              <a:ext cx="139475" cy="73775"/>
            </a:xfrm>
            <a:custGeom>
              <a:avLst/>
              <a:gdLst/>
              <a:ahLst/>
              <a:cxnLst/>
              <a:rect l="l" t="t" r="r" b="b"/>
              <a:pathLst>
                <a:path w="5579" h="2951" extrusionOk="0">
                  <a:moveTo>
                    <a:pt x="1067" y="0"/>
                  </a:moveTo>
                  <a:cubicBezTo>
                    <a:pt x="447" y="224"/>
                    <a:pt x="1" y="769"/>
                    <a:pt x="1" y="1488"/>
                  </a:cubicBezTo>
                  <a:lnTo>
                    <a:pt x="1" y="2950"/>
                  </a:lnTo>
                  <a:lnTo>
                    <a:pt x="5182" y="2950"/>
                  </a:lnTo>
                  <a:lnTo>
                    <a:pt x="5578" y="1637"/>
                  </a:lnTo>
                  <a:lnTo>
                    <a:pt x="51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4" name="Google Shape;21884;p67"/>
            <p:cNvSpPr/>
            <p:nvPr/>
          </p:nvSpPr>
          <p:spPr>
            <a:xfrm>
              <a:off x="4172250" y="3480075"/>
              <a:ext cx="112200" cy="73775"/>
            </a:xfrm>
            <a:custGeom>
              <a:avLst/>
              <a:gdLst/>
              <a:ahLst/>
              <a:cxnLst/>
              <a:rect l="l" t="t" r="r" b="b"/>
              <a:pathLst>
                <a:path w="4488" h="2951" extrusionOk="0">
                  <a:moveTo>
                    <a:pt x="0" y="0"/>
                  </a:moveTo>
                  <a:lnTo>
                    <a:pt x="0" y="2950"/>
                  </a:lnTo>
                  <a:lnTo>
                    <a:pt x="4487" y="2950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85" name="Google Shape;21885;p67"/>
          <p:cNvGrpSpPr/>
          <p:nvPr/>
        </p:nvGrpSpPr>
        <p:grpSpPr>
          <a:xfrm>
            <a:off x="4685400" y="3145425"/>
            <a:ext cx="413375" cy="412750"/>
            <a:chOff x="4685400" y="3145425"/>
            <a:chExt cx="413375" cy="412750"/>
          </a:xfrm>
        </p:grpSpPr>
        <p:sp>
          <p:nvSpPr>
            <p:cNvPr id="21886" name="Google Shape;21886;p67"/>
            <p:cNvSpPr/>
            <p:nvPr/>
          </p:nvSpPr>
          <p:spPr>
            <a:xfrm>
              <a:off x="4932675" y="3145425"/>
              <a:ext cx="41525" cy="62600"/>
            </a:xfrm>
            <a:custGeom>
              <a:avLst/>
              <a:gdLst/>
              <a:ahLst/>
              <a:cxnLst/>
              <a:rect l="l" t="t" r="r" b="b"/>
              <a:pathLst>
                <a:path w="1661" h="2504" extrusionOk="0">
                  <a:moveTo>
                    <a:pt x="0" y="0"/>
                  </a:moveTo>
                  <a:lnTo>
                    <a:pt x="0" y="967"/>
                  </a:lnTo>
                  <a:lnTo>
                    <a:pt x="421" y="967"/>
                  </a:lnTo>
                  <a:cubicBezTo>
                    <a:pt x="595" y="992"/>
                    <a:pt x="719" y="1116"/>
                    <a:pt x="719" y="1240"/>
                  </a:cubicBezTo>
                  <a:lnTo>
                    <a:pt x="719" y="2504"/>
                  </a:lnTo>
                  <a:lnTo>
                    <a:pt x="1661" y="2454"/>
                  </a:lnTo>
                  <a:lnTo>
                    <a:pt x="1661" y="1240"/>
                  </a:lnTo>
                  <a:cubicBezTo>
                    <a:pt x="1661" y="570"/>
                    <a:pt x="1116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7" name="Google Shape;21887;p67"/>
            <p:cNvSpPr/>
            <p:nvPr/>
          </p:nvSpPr>
          <p:spPr>
            <a:xfrm>
              <a:off x="4997725" y="3146025"/>
              <a:ext cx="41550" cy="63250"/>
            </a:xfrm>
            <a:custGeom>
              <a:avLst/>
              <a:gdLst/>
              <a:ahLst/>
              <a:cxnLst/>
              <a:rect l="l" t="t" r="r" b="b"/>
              <a:pathLst>
                <a:path w="1662" h="2530" extrusionOk="0">
                  <a:moveTo>
                    <a:pt x="1240" y="1"/>
                  </a:moveTo>
                  <a:cubicBezTo>
                    <a:pt x="546" y="1"/>
                    <a:pt x="1" y="571"/>
                    <a:pt x="1" y="1240"/>
                  </a:cubicBezTo>
                  <a:lnTo>
                    <a:pt x="1" y="2455"/>
                  </a:lnTo>
                  <a:lnTo>
                    <a:pt x="968" y="2529"/>
                  </a:lnTo>
                  <a:lnTo>
                    <a:pt x="968" y="1240"/>
                  </a:lnTo>
                  <a:cubicBezTo>
                    <a:pt x="968" y="1092"/>
                    <a:pt x="1092" y="968"/>
                    <a:pt x="1240" y="968"/>
                  </a:cubicBezTo>
                  <a:lnTo>
                    <a:pt x="1662" y="968"/>
                  </a:lnTo>
                  <a:lnTo>
                    <a:pt x="16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8" name="Google Shape;21888;p67"/>
            <p:cNvSpPr/>
            <p:nvPr/>
          </p:nvSpPr>
          <p:spPr>
            <a:xfrm>
              <a:off x="4790750" y="3444750"/>
              <a:ext cx="53925" cy="93600"/>
            </a:xfrm>
            <a:custGeom>
              <a:avLst/>
              <a:gdLst/>
              <a:ahLst/>
              <a:cxnLst/>
              <a:rect l="l" t="t" r="r" b="b"/>
              <a:pathLst>
                <a:path w="2157" h="3744" extrusionOk="0">
                  <a:moveTo>
                    <a:pt x="1661" y="0"/>
                  </a:moveTo>
                  <a:lnTo>
                    <a:pt x="0" y="918"/>
                  </a:lnTo>
                  <a:lnTo>
                    <a:pt x="0" y="2802"/>
                  </a:lnTo>
                  <a:lnTo>
                    <a:pt x="1661" y="3744"/>
                  </a:lnTo>
                  <a:lnTo>
                    <a:pt x="2157" y="1860"/>
                  </a:lnTo>
                  <a:lnTo>
                    <a:pt x="1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9" name="Google Shape;21889;p67"/>
            <p:cNvSpPr/>
            <p:nvPr/>
          </p:nvSpPr>
          <p:spPr>
            <a:xfrm>
              <a:off x="4832875" y="3444750"/>
              <a:ext cx="40325" cy="92975"/>
            </a:xfrm>
            <a:custGeom>
              <a:avLst/>
              <a:gdLst/>
              <a:ahLst/>
              <a:cxnLst/>
              <a:rect l="l" t="t" r="r" b="b"/>
              <a:pathLst>
                <a:path w="1613" h="3719" extrusionOk="0">
                  <a:moveTo>
                    <a:pt x="1" y="0"/>
                  </a:moveTo>
                  <a:lnTo>
                    <a:pt x="1" y="3719"/>
                  </a:lnTo>
                  <a:lnTo>
                    <a:pt x="1612" y="2777"/>
                  </a:lnTo>
                  <a:lnTo>
                    <a:pt x="1612" y="9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0" name="Google Shape;21890;p67"/>
            <p:cNvSpPr/>
            <p:nvPr/>
          </p:nvSpPr>
          <p:spPr>
            <a:xfrm>
              <a:off x="4745500" y="3368525"/>
              <a:ext cx="81825" cy="93600"/>
            </a:xfrm>
            <a:custGeom>
              <a:avLst/>
              <a:gdLst/>
              <a:ahLst/>
              <a:cxnLst/>
              <a:rect l="l" t="t" r="r" b="b"/>
              <a:pathLst>
                <a:path w="3273" h="3744" extrusionOk="0">
                  <a:moveTo>
                    <a:pt x="1637" y="0"/>
                  </a:moveTo>
                  <a:lnTo>
                    <a:pt x="1" y="918"/>
                  </a:lnTo>
                  <a:lnTo>
                    <a:pt x="1" y="2826"/>
                  </a:lnTo>
                  <a:lnTo>
                    <a:pt x="1637" y="3744"/>
                  </a:lnTo>
                  <a:lnTo>
                    <a:pt x="3273" y="2826"/>
                  </a:lnTo>
                  <a:lnTo>
                    <a:pt x="3273" y="918"/>
                  </a:lnTo>
                  <a:lnTo>
                    <a:pt x="16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1" name="Google Shape;21891;p67"/>
            <p:cNvSpPr/>
            <p:nvPr/>
          </p:nvSpPr>
          <p:spPr>
            <a:xfrm>
              <a:off x="4700875" y="3444750"/>
              <a:ext cx="82450" cy="93600"/>
            </a:xfrm>
            <a:custGeom>
              <a:avLst/>
              <a:gdLst/>
              <a:ahLst/>
              <a:cxnLst/>
              <a:rect l="l" t="t" r="r" b="b"/>
              <a:pathLst>
                <a:path w="3298" h="3744" extrusionOk="0">
                  <a:moveTo>
                    <a:pt x="1662" y="0"/>
                  </a:moveTo>
                  <a:lnTo>
                    <a:pt x="1" y="918"/>
                  </a:lnTo>
                  <a:lnTo>
                    <a:pt x="1" y="2802"/>
                  </a:lnTo>
                  <a:lnTo>
                    <a:pt x="1662" y="3744"/>
                  </a:lnTo>
                  <a:lnTo>
                    <a:pt x="3298" y="2802"/>
                  </a:lnTo>
                  <a:lnTo>
                    <a:pt x="3298" y="918"/>
                  </a:lnTo>
                  <a:lnTo>
                    <a:pt x="16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2" name="Google Shape;21892;p67"/>
            <p:cNvSpPr/>
            <p:nvPr/>
          </p:nvSpPr>
          <p:spPr>
            <a:xfrm>
              <a:off x="4879975" y="3444750"/>
              <a:ext cx="82450" cy="93600"/>
            </a:xfrm>
            <a:custGeom>
              <a:avLst/>
              <a:gdLst/>
              <a:ahLst/>
              <a:cxnLst/>
              <a:rect l="l" t="t" r="r" b="b"/>
              <a:pathLst>
                <a:path w="3298" h="3744" extrusionOk="0">
                  <a:moveTo>
                    <a:pt x="1637" y="0"/>
                  </a:moveTo>
                  <a:lnTo>
                    <a:pt x="1" y="918"/>
                  </a:lnTo>
                  <a:lnTo>
                    <a:pt x="1" y="2802"/>
                  </a:lnTo>
                  <a:lnTo>
                    <a:pt x="1637" y="3744"/>
                  </a:lnTo>
                  <a:lnTo>
                    <a:pt x="3298" y="2802"/>
                  </a:lnTo>
                  <a:lnTo>
                    <a:pt x="3298" y="918"/>
                  </a:lnTo>
                  <a:lnTo>
                    <a:pt x="16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3" name="Google Shape;21893;p67"/>
            <p:cNvSpPr/>
            <p:nvPr/>
          </p:nvSpPr>
          <p:spPr>
            <a:xfrm>
              <a:off x="4834750" y="3368525"/>
              <a:ext cx="82450" cy="93600"/>
            </a:xfrm>
            <a:custGeom>
              <a:avLst/>
              <a:gdLst/>
              <a:ahLst/>
              <a:cxnLst/>
              <a:rect l="l" t="t" r="r" b="b"/>
              <a:pathLst>
                <a:path w="3298" h="3744" extrusionOk="0">
                  <a:moveTo>
                    <a:pt x="1661" y="0"/>
                  </a:moveTo>
                  <a:lnTo>
                    <a:pt x="0" y="918"/>
                  </a:lnTo>
                  <a:lnTo>
                    <a:pt x="0" y="2826"/>
                  </a:lnTo>
                  <a:lnTo>
                    <a:pt x="1661" y="3744"/>
                  </a:lnTo>
                  <a:lnTo>
                    <a:pt x="3297" y="2826"/>
                  </a:lnTo>
                  <a:lnTo>
                    <a:pt x="3297" y="918"/>
                  </a:lnTo>
                  <a:lnTo>
                    <a:pt x="16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4" name="Google Shape;21894;p67"/>
            <p:cNvSpPr/>
            <p:nvPr/>
          </p:nvSpPr>
          <p:spPr>
            <a:xfrm>
              <a:off x="4685400" y="3349300"/>
              <a:ext cx="159275" cy="208875"/>
            </a:xfrm>
            <a:custGeom>
              <a:avLst/>
              <a:gdLst/>
              <a:ahLst/>
              <a:cxnLst/>
              <a:rect l="l" t="t" r="r" b="b"/>
              <a:pathLst>
                <a:path w="6371" h="8355" extrusionOk="0">
                  <a:moveTo>
                    <a:pt x="4066" y="1141"/>
                  </a:moveTo>
                  <a:lnTo>
                    <a:pt x="5355" y="1885"/>
                  </a:lnTo>
                  <a:lnTo>
                    <a:pt x="5355" y="3397"/>
                  </a:lnTo>
                  <a:lnTo>
                    <a:pt x="4066" y="4141"/>
                  </a:lnTo>
                  <a:lnTo>
                    <a:pt x="2776" y="3397"/>
                  </a:lnTo>
                  <a:lnTo>
                    <a:pt x="2776" y="1885"/>
                  </a:lnTo>
                  <a:lnTo>
                    <a:pt x="4066" y="1141"/>
                  </a:lnTo>
                  <a:close/>
                  <a:moveTo>
                    <a:pt x="2305" y="4240"/>
                  </a:moveTo>
                  <a:lnTo>
                    <a:pt x="3595" y="4984"/>
                  </a:lnTo>
                  <a:lnTo>
                    <a:pt x="3595" y="6496"/>
                  </a:lnTo>
                  <a:lnTo>
                    <a:pt x="2305" y="7239"/>
                  </a:lnTo>
                  <a:lnTo>
                    <a:pt x="992" y="6496"/>
                  </a:lnTo>
                  <a:lnTo>
                    <a:pt x="992" y="4984"/>
                  </a:lnTo>
                  <a:lnTo>
                    <a:pt x="2305" y="4240"/>
                  </a:lnTo>
                  <a:close/>
                  <a:moveTo>
                    <a:pt x="4066" y="1"/>
                  </a:moveTo>
                  <a:lnTo>
                    <a:pt x="1785" y="1339"/>
                  </a:lnTo>
                  <a:lnTo>
                    <a:pt x="1785" y="3397"/>
                  </a:lnTo>
                  <a:lnTo>
                    <a:pt x="0" y="4438"/>
                  </a:lnTo>
                  <a:lnTo>
                    <a:pt x="0" y="7066"/>
                  </a:lnTo>
                  <a:lnTo>
                    <a:pt x="2281" y="8355"/>
                  </a:lnTo>
                  <a:lnTo>
                    <a:pt x="4066" y="7339"/>
                  </a:lnTo>
                  <a:lnTo>
                    <a:pt x="5875" y="8355"/>
                  </a:lnTo>
                  <a:lnTo>
                    <a:pt x="6371" y="7834"/>
                  </a:lnTo>
                  <a:lnTo>
                    <a:pt x="5875" y="7239"/>
                  </a:lnTo>
                  <a:lnTo>
                    <a:pt x="4561" y="6496"/>
                  </a:lnTo>
                  <a:lnTo>
                    <a:pt x="4561" y="5008"/>
                  </a:lnTo>
                  <a:lnTo>
                    <a:pt x="5875" y="4265"/>
                  </a:lnTo>
                  <a:lnTo>
                    <a:pt x="6173" y="2653"/>
                  </a:lnTo>
                  <a:lnTo>
                    <a:pt x="5875" y="1042"/>
                  </a:lnTo>
                  <a:lnTo>
                    <a:pt x="406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5" name="Google Shape;21895;p67"/>
            <p:cNvSpPr/>
            <p:nvPr/>
          </p:nvSpPr>
          <p:spPr>
            <a:xfrm>
              <a:off x="4832275" y="3349925"/>
              <a:ext cx="146275" cy="208250"/>
            </a:xfrm>
            <a:custGeom>
              <a:avLst/>
              <a:gdLst/>
              <a:ahLst/>
              <a:cxnLst/>
              <a:rect l="l" t="t" r="r" b="b"/>
              <a:pathLst>
                <a:path w="5851" h="8330" extrusionOk="0">
                  <a:moveTo>
                    <a:pt x="1760" y="1141"/>
                  </a:moveTo>
                  <a:lnTo>
                    <a:pt x="3049" y="1885"/>
                  </a:lnTo>
                  <a:lnTo>
                    <a:pt x="3049" y="3422"/>
                  </a:lnTo>
                  <a:lnTo>
                    <a:pt x="1760" y="4165"/>
                  </a:lnTo>
                  <a:lnTo>
                    <a:pt x="446" y="3422"/>
                  </a:lnTo>
                  <a:lnTo>
                    <a:pt x="446" y="1885"/>
                  </a:lnTo>
                  <a:lnTo>
                    <a:pt x="1760" y="1141"/>
                  </a:lnTo>
                  <a:close/>
                  <a:moveTo>
                    <a:pt x="3595" y="4215"/>
                  </a:moveTo>
                  <a:lnTo>
                    <a:pt x="4884" y="4959"/>
                  </a:lnTo>
                  <a:lnTo>
                    <a:pt x="4884" y="6471"/>
                  </a:lnTo>
                  <a:lnTo>
                    <a:pt x="3595" y="7214"/>
                  </a:lnTo>
                  <a:lnTo>
                    <a:pt x="2281" y="6471"/>
                  </a:lnTo>
                  <a:lnTo>
                    <a:pt x="2281" y="4959"/>
                  </a:lnTo>
                  <a:lnTo>
                    <a:pt x="3595" y="4215"/>
                  </a:lnTo>
                  <a:close/>
                  <a:moveTo>
                    <a:pt x="1785" y="1"/>
                  </a:moveTo>
                  <a:lnTo>
                    <a:pt x="0" y="1017"/>
                  </a:lnTo>
                  <a:lnTo>
                    <a:pt x="0" y="4215"/>
                  </a:lnTo>
                  <a:lnTo>
                    <a:pt x="1289" y="4959"/>
                  </a:lnTo>
                  <a:lnTo>
                    <a:pt x="1289" y="6446"/>
                  </a:lnTo>
                  <a:lnTo>
                    <a:pt x="0" y="7190"/>
                  </a:lnTo>
                  <a:lnTo>
                    <a:pt x="0" y="8330"/>
                  </a:lnTo>
                  <a:lnTo>
                    <a:pt x="1785" y="7314"/>
                  </a:lnTo>
                  <a:lnTo>
                    <a:pt x="3595" y="8330"/>
                  </a:lnTo>
                  <a:lnTo>
                    <a:pt x="5851" y="7041"/>
                  </a:lnTo>
                  <a:lnTo>
                    <a:pt x="5851" y="4413"/>
                  </a:lnTo>
                  <a:lnTo>
                    <a:pt x="4041" y="3372"/>
                  </a:lnTo>
                  <a:lnTo>
                    <a:pt x="4041" y="1314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6" name="Google Shape;21896;p67"/>
            <p:cNvSpPr/>
            <p:nvPr/>
          </p:nvSpPr>
          <p:spPr>
            <a:xfrm>
              <a:off x="4947550" y="3174550"/>
              <a:ext cx="48350" cy="121475"/>
            </a:xfrm>
            <a:custGeom>
              <a:avLst/>
              <a:gdLst/>
              <a:ahLst/>
              <a:cxnLst/>
              <a:rect l="l" t="t" r="r" b="b"/>
              <a:pathLst>
                <a:path w="1934" h="4859" extrusionOk="0">
                  <a:moveTo>
                    <a:pt x="1463" y="0"/>
                  </a:moveTo>
                  <a:cubicBezTo>
                    <a:pt x="719" y="0"/>
                    <a:pt x="99" y="620"/>
                    <a:pt x="99" y="1364"/>
                  </a:cubicBezTo>
                  <a:cubicBezTo>
                    <a:pt x="99" y="1661"/>
                    <a:pt x="174" y="1934"/>
                    <a:pt x="347" y="2157"/>
                  </a:cubicBezTo>
                  <a:lnTo>
                    <a:pt x="0" y="2157"/>
                  </a:lnTo>
                  <a:lnTo>
                    <a:pt x="0" y="4338"/>
                  </a:lnTo>
                  <a:lnTo>
                    <a:pt x="1537" y="4859"/>
                  </a:lnTo>
                  <a:lnTo>
                    <a:pt x="1934" y="3024"/>
                  </a:lnTo>
                  <a:lnTo>
                    <a:pt x="1537" y="50"/>
                  </a:lnTo>
                  <a:lnTo>
                    <a:pt x="14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7" name="Google Shape;21897;p67"/>
            <p:cNvSpPr/>
            <p:nvPr/>
          </p:nvSpPr>
          <p:spPr>
            <a:xfrm>
              <a:off x="4985950" y="3174550"/>
              <a:ext cx="39075" cy="121475"/>
            </a:xfrm>
            <a:custGeom>
              <a:avLst/>
              <a:gdLst/>
              <a:ahLst/>
              <a:cxnLst/>
              <a:rect l="l" t="t" r="r" b="b"/>
              <a:pathLst>
                <a:path w="1563" h="4859" extrusionOk="0">
                  <a:moveTo>
                    <a:pt x="1" y="0"/>
                  </a:moveTo>
                  <a:lnTo>
                    <a:pt x="1" y="4859"/>
                  </a:lnTo>
                  <a:lnTo>
                    <a:pt x="1563" y="4338"/>
                  </a:lnTo>
                  <a:lnTo>
                    <a:pt x="1563" y="2157"/>
                  </a:lnTo>
                  <a:lnTo>
                    <a:pt x="1216" y="2157"/>
                  </a:lnTo>
                  <a:cubicBezTo>
                    <a:pt x="1389" y="1884"/>
                    <a:pt x="1488" y="1562"/>
                    <a:pt x="1439" y="1190"/>
                  </a:cubicBezTo>
                  <a:cubicBezTo>
                    <a:pt x="1340" y="521"/>
                    <a:pt x="745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8" name="Google Shape;21898;p67"/>
            <p:cNvSpPr/>
            <p:nvPr/>
          </p:nvSpPr>
          <p:spPr>
            <a:xfrm>
              <a:off x="4947550" y="3281750"/>
              <a:ext cx="46500" cy="45900"/>
            </a:xfrm>
            <a:custGeom>
              <a:avLst/>
              <a:gdLst/>
              <a:ahLst/>
              <a:cxnLst/>
              <a:rect l="l" t="t" r="r" b="b"/>
              <a:pathLst>
                <a:path w="1860" h="1836" extrusionOk="0">
                  <a:moveTo>
                    <a:pt x="0" y="1"/>
                  </a:moveTo>
                  <a:lnTo>
                    <a:pt x="0" y="1513"/>
                  </a:lnTo>
                  <a:lnTo>
                    <a:pt x="1537" y="1835"/>
                  </a:lnTo>
                  <a:lnTo>
                    <a:pt x="1859" y="844"/>
                  </a:lnTo>
                  <a:lnTo>
                    <a:pt x="15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9" name="Google Shape;21899;p67"/>
            <p:cNvSpPr/>
            <p:nvPr/>
          </p:nvSpPr>
          <p:spPr>
            <a:xfrm>
              <a:off x="4985950" y="3281750"/>
              <a:ext cx="39075" cy="45900"/>
            </a:xfrm>
            <a:custGeom>
              <a:avLst/>
              <a:gdLst/>
              <a:ahLst/>
              <a:cxnLst/>
              <a:rect l="l" t="t" r="r" b="b"/>
              <a:pathLst>
                <a:path w="1563" h="1836" extrusionOk="0">
                  <a:moveTo>
                    <a:pt x="1" y="1"/>
                  </a:moveTo>
                  <a:lnTo>
                    <a:pt x="1" y="1835"/>
                  </a:lnTo>
                  <a:lnTo>
                    <a:pt x="75" y="1835"/>
                  </a:lnTo>
                  <a:lnTo>
                    <a:pt x="1563" y="1513"/>
                  </a:lnTo>
                  <a:lnTo>
                    <a:pt x="15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0" name="Google Shape;21900;p67"/>
            <p:cNvSpPr/>
            <p:nvPr/>
          </p:nvSpPr>
          <p:spPr>
            <a:xfrm>
              <a:off x="4873175" y="3222875"/>
              <a:ext cx="112800" cy="62000"/>
            </a:xfrm>
            <a:custGeom>
              <a:avLst/>
              <a:gdLst/>
              <a:ahLst/>
              <a:cxnLst/>
              <a:rect l="l" t="t" r="r" b="b"/>
              <a:pathLst>
                <a:path w="4512" h="2480" extrusionOk="0">
                  <a:moveTo>
                    <a:pt x="2330" y="1"/>
                  </a:moveTo>
                  <a:cubicBezTo>
                    <a:pt x="1017" y="1"/>
                    <a:pt x="0" y="1067"/>
                    <a:pt x="0" y="2331"/>
                  </a:cubicBezTo>
                  <a:lnTo>
                    <a:pt x="0" y="2480"/>
                  </a:lnTo>
                  <a:lnTo>
                    <a:pt x="2207" y="2480"/>
                  </a:lnTo>
                  <a:cubicBezTo>
                    <a:pt x="3471" y="2480"/>
                    <a:pt x="4512" y="1463"/>
                    <a:pt x="4512" y="199"/>
                  </a:cubicBezTo>
                  <a:lnTo>
                    <a:pt x="451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1" name="Google Shape;21901;p67"/>
            <p:cNvSpPr/>
            <p:nvPr/>
          </p:nvSpPr>
          <p:spPr>
            <a:xfrm>
              <a:off x="4985350" y="3222875"/>
              <a:ext cx="113425" cy="62000"/>
            </a:xfrm>
            <a:custGeom>
              <a:avLst/>
              <a:gdLst/>
              <a:ahLst/>
              <a:cxnLst/>
              <a:rect l="l" t="t" r="r" b="b"/>
              <a:pathLst>
                <a:path w="4537" h="2480" extrusionOk="0">
                  <a:moveTo>
                    <a:pt x="0" y="1"/>
                  </a:moveTo>
                  <a:lnTo>
                    <a:pt x="0" y="199"/>
                  </a:lnTo>
                  <a:cubicBezTo>
                    <a:pt x="25" y="1463"/>
                    <a:pt x="1066" y="2480"/>
                    <a:pt x="2330" y="2480"/>
                  </a:cubicBezTo>
                  <a:lnTo>
                    <a:pt x="4537" y="2480"/>
                  </a:lnTo>
                  <a:lnTo>
                    <a:pt x="4537" y="2331"/>
                  </a:lnTo>
                  <a:cubicBezTo>
                    <a:pt x="4537" y="1067"/>
                    <a:pt x="3496" y="1"/>
                    <a:pt x="22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2" name="Google Shape;21902;p67"/>
            <p:cNvSpPr/>
            <p:nvPr/>
          </p:nvSpPr>
          <p:spPr>
            <a:xfrm>
              <a:off x="4947550" y="3319550"/>
              <a:ext cx="50825" cy="49000"/>
            </a:xfrm>
            <a:custGeom>
              <a:avLst/>
              <a:gdLst/>
              <a:ahLst/>
              <a:cxnLst/>
              <a:rect l="l" t="t" r="r" b="b"/>
              <a:pathLst>
                <a:path w="2033" h="1960" extrusionOk="0">
                  <a:moveTo>
                    <a:pt x="25" y="1"/>
                  </a:moveTo>
                  <a:lnTo>
                    <a:pt x="0" y="100"/>
                  </a:lnTo>
                  <a:cubicBezTo>
                    <a:pt x="0" y="596"/>
                    <a:pt x="248" y="1092"/>
                    <a:pt x="669" y="1364"/>
                  </a:cubicBezTo>
                  <a:lnTo>
                    <a:pt x="1587" y="1959"/>
                  </a:lnTo>
                  <a:lnTo>
                    <a:pt x="2033" y="86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3" name="Google Shape;21903;p67"/>
            <p:cNvSpPr/>
            <p:nvPr/>
          </p:nvSpPr>
          <p:spPr>
            <a:xfrm>
              <a:off x="4985950" y="3320800"/>
              <a:ext cx="39075" cy="48375"/>
            </a:xfrm>
            <a:custGeom>
              <a:avLst/>
              <a:gdLst/>
              <a:ahLst/>
              <a:cxnLst/>
              <a:rect l="l" t="t" r="r" b="b"/>
              <a:pathLst>
                <a:path w="1563" h="1935" extrusionOk="0">
                  <a:moveTo>
                    <a:pt x="1" y="1"/>
                  </a:moveTo>
                  <a:lnTo>
                    <a:pt x="1" y="1934"/>
                  </a:lnTo>
                  <a:lnTo>
                    <a:pt x="869" y="1314"/>
                  </a:lnTo>
                  <a:cubicBezTo>
                    <a:pt x="1290" y="1042"/>
                    <a:pt x="1563" y="546"/>
                    <a:pt x="1563" y="50"/>
                  </a:cubicBezTo>
                  <a:lnTo>
                    <a:pt x="156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04" name="Google Shape;21904;p67"/>
          <p:cNvGrpSpPr/>
          <p:nvPr/>
        </p:nvGrpSpPr>
        <p:grpSpPr>
          <a:xfrm>
            <a:off x="6108925" y="3145425"/>
            <a:ext cx="413400" cy="414000"/>
            <a:chOff x="6108925" y="3145425"/>
            <a:chExt cx="413400" cy="414000"/>
          </a:xfrm>
        </p:grpSpPr>
        <p:sp>
          <p:nvSpPr>
            <p:cNvPr id="21905" name="Google Shape;21905;p67"/>
            <p:cNvSpPr/>
            <p:nvPr/>
          </p:nvSpPr>
          <p:spPr>
            <a:xfrm>
              <a:off x="6314675" y="3145425"/>
              <a:ext cx="80600" cy="55800"/>
            </a:xfrm>
            <a:custGeom>
              <a:avLst/>
              <a:gdLst/>
              <a:ahLst/>
              <a:cxnLst/>
              <a:rect l="l" t="t" r="r" b="b"/>
              <a:pathLst>
                <a:path w="3224" h="2232" extrusionOk="0">
                  <a:moveTo>
                    <a:pt x="497" y="0"/>
                  </a:moveTo>
                  <a:lnTo>
                    <a:pt x="1" y="2231"/>
                  </a:lnTo>
                  <a:lnTo>
                    <a:pt x="3199" y="2231"/>
                  </a:lnTo>
                  <a:lnTo>
                    <a:pt x="322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6" name="Google Shape;21906;p67"/>
            <p:cNvSpPr/>
            <p:nvPr/>
          </p:nvSpPr>
          <p:spPr>
            <a:xfrm>
              <a:off x="6128775" y="3395175"/>
              <a:ext cx="132650" cy="82450"/>
            </a:xfrm>
            <a:custGeom>
              <a:avLst/>
              <a:gdLst/>
              <a:ahLst/>
              <a:cxnLst/>
              <a:rect l="l" t="t" r="r" b="b"/>
              <a:pathLst>
                <a:path w="5306" h="3298" extrusionOk="0">
                  <a:moveTo>
                    <a:pt x="5305" y="0"/>
                  </a:moveTo>
                  <a:lnTo>
                    <a:pt x="0" y="794"/>
                  </a:lnTo>
                  <a:lnTo>
                    <a:pt x="0" y="2653"/>
                  </a:lnTo>
                  <a:lnTo>
                    <a:pt x="4884" y="3297"/>
                  </a:lnTo>
                  <a:lnTo>
                    <a:pt x="5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7" name="Google Shape;21907;p67"/>
            <p:cNvSpPr/>
            <p:nvPr/>
          </p:nvSpPr>
          <p:spPr>
            <a:xfrm>
              <a:off x="6128775" y="3462100"/>
              <a:ext cx="122100" cy="97325"/>
            </a:xfrm>
            <a:custGeom>
              <a:avLst/>
              <a:gdLst/>
              <a:ahLst/>
              <a:cxnLst/>
              <a:rect l="l" t="t" r="r" b="b"/>
              <a:pathLst>
                <a:path w="4884" h="3893" extrusionOk="0">
                  <a:moveTo>
                    <a:pt x="0" y="1"/>
                  </a:moveTo>
                  <a:lnTo>
                    <a:pt x="0" y="3892"/>
                  </a:lnTo>
                  <a:lnTo>
                    <a:pt x="4165" y="3892"/>
                  </a:lnTo>
                  <a:lnTo>
                    <a:pt x="488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8" name="Google Shape;21908;p67"/>
            <p:cNvSpPr/>
            <p:nvPr/>
          </p:nvSpPr>
          <p:spPr>
            <a:xfrm>
              <a:off x="6108925" y="3370375"/>
              <a:ext cx="128950" cy="45275"/>
            </a:xfrm>
            <a:custGeom>
              <a:avLst/>
              <a:gdLst/>
              <a:ahLst/>
              <a:cxnLst/>
              <a:rect l="l" t="t" r="r" b="b"/>
              <a:pathLst>
                <a:path w="5158" h="1811" extrusionOk="0">
                  <a:moveTo>
                    <a:pt x="1" y="1"/>
                  </a:moveTo>
                  <a:lnTo>
                    <a:pt x="1" y="1810"/>
                  </a:lnTo>
                  <a:lnTo>
                    <a:pt x="5157" y="1810"/>
                  </a:lnTo>
                  <a:lnTo>
                    <a:pt x="51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9" name="Google Shape;21909;p67"/>
            <p:cNvSpPr/>
            <p:nvPr/>
          </p:nvSpPr>
          <p:spPr>
            <a:xfrm>
              <a:off x="6372950" y="3395175"/>
              <a:ext cx="128300" cy="82450"/>
            </a:xfrm>
            <a:custGeom>
              <a:avLst/>
              <a:gdLst/>
              <a:ahLst/>
              <a:cxnLst/>
              <a:rect l="l" t="t" r="r" b="b"/>
              <a:pathLst>
                <a:path w="5132" h="3298" extrusionOk="0">
                  <a:moveTo>
                    <a:pt x="0" y="0"/>
                  </a:moveTo>
                  <a:lnTo>
                    <a:pt x="372" y="3297"/>
                  </a:lnTo>
                  <a:lnTo>
                    <a:pt x="5132" y="2653"/>
                  </a:lnTo>
                  <a:lnTo>
                    <a:pt x="5132" y="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0" name="Google Shape;21910;p67"/>
            <p:cNvSpPr/>
            <p:nvPr/>
          </p:nvSpPr>
          <p:spPr>
            <a:xfrm>
              <a:off x="6382250" y="3462100"/>
              <a:ext cx="119000" cy="97325"/>
            </a:xfrm>
            <a:custGeom>
              <a:avLst/>
              <a:gdLst/>
              <a:ahLst/>
              <a:cxnLst/>
              <a:rect l="l" t="t" r="r" b="b"/>
              <a:pathLst>
                <a:path w="4760" h="3893" extrusionOk="0">
                  <a:moveTo>
                    <a:pt x="0" y="1"/>
                  </a:moveTo>
                  <a:lnTo>
                    <a:pt x="620" y="3892"/>
                  </a:lnTo>
                  <a:lnTo>
                    <a:pt x="4760" y="3892"/>
                  </a:lnTo>
                  <a:lnTo>
                    <a:pt x="47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1" name="Google Shape;21911;p67"/>
            <p:cNvSpPr/>
            <p:nvPr/>
          </p:nvSpPr>
          <p:spPr>
            <a:xfrm>
              <a:off x="6392775" y="3369150"/>
              <a:ext cx="129550" cy="45875"/>
            </a:xfrm>
            <a:custGeom>
              <a:avLst/>
              <a:gdLst/>
              <a:ahLst/>
              <a:cxnLst/>
              <a:rect l="l" t="t" r="r" b="b"/>
              <a:pathLst>
                <a:path w="5182" h="1835" extrusionOk="0">
                  <a:moveTo>
                    <a:pt x="0" y="0"/>
                  </a:moveTo>
                  <a:lnTo>
                    <a:pt x="0" y="1835"/>
                  </a:lnTo>
                  <a:lnTo>
                    <a:pt x="5181" y="1835"/>
                  </a:lnTo>
                  <a:lnTo>
                    <a:pt x="51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2" name="Google Shape;21912;p67"/>
            <p:cNvSpPr/>
            <p:nvPr/>
          </p:nvSpPr>
          <p:spPr>
            <a:xfrm>
              <a:off x="6200025" y="3224750"/>
              <a:ext cx="132650" cy="115275"/>
            </a:xfrm>
            <a:custGeom>
              <a:avLst/>
              <a:gdLst/>
              <a:ahLst/>
              <a:cxnLst/>
              <a:rect l="l" t="t" r="r" b="b"/>
              <a:pathLst>
                <a:path w="5306" h="4611" extrusionOk="0">
                  <a:moveTo>
                    <a:pt x="4612" y="0"/>
                  </a:moveTo>
                  <a:lnTo>
                    <a:pt x="4116" y="322"/>
                  </a:lnTo>
                  <a:lnTo>
                    <a:pt x="1" y="3272"/>
                  </a:lnTo>
                  <a:lnTo>
                    <a:pt x="1" y="4586"/>
                  </a:lnTo>
                  <a:lnTo>
                    <a:pt x="4612" y="4586"/>
                  </a:lnTo>
                  <a:lnTo>
                    <a:pt x="4612" y="4611"/>
                  </a:lnTo>
                  <a:lnTo>
                    <a:pt x="5306" y="3000"/>
                  </a:lnTo>
                  <a:lnTo>
                    <a:pt x="46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3" name="Google Shape;21913;p67"/>
            <p:cNvSpPr/>
            <p:nvPr/>
          </p:nvSpPr>
          <p:spPr>
            <a:xfrm>
              <a:off x="6316550" y="3225350"/>
              <a:ext cx="113425" cy="114675"/>
            </a:xfrm>
            <a:custGeom>
              <a:avLst/>
              <a:gdLst/>
              <a:ahLst/>
              <a:cxnLst/>
              <a:rect l="l" t="t" r="r" b="b"/>
              <a:pathLst>
                <a:path w="4537" h="4587" extrusionOk="0">
                  <a:moveTo>
                    <a:pt x="0" y="1"/>
                  </a:moveTo>
                  <a:lnTo>
                    <a:pt x="0" y="4587"/>
                  </a:lnTo>
                  <a:lnTo>
                    <a:pt x="4537" y="4587"/>
                  </a:lnTo>
                  <a:lnTo>
                    <a:pt x="4537" y="3273"/>
                  </a:lnTo>
                  <a:lnTo>
                    <a:pt x="447" y="3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4" name="Google Shape;21914;p67"/>
            <p:cNvSpPr/>
            <p:nvPr/>
          </p:nvSpPr>
          <p:spPr>
            <a:xfrm>
              <a:off x="6233500" y="3282375"/>
              <a:ext cx="102275" cy="277050"/>
            </a:xfrm>
            <a:custGeom>
              <a:avLst/>
              <a:gdLst/>
              <a:ahLst/>
              <a:cxnLst/>
              <a:rect l="l" t="t" r="r" b="b"/>
              <a:pathLst>
                <a:path w="4091" h="11082" extrusionOk="0">
                  <a:moveTo>
                    <a:pt x="3273" y="1"/>
                  </a:moveTo>
                  <a:lnTo>
                    <a:pt x="0" y="2331"/>
                  </a:lnTo>
                  <a:lnTo>
                    <a:pt x="0" y="11081"/>
                  </a:lnTo>
                  <a:lnTo>
                    <a:pt x="1909" y="11081"/>
                  </a:lnTo>
                  <a:lnTo>
                    <a:pt x="3496" y="9644"/>
                  </a:lnTo>
                  <a:lnTo>
                    <a:pt x="4091" y="5677"/>
                  </a:lnTo>
                  <a:lnTo>
                    <a:pt x="32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5" name="Google Shape;21915;p67"/>
            <p:cNvSpPr/>
            <p:nvPr/>
          </p:nvSpPr>
          <p:spPr>
            <a:xfrm>
              <a:off x="6315300" y="3282375"/>
              <a:ext cx="82450" cy="277050"/>
            </a:xfrm>
            <a:custGeom>
              <a:avLst/>
              <a:gdLst/>
              <a:ahLst/>
              <a:cxnLst/>
              <a:rect l="l" t="t" r="r" b="b"/>
              <a:pathLst>
                <a:path w="3298" h="11082" extrusionOk="0">
                  <a:moveTo>
                    <a:pt x="1" y="1"/>
                  </a:moveTo>
                  <a:lnTo>
                    <a:pt x="1" y="9272"/>
                  </a:lnTo>
                  <a:lnTo>
                    <a:pt x="1364" y="11081"/>
                  </a:lnTo>
                  <a:lnTo>
                    <a:pt x="3298" y="11081"/>
                  </a:lnTo>
                  <a:lnTo>
                    <a:pt x="3298" y="233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6" name="Google Shape;21916;p67"/>
            <p:cNvSpPr/>
            <p:nvPr/>
          </p:nvSpPr>
          <p:spPr>
            <a:xfrm>
              <a:off x="6281225" y="3472625"/>
              <a:ext cx="43400" cy="86800"/>
            </a:xfrm>
            <a:custGeom>
              <a:avLst/>
              <a:gdLst/>
              <a:ahLst/>
              <a:cxnLst/>
              <a:rect l="l" t="t" r="r" b="b"/>
              <a:pathLst>
                <a:path w="1736" h="3472" extrusionOk="0">
                  <a:moveTo>
                    <a:pt x="0" y="1"/>
                  </a:moveTo>
                  <a:lnTo>
                    <a:pt x="0" y="3471"/>
                  </a:lnTo>
                  <a:lnTo>
                    <a:pt x="1364" y="3471"/>
                  </a:lnTo>
                  <a:lnTo>
                    <a:pt x="1736" y="1612"/>
                  </a:lnTo>
                  <a:lnTo>
                    <a:pt x="13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7" name="Google Shape;21917;p67"/>
            <p:cNvSpPr/>
            <p:nvPr/>
          </p:nvSpPr>
          <p:spPr>
            <a:xfrm>
              <a:off x="6315300" y="3472625"/>
              <a:ext cx="34125" cy="86800"/>
            </a:xfrm>
            <a:custGeom>
              <a:avLst/>
              <a:gdLst/>
              <a:ahLst/>
              <a:cxnLst/>
              <a:rect l="l" t="t" r="r" b="b"/>
              <a:pathLst>
                <a:path w="1365" h="3472" extrusionOk="0">
                  <a:moveTo>
                    <a:pt x="1" y="1"/>
                  </a:moveTo>
                  <a:lnTo>
                    <a:pt x="1" y="3471"/>
                  </a:lnTo>
                  <a:lnTo>
                    <a:pt x="1364" y="3471"/>
                  </a:ln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8" name="Google Shape;21918;p67"/>
            <p:cNvSpPr/>
            <p:nvPr/>
          </p:nvSpPr>
          <p:spPr>
            <a:xfrm>
              <a:off x="6283700" y="3333200"/>
              <a:ext cx="44025" cy="62000"/>
            </a:xfrm>
            <a:custGeom>
              <a:avLst/>
              <a:gdLst/>
              <a:ahLst/>
              <a:cxnLst/>
              <a:rect l="l" t="t" r="r" b="b"/>
              <a:pathLst>
                <a:path w="1761" h="2480" extrusionOk="0">
                  <a:moveTo>
                    <a:pt x="1240" y="0"/>
                  </a:moveTo>
                  <a:cubicBezTo>
                    <a:pt x="546" y="0"/>
                    <a:pt x="0" y="546"/>
                    <a:pt x="0" y="1240"/>
                  </a:cubicBezTo>
                  <a:cubicBezTo>
                    <a:pt x="0" y="1909"/>
                    <a:pt x="546" y="2479"/>
                    <a:pt x="1240" y="2479"/>
                  </a:cubicBezTo>
                  <a:lnTo>
                    <a:pt x="1265" y="2479"/>
                  </a:lnTo>
                  <a:lnTo>
                    <a:pt x="1761" y="1165"/>
                  </a:lnTo>
                  <a:lnTo>
                    <a:pt x="12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9" name="Google Shape;21919;p67"/>
            <p:cNvSpPr/>
            <p:nvPr/>
          </p:nvSpPr>
          <p:spPr>
            <a:xfrm>
              <a:off x="6314675" y="3333200"/>
              <a:ext cx="31025" cy="62625"/>
            </a:xfrm>
            <a:custGeom>
              <a:avLst/>
              <a:gdLst/>
              <a:ahLst/>
              <a:cxnLst/>
              <a:rect l="l" t="t" r="r" b="b"/>
              <a:pathLst>
                <a:path w="1241" h="2505" extrusionOk="0">
                  <a:moveTo>
                    <a:pt x="1" y="0"/>
                  </a:moveTo>
                  <a:lnTo>
                    <a:pt x="1" y="2504"/>
                  </a:lnTo>
                  <a:cubicBezTo>
                    <a:pt x="720" y="2479"/>
                    <a:pt x="1240" y="1909"/>
                    <a:pt x="1240" y="1240"/>
                  </a:cubicBezTo>
                  <a:cubicBezTo>
                    <a:pt x="1240" y="546"/>
                    <a:pt x="69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0" name="Google Shape;21920;p67"/>
            <p:cNvSpPr/>
            <p:nvPr/>
          </p:nvSpPr>
          <p:spPr>
            <a:xfrm>
              <a:off x="6302900" y="3146025"/>
              <a:ext cx="16775" cy="88025"/>
            </a:xfrm>
            <a:custGeom>
              <a:avLst/>
              <a:gdLst/>
              <a:ahLst/>
              <a:cxnLst/>
              <a:rect l="l" t="t" r="r" b="b"/>
              <a:pathLst>
                <a:path w="671" h="3521" extrusionOk="0">
                  <a:moveTo>
                    <a:pt x="1" y="1"/>
                  </a:moveTo>
                  <a:lnTo>
                    <a:pt x="1" y="3521"/>
                  </a:lnTo>
                  <a:lnTo>
                    <a:pt x="497" y="3521"/>
                  </a:lnTo>
                  <a:lnTo>
                    <a:pt x="670" y="1959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1" name="Google Shape;21921;p67"/>
            <p:cNvSpPr/>
            <p:nvPr/>
          </p:nvSpPr>
          <p:spPr>
            <a:xfrm>
              <a:off x="6315300" y="3146025"/>
              <a:ext cx="12425" cy="88025"/>
            </a:xfrm>
            <a:custGeom>
              <a:avLst/>
              <a:gdLst/>
              <a:ahLst/>
              <a:cxnLst/>
              <a:rect l="l" t="t" r="r" b="b"/>
              <a:pathLst>
                <a:path w="497" h="3521" extrusionOk="0">
                  <a:moveTo>
                    <a:pt x="1" y="1"/>
                  </a:moveTo>
                  <a:lnTo>
                    <a:pt x="1" y="3521"/>
                  </a:lnTo>
                  <a:lnTo>
                    <a:pt x="497" y="3521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22" name="Google Shape;21922;p67"/>
          <p:cNvGrpSpPr/>
          <p:nvPr/>
        </p:nvGrpSpPr>
        <p:grpSpPr>
          <a:xfrm>
            <a:off x="6821625" y="3145425"/>
            <a:ext cx="413400" cy="414000"/>
            <a:chOff x="6821625" y="3145425"/>
            <a:chExt cx="413400" cy="414000"/>
          </a:xfrm>
        </p:grpSpPr>
        <p:sp>
          <p:nvSpPr>
            <p:cNvPr id="21923" name="Google Shape;21923;p67"/>
            <p:cNvSpPr/>
            <p:nvPr/>
          </p:nvSpPr>
          <p:spPr>
            <a:xfrm>
              <a:off x="6846425" y="3146025"/>
              <a:ext cx="202050" cy="110350"/>
            </a:xfrm>
            <a:custGeom>
              <a:avLst/>
              <a:gdLst/>
              <a:ahLst/>
              <a:cxnLst/>
              <a:rect l="l" t="t" r="r" b="b"/>
              <a:pathLst>
                <a:path w="8082" h="4414" extrusionOk="0">
                  <a:moveTo>
                    <a:pt x="7264" y="1"/>
                  </a:moveTo>
                  <a:lnTo>
                    <a:pt x="0" y="3471"/>
                  </a:lnTo>
                  <a:lnTo>
                    <a:pt x="7264" y="4413"/>
                  </a:lnTo>
                  <a:lnTo>
                    <a:pt x="8082" y="2381"/>
                  </a:lnTo>
                  <a:lnTo>
                    <a:pt x="72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4" name="Google Shape;21924;p67"/>
            <p:cNvSpPr/>
            <p:nvPr/>
          </p:nvSpPr>
          <p:spPr>
            <a:xfrm>
              <a:off x="7028000" y="3145425"/>
              <a:ext cx="182225" cy="104125"/>
            </a:xfrm>
            <a:custGeom>
              <a:avLst/>
              <a:gdLst/>
              <a:ahLst/>
              <a:cxnLst/>
              <a:rect l="l" t="t" r="r" b="b"/>
              <a:pathLst>
                <a:path w="7289" h="4165" extrusionOk="0">
                  <a:moveTo>
                    <a:pt x="1" y="0"/>
                  </a:moveTo>
                  <a:lnTo>
                    <a:pt x="1" y="4165"/>
                  </a:lnTo>
                  <a:lnTo>
                    <a:pt x="7289" y="34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5" name="Google Shape;21925;p67"/>
            <p:cNvSpPr/>
            <p:nvPr/>
          </p:nvSpPr>
          <p:spPr>
            <a:xfrm>
              <a:off x="6878650" y="3268750"/>
              <a:ext cx="172300" cy="244200"/>
            </a:xfrm>
            <a:custGeom>
              <a:avLst/>
              <a:gdLst/>
              <a:ahLst/>
              <a:cxnLst/>
              <a:rect l="l" t="t" r="r" b="b"/>
              <a:pathLst>
                <a:path w="6892" h="9768" extrusionOk="0">
                  <a:moveTo>
                    <a:pt x="0" y="0"/>
                  </a:moveTo>
                  <a:lnTo>
                    <a:pt x="0" y="25"/>
                  </a:lnTo>
                  <a:lnTo>
                    <a:pt x="0" y="9767"/>
                  </a:lnTo>
                  <a:lnTo>
                    <a:pt x="5975" y="9767"/>
                  </a:lnTo>
                  <a:lnTo>
                    <a:pt x="6892" y="5256"/>
                  </a:lnTo>
                  <a:lnTo>
                    <a:pt x="59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6" name="Google Shape;21926;p67"/>
            <p:cNvSpPr/>
            <p:nvPr/>
          </p:nvSpPr>
          <p:spPr>
            <a:xfrm>
              <a:off x="7028000" y="3269350"/>
              <a:ext cx="150000" cy="243600"/>
            </a:xfrm>
            <a:custGeom>
              <a:avLst/>
              <a:gdLst/>
              <a:ahLst/>
              <a:cxnLst/>
              <a:rect l="l" t="t" r="r" b="b"/>
              <a:pathLst>
                <a:path w="6000" h="9744" extrusionOk="0">
                  <a:moveTo>
                    <a:pt x="1" y="1"/>
                  </a:moveTo>
                  <a:lnTo>
                    <a:pt x="1" y="9743"/>
                  </a:lnTo>
                  <a:lnTo>
                    <a:pt x="6000" y="9743"/>
                  </a:lnTo>
                  <a:lnTo>
                    <a:pt x="60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7" name="Google Shape;21927;p67"/>
            <p:cNvSpPr/>
            <p:nvPr/>
          </p:nvSpPr>
          <p:spPr>
            <a:xfrm>
              <a:off x="6845175" y="3447850"/>
              <a:ext cx="57675" cy="63225"/>
            </a:xfrm>
            <a:custGeom>
              <a:avLst/>
              <a:gdLst/>
              <a:ahLst/>
              <a:cxnLst/>
              <a:rect l="l" t="t" r="r" b="b"/>
              <a:pathLst>
                <a:path w="2307" h="2529" extrusionOk="0">
                  <a:moveTo>
                    <a:pt x="1" y="0"/>
                  </a:moveTo>
                  <a:lnTo>
                    <a:pt x="1" y="2529"/>
                  </a:lnTo>
                  <a:lnTo>
                    <a:pt x="2306" y="2529"/>
                  </a:lnTo>
                  <a:lnTo>
                    <a:pt x="23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8" name="Google Shape;21928;p67"/>
            <p:cNvSpPr/>
            <p:nvPr/>
          </p:nvSpPr>
          <p:spPr>
            <a:xfrm>
              <a:off x="6845175" y="3319550"/>
              <a:ext cx="57675" cy="128325"/>
            </a:xfrm>
            <a:custGeom>
              <a:avLst/>
              <a:gdLst/>
              <a:ahLst/>
              <a:cxnLst/>
              <a:rect l="l" t="t" r="r" b="b"/>
              <a:pathLst>
                <a:path w="2307" h="5133" extrusionOk="0">
                  <a:moveTo>
                    <a:pt x="1" y="1"/>
                  </a:moveTo>
                  <a:lnTo>
                    <a:pt x="1" y="5132"/>
                  </a:lnTo>
                  <a:lnTo>
                    <a:pt x="2306" y="5132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9" name="Google Shape;21929;p67"/>
            <p:cNvSpPr/>
            <p:nvPr/>
          </p:nvSpPr>
          <p:spPr>
            <a:xfrm>
              <a:off x="7153825" y="3447850"/>
              <a:ext cx="57025" cy="63225"/>
            </a:xfrm>
            <a:custGeom>
              <a:avLst/>
              <a:gdLst/>
              <a:ahLst/>
              <a:cxnLst/>
              <a:rect l="l" t="t" r="r" b="b"/>
              <a:pathLst>
                <a:path w="2281" h="2529" extrusionOk="0">
                  <a:moveTo>
                    <a:pt x="0" y="0"/>
                  </a:moveTo>
                  <a:lnTo>
                    <a:pt x="0" y="2529"/>
                  </a:lnTo>
                  <a:lnTo>
                    <a:pt x="2281" y="2529"/>
                  </a:lnTo>
                  <a:lnTo>
                    <a:pt x="22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0" name="Google Shape;21930;p67"/>
            <p:cNvSpPr/>
            <p:nvPr/>
          </p:nvSpPr>
          <p:spPr>
            <a:xfrm>
              <a:off x="7153825" y="3319550"/>
              <a:ext cx="57025" cy="128325"/>
            </a:xfrm>
            <a:custGeom>
              <a:avLst/>
              <a:gdLst/>
              <a:ahLst/>
              <a:cxnLst/>
              <a:rect l="l" t="t" r="r" b="b"/>
              <a:pathLst>
                <a:path w="2281" h="5133" extrusionOk="0">
                  <a:moveTo>
                    <a:pt x="0" y="1"/>
                  </a:moveTo>
                  <a:lnTo>
                    <a:pt x="0" y="5132"/>
                  </a:lnTo>
                  <a:lnTo>
                    <a:pt x="2281" y="5132"/>
                  </a:lnTo>
                  <a:lnTo>
                    <a:pt x="22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1" name="Google Shape;21931;p67"/>
            <p:cNvSpPr/>
            <p:nvPr/>
          </p:nvSpPr>
          <p:spPr>
            <a:xfrm>
              <a:off x="6822250" y="3268750"/>
              <a:ext cx="105375" cy="56425"/>
            </a:xfrm>
            <a:custGeom>
              <a:avLst/>
              <a:gdLst/>
              <a:ahLst/>
              <a:cxnLst/>
              <a:rect l="l" t="t" r="r" b="b"/>
              <a:pathLst>
                <a:path w="4215" h="2257" extrusionOk="0">
                  <a:moveTo>
                    <a:pt x="4215" y="0"/>
                  </a:moveTo>
                  <a:lnTo>
                    <a:pt x="1" y="620"/>
                  </a:lnTo>
                  <a:lnTo>
                    <a:pt x="1" y="2256"/>
                  </a:lnTo>
                  <a:lnTo>
                    <a:pt x="4215" y="2256"/>
                  </a:lnTo>
                  <a:lnTo>
                    <a:pt x="42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2" name="Google Shape;21932;p67"/>
            <p:cNvSpPr/>
            <p:nvPr/>
          </p:nvSpPr>
          <p:spPr>
            <a:xfrm>
              <a:off x="7129025" y="3268750"/>
              <a:ext cx="105375" cy="56425"/>
            </a:xfrm>
            <a:custGeom>
              <a:avLst/>
              <a:gdLst/>
              <a:ahLst/>
              <a:cxnLst/>
              <a:rect l="l" t="t" r="r" b="b"/>
              <a:pathLst>
                <a:path w="4215" h="2257" extrusionOk="0">
                  <a:moveTo>
                    <a:pt x="0" y="0"/>
                  </a:moveTo>
                  <a:lnTo>
                    <a:pt x="0" y="2256"/>
                  </a:lnTo>
                  <a:lnTo>
                    <a:pt x="4215" y="2256"/>
                  </a:lnTo>
                  <a:lnTo>
                    <a:pt x="4215" y="6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3" name="Google Shape;21933;p67"/>
            <p:cNvSpPr/>
            <p:nvPr/>
          </p:nvSpPr>
          <p:spPr>
            <a:xfrm>
              <a:off x="6962325" y="3325750"/>
              <a:ext cx="85550" cy="185950"/>
            </a:xfrm>
            <a:custGeom>
              <a:avLst/>
              <a:gdLst/>
              <a:ahLst/>
              <a:cxnLst/>
              <a:rect l="l" t="t" r="r" b="b"/>
              <a:pathLst>
                <a:path w="3422" h="7438" extrusionOk="0">
                  <a:moveTo>
                    <a:pt x="2560" y="0"/>
                  </a:moveTo>
                  <a:cubicBezTo>
                    <a:pt x="1166" y="0"/>
                    <a:pt x="0" y="1181"/>
                    <a:pt x="0" y="2604"/>
                  </a:cubicBezTo>
                  <a:lnTo>
                    <a:pt x="0" y="7438"/>
                  </a:lnTo>
                  <a:lnTo>
                    <a:pt x="2603" y="7438"/>
                  </a:lnTo>
                  <a:lnTo>
                    <a:pt x="3421" y="4463"/>
                  </a:lnTo>
                  <a:lnTo>
                    <a:pt x="2603" y="1"/>
                  </a:lnTo>
                  <a:cubicBezTo>
                    <a:pt x="2589" y="1"/>
                    <a:pt x="2574" y="0"/>
                    <a:pt x="25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4" name="Google Shape;21934;p67"/>
            <p:cNvSpPr/>
            <p:nvPr/>
          </p:nvSpPr>
          <p:spPr>
            <a:xfrm>
              <a:off x="6821625" y="3196850"/>
              <a:ext cx="229325" cy="88025"/>
            </a:xfrm>
            <a:custGeom>
              <a:avLst/>
              <a:gdLst/>
              <a:ahLst/>
              <a:cxnLst/>
              <a:rect l="l" t="t" r="r" b="b"/>
              <a:pathLst>
                <a:path w="9173" h="3521" extrusionOk="0">
                  <a:moveTo>
                    <a:pt x="1" y="1"/>
                  </a:moveTo>
                  <a:lnTo>
                    <a:pt x="1" y="3521"/>
                  </a:lnTo>
                  <a:lnTo>
                    <a:pt x="8256" y="3521"/>
                  </a:lnTo>
                  <a:lnTo>
                    <a:pt x="9173" y="2628"/>
                  </a:lnTo>
                  <a:lnTo>
                    <a:pt x="8256" y="1513"/>
                  </a:lnTo>
                  <a:lnTo>
                    <a:pt x="943" y="1513"/>
                  </a:lnTo>
                  <a:lnTo>
                    <a:pt x="943" y="1488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5" name="Google Shape;21935;p67"/>
            <p:cNvSpPr/>
            <p:nvPr/>
          </p:nvSpPr>
          <p:spPr>
            <a:xfrm>
              <a:off x="7028000" y="3325150"/>
              <a:ext cx="65100" cy="185925"/>
            </a:xfrm>
            <a:custGeom>
              <a:avLst/>
              <a:gdLst/>
              <a:ahLst/>
              <a:cxnLst/>
              <a:rect l="l" t="t" r="r" b="b"/>
              <a:pathLst>
                <a:path w="2604" h="7437" extrusionOk="0">
                  <a:moveTo>
                    <a:pt x="1" y="0"/>
                  </a:moveTo>
                  <a:lnTo>
                    <a:pt x="1" y="7437"/>
                  </a:lnTo>
                  <a:lnTo>
                    <a:pt x="2604" y="7437"/>
                  </a:lnTo>
                  <a:lnTo>
                    <a:pt x="2604" y="2603"/>
                  </a:lnTo>
                  <a:cubicBezTo>
                    <a:pt x="2604" y="1140"/>
                    <a:pt x="1439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6" name="Google Shape;21936;p67"/>
            <p:cNvSpPr/>
            <p:nvPr/>
          </p:nvSpPr>
          <p:spPr>
            <a:xfrm>
              <a:off x="6821625" y="3507950"/>
              <a:ext cx="226850" cy="51475"/>
            </a:xfrm>
            <a:custGeom>
              <a:avLst/>
              <a:gdLst/>
              <a:ahLst/>
              <a:cxnLst/>
              <a:rect l="l" t="t" r="r" b="b"/>
              <a:pathLst>
                <a:path w="9074" h="2059" extrusionOk="0">
                  <a:moveTo>
                    <a:pt x="1" y="1"/>
                  </a:moveTo>
                  <a:lnTo>
                    <a:pt x="1" y="2058"/>
                  </a:lnTo>
                  <a:lnTo>
                    <a:pt x="8256" y="2058"/>
                  </a:lnTo>
                  <a:lnTo>
                    <a:pt x="9074" y="1017"/>
                  </a:lnTo>
                  <a:lnTo>
                    <a:pt x="82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7" name="Google Shape;21937;p67"/>
            <p:cNvSpPr/>
            <p:nvPr/>
          </p:nvSpPr>
          <p:spPr>
            <a:xfrm>
              <a:off x="7028000" y="3507950"/>
              <a:ext cx="207025" cy="51475"/>
            </a:xfrm>
            <a:custGeom>
              <a:avLst/>
              <a:gdLst/>
              <a:ahLst/>
              <a:cxnLst/>
              <a:rect l="l" t="t" r="r" b="b"/>
              <a:pathLst>
                <a:path w="8281" h="2059" extrusionOk="0">
                  <a:moveTo>
                    <a:pt x="1" y="1"/>
                  </a:moveTo>
                  <a:lnTo>
                    <a:pt x="1" y="2058"/>
                  </a:lnTo>
                  <a:lnTo>
                    <a:pt x="8281" y="2058"/>
                  </a:lnTo>
                  <a:lnTo>
                    <a:pt x="82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8" name="Google Shape;21938;p67"/>
            <p:cNvSpPr/>
            <p:nvPr/>
          </p:nvSpPr>
          <p:spPr>
            <a:xfrm>
              <a:off x="7028000" y="3196850"/>
              <a:ext cx="207025" cy="88025"/>
            </a:xfrm>
            <a:custGeom>
              <a:avLst/>
              <a:gdLst/>
              <a:ahLst/>
              <a:cxnLst/>
              <a:rect l="l" t="t" r="r" b="b"/>
              <a:pathLst>
                <a:path w="8281" h="3521" extrusionOk="0">
                  <a:moveTo>
                    <a:pt x="7289" y="1"/>
                  </a:moveTo>
                  <a:lnTo>
                    <a:pt x="7289" y="1438"/>
                  </a:lnTo>
                  <a:lnTo>
                    <a:pt x="1" y="1438"/>
                  </a:lnTo>
                  <a:lnTo>
                    <a:pt x="1" y="3521"/>
                  </a:lnTo>
                  <a:lnTo>
                    <a:pt x="8281" y="3521"/>
                  </a:lnTo>
                  <a:lnTo>
                    <a:pt x="82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39" name="Google Shape;21939;p67"/>
          <p:cNvGrpSpPr/>
          <p:nvPr/>
        </p:nvGrpSpPr>
        <p:grpSpPr>
          <a:xfrm>
            <a:off x="7521950" y="2451925"/>
            <a:ext cx="413375" cy="413400"/>
            <a:chOff x="7521950" y="2451925"/>
            <a:chExt cx="413375" cy="413400"/>
          </a:xfrm>
        </p:grpSpPr>
        <p:sp>
          <p:nvSpPr>
            <p:cNvPr id="21940" name="Google Shape;21940;p67"/>
            <p:cNvSpPr/>
            <p:nvPr/>
          </p:nvSpPr>
          <p:spPr>
            <a:xfrm>
              <a:off x="7522550" y="2810125"/>
              <a:ext cx="98575" cy="39700"/>
            </a:xfrm>
            <a:custGeom>
              <a:avLst/>
              <a:gdLst/>
              <a:ahLst/>
              <a:cxnLst/>
              <a:rect l="l" t="t" r="r" b="b"/>
              <a:pathLst>
                <a:path w="3943" h="1588" extrusionOk="0">
                  <a:moveTo>
                    <a:pt x="769" y="1"/>
                  </a:moveTo>
                  <a:lnTo>
                    <a:pt x="1" y="1587"/>
                  </a:lnTo>
                  <a:lnTo>
                    <a:pt x="3000" y="1587"/>
                  </a:lnTo>
                  <a:lnTo>
                    <a:pt x="39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1" name="Google Shape;21941;p67"/>
            <p:cNvSpPr/>
            <p:nvPr/>
          </p:nvSpPr>
          <p:spPr>
            <a:xfrm>
              <a:off x="7715925" y="2828100"/>
              <a:ext cx="18600" cy="37225"/>
            </a:xfrm>
            <a:custGeom>
              <a:avLst/>
              <a:gdLst/>
              <a:ahLst/>
              <a:cxnLst/>
              <a:rect l="l" t="t" r="r" b="b"/>
              <a:pathLst>
                <a:path w="744" h="1489" extrusionOk="0">
                  <a:moveTo>
                    <a:pt x="0" y="1"/>
                  </a:moveTo>
                  <a:lnTo>
                    <a:pt x="0" y="1488"/>
                  </a:lnTo>
                  <a:lnTo>
                    <a:pt x="496" y="1488"/>
                  </a:lnTo>
                  <a:lnTo>
                    <a:pt x="744" y="868"/>
                  </a:lnTo>
                  <a:lnTo>
                    <a:pt x="4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2" name="Google Shape;21942;p67"/>
            <p:cNvSpPr/>
            <p:nvPr/>
          </p:nvSpPr>
          <p:spPr>
            <a:xfrm>
              <a:off x="7715925" y="2746300"/>
              <a:ext cx="18600" cy="37200"/>
            </a:xfrm>
            <a:custGeom>
              <a:avLst/>
              <a:gdLst/>
              <a:ahLst/>
              <a:cxnLst/>
              <a:rect l="l" t="t" r="r" b="b"/>
              <a:pathLst>
                <a:path w="744" h="1488" extrusionOk="0">
                  <a:moveTo>
                    <a:pt x="0" y="1"/>
                  </a:moveTo>
                  <a:lnTo>
                    <a:pt x="0" y="1488"/>
                  </a:lnTo>
                  <a:lnTo>
                    <a:pt x="496" y="1488"/>
                  </a:lnTo>
                  <a:lnTo>
                    <a:pt x="744" y="819"/>
                  </a:lnTo>
                  <a:lnTo>
                    <a:pt x="4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3" name="Google Shape;21943;p67"/>
            <p:cNvSpPr/>
            <p:nvPr/>
          </p:nvSpPr>
          <p:spPr>
            <a:xfrm>
              <a:off x="7728325" y="2746300"/>
              <a:ext cx="12400" cy="37200"/>
            </a:xfrm>
            <a:custGeom>
              <a:avLst/>
              <a:gdLst/>
              <a:ahLst/>
              <a:cxnLst/>
              <a:rect l="l" t="t" r="r" b="b"/>
              <a:pathLst>
                <a:path w="496" h="1488" extrusionOk="0">
                  <a:moveTo>
                    <a:pt x="0" y="1"/>
                  </a:moveTo>
                  <a:lnTo>
                    <a:pt x="0" y="1488"/>
                  </a:lnTo>
                  <a:lnTo>
                    <a:pt x="496" y="1488"/>
                  </a:lnTo>
                  <a:lnTo>
                    <a:pt x="4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4" name="Google Shape;21944;p67"/>
            <p:cNvSpPr/>
            <p:nvPr/>
          </p:nvSpPr>
          <p:spPr>
            <a:xfrm>
              <a:off x="7728325" y="2828100"/>
              <a:ext cx="12400" cy="37225"/>
            </a:xfrm>
            <a:custGeom>
              <a:avLst/>
              <a:gdLst/>
              <a:ahLst/>
              <a:cxnLst/>
              <a:rect l="l" t="t" r="r" b="b"/>
              <a:pathLst>
                <a:path w="496" h="1489" extrusionOk="0">
                  <a:moveTo>
                    <a:pt x="0" y="1"/>
                  </a:moveTo>
                  <a:lnTo>
                    <a:pt x="0" y="1488"/>
                  </a:lnTo>
                  <a:lnTo>
                    <a:pt x="496" y="1488"/>
                  </a:lnTo>
                  <a:lnTo>
                    <a:pt x="4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5" name="Google Shape;21945;p67"/>
            <p:cNvSpPr/>
            <p:nvPr/>
          </p:nvSpPr>
          <p:spPr>
            <a:xfrm>
              <a:off x="7522550" y="2770475"/>
              <a:ext cx="98575" cy="45875"/>
            </a:xfrm>
            <a:custGeom>
              <a:avLst/>
              <a:gdLst/>
              <a:ahLst/>
              <a:cxnLst/>
              <a:rect l="l" t="t" r="r" b="b"/>
              <a:pathLst>
                <a:path w="3943" h="1835" extrusionOk="0">
                  <a:moveTo>
                    <a:pt x="1" y="0"/>
                  </a:moveTo>
                  <a:lnTo>
                    <a:pt x="745" y="1587"/>
                  </a:lnTo>
                  <a:lnTo>
                    <a:pt x="2331" y="1835"/>
                  </a:lnTo>
                  <a:lnTo>
                    <a:pt x="3942" y="1587"/>
                  </a:lnTo>
                  <a:lnTo>
                    <a:pt x="30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6" name="Google Shape;21946;p67"/>
            <p:cNvSpPr/>
            <p:nvPr/>
          </p:nvSpPr>
          <p:spPr>
            <a:xfrm>
              <a:off x="7751875" y="2800225"/>
              <a:ext cx="121475" cy="23575"/>
            </a:xfrm>
            <a:custGeom>
              <a:avLst/>
              <a:gdLst/>
              <a:ahLst/>
              <a:cxnLst/>
              <a:rect l="l" t="t" r="r" b="b"/>
              <a:pathLst>
                <a:path w="4859" h="943" extrusionOk="0">
                  <a:moveTo>
                    <a:pt x="0" y="0"/>
                  </a:moveTo>
                  <a:lnTo>
                    <a:pt x="0" y="942"/>
                  </a:lnTo>
                  <a:lnTo>
                    <a:pt x="4859" y="942"/>
                  </a:lnTo>
                  <a:lnTo>
                    <a:pt x="48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7" name="Google Shape;21947;p67"/>
            <p:cNvSpPr/>
            <p:nvPr/>
          </p:nvSpPr>
          <p:spPr>
            <a:xfrm>
              <a:off x="7521950" y="2800225"/>
              <a:ext cx="177875" cy="23575"/>
            </a:xfrm>
            <a:custGeom>
              <a:avLst/>
              <a:gdLst/>
              <a:ahLst/>
              <a:cxnLst/>
              <a:rect l="l" t="t" r="r" b="b"/>
              <a:pathLst>
                <a:path w="7115" h="943" extrusionOk="0">
                  <a:moveTo>
                    <a:pt x="0" y="0"/>
                  </a:moveTo>
                  <a:lnTo>
                    <a:pt x="0" y="942"/>
                  </a:lnTo>
                  <a:lnTo>
                    <a:pt x="7115" y="942"/>
                  </a:lnTo>
                  <a:lnTo>
                    <a:pt x="71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8" name="Google Shape;21948;p67"/>
            <p:cNvSpPr/>
            <p:nvPr/>
          </p:nvSpPr>
          <p:spPr>
            <a:xfrm>
              <a:off x="7696700" y="2779775"/>
              <a:ext cx="42175" cy="63850"/>
            </a:xfrm>
            <a:custGeom>
              <a:avLst/>
              <a:gdLst/>
              <a:ahLst/>
              <a:cxnLst/>
              <a:rect l="l" t="t" r="r" b="b"/>
              <a:pathLst>
                <a:path w="1687" h="2554" extrusionOk="0">
                  <a:moveTo>
                    <a:pt x="1265" y="0"/>
                  </a:moveTo>
                  <a:cubicBezTo>
                    <a:pt x="571" y="0"/>
                    <a:pt x="1" y="570"/>
                    <a:pt x="1" y="1265"/>
                  </a:cubicBezTo>
                  <a:cubicBezTo>
                    <a:pt x="1" y="1983"/>
                    <a:pt x="571" y="2554"/>
                    <a:pt x="1265" y="2554"/>
                  </a:cubicBezTo>
                  <a:lnTo>
                    <a:pt x="1686" y="1265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9" name="Google Shape;21949;p67"/>
            <p:cNvSpPr/>
            <p:nvPr/>
          </p:nvSpPr>
          <p:spPr>
            <a:xfrm>
              <a:off x="7728325" y="2779775"/>
              <a:ext cx="32250" cy="63850"/>
            </a:xfrm>
            <a:custGeom>
              <a:avLst/>
              <a:gdLst/>
              <a:ahLst/>
              <a:cxnLst/>
              <a:rect l="l" t="t" r="r" b="b"/>
              <a:pathLst>
                <a:path w="1290" h="2554" extrusionOk="0">
                  <a:moveTo>
                    <a:pt x="0" y="0"/>
                  </a:moveTo>
                  <a:lnTo>
                    <a:pt x="0" y="2554"/>
                  </a:lnTo>
                  <a:cubicBezTo>
                    <a:pt x="719" y="2554"/>
                    <a:pt x="1289" y="1983"/>
                    <a:pt x="1289" y="1265"/>
                  </a:cubicBezTo>
                  <a:cubicBezTo>
                    <a:pt x="1289" y="570"/>
                    <a:pt x="71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0" name="Google Shape;21950;p67"/>
            <p:cNvSpPr/>
            <p:nvPr/>
          </p:nvSpPr>
          <p:spPr>
            <a:xfrm>
              <a:off x="7876425" y="2497800"/>
              <a:ext cx="58275" cy="54550"/>
            </a:xfrm>
            <a:custGeom>
              <a:avLst/>
              <a:gdLst/>
              <a:ahLst/>
              <a:cxnLst/>
              <a:rect l="l" t="t" r="r" b="b"/>
              <a:pathLst>
                <a:path w="2331" h="2182" extrusionOk="0">
                  <a:moveTo>
                    <a:pt x="1" y="0"/>
                  </a:moveTo>
                  <a:lnTo>
                    <a:pt x="1" y="2181"/>
                  </a:lnTo>
                  <a:lnTo>
                    <a:pt x="844" y="2181"/>
                  </a:lnTo>
                  <a:cubicBezTo>
                    <a:pt x="1686" y="2181"/>
                    <a:pt x="2331" y="1487"/>
                    <a:pt x="2331" y="645"/>
                  </a:cubicBezTo>
                  <a:lnTo>
                    <a:pt x="23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1" name="Google Shape;21951;p67"/>
            <p:cNvSpPr/>
            <p:nvPr/>
          </p:nvSpPr>
          <p:spPr>
            <a:xfrm>
              <a:off x="7870225" y="2535600"/>
              <a:ext cx="53325" cy="92350"/>
            </a:xfrm>
            <a:custGeom>
              <a:avLst/>
              <a:gdLst/>
              <a:ahLst/>
              <a:cxnLst/>
              <a:rect l="l" t="t" r="r" b="b"/>
              <a:pathLst>
                <a:path w="2133" h="3694" extrusionOk="0">
                  <a:moveTo>
                    <a:pt x="1" y="0"/>
                  </a:moveTo>
                  <a:lnTo>
                    <a:pt x="1" y="3694"/>
                  </a:lnTo>
                  <a:lnTo>
                    <a:pt x="720" y="3694"/>
                  </a:lnTo>
                  <a:cubicBezTo>
                    <a:pt x="1240" y="3694"/>
                    <a:pt x="1736" y="3396"/>
                    <a:pt x="1910" y="2901"/>
                  </a:cubicBezTo>
                  <a:cubicBezTo>
                    <a:pt x="2133" y="2430"/>
                    <a:pt x="2009" y="1835"/>
                    <a:pt x="1612" y="14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2" name="Google Shape;21952;p67"/>
            <p:cNvSpPr/>
            <p:nvPr/>
          </p:nvSpPr>
          <p:spPr>
            <a:xfrm>
              <a:off x="7544875" y="2521350"/>
              <a:ext cx="198325" cy="236750"/>
            </a:xfrm>
            <a:custGeom>
              <a:avLst/>
              <a:gdLst/>
              <a:ahLst/>
              <a:cxnLst/>
              <a:rect l="l" t="t" r="r" b="b"/>
              <a:pathLst>
                <a:path w="7933" h="9470" extrusionOk="0">
                  <a:moveTo>
                    <a:pt x="0" y="0"/>
                  </a:moveTo>
                  <a:lnTo>
                    <a:pt x="397" y="2281"/>
                  </a:lnTo>
                  <a:cubicBezTo>
                    <a:pt x="397" y="2056"/>
                    <a:pt x="580" y="1852"/>
                    <a:pt x="817" y="1852"/>
                  </a:cubicBezTo>
                  <a:cubicBezTo>
                    <a:pt x="841" y="1852"/>
                    <a:pt x="867" y="1855"/>
                    <a:pt x="893" y="1859"/>
                  </a:cubicBezTo>
                  <a:cubicBezTo>
                    <a:pt x="1116" y="1884"/>
                    <a:pt x="1265" y="2058"/>
                    <a:pt x="1265" y="2281"/>
                  </a:cubicBezTo>
                  <a:lnTo>
                    <a:pt x="1265" y="3247"/>
                  </a:lnTo>
                  <a:cubicBezTo>
                    <a:pt x="1265" y="6644"/>
                    <a:pt x="3991" y="9420"/>
                    <a:pt x="7388" y="9470"/>
                  </a:cubicBezTo>
                  <a:lnTo>
                    <a:pt x="7933" y="5131"/>
                  </a:lnTo>
                  <a:lnTo>
                    <a:pt x="7388" y="1934"/>
                  </a:lnTo>
                  <a:lnTo>
                    <a:pt x="6644" y="1983"/>
                  </a:lnTo>
                  <a:lnTo>
                    <a:pt x="3297" y="3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3" name="Google Shape;21953;p67"/>
            <p:cNvSpPr/>
            <p:nvPr/>
          </p:nvSpPr>
          <p:spPr>
            <a:xfrm>
              <a:off x="7727700" y="2451925"/>
              <a:ext cx="160525" cy="306800"/>
            </a:xfrm>
            <a:custGeom>
              <a:avLst/>
              <a:gdLst/>
              <a:ahLst/>
              <a:cxnLst/>
              <a:rect l="l" t="t" r="r" b="b"/>
              <a:pathLst>
                <a:path w="6421" h="12272" extrusionOk="0">
                  <a:moveTo>
                    <a:pt x="4215" y="1"/>
                  </a:moveTo>
                  <a:cubicBezTo>
                    <a:pt x="3000" y="1"/>
                    <a:pt x="2008" y="992"/>
                    <a:pt x="2008" y="2207"/>
                  </a:cubicBezTo>
                  <a:lnTo>
                    <a:pt x="2008" y="3099"/>
                  </a:lnTo>
                  <a:cubicBezTo>
                    <a:pt x="1983" y="4016"/>
                    <a:pt x="1215" y="4760"/>
                    <a:pt x="273" y="4760"/>
                  </a:cubicBezTo>
                  <a:lnTo>
                    <a:pt x="0" y="4760"/>
                  </a:lnTo>
                  <a:lnTo>
                    <a:pt x="0" y="12271"/>
                  </a:lnTo>
                  <a:lnTo>
                    <a:pt x="124" y="12271"/>
                  </a:lnTo>
                  <a:cubicBezTo>
                    <a:pt x="3570" y="12271"/>
                    <a:pt x="6396" y="9495"/>
                    <a:pt x="6396" y="6049"/>
                  </a:cubicBezTo>
                  <a:lnTo>
                    <a:pt x="6396" y="2207"/>
                  </a:lnTo>
                  <a:cubicBezTo>
                    <a:pt x="6421" y="992"/>
                    <a:pt x="5429" y="1"/>
                    <a:pt x="4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4" name="Google Shape;21954;p67"/>
            <p:cNvSpPr/>
            <p:nvPr/>
          </p:nvSpPr>
          <p:spPr>
            <a:xfrm>
              <a:off x="7531225" y="2466800"/>
              <a:ext cx="179750" cy="189675"/>
            </a:xfrm>
            <a:custGeom>
              <a:avLst/>
              <a:gdLst/>
              <a:ahLst/>
              <a:cxnLst/>
              <a:rect l="l" t="t" r="r" b="b"/>
              <a:pathLst>
                <a:path w="7190" h="7587" extrusionOk="0">
                  <a:moveTo>
                    <a:pt x="3600" y="0"/>
                  </a:moveTo>
                  <a:cubicBezTo>
                    <a:pt x="1613" y="0"/>
                    <a:pt x="1" y="1627"/>
                    <a:pt x="1" y="3620"/>
                  </a:cubicBezTo>
                  <a:lnTo>
                    <a:pt x="1" y="4760"/>
                  </a:lnTo>
                  <a:lnTo>
                    <a:pt x="943" y="4760"/>
                  </a:lnTo>
                  <a:lnTo>
                    <a:pt x="943" y="4116"/>
                  </a:lnTo>
                  <a:cubicBezTo>
                    <a:pt x="943" y="3338"/>
                    <a:pt x="1570" y="2672"/>
                    <a:pt x="2356" y="2672"/>
                  </a:cubicBezTo>
                  <a:cubicBezTo>
                    <a:pt x="2397" y="2672"/>
                    <a:pt x="2438" y="2674"/>
                    <a:pt x="2480" y="2678"/>
                  </a:cubicBezTo>
                  <a:cubicBezTo>
                    <a:pt x="3224" y="2703"/>
                    <a:pt x="3843" y="3347"/>
                    <a:pt x="3843" y="4091"/>
                  </a:cubicBezTo>
                  <a:lnTo>
                    <a:pt x="3843" y="7586"/>
                  </a:lnTo>
                  <a:lnTo>
                    <a:pt x="6347" y="4785"/>
                  </a:lnTo>
                  <a:lnTo>
                    <a:pt x="7190" y="4785"/>
                  </a:lnTo>
                  <a:lnTo>
                    <a:pt x="7190" y="3595"/>
                  </a:lnTo>
                  <a:cubicBezTo>
                    <a:pt x="7190" y="1637"/>
                    <a:pt x="5603" y="25"/>
                    <a:pt x="3645" y="1"/>
                  </a:cubicBezTo>
                  <a:cubicBezTo>
                    <a:pt x="3630" y="0"/>
                    <a:pt x="3615" y="0"/>
                    <a:pt x="36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5" name="Google Shape;21955;p67"/>
            <p:cNvSpPr/>
            <p:nvPr/>
          </p:nvSpPr>
          <p:spPr>
            <a:xfrm>
              <a:off x="7627300" y="2570300"/>
              <a:ext cx="114675" cy="110950"/>
            </a:xfrm>
            <a:custGeom>
              <a:avLst/>
              <a:gdLst/>
              <a:ahLst/>
              <a:cxnLst/>
              <a:rect l="l" t="t" r="r" b="b"/>
              <a:pathLst>
                <a:path w="4587" h="4438" extrusionOk="0">
                  <a:moveTo>
                    <a:pt x="3347" y="0"/>
                  </a:moveTo>
                  <a:cubicBezTo>
                    <a:pt x="1488" y="0"/>
                    <a:pt x="0" y="1537"/>
                    <a:pt x="0" y="3372"/>
                  </a:cubicBezTo>
                  <a:lnTo>
                    <a:pt x="0" y="4438"/>
                  </a:lnTo>
                  <a:lnTo>
                    <a:pt x="4091" y="4438"/>
                  </a:lnTo>
                  <a:lnTo>
                    <a:pt x="4586" y="4016"/>
                  </a:lnTo>
                  <a:lnTo>
                    <a:pt x="4091" y="3496"/>
                  </a:lnTo>
                  <a:lnTo>
                    <a:pt x="942" y="3496"/>
                  </a:lnTo>
                  <a:lnTo>
                    <a:pt x="942" y="3372"/>
                  </a:lnTo>
                  <a:cubicBezTo>
                    <a:pt x="942" y="2033"/>
                    <a:pt x="2033" y="967"/>
                    <a:pt x="3372" y="967"/>
                  </a:cubicBezTo>
                  <a:lnTo>
                    <a:pt x="3397" y="967"/>
                  </a:lnTo>
                  <a:cubicBezTo>
                    <a:pt x="3644" y="967"/>
                    <a:pt x="3868" y="942"/>
                    <a:pt x="4091" y="893"/>
                  </a:cubicBezTo>
                  <a:lnTo>
                    <a:pt x="4388" y="471"/>
                  </a:lnTo>
                  <a:lnTo>
                    <a:pt x="409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6" name="Google Shape;21956;p67"/>
            <p:cNvSpPr/>
            <p:nvPr/>
          </p:nvSpPr>
          <p:spPr>
            <a:xfrm>
              <a:off x="7728325" y="2529400"/>
              <a:ext cx="50825" cy="63225"/>
            </a:xfrm>
            <a:custGeom>
              <a:avLst/>
              <a:gdLst/>
              <a:ahLst/>
              <a:cxnLst/>
              <a:rect l="l" t="t" r="r" b="b"/>
              <a:pathLst>
                <a:path w="2033" h="2529" extrusionOk="0">
                  <a:moveTo>
                    <a:pt x="2033" y="0"/>
                  </a:moveTo>
                  <a:cubicBezTo>
                    <a:pt x="1983" y="917"/>
                    <a:pt x="1215" y="1661"/>
                    <a:pt x="298" y="1661"/>
                  </a:cubicBezTo>
                  <a:lnTo>
                    <a:pt x="0" y="1661"/>
                  </a:lnTo>
                  <a:lnTo>
                    <a:pt x="0" y="2529"/>
                  </a:lnTo>
                  <a:cubicBezTo>
                    <a:pt x="446" y="2405"/>
                    <a:pt x="843" y="2182"/>
                    <a:pt x="1190" y="1859"/>
                  </a:cubicBezTo>
                  <a:cubicBezTo>
                    <a:pt x="1711" y="1364"/>
                    <a:pt x="1983" y="719"/>
                    <a:pt x="2033" y="50"/>
                  </a:cubicBezTo>
                  <a:lnTo>
                    <a:pt x="2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7" name="Google Shape;21957;p67"/>
            <p:cNvSpPr/>
            <p:nvPr/>
          </p:nvSpPr>
          <p:spPr>
            <a:xfrm>
              <a:off x="7728325" y="2598800"/>
              <a:ext cx="80575" cy="82450"/>
            </a:xfrm>
            <a:custGeom>
              <a:avLst/>
              <a:gdLst/>
              <a:ahLst/>
              <a:cxnLst/>
              <a:rect l="l" t="t" r="r" b="b"/>
              <a:pathLst>
                <a:path w="3223" h="3298" extrusionOk="0">
                  <a:moveTo>
                    <a:pt x="3223" y="1"/>
                  </a:moveTo>
                  <a:lnTo>
                    <a:pt x="2231" y="25"/>
                  </a:lnTo>
                  <a:cubicBezTo>
                    <a:pt x="2231" y="1290"/>
                    <a:pt x="1289" y="2281"/>
                    <a:pt x="0" y="2356"/>
                  </a:cubicBezTo>
                  <a:lnTo>
                    <a:pt x="0" y="3298"/>
                  </a:lnTo>
                  <a:cubicBezTo>
                    <a:pt x="843" y="3273"/>
                    <a:pt x="1611" y="2926"/>
                    <a:pt x="2231" y="2356"/>
                  </a:cubicBezTo>
                  <a:cubicBezTo>
                    <a:pt x="2900" y="1736"/>
                    <a:pt x="3223" y="893"/>
                    <a:pt x="3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8" name="Google Shape;21958;p67"/>
            <p:cNvSpPr/>
            <p:nvPr/>
          </p:nvSpPr>
          <p:spPr>
            <a:xfrm>
              <a:off x="7835525" y="2766750"/>
              <a:ext cx="99800" cy="56425"/>
            </a:xfrm>
            <a:custGeom>
              <a:avLst/>
              <a:gdLst/>
              <a:ahLst/>
              <a:cxnLst/>
              <a:rect l="l" t="t" r="r" b="b"/>
              <a:pathLst>
                <a:path w="3992" h="2257" extrusionOk="0">
                  <a:moveTo>
                    <a:pt x="1" y="1"/>
                  </a:moveTo>
                  <a:lnTo>
                    <a:pt x="1215" y="1736"/>
                  </a:lnTo>
                  <a:lnTo>
                    <a:pt x="2604" y="2257"/>
                  </a:lnTo>
                  <a:lnTo>
                    <a:pt x="3992" y="1736"/>
                  </a:lnTo>
                  <a:lnTo>
                    <a:pt x="3322" y="893"/>
                  </a:lnTo>
                  <a:cubicBezTo>
                    <a:pt x="2851" y="348"/>
                    <a:pt x="2133" y="1"/>
                    <a:pt x="13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9" name="Google Shape;21959;p67"/>
            <p:cNvSpPr/>
            <p:nvPr/>
          </p:nvSpPr>
          <p:spPr>
            <a:xfrm>
              <a:off x="7833675" y="2810125"/>
              <a:ext cx="101650" cy="42800"/>
            </a:xfrm>
            <a:custGeom>
              <a:avLst/>
              <a:gdLst/>
              <a:ahLst/>
              <a:cxnLst/>
              <a:rect l="l" t="t" r="r" b="b"/>
              <a:pathLst>
                <a:path w="4066" h="1712" extrusionOk="0">
                  <a:moveTo>
                    <a:pt x="1240" y="1"/>
                  </a:moveTo>
                  <a:lnTo>
                    <a:pt x="0" y="1711"/>
                  </a:lnTo>
                  <a:lnTo>
                    <a:pt x="1438" y="1711"/>
                  </a:lnTo>
                  <a:cubicBezTo>
                    <a:pt x="2207" y="1711"/>
                    <a:pt x="2925" y="1364"/>
                    <a:pt x="3396" y="769"/>
                  </a:cubicBezTo>
                  <a:lnTo>
                    <a:pt x="40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60" name="Google Shape;21960;p67"/>
          <p:cNvGrpSpPr/>
          <p:nvPr/>
        </p:nvGrpSpPr>
        <p:grpSpPr>
          <a:xfrm>
            <a:off x="1578638" y="3830225"/>
            <a:ext cx="334700" cy="414000"/>
            <a:chOff x="1578638" y="3830225"/>
            <a:chExt cx="334700" cy="414000"/>
          </a:xfrm>
        </p:grpSpPr>
        <p:sp>
          <p:nvSpPr>
            <p:cNvPr id="21961" name="Google Shape;21961;p67"/>
            <p:cNvSpPr/>
            <p:nvPr/>
          </p:nvSpPr>
          <p:spPr>
            <a:xfrm>
              <a:off x="1578638" y="4136375"/>
              <a:ext cx="79350" cy="106625"/>
            </a:xfrm>
            <a:custGeom>
              <a:avLst/>
              <a:gdLst/>
              <a:ahLst/>
              <a:cxnLst/>
              <a:rect l="l" t="t" r="r" b="b"/>
              <a:pathLst>
                <a:path w="3174" h="4265" extrusionOk="0">
                  <a:moveTo>
                    <a:pt x="2504" y="1"/>
                  </a:moveTo>
                  <a:lnTo>
                    <a:pt x="2381" y="50"/>
                  </a:lnTo>
                  <a:cubicBezTo>
                    <a:pt x="918" y="645"/>
                    <a:pt x="1" y="2033"/>
                    <a:pt x="1" y="3595"/>
                  </a:cubicBezTo>
                  <a:lnTo>
                    <a:pt x="1" y="4264"/>
                  </a:lnTo>
                  <a:lnTo>
                    <a:pt x="2504" y="4264"/>
                  </a:lnTo>
                  <a:lnTo>
                    <a:pt x="3174" y="2356"/>
                  </a:lnTo>
                  <a:lnTo>
                    <a:pt x="25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2" name="Google Shape;21962;p67"/>
            <p:cNvSpPr/>
            <p:nvPr/>
          </p:nvSpPr>
          <p:spPr>
            <a:xfrm>
              <a:off x="1835213" y="4137000"/>
              <a:ext cx="78125" cy="107225"/>
            </a:xfrm>
            <a:custGeom>
              <a:avLst/>
              <a:gdLst/>
              <a:ahLst/>
              <a:cxnLst/>
              <a:rect l="l" t="t" r="r" b="b"/>
              <a:pathLst>
                <a:path w="3125" h="4289" extrusionOk="0">
                  <a:moveTo>
                    <a:pt x="645" y="0"/>
                  </a:moveTo>
                  <a:lnTo>
                    <a:pt x="1" y="2355"/>
                  </a:lnTo>
                  <a:lnTo>
                    <a:pt x="645" y="4289"/>
                  </a:lnTo>
                  <a:lnTo>
                    <a:pt x="3124" y="4289"/>
                  </a:lnTo>
                  <a:lnTo>
                    <a:pt x="3124" y="3570"/>
                  </a:lnTo>
                  <a:cubicBezTo>
                    <a:pt x="3124" y="2008"/>
                    <a:pt x="2207" y="620"/>
                    <a:pt x="744" y="25"/>
                  </a:cubicBezTo>
                  <a:lnTo>
                    <a:pt x="64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3" name="Google Shape;21963;p67"/>
            <p:cNvSpPr/>
            <p:nvPr/>
          </p:nvSpPr>
          <p:spPr>
            <a:xfrm>
              <a:off x="1641238" y="4093625"/>
              <a:ext cx="122125" cy="149375"/>
            </a:xfrm>
            <a:custGeom>
              <a:avLst/>
              <a:gdLst/>
              <a:ahLst/>
              <a:cxnLst/>
              <a:rect l="l" t="t" r="r" b="b"/>
              <a:pathLst>
                <a:path w="4885" h="5975" extrusionOk="0">
                  <a:moveTo>
                    <a:pt x="4190" y="0"/>
                  </a:moveTo>
                  <a:lnTo>
                    <a:pt x="0" y="1711"/>
                  </a:lnTo>
                  <a:lnTo>
                    <a:pt x="0" y="5974"/>
                  </a:lnTo>
                  <a:lnTo>
                    <a:pt x="4190" y="5974"/>
                  </a:lnTo>
                  <a:lnTo>
                    <a:pt x="4884" y="3867"/>
                  </a:lnTo>
                  <a:lnTo>
                    <a:pt x="419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4" name="Google Shape;21964;p67"/>
            <p:cNvSpPr/>
            <p:nvPr/>
          </p:nvSpPr>
          <p:spPr>
            <a:xfrm>
              <a:off x="1745963" y="4093625"/>
              <a:ext cx="105400" cy="148750"/>
            </a:xfrm>
            <a:custGeom>
              <a:avLst/>
              <a:gdLst/>
              <a:ahLst/>
              <a:cxnLst/>
              <a:rect l="l" t="t" r="r" b="b"/>
              <a:pathLst>
                <a:path w="4216" h="5950" extrusionOk="0">
                  <a:moveTo>
                    <a:pt x="1" y="0"/>
                  </a:moveTo>
                  <a:lnTo>
                    <a:pt x="1" y="5950"/>
                  </a:lnTo>
                  <a:lnTo>
                    <a:pt x="4215" y="5950"/>
                  </a:lnTo>
                  <a:lnTo>
                    <a:pt x="4215" y="17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5" name="Google Shape;21965;p67"/>
            <p:cNvSpPr/>
            <p:nvPr/>
          </p:nvSpPr>
          <p:spPr>
            <a:xfrm>
              <a:off x="1721813" y="4073775"/>
              <a:ext cx="35950" cy="77500"/>
            </a:xfrm>
            <a:custGeom>
              <a:avLst/>
              <a:gdLst/>
              <a:ahLst/>
              <a:cxnLst/>
              <a:rect l="l" t="t" r="r" b="b"/>
              <a:pathLst>
                <a:path w="1438" h="3100" extrusionOk="0">
                  <a:moveTo>
                    <a:pt x="0" y="1"/>
                  </a:moveTo>
                  <a:lnTo>
                    <a:pt x="0" y="2133"/>
                  </a:lnTo>
                  <a:cubicBezTo>
                    <a:pt x="0" y="2653"/>
                    <a:pt x="446" y="3099"/>
                    <a:pt x="967" y="3099"/>
                  </a:cubicBezTo>
                  <a:lnTo>
                    <a:pt x="1438" y="1538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FEB8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6" name="Google Shape;21966;p67"/>
            <p:cNvSpPr/>
            <p:nvPr/>
          </p:nvSpPr>
          <p:spPr>
            <a:xfrm>
              <a:off x="1745963" y="4072550"/>
              <a:ext cx="23575" cy="77475"/>
            </a:xfrm>
            <a:custGeom>
              <a:avLst/>
              <a:gdLst/>
              <a:ahLst/>
              <a:cxnLst/>
              <a:rect l="l" t="t" r="r" b="b"/>
              <a:pathLst>
                <a:path w="943" h="3099" extrusionOk="0">
                  <a:moveTo>
                    <a:pt x="1" y="0"/>
                  </a:moveTo>
                  <a:lnTo>
                    <a:pt x="1" y="50"/>
                  </a:lnTo>
                  <a:lnTo>
                    <a:pt x="1" y="3099"/>
                  </a:lnTo>
                  <a:cubicBezTo>
                    <a:pt x="522" y="3099"/>
                    <a:pt x="943" y="2677"/>
                    <a:pt x="943" y="2132"/>
                  </a:cubicBezTo>
                  <a:lnTo>
                    <a:pt x="943" y="0"/>
                  </a:lnTo>
                  <a:close/>
                </a:path>
              </a:pathLst>
            </a:custGeom>
            <a:solidFill>
              <a:srgbClr val="FDA6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7" name="Google Shape;21967;p67"/>
            <p:cNvSpPr/>
            <p:nvPr/>
          </p:nvSpPr>
          <p:spPr>
            <a:xfrm>
              <a:off x="1643713" y="3984550"/>
              <a:ext cx="118400" cy="109100"/>
            </a:xfrm>
            <a:custGeom>
              <a:avLst/>
              <a:gdLst/>
              <a:ahLst/>
              <a:cxnLst/>
              <a:rect l="l" t="t" r="r" b="b"/>
              <a:pathLst>
                <a:path w="4736" h="4364" extrusionOk="0">
                  <a:moveTo>
                    <a:pt x="4041" y="0"/>
                  </a:moveTo>
                  <a:lnTo>
                    <a:pt x="943" y="347"/>
                  </a:lnTo>
                  <a:lnTo>
                    <a:pt x="819" y="347"/>
                  </a:lnTo>
                  <a:cubicBezTo>
                    <a:pt x="373" y="347"/>
                    <a:pt x="1" y="719"/>
                    <a:pt x="25" y="1140"/>
                  </a:cubicBezTo>
                  <a:cubicBezTo>
                    <a:pt x="75" y="1537"/>
                    <a:pt x="373" y="1859"/>
                    <a:pt x="769" y="1859"/>
                  </a:cubicBezTo>
                  <a:lnTo>
                    <a:pt x="992" y="1859"/>
                  </a:lnTo>
                  <a:cubicBezTo>
                    <a:pt x="1265" y="3272"/>
                    <a:pt x="2554" y="4363"/>
                    <a:pt x="4066" y="4363"/>
                  </a:cubicBezTo>
                  <a:lnTo>
                    <a:pt x="4735" y="2206"/>
                  </a:lnTo>
                  <a:lnTo>
                    <a:pt x="4066" y="25"/>
                  </a:lnTo>
                  <a:lnTo>
                    <a:pt x="4041" y="0"/>
                  </a:lnTo>
                  <a:close/>
                </a:path>
              </a:pathLst>
            </a:custGeom>
            <a:solidFill>
              <a:srgbClr val="FECA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8" name="Google Shape;21968;p67"/>
            <p:cNvSpPr/>
            <p:nvPr/>
          </p:nvSpPr>
          <p:spPr>
            <a:xfrm>
              <a:off x="1657963" y="3830225"/>
              <a:ext cx="105400" cy="92375"/>
            </a:xfrm>
            <a:custGeom>
              <a:avLst/>
              <a:gdLst/>
              <a:ahLst/>
              <a:cxnLst/>
              <a:rect l="l" t="t" r="r" b="b"/>
              <a:pathLst>
                <a:path w="4216" h="3695" extrusionOk="0">
                  <a:moveTo>
                    <a:pt x="3521" y="0"/>
                  </a:moveTo>
                  <a:cubicBezTo>
                    <a:pt x="1885" y="0"/>
                    <a:pt x="521" y="1091"/>
                    <a:pt x="150" y="2678"/>
                  </a:cubicBezTo>
                  <a:lnTo>
                    <a:pt x="1" y="3347"/>
                  </a:lnTo>
                  <a:lnTo>
                    <a:pt x="3521" y="3694"/>
                  </a:lnTo>
                  <a:lnTo>
                    <a:pt x="4215" y="2083"/>
                  </a:lnTo>
                  <a:lnTo>
                    <a:pt x="35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9" name="Google Shape;21969;p67"/>
            <p:cNvSpPr/>
            <p:nvPr/>
          </p:nvSpPr>
          <p:spPr>
            <a:xfrm>
              <a:off x="1745363" y="3984550"/>
              <a:ext cx="101650" cy="109100"/>
            </a:xfrm>
            <a:custGeom>
              <a:avLst/>
              <a:gdLst/>
              <a:ahLst/>
              <a:cxnLst/>
              <a:rect l="l" t="t" r="r" b="b"/>
              <a:pathLst>
                <a:path w="4066" h="4364" extrusionOk="0">
                  <a:moveTo>
                    <a:pt x="0" y="0"/>
                  </a:moveTo>
                  <a:lnTo>
                    <a:pt x="0" y="4363"/>
                  </a:lnTo>
                  <a:cubicBezTo>
                    <a:pt x="1512" y="4363"/>
                    <a:pt x="2777" y="3272"/>
                    <a:pt x="3049" y="1859"/>
                  </a:cubicBezTo>
                  <a:lnTo>
                    <a:pt x="3272" y="1859"/>
                  </a:lnTo>
                  <a:cubicBezTo>
                    <a:pt x="3669" y="1859"/>
                    <a:pt x="3991" y="1537"/>
                    <a:pt x="4016" y="1140"/>
                  </a:cubicBezTo>
                  <a:cubicBezTo>
                    <a:pt x="4066" y="719"/>
                    <a:pt x="3694" y="347"/>
                    <a:pt x="3248" y="347"/>
                  </a:cubicBezTo>
                  <a:lnTo>
                    <a:pt x="3124" y="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B8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0" name="Google Shape;21970;p67"/>
            <p:cNvSpPr/>
            <p:nvPr/>
          </p:nvSpPr>
          <p:spPr>
            <a:xfrm>
              <a:off x="1745363" y="3830225"/>
              <a:ext cx="89250" cy="92375"/>
            </a:xfrm>
            <a:custGeom>
              <a:avLst/>
              <a:gdLst/>
              <a:ahLst/>
              <a:cxnLst/>
              <a:rect l="l" t="t" r="r" b="b"/>
              <a:pathLst>
                <a:path w="3570" h="3695" extrusionOk="0">
                  <a:moveTo>
                    <a:pt x="54" y="0"/>
                  </a:moveTo>
                  <a:cubicBezTo>
                    <a:pt x="36" y="0"/>
                    <a:pt x="18" y="0"/>
                    <a:pt x="0" y="0"/>
                  </a:cubicBezTo>
                  <a:lnTo>
                    <a:pt x="0" y="3694"/>
                  </a:lnTo>
                  <a:lnTo>
                    <a:pt x="3570" y="3347"/>
                  </a:lnTo>
                  <a:lnTo>
                    <a:pt x="3396" y="2678"/>
                  </a:lnTo>
                  <a:cubicBezTo>
                    <a:pt x="3029" y="1109"/>
                    <a:pt x="1666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1" name="Google Shape;21971;p67"/>
            <p:cNvSpPr/>
            <p:nvPr/>
          </p:nvSpPr>
          <p:spPr>
            <a:xfrm>
              <a:off x="1649288" y="3913900"/>
              <a:ext cx="112825" cy="32850"/>
            </a:xfrm>
            <a:custGeom>
              <a:avLst/>
              <a:gdLst/>
              <a:ahLst/>
              <a:cxnLst/>
              <a:rect l="l" t="t" r="r" b="b"/>
              <a:pathLst>
                <a:path w="4513" h="1314" extrusionOk="0">
                  <a:moveTo>
                    <a:pt x="298" y="0"/>
                  </a:moveTo>
                  <a:lnTo>
                    <a:pt x="1" y="1314"/>
                  </a:lnTo>
                  <a:lnTo>
                    <a:pt x="3843" y="1314"/>
                  </a:lnTo>
                  <a:lnTo>
                    <a:pt x="4512" y="645"/>
                  </a:lnTo>
                  <a:lnTo>
                    <a:pt x="384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2" name="Google Shape;21972;p67"/>
            <p:cNvSpPr/>
            <p:nvPr/>
          </p:nvSpPr>
          <p:spPr>
            <a:xfrm>
              <a:off x="1745363" y="3913900"/>
              <a:ext cx="96700" cy="32850"/>
            </a:xfrm>
            <a:custGeom>
              <a:avLst/>
              <a:gdLst/>
              <a:ahLst/>
              <a:cxnLst/>
              <a:rect l="l" t="t" r="r" b="b"/>
              <a:pathLst>
                <a:path w="3868" h="1314" extrusionOk="0">
                  <a:moveTo>
                    <a:pt x="0" y="0"/>
                  </a:moveTo>
                  <a:lnTo>
                    <a:pt x="0" y="1314"/>
                  </a:lnTo>
                  <a:lnTo>
                    <a:pt x="3867" y="1314"/>
                  </a:lnTo>
                  <a:lnTo>
                    <a:pt x="35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3" name="Google Shape;21973;p67"/>
            <p:cNvSpPr/>
            <p:nvPr/>
          </p:nvSpPr>
          <p:spPr>
            <a:xfrm>
              <a:off x="1599713" y="3944850"/>
              <a:ext cx="159300" cy="48400"/>
            </a:xfrm>
            <a:custGeom>
              <a:avLst/>
              <a:gdLst/>
              <a:ahLst/>
              <a:cxnLst/>
              <a:rect l="l" t="t" r="r" b="b"/>
              <a:pathLst>
                <a:path w="6372" h="1936" extrusionOk="0">
                  <a:moveTo>
                    <a:pt x="1321" y="1"/>
                  </a:moveTo>
                  <a:cubicBezTo>
                    <a:pt x="597" y="1"/>
                    <a:pt x="1" y="611"/>
                    <a:pt x="1" y="1365"/>
                  </a:cubicBezTo>
                  <a:lnTo>
                    <a:pt x="1" y="1935"/>
                  </a:lnTo>
                  <a:lnTo>
                    <a:pt x="5876" y="1935"/>
                  </a:lnTo>
                  <a:lnTo>
                    <a:pt x="6372" y="968"/>
                  </a:lnTo>
                  <a:lnTo>
                    <a:pt x="5876" y="2"/>
                  </a:lnTo>
                  <a:lnTo>
                    <a:pt x="1364" y="2"/>
                  </a:lnTo>
                  <a:cubicBezTo>
                    <a:pt x="1350" y="1"/>
                    <a:pt x="1335" y="1"/>
                    <a:pt x="1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4" name="Google Shape;21974;p67"/>
            <p:cNvSpPr/>
            <p:nvPr/>
          </p:nvSpPr>
          <p:spPr>
            <a:xfrm>
              <a:off x="1745363" y="3944250"/>
              <a:ext cx="145025" cy="47750"/>
            </a:xfrm>
            <a:custGeom>
              <a:avLst/>
              <a:gdLst/>
              <a:ahLst/>
              <a:cxnLst/>
              <a:rect l="l" t="t" r="r" b="b"/>
              <a:pathLst>
                <a:path w="5801" h="1910" extrusionOk="0">
                  <a:moveTo>
                    <a:pt x="0" y="1"/>
                  </a:moveTo>
                  <a:lnTo>
                    <a:pt x="0" y="1910"/>
                  </a:lnTo>
                  <a:lnTo>
                    <a:pt x="5801" y="1910"/>
                  </a:lnTo>
                  <a:lnTo>
                    <a:pt x="5801" y="1364"/>
                  </a:lnTo>
                  <a:cubicBezTo>
                    <a:pt x="5801" y="620"/>
                    <a:pt x="5181" y="1"/>
                    <a:pt x="4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75" name="Google Shape;21975;p67"/>
          <p:cNvGrpSpPr/>
          <p:nvPr/>
        </p:nvGrpSpPr>
        <p:grpSpPr>
          <a:xfrm>
            <a:off x="2942063" y="3829600"/>
            <a:ext cx="412775" cy="412775"/>
            <a:chOff x="2942063" y="3829600"/>
            <a:chExt cx="412775" cy="412775"/>
          </a:xfrm>
        </p:grpSpPr>
        <p:sp>
          <p:nvSpPr>
            <p:cNvPr id="21976" name="Google Shape;21976;p67"/>
            <p:cNvSpPr/>
            <p:nvPr/>
          </p:nvSpPr>
          <p:spPr>
            <a:xfrm>
              <a:off x="3091438" y="3830225"/>
              <a:ext cx="75625" cy="109100"/>
            </a:xfrm>
            <a:custGeom>
              <a:avLst/>
              <a:gdLst/>
              <a:ahLst/>
              <a:cxnLst/>
              <a:rect l="l" t="t" r="r" b="b"/>
              <a:pathLst>
                <a:path w="3025" h="4364" extrusionOk="0">
                  <a:moveTo>
                    <a:pt x="2306" y="0"/>
                  </a:moveTo>
                  <a:cubicBezTo>
                    <a:pt x="1165" y="0"/>
                    <a:pt x="199" y="819"/>
                    <a:pt x="0" y="1934"/>
                  </a:cubicBezTo>
                  <a:lnTo>
                    <a:pt x="2306" y="4363"/>
                  </a:lnTo>
                  <a:lnTo>
                    <a:pt x="3025" y="1711"/>
                  </a:lnTo>
                  <a:lnTo>
                    <a:pt x="230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7" name="Google Shape;21977;p67"/>
            <p:cNvSpPr/>
            <p:nvPr/>
          </p:nvSpPr>
          <p:spPr>
            <a:xfrm>
              <a:off x="3148438" y="3829600"/>
              <a:ext cx="57050" cy="109100"/>
            </a:xfrm>
            <a:custGeom>
              <a:avLst/>
              <a:gdLst/>
              <a:ahLst/>
              <a:cxnLst/>
              <a:rect l="l" t="t" r="r" b="b"/>
              <a:pathLst>
                <a:path w="2282" h="4364" extrusionOk="0">
                  <a:moveTo>
                    <a:pt x="1" y="1"/>
                  </a:moveTo>
                  <a:lnTo>
                    <a:pt x="1" y="4364"/>
                  </a:lnTo>
                  <a:lnTo>
                    <a:pt x="2282" y="1860"/>
                  </a:lnTo>
                  <a:cubicBezTo>
                    <a:pt x="2058" y="769"/>
                    <a:pt x="1116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8" name="Google Shape;21978;p67"/>
            <p:cNvSpPr/>
            <p:nvPr/>
          </p:nvSpPr>
          <p:spPr>
            <a:xfrm>
              <a:off x="2942063" y="4177275"/>
              <a:ext cx="223750" cy="52700"/>
            </a:xfrm>
            <a:custGeom>
              <a:avLst/>
              <a:gdLst/>
              <a:ahLst/>
              <a:cxnLst/>
              <a:rect l="l" t="t" r="r" b="b"/>
              <a:pathLst>
                <a:path w="8950" h="2108" extrusionOk="0">
                  <a:moveTo>
                    <a:pt x="4116" y="1"/>
                  </a:moveTo>
                  <a:lnTo>
                    <a:pt x="1" y="695"/>
                  </a:lnTo>
                  <a:lnTo>
                    <a:pt x="1" y="1686"/>
                  </a:lnTo>
                  <a:lnTo>
                    <a:pt x="3199" y="2108"/>
                  </a:lnTo>
                  <a:lnTo>
                    <a:pt x="8256" y="1761"/>
                  </a:lnTo>
                  <a:lnTo>
                    <a:pt x="8950" y="1191"/>
                  </a:lnTo>
                  <a:lnTo>
                    <a:pt x="8256" y="695"/>
                  </a:lnTo>
                  <a:lnTo>
                    <a:pt x="41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9" name="Google Shape;21979;p67"/>
            <p:cNvSpPr/>
            <p:nvPr/>
          </p:nvSpPr>
          <p:spPr>
            <a:xfrm>
              <a:off x="3148438" y="4183475"/>
              <a:ext cx="206400" cy="48975"/>
            </a:xfrm>
            <a:custGeom>
              <a:avLst/>
              <a:gdLst/>
              <a:ahLst/>
              <a:cxnLst/>
              <a:rect l="l" t="t" r="r" b="b"/>
              <a:pathLst>
                <a:path w="8256" h="1959" extrusionOk="0">
                  <a:moveTo>
                    <a:pt x="4389" y="1"/>
                  </a:moveTo>
                  <a:lnTo>
                    <a:pt x="1" y="447"/>
                  </a:lnTo>
                  <a:lnTo>
                    <a:pt x="1" y="1513"/>
                  </a:lnTo>
                  <a:lnTo>
                    <a:pt x="4884" y="1959"/>
                  </a:lnTo>
                  <a:lnTo>
                    <a:pt x="8256" y="1438"/>
                  </a:lnTo>
                  <a:lnTo>
                    <a:pt x="8256" y="447"/>
                  </a:lnTo>
                  <a:lnTo>
                    <a:pt x="4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0" name="Google Shape;21980;p67"/>
            <p:cNvSpPr/>
            <p:nvPr/>
          </p:nvSpPr>
          <p:spPr>
            <a:xfrm>
              <a:off x="2942063" y="4170450"/>
              <a:ext cx="216325" cy="24200"/>
            </a:xfrm>
            <a:custGeom>
              <a:avLst/>
              <a:gdLst/>
              <a:ahLst/>
              <a:cxnLst/>
              <a:rect l="l" t="t" r="r" b="b"/>
              <a:pathLst>
                <a:path w="8653" h="968" extrusionOk="0">
                  <a:moveTo>
                    <a:pt x="1" y="1"/>
                  </a:moveTo>
                  <a:lnTo>
                    <a:pt x="1" y="26"/>
                  </a:lnTo>
                  <a:lnTo>
                    <a:pt x="1" y="968"/>
                  </a:lnTo>
                  <a:lnTo>
                    <a:pt x="8206" y="968"/>
                  </a:lnTo>
                  <a:lnTo>
                    <a:pt x="8653" y="472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1" name="Google Shape;21981;p67"/>
            <p:cNvSpPr/>
            <p:nvPr/>
          </p:nvSpPr>
          <p:spPr>
            <a:xfrm>
              <a:off x="3148438" y="4171075"/>
              <a:ext cx="206400" cy="23575"/>
            </a:xfrm>
            <a:custGeom>
              <a:avLst/>
              <a:gdLst/>
              <a:ahLst/>
              <a:cxnLst/>
              <a:rect l="l" t="t" r="r" b="b"/>
              <a:pathLst>
                <a:path w="8256" h="943" extrusionOk="0">
                  <a:moveTo>
                    <a:pt x="1" y="1"/>
                  </a:moveTo>
                  <a:lnTo>
                    <a:pt x="1" y="943"/>
                  </a:lnTo>
                  <a:lnTo>
                    <a:pt x="8256" y="943"/>
                  </a:lnTo>
                  <a:lnTo>
                    <a:pt x="82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2" name="Google Shape;21982;p67"/>
            <p:cNvSpPr/>
            <p:nvPr/>
          </p:nvSpPr>
          <p:spPr>
            <a:xfrm>
              <a:off x="3039988" y="4066350"/>
              <a:ext cx="99200" cy="66325"/>
            </a:xfrm>
            <a:custGeom>
              <a:avLst/>
              <a:gdLst/>
              <a:ahLst/>
              <a:cxnLst/>
              <a:rect l="l" t="t" r="r" b="b"/>
              <a:pathLst>
                <a:path w="3968" h="2653" extrusionOk="0">
                  <a:moveTo>
                    <a:pt x="1" y="0"/>
                  </a:moveTo>
                  <a:lnTo>
                    <a:pt x="1" y="744"/>
                  </a:lnTo>
                  <a:cubicBezTo>
                    <a:pt x="1" y="1810"/>
                    <a:pt x="819" y="2653"/>
                    <a:pt x="1885" y="2653"/>
                  </a:cubicBezTo>
                  <a:lnTo>
                    <a:pt x="3967" y="2653"/>
                  </a:lnTo>
                  <a:lnTo>
                    <a:pt x="3967" y="1909"/>
                  </a:lnTo>
                  <a:cubicBezTo>
                    <a:pt x="3967" y="843"/>
                    <a:pt x="3124" y="0"/>
                    <a:pt x="20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3" name="Google Shape;21983;p67"/>
            <p:cNvSpPr/>
            <p:nvPr/>
          </p:nvSpPr>
          <p:spPr>
            <a:xfrm>
              <a:off x="3157738" y="4034750"/>
              <a:ext cx="98575" cy="65700"/>
            </a:xfrm>
            <a:custGeom>
              <a:avLst/>
              <a:gdLst/>
              <a:ahLst/>
              <a:cxnLst/>
              <a:rect l="l" t="t" r="r" b="b"/>
              <a:pathLst>
                <a:path w="3943" h="2628" extrusionOk="0">
                  <a:moveTo>
                    <a:pt x="1885" y="0"/>
                  </a:moveTo>
                  <a:cubicBezTo>
                    <a:pt x="819" y="0"/>
                    <a:pt x="1" y="843"/>
                    <a:pt x="1" y="1884"/>
                  </a:cubicBezTo>
                  <a:lnTo>
                    <a:pt x="1" y="2628"/>
                  </a:lnTo>
                  <a:lnTo>
                    <a:pt x="2058" y="2628"/>
                  </a:lnTo>
                  <a:cubicBezTo>
                    <a:pt x="3124" y="2628"/>
                    <a:pt x="3942" y="1785"/>
                    <a:pt x="3942" y="744"/>
                  </a:cubicBezTo>
                  <a:lnTo>
                    <a:pt x="394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4" name="Google Shape;21984;p67"/>
            <p:cNvSpPr/>
            <p:nvPr/>
          </p:nvSpPr>
          <p:spPr>
            <a:xfrm>
              <a:off x="3136663" y="3970275"/>
              <a:ext cx="18625" cy="260325"/>
            </a:xfrm>
            <a:custGeom>
              <a:avLst/>
              <a:gdLst/>
              <a:ahLst/>
              <a:cxnLst/>
              <a:rect l="l" t="t" r="r" b="b"/>
              <a:pathLst>
                <a:path w="745" h="10413" extrusionOk="0">
                  <a:moveTo>
                    <a:pt x="1" y="1"/>
                  </a:moveTo>
                  <a:lnTo>
                    <a:pt x="1" y="50"/>
                  </a:lnTo>
                  <a:lnTo>
                    <a:pt x="1" y="10413"/>
                  </a:lnTo>
                  <a:lnTo>
                    <a:pt x="497" y="10413"/>
                  </a:lnTo>
                  <a:lnTo>
                    <a:pt x="745" y="6322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5" name="Google Shape;21985;p67"/>
            <p:cNvSpPr/>
            <p:nvPr/>
          </p:nvSpPr>
          <p:spPr>
            <a:xfrm>
              <a:off x="3148438" y="3971525"/>
              <a:ext cx="12425" cy="259075"/>
            </a:xfrm>
            <a:custGeom>
              <a:avLst/>
              <a:gdLst/>
              <a:ahLst/>
              <a:cxnLst/>
              <a:rect l="l" t="t" r="r" b="b"/>
              <a:pathLst>
                <a:path w="497" h="10363" extrusionOk="0">
                  <a:moveTo>
                    <a:pt x="1" y="0"/>
                  </a:moveTo>
                  <a:lnTo>
                    <a:pt x="1" y="10363"/>
                  </a:lnTo>
                  <a:lnTo>
                    <a:pt x="497" y="10363"/>
                  </a:lnTo>
                  <a:lnTo>
                    <a:pt x="49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6" name="Google Shape;21986;p67"/>
            <p:cNvSpPr/>
            <p:nvPr/>
          </p:nvSpPr>
          <p:spPr>
            <a:xfrm>
              <a:off x="2942063" y="4218175"/>
              <a:ext cx="216325" cy="24200"/>
            </a:xfrm>
            <a:custGeom>
              <a:avLst/>
              <a:gdLst/>
              <a:ahLst/>
              <a:cxnLst/>
              <a:rect l="l" t="t" r="r" b="b"/>
              <a:pathLst>
                <a:path w="8653" h="968" extrusionOk="0">
                  <a:moveTo>
                    <a:pt x="1" y="1"/>
                  </a:moveTo>
                  <a:lnTo>
                    <a:pt x="1" y="50"/>
                  </a:lnTo>
                  <a:lnTo>
                    <a:pt x="1" y="968"/>
                  </a:lnTo>
                  <a:lnTo>
                    <a:pt x="8206" y="968"/>
                  </a:lnTo>
                  <a:lnTo>
                    <a:pt x="8653" y="472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7" name="Google Shape;21987;p67"/>
            <p:cNvSpPr/>
            <p:nvPr/>
          </p:nvSpPr>
          <p:spPr>
            <a:xfrm>
              <a:off x="3148438" y="4219425"/>
              <a:ext cx="206400" cy="22950"/>
            </a:xfrm>
            <a:custGeom>
              <a:avLst/>
              <a:gdLst/>
              <a:ahLst/>
              <a:cxnLst/>
              <a:rect l="l" t="t" r="r" b="b"/>
              <a:pathLst>
                <a:path w="8256" h="918" extrusionOk="0">
                  <a:moveTo>
                    <a:pt x="1" y="0"/>
                  </a:moveTo>
                  <a:lnTo>
                    <a:pt x="1" y="918"/>
                  </a:lnTo>
                  <a:lnTo>
                    <a:pt x="8256" y="918"/>
                  </a:lnTo>
                  <a:lnTo>
                    <a:pt x="82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8" name="Google Shape;21988;p67"/>
            <p:cNvSpPr/>
            <p:nvPr/>
          </p:nvSpPr>
          <p:spPr>
            <a:xfrm>
              <a:off x="3056738" y="3872975"/>
              <a:ext cx="109075" cy="142575"/>
            </a:xfrm>
            <a:custGeom>
              <a:avLst/>
              <a:gdLst/>
              <a:ahLst/>
              <a:cxnLst/>
              <a:rect l="l" t="t" r="r" b="b"/>
              <a:pathLst>
                <a:path w="4363" h="5703" extrusionOk="0">
                  <a:moveTo>
                    <a:pt x="0" y="1"/>
                  </a:moveTo>
                  <a:lnTo>
                    <a:pt x="0" y="3521"/>
                  </a:lnTo>
                  <a:cubicBezTo>
                    <a:pt x="0" y="4736"/>
                    <a:pt x="967" y="5703"/>
                    <a:pt x="2181" y="5703"/>
                  </a:cubicBezTo>
                  <a:lnTo>
                    <a:pt x="3669" y="5703"/>
                  </a:lnTo>
                  <a:lnTo>
                    <a:pt x="4363" y="3744"/>
                  </a:lnTo>
                  <a:lnTo>
                    <a:pt x="3694" y="2158"/>
                  </a:lnTo>
                  <a:cubicBezTo>
                    <a:pt x="3694" y="968"/>
                    <a:pt x="2727" y="1"/>
                    <a:pt x="1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9" name="Google Shape;21989;p67"/>
            <p:cNvSpPr/>
            <p:nvPr/>
          </p:nvSpPr>
          <p:spPr>
            <a:xfrm>
              <a:off x="3148438" y="3872975"/>
              <a:ext cx="91750" cy="142575"/>
            </a:xfrm>
            <a:custGeom>
              <a:avLst/>
              <a:gdLst/>
              <a:ahLst/>
              <a:cxnLst/>
              <a:rect l="l" t="t" r="r" b="b"/>
              <a:pathLst>
                <a:path w="3670" h="5703" extrusionOk="0">
                  <a:moveTo>
                    <a:pt x="2158" y="1"/>
                  </a:moveTo>
                  <a:cubicBezTo>
                    <a:pt x="943" y="1"/>
                    <a:pt x="1" y="968"/>
                    <a:pt x="1" y="2158"/>
                  </a:cubicBezTo>
                  <a:lnTo>
                    <a:pt x="1" y="5703"/>
                  </a:lnTo>
                  <a:lnTo>
                    <a:pt x="1513" y="5703"/>
                  </a:lnTo>
                  <a:cubicBezTo>
                    <a:pt x="2728" y="5703"/>
                    <a:pt x="3670" y="4736"/>
                    <a:pt x="3670" y="3521"/>
                  </a:cubicBezTo>
                  <a:lnTo>
                    <a:pt x="36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90" name="Google Shape;21990;p67"/>
          <p:cNvGrpSpPr/>
          <p:nvPr/>
        </p:nvGrpSpPr>
        <p:grpSpPr>
          <a:xfrm>
            <a:off x="3624413" y="3828975"/>
            <a:ext cx="413375" cy="414025"/>
            <a:chOff x="3624413" y="3828975"/>
            <a:chExt cx="413375" cy="414025"/>
          </a:xfrm>
        </p:grpSpPr>
        <p:sp>
          <p:nvSpPr>
            <p:cNvPr id="21991" name="Google Shape;21991;p67"/>
            <p:cNvSpPr/>
            <p:nvPr/>
          </p:nvSpPr>
          <p:spPr>
            <a:xfrm>
              <a:off x="3647963" y="4072550"/>
              <a:ext cx="104125" cy="135750"/>
            </a:xfrm>
            <a:custGeom>
              <a:avLst/>
              <a:gdLst/>
              <a:ahLst/>
              <a:cxnLst/>
              <a:rect l="l" t="t" r="r" b="b"/>
              <a:pathLst>
                <a:path w="4165" h="5430" extrusionOk="0">
                  <a:moveTo>
                    <a:pt x="4165" y="0"/>
                  </a:moveTo>
                  <a:lnTo>
                    <a:pt x="0" y="1909"/>
                  </a:lnTo>
                  <a:lnTo>
                    <a:pt x="0" y="4561"/>
                  </a:lnTo>
                  <a:lnTo>
                    <a:pt x="4165" y="5429"/>
                  </a:lnTo>
                  <a:lnTo>
                    <a:pt x="41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2" name="Google Shape;21992;p67"/>
            <p:cNvSpPr/>
            <p:nvPr/>
          </p:nvSpPr>
          <p:spPr>
            <a:xfrm>
              <a:off x="3647963" y="4186575"/>
              <a:ext cx="104125" cy="56425"/>
            </a:xfrm>
            <a:custGeom>
              <a:avLst/>
              <a:gdLst/>
              <a:ahLst/>
              <a:cxnLst/>
              <a:rect l="l" t="t" r="r" b="b"/>
              <a:pathLst>
                <a:path w="4165" h="2257" extrusionOk="0">
                  <a:moveTo>
                    <a:pt x="0" y="0"/>
                  </a:moveTo>
                  <a:lnTo>
                    <a:pt x="0" y="2256"/>
                  </a:lnTo>
                  <a:lnTo>
                    <a:pt x="3867" y="2256"/>
                  </a:lnTo>
                  <a:lnTo>
                    <a:pt x="41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3" name="Google Shape;21993;p67"/>
            <p:cNvSpPr/>
            <p:nvPr/>
          </p:nvSpPr>
          <p:spPr>
            <a:xfrm>
              <a:off x="3624413" y="4041550"/>
              <a:ext cx="133275" cy="109725"/>
            </a:xfrm>
            <a:custGeom>
              <a:avLst/>
              <a:gdLst/>
              <a:ahLst/>
              <a:cxnLst/>
              <a:rect l="l" t="t" r="r" b="b"/>
              <a:pathLst>
                <a:path w="5331" h="4389" extrusionOk="0">
                  <a:moveTo>
                    <a:pt x="4933" y="1"/>
                  </a:moveTo>
                  <a:lnTo>
                    <a:pt x="0" y="2281"/>
                  </a:lnTo>
                  <a:lnTo>
                    <a:pt x="0" y="4388"/>
                  </a:lnTo>
                  <a:lnTo>
                    <a:pt x="5330" y="1984"/>
                  </a:lnTo>
                  <a:lnTo>
                    <a:pt x="49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4" name="Google Shape;21994;p67"/>
            <p:cNvSpPr/>
            <p:nvPr/>
          </p:nvSpPr>
          <p:spPr>
            <a:xfrm>
              <a:off x="3908863" y="4072550"/>
              <a:ext cx="104775" cy="135750"/>
            </a:xfrm>
            <a:custGeom>
              <a:avLst/>
              <a:gdLst/>
              <a:ahLst/>
              <a:cxnLst/>
              <a:rect l="l" t="t" r="r" b="b"/>
              <a:pathLst>
                <a:path w="4191" h="5430" extrusionOk="0">
                  <a:moveTo>
                    <a:pt x="1" y="0"/>
                  </a:moveTo>
                  <a:lnTo>
                    <a:pt x="1" y="5429"/>
                  </a:lnTo>
                  <a:lnTo>
                    <a:pt x="4190" y="4561"/>
                  </a:lnTo>
                  <a:lnTo>
                    <a:pt x="4190" y="190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5" name="Google Shape;21995;p67"/>
            <p:cNvSpPr/>
            <p:nvPr/>
          </p:nvSpPr>
          <p:spPr>
            <a:xfrm>
              <a:off x="3909488" y="4186575"/>
              <a:ext cx="104750" cy="56425"/>
            </a:xfrm>
            <a:custGeom>
              <a:avLst/>
              <a:gdLst/>
              <a:ahLst/>
              <a:cxnLst/>
              <a:rect l="l" t="t" r="r" b="b"/>
              <a:pathLst>
                <a:path w="4190" h="2257" extrusionOk="0">
                  <a:moveTo>
                    <a:pt x="1" y="0"/>
                  </a:moveTo>
                  <a:lnTo>
                    <a:pt x="323" y="2256"/>
                  </a:lnTo>
                  <a:lnTo>
                    <a:pt x="4190" y="2256"/>
                  </a:lnTo>
                  <a:lnTo>
                    <a:pt x="41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6" name="Google Shape;21996;p67"/>
            <p:cNvSpPr/>
            <p:nvPr/>
          </p:nvSpPr>
          <p:spPr>
            <a:xfrm>
              <a:off x="3904538" y="4041550"/>
              <a:ext cx="133250" cy="109725"/>
            </a:xfrm>
            <a:custGeom>
              <a:avLst/>
              <a:gdLst/>
              <a:ahLst/>
              <a:cxnLst/>
              <a:rect l="l" t="t" r="r" b="b"/>
              <a:pathLst>
                <a:path w="5330" h="4389" extrusionOk="0">
                  <a:moveTo>
                    <a:pt x="397" y="1"/>
                  </a:moveTo>
                  <a:lnTo>
                    <a:pt x="0" y="1984"/>
                  </a:lnTo>
                  <a:lnTo>
                    <a:pt x="5330" y="4388"/>
                  </a:lnTo>
                  <a:lnTo>
                    <a:pt x="5330" y="2281"/>
                  </a:lnTo>
                  <a:lnTo>
                    <a:pt x="39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7" name="Google Shape;21997;p67"/>
            <p:cNvSpPr/>
            <p:nvPr/>
          </p:nvSpPr>
          <p:spPr>
            <a:xfrm>
              <a:off x="3709313" y="3894050"/>
              <a:ext cx="136375" cy="123975"/>
            </a:xfrm>
            <a:custGeom>
              <a:avLst/>
              <a:gdLst/>
              <a:ahLst/>
              <a:cxnLst/>
              <a:rect l="l" t="t" r="r" b="b"/>
              <a:pathLst>
                <a:path w="5455" h="4959" extrusionOk="0">
                  <a:moveTo>
                    <a:pt x="4884" y="1"/>
                  </a:moveTo>
                  <a:lnTo>
                    <a:pt x="0" y="3546"/>
                  </a:lnTo>
                  <a:lnTo>
                    <a:pt x="0" y="4959"/>
                  </a:lnTo>
                  <a:lnTo>
                    <a:pt x="4884" y="4959"/>
                  </a:lnTo>
                  <a:lnTo>
                    <a:pt x="5454" y="1637"/>
                  </a:lnTo>
                  <a:lnTo>
                    <a:pt x="48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8" name="Google Shape;21998;p67"/>
            <p:cNvSpPr/>
            <p:nvPr/>
          </p:nvSpPr>
          <p:spPr>
            <a:xfrm>
              <a:off x="3830788" y="3894050"/>
              <a:ext cx="121500" cy="124600"/>
            </a:xfrm>
            <a:custGeom>
              <a:avLst/>
              <a:gdLst/>
              <a:ahLst/>
              <a:cxnLst/>
              <a:rect l="l" t="t" r="r" b="b"/>
              <a:pathLst>
                <a:path w="4860" h="4984" extrusionOk="0">
                  <a:moveTo>
                    <a:pt x="0" y="1"/>
                  </a:moveTo>
                  <a:lnTo>
                    <a:pt x="0" y="4984"/>
                  </a:lnTo>
                  <a:lnTo>
                    <a:pt x="4859" y="4984"/>
                  </a:lnTo>
                  <a:lnTo>
                    <a:pt x="4859" y="35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9" name="Google Shape;21999;p67"/>
            <p:cNvSpPr/>
            <p:nvPr/>
          </p:nvSpPr>
          <p:spPr>
            <a:xfrm>
              <a:off x="3745263" y="3957900"/>
              <a:ext cx="123350" cy="284475"/>
            </a:xfrm>
            <a:custGeom>
              <a:avLst/>
              <a:gdLst/>
              <a:ahLst/>
              <a:cxnLst/>
              <a:rect l="l" t="t" r="r" b="b"/>
              <a:pathLst>
                <a:path w="4934" h="11379" extrusionOk="0">
                  <a:moveTo>
                    <a:pt x="3446" y="0"/>
                  </a:moveTo>
                  <a:lnTo>
                    <a:pt x="0" y="2405"/>
                  </a:lnTo>
                  <a:lnTo>
                    <a:pt x="0" y="11379"/>
                  </a:lnTo>
                  <a:lnTo>
                    <a:pt x="1835" y="11379"/>
                  </a:lnTo>
                  <a:lnTo>
                    <a:pt x="4933" y="5132"/>
                  </a:lnTo>
                  <a:lnTo>
                    <a:pt x="344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0" name="Google Shape;22000;p67"/>
            <p:cNvSpPr/>
            <p:nvPr/>
          </p:nvSpPr>
          <p:spPr>
            <a:xfrm>
              <a:off x="3831413" y="3957900"/>
              <a:ext cx="85525" cy="284475"/>
            </a:xfrm>
            <a:custGeom>
              <a:avLst/>
              <a:gdLst/>
              <a:ahLst/>
              <a:cxnLst/>
              <a:rect l="l" t="t" r="r" b="b"/>
              <a:pathLst>
                <a:path w="3421" h="11379" extrusionOk="0">
                  <a:moveTo>
                    <a:pt x="0" y="0"/>
                  </a:moveTo>
                  <a:lnTo>
                    <a:pt x="0" y="8305"/>
                  </a:lnTo>
                  <a:lnTo>
                    <a:pt x="1611" y="11379"/>
                  </a:lnTo>
                  <a:lnTo>
                    <a:pt x="3421" y="11379"/>
                  </a:lnTo>
                  <a:lnTo>
                    <a:pt x="3421" y="24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1" name="Google Shape;22001;p67"/>
            <p:cNvSpPr/>
            <p:nvPr/>
          </p:nvSpPr>
          <p:spPr>
            <a:xfrm>
              <a:off x="3790488" y="4130800"/>
              <a:ext cx="50850" cy="112200"/>
            </a:xfrm>
            <a:custGeom>
              <a:avLst/>
              <a:gdLst/>
              <a:ahLst/>
              <a:cxnLst/>
              <a:rect l="l" t="t" r="r" b="b"/>
              <a:pathLst>
                <a:path w="2034" h="4488" extrusionOk="0">
                  <a:moveTo>
                    <a:pt x="1612" y="0"/>
                  </a:moveTo>
                  <a:lnTo>
                    <a:pt x="1" y="1116"/>
                  </a:lnTo>
                  <a:lnTo>
                    <a:pt x="1" y="4487"/>
                  </a:lnTo>
                  <a:lnTo>
                    <a:pt x="1612" y="4487"/>
                  </a:lnTo>
                  <a:lnTo>
                    <a:pt x="2034" y="2603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2" name="Google Shape;22002;p67"/>
            <p:cNvSpPr/>
            <p:nvPr/>
          </p:nvSpPr>
          <p:spPr>
            <a:xfrm>
              <a:off x="3830788" y="4130175"/>
              <a:ext cx="40300" cy="112825"/>
            </a:xfrm>
            <a:custGeom>
              <a:avLst/>
              <a:gdLst/>
              <a:ahLst/>
              <a:cxnLst/>
              <a:rect l="l" t="t" r="r" b="b"/>
              <a:pathLst>
                <a:path w="1612" h="4513" extrusionOk="0">
                  <a:moveTo>
                    <a:pt x="0" y="1"/>
                  </a:moveTo>
                  <a:lnTo>
                    <a:pt x="0" y="4512"/>
                  </a:lnTo>
                  <a:lnTo>
                    <a:pt x="1612" y="4512"/>
                  </a:lnTo>
                  <a:lnTo>
                    <a:pt x="1612" y="11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3" name="Google Shape;22003;p67"/>
            <p:cNvSpPr/>
            <p:nvPr/>
          </p:nvSpPr>
          <p:spPr>
            <a:xfrm>
              <a:off x="3802888" y="4007475"/>
              <a:ext cx="42175" cy="71300"/>
            </a:xfrm>
            <a:custGeom>
              <a:avLst/>
              <a:gdLst/>
              <a:ahLst/>
              <a:cxnLst/>
              <a:rect l="l" t="t" r="r" b="b"/>
              <a:pathLst>
                <a:path w="1687" h="2852" extrusionOk="0">
                  <a:moveTo>
                    <a:pt x="1141" y="0"/>
                  </a:moveTo>
                  <a:lnTo>
                    <a:pt x="1" y="818"/>
                  </a:lnTo>
                  <a:lnTo>
                    <a:pt x="1" y="2851"/>
                  </a:lnTo>
                  <a:lnTo>
                    <a:pt x="1141" y="2851"/>
                  </a:lnTo>
                  <a:lnTo>
                    <a:pt x="1686" y="1463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4" name="Google Shape;22004;p67"/>
            <p:cNvSpPr/>
            <p:nvPr/>
          </p:nvSpPr>
          <p:spPr>
            <a:xfrm>
              <a:off x="3831413" y="4007475"/>
              <a:ext cx="28525" cy="72525"/>
            </a:xfrm>
            <a:custGeom>
              <a:avLst/>
              <a:gdLst/>
              <a:ahLst/>
              <a:cxnLst/>
              <a:rect l="l" t="t" r="r" b="b"/>
              <a:pathLst>
                <a:path w="1141" h="2901" extrusionOk="0">
                  <a:moveTo>
                    <a:pt x="0" y="0"/>
                  </a:moveTo>
                  <a:lnTo>
                    <a:pt x="0" y="2901"/>
                  </a:lnTo>
                  <a:lnTo>
                    <a:pt x="1140" y="2901"/>
                  </a:lnTo>
                  <a:lnTo>
                    <a:pt x="1140" y="8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5" name="Google Shape;22005;p67"/>
            <p:cNvSpPr/>
            <p:nvPr/>
          </p:nvSpPr>
          <p:spPr>
            <a:xfrm>
              <a:off x="3800413" y="3828975"/>
              <a:ext cx="36600" cy="72550"/>
            </a:xfrm>
            <a:custGeom>
              <a:avLst/>
              <a:gdLst/>
              <a:ahLst/>
              <a:cxnLst/>
              <a:rect l="l" t="t" r="r" b="b"/>
              <a:pathLst>
                <a:path w="1464" h="2902" extrusionOk="0">
                  <a:moveTo>
                    <a:pt x="744" y="1"/>
                  </a:moveTo>
                  <a:lnTo>
                    <a:pt x="744" y="26"/>
                  </a:lnTo>
                  <a:lnTo>
                    <a:pt x="744" y="794"/>
                  </a:lnTo>
                  <a:lnTo>
                    <a:pt x="1" y="794"/>
                  </a:lnTo>
                  <a:lnTo>
                    <a:pt x="1" y="1761"/>
                  </a:lnTo>
                  <a:lnTo>
                    <a:pt x="744" y="1761"/>
                  </a:lnTo>
                  <a:lnTo>
                    <a:pt x="744" y="2901"/>
                  </a:lnTo>
                  <a:lnTo>
                    <a:pt x="1240" y="2901"/>
                  </a:lnTo>
                  <a:lnTo>
                    <a:pt x="1463" y="1191"/>
                  </a:lnTo>
                  <a:lnTo>
                    <a:pt x="12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6" name="Google Shape;22006;p67"/>
            <p:cNvSpPr/>
            <p:nvPr/>
          </p:nvSpPr>
          <p:spPr>
            <a:xfrm>
              <a:off x="3830788" y="3829600"/>
              <a:ext cx="31000" cy="72550"/>
            </a:xfrm>
            <a:custGeom>
              <a:avLst/>
              <a:gdLst/>
              <a:ahLst/>
              <a:cxnLst/>
              <a:rect l="l" t="t" r="r" b="b"/>
              <a:pathLst>
                <a:path w="1240" h="2902" extrusionOk="0">
                  <a:moveTo>
                    <a:pt x="0" y="1"/>
                  </a:moveTo>
                  <a:lnTo>
                    <a:pt x="0" y="2901"/>
                  </a:lnTo>
                  <a:lnTo>
                    <a:pt x="496" y="2901"/>
                  </a:lnTo>
                  <a:lnTo>
                    <a:pt x="496" y="1761"/>
                  </a:lnTo>
                  <a:lnTo>
                    <a:pt x="1240" y="1761"/>
                  </a:lnTo>
                  <a:lnTo>
                    <a:pt x="1240" y="794"/>
                  </a:lnTo>
                  <a:lnTo>
                    <a:pt x="496" y="794"/>
                  </a:lnTo>
                  <a:lnTo>
                    <a:pt x="496" y="769"/>
                  </a:lnTo>
                  <a:lnTo>
                    <a:pt x="4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07" name="Google Shape;22007;p67"/>
          <p:cNvGrpSpPr/>
          <p:nvPr/>
        </p:nvGrpSpPr>
        <p:grpSpPr>
          <a:xfrm>
            <a:off x="4324088" y="3853775"/>
            <a:ext cx="414025" cy="365675"/>
            <a:chOff x="4324088" y="3853775"/>
            <a:chExt cx="414025" cy="365675"/>
          </a:xfrm>
        </p:grpSpPr>
        <p:sp>
          <p:nvSpPr>
            <p:cNvPr id="22008" name="Google Shape;22008;p67"/>
            <p:cNvSpPr/>
            <p:nvPr/>
          </p:nvSpPr>
          <p:spPr>
            <a:xfrm>
              <a:off x="4361288" y="3853775"/>
              <a:ext cx="65100" cy="50225"/>
            </a:xfrm>
            <a:custGeom>
              <a:avLst/>
              <a:gdLst/>
              <a:ahLst/>
              <a:cxnLst/>
              <a:rect l="l" t="t" r="r" b="b"/>
              <a:pathLst>
                <a:path w="2604" h="2009" extrusionOk="0">
                  <a:moveTo>
                    <a:pt x="0" y="0"/>
                  </a:moveTo>
                  <a:lnTo>
                    <a:pt x="0" y="1265"/>
                  </a:lnTo>
                  <a:lnTo>
                    <a:pt x="1314" y="2008"/>
                  </a:lnTo>
                  <a:lnTo>
                    <a:pt x="2603" y="1265"/>
                  </a:lnTo>
                  <a:lnTo>
                    <a:pt x="260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9" name="Google Shape;22009;p67"/>
            <p:cNvSpPr/>
            <p:nvPr/>
          </p:nvSpPr>
          <p:spPr>
            <a:xfrm>
              <a:off x="4324713" y="3884750"/>
              <a:ext cx="154350" cy="166125"/>
            </a:xfrm>
            <a:custGeom>
              <a:avLst/>
              <a:gdLst/>
              <a:ahLst/>
              <a:cxnLst/>
              <a:rect l="l" t="t" r="r" b="b"/>
              <a:pathLst>
                <a:path w="6174" h="6645" extrusionOk="0">
                  <a:moveTo>
                    <a:pt x="1463" y="1"/>
                  </a:moveTo>
                  <a:lnTo>
                    <a:pt x="1463" y="2232"/>
                  </a:lnTo>
                  <a:lnTo>
                    <a:pt x="695" y="2852"/>
                  </a:lnTo>
                  <a:cubicBezTo>
                    <a:pt x="248" y="3174"/>
                    <a:pt x="1" y="3719"/>
                    <a:pt x="1" y="4240"/>
                  </a:cubicBezTo>
                  <a:lnTo>
                    <a:pt x="1" y="5628"/>
                  </a:lnTo>
                  <a:lnTo>
                    <a:pt x="5529" y="6645"/>
                  </a:lnTo>
                  <a:lnTo>
                    <a:pt x="6173" y="5281"/>
                  </a:lnTo>
                  <a:lnTo>
                    <a:pt x="5529" y="4240"/>
                  </a:lnTo>
                  <a:cubicBezTo>
                    <a:pt x="5529" y="3719"/>
                    <a:pt x="5281" y="3224"/>
                    <a:pt x="4835" y="2877"/>
                  </a:cubicBezTo>
                  <a:lnTo>
                    <a:pt x="4066" y="2257"/>
                  </a:lnTo>
                  <a:lnTo>
                    <a:pt x="40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0" name="Google Shape;22010;p67"/>
            <p:cNvSpPr/>
            <p:nvPr/>
          </p:nvSpPr>
          <p:spPr>
            <a:xfrm>
              <a:off x="4498238" y="3853775"/>
              <a:ext cx="49000" cy="50225"/>
            </a:xfrm>
            <a:custGeom>
              <a:avLst/>
              <a:gdLst/>
              <a:ahLst/>
              <a:cxnLst/>
              <a:rect l="l" t="t" r="r" b="b"/>
              <a:pathLst>
                <a:path w="1960" h="2009" extrusionOk="0">
                  <a:moveTo>
                    <a:pt x="1" y="0"/>
                  </a:moveTo>
                  <a:lnTo>
                    <a:pt x="1" y="1265"/>
                  </a:lnTo>
                  <a:lnTo>
                    <a:pt x="1315" y="2008"/>
                  </a:lnTo>
                  <a:lnTo>
                    <a:pt x="1959" y="571"/>
                  </a:lnTo>
                  <a:lnTo>
                    <a:pt x="13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1" name="Google Shape;22011;p67"/>
            <p:cNvSpPr/>
            <p:nvPr/>
          </p:nvSpPr>
          <p:spPr>
            <a:xfrm>
              <a:off x="4531088" y="3853775"/>
              <a:ext cx="32250" cy="50225"/>
            </a:xfrm>
            <a:custGeom>
              <a:avLst/>
              <a:gdLst/>
              <a:ahLst/>
              <a:cxnLst/>
              <a:rect l="l" t="t" r="r" b="b"/>
              <a:pathLst>
                <a:path w="1290" h="2009" extrusionOk="0">
                  <a:moveTo>
                    <a:pt x="1" y="0"/>
                  </a:moveTo>
                  <a:lnTo>
                    <a:pt x="1" y="2008"/>
                  </a:lnTo>
                  <a:lnTo>
                    <a:pt x="1290" y="1265"/>
                  </a:lnTo>
                  <a:lnTo>
                    <a:pt x="129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2" name="Google Shape;22012;p67"/>
            <p:cNvSpPr/>
            <p:nvPr/>
          </p:nvSpPr>
          <p:spPr>
            <a:xfrm>
              <a:off x="4462288" y="3884750"/>
              <a:ext cx="84950" cy="166125"/>
            </a:xfrm>
            <a:custGeom>
              <a:avLst/>
              <a:gdLst/>
              <a:ahLst/>
              <a:cxnLst/>
              <a:rect l="l" t="t" r="r" b="b"/>
              <a:pathLst>
                <a:path w="3398" h="6645" extrusionOk="0">
                  <a:moveTo>
                    <a:pt x="1439" y="1"/>
                  </a:moveTo>
                  <a:lnTo>
                    <a:pt x="1439" y="2232"/>
                  </a:lnTo>
                  <a:lnTo>
                    <a:pt x="670" y="2852"/>
                  </a:lnTo>
                  <a:cubicBezTo>
                    <a:pt x="249" y="3174"/>
                    <a:pt x="1" y="3719"/>
                    <a:pt x="1" y="4240"/>
                  </a:cubicBezTo>
                  <a:lnTo>
                    <a:pt x="1" y="6645"/>
                  </a:lnTo>
                  <a:lnTo>
                    <a:pt x="2753" y="6645"/>
                  </a:lnTo>
                  <a:lnTo>
                    <a:pt x="3397" y="3546"/>
                  </a:lnTo>
                  <a:lnTo>
                    <a:pt x="27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3" name="Google Shape;22013;p67"/>
            <p:cNvSpPr/>
            <p:nvPr/>
          </p:nvSpPr>
          <p:spPr>
            <a:xfrm>
              <a:off x="4530463" y="3884750"/>
              <a:ext cx="78750" cy="167375"/>
            </a:xfrm>
            <a:custGeom>
              <a:avLst/>
              <a:gdLst/>
              <a:ahLst/>
              <a:cxnLst/>
              <a:rect l="l" t="t" r="r" b="b"/>
              <a:pathLst>
                <a:path w="3150" h="6695" extrusionOk="0">
                  <a:moveTo>
                    <a:pt x="1" y="1"/>
                  </a:moveTo>
                  <a:lnTo>
                    <a:pt x="1" y="6694"/>
                  </a:lnTo>
                  <a:lnTo>
                    <a:pt x="2728" y="6694"/>
                  </a:lnTo>
                  <a:lnTo>
                    <a:pt x="3149" y="5405"/>
                  </a:lnTo>
                  <a:lnTo>
                    <a:pt x="2752" y="4265"/>
                  </a:lnTo>
                  <a:cubicBezTo>
                    <a:pt x="2752" y="3719"/>
                    <a:pt x="2504" y="3224"/>
                    <a:pt x="2058" y="2877"/>
                  </a:cubicBezTo>
                  <a:lnTo>
                    <a:pt x="1290" y="2257"/>
                  </a:lnTo>
                  <a:lnTo>
                    <a:pt x="1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4" name="Google Shape;22014;p67"/>
            <p:cNvSpPr/>
            <p:nvPr/>
          </p:nvSpPr>
          <p:spPr>
            <a:xfrm>
              <a:off x="4530463" y="3884738"/>
              <a:ext cx="78750" cy="167375"/>
            </a:xfrm>
            <a:custGeom>
              <a:avLst/>
              <a:gdLst/>
              <a:ahLst/>
              <a:cxnLst/>
              <a:rect l="l" t="t" r="r" b="b"/>
              <a:pathLst>
                <a:path w="3150" h="6695" extrusionOk="0">
                  <a:moveTo>
                    <a:pt x="1" y="1"/>
                  </a:moveTo>
                  <a:lnTo>
                    <a:pt x="1" y="6694"/>
                  </a:lnTo>
                  <a:lnTo>
                    <a:pt x="2728" y="6694"/>
                  </a:lnTo>
                  <a:lnTo>
                    <a:pt x="3149" y="5405"/>
                  </a:lnTo>
                  <a:lnTo>
                    <a:pt x="2752" y="4265"/>
                  </a:lnTo>
                  <a:cubicBezTo>
                    <a:pt x="2752" y="3719"/>
                    <a:pt x="2504" y="3224"/>
                    <a:pt x="2058" y="2877"/>
                  </a:cubicBezTo>
                  <a:lnTo>
                    <a:pt x="1290" y="2257"/>
                  </a:lnTo>
                  <a:lnTo>
                    <a:pt x="1290" y="1"/>
                  </a:lnTo>
                  <a:close/>
                </a:path>
              </a:pathLst>
            </a:custGeom>
            <a:solidFill>
              <a:srgbClr val="FFFFFF">
                <a:alpha val="51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5" name="Google Shape;22015;p67"/>
            <p:cNvSpPr/>
            <p:nvPr/>
          </p:nvSpPr>
          <p:spPr>
            <a:xfrm>
              <a:off x="4636438" y="3853775"/>
              <a:ext cx="65100" cy="50225"/>
            </a:xfrm>
            <a:custGeom>
              <a:avLst/>
              <a:gdLst/>
              <a:ahLst/>
              <a:cxnLst/>
              <a:rect l="l" t="t" r="r" b="b"/>
              <a:pathLst>
                <a:path w="2604" h="2009" extrusionOk="0">
                  <a:moveTo>
                    <a:pt x="1" y="0"/>
                  </a:moveTo>
                  <a:lnTo>
                    <a:pt x="1" y="1265"/>
                  </a:lnTo>
                  <a:lnTo>
                    <a:pt x="1290" y="2008"/>
                  </a:lnTo>
                  <a:lnTo>
                    <a:pt x="2604" y="1265"/>
                  </a:lnTo>
                  <a:lnTo>
                    <a:pt x="260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6" name="Google Shape;22016;p67"/>
            <p:cNvSpPr/>
            <p:nvPr/>
          </p:nvSpPr>
          <p:spPr>
            <a:xfrm>
              <a:off x="4599888" y="3884750"/>
              <a:ext cx="138225" cy="166125"/>
            </a:xfrm>
            <a:custGeom>
              <a:avLst/>
              <a:gdLst/>
              <a:ahLst/>
              <a:cxnLst/>
              <a:rect l="l" t="t" r="r" b="b"/>
              <a:pathLst>
                <a:path w="5529" h="6645" extrusionOk="0">
                  <a:moveTo>
                    <a:pt x="1463" y="1"/>
                  </a:moveTo>
                  <a:lnTo>
                    <a:pt x="1463" y="2232"/>
                  </a:lnTo>
                  <a:lnTo>
                    <a:pt x="694" y="2852"/>
                  </a:lnTo>
                  <a:cubicBezTo>
                    <a:pt x="248" y="3174"/>
                    <a:pt x="0" y="3719"/>
                    <a:pt x="0" y="4240"/>
                  </a:cubicBezTo>
                  <a:lnTo>
                    <a:pt x="0" y="6645"/>
                  </a:lnTo>
                  <a:lnTo>
                    <a:pt x="5528" y="5628"/>
                  </a:lnTo>
                  <a:lnTo>
                    <a:pt x="5528" y="4240"/>
                  </a:lnTo>
                  <a:cubicBezTo>
                    <a:pt x="5528" y="3719"/>
                    <a:pt x="5280" y="3224"/>
                    <a:pt x="4834" y="2877"/>
                  </a:cubicBezTo>
                  <a:lnTo>
                    <a:pt x="4066" y="2257"/>
                  </a:lnTo>
                  <a:lnTo>
                    <a:pt x="40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7" name="Google Shape;22017;p67"/>
            <p:cNvSpPr/>
            <p:nvPr/>
          </p:nvSpPr>
          <p:spPr>
            <a:xfrm>
              <a:off x="4324088" y="4027300"/>
              <a:ext cx="229325" cy="84300"/>
            </a:xfrm>
            <a:custGeom>
              <a:avLst/>
              <a:gdLst/>
              <a:ahLst/>
              <a:cxnLst/>
              <a:rect l="l" t="t" r="r" b="b"/>
              <a:pathLst>
                <a:path w="9173" h="3372" extrusionOk="0">
                  <a:moveTo>
                    <a:pt x="1" y="1"/>
                  </a:moveTo>
                  <a:lnTo>
                    <a:pt x="1" y="2554"/>
                  </a:lnTo>
                  <a:lnTo>
                    <a:pt x="8281" y="3372"/>
                  </a:lnTo>
                  <a:lnTo>
                    <a:pt x="9173" y="1562"/>
                  </a:lnTo>
                  <a:lnTo>
                    <a:pt x="82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8" name="Google Shape;22018;p67"/>
            <p:cNvSpPr/>
            <p:nvPr/>
          </p:nvSpPr>
          <p:spPr>
            <a:xfrm>
              <a:off x="4531088" y="4027300"/>
              <a:ext cx="207025" cy="84300"/>
            </a:xfrm>
            <a:custGeom>
              <a:avLst/>
              <a:gdLst/>
              <a:ahLst/>
              <a:cxnLst/>
              <a:rect l="l" t="t" r="r" b="b"/>
              <a:pathLst>
                <a:path w="8281" h="3372" extrusionOk="0">
                  <a:moveTo>
                    <a:pt x="1" y="1"/>
                  </a:moveTo>
                  <a:lnTo>
                    <a:pt x="1" y="3372"/>
                  </a:lnTo>
                  <a:lnTo>
                    <a:pt x="8280" y="2554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9" name="Google Shape;22019;p67"/>
            <p:cNvSpPr/>
            <p:nvPr/>
          </p:nvSpPr>
          <p:spPr>
            <a:xfrm>
              <a:off x="4324088" y="4136375"/>
              <a:ext cx="234300" cy="83075"/>
            </a:xfrm>
            <a:custGeom>
              <a:avLst/>
              <a:gdLst/>
              <a:ahLst/>
              <a:cxnLst/>
              <a:rect l="l" t="t" r="r" b="b"/>
              <a:pathLst>
                <a:path w="9372" h="3323" extrusionOk="0">
                  <a:moveTo>
                    <a:pt x="8281" y="1"/>
                  </a:moveTo>
                  <a:lnTo>
                    <a:pt x="1" y="744"/>
                  </a:lnTo>
                  <a:lnTo>
                    <a:pt x="1" y="3322"/>
                  </a:lnTo>
                  <a:lnTo>
                    <a:pt x="8281" y="3322"/>
                  </a:lnTo>
                  <a:lnTo>
                    <a:pt x="9371" y="1860"/>
                  </a:lnTo>
                  <a:lnTo>
                    <a:pt x="82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0" name="Google Shape;22020;p67"/>
            <p:cNvSpPr/>
            <p:nvPr/>
          </p:nvSpPr>
          <p:spPr>
            <a:xfrm>
              <a:off x="4531088" y="4136375"/>
              <a:ext cx="207025" cy="83075"/>
            </a:xfrm>
            <a:custGeom>
              <a:avLst/>
              <a:gdLst/>
              <a:ahLst/>
              <a:cxnLst/>
              <a:rect l="l" t="t" r="r" b="b"/>
              <a:pathLst>
                <a:path w="8281" h="3323" extrusionOk="0">
                  <a:moveTo>
                    <a:pt x="1" y="1"/>
                  </a:moveTo>
                  <a:lnTo>
                    <a:pt x="1" y="3322"/>
                  </a:lnTo>
                  <a:lnTo>
                    <a:pt x="8280" y="3322"/>
                  </a:lnTo>
                  <a:lnTo>
                    <a:pt x="8280" y="7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1" name="Google Shape;22021;p67"/>
            <p:cNvSpPr/>
            <p:nvPr/>
          </p:nvSpPr>
          <p:spPr>
            <a:xfrm>
              <a:off x="4324088" y="4090525"/>
              <a:ext cx="228725" cy="65075"/>
            </a:xfrm>
            <a:custGeom>
              <a:avLst/>
              <a:gdLst/>
              <a:ahLst/>
              <a:cxnLst/>
              <a:rect l="l" t="t" r="r" b="b"/>
              <a:pathLst>
                <a:path w="9149" h="2603" extrusionOk="0">
                  <a:moveTo>
                    <a:pt x="1" y="0"/>
                  </a:moveTo>
                  <a:lnTo>
                    <a:pt x="1" y="25"/>
                  </a:lnTo>
                  <a:lnTo>
                    <a:pt x="1" y="2603"/>
                  </a:lnTo>
                  <a:lnTo>
                    <a:pt x="8305" y="2603"/>
                  </a:lnTo>
                  <a:lnTo>
                    <a:pt x="9148" y="1264"/>
                  </a:lnTo>
                  <a:lnTo>
                    <a:pt x="83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2" name="Google Shape;22022;p67"/>
            <p:cNvSpPr/>
            <p:nvPr/>
          </p:nvSpPr>
          <p:spPr>
            <a:xfrm>
              <a:off x="4531088" y="4091125"/>
              <a:ext cx="207025" cy="64475"/>
            </a:xfrm>
            <a:custGeom>
              <a:avLst/>
              <a:gdLst/>
              <a:ahLst/>
              <a:cxnLst/>
              <a:rect l="l" t="t" r="r" b="b"/>
              <a:pathLst>
                <a:path w="8281" h="2579" extrusionOk="0">
                  <a:moveTo>
                    <a:pt x="1" y="1"/>
                  </a:moveTo>
                  <a:lnTo>
                    <a:pt x="1" y="2579"/>
                  </a:lnTo>
                  <a:lnTo>
                    <a:pt x="8280" y="2579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23" name="Google Shape;22023;p67"/>
          <p:cNvGrpSpPr/>
          <p:nvPr/>
        </p:nvGrpSpPr>
        <p:grpSpPr>
          <a:xfrm>
            <a:off x="5046088" y="3877325"/>
            <a:ext cx="414025" cy="317950"/>
            <a:chOff x="5046088" y="3877325"/>
            <a:chExt cx="414025" cy="317950"/>
          </a:xfrm>
        </p:grpSpPr>
        <p:sp>
          <p:nvSpPr>
            <p:cNvPr id="22024" name="Google Shape;22024;p67"/>
            <p:cNvSpPr/>
            <p:nvPr/>
          </p:nvSpPr>
          <p:spPr>
            <a:xfrm>
              <a:off x="5046088" y="4062575"/>
              <a:ext cx="90500" cy="67000"/>
            </a:xfrm>
            <a:custGeom>
              <a:avLst/>
              <a:gdLst/>
              <a:ahLst/>
              <a:cxnLst/>
              <a:rect l="l" t="t" r="r" b="b"/>
              <a:pathLst>
                <a:path w="3620" h="2680" extrusionOk="0">
                  <a:moveTo>
                    <a:pt x="1676" y="0"/>
                  </a:moveTo>
                  <a:cubicBezTo>
                    <a:pt x="1646" y="0"/>
                    <a:pt x="1617" y="1"/>
                    <a:pt x="1587" y="3"/>
                  </a:cubicBezTo>
                  <a:cubicBezTo>
                    <a:pt x="695" y="27"/>
                    <a:pt x="1" y="771"/>
                    <a:pt x="1" y="1688"/>
                  </a:cubicBezTo>
                  <a:lnTo>
                    <a:pt x="1" y="2432"/>
                  </a:lnTo>
                  <a:lnTo>
                    <a:pt x="3620" y="2680"/>
                  </a:lnTo>
                  <a:lnTo>
                    <a:pt x="3347" y="1688"/>
                  </a:lnTo>
                  <a:cubicBezTo>
                    <a:pt x="3347" y="751"/>
                    <a:pt x="2602" y="0"/>
                    <a:pt x="16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5" name="Google Shape;22025;p67"/>
            <p:cNvSpPr/>
            <p:nvPr/>
          </p:nvSpPr>
          <p:spPr>
            <a:xfrm>
              <a:off x="5368988" y="4062000"/>
              <a:ext cx="91125" cy="66350"/>
            </a:xfrm>
            <a:custGeom>
              <a:avLst/>
              <a:gdLst/>
              <a:ahLst/>
              <a:cxnLst/>
              <a:rect l="l" t="t" r="r" b="b"/>
              <a:pathLst>
                <a:path w="3645" h="2654" extrusionOk="0">
                  <a:moveTo>
                    <a:pt x="2011" y="0"/>
                  </a:moveTo>
                  <a:cubicBezTo>
                    <a:pt x="1065" y="0"/>
                    <a:pt x="298" y="735"/>
                    <a:pt x="298" y="1662"/>
                  </a:cubicBezTo>
                  <a:lnTo>
                    <a:pt x="0" y="2653"/>
                  </a:lnTo>
                  <a:lnTo>
                    <a:pt x="0" y="2653"/>
                  </a:lnTo>
                  <a:lnTo>
                    <a:pt x="3644" y="2405"/>
                  </a:lnTo>
                  <a:lnTo>
                    <a:pt x="3644" y="1662"/>
                  </a:lnTo>
                  <a:cubicBezTo>
                    <a:pt x="3644" y="794"/>
                    <a:pt x="2950" y="50"/>
                    <a:pt x="2058" y="1"/>
                  </a:cubicBezTo>
                  <a:cubicBezTo>
                    <a:pt x="2042" y="0"/>
                    <a:pt x="2026" y="0"/>
                    <a:pt x="20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6" name="Google Shape;22026;p67"/>
            <p:cNvSpPr/>
            <p:nvPr/>
          </p:nvSpPr>
          <p:spPr>
            <a:xfrm>
              <a:off x="5129763" y="3905225"/>
              <a:ext cx="148150" cy="174775"/>
            </a:xfrm>
            <a:custGeom>
              <a:avLst/>
              <a:gdLst/>
              <a:ahLst/>
              <a:cxnLst/>
              <a:rect l="l" t="t" r="r" b="b"/>
              <a:pathLst>
                <a:path w="5926" h="6991" extrusionOk="0">
                  <a:moveTo>
                    <a:pt x="5057" y="0"/>
                  </a:moveTo>
                  <a:lnTo>
                    <a:pt x="0" y="3545"/>
                  </a:lnTo>
                  <a:lnTo>
                    <a:pt x="0" y="6297"/>
                  </a:lnTo>
                  <a:lnTo>
                    <a:pt x="3198" y="6991"/>
                  </a:lnTo>
                  <a:lnTo>
                    <a:pt x="5925" y="6297"/>
                  </a:lnTo>
                  <a:lnTo>
                    <a:pt x="505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7" name="Google Shape;22027;p67"/>
            <p:cNvSpPr/>
            <p:nvPr/>
          </p:nvSpPr>
          <p:spPr>
            <a:xfrm>
              <a:off x="5129763" y="4060775"/>
              <a:ext cx="148750" cy="70675"/>
            </a:xfrm>
            <a:custGeom>
              <a:avLst/>
              <a:gdLst/>
              <a:ahLst/>
              <a:cxnLst/>
              <a:rect l="l" t="t" r="r" b="b"/>
              <a:pathLst>
                <a:path w="5950" h="2827" extrusionOk="0">
                  <a:moveTo>
                    <a:pt x="0" y="0"/>
                  </a:moveTo>
                  <a:lnTo>
                    <a:pt x="0" y="2826"/>
                  </a:lnTo>
                  <a:lnTo>
                    <a:pt x="5206" y="2826"/>
                  </a:lnTo>
                  <a:lnTo>
                    <a:pt x="595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8" name="Google Shape;22028;p67"/>
            <p:cNvSpPr/>
            <p:nvPr/>
          </p:nvSpPr>
          <p:spPr>
            <a:xfrm>
              <a:off x="5253713" y="3907700"/>
              <a:ext cx="123350" cy="174175"/>
            </a:xfrm>
            <a:custGeom>
              <a:avLst/>
              <a:gdLst/>
              <a:ahLst/>
              <a:cxnLst/>
              <a:rect l="l" t="t" r="r" b="b"/>
              <a:pathLst>
                <a:path w="4934" h="6967" extrusionOk="0">
                  <a:moveTo>
                    <a:pt x="0" y="0"/>
                  </a:moveTo>
                  <a:lnTo>
                    <a:pt x="0" y="6173"/>
                  </a:lnTo>
                  <a:lnTo>
                    <a:pt x="2876" y="6966"/>
                  </a:lnTo>
                  <a:lnTo>
                    <a:pt x="4933" y="6173"/>
                  </a:lnTo>
                  <a:lnTo>
                    <a:pt x="4933" y="3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9" name="Google Shape;22029;p67"/>
            <p:cNvSpPr/>
            <p:nvPr/>
          </p:nvSpPr>
          <p:spPr>
            <a:xfrm>
              <a:off x="5253713" y="4062000"/>
              <a:ext cx="123350" cy="70675"/>
            </a:xfrm>
            <a:custGeom>
              <a:avLst/>
              <a:gdLst/>
              <a:ahLst/>
              <a:cxnLst/>
              <a:rect l="l" t="t" r="r" b="b"/>
              <a:pathLst>
                <a:path w="4934" h="2827" extrusionOk="0">
                  <a:moveTo>
                    <a:pt x="0" y="1"/>
                  </a:moveTo>
                  <a:lnTo>
                    <a:pt x="0" y="2827"/>
                  </a:lnTo>
                  <a:lnTo>
                    <a:pt x="4933" y="2827"/>
                  </a:lnTo>
                  <a:lnTo>
                    <a:pt x="49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0" name="Google Shape;22030;p67"/>
            <p:cNvSpPr/>
            <p:nvPr/>
          </p:nvSpPr>
          <p:spPr>
            <a:xfrm>
              <a:off x="5214038" y="4042800"/>
              <a:ext cx="63875" cy="92975"/>
            </a:xfrm>
            <a:custGeom>
              <a:avLst/>
              <a:gdLst/>
              <a:ahLst/>
              <a:cxnLst/>
              <a:rect l="l" t="t" r="r" b="b"/>
              <a:pathLst>
                <a:path w="2555" h="3719" extrusionOk="0">
                  <a:moveTo>
                    <a:pt x="1" y="0"/>
                  </a:moveTo>
                  <a:lnTo>
                    <a:pt x="1" y="3719"/>
                  </a:lnTo>
                  <a:lnTo>
                    <a:pt x="1562" y="3719"/>
                  </a:lnTo>
                  <a:lnTo>
                    <a:pt x="2554" y="2058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1" name="Google Shape;22031;p67"/>
            <p:cNvSpPr/>
            <p:nvPr/>
          </p:nvSpPr>
          <p:spPr>
            <a:xfrm>
              <a:off x="5253713" y="4042800"/>
              <a:ext cx="39050" cy="92975"/>
            </a:xfrm>
            <a:custGeom>
              <a:avLst/>
              <a:gdLst/>
              <a:ahLst/>
              <a:cxnLst/>
              <a:rect l="l" t="t" r="r" b="b"/>
              <a:pathLst>
                <a:path w="1562" h="3719" extrusionOk="0">
                  <a:moveTo>
                    <a:pt x="0" y="0"/>
                  </a:moveTo>
                  <a:lnTo>
                    <a:pt x="0" y="3719"/>
                  </a:lnTo>
                  <a:lnTo>
                    <a:pt x="1562" y="37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2" name="Google Shape;22032;p67"/>
            <p:cNvSpPr/>
            <p:nvPr/>
          </p:nvSpPr>
          <p:spPr>
            <a:xfrm>
              <a:off x="5046713" y="4130175"/>
              <a:ext cx="224375" cy="52700"/>
            </a:xfrm>
            <a:custGeom>
              <a:avLst/>
              <a:gdLst/>
              <a:ahLst/>
              <a:cxnLst/>
              <a:rect l="l" t="t" r="r" b="b"/>
              <a:pathLst>
                <a:path w="8975" h="2108" extrusionOk="0">
                  <a:moveTo>
                    <a:pt x="4140" y="1"/>
                  </a:moveTo>
                  <a:lnTo>
                    <a:pt x="0" y="670"/>
                  </a:lnTo>
                  <a:lnTo>
                    <a:pt x="0" y="1662"/>
                  </a:lnTo>
                  <a:lnTo>
                    <a:pt x="3198" y="2108"/>
                  </a:lnTo>
                  <a:lnTo>
                    <a:pt x="8255" y="1761"/>
                  </a:lnTo>
                  <a:lnTo>
                    <a:pt x="8974" y="1166"/>
                  </a:lnTo>
                  <a:lnTo>
                    <a:pt x="8255" y="670"/>
                  </a:lnTo>
                  <a:lnTo>
                    <a:pt x="41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3" name="Google Shape;22033;p67"/>
            <p:cNvSpPr/>
            <p:nvPr/>
          </p:nvSpPr>
          <p:spPr>
            <a:xfrm>
              <a:off x="5253088" y="4135750"/>
              <a:ext cx="206400" cy="48375"/>
            </a:xfrm>
            <a:custGeom>
              <a:avLst/>
              <a:gdLst/>
              <a:ahLst/>
              <a:cxnLst/>
              <a:rect l="l" t="t" r="r" b="b"/>
              <a:pathLst>
                <a:path w="8256" h="1935" extrusionOk="0">
                  <a:moveTo>
                    <a:pt x="4388" y="1"/>
                  </a:moveTo>
                  <a:lnTo>
                    <a:pt x="0" y="422"/>
                  </a:lnTo>
                  <a:lnTo>
                    <a:pt x="0" y="1513"/>
                  </a:lnTo>
                  <a:lnTo>
                    <a:pt x="4884" y="1934"/>
                  </a:lnTo>
                  <a:lnTo>
                    <a:pt x="8255" y="1414"/>
                  </a:lnTo>
                  <a:lnTo>
                    <a:pt x="8255" y="422"/>
                  </a:lnTo>
                  <a:lnTo>
                    <a:pt x="438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4" name="Google Shape;22034;p67"/>
            <p:cNvSpPr/>
            <p:nvPr/>
          </p:nvSpPr>
          <p:spPr>
            <a:xfrm>
              <a:off x="5046088" y="4171075"/>
              <a:ext cx="216950" cy="24200"/>
            </a:xfrm>
            <a:custGeom>
              <a:avLst/>
              <a:gdLst/>
              <a:ahLst/>
              <a:cxnLst/>
              <a:rect l="l" t="t" r="r" b="b"/>
              <a:pathLst>
                <a:path w="8678" h="968" extrusionOk="0">
                  <a:moveTo>
                    <a:pt x="1" y="1"/>
                  </a:moveTo>
                  <a:lnTo>
                    <a:pt x="1" y="26"/>
                  </a:lnTo>
                  <a:lnTo>
                    <a:pt x="1" y="968"/>
                  </a:lnTo>
                  <a:lnTo>
                    <a:pt x="8256" y="968"/>
                  </a:lnTo>
                  <a:lnTo>
                    <a:pt x="8677" y="472"/>
                  </a:lnTo>
                  <a:lnTo>
                    <a:pt x="82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5" name="Google Shape;22035;p67"/>
            <p:cNvSpPr/>
            <p:nvPr/>
          </p:nvSpPr>
          <p:spPr>
            <a:xfrm>
              <a:off x="5253088" y="4171700"/>
              <a:ext cx="207025" cy="23575"/>
            </a:xfrm>
            <a:custGeom>
              <a:avLst/>
              <a:gdLst/>
              <a:ahLst/>
              <a:cxnLst/>
              <a:rect l="l" t="t" r="r" b="b"/>
              <a:pathLst>
                <a:path w="8281" h="943" extrusionOk="0">
                  <a:moveTo>
                    <a:pt x="0" y="1"/>
                  </a:moveTo>
                  <a:lnTo>
                    <a:pt x="0" y="943"/>
                  </a:lnTo>
                  <a:lnTo>
                    <a:pt x="8280" y="943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6" name="Google Shape;22036;p67"/>
            <p:cNvSpPr/>
            <p:nvPr/>
          </p:nvSpPr>
          <p:spPr>
            <a:xfrm>
              <a:off x="5046088" y="4122125"/>
              <a:ext cx="216950" cy="24200"/>
            </a:xfrm>
            <a:custGeom>
              <a:avLst/>
              <a:gdLst/>
              <a:ahLst/>
              <a:cxnLst/>
              <a:rect l="l" t="t" r="r" b="b"/>
              <a:pathLst>
                <a:path w="8678" h="968" extrusionOk="0">
                  <a:moveTo>
                    <a:pt x="1" y="0"/>
                  </a:moveTo>
                  <a:lnTo>
                    <a:pt x="1" y="50"/>
                  </a:lnTo>
                  <a:lnTo>
                    <a:pt x="1" y="967"/>
                  </a:lnTo>
                  <a:lnTo>
                    <a:pt x="8256" y="967"/>
                  </a:lnTo>
                  <a:lnTo>
                    <a:pt x="8677" y="471"/>
                  </a:lnTo>
                  <a:lnTo>
                    <a:pt x="82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7" name="Google Shape;22037;p67"/>
            <p:cNvSpPr/>
            <p:nvPr/>
          </p:nvSpPr>
          <p:spPr>
            <a:xfrm>
              <a:off x="5253088" y="4123350"/>
              <a:ext cx="207025" cy="22975"/>
            </a:xfrm>
            <a:custGeom>
              <a:avLst/>
              <a:gdLst/>
              <a:ahLst/>
              <a:cxnLst/>
              <a:rect l="l" t="t" r="r" b="b"/>
              <a:pathLst>
                <a:path w="8281" h="919" extrusionOk="0">
                  <a:moveTo>
                    <a:pt x="0" y="1"/>
                  </a:moveTo>
                  <a:lnTo>
                    <a:pt x="0" y="918"/>
                  </a:lnTo>
                  <a:lnTo>
                    <a:pt x="8280" y="918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8" name="Google Shape;22038;p67"/>
            <p:cNvSpPr/>
            <p:nvPr/>
          </p:nvSpPr>
          <p:spPr>
            <a:xfrm>
              <a:off x="5100638" y="3877325"/>
              <a:ext cx="78100" cy="92975"/>
            </a:xfrm>
            <a:custGeom>
              <a:avLst/>
              <a:gdLst/>
              <a:ahLst/>
              <a:cxnLst/>
              <a:rect l="l" t="t" r="r" b="b"/>
              <a:pathLst>
                <a:path w="3124" h="3719" extrusionOk="0">
                  <a:moveTo>
                    <a:pt x="0" y="0"/>
                  </a:moveTo>
                  <a:lnTo>
                    <a:pt x="0" y="3099"/>
                  </a:lnTo>
                  <a:lnTo>
                    <a:pt x="1190" y="3719"/>
                  </a:lnTo>
                  <a:lnTo>
                    <a:pt x="2430" y="3099"/>
                  </a:lnTo>
                  <a:lnTo>
                    <a:pt x="3124" y="1810"/>
                  </a:lnTo>
                  <a:lnTo>
                    <a:pt x="243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9" name="Google Shape;22039;p67"/>
            <p:cNvSpPr/>
            <p:nvPr/>
          </p:nvSpPr>
          <p:spPr>
            <a:xfrm>
              <a:off x="5099388" y="3954800"/>
              <a:ext cx="65100" cy="53925"/>
            </a:xfrm>
            <a:custGeom>
              <a:avLst/>
              <a:gdLst/>
              <a:ahLst/>
              <a:cxnLst/>
              <a:rect l="l" t="t" r="r" b="b"/>
              <a:pathLst>
                <a:path w="2604" h="2157" extrusionOk="0">
                  <a:moveTo>
                    <a:pt x="1" y="0"/>
                  </a:moveTo>
                  <a:lnTo>
                    <a:pt x="1" y="942"/>
                  </a:lnTo>
                  <a:lnTo>
                    <a:pt x="50" y="942"/>
                  </a:lnTo>
                  <a:cubicBezTo>
                    <a:pt x="50" y="1611"/>
                    <a:pt x="596" y="2157"/>
                    <a:pt x="1240" y="2157"/>
                  </a:cubicBezTo>
                  <a:cubicBezTo>
                    <a:pt x="1934" y="2157"/>
                    <a:pt x="2455" y="1587"/>
                    <a:pt x="2455" y="942"/>
                  </a:cubicBezTo>
                  <a:lnTo>
                    <a:pt x="2604" y="422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0" name="Google Shape;22040;p67"/>
            <p:cNvSpPr/>
            <p:nvPr/>
          </p:nvSpPr>
          <p:spPr>
            <a:xfrm>
              <a:off x="5161363" y="3877325"/>
              <a:ext cx="79350" cy="99175"/>
            </a:xfrm>
            <a:custGeom>
              <a:avLst/>
              <a:gdLst/>
              <a:ahLst/>
              <a:cxnLst/>
              <a:rect l="l" t="t" r="r" b="b"/>
              <a:pathLst>
                <a:path w="3174" h="3967" extrusionOk="0">
                  <a:moveTo>
                    <a:pt x="1" y="0"/>
                  </a:moveTo>
                  <a:lnTo>
                    <a:pt x="1" y="3099"/>
                  </a:lnTo>
                  <a:lnTo>
                    <a:pt x="1314" y="3967"/>
                  </a:lnTo>
                  <a:lnTo>
                    <a:pt x="2455" y="3099"/>
                  </a:lnTo>
                  <a:lnTo>
                    <a:pt x="3174" y="1860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1" name="Google Shape;22041;p67"/>
            <p:cNvSpPr/>
            <p:nvPr/>
          </p:nvSpPr>
          <p:spPr>
            <a:xfrm>
              <a:off x="5161363" y="3956025"/>
              <a:ext cx="64475" cy="52700"/>
            </a:xfrm>
            <a:custGeom>
              <a:avLst/>
              <a:gdLst/>
              <a:ahLst/>
              <a:cxnLst/>
              <a:rect l="l" t="t" r="r" b="b"/>
              <a:pathLst>
                <a:path w="2579" h="2108" extrusionOk="0">
                  <a:moveTo>
                    <a:pt x="1" y="1"/>
                  </a:moveTo>
                  <a:lnTo>
                    <a:pt x="1" y="893"/>
                  </a:lnTo>
                  <a:cubicBezTo>
                    <a:pt x="1" y="1562"/>
                    <a:pt x="571" y="2108"/>
                    <a:pt x="1215" y="2108"/>
                  </a:cubicBezTo>
                  <a:cubicBezTo>
                    <a:pt x="1860" y="2108"/>
                    <a:pt x="2430" y="1538"/>
                    <a:pt x="2430" y="893"/>
                  </a:cubicBezTo>
                  <a:lnTo>
                    <a:pt x="2579" y="422"/>
                  </a:lnTo>
                  <a:lnTo>
                    <a:pt x="24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2" name="Google Shape;22042;p67"/>
            <p:cNvSpPr/>
            <p:nvPr/>
          </p:nvSpPr>
          <p:spPr>
            <a:xfrm>
              <a:off x="5222713" y="3877325"/>
              <a:ext cx="40325" cy="91750"/>
            </a:xfrm>
            <a:custGeom>
              <a:avLst/>
              <a:gdLst/>
              <a:ahLst/>
              <a:cxnLst/>
              <a:rect l="l" t="t" r="r" b="b"/>
              <a:pathLst>
                <a:path w="1613" h="3670" extrusionOk="0">
                  <a:moveTo>
                    <a:pt x="1" y="0"/>
                  </a:moveTo>
                  <a:lnTo>
                    <a:pt x="1" y="3099"/>
                  </a:lnTo>
                  <a:lnTo>
                    <a:pt x="1215" y="3669"/>
                  </a:lnTo>
                  <a:lnTo>
                    <a:pt x="1612" y="1810"/>
                  </a:lnTo>
                  <a:lnTo>
                    <a:pt x="1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3" name="Google Shape;22043;p67"/>
            <p:cNvSpPr/>
            <p:nvPr/>
          </p:nvSpPr>
          <p:spPr>
            <a:xfrm>
              <a:off x="5253088" y="3877325"/>
              <a:ext cx="42775" cy="91750"/>
            </a:xfrm>
            <a:custGeom>
              <a:avLst/>
              <a:gdLst/>
              <a:ahLst/>
              <a:cxnLst/>
              <a:rect l="l" t="t" r="r" b="b"/>
              <a:pathLst>
                <a:path w="1711" h="3670" extrusionOk="0">
                  <a:moveTo>
                    <a:pt x="0" y="0"/>
                  </a:moveTo>
                  <a:lnTo>
                    <a:pt x="0" y="3669"/>
                  </a:lnTo>
                  <a:lnTo>
                    <a:pt x="1215" y="3099"/>
                  </a:lnTo>
                  <a:lnTo>
                    <a:pt x="1711" y="1909"/>
                  </a:lnTo>
                  <a:lnTo>
                    <a:pt x="1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4" name="Google Shape;22044;p67"/>
            <p:cNvSpPr/>
            <p:nvPr/>
          </p:nvSpPr>
          <p:spPr>
            <a:xfrm>
              <a:off x="5222713" y="3954800"/>
              <a:ext cx="40325" cy="52700"/>
            </a:xfrm>
            <a:custGeom>
              <a:avLst/>
              <a:gdLst/>
              <a:ahLst/>
              <a:cxnLst/>
              <a:rect l="l" t="t" r="r" b="b"/>
              <a:pathLst>
                <a:path w="1613" h="2108" extrusionOk="0">
                  <a:moveTo>
                    <a:pt x="1" y="0"/>
                  </a:moveTo>
                  <a:lnTo>
                    <a:pt x="1" y="917"/>
                  </a:lnTo>
                  <a:cubicBezTo>
                    <a:pt x="1" y="1587"/>
                    <a:pt x="571" y="2107"/>
                    <a:pt x="1215" y="2107"/>
                  </a:cubicBezTo>
                  <a:lnTo>
                    <a:pt x="1612" y="967"/>
                  </a:lnTo>
                  <a:lnTo>
                    <a:pt x="12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5" name="Google Shape;22045;p67"/>
            <p:cNvSpPr/>
            <p:nvPr/>
          </p:nvSpPr>
          <p:spPr>
            <a:xfrm>
              <a:off x="5283463" y="3877325"/>
              <a:ext cx="89875" cy="92975"/>
            </a:xfrm>
            <a:custGeom>
              <a:avLst/>
              <a:gdLst/>
              <a:ahLst/>
              <a:cxnLst/>
              <a:rect l="l" t="t" r="r" b="b"/>
              <a:pathLst>
                <a:path w="3595" h="3719" extrusionOk="0">
                  <a:moveTo>
                    <a:pt x="0" y="0"/>
                  </a:moveTo>
                  <a:lnTo>
                    <a:pt x="0" y="3099"/>
                  </a:lnTo>
                  <a:lnTo>
                    <a:pt x="1264" y="3719"/>
                  </a:lnTo>
                  <a:lnTo>
                    <a:pt x="2430" y="3099"/>
                  </a:lnTo>
                  <a:lnTo>
                    <a:pt x="3595" y="1835"/>
                  </a:lnTo>
                  <a:lnTo>
                    <a:pt x="24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6" name="Google Shape;22046;p67"/>
            <p:cNvSpPr/>
            <p:nvPr/>
          </p:nvSpPr>
          <p:spPr>
            <a:xfrm>
              <a:off x="5345438" y="3877325"/>
              <a:ext cx="60750" cy="92375"/>
            </a:xfrm>
            <a:custGeom>
              <a:avLst/>
              <a:gdLst/>
              <a:ahLst/>
              <a:cxnLst/>
              <a:rect l="l" t="t" r="r" b="b"/>
              <a:pathLst>
                <a:path w="2430" h="3695" extrusionOk="0">
                  <a:moveTo>
                    <a:pt x="0" y="0"/>
                  </a:moveTo>
                  <a:lnTo>
                    <a:pt x="0" y="3099"/>
                  </a:lnTo>
                  <a:lnTo>
                    <a:pt x="1240" y="3694"/>
                  </a:lnTo>
                  <a:lnTo>
                    <a:pt x="2429" y="3099"/>
                  </a:lnTo>
                  <a:lnTo>
                    <a:pt x="24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7" name="Google Shape;22047;p67"/>
            <p:cNvSpPr/>
            <p:nvPr/>
          </p:nvSpPr>
          <p:spPr>
            <a:xfrm>
              <a:off x="5253088" y="3954800"/>
              <a:ext cx="33500" cy="53925"/>
            </a:xfrm>
            <a:custGeom>
              <a:avLst/>
              <a:gdLst/>
              <a:ahLst/>
              <a:cxnLst/>
              <a:rect l="l" t="t" r="r" b="b"/>
              <a:pathLst>
                <a:path w="1340" h="2157" extrusionOk="0">
                  <a:moveTo>
                    <a:pt x="0" y="0"/>
                  </a:moveTo>
                  <a:lnTo>
                    <a:pt x="0" y="2157"/>
                  </a:lnTo>
                  <a:cubicBezTo>
                    <a:pt x="670" y="2157"/>
                    <a:pt x="1215" y="1587"/>
                    <a:pt x="1215" y="942"/>
                  </a:cubicBezTo>
                  <a:lnTo>
                    <a:pt x="1339" y="422"/>
                  </a:lnTo>
                  <a:lnTo>
                    <a:pt x="12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8" name="Google Shape;22048;p67"/>
            <p:cNvSpPr/>
            <p:nvPr/>
          </p:nvSpPr>
          <p:spPr>
            <a:xfrm>
              <a:off x="5284063" y="3956025"/>
              <a:ext cx="67575" cy="52725"/>
            </a:xfrm>
            <a:custGeom>
              <a:avLst/>
              <a:gdLst/>
              <a:ahLst/>
              <a:cxnLst/>
              <a:rect l="l" t="t" r="r" b="b"/>
              <a:pathLst>
                <a:path w="2703" h="2109" extrusionOk="0">
                  <a:moveTo>
                    <a:pt x="1" y="1"/>
                  </a:moveTo>
                  <a:lnTo>
                    <a:pt x="1" y="868"/>
                  </a:lnTo>
                  <a:cubicBezTo>
                    <a:pt x="1" y="1488"/>
                    <a:pt x="521" y="2058"/>
                    <a:pt x="1141" y="2108"/>
                  </a:cubicBezTo>
                  <a:cubicBezTo>
                    <a:pt x="1156" y="2108"/>
                    <a:pt x="1171" y="2109"/>
                    <a:pt x="1186" y="2109"/>
                  </a:cubicBezTo>
                  <a:cubicBezTo>
                    <a:pt x="1885" y="2109"/>
                    <a:pt x="2455" y="1548"/>
                    <a:pt x="2455" y="893"/>
                  </a:cubicBezTo>
                  <a:lnTo>
                    <a:pt x="2703" y="447"/>
                  </a:lnTo>
                  <a:lnTo>
                    <a:pt x="2455" y="1"/>
                  </a:lnTo>
                  <a:close/>
                </a:path>
              </a:pathLst>
            </a:custGeom>
            <a:solidFill>
              <a:srgbClr val="DB2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9" name="Google Shape;22049;p67"/>
            <p:cNvSpPr/>
            <p:nvPr/>
          </p:nvSpPr>
          <p:spPr>
            <a:xfrm>
              <a:off x="5345438" y="3954800"/>
              <a:ext cx="60125" cy="52700"/>
            </a:xfrm>
            <a:custGeom>
              <a:avLst/>
              <a:gdLst/>
              <a:ahLst/>
              <a:cxnLst/>
              <a:rect l="l" t="t" r="r" b="b"/>
              <a:pathLst>
                <a:path w="2405" h="2108" extrusionOk="0">
                  <a:moveTo>
                    <a:pt x="0" y="0"/>
                  </a:moveTo>
                  <a:lnTo>
                    <a:pt x="0" y="917"/>
                  </a:lnTo>
                  <a:cubicBezTo>
                    <a:pt x="0" y="1587"/>
                    <a:pt x="545" y="2107"/>
                    <a:pt x="1190" y="2107"/>
                  </a:cubicBezTo>
                  <a:cubicBezTo>
                    <a:pt x="1884" y="2107"/>
                    <a:pt x="2405" y="1562"/>
                    <a:pt x="2405" y="9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50" name="Google Shape;22050;p67"/>
          <p:cNvGrpSpPr/>
          <p:nvPr/>
        </p:nvGrpSpPr>
        <p:grpSpPr>
          <a:xfrm>
            <a:off x="5727813" y="3874225"/>
            <a:ext cx="412775" cy="324150"/>
            <a:chOff x="5727813" y="3874225"/>
            <a:chExt cx="412775" cy="324150"/>
          </a:xfrm>
        </p:grpSpPr>
        <p:sp>
          <p:nvSpPr>
            <p:cNvPr id="22051" name="Google Shape;22051;p67"/>
            <p:cNvSpPr/>
            <p:nvPr/>
          </p:nvSpPr>
          <p:spPr>
            <a:xfrm>
              <a:off x="5823238" y="3874225"/>
              <a:ext cx="47750" cy="91125"/>
            </a:xfrm>
            <a:custGeom>
              <a:avLst/>
              <a:gdLst/>
              <a:ahLst/>
              <a:cxnLst/>
              <a:rect l="l" t="t" r="r" b="b"/>
              <a:pathLst>
                <a:path w="1910" h="3645" extrusionOk="0">
                  <a:moveTo>
                    <a:pt x="1414" y="1"/>
                  </a:moveTo>
                  <a:cubicBezTo>
                    <a:pt x="621" y="1"/>
                    <a:pt x="1" y="670"/>
                    <a:pt x="1" y="1463"/>
                  </a:cubicBezTo>
                  <a:lnTo>
                    <a:pt x="1" y="2281"/>
                  </a:lnTo>
                  <a:lnTo>
                    <a:pt x="1414" y="3645"/>
                  </a:lnTo>
                  <a:lnTo>
                    <a:pt x="1910" y="1562"/>
                  </a:lnTo>
                  <a:lnTo>
                    <a:pt x="14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2" name="Google Shape;22052;p67"/>
            <p:cNvSpPr/>
            <p:nvPr/>
          </p:nvSpPr>
          <p:spPr>
            <a:xfrm>
              <a:off x="5858563" y="3874850"/>
              <a:ext cx="35975" cy="90500"/>
            </a:xfrm>
            <a:custGeom>
              <a:avLst/>
              <a:gdLst/>
              <a:ahLst/>
              <a:cxnLst/>
              <a:rect l="l" t="t" r="r" b="b"/>
              <a:pathLst>
                <a:path w="1439" h="3620" extrusionOk="0">
                  <a:moveTo>
                    <a:pt x="1" y="0"/>
                  </a:moveTo>
                  <a:lnTo>
                    <a:pt x="1" y="3620"/>
                  </a:lnTo>
                  <a:lnTo>
                    <a:pt x="1439" y="2256"/>
                  </a:lnTo>
                  <a:lnTo>
                    <a:pt x="1439" y="1438"/>
                  </a:lnTo>
                  <a:cubicBezTo>
                    <a:pt x="1439" y="670"/>
                    <a:pt x="769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3" name="Google Shape;22053;p67"/>
            <p:cNvSpPr/>
            <p:nvPr/>
          </p:nvSpPr>
          <p:spPr>
            <a:xfrm>
              <a:off x="5846788" y="3917600"/>
              <a:ext cx="67575" cy="73775"/>
            </a:xfrm>
            <a:custGeom>
              <a:avLst/>
              <a:gdLst/>
              <a:ahLst/>
              <a:cxnLst/>
              <a:rect l="l" t="t" r="r" b="b"/>
              <a:pathLst>
                <a:path w="2703" h="2951" extrusionOk="0">
                  <a:moveTo>
                    <a:pt x="1761" y="1"/>
                  </a:moveTo>
                  <a:cubicBezTo>
                    <a:pt x="1042" y="1"/>
                    <a:pt x="472" y="571"/>
                    <a:pt x="472" y="1290"/>
                  </a:cubicBezTo>
                  <a:lnTo>
                    <a:pt x="1" y="2108"/>
                  </a:lnTo>
                  <a:lnTo>
                    <a:pt x="472" y="2951"/>
                  </a:lnTo>
                  <a:lnTo>
                    <a:pt x="1439" y="2951"/>
                  </a:lnTo>
                  <a:cubicBezTo>
                    <a:pt x="2158" y="2951"/>
                    <a:pt x="2703" y="2405"/>
                    <a:pt x="2703" y="1686"/>
                  </a:cubicBezTo>
                  <a:lnTo>
                    <a:pt x="27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4" name="Google Shape;22054;p67"/>
            <p:cNvSpPr/>
            <p:nvPr/>
          </p:nvSpPr>
          <p:spPr>
            <a:xfrm>
              <a:off x="5802788" y="3917600"/>
              <a:ext cx="55800" cy="73775"/>
            </a:xfrm>
            <a:custGeom>
              <a:avLst/>
              <a:gdLst/>
              <a:ahLst/>
              <a:cxnLst/>
              <a:rect l="l" t="t" r="r" b="b"/>
              <a:pathLst>
                <a:path w="2232" h="2951" extrusionOk="0">
                  <a:moveTo>
                    <a:pt x="1" y="1"/>
                  </a:moveTo>
                  <a:lnTo>
                    <a:pt x="1" y="1686"/>
                  </a:lnTo>
                  <a:cubicBezTo>
                    <a:pt x="1" y="2405"/>
                    <a:pt x="571" y="2951"/>
                    <a:pt x="1265" y="2951"/>
                  </a:cubicBezTo>
                  <a:lnTo>
                    <a:pt x="2232" y="2951"/>
                  </a:lnTo>
                  <a:lnTo>
                    <a:pt x="2232" y="1290"/>
                  </a:lnTo>
                  <a:cubicBezTo>
                    <a:pt x="2232" y="571"/>
                    <a:pt x="1687" y="1"/>
                    <a:pt x="9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5" name="Google Shape;22055;p67"/>
            <p:cNvSpPr/>
            <p:nvPr/>
          </p:nvSpPr>
          <p:spPr>
            <a:xfrm>
              <a:off x="5973213" y="3874225"/>
              <a:ext cx="48375" cy="91125"/>
            </a:xfrm>
            <a:custGeom>
              <a:avLst/>
              <a:gdLst/>
              <a:ahLst/>
              <a:cxnLst/>
              <a:rect l="l" t="t" r="r" b="b"/>
              <a:pathLst>
                <a:path w="1935" h="3645" extrusionOk="0">
                  <a:moveTo>
                    <a:pt x="1439" y="1"/>
                  </a:moveTo>
                  <a:cubicBezTo>
                    <a:pt x="670" y="1"/>
                    <a:pt x="1" y="670"/>
                    <a:pt x="1" y="1463"/>
                  </a:cubicBezTo>
                  <a:lnTo>
                    <a:pt x="1" y="2281"/>
                  </a:lnTo>
                  <a:lnTo>
                    <a:pt x="1439" y="3645"/>
                  </a:lnTo>
                  <a:lnTo>
                    <a:pt x="1935" y="1562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6" name="Google Shape;22056;p67"/>
            <p:cNvSpPr/>
            <p:nvPr/>
          </p:nvSpPr>
          <p:spPr>
            <a:xfrm>
              <a:off x="6009163" y="3874850"/>
              <a:ext cx="35350" cy="90500"/>
            </a:xfrm>
            <a:custGeom>
              <a:avLst/>
              <a:gdLst/>
              <a:ahLst/>
              <a:cxnLst/>
              <a:rect l="l" t="t" r="r" b="b"/>
              <a:pathLst>
                <a:path w="1414" h="3620" extrusionOk="0">
                  <a:moveTo>
                    <a:pt x="1" y="0"/>
                  </a:moveTo>
                  <a:lnTo>
                    <a:pt x="1" y="3620"/>
                  </a:lnTo>
                  <a:lnTo>
                    <a:pt x="1414" y="2256"/>
                  </a:lnTo>
                  <a:lnTo>
                    <a:pt x="1414" y="1438"/>
                  </a:lnTo>
                  <a:cubicBezTo>
                    <a:pt x="1414" y="670"/>
                    <a:pt x="769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7" name="Google Shape;22057;p67"/>
            <p:cNvSpPr/>
            <p:nvPr/>
          </p:nvSpPr>
          <p:spPr>
            <a:xfrm>
              <a:off x="5998013" y="3917600"/>
              <a:ext cx="67575" cy="73775"/>
            </a:xfrm>
            <a:custGeom>
              <a:avLst/>
              <a:gdLst/>
              <a:ahLst/>
              <a:cxnLst/>
              <a:rect l="l" t="t" r="r" b="b"/>
              <a:pathLst>
                <a:path w="2703" h="2951" extrusionOk="0">
                  <a:moveTo>
                    <a:pt x="1736" y="1"/>
                  </a:moveTo>
                  <a:cubicBezTo>
                    <a:pt x="1042" y="1"/>
                    <a:pt x="472" y="571"/>
                    <a:pt x="472" y="1290"/>
                  </a:cubicBezTo>
                  <a:lnTo>
                    <a:pt x="1" y="2108"/>
                  </a:lnTo>
                  <a:lnTo>
                    <a:pt x="472" y="2951"/>
                  </a:lnTo>
                  <a:lnTo>
                    <a:pt x="1438" y="2951"/>
                  </a:lnTo>
                  <a:cubicBezTo>
                    <a:pt x="2132" y="2951"/>
                    <a:pt x="2703" y="2405"/>
                    <a:pt x="2703" y="1686"/>
                  </a:cubicBezTo>
                  <a:lnTo>
                    <a:pt x="27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8" name="Google Shape;22058;p67"/>
            <p:cNvSpPr/>
            <p:nvPr/>
          </p:nvSpPr>
          <p:spPr>
            <a:xfrm>
              <a:off x="5953388" y="3917600"/>
              <a:ext cx="55800" cy="73775"/>
            </a:xfrm>
            <a:custGeom>
              <a:avLst/>
              <a:gdLst/>
              <a:ahLst/>
              <a:cxnLst/>
              <a:rect l="l" t="t" r="r" b="b"/>
              <a:pathLst>
                <a:path w="2232" h="2951" extrusionOk="0">
                  <a:moveTo>
                    <a:pt x="1" y="1"/>
                  </a:moveTo>
                  <a:lnTo>
                    <a:pt x="1" y="1686"/>
                  </a:lnTo>
                  <a:cubicBezTo>
                    <a:pt x="1" y="2405"/>
                    <a:pt x="546" y="2951"/>
                    <a:pt x="1265" y="2951"/>
                  </a:cubicBezTo>
                  <a:lnTo>
                    <a:pt x="2232" y="2951"/>
                  </a:lnTo>
                  <a:lnTo>
                    <a:pt x="2232" y="1290"/>
                  </a:lnTo>
                  <a:cubicBezTo>
                    <a:pt x="2232" y="571"/>
                    <a:pt x="1662" y="1"/>
                    <a:pt x="9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9" name="Google Shape;22059;p67"/>
            <p:cNvSpPr/>
            <p:nvPr/>
          </p:nvSpPr>
          <p:spPr>
            <a:xfrm>
              <a:off x="5727813" y="3993825"/>
              <a:ext cx="223750" cy="143200"/>
            </a:xfrm>
            <a:custGeom>
              <a:avLst/>
              <a:gdLst/>
              <a:ahLst/>
              <a:cxnLst/>
              <a:rect l="l" t="t" r="r" b="b"/>
              <a:pathLst>
                <a:path w="8950" h="5728" extrusionOk="0">
                  <a:moveTo>
                    <a:pt x="4115" y="1"/>
                  </a:moveTo>
                  <a:lnTo>
                    <a:pt x="0" y="670"/>
                  </a:lnTo>
                  <a:lnTo>
                    <a:pt x="0" y="2381"/>
                  </a:lnTo>
                  <a:lnTo>
                    <a:pt x="620" y="3348"/>
                  </a:lnTo>
                  <a:lnTo>
                    <a:pt x="0" y="4066"/>
                  </a:lnTo>
                  <a:lnTo>
                    <a:pt x="0" y="5380"/>
                  </a:lnTo>
                  <a:lnTo>
                    <a:pt x="3198" y="5727"/>
                  </a:lnTo>
                  <a:lnTo>
                    <a:pt x="8255" y="5380"/>
                  </a:lnTo>
                  <a:lnTo>
                    <a:pt x="8949" y="1166"/>
                  </a:lnTo>
                  <a:lnTo>
                    <a:pt x="8255" y="670"/>
                  </a:lnTo>
                  <a:lnTo>
                    <a:pt x="41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0" name="Google Shape;22060;p67"/>
            <p:cNvSpPr/>
            <p:nvPr/>
          </p:nvSpPr>
          <p:spPr>
            <a:xfrm>
              <a:off x="5934188" y="4000650"/>
              <a:ext cx="206400" cy="139475"/>
            </a:xfrm>
            <a:custGeom>
              <a:avLst/>
              <a:gdLst/>
              <a:ahLst/>
              <a:cxnLst/>
              <a:rect l="l" t="t" r="r" b="b"/>
              <a:pathLst>
                <a:path w="8256" h="5579" extrusionOk="0">
                  <a:moveTo>
                    <a:pt x="4388" y="1"/>
                  </a:moveTo>
                  <a:lnTo>
                    <a:pt x="0" y="447"/>
                  </a:lnTo>
                  <a:lnTo>
                    <a:pt x="0" y="5157"/>
                  </a:lnTo>
                  <a:lnTo>
                    <a:pt x="4884" y="5578"/>
                  </a:lnTo>
                  <a:lnTo>
                    <a:pt x="8255" y="5157"/>
                  </a:lnTo>
                  <a:lnTo>
                    <a:pt x="8255" y="3793"/>
                  </a:lnTo>
                  <a:lnTo>
                    <a:pt x="7859" y="2975"/>
                  </a:lnTo>
                  <a:lnTo>
                    <a:pt x="8255" y="2133"/>
                  </a:lnTo>
                  <a:lnTo>
                    <a:pt x="8255" y="447"/>
                  </a:lnTo>
                  <a:lnTo>
                    <a:pt x="43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1" name="Google Shape;22061;p67"/>
            <p:cNvSpPr/>
            <p:nvPr/>
          </p:nvSpPr>
          <p:spPr>
            <a:xfrm>
              <a:off x="5727813" y="3987025"/>
              <a:ext cx="216300" cy="23575"/>
            </a:xfrm>
            <a:custGeom>
              <a:avLst/>
              <a:gdLst/>
              <a:ahLst/>
              <a:cxnLst/>
              <a:rect l="l" t="t" r="r" b="b"/>
              <a:pathLst>
                <a:path w="8652" h="943" extrusionOk="0">
                  <a:moveTo>
                    <a:pt x="0" y="0"/>
                  </a:moveTo>
                  <a:lnTo>
                    <a:pt x="0" y="25"/>
                  </a:lnTo>
                  <a:lnTo>
                    <a:pt x="0" y="942"/>
                  </a:lnTo>
                  <a:lnTo>
                    <a:pt x="8206" y="942"/>
                  </a:lnTo>
                  <a:lnTo>
                    <a:pt x="8652" y="446"/>
                  </a:lnTo>
                  <a:lnTo>
                    <a:pt x="82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2" name="Google Shape;22062;p67"/>
            <p:cNvSpPr/>
            <p:nvPr/>
          </p:nvSpPr>
          <p:spPr>
            <a:xfrm>
              <a:off x="5934188" y="3987650"/>
              <a:ext cx="206400" cy="22950"/>
            </a:xfrm>
            <a:custGeom>
              <a:avLst/>
              <a:gdLst/>
              <a:ahLst/>
              <a:cxnLst/>
              <a:rect l="l" t="t" r="r" b="b"/>
              <a:pathLst>
                <a:path w="8256" h="918" extrusionOk="0">
                  <a:moveTo>
                    <a:pt x="0" y="0"/>
                  </a:moveTo>
                  <a:lnTo>
                    <a:pt x="0" y="917"/>
                  </a:lnTo>
                  <a:lnTo>
                    <a:pt x="8255" y="917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3" name="Google Shape;22063;p67"/>
            <p:cNvSpPr/>
            <p:nvPr/>
          </p:nvSpPr>
          <p:spPr>
            <a:xfrm>
              <a:off x="5727813" y="4133275"/>
              <a:ext cx="223750" cy="52700"/>
            </a:xfrm>
            <a:custGeom>
              <a:avLst/>
              <a:gdLst/>
              <a:ahLst/>
              <a:cxnLst/>
              <a:rect l="l" t="t" r="r" b="b"/>
              <a:pathLst>
                <a:path w="8950" h="2108" extrusionOk="0">
                  <a:moveTo>
                    <a:pt x="4115" y="1"/>
                  </a:moveTo>
                  <a:lnTo>
                    <a:pt x="0" y="670"/>
                  </a:lnTo>
                  <a:lnTo>
                    <a:pt x="0" y="1661"/>
                  </a:lnTo>
                  <a:lnTo>
                    <a:pt x="3198" y="2108"/>
                  </a:lnTo>
                  <a:lnTo>
                    <a:pt x="8255" y="1761"/>
                  </a:lnTo>
                  <a:lnTo>
                    <a:pt x="8949" y="1166"/>
                  </a:lnTo>
                  <a:lnTo>
                    <a:pt x="8255" y="670"/>
                  </a:lnTo>
                  <a:lnTo>
                    <a:pt x="41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4" name="Google Shape;22064;p67"/>
            <p:cNvSpPr/>
            <p:nvPr/>
          </p:nvSpPr>
          <p:spPr>
            <a:xfrm>
              <a:off x="5934188" y="4139475"/>
              <a:ext cx="206400" cy="48975"/>
            </a:xfrm>
            <a:custGeom>
              <a:avLst/>
              <a:gdLst/>
              <a:ahLst/>
              <a:cxnLst/>
              <a:rect l="l" t="t" r="r" b="b"/>
              <a:pathLst>
                <a:path w="8256" h="1959" extrusionOk="0">
                  <a:moveTo>
                    <a:pt x="4388" y="0"/>
                  </a:moveTo>
                  <a:lnTo>
                    <a:pt x="0" y="422"/>
                  </a:lnTo>
                  <a:lnTo>
                    <a:pt x="0" y="1513"/>
                  </a:lnTo>
                  <a:lnTo>
                    <a:pt x="4884" y="1959"/>
                  </a:lnTo>
                  <a:lnTo>
                    <a:pt x="8255" y="1413"/>
                  </a:lnTo>
                  <a:lnTo>
                    <a:pt x="8255" y="422"/>
                  </a:lnTo>
                  <a:lnTo>
                    <a:pt x="438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5" name="Google Shape;22065;p67"/>
            <p:cNvSpPr/>
            <p:nvPr/>
          </p:nvSpPr>
          <p:spPr>
            <a:xfrm>
              <a:off x="5727813" y="4174175"/>
              <a:ext cx="216300" cy="24200"/>
            </a:xfrm>
            <a:custGeom>
              <a:avLst/>
              <a:gdLst/>
              <a:ahLst/>
              <a:cxnLst/>
              <a:rect l="l" t="t" r="r" b="b"/>
              <a:pathLst>
                <a:path w="8652" h="968" extrusionOk="0">
                  <a:moveTo>
                    <a:pt x="0" y="1"/>
                  </a:moveTo>
                  <a:lnTo>
                    <a:pt x="0" y="25"/>
                  </a:lnTo>
                  <a:lnTo>
                    <a:pt x="0" y="967"/>
                  </a:lnTo>
                  <a:lnTo>
                    <a:pt x="8206" y="967"/>
                  </a:lnTo>
                  <a:lnTo>
                    <a:pt x="8652" y="472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6" name="Google Shape;22066;p67"/>
            <p:cNvSpPr/>
            <p:nvPr/>
          </p:nvSpPr>
          <p:spPr>
            <a:xfrm>
              <a:off x="5934188" y="4174800"/>
              <a:ext cx="206400" cy="23575"/>
            </a:xfrm>
            <a:custGeom>
              <a:avLst/>
              <a:gdLst/>
              <a:ahLst/>
              <a:cxnLst/>
              <a:rect l="l" t="t" r="r" b="b"/>
              <a:pathLst>
                <a:path w="8256" h="943" extrusionOk="0">
                  <a:moveTo>
                    <a:pt x="0" y="0"/>
                  </a:moveTo>
                  <a:lnTo>
                    <a:pt x="0" y="942"/>
                  </a:lnTo>
                  <a:lnTo>
                    <a:pt x="8255" y="942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7" name="Google Shape;22067;p67"/>
            <p:cNvSpPr/>
            <p:nvPr/>
          </p:nvSpPr>
          <p:spPr>
            <a:xfrm>
              <a:off x="5922413" y="4053325"/>
              <a:ext cx="67575" cy="73775"/>
            </a:xfrm>
            <a:custGeom>
              <a:avLst/>
              <a:gdLst/>
              <a:ahLst/>
              <a:cxnLst/>
              <a:rect l="l" t="t" r="r" b="b"/>
              <a:pathLst>
                <a:path w="2703" h="2951" extrusionOk="0">
                  <a:moveTo>
                    <a:pt x="1736" y="1"/>
                  </a:moveTo>
                  <a:cubicBezTo>
                    <a:pt x="1017" y="1"/>
                    <a:pt x="471" y="571"/>
                    <a:pt x="471" y="1265"/>
                  </a:cubicBezTo>
                  <a:lnTo>
                    <a:pt x="0" y="2108"/>
                  </a:lnTo>
                  <a:lnTo>
                    <a:pt x="471" y="2951"/>
                  </a:lnTo>
                  <a:lnTo>
                    <a:pt x="1413" y="2951"/>
                  </a:lnTo>
                  <a:cubicBezTo>
                    <a:pt x="2132" y="2951"/>
                    <a:pt x="2702" y="2381"/>
                    <a:pt x="2702" y="1686"/>
                  </a:cubicBezTo>
                  <a:lnTo>
                    <a:pt x="27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8" name="Google Shape;22068;p67"/>
            <p:cNvSpPr/>
            <p:nvPr/>
          </p:nvSpPr>
          <p:spPr>
            <a:xfrm>
              <a:off x="5879013" y="4053325"/>
              <a:ext cx="55825" cy="73775"/>
            </a:xfrm>
            <a:custGeom>
              <a:avLst/>
              <a:gdLst/>
              <a:ahLst/>
              <a:cxnLst/>
              <a:rect l="l" t="t" r="r" b="b"/>
              <a:pathLst>
                <a:path w="2233" h="2951" extrusionOk="0">
                  <a:moveTo>
                    <a:pt x="1" y="1"/>
                  </a:moveTo>
                  <a:lnTo>
                    <a:pt x="1" y="1686"/>
                  </a:lnTo>
                  <a:cubicBezTo>
                    <a:pt x="1" y="2381"/>
                    <a:pt x="546" y="2951"/>
                    <a:pt x="1265" y="2951"/>
                  </a:cubicBezTo>
                  <a:lnTo>
                    <a:pt x="2232" y="2951"/>
                  </a:lnTo>
                  <a:lnTo>
                    <a:pt x="2232" y="1265"/>
                  </a:lnTo>
                  <a:cubicBezTo>
                    <a:pt x="2232" y="571"/>
                    <a:pt x="1662" y="1"/>
                    <a:pt x="9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9" name="Google Shape;22069;p67"/>
            <p:cNvSpPr/>
            <p:nvPr/>
          </p:nvSpPr>
          <p:spPr>
            <a:xfrm>
              <a:off x="5771813" y="4053325"/>
              <a:ext cx="67575" cy="73775"/>
            </a:xfrm>
            <a:custGeom>
              <a:avLst/>
              <a:gdLst/>
              <a:ahLst/>
              <a:cxnLst/>
              <a:rect l="l" t="t" r="r" b="b"/>
              <a:pathLst>
                <a:path w="2703" h="2951" extrusionOk="0">
                  <a:moveTo>
                    <a:pt x="1736" y="1"/>
                  </a:moveTo>
                  <a:cubicBezTo>
                    <a:pt x="1042" y="1"/>
                    <a:pt x="471" y="571"/>
                    <a:pt x="471" y="1265"/>
                  </a:cubicBezTo>
                  <a:lnTo>
                    <a:pt x="0" y="2108"/>
                  </a:lnTo>
                  <a:lnTo>
                    <a:pt x="471" y="2951"/>
                  </a:lnTo>
                  <a:lnTo>
                    <a:pt x="1438" y="2951"/>
                  </a:lnTo>
                  <a:cubicBezTo>
                    <a:pt x="2157" y="2951"/>
                    <a:pt x="2702" y="2381"/>
                    <a:pt x="2702" y="1686"/>
                  </a:cubicBezTo>
                  <a:lnTo>
                    <a:pt x="27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0" name="Google Shape;22070;p67"/>
            <p:cNvSpPr/>
            <p:nvPr/>
          </p:nvSpPr>
          <p:spPr>
            <a:xfrm>
              <a:off x="5727813" y="4053325"/>
              <a:ext cx="55800" cy="73775"/>
            </a:xfrm>
            <a:custGeom>
              <a:avLst/>
              <a:gdLst/>
              <a:ahLst/>
              <a:cxnLst/>
              <a:rect l="l" t="t" r="r" b="b"/>
              <a:pathLst>
                <a:path w="2232" h="2951" extrusionOk="0">
                  <a:moveTo>
                    <a:pt x="0" y="1"/>
                  </a:moveTo>
                  <a:lnTo>
                    <a:pt x="0" y="1686"/>
                  </a:lnTo>
                  <a:cubicBezTo>
                    <a:pt x="0" y="2381"/>
                    <a:pt x="570" y="2951"/>
                    <a:pt x="1265" y="2951"/>
                  </a:cubicBezTo>
                  <a:lnTo>
                    <a:pt x="2231" y="2951"/>
                  </a:lnTo>
                  <a:lnTo>
                    <a:pt x="2231" y="1265"/>
                  </a:lnTo>
                  <a:cubicBezTo>
                    <a:pt x="2231" y="571"/>
                    <a:pt x="1661" y="1"/>
                    <a:pt x="9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1" name="Google Shape;22071;p67"/>
            <p:cNvSpPr/>
            <p:nvPr/>
          </p:nvSpPr>
          <p:spPr>
            <a:xfrm>
              <a:off x="5727813" y="4125225"/>
              <a:ext cx="216300" cy="24200"/>
            </a:xfrm>
            <a:custGeom>
              <a:avLst/>
              <a:gdLst/>
              <a:ahLst/>
              <a:cxnLst/>
              <a:rect l="l" t="t" r="r" b="b"/>
              <a:pathLst>
                <a:path w="8652" h="968" extrusionOk="0">
                  <a:moveTo>
                    <a:pt x="0" y="0"/>
                  </a:moveTo>
                  <a:lnTo>
                    <a:pt x="0" y="50"/>
                  </a:lnTo>
                  <a:lnTo>
                    <a:pt x="0" y="967"/>
                  </a:lnTo>
                  <a:lnTo>
                    <a:pt x="8206" y="967"/>
                  </a:lnTo>
                  <a:lnTo>
                    <a:pt x="8652" y="471"/>
                  </a:lnTo>
                  <a:lnTo>
                    <a:pt x="82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2" name="Google Shape;22072;p67"/>
            <p:cNvSpPr/>
            <p:nvPr/>
          </p:nvSpPr>
          <p:spPr>
            <a:xfrm>
              <a:off x="5934188" y="4126450"/>
              <a:ext cx="206400" cy="22975"/>
            </a:xfrm>
            <a:custGeom>
              <a:avLst/>
              <a:gdLst/>
              <a:ahLst/>
              <a:cxnLst/>
              <a:rect l="l" t="t" r="r" b="b"/>
              <a:pathLst>
                <a:path w="8256" h="919" extrusionOk="0">
                  <a:moveTo>
                    <a:pt x="0" y="1"/>
                  </a:moveTo>
                  <a:lnTo>
                    <a:pt x="0" y="918"/>
                  </a:lnTo>
                  <a:lnTo>
                    <a:pt x="8255" y="918"/>
                  </a:lnTo>
                  <a:lnTo>
                    <a:pt x="82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3" name="Google Shape;22073;p67"/>
            <p:cNvSpPr/>
            <p:nvPr/>
          </p:nvSpPr>
          <p:spPr>
            <a:xfrm>
              <a:off x="6073613" y="4053325"/>
              <a:ext cx="66975" cy="73775"/>
            </a:xfrm>
            <a:custGeom>
              <a:avLst/>
              <a:gdLst/>
              <a:ahLst/>
              <a:cxnLst/>
              <a:rect l="l" t="t" r="r" b="b"/>
              <a:pathLst>
                <a:path w="2679" h="2951" extrusionOk="0">
                  <a:moveTo>
                    <a:pt x="1736" y="1"/>
                  </a:moveTo>
                  <a:cubicBezTo>
                    <a:pt x="1017" y="1"/>
                    <a:pt x="447" y="571"/>
                    <a:pt x="447" y="1265"/>
                  </a:cubicBezTo>
                  <a:lnTo>
                    <a:pt x="1" y="2108"/>
                  </a:lnTo>
                  <a:lnTo>
                    <a:pt x="447" y="2951"/>
                  </a:lnTo>
                  <a:lnTo>
                    <a:pt x="1414" y="2951"/>
                  </a:lnTo>
                  <a:cubicBezTo>
                    <a:pt x="2133" y="2951"/>
                    <a:pt x="2678" y="2381"/>
                    <a:pt x="2678" y="1686"/>
                  </a:cubicBezTo>
                  <a:lnTo>
                    <a:pt x="26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4" name="Google Shape;22074;p67"/>
            <p:cNvSpPr/>
            <p:nvPr/>
          </p:nvSpPr>
          <p:spPr>
            <a:xfrm>
              <a:off x="6028388" y="4053325"/>
              <a:ext cx="55800" cy="73775"/>
            </a:xfrm>
            <a:custGeom>
              <a:avLst/>
              <a:gdLst/>
              <a:ahLst/>
              <a:cxnLst/>
              <a:rect l="l" t="t" r="r" b="b"/>
              <a:pathLst>
                <a:path w="2232" h="2951" extrusionOk="0">
                  <a:moveTo>
                    <a:pt x="0" y="1"/>
                  </a:moveTo>
                  <a:lnTo>
                    <a:pt x="0" y="1686"/>
                  </a:lnTo>
                  <a:cubicBezTo>
                    <a:pt x="0" y="2381"/>
                    <a:pt x="570" y="2951"/>
                    <a:pt x="1265" y="2951"/>
                  </a:cubicBezTo>
                  <a:lnTo>
                    <a:pt x="2231" y="2951"/>
                  </a:lnTo>
                  <a:lnTo>
                    <a:pt x="2231" y="1265"/>
                  </a:lnTo>
                  <a:cubicBezTo>
                    <a:pt x="2231" y="571"/>
                    <a:pt x="1661" y="1"/>
                    <a:pt x="9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75" name="Google Shape;22075;p67"/>
          <p:cNvGrpSpPr/>
          <p:nvPr/>
        </p:nvGrpSpPr>
        <p:grpSpPr>
          <a:xfrm>
            <a:off x="6439263" y="3829600"/>
            <a:ext cx="413400" cy="412775"/>
            <a:chOff x="6439263" y="3829600"/>
            <a:chExt cx="413400" cy="412775"/>
          </a:xfrm>
        </p:grpSpPr>
        <p:sp>
          <p:nvSpPr>
            <p:cNvPr id="22076" name="Google Shape;22076;p67"/>
            <p:cNvSpPr/>
            <p:nvPr/>
          </p:nvSpPr>
          <p:spPr>
            <a:xfrm>
              <a:off x="6439888" y="4177275"/>
              <a:ext cx="223750" cy="52700"/>
            </a:xfrm>
            <a:custGeom>
              <a:avLst/>
              <a:gdLst/>
              <a:ahLst/>
              <a:cxnLst/>
              <a:rect l="l" t="t" r="r" b="b"/>
              <a:pathLst>
                <a:path w="8950" h="2108" extrusionOk="0">
                  <a:moveTo>
                    <a:pt x="4116" y="1"/>
                  </a:moveTo>
                  <a:lnTo>
                    <a:pt x="1" y="695"/>
                  </a:lnTo>
                  <a:lnTo>
                    <a:pt x="1" y="1686"/>
                  </a:lnTo>
                  <a:lnTo>
                    <a:pt x="3198" y="2108"/>
                  </a:lnTo>
                  <a:lnTo>
                    <a:pt x="8231" y="1761"/>
                  </a:lnTo>
                  <a:lnTo>
                    <a:pt x="8950" y="1191"/>
                  </a:lnTo>
                  <a:lnTo>
                    <a:pt x="8231" y="695"/>
                  </a:lnTo>
                  <a:lnTo>
                    <a:pt x="411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7" name="Google Shape;22077;p67"/>
            <p:cNvSpPr/>
            <p:nvPr/>
          </p:nvSpPr>
          <p:spPr>
            <a:xfrm>
              <a:off x="6645013" y="4183475"/>
              <a:ext cx="207025" cy="48975"/>
            </a:xfrm>
            <a:custGeom>
              <a:avLst/>
              <a:gdLst/>
              <a:ahLst/>
              <a:cxnLst/>
              <a:rect l="l" t="t" r="r" b="b"/>
              <a:pathLst>
                <a:path w="8281" h="1959" extrusionOk="0">
                  <a:moveTo>
                    <a:pt x="4413" y="1"/>
                  </a:moveTo>
                  <a:lnTo>
                    <a:pt x="1" y="447"/>
                  </a:lnTo>
                  <a:lnTo>
                    <a:pt x="1" y="1513"/>
                  </a:lnTo>
                  <a:lnTo>
                    <a:pt x="4909" y="1959"/>
                  </a:lnTo>
                  <a:lnTo>
                    <a:pt x="8281" y="1438"/>
                  </a:lnTo>
                  <a:lnTo>
                    <a:pt x="8281" y="447"/>
                  </a:lnTo>
                  <a:lnTo>
                    <a:pt x="441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8" name="Google Shape;22078;p67"/>
            <p:cNvSpPr/>
            <p:nvPr/>
          </p:nvSpPr>
          <p:spPr>
            <a:xfrm>
              <a:off x="6439263" y="4170450"/>
              <a:ext cx="215700" cy="24200"/>
            </a:xfrm>
            <a:custGeom>
              <a:avLst/>
              <a:gdLst/>
              <a:ahLst/>
              <a:cxnLst/>
              <a:rect l="l" t="t" r="r" b="b"/>
              <a:pathLst>
                <a:path w="8628" h="968" extrusionOk="0">
                  <a:moveTo>
                    <a:pt x="1" y="1"/>
                  </a:moveTo>
                  <a:lnTo>
                    <a:pt x="1" y="26"/>
                  </a:lnTo>
                  <a:lnTo>
                    <a:pt x="1" y="968"/>
                  </a:lnTo>
                  <a:lnTo>
                    <a:pt x="8206" y="968"/>
                  </a:lnTo>
                  <a:lnTo>
                    <a:pt x="8628" y="472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9" name="Google Shape;22079;p67"/>
            <p:cNvSpPr/>
            <p:nvPr/>
          </p:nvSpPr>
          <p:spPr>
            <a:xfrm>
              <a:off x="6645638" y="4171075"/>
              <a:ext cx="207025" cy="23575"/>
            </a:xfrm>
            <a:custGeom>
              <a:avLst/>
              <a:gdLst/>
              <a:ahLst/>
              <a:cxnLst/>
              <a:rect l="l" t="t" r="r" b="b"/>
              <a:pathLst>
                <a:path w="8281" h="943" extrusionOk="0">
                  <a:moveTo>
                    <a:pt x="1" y="1"/>
                  </a:moveTo>
                  <a:lnTo>
                    <a:pt x="1" y="943"/>
                  </a:lnTo>
                  <a:lnTo>
                    <a:pt x="8280" y="943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0" name="Google Shape;22080;p67"/>
            <p:cNvSpPr/>
            <p:nvPr/>
          </p:nvSpPr>
          <p:spPr>
            <a:xfrm>
              <a:off x="6633238" y="3829600"/>
              <a:ext cx="18625" cy="401000"/>
            </a:xfrm>
            <a:custGeom>
              <a:avLst/>
              <a:gdLst/>
              <a:ahLst/>
              <a:cxnLst/>
              <a:rect l="l" t="t" r="r" b="b"/>
              <a:pathLst>
                <a:path w="745" h="16040" extrusionOk="0">
                  <a:moveTo>
                    <a:pt x="1" y="1"/>
                  </a:moveTo>
                  <a:lnTo>
                    <a:pt x="1" y="16040"/>
                  </a:lnTo>
                  <a:lnTo>
                    <a:pt x="497" y="16040"/>
                  </a:lnTo>
                  <a:lnTo>
                    <a:pt x="745" y="9718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1" name="Google Shape;22081;p67"/>
            <p:cNvSpPr/>
            <p:nvPr/>
          </p:nvSpPr>
          <p:spPr>
            <a:xfrm>
              <a:off x="6645638" y="3829600"/>
              <a:ext cx="12425" cy="401000"/>
            </a:xfrm>
            <a:custGeom>
              <a:avLst/>
              <a:gdLst/>
              <a:ahLst/>
              <a:cxnLst/>
              <a:rect l="l" t="t" r="r" b="b"/>
              <a:pathLst>
                <a:path w="497" h="16040" extrusionOk="0">
                  <a:moveTo>
                    <a:pt x="1" y="1"/>
                  </a:moveTo>
                  <a:lnTo>
                    <a:pt x="1" y="16040"/>
                  </a:lnTo>
                  <a:lnTo>
                    <a:pt x="497" y="16040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2" name="Google Shape;22082;p67"/>
            <p:cNvSpPr/>
            <p:nvPr/>
          </p:nvSpPr>
          <p:spPr>
            <a:xfrm>
              <a:off x="6566313" y="4043425"/>
              <a:ext cx="94225" cy="66325"/>
            </a:xfrm>
            <a:custGeom>
              <a:avLst/>
              <a:gdLst/>
              <a:ahLst/>
              <a:cxnLst/>
              <a:rect l="l" t="t" r="r" b="b"/>
              <a:pathLst>
                <a:path w="3769" h="2653" extrusionOk="0">
                  <a:moveTo>
                    <a:pt x="1" y="0"/>
                  </a:moveTo>
                  <a:lnTo>
                    <a:pt x="1" y="2653"/>
                  </a:lnTo>
                  <a:lnTo>
                    <a:pt x="3174" y="2653"/>
                  </a:lnTo>
                  <a:lnTo>
                    <a:pt x="3769" y="1339"/>
                  </a:lnTo>
                  <a:lnTo>
                    <a:pt x="317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3" name="Google Shape;22083;p67"/>
            <p:cNvSpPr/>
            <p:nvPr/>
          </p:nvSpPr>
          <p:spPr>
            <a:xfrm>
              <a:off x="6524163" y="3856250"/>
              <a:ext cx="139475" cy="92375"/>
            </a:xfrm>
            <a:custGeom>
              <a:avLst/>
              <a:gdLst/>
              <a:ahLst/>
              <a:cxnLst/>
              <a:rect l="l" t="t" r="r" b="b"/>
              <a:pathLst>
                <a:path w="5579" h="3695" extrusionOk="0">
                  <a:moveTo>
                    <a:pt x="1" y="1"/>
                  </a:moveTo>
                  <a:lnTo>
                    <a:pt x="1" y="50"/>
                  </a:lnTo>
                  <a:lnTo>
                    <a:pt x="1" y="3124"/>
                  </a:lnTo>
                  <a:lnTo>
                    <a:pt x="4860" y="3694"/>
                  </a:lnTo>
                  <a:lnTo>
                    <a:pt x="5579" y="1810"/>
                  </a:lnTo>
                  <a:lnTo>
                    <a:pt x="48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4" name="Google Shape;22084;p67"/>
            <p:cNvSpPr/>
            <p:nvPr/>
          </p:nvSpPr>
          <p:spPr>
            <a:xfrm>
              <a:off x="6645013" y="3856875"/>
              <a:ext cx="166125" cy="91125"/>
            </a:xfrm>
            <a:custGeom>
              <a:avLst/>
              <a:gdLst/>
              <a:ahLst/>
              <a:cxnLst/>
              <a:rect l="l" t="t" r="r" b="b"/>
              <a:pathLst>
                <a:path w="6645" h="3645" extrusionOk="0">
                  <a:moveTo>
                    <a:pt x="1" y="0"/>
                  </a:moveTo>
                  <a:lnTo>
                    <a:pt x="1" y="3644"/>
                  </a:lnTo>
                  <a:lnTo>
                    <a:pt x="125" y="3644"/>
                  </a:lnTo>
                  <a:lnTo>
                    <a:pt x="4860" y="3099"/>
                  </a:lnTo>
                  <a:lnTo>
                    <a:pt x="6645" y="1537"/>
                  </a:lnTo>
                  <a:lnTo>
                    <a:pt x="48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5" name="Google Shape;22085;p67"/>
            <p:cNvSpPr/>
            <p:nvPr/>
          </p:nvSpPr>
          <p:spPr>
            <a:xfrm>
              <a:off x="6480163" y="3933100"/>
              <a:ext cx="185325" cy="76875"/>
            </a:xfrm>
            <a:custGeom>
              <a:avLst/>
              <a:gdLst/>
              <a:ahLst/>
              <a:cxnLst/>
              <a:rect l="l" t="t" r="r" b="b"/>
              <a:pathLst>
                <a:path w="7413" h="3075" extrusionOk="0">
                  <a:moveTo>
                    <a:pt x="6595" y="1"/>
                  </a:moveTo>
                  <a:lnTo>
                    <a:pt x="1761" y="50"/>
                  </a:lnTo>
                  <a:lnTo>
                    <a:pt x="1" y="1562"/>
                  </a:lnTo>
                  <a:lnTo>
                    <a:pt x="1761" y="3074"/>
                  </a:lnTo>
                  <a:lnTo>
                    <a:pt x="6595" y="3074"/>
                  </a:lnTo>
                  <a:lnTo>
                    <a:pt x="7413" y="1438"/>
                  </a:lnTo>
                  <a:lnTo>
                    <a:pt x="65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6" name="Google Shape;22086;p67"/>
            <p:cNvSpPr/>
            <p:nvPr/>
          </p:nvSpPr>
          <p:spPr>
            <a:xfrm>
              <a:off x="6645638" y="3934350"/>
              <a:ext cx="120875" cy="76250"/>
            </a:xfrm>
            <a:custGeom>
              <a:avLst/>
              <a:gdLst/>
              <a:ahLst/>
              <a:cxnLst/>
              <a:rect l="l" t="t" r="r" b="b"/>
              <a:pathLst>
                <a:path w="4835" h="3050" extrusionOk="0">
                  <a:moveTo>
                    <a:pt x="1" y="0"/>
                  </a:moveTo>
                  <a:lnTo>
                    <a:pt x="1" y="3049"/>
                  </a:lnTo>
                  <a:lnTo>
                    <a:pt x="4835" y="3049"/>
                  </a:lnTo>
                  <a:lnTo>
                    <a:pt x="48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7" name="Google Shape;22087;p67"/>
            <p:cNvSpPr/>
            <p:nvPr/>
          </p:nvSpPr>
          <p:spPr>
            <a:xfrm>
              <a:off x="6645638" y="4043425"/>
              <a:ext cx="79975" cy="65700"/>
            </a:xfrm>
            <a:custGeom>
              <a:avLst/>
              <a:gdLst/>
              <a:ahLst/>
              <a:cxnLst/>
              <a:rect l="l" t="t" r="r" b="b"/>
              <a:pathLst>
                <a:path w="3199" h="2628" extrusionOk="0">
                  <a:moveTo>
                    <a:pt x="1" y="0"/>
                  </a:moveTo>
                  <a:lnTo>
                    <a:pt x="1" y="2628"/>
                  </a:lnTo>
                  <a:lnTo>
                    <a:pt x="3199" y="2628"/>
                  </a:lnTo>
                  <a:lnTo>
                    <a:pt x="3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8" name="Google Shape;22088;p67"/>
            <p:cNvSpPr/>
            <p:nvPr/>
          </p:nvSpPr>
          <p:spPr>
            <a:xfrm>
              <a:off x="6439263" y="4218175"/>
              <a:ext cx="215700" cy="24200"/>
            </a:xfrm>
            <a:custGeom>
              <a:avLst/>
              <a:gdLst/>
              <a:ahLst/>
              <a:cxnLst/>
              <a:rect l="l" t="t" r="r" b="b"/>
              <a:pathLst>
                <a:path w="8628" h="968" extrusionOk="0">
                  <a:moveTo>
                    <a:pt x="1" y="1"/>
                  </a:moveTo>
                  <a:lnTo>
                    <a:pt x="1" y="50"/>
                  </a:lnTo>
                  <a:lnTo>
                    <a:pt x="1" y="968"/>
                  </a:lnTo>
                  <a:lnTo>
                    <a:pt x="8206" y="968"/>
                  </a:lnTo>
                  <a:lnTo>
                    <a:pt x="8628" y="472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9" name="Google Shape;22089;p67"/>
            <p:cNvSpPr/>
            <p:nvPr/>
          </p:nvSpPr>
          <p:spPr>
            <a:xfrm>
              <a:off x="6645638" y="4219425"/>
              <a:ext cx="207025" cy="22950"/>
            </a:xfrm>
            <a:custGeom>
              <a:avLst/>
              <a:gdLst/>
              <a:ahLst/>
              <a:cxnLst/>
              <a:rect l="l" t="t" r="r" b="b"/>
              <a:pathLst>
                <a:path w="8281" h="918" extrusionOk="0">
                  <a:moveTo>
                    <a:pt x="1" y="0"/>
                  </a:moveTo>
                  <a:lnTo>
                    <a:pt x="1" y="918"/>
                  </a:lnTo>
                  <a:lnTo>
                    <a:pt x="8280" y="918"/>
                  </a:lnTo>
                  <a:lnTo>
                    <a:pt x="828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90" name="Google Shape;22090;p67"/>
          <p:cNvGrpSpPr/>
          <p:nvPr/>
        </p:nvGrpSpPr>
        <p:grpSpPr>
          <a:xfrm>
            <a:off x="7150738" y="3835800"/>
            <a:ext cx="414625" cy="400375"/>
            <a:chOff x="7150738" y="3835800"/>
            <a:chExt cx="414625" cy="400375"/>
          </a:xfrm>
        </p:grpSpPr>
        <p:sp>
          <p:nvSpPr>
            <p:cNvPr id="22091" name="Google Shape;22091;p67"/>
            <p:cNvSpPr/>
            <p:nvPr/>
          </p:nvSpPr>
          <p:spPr>
            <a:xfrm>
              <a:off x="7277788" y="3836425"/>
              <a:ext cx="79950" cy="234900"/>
            </a:xfrm>
            <a:custGeom>
              <a:avLst/>
              <a:gdLst/>
              <a:ahLst/>
              <a:cxnLst/>
              <a:rect l="l" t="t" r="r" b="b"/>
              <a:pathLst>
                <a:path w="3198" h="9396" extrusionOk="0">
                  <a:moveTo>
                    <a:pt x="3198" y="0"/>
                  </a:moveTo>
                  <a:lnTo>
                    <a:pt x="2925" y="248"/>
                  </a:lnTo>
                  <a:cubicBezTo>
                    <a:pt x="1488" y="1438"/>
                    <a:pt x="471" y="2975"/>
                    <a:pt x="0" y="4785"/>
                  </a:cubicBezTo>
                  <a:lnTo>
                    <a:pt x="3198" y="9396"/>
                  </a:lnTo>
                  <a:lnTo>
                    <a:pt x="3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2" name="Google Shape;22092;p67"/>
            <p:cNvSpPr/>
            <p:nvPr/>
          </p:nvSpPr>
          <p:spPr>
            <a:xfrm>
              <a:off x="7357738" y="3836425"/>
              <a:ext cx="80575" cy="234900"/>
            </a:xfrm>
            <a:custGeom>
              <a:avLst/>
              <a:gdLst/>
              <a:ahLst/>
              <a:cxnLst/>
              <a:rect l="l" t="t" r="r" b="b"/>
              <a:pathLst>
                <a:path w="3223" h="9396" extrusionOk="0">
                  <a:moveTo>
                    <a:pt x="0" y="0"/>
                  </a:moveTo>
                  <a:lnTo>
                    <a:pt x="0" y="9396"/>
                  </a:lnTo>
                  <a:lnTo>
                    <a:pt x="3223" y="4785"/>
                  </a:lnTo>
                  <a:cubicBezTo>
                    <a:pt x="2752" y="2975"/>
                    <a:pt x="1760" y="1389"/>
                    <a:pt x="322" y="24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3" name="Google Shape;22093;p67"/>
            <p:cNvSpPr/>
            <p:nvPr/>
          </p:nvSpPr>
          <p:spPr>
            <a:xfrm>
              <a:off x="7316813" y="3835800"/>
              <a:ext cx="53950" cy="234900"/>
            </a:xfrm>
            <a:custGeom>
              <a:avLst/>
              <a:gdLst/>
              <a:ahLst/>
              <a:cxnLst/>
              <a:rect l="l" t="t" r="r" b="b"/>
              <a:pathLst>
                <a:path w="2158" h="9396" extrusionOk="0">
                  <a:moveTo>
                    <a:pt x="1637" y="1"/>
                  </a:moveTo>
                  <a:lnTo>
                    <a:pt x="1488" y="273"/>
                  </a:lnTo>
                  <a:cubicBezTo>
                    <a:pt x="1463" y="348"/>
                    <a:pt x="1389" y="397"/>
                    <a:pt x="1364" y="472"/>
                  </a:cubicBezTo>
                  <a:cubicBezTo>
                    <a:pt x="174" y="2405"/>
                    <a:pt x="1" y="4835"/>
                    <a:pt x="769" y="6966"/>
                  </a:cubicBezTo>
                  <a:lnTo>
                    <a:pt x="1637" y="9396"/>
                  </a:lnTo>
                  <a:lnTo>
                    <a:pt x="2158" y="4215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4" name="Google Shape;22094;p67"/>
            <p:cNvSpPr/>
            <p:nvPr/>
          </p:nvSpPr>
          <p:spPr>
            <a:xfrm>
              <a:off x="7358338" y="3835800"/>
              <a:ext cx="40325" cy="234900"/>
            </a:xfrm>
            <a:custGeom>
              <a:avLst/>
              <a:gdLst/>
              <a:ahLst/>
              <a:cxnLst/>
              <a:rect l="l" t="t" r="r" b="b"/>
              <a:pathLst>
                <a:path w="1613" h="9396" extrusionOk="0">
                  <a:moveTo>
                    <a:pt x="1" y="1"/>
                  </a:moveTo>
                  <a:lnTo>
                    <a:pt x="1" y="9396"/>
                  </a:lnTo>
                  <a:lnTo>
                    <a:pt x="868" y="6966"/>
                  </a:lnTo>
                  <a:cubicBezTo>
                    <a:pt x="1612" y="4859"/>
                    <a:pt x="1463" y="2504"/>
                    <a:pt x="348" y="546"/>
                  </a:cubicBezTo>
                  <a:cubicBezTo>
                    <a:pt x="298" y="472"/>
                    <a:pt x="224" y="348"/>
                    <a:pt x="174" y="24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5" name="Google Shape;22095;p67"/>
            <p:cNvSpPr/>
            <p:nvPr/>
          </p:nvSpPr>
          <p:spPr>
            <a:xfrm>
              <a:off x="7246163" y="3942400"/>
              <a:ext cx="112200" cy="125200"/>
            </a:xfrm>
            <a:custGeom>
              <a:avLst/>
              <a:gdLst/>
              <a:ahLst/>
              <a:cxnLst/>
              <a:rect l="l" t="t" r="r" b="b"/>
              <a:pathLst>
                <a:path w="4488" h="5008" extrusionOk="0">
                  <a:moveTo>
                    <a:pt x="1" y="0"/>
                  </a:moveTo>
                  <a:lnTo>
                    <a:pt x="1" y="5008"/>
                  </a:lnTo>
                  <a:lnTo>
                    <a:pt x="4488" y="5008"/>
                  </a:lnTo>
                  <a:lnTo>
                    <a:pt x="4488" y="4165"/>
                  </a:lnTo>
                  <a:cubicBezTo>
                    <a:pt x="4488" y="1860"/>
                    <a:pt x="2629" y="0"/>
                    <a:pt x="3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6" name="Google Shape;22096;p67"/>
            <p:cNvSpPr/>
            <p:nvPr/>
          </p:nvSpPr>
          <p:spPr>
            <a:xfrm>
              <a:off x="7357738" y="3942400"/>
              <a:ext cx="112175" cy="125200"/>
            </a:xfrm>
            <a:custGeom>
              <a:avLst/>
              <a:gdLst/>
              <a:ahLst/>
              <a:cxnLst/>
              <a:rect l="l" t="t" r="r" b="b"/>
              <a:pathLst>
                <a:path w="4487" h="5008" extrusionOk="0">
                  <a:moveTo>
                    <a:pt x="4165" y="0"/>
                  </a:moveTo>
                  <a:cubicBezTo>
                    <a:pt x="1859" y="0"/>
                    <a:pt x="0" y="1860"/>
                    <a:pt x="0" y="4165"/>
                  </a:cubicBezTo>
                  <a:lnTo>
                    <a:pt x="0" y="5008"/>
                  </a:lnTo>
                  <a:lnTo>
                    <a:pt x="4487" y="5008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7" name="Google Shape;22097;p67"/>
            <p:cNvSpPr/>
            <p:nvPr/>
          </p:nvSpPr>
          <p:spPr>
            <a:xfrm>
              <a:off x="7481063" y="3993825"/>
              <a:ext cx="83675" cy="60150"/>
            </a:xfrm>
            <a:custGeom>
              <a:avLst/>
              <a:gdLst/>
              <a:ahLst/>
              <a:cxnLst/>
              <a:rect l="l" t="t" r="r" b="b"/>
              <a:pathLst>
                <a:path w="3347" h="2406" extrusionOk="0">
                  <a:moveTo>
                    <a:pt x="1661" y="1"/>
                  </a:moveTo>
                  <a:cubicBezTo>
                    <a:pt x="744" y="1"/>
                    <a:pt x="0" y="745"/>
                    <a:pt x="0" y="1662"/>
                  </a:cubicBezTo>
                  <a:cubicBezTo>
                    <a:pt x="0" y="1959"/>
                    <a:pt x="50" y="2207"/>
                    <a:pt x="174" y="2406"/>
                  </a:cubicBezTo>
                  <a:lnTo>
                    <a:pt x="3198" y="2406"/>
                  </a:lnTo>
                  <a:cubicBezTo>
                    <a:pt x="3272" y="2207"/>
                    <a:pt x="3347" y="1959"/>
                    <a:pt x="3347" y="1662"/>
                  </a:cubicBezTo>
                  <a:cubicBezTo>
                    <a:pt x="3347" y="745"/>
                    <a:pt x="2603" y="1"/>
                    <a:pt x="1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8" name="Google Shape;22098;p67"/>
            <p:cNvSpPr/>
            <p:nvPr/>
          </p:nvSpPr>
          <p:spPr>
            <a:xfrm>
              <a:off x="7151963" y="3987650"/>
              <a:ext cx="168600" cy="61975"/>
            </a:xfrm>
            <a:custGeom>
              <a:avLst/>
              <a:gdLst/>
              <a:ahLst/>
              <a:cxnLst/>
              <a:rect l="l" t="t" r="r" b="b"/>
              <a:pathLst>
                <a:path w="6744" h="2479" extrusionOk="0">
                  <a:moveTo>
                    <a:pt x="3372" y="0"/>
                  </a:moveTo>
                  <a:cubicBezTo>
                    <a:pt x="2629" y="0"/>
                    <a:pt x="1885" y="248"/>
                    <a:pt x="1265" y="719"/>
                  </a:cubicBezTo>
                  <a:cubicBezTo>
                    <a:pt x="645" y="1140"/>
                    <a:pt x="199" y="1760"/>
                    <a:pt x="1" y="2479"/>
                  </a:cubicBezTo>
                  <a:lnTo>
                    <a:pt x="6744" y="2479"/>
                  </a:lnTo>
                  <a:cubicBezTo>
                    <a:pt x="6521" y="1760"/>
                    <a:pt x="6074" y="1140"/>
                    <a:pt x="5479" y="719"/>
                  </a:cubicBezTo>
                  <a:cubicBezTo>
                    <a:pt x="4860" y="248"/>
                    <a:pt x="4141" y="0"/>
                    <a:pt x="3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9" name="Google Shape;22099;p67"/>
            <p:cNvSpPr/>
            <p:nvPr/>
          </p:nvSpPr>
          <p:spPr>
            <a:xfrm>
              <a:off x="7404213" y="3993825"/>
              <a:ext cx="83675" cy="60150"/>
            </a:xfrm>
            <a:custGeom>
              <a:avLst/>
              <a:gdLst/>
              <a:ahLst/>
              <a:cxnLst/>
              <a:rect l="l" t="t" r="r" b="b"/>
              <a:pathLst>
                <a:path w="3347" h="2406" extrusionOk="0">
                  <a:moveTo>
                    <a:pt x="1686" y="1"/>
                  </a:moveTo>
                  <a:cubicBezTo>
                    <a:pt x="744" y="1"/>
                    <a:pt x="0" y="745"/>
                    <a:pt x="0" y="1662"/>
                  </a:cubicBezTo>
                  <a:cubicBezTo>
                    <a:pt x="0" y="1959"/>
                    <a:pt x="75" y="2207"/>
                    <a:pt x="199" y="2406"/>
                  </a:cubicBezTo>
                  <a:lnTo>
                    <a:pt x="3198" y="2406"/>
                  </a:lnTo>
                  <a:cubicBezTo>
                    <a:pt x="3297" y="2207"/>
                    <a:pt x="3347" y="1959"/>
                    <a:pt x="3347" y="1662"/>
                  </a:cubicBezTo>
                  <a:cubicBezTo>
                    <a:pt x="3347" y="745"/>
                    <a:pt x="2603" y="1"/>
                    <a:pt x="16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0" name="Google Shape;22100;p67"/>
            <p:cNvSpPr/>
            <p:nvPr/>
          </p:nvSpPr>
          <p:spPr>
            <a:xfrm>
              <a:off x="7151963" y="3917600"/>
              <a:ext cx="74400" cy="82450"/>
            </a:xfrm>
            <a:custGeom>
              <a:avLst/>
              <a:gdLst/>
              <a:ahLst/>
              <a:cxnLst/>
              <a:rect l="l" t="t" r="r" b="b"/>
              <a:pathLst>
                <a:path w="2976" h="3298" extrusionOk="0">
                  <a:moveTo>
                    <a:pt x="1" y="1"/>
                  </a:moveTo>
                  <a:lnTo>
                    <a:pt x="1067" y="2157"/>
                  </a:lnTo>
                  <a:lnTo>
                    <a:pt x="2976" y="3298"/>
                  </a:lnTo>
                  <a:lnTo>
                    <a:pt x="2976" y="2232"/>
                  </a:lnTo>
                  <a:cubicBezTo>
                    <a:pt x="2976" y="992"/>
                    <a:pt x="1959" y="1"/>
                    <a:pt x="7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1" name="Google Shape;22101;p67"/>
            <p:cNvSpPr/>
            <p:nvPr/>
          </p:nvSpPr>
          <p:spPr>
            <a:xfrm>
              <a:off x="7150738" y="3917600"/>
              <a:ext cx="74400" cy="82450"/>
            </a:xfrm>
            <a:custGeom>
              <a:avLst/>
              <a:gdLst/>
              <a:ahLst/>
              <a:cxnLst/>
              <a:rect l="l" t="t" r="r" b="b"/>
              <a:pathLst>
                <a:path w="2976" h="3298" extrusionOk="0">
                  <a:moveTo>
                    <a:pt x="0" y="1"/>
                  </a:moveTo>
                  <a:lnTo>
                    <a:pt x="0" y="1067"/>
                  </a:lnTo>
                  <a:cubicBezTo>
                    <a:pt x="0" y="2306"/>
                    <a:pt x="992" y="3298"/>
                    <a:pt x="2231" y="3298"/>
                  </a:cubicBezTo>
                  <a:lnTo>
                    <a:pt x="2975" y="32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2" name="Google Shape;22102;p67"/>
            <p:cNvSpPr/>
            <p:nvPr/>
          </p:nvSpPr>
          <p:spPr>
            <a:xfrm>
              <a:off x="7151963" y="4044025"/>
              <a:ext cx="229325" cy="84325"/>
            </a:xfrm>
            <a:custGeom>
              <a:avLst/>
              <a:gdLst/>
              <a:ahLst/>
              <a:cxnLst/>
              <a:rect l="l" t="t" r="r" b="b"/>
              <a:pathLst>
                <a:path w="9173" h="3373" extrusionOk="0">
                  <a:moveTo>
                    <a:pt x="1" y="1"/>
                  </a:moveTo>
                  <a:lnTo>
                    <a:pt x="1" y="2579"/>
                  </a:lnTo>
                  <a:lnTo>
                    <a:pt x="8256" y="3372"/>
                  </a:lnTo>
                  <a:lnTo>
                    <a:pt x="9173" y="1587"/>
                  </a:lnTo>
                  <a:lnTo>
                    <a:pt x="8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3" name="Google Shape;22103;p67"/>
            <p:cNvSpPr/>
            <p:nvPr/>
          </p:nvSpPr>
          <p:spPr>
            <a:xfrm>
              <a:off x="7357738" y="4044025"/>
              <a:ext cx="207000" cy="84325"/>
            </a:xfrm>
            <a:custGeom>
              <a:avLst/>
              <a:gdLst/>
              <a:ahLst/>
              <a:cxnLst/>
              <a:rect l="l" t="t" r="r" b="b"/>
              <a:pathLst>
                <a:path w="8280" h="3373" extrusionOk="0">
                  <a:moveTo>
                    <a:pt x="0" y="1"/>
                  </a:moveTo>
                  <a:lnTo>
                    <a:pt x="0" y="3372"/>
                  </a:lnTo>
                  <a:lnTo>
                    <a:pt x="8280" y="2579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4" name="Google Shape;22104;p67"/>
            <p:cNvSpPr/>
            <p:nvPr/>
          </p:nvSpPr>
          <p:spPr>
            <a:xfrm>
              <a:off x="7151963" y="4153100"/>
              <a:ext cx="233675" cy="83075"/>
            </a:xfrm>
            <a:custGeom>
              <a:avLst/>
              <a:gdLst/>
              <a:ahLst/>
              <a:cxnLst/>
              <a:rect l="l" t="t" r="r" b="b"/>
              <a:pathLst>
                <a:path w="9347" h="3323" extrusionOk="0">
                  <a:moveTo>
                    <a:pt x="8256" y="1"/>
                  </a:moveTo>
                  <a:lnTo>
                    <a:pt x="1" y="745"/>
                  </a:lnTo>
                  <a:lnTo>
                    <a:pt x="1" y="3323"/>
                  </a:lnTo>
                  <a:lnTo>
                    <a:pt x="8256" y="3323"/>
                  </a:lnTo>
                  <a:lnTo>
                    <a:pt x="9347" y="1860"/>
                  </a:lnTo>
                  <a:lnTo>
                    <a:pt x="8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5" name="Google Shape;22105;p67"/>
            <p:cNvSpPr/>
            <p:nvPr/>
          </p:nvSpPr>
          <p:spPr>
            <a:xfrm>
              <a:off x="7357738" y="4153100"/>
              <a:ext cx="207000" cy="83075"/>
            </a:xfrm>
            <a:custGeom>
              <a:avLst/>
              <a:gdLst/>
              <a:ahLst/>
              <a:cxnLst/>
              <a:rect l="l" t="t" r="r" b="b"/>
              <a:pathLst>
                <a:path w="8280" h="3323" extrusionOk="0">
                  <a:moveTo>
                    <a:pt x="0" y="1"/>
                  </a:moveTo>
                  <a:lnTo>
                    <a:pt x="0" y="3323"/>
                  </a:lnTo>
                  <a:lnTo>
                    <a:pt x="8280" y="3323"/>
                  </a:lnTo>
                  <a:lnTo>
                    <a:pt x="8280" y="7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6" name="Google Shape;22106;p67"/>
            <p:cNvSpPr/>
            <p:nvPr/>
          </p:nvSpPr>
          <p:spPr>
            <a:xfrm>
              <a:off x="7151963" y="4107250"/>
              <a:ext cx="228100" cy="65725"/>
            </a:xfrm>
            <a:custGeom>
              <a:avLst/>
              <a:gdLst/>
              <a:ahLst/>
              <a:cxnLst/>
              <a:rect l="l" t="t" r="r" b="b"/>
              <a:pathLst>
                <a:path w="9124" h="2629" extrusionOk="0">
                  <a:moveTo>
                    <a:pt x="1" y="0"/>
                  </a:moveTo>
                  <a:lnTo>
                    <a:pt x="1" y="50"/>
                  </a:lnTo>
                  <a:lnTo>
                    <a:pt x="1" y="2628"/>
                  </a:lnTo>
                  <a:lnTo>
                    <a:pt x="8305" y="2628"/>
                  </a:lnTo>
                  <a:lnTo>
                    <a:pt x="9123" y="1289"/>
                  </a:lnTo>
                  <a:lnTo>
                    <a:pt x="83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7" name="Google Shape;22107;p67"/>
            <p:cNvSpPr/>
            <p:nvPr/>
          </p:nvSpPr>
          <p:spPr>
            <a:xfrm>
              <a:off x="7358338" y="4108475"/>
              <a:ext cx="207025" cy="64500"/>
            </a:xfrm>
            <a:custGeom>
              <a:avLst/>
              <a:gdLst/>
              <a:ahLst/>
              <a:cxnLst/>
              <a:rect l="l" t="t" r="r" b="b"/>
              <a:pathLst>
                <a:path w="8281" h="2580" extrusionOk="0">
                  <a:moveTo>
                    <a:pt x="1" y="1"/>
                  </a:moveTo>
                  <a:lnTo>
                    <a:pt x="1" y="2579"/>
                  </a:lnTo>
                  <a:lnTo>
                    <a:pt x="8281" y="2579"/>
                  </a:lnTo>
                  <a:lnTo>
                    <a:pt x="82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08" name="Google Shape;22108;p67"/>
          <p:cNvGrpSpPr/>
          <p:nvPr/>
        </p:nvGrpSpPr>
        <p:grpSpPr>
          <a:xfrm>
            <a:off x="7570275" y="3145425"/>
            <a:ext cx="316100" cy="414625"/>
            <a:chOff x="7570275" y="3145425"/>
            <a:chExt cx="316100" cy="414625"/>
          </a:xfrm>
        </p:grpSpPr>
        <p:sp>
          <p:nvSpPr>
            <p:cNvPr id="22109" name="Google Shape;22109;p67"/>
            <p:cNvSpPr/>
            <p:nvPr/>
          </p:nvSpPr>
          <p:spPr>
            <a:xfrm>
              <a:off x="7782225" y="3205525"/>
              <a:ext cx="23575" cy="211975"/>
            </a:xfrm>
            <a:custGeom>
              <a:avLst/>
              <a:gdLst/>
              <a:ahLst/>
              <a:cxnLst/>
              <a:rect l="l" t="t" r="r" b="b"/>
              <a:pathLst>
                <a:path w="943" h="8479" extrusionOk="0">
                  <a:moveTo>
                    <a:pt x="1" y="1"/>
                  </a:moveTo>
                  <a:lnTo>
                    <a:pt x="1" y="8479"/>
                  </a:lnTo>
                  <a:lnTo>
                    <a:pt x="943" y="8479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0" name="Google Shape;22110;p67"/>
            <p:cNvSpPr/>
            <p:nvPr/>
          </p:nvSpPr>
          <p:spPr>
            <a:xfrm>
              <a:off x="7596300" y="3205525"/>
              <a:ext cx="23575" cy="211975"/>
            </a:xfrm>
            <a:custGeom>
              <a:avLst/>
              <a:gdLst/>
              <a:ahLst/>
              <a:cxnLst/>
              <a:rect l="l" t="t" r="r" b="b"/>
              <a:pathLst>
                <a:path w="943" h="8479" extrusionOk="0">
                  <a:moveTo>
                    <a:pt x="1" y="1"/>
                  </a:moveTo>
                  <a:lnTo>
                    <a:pt x="1" y="8479"/>
                  </a:lnTo>
                  <a:lnTo>
                    <a:pt x="943" y="8479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1" name="Google Shape;22111;p67"/>
            <p:cNvSpPr/>
            <p:nvPr/>
          </p:nvSpPr>
          <p:spPr>
            <a:xfrm>
              <a:off x="7782700" y="3205525"/>
              <a:ext cx="23575" cy="211975"/>
            </a:xfrm>
            <a:custGeom>
              <a:avLst/>
              <a:gdLst/>
              <a:ahLst/>
              <a:cxnLst/>
              <a:rect l="l" t="t" r="r" b="b"/>
              <a:pathLst>
                <a:path w="943" h="8479" extrusionOk="0">
                  <a:moveTo>
                    <a:pt x="1" y="1"/>
                  </a:moveTo>
                  <a:lnTo>
                    <a:pt x="1" y="8479"/>
                  </a:lnTo>
                  <a:lnTo>
                    <a:pt x="943" y="8479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rgbClr val="FFFFFF">
                <a:alpha val="51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2" name="Google Shape;22112;p67"/>
            <p:cNvSpPr/>
            <p:nvPr/>
          </p:nvSpPr>
          <p:spPr>
            <a:xfrm>
              <a:off x="7596775" y="3205525"/>
              <a:ext cx="23575" cy="211975"/>
            </a:xfrm>
            <a:custGeom>
              <a:avLst/>
              <a:gdLst/>
              <a:ahLst/>
              <a:cxnLst/>
              <a:rect l="l" t="t" r="r" b="b"/>
              <a:pathLst>
                <a:path w="943" h="8479" extrusionOk="0">
                  <a:moveTo>
                    <a:pt x="1" y="1"/>
                  </a:moveTo>
                  <a:lnTo>
                    <a:pt x="1" y="8479"/>
                  </a:lnTo>
                  <a:lnTo>
                    <a:pt x="943" y="8479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rgbClr val="FFFFFF">
                <a:alpha val="51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3" name="Google Shape;22113;p67"/>
            <p:cNvSpPr/>
            <p:nvPr/>
          </p:nvSpPr>
          <p:spPr>
            <a:xfrm>
              <a:off x="7596300" y="3454050"/>
              <a:ext cx="116550" cy="56425"/>
            </a:xfrm>
            <a:custGeom>
              <a:avLst/>
              <a:gdLst/>
              <a:ahLst/>
              <a:cxnLst/>
              <a:rect l="l" t="t" r="r" b="b"/>
              <a:pathLst>
                <a:path w="4662" h="2257" extrusionOk="0">
                  <a:moveTo>
                    <a:pt x="4166" y="0"/>
                  </a:moveTo>
                  <a:lnTo>
                    <a:pt x="1" y="298"/>
                  </a:lnTo>
                  <a:lnTo>
                    <a:pt x="1" y="1785"/>
                  </a:lnTo>
                  <a:lnTo>
                    <a:pt x="4166" y="2256"/>
                  </a:lnTo>
                  <a:lnTo>
                    <a:pt x="4661" y="1165"/>
                  </a:lnTo>
                  <a:lnTo>
                    <a:pt x="4166" y="0"/>
                  </a:lnTo>
                  <a:close/>
                </a:path>
              </a:pathLst>
            </a:custGeom>
            <a:solidFill>
              <a:srgbClr val="FC4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4" name="Google Shape;22114;p67"/>
            <p:cNvSpPr/>
            <p:nvPr/>
          </p:nvSpPr>
          <p:spPr>
            <a:xfrm>
              <a:off x="7701675" y="3454050"/>
              <a:ext cx="104125" cy="56425"/>
            </a:xfrm>
            <a:custGeom>
              <a:avLst/>
              <a:gdLst/>
              <a:ahLst/>
              <a:cxnLst/>
              <a:rect l="l" t="t" r="r" b="b"/>
              <a:pathLst>
                <a:path w="4165" h="2257" extrusionOk="0">
                  <a:moveTo>
                    <a:pt x="0" y="0"/>
                  </a:moveTo>
                  <a:lnTo>
                    <a:pt x="0" y="2256"/>
                  </a:lnTo>
                  <a:lnTo>
                    <a:pt x="4165" y="1810"/>
                  </a:lnTo>
                  <a:lnTo>
                    <a:pt x="4165" y="2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5" name="Google Shape;22115;p67"/>
            <p:cNvSpPr/>
            <p:nvPr/>
          </p:nvSpPr>
          <p:spPr>
            <a:xfrm>
              <a:off x="7701675" y="3514150"/>
              <a:ext cx="104125" cy="45900"/>
            </a:xfrm>
            <a:custGeom>
              <a:avLst/>
              <a:gdLst/>
              <a:ahLst/>
              <a:cxnLst/>
              <a:rect l="l" t="t" r="r" b="b"/>
              <a:pathLst>
                <a:path w="4165" h="1836" extrusionOk="0">
                  <a:moveTo>
                    <a:pt x="0" y="1"/>
                  </a:moveTo>
                  <a:lnTo>
                    <a:pt x="496" y="1835"/>
                  </a:lnTo>
                  <a:lnTo>
                    <a:pt x="4165" y="1835"/>
                  </a:lnTo>
                  <a:lnTo>
                    <a:pt x="4165" y="1810"/>
                  </a:lnTo>
                  <a:lnTo>
                    <a:pt x="4165" y="373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6" name="Google Shape;22116;p67"/>
            <p:cNvSpPr/>
            <p:nvPr/>
          </p:nvSpPr>
          <p:spPr>
            <a:xfrm>
              <a:off x="7596925" y="3513550"/>
              <a:ext cx="104775" cy="45875"/>
            </a:xfrm>
            <a:custGeom>
              <a:avLst/>
              <a:gdLst/>
              <a:ahLst/>
              <a:cxnLst/>
              <a:rect l="l" t="t" r="r" b="b"/>
              <a:pathLst>
                <a:path w="4191" h="1835" extrusionOk="0">
                  <a:moveTo>
                    <a:pt x="4190" y="0"/>
                  </a:moveTo>
                  <a:lnTo>
                    <a:pt x="1" y="372"/>
                  </a:lnTo>
                  <a:lnTo>
                    <a:pt x="1" y="1834"/>
                  </a:lnTo>
                  <a:lnTo>
                    <a:pt x="3694" y="1834"/>
                  </a:lnTo>
                  <a:lnTo>
                    <a:pt x="41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7" name="Google Shape;22117;p67"/>
            <p:cNvSpPr/>
            <p:nvPr/>
          </p:nvSpPr>
          <p:spPr>
            <a:xfrm>
              <a:off x="7596300" y="3457750"/>
              <a:ext cx="111575" cy="101675"/>
            </a:xfrm>
            <a:custGeom>
              <a:avLst/>
              <a:gdLst/>
              <a:ahLst/>
              <a:cxnLst/>
              <a:rect l="l" t="t" r="r" b="b"/>
              <a:pathLst>
                <a:path w="4463" h="4067" extrusionOk="0">
                  <a:moveTo>
                    <a:pt x="1984" y="1"/>
                  </a:moveTo>
                  <a:lnTo>
                    <a:pt x="1984" y="1662"/>
                  </a:lnTo>
                  <a:lnTo>
                    <a:pt x="1" y="1662"/>
                  </a:lnTo>
                  <a:lnTo>
                    <a:pt x="1" y="2629"/>
                  </a:lnTo>
                  <a:lnTo>
                    <a:pt x="3719" y="2629"/>
                  </a:lnTo>
                  <a:lnTo>
                    <a:pt x="3719" y="4066"/>
                  </a:lnTo>
                  <a:lnTo>
                    <a:pt x="4215" y="4066"/>
                  </a:lnTo>
                  <a:lnTo>
                    <a:pt x="4463" y="3025"/>
                  </a:lnTo>
                  <a:lnTo>
                    <a:pt x="4215" y="1662"/>
                  </a:lnTo>
                  <a:lnTo>
                    <a:pt x="2926" y="1662"/>
                  </a:lnTo>
                  <a:lnTo>
                    <a:pt x="29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8" name="Google Shape;22118;p67"/>
            <p:cNvSpPr/>
            <p:nvPr/>
          </p:nvSpPr>
          <p:spPr>
            <a:xfrm>
              <a:off x="7700425" y="3457750"/>
              <a:ext cx="105375" cy="101675"/>
            </a:xfrm>
            <a:custGeom>
              <a:avLst/>
              <a:gdLst/>
              <a:ahLst/>
              <a:cxnLst/>
              <a:rect l="l" t="t" r="r" b="b"/>
              <a:pathLst>
                <a:path w="4215" h="4067" extrusionOk="0">
                  <a:moveTo>
                    <a:pt x="1240" y="1"/>
                  </a:moveTo>
                  <a:lnTo>
                    <a:pt x="1240" y="1662"/>
                  </a:lnTo>
                  <a:lnTo>
                    <a:pt x="1" y="1662"/>
                  </a:lnTo>
                  <a:lnTo>
                    <a:pt x="1" y="4066"/>
                  </a:lnTo>
                  <a:lnTo>
                    <a:pt x="496" y="4066"/>
                  </a:lnTo>
                  <a:lnTo>
                    <a:pt x="496" y="2629"/>
                  </a:lnTo>
                  <a:lnTo>
                    <a:pt x="4215" y="2629"/>
                  </a:lnTo>
                  <a:lnTo>
                    <a:pt x="4215" y="1662"/>
                  </a:lnTo>
                  <a:lnTo>
                    <a:pt x="2207" y="1662"/>
                  </a:lnTo>
                  <a:lnTo>
                    <a:pt x="22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9" name="Google Shape;22119;p67"/>
            <p:cNvSpPr/>
            <p:nvPr/>
          </p:nvSpPr>
          <p:spPr>
            <a:xfrm>
              <a:off x="7570275" y="3145425"/>
              <a:ext cx="148150" cy="65700"/>
            </a:xfrm>
            <a:custGeom>
              <a:avLst/>
              <a:gdLst/>
              <a:ahLst/>
              <a:cxnLst/>
              <a:rect l="l" t="t" r="r" b="b"/>
              <a:pathLst>
                <a:path w="5926" h="2628" extrusionOk="0">
                  <a:moveTo>
                    <a:pt x="968" y="0"/>
                  </a:moveTo>
                  <a:lnTo>
                    <a:pt x="1" y="2628"/>
                  </a:lnTo>
                  <a:lnTo>
                    <a:pt x="5207" y="2628"/>
                  </a:lnTo>
                  <a:lnTo>
                    <a:pt x="5925" y="1388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0" name="Google Shape;22120;p67"/>
            <p:cNvSpPr/>
            <p:nvPr/>
          </p:nvSpPr>
          <p:spPr>
            <a:xfrm>
              <a:off x="7700425" y="3145425"/>
              <a:ext cx="130175" cy="65700"/>
            </a:xfrm>
            <a:custGeom>
              <a:avLst/>
              <a:gdLst/>
              <a:ahLst/>
              <a:cxnLst/>
              <a:rect l="l" t="t" r="r" b="b"/>
              <a:pathLst>
                <a:path w="5207" h="2628" extrusionOk="0">
                  <a:moveTo>
                    <a:pt x="1" y="0"/>
                  </a:moveTo>
                  <a:lnTo>
                    <a:pt x="1" y="2628"/>
                  </a:lnTo>
                  <a:lnTo>
                    <a:pt x="5206" y="2628"/>
                  </a:lnTo>
                  <a:lnTo>
                    <a:pt x="42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1" name="Google Shape;22121;p67"/>
            <p:cNvSpPr/>
            <p:nvPr/>
          </p:nvSpPr>
          <p:spPr>
            <a:xfrm>
              <a:off x="7700425" y="3243950"/>
              <a:ext cx="140700" cy="24200"/>
            </a:xfrm>
            <a:custGeom>
              <a:avLst/>
              <a:gdLst/>
              <a:ahLst/>
              <a:cxnLst/>
              <a:rect l="l" t="t" r="r" b="b"/>
              <a:pathLst>
                <a:path w="5628" h="968" extrusionOk="0">
                  <a:moveTo>
                    <a:pt x="496" y="1"/>
                  </a:moveTo>
                  <a:lnTo>
                    <a:pt x="1" y="298"/>
                  </a:lnTo>
                  <a:lnTo>
                    <a:pt x="1" y="967"/>
                  </a:lnTo>
                  <a:lnTo>
                    <a:pt x="5157" y="967"/>
                  </a:lnTo>
                  <a:lnTo>
                    <a:pt x="5628" y="472"/>
                  </a:lnTo>
                  <a:lnTo>
                    <a:pt x="51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2" name="Google Shape;22122;p67"/>
            <p:cNvSpPr/>
            <p:nvPr/>
          </p:nvSpPr>
          <p:spPr>
            <a:xfrm>
              <a:off x="7573375" y="3243950"/>
              <a:ext cx="127075" cy="24200"/>
            </a:xfrm>
            <a:custGeom>
              <a:avLst/>
              <a:gdLst/>
              <a:ahLst/>
              <a:cxnLst/>
              <a:rect l="l" t="t" r="r" b="b"/>
              <a:pathLst>
                <a:path w="5083" h="968" extrusionOk="0">
                  <a:moveTo>
                    <a:pt x="1" y="1"/>
                  </a:moveTo>
                  <a:lnTo>
                    <a:pt x="1" y="967"/>
                  </a:lnTo>
                  <a:lnTo>
                    <a:pt x="5083" y="967"/>
                  </a:lnTo>
                  <a:lnTo>
                    <a:pt x="5083" y="298"/>
                  </a:lnTo>
                  <a:lnTo>
                    <a:pt x="45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3" name="Google Shape;22123;p67"/>
            <p:cNvSpPr/>
            <p:nvPr/>
          </p:nvSpPr>
          <p:spPr>
            <a:xfrm>
              <a:off x="7689275" y="3243325"/>
              <a:ext cx="18600" cy="72550"/>
            </a:xfrm>
            <a:custGeom>
              <a:avLst/>
              <a:gdLst/>
              <a:ahLst/>
              <a:cxnLst/>
              <a:rect l="l" t="t" r="r" b="b"/>
              <a:pathLst>
                <a:path w="744" h="2902" extrusionOk="0">
                  <a:moveTo>
                    <a:pt x="0" y="1"/>
                  </a:moveTo>
                  <a:lnTo>
                    <a:pt x="0" y="2901"/>
                  </a:lnTo>
                  <a:lnTo>
                    <a:pt x="496" y="2901"/>
                  </a:lnTo>
                  <a:lnTo>
                    <a:pt x="744" y="1439"/>
                  </a:lnTo>
                  <a:lnTo>
                    <a:pt x="4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4" name="Google Shape;22124;p67"/>
            <p:cNvSpPr/>
            <p:nvPr/>
          </p:nvSpPr>
          <p:spPr>
            <a:xfrm>
              <a:off x="7700425" y="3243325"/>
              <a:ext cx="12425" cy="72550"/>
            </a:xfrm>
            <a:custGeom>
              <a:avLst/>
              <a:gdLst/>
              <a:ahLst/>
              <a:cxnLst/>
              <a:rect l="l" t="t" r="r" b="b"/>
              <a:pathLst>
                <a:path w="497" h="2902" extrusionOk="0">
                  <a:moveTo>
                    <a:pt x="1" y="1"/>
                  </a:moveTo>
                  <a:lnTo>
                    <a:pt x="1" y="2901"/>
                  </a:lnTo>
                  <a:lnTo>
                    <a:pt x="496" y="2901"/>
                  </a:lnTo>
                  <a:lnTo>
                    <a:pt x="4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5" name="Google Shape;22125;p67"/>
            <p:cNvSpPr/>
            <p:nvPr/>
          </p:nvSpPr>
          <p:spPr>
            <a:xfrm>
              <a:off x="7665100" y="3309025"/>
              <a:ext cx="47750" cy="71300"/>
            </a:xfrm>
            <a:custGeom>
              <a:avLst/>
              <a:gdLst/>
              <a:ahLst/>
              <a:cxnLst/>
              <a:rect l="l" t="t" r="r" b="b"/>
              <a:pathLst>
                <a:path w="1910" h="2852" extrusionOk="0">
                  <a:moveTo>
                    <a:pt x="1" y="1"/>
                  </a:moveTo>
                  <a:lnTo>
                    <a:pt x="1" y="1414"/>
                  </a:lnTo>
                  <a:cubicBezTo>
                    <a:pt x="1" y="2207"/>
                    <a:pt x="645" y="2851"/>
                    <a:pt x="1414" y="2851"/>
                  </a:cubicBezTo>
                  <a:lnTo>
                    <a:pt x="1909" y="1414"/>
                  </a:lnTo>
                  <a:lnTo>
                    <a:pt x="141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6" name="Google Shape;22126;p67"/>
            <p:cNvSpPr/>
            <p:nvPr/>
          </p:nvSpPr>
          <p:spPr>
            <a:xfrm>
              <a:off x="7700425" y="3309025"/>
              <a:ext cx="35975" cy="71300"/>
            </a:xfrm>
            <a:custGeom>
              <a:avLst/>
              <a:gdLst/>
              <a:ahLst/>
              <a:cxnLst/>
              <a:rect l="l" t="t" r="r" b="b"/>
              <a:pathLst>
                <a:path w="1439" h="2852" extrusionOk="0">
                  <a:moveTo>
                    <a:pt x="1" y="1"/>
                  </a:moveTo>
                  <a:lnTo>
                    <a:pt x="1" y="2851"/>
                  </a:lnTo>
                  <a:cubicBezTo>
                    <a:pt x="794" y="2851"/>
                    <a:pt x="1438" y="2182"/>
                    <a:pt x="1438" y="1414"/>
                  </a:cubicBezTo>
                  <a:lnTo>
                    <a:pt x="143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7" name="Google Shape;22127;p67"/>
            <p:cNvSpPr/>
            <p:nvPr/>
          </p:nvSpPr>
          <p:spPr>
            <a:xfrm>
              <a:off x="7572750" y="3412525"/>
              <a:ext cx="150625" cy="48975"/>
            </a:xfrm>
            <a:custGeom>
              <a:avLst/>
              <a:gdLst/>
              <a:ahLst/>
              <a:cxnLst/>
              <a:rect l="l" t="t" r="r" b="b"/>
              <a:pathLst>
                <a:path w="6025" h="1959" extrusionOk="0">
                  <a:moveTo>
                    <a:pt x="1" y="0"/>
                  </a:moveTo>
                  <a:lnTo>
                    <a:pt x="1" y="50"/>
                  </a:lnTo>
                  <a:lnTo>
                    <a:pt x="1" y="1959"/>
                  </a:lnTo>
                  <a:lnTo>
                    <a:pt x="5157" y="1959"/>
                  </a:lnTo>
                  <a:lnTo>
                    <a:pt x="6025" y="1066"/>
                  </a:lnTo>
                  <a:lnTo>
                    <a:pt x="51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8" name="Google Shape;22128;p67"/>
            <p:cNvSpPr/>
            <p:nvPr/>
          </p:nvSpPr>
          <p:spPr>
            <a:xfrm>
              <a:off x="7700425" y="3413750"/>
              <a:ext cx="128925" cy="47750"/>
            </a:xfrm>
            <a:custGeom>
              <a:avLst/>
              <a:gdLst/>
              <a:ahLst/>
              <a:cxnLst/>
              <a:rect l="l" t="t" r="r" b="b"/>
              <a:pathLst>
                <a:path w="5157" h="1910" extrusionOk="0">
                  <a:moveTo>
                    <a:pt x="1" y="1"/>
                  </a:moveTo>
                  <a:lnTo>
                    <a:pt x="1" y="1910"/>
                  </a:lnTo>
                  <a:lnTo>
                    <a:pt x="5157" y="1910"/>
                  </a:lnTo>
                  <a:lnTo>
                    <a:pt x="51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9" name="Google Shape;22129;p67"/>
            <p:cNvSpPr/>
            <p:nvPr/>
          </p:nvSpPr>
          <p:spPr>
            <a:xfrm>
              <a:off x="7829325" y="3243950"/>
              <a:ext cx="57050" cy="62000"/>
            </a:xfrm>
            <a:custGeom>
              <a:avLst/>
              <a:gdLst/>
              <a:ahLst/>
              <a:cxnLst/>
              <a:rect l="l" t="t" r="r" b="b"/>
              <a:pathLst>
                <a:path w="2282" h="2480" extrusionOk="0">
                  <a:moveTo>
                    <a:pt x="1" y="1"/>
                  </a:moveTo>
                  <a:lnTo>
                    <a:pt x="1" y="967"/>
                  </a:lnTo>
                  <a:lnTo>
                    <a:pt x="645" y="967"/>
                  </a:lnTo>
                  <a:lnTo>
                    <a:pt x="645" y="2480"/>
                  </a:lnTo>
                  <a:lnTo>
                    <a:pt x="2281" y="2480"/>
                  </a:lnTo>
                  <a:lnTo>
                    <a:pt x="2281" y="1513"/>
                  </a:lnTo>
                  <a:lnTo>
                    <a:pt x="1612" y="1513"/>
                  </a:lnTo>
                  <a:lnTo>
                    <a:pt x="16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130" name="Google Shape;22130;p67"/>
          <p:cNvSpPr txBox="1">
            <a:spLocks noGrp="1"/>
          </p:cNvSpPr>
          <p:nvPr>
            <p:ph type="title"/>
          </p:nvPr>
        </p:nvSpPr>
        <p:spPr>
          <a:xfrm>
            <a:off x="720000" y="3617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 the village icon pack</a:t>
            </a:r>
            <a:endParaRPr/>
          </a:p>
        </p:txBody>
      </p:sp>
      <p:grpSp>
        <p:nvGrpSpPr>
          <p:cNvPr id="22131" name="Google Shape;22131;p67"/>
          <p:cNvGrpSpPr/>
          <p:nvPr/>
        </p:nvGrpSpPr>
        <p:grpSpPr>
          <a:xfrm>
            <a:off x="1208650" y="1120725"/>
            <a:ext cx="414000" cy="335925"/>
            <a:chOff x="1208650" y="1120725"/>
            <a:chExt cx="414000" cy="335925"/>
          </a:xfrm>
        </p:grpSpPr>
        <p:sp>
          <p:nvSpPr>
            <p:cNvPr id="22132" name="Google Shape;22132;p67"/>
            <p:cNvSpPr/>
            <p:nvPr/>
          </p:nvSpPr>
          <p:spPr>
            <a:xfrm>
              <a:off x="1208650" y="1196950"/>
              <a:ext cx="105375" cy="161175"/>
            </a:xfrm>
            <a:custGeom>
              <a:avLst/>
              <a:gdLst/>
              <a:ahLst/>
              <a:cxnLst/>
              <a:rect l="l" t="t" r="r" b="b"/>
              <a:pathLst>
                <a:path w="4215" h="6447" extrusionOk="0">
                  <a:moveTo>
                    <a:pt x="1240" y="1"/>
                  </a:moveTo>
                  <a:lnTo>
                    <a:pt x="1240" y="1439"/>
                  </a:lnTo>
                  <a:lnTo>
                    <a:pt x="0" y="1439"/>
                  </a:lnTo>
                  <a:lnTo>
                    <a:pt x="0" y="3199"/>
                  </a:lnTo>
                  <a:lnTo>
                    <a:pt x="1240" y="3199"/>
                  </a:lnTo>
                  <a:lnTo>
                    <a:pt x="1240" y="6446"/>
                  </a:lnTo>
                  <a:lnTo>
                    <a:pt x="2975" y="6446"/>
                  </a:lnTo>
                  <a:lnTo>
                    <a:pt x="2975" y="3199"/>
                  </a:lnTo>
                  <a:lnTo>
                    <a:pt x="4214" y="3199"/>
                  </a:lnTo>
                  <a:lnTo>
                    <a:pt x="4214" y="1439"/>
                  </a:lnTo>
                  <a:lnTo>
                    <a:pt x="2975" y="1439"/>
                  </a:lnTo>
                  <a:lnTo>
                    <a:pt x="29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3" name="Google Shape;22133;p67"/>
            <p:cNvSpPr/>
            <p:nvPr/>
          </p:nvSpPr>
          <p:spPr>
            <a:xfrm>
              <a:off x="1208650" y="1196950"/>
              <a:ext cx="105375" cy="161175"/>
            </a:xfrm>
            <a:custGeom>
              <a:avLst/>
              <a:gdLst/>
              <a:ahLst/>
              <a:cxnLst/>
              <a:rect l="l" t="t" r="r" b="b"/>
              <a:pathLst>
                <a:path w="4215" h="6447" extrusionOk="0">
                  <a:moveTo>
                    <a:pt x="1240" y="1"/>
                  </a:moveTo>
                  <a:lnTo>
                    <a:pt x="1240" y="1439"/>
                  </a:lnTo>
                  <a:lnTo>
                    <a:pt x="0" y="1439"/>
                  </a:lnTo>
                  <a:lnTo>
                    <a:pt x="0" y="3199"/>
                  </a:lnTo>
                  <a:lnTo>
                    <a:pt x="1240" y="3199"/>
                  </a:lnTo>
                  <a:lnTo>
                    <a:pt x="1240" y="6446"/>
                  </a:lnTo>
                  <a:lnTo>
                    <a:pt x="2975" y="6446"/>
                  </a:lnTo>
                  <a:lnTo>
                    <a:pt x="2975" y="3199"/>
                  </a:lnTo>
                  <a:lnTo>
                    <a:pt x="4214" y="3199"/>
                  </a:lnTo>
                  <a:lnTo>
                    <a:pt x="4214" y="1439"/>
                  </a:lnTo>
                  <a:lnTo>
                    <a:pt x="2975" y="1439"/>
                  </a:lnTo>
                  <a:lnTo>
                    <a:pt x="2975" y="1"/>
                  </a:lnTo>
                  <a:close/>
                </a:path>
              </a:pathLst>
            </a:custGeom>
            <a:solidFill>
              <a:srgbClr val="63C6E0">
                <a:alpha val="49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4" name="Google Shape;22134;p67"/>
            <p:cNvSpPr/>
            <p:nvPr/>
          </p:nvSpPr>
          <p:spPr>
            <a:xfrm>
              <a:off x="1515425" y="1196950"/>
              <a:ext cx="106600" cy="161175"/>
            </a:xfrm>
            <a:custGeom>
              <a:avLst/>
              <a:gdLst/>
              <a:ahLst/>
              <a:cxnLst/>
              <a:rect l="l" t="t" r="r" b="b"/>
              <a:pathLst>
                <a:path w="4264" h="6447" extrusionOk="0">
                  <a:moveTo>
                    <a:pt x="1240" y="1"/>
                  </a:moveTo>
                  <a:lnTo>
                    <a:pt x="1240" y="1439"/>
                  </a:lnTo>
                  <a:lnTo>
                    <a:pt x="0" y="1439"/>
                  </a:lnTo>
                  <a:lnTo>
                    <a:pt x="0" y="3199"/>
                  </a:lnTo>
                  <a:lnTo>
                    <a:pt x="1240" y="3199"/>
                  </a:lnTo>
                  <a:lnTo>
                    <a:pt x="1240" y="6446"/>
                  </a:lnTo>
                  <a:lnTo>
                    <a:pt x="3024" y="6446"/>
                  </a:lnTo>
                  <a:lnTo>
                    <a:pt x="3024" y="3199"/>
                  </a:lnTo>
                  <a:lnTo>
                    <a:pt x="4264" y="3199"/>
                  </a:lnTo>
                  <a:lnTo>
                    <a:pt x="4264" y="1439"/>
                  </a:lnTo>
                  <a:lnTo>
                    <a:pt x="3024" y="1439"/>
                  </a:lnTo>
                  <a:lnTo>
                    <a:pt x="30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5" name="Google Shape;22135;p67"/>
            <p:cNvSpPr/>
            <p:nvPr/>
          </p:nvSpPr>
          <p:spPr>
            <a:xfrm>
              <a:off x="1514175" y="1337650"/>
              <a:ext cx="107850" cy="64475"/>
            </a:xfrm>
            <a:custGeom>
              <a:avLst/>
              <a:gdLst/>
              <a:ahLst/>
              <a:cxnLst/>
              <a:rect l="l" t="t" r="r" b="b"/>
              <a:pathLst>
                <a:path w="4314" h="2579" extrusionOk="0">
                  <a:moveTo>
                    <a:pt x="0" y="0"/>
                  </a:moveTo>
                  <a:lnTo>
                    <a:pt x="0" y="2578"/>
                  </a:lnTo>
                  <a:lnTo>
                    <a:pt x="4314" y="1884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6" name="Google Shape;22136;p67"/>
            <p:cNvSpPr/>
            <p:nvPr/>
          </p:nvSpPr>
          <p:spPr>
            <a:xfrm>
              <a:off x="1514800" y="1337650"/>
              <a:ext cx="107850" cy="64475"/>
            </a:xfrm>
            <a:custGeom>
              <a:avLst/>
              <a:gdLst/>
              <a:ahLst/>
              <a:cxnLst/>
              <a:rect l="l" t="t" r="r" b="b"/>
              <a:pathLst>
                <a:path w="4314" h="2579" extrusionOk="0">
                  <a:moveTo>
                    <a:pt x="0" y="0"/>
                  </a:moveTo>
                  <a:lnTo>
                    <a:pt x="0" y="2578"/>
                  </a:lnTo>
                  <a:lnTo>
                    <a:pt x="4314" y="1884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63C6E0">
                <a:alpha val="49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7" name="Google Shape;22137;p67"/>
            <p:cNvSpPr/>
            <p:nvPr/>
          </p:nvSpPr>
          <p:spPr>
            <a:xfrm>
              <a:off x="1384025" y="1120725"/>
              <a:ext cx="41550" cy="85550"/>
            </a:xfrm>
            <a:custGeom>
              <a:avLst/>
              <a:gdLst/>
              <a:ahLst/>
              <a:cxnLst/>
              <a:rect l="l" t="t" r="r" b="b"/>
              <a:pathLst>
                <a:path w="1662" h="3422" extrusionOk="0">
                  <a:moveTo>
                    <a:pt x="744" y="1"/>
                  </a:moveTo>
                  <a:lnTo>
                    <a:pt x="744" y="868"/>
                  </a:lnTo>
                  <a:lnTo>
                    <a:pt x="1" y="868"/>
                  </a:lnTo>
                  <a:lnTo>
                    <a:pt x="1" y="1810"/>
                  </a:lnTo>
                  <a:lnTo>
                    <a:pt x="744" y="1810"/>
                  </a:lnTo>
                  <a:lnTo>
                    <a:pt x="744" y="3422"/>
                  </a:lnTo>
                  <a:lnTo>
                    <a:pt x="1240" y="3422"/>
                  </a:lnTo>
                  <a:lnTo>
                    <a:pt x="1662" y="1488"/>
                  </a:lnTo>
                  <a:lnTo>
                    <a:pt x="12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8" name="Google Shape;22138;p67"/>
            <p:cNvSpPr/>
            <p:nvPr/>
          </p:nvSpPr>
          <p:spPr>
            <a:xfrm>
              <a:off x="1415025" y="1120725"/>
              <a:ext cx="31000" cy="85550"/>
            </a:xfrm>
            <a:custGeom>
              <a:avLst/>
              <a:gdLst/>
              <a:ahLst/>
              <a:cxnLst/>
              <a:rect l="l" t="t" r="r" b="b"/>
              <a:pathLst>
                <a:path w="1240" h="3422" extrusionOk="0">
                  <a:moveTo>
                    <a:pt x="0" y="1"/>
                  </a:moveTo>
                  <a:lnTo>
                    <a:pt x="0" y="3422"/>
                  </a:lnTo>
                  <a:lnTo>
                    <a:pt x="496" y="3422"/>
                  </a:lnTo>
                  <a:lnTo>
                    <a:pt x="496" y="1810"/>
                  </a:lnTo>
                  <a:lnTo>
                    <a:pt x="1240" y="1810"/>
                  </a:lnTo>
                  <a:lnTo>
                    <a:pt x="1240" y="868"/>
                  </a:lnTo>
                  <a:lnTo>
                    <a:pt x="496" y="868"/>
                  </a:lnTo>
                  <a:lnTo>
                    <a:pt x="4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9" name="Google Shape;22139;p67"/>
            <p:cNvSpPr/>
            <p:nvPr/>
          </p:nvSpPr>
          <p:spPr>
            <a:xfrm>
              <a:off x="1340650" y="1196950"/>
              <a:ext cx="97325" cy="157450"/>
            </a:xfrm>
            <a:custGeom>
              <a:avLst/>
              <a:gdLst/>
              <a:ahLst/>
              <a:cxnLst/>
              <a:rect l="l" t="t" r="r" b="b"/>
              <a:pathLst>
                <a:path w="3893" h="6298" extrusionOk="0">
                  <a:moveTo>
                    <a:pt x="2975" y="1"/>
                  </a:moveTo>
                  <a:cubicBezTo>
                    <a:pt x="1339" y="1"/>
                    <a:pt x="0" y="1339"/>
                    <a:pt x="0" y="2976"/>
                  </a:cubicBezTo>
                  <a:lnTo>
                    <a:pt x="0" y="5653"/>
                  </a:lnTo>
                  <a:lnTo>
                    <a:pt x="2975" y="6297"/>
                  </a:lnTo>
                  <a:lnTo>
                    <a:pt x="3892" y="3075"/>
                  </a:lnTo>
                  <a:lnTo>
                    <a:pt x="29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0" name="Google Shape;22140;p67"/>
            <p:cNvSpPr/>
            <p:nvPr/>
          </p:nvSpPr>
          <p:spPr>
            <a:xfrm>
              <a:off x="1208650" y="1337650"/>
              <a:ext cx="107850" cy="66325"/>
            </a:xfrm>
            <a:custGeom>
              <a:avLst/>
              <a:gdLst/>
              <a:ahLst/>
              <a:cxnLst/>
              <a:rect l="l" t="t" r="r" b="b"/>
              <a:pathLst>
                <a:path w="4314" h="2653" extrusionOk="0">
                  <a:moveTo>
                    <a:pt x="0" y="0"/>
                  </a:moveTo>
                  <a:lnTo>
                    <a:pt x="0" y="1884"/>
                  </a:lnTo>
                  <a:lnTo>
                    <a:pt x="4314" y="2653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1" name="Google Shape;22141;p67"/>
            <p:cNvSpPr/>
            <p:nvPr/>
          </p:nvSpPr>
          <p:spPr>
            <a:xfrm>
              <a:off x="1208650" y="1391550"/>
              <a:ext cx="223750" cy="52700"/>
            </a:xfrm>
            <a:custGeom>
              <a:avLst/>
              <a:gdLst/>
              <a:ahLst/>
              <a:cxnLst/>
              <a:rect l="l" t="t" r="r" b="b"/>
              <a:pathLst>
                <a:path w="8950" h="2108" extrusionOk="0">
                  <a:moveTo>
                    <a:pt x="4140" y="1"/>
                  </a:moveTo>
                  <a:lnTo>
                    <a:pt x="0" y="670"/>
                  </a:lnTo>
                  <a:lnTo>
                    <a:pt x="0" y="1662"/>
                  </a:lnTo>
                  <a:lnTo>
                    <a:pt x="3198" y="2108"/>
                  </a:lnTo>
                  <a:lnTo>
                    <a:pt x="8280" y="1761"/>
                  </a:lnTo>
                  <a:lnTo>
                    <a:pt x="8949" y="1166"/>
                  </a:lnTo>
                  <a:lnTo>
                    <a:pt x="8255" y="670"/>
                  </a:lnTo>
                  <a:lnTo>
                    <a:pt x="414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2" name="Google Shape;22142;p67"/>
            <p:cNvSpPr/>
            <p:nvPr/>
          </p:nvSpPr>
          <p:spPr>
            <a:xfrm>
              <a:off x="1415025" y="1397750"/>
              <a:ext cx="207000" cy="48975"/>
            </a:xfrm>
            <a:custGeom>
              <a:avLst/>
              <a:gdLst/>
              <a:ahLst/>
              <a:cxnLst/>
              <a:rect l="l" t="t" r="r" b="b"/>
              <a:pathLst>
                <a:path w="8280" h="1959" extrusionOk="0">
                  <a:moveTo>
                    <a:pt x="4388" y="1"/>
                  </a:moveTo>
                  <a:lnTo>
                    <a:pt x="0" y="422"/>
                  </a:lnTo>
                  <a:lnTo>
                    <a:pt x="0" y="1513"/>
                  </a:lnTo>
                  <a:lnTo>
                    <a:pt x="4884" y="1959"/>
                  </a:lnTo>
                  <a:lnTo>
                    <a:pt x="8280" y="1414"/>
                  </a:lnTo>
                  <a:lnTo>
                    <a:pt x="8280" y="447"/>
                  </a:lnTo>
                  <a:lnTo>
                    <a:pt x="43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3" name="Google Shape;22143;p67"/>
            <p:cNvSpPr/>
            <p:nvPr/>
          </p:nvSpPr>
          <p:spPr>
            <a:xfrm>
              <a:off x="1208650" y="1432450"/>
              <a:ext cx="216300" cy="24200"/>
            </a:xfrm>
            <a:custGeom>
              <a:avLst/>
              <a:gdLst/>
              <a:ahLst/>
              <a:cxnLst/>
              <a:rect l="l" t="t" r="r" b="b"/>
              <a:pathLst>
                <a:path w="8652" h="968" extrusionOk="0">
                  <a:moveTo>
                    <a:pt x="0" y="1"/>
                  </a:moveTo>
                  <a:lnTo>
                    <a:pt x="0" y="26"/>
                  </a:lnTo>
                  <a:lnTo>
                    <a:pt x="0" y="968"/>
                  </a:lnTo>
                  <a:lnTo>
                    <a:pt x="8230" y="968"/>
                  </a:lnTo>
                  <a:lnTo>
                    <a:pt x="8652" y="472"/>
                  </a:lnTo>
                  <a:lnTo>
                    <a:pt x="82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4" name="Google Shape;22144;p67"/>
            <p:cNvSpPr/>
            <p:nvPr/>
          </p:nvSpPr>
          <p:spPr>
            <a:xfrm>
              <a:off x="1415625" y="1433075"/>
              <a:ext cx="206400" cy="23575"/>
            </a:xfrm>
            <a:custGeom>
              <a:avLst/>
              <a:gdLst/>
              <a:ahLst/>
              <a:cxnLst/>
              <a:rect l="l" t="t" r="r" b="b"/>
              <a:pathLst>
                <a:path w="8256" h="943" extrusionOk="0">
                  <a:moveTo>
                    <a:pt x="1" y="1"/>
                  </a:moveTo>
                  <a:lnTo>
                    <a:pt x="1" y="943"/>
                  </a:lnTo>
                  <a:lnTo>
                    <a:pt x="8256" y="943"/>
                  </a:lnTo>
                  <a:lnTo>
                    <a:pt x="82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5" name="Google Shape;22145;p67"/>
            <p:cNvSpPr/>
            <p:nvPr/>
          </p:nvSpPr>
          <p:spPr>
            <a:xfrm>
              <a:off x="1415025" y="1196950"/>
              <a:ext cx="74375" cy="156825"/>
            </a:xfrm>
            <a:custGeom>
              <a:avLst/>
              <a:gdLst/>
              <a:ahLst/>
              <a:cxnLst/>
              <a:rect l="l" t="t" r="r" b="b"/>
              <a:pathLst>
                <a:path w="2975" h="6273" extrusionOk="0">
                  <a:moveTo>
                    <a:pt x="0" y="1"/>
                  </a:moveTo>
                  <a:lnTo>
                    <a:pt x="0" y="6273"/>
                  </a:lnTo>
                  <a:lnTo>
                    <a:pt x="2975" y="5628"/>
                  </a:lnTo>
                  <a:lnTo>
                    <a:pt x="2975" y="2976"/>
                  </a:lnTo>
                  <a:cubicBezTo>
                    <a:pt x="2975" y="1339"/>
                    <a:pt x="163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6" name="Google Shape;22146;p67"/>
            <p:cNvSpPr/>
            <p:nvPr/>
          </p:nvSpPr>
          <p:spPr>
            <a:xfrm>
              <a:off x="1341275" y="1336400"/>
              <a:ext cx="89250" cy="63225"/>
            </a:xfrm>
            <a:custGeom>
              <a:avLst/>
              <a:gdLst/>
              <a:ahLst/>
              <a:cxnLst/>
              <a:rect l="l" t="t" r="r" b="b"/>
              <a:pathLst>
                <a:path w="3570" h="2529" extrusionOk="0">
                  <a:moveTo>
                    <a:pt x="0" y="0"/>
                  </a:moveTo>
                  <a:lnTo>
                    <a:pt x="0" y="50"/>
                  </a:lnTo>
                  <a:lnTo>
                    <a:pt x="0" y="2529"/>
                  </a:lnTo>
                  <a:lnTo>
                    <a:pt x="2950" y="2529"/>
                  </a:lnTo>
                  <a:lnTo>
                    <a:pt x="3570" y="1091"/>
                  </a:lnTo>
                  <a:lnTo>
                    <a:pt x="295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7" name="Google Shape;22147;p67"/>
            <p:cNvSpPr/>
            <p:nvPr/>
          </p:nvSpPr>
          <p:spPr>
            <a:xfrm>
              <a:off x="1415625" y="1337650"/>
              <a:ext cx="74400" cy="61975"/>
            </a:xfrm>
            <a:custGeom>
              <a:avLst/>
              <a:gdLst/>
              <a:ahLst/>
              <a:cxnLst/>
              <a:rect l="l" t="t" r="r" b="b"/>
              <a:pathLst>
                <a:path w="2976" h="2479" extrusionOk="0">
                  <a:moveTo>
                    <a:pt x="1" y="0"/>
                  </a:moveTo>
                  <a:lnTo>
                    <a:pt x="1" y="2479"/>
                  </a:lnTo>
                  <a:lnTo>
                    <a:pt x="2976" y="2479"/>
                  </a:lnTo>
                  <a:lnTo>
                    <a:pt x="29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8" name="Google Shape;22148;p67"/>
            <p:cNvSpPr/>
            <p:nvPr/>
          </p:nvSpPr>
          <p:spPr>
            <a:xfrm>
              <a:off x="1208650" y="1384125"/>
              <a:ext cx="216300" cy="23575"/>
            </a:xfrm>
            <a:custGeom>
              <a:avLst/>
              <a:gdLst/>
              <a:ahLst/>
              <a:cxnLst/>
              <a:rect l="l" t="t" r="r" b="b"/>
              <a:pathLst>
                <a:path w="8652" h="943" extrusionOk="0">
                  <a:moveTo>
                    <a:pt x="0" y="0"/>
                  </a:moveTo>
                  <a:lnTo>
                    <a:pt x="0" y="25"/>
                  </a:lnTo>
                  <a:lnTo>
                    <a:pt x="0" y="942"/>
                  </a:lnTo>
                  <a:lnTo>
                    <a:pt x="8230" y="942"/>
                  </a:lnTo>
                  <a:lnTo>
                    <a:pt x="8652" y="446"/>
                  </a:lnTo>
                  <a:lnTo>
                    <a:pt x="823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9" name="Google Shape;22149;p67"/>
            <p:cNvSpPr/>
            <p:nvPr/>
          </p:nvSpPr>
          <p:spPr>
            <a:xfrm>
              <a:off x="1415625" y="1384750"/>
              <a:ext cx="206400" cy="22950"/>
            </a:xfrm>
            <a:custGeom>
              <a:avLst/>
              <a:gdLst/>
              <a:ahLst/>
              <a:cxnLst/>
              <a:rect l="l" t="t" r="r" b="b"/>
              <a:pathLst>
                <a:path w="8256" h="918" extrusionOk="0">
                  <a:moveTo>
                    <a:pt x="1" y="0"/>
                  </a:moveTo>
                  <a:lnTo>
                    <a:pt x="1" y="917"/>
                  </a:lnTo>
                  <a:lnTo>
                    <a:pt x="8256" y="917"/>
                  </a:lnTo>
                  <a:lnTo>
                    <a:pt x="82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0" name="Google Shape;22150;p67"/>
            <p:cNvSpPr/>
            <p:nvPr/>
          </p:nvSpPr>
          <p:spPr>
            <a:xfrm>
              <a:off x="1384013" y="1120725"/>
              <a:ext cx="41550" cy="85550"/>
            </a:xfrm>
            <a:custGeom>
              <a:avLst/>
              <a:gdLst/>
              <a:ahLst/>
              <a:cxnLst/>
              <a:rect l="l" t="t" r="r" b="b"/>
              <a:pathLst>
                <a:path w="1662" h="3422" extrusionOk="0">
                  <a:moveTo>
                    <a:pt x="744" y="1"/>
                  </a:moveTo>
                  <a:lnTo>
                    <a:pt x="744" y="868"/>
                  </a:lnTo>
                  <a:lnTo>
                    <a:pt x="1" y="868"/>
                  </a:lnTo>
                  <a:lnTo>
                    <a:pt x="1" y="1810"/>
                  </a:lnTo>
                  <a:lnTo>
                    <a:pt x="744" y="1810"/>
                  </a:lnTo>
                  <a:lnTo>
                    <a:pt x="744" y="3422"/>
                  </a:lnTo>
                  <a:lnTo>
                    <a:pt x="1240" y="3422"/>
                  </a:lnTo>
                  <a:lnTo>
                    <a:pt x="1662" y="1488"/>
                  </a:lnTo>
                  <a:lnTo>
                    <a:pt x="1240" y="1"/>
                  </a:lnTo>
                  <a:close/>
                </a:path>
              </a:pathLst>
            </a:custGeom>
            <a:solidFill>
              <a:srgbClr val="63C6E0">
                <a:alpha val="49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1" name="Google Shape;22151;p67"/>
            <p:cNvSpPr/>
            <p:nvPr/>
          </p:nvSpPr>
          <p:spPr>
            <a:xfrm>
              <a:off x="1415013" y="1196950"/>
              <a:ext cx="74375" cy="156825"/>
            </a:xfrm>
            <a:custGeom>
              <a:avLst/>
              <a:gdLst/>
              <a:ahLst/>
              <a:cxnLst/>
              <a:rect l="l" t="t" r="r" b="b"/>
              <a:pathLst>
                <a:path w="2975" h="6273" extrusionOk="0">
                  <a:moveTo>
                    <a:pt x="0" y="1"/>
                  </a:moveTo>
                  <a:lnTo>
                    <a:pt x="0" y="6273"/>
                  </a:lnTo>
                  <a:lnTo>
                    <a:pt x="2975" y="5628"/>
                  </a:lnTo>
                  <a:lnTo>
                    <a:pt x="2975" y="2976"/>
                  </a:lnTo>
                  <a:cubicBezTo>
                    <a:pt x="2975" y="1339"/>
                    <a:pt x="1636" y="1"/>
                    <a:pt x="0" y="1"/>
                  </a:cubicBezTo>
                  <a:close/>
                </a:path>
              </a:pathLst>
            </a:custGeom>
            <a:solidFill>
              <a:srgbClr val="63C6E0">
                <a:alpha val="49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2" name="Google Shape;22152;p67"/>
            <p:cNvSpPr/>
            <p:nvPr/>
          </p:nvSpPr>
          <p:spPr>
            <a:xfrm>
              <a:off x="1340950" y="1336225"/>
              <a:ext cx="75600" cy="48900"/>
            </a:xfrm>
            <a:prstGeom prst="rect">
              <a:avLst/>
            </a:prstGeom>
            <a:solidFill>
              <a:srgbClr val="63C6E0">
                <a:alpha val="49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53" name="Google Shape;22153;p67"/>
          <p:cNvGrpSpPr/>
          <p:nvPr/>
        </p:nvGrpSpPr>
        <p:grpSpPr>
          <a:xfrm>
            <a:off x="1908325" y="1100275"/>
            <a:ext cx="414638" cy="377450"/>
            <a:chOff x="1908325" y="1100275"/>
            <a:chExt cx="414638" cy="377450"/>
          </a:xfrm>
        </p:grpSpPr>
        <p:sp>
          <p:nvSpPr>
            <p:cNvPr id="22154" name="Google Shape;22154;p67"/>
            <p:cNvSpPr/>
            <p:nvPr/>
          </p:nvSpPr>
          <p:spPr>
            <a:xfrm>
              <a:off x="2040325" y="1100275"/>
              <a:ext cx="95475" cy="181600"/>
            </a:xfrm>
            <a:custGeom>
              <a:avLst/>
              <a:gdLst/>
              <a:ahLst/>
              <a:cxnLst/>
              <a:rect l="l" t="t" r="r" b="b"/>
              <a:pathLst>
                <a:path w="3819" h="7264" extrusionOk="0">
                  <a:moveTo>
                    <a:pt x="3000" y="1"/>
                  </a:moveTo>
                  <a:cubicBezTo>
                    <a:pt x="2034" y="1"/>
                    <a:pt x="1240" y="819"/>
                    <a:pt x="1240" y="1761"/>
                  </a:cubicBezTo>
                  <a:lnTo>
                    <a:pt x="1240" y="1810"/>
                  </a:lnTo>
                  <a:cubicBezTo>
                    <a:pt x="447" y="2356"/>
                    <a:pt x="1" y="3248"/>
                    <a:pt x="1" y="4240"/>
                  </a:cubicBezTo>
                  <a:cubicBezTo>
                    <a:pt x="1" y="5901"/>
                    <a:pt x="1315" y="7264"/>
                    <a:pt x="3000" y="7264"/>
                  </a:cubicBezTo>
                  <a:lnTo>
                    <a:pt x="3818" y="3620"/>
                  </a:lnTo>
                  <a:lnTo>
                    <a:pt x="30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5" name="Google Shape;22155;p67"/>
            <p:cNvSpPr/>
            <p:nvPr/>
          </p:nvSpPr>
          <p:spPr>
            <a:xfrm>
              <a:off x="2115950" y="1100275"/>
              <a:ext cx="75000" cy="182225"/>
            </a:xfrm>
            <a:custGeom>
              <a:avLst/>
              <a:gdLst/>
              <a:ahLst/>
              <a:cxnLst/>
              <a:rect l="l" t="t" r="r" b="b"/>
              <a:pathLst>
                <a:path w="3000" h="7289" extrusionOk="0">
                  <a:moveTo>
                    <a:pt x="0" y="1"/>
                  </a:moveTo>
                  <a:lnTo>
                    <a:pt x="0" y="7289"/>
                  </a:lnTo>
                  <a:cubicBezTo>
                    <a:pt x="1636" y="7289"/>
                    <a:pt x="3000" y="5925"/>
                    <a:pt x="3000" y="4240"/>
                  </a:cubicBezTo>
                  <a:cubicBezTo>
                    <a:pt x="3000" y="3273"/>
                    <a:pt x="2554" y="2356"/>
                    <a:pt x="1760" y="1810"/>
                  </a:cubicBezTo>
                  <a:lnTo>
                    <a:pt x="1760" y="1761"/>
                  </a:lnTo>
                  <a:cubicBezTo>
                    <a:pt x="1760" y="769"/>
                    <a:pt x="967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6" name="Google Shape;22156;p67"/>
            <p:cNvSpPr/>
            <p:nvPr/>
          </p:nvSpPr>
          <p:spPr>
            <a:xfrm>
              <a:off x="2081250" y="1193250"/>
              <a:ext cx="40925" cy="154950"/>
            </a:xfrm>
            <a:custGeom>
              <a:avLst/>
              <a:gdLst/>
              <a:ahLst/>
              <a:cxnLst/>
              <a:rect l="l" t="t" r="r" b="b"/>
              <a:pathLst>
                <a:path w="1637" h="6198" extrusionOk="0">
                  <a:moveTo>
                    <a:pt x="372" y="0"/>
                  </a:moveTo>
                  <a:lnTo>
                    <a:pt x="0" y="892"/>
                  </a:lnTo>
                  <a:lnTo>
                    <a:pt x="892" y="1264"/>
                  </a:lnTo>
                  <a:lnTo>
                    <a:pt x="892" y="6197"/>
                  </a:lnTo>
                  <a:lnTo>
                    <a:pt x="1388" y="6197"/>
                  </a:lnTo>
                  <a:lnTo>
                    <a:pt x="1636" y="3471"/>
                  </a:lnTo>
                  <a:lnTo>
                    <a:pt x="1388" y="446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7" name="Google Shape;22157;p67"/>
            <p:cNvSpPr/>
            <p:nvPr/>
          </p:nvSpPr>
          <p:spPr>
            <a:xfrm>
              <a:off x="2115325" y="1203150"/>
              <a:ext cx="12425" cy="145050"/>
            </a:xfrm>
            <a:custGeom>
              <a:avLst/>
              <a:gdLst/>
              <a:ahLst/>
              <a:cxnLst/>
              <a:rect l="l" t="t" r="r" b="b"/>
              <a:pathLst>
                <a:path w="497" h="5802" extrusionOk="0">
                  <a:moveTo>
                    <a:pt x="0" y="1"/>
                  </a:moveTo>
                  <a:lnTo>
                    <a:pt x="0" y="5801"/>
                  </a:lnTo>
                  <a:lnTo>
                    <a:pt x="496" y="5801"/>
                  </a:lnTo>
                  <a:lnTo>
                    <a:pt x="496" y="1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33B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8" name="Google Shape;22158;p67"/>
            <p:cNvSpPr/>
            <p:nvPr/>
          </p:nvSpPr>
          <p:spPr>
            <a:xfrm>
              <a:off x="2115300" y="1203150"/>
              <a:ext cx="12425" cy="145050"/>
            </a:xfrm>
            <a:custGeom>
              <a:avLst/>
              <a:gdLst/>
              <a:ahLst/>
              <a:cxnLst/>
              <a:rect l="l" t="t" r="r" b="b"/>
              <a:pathLst>
                <a:path w="497" h="5802" extrusionOk="0">
                  <a:moveTo>
                    <a:pt x="0" y="1"/>
                  </a:moveTo>
                  <a:lnTo>
                    <a:pt x="0" y="5801"/>
                  </a:lnTo>
                  <a:lnTo>
                    <a:pt x="496" y="5801"/>
                  </a:lnTo>
                  <a:lnTo>
                    <a:pt x="496" y="1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9" name="Google Shape;22159;p67"/>
            <p:cNvSpPr/>
            <p:nvPr/>
          </p:nvSpPr>
          <p:spPr>
            <a:xfrm>
              <a:off x="1909625" y="1344800"/>
              <a:ext cx="208200" cy="1179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0" name="Google Shape;22160;p67"/>
            <p:cNvSpPr/>
            <p:nvPr/>
          </p:nvSpPr>
          <p:spPr>
            <a:xfrm>
              <a:off x="1909625" y="1344800"/>
              <a:ext cx="208200" cy="117900"/>
            </a:xfrm>
            <a:prstGeom prst="rect">
              <a:avLst/>
            </a:pr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1" name="Google Shape;22161;p67"/>
            <p:cNvSpPr/>
            <p:nvPr/>
          </p:nvSpPr>
          <p:spPr>
            <a:xfrm>
              <a:off x="2115325" y="1353750"/>
              <a:ext cx="207025" cy="106625"/>
            </a:xfrm>
            <a:custGeom>
              <a:avLst/>
              <a:gdLst/>
              <a:ahLst/>
              <a:cxnLst/>
              <a:rect l="l" t="t" r="r" b="b"/>
              <a:pathLst>
                <a:path w="8281" h="4265" extrusionOk="0">
                  <a:moveTo>
                    <a:pt x="0" y="1"/>
                  </a:moveTo>
                  <a:lnTo>
                    <a:pt x="0" y="4264"/>
                  </a:lnTo>
                  <a:lnTo>
                    <a:pt x="8280" y="3967"/>
                  </a:lnTo>
                  <a:lnTo>
                    <a:pt x="8280" y="2628"/>
                  </a:lnTo>
                  <a:lnTo>
                    <a:pt x="8032" y="2356"/>
                  </a:lnTo>
                  <a:lnTo>
                    <a:pt x="8280" y="1661"/>
                  </a:lnTo>
                  <a:lnTo>
                    <a:pt x="8280" y="2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2" name="Google Shape;22162;p67"/>
            <p:cNvSpPr/>
            <p:nvPr/>
          </p:nvSpPr>
          <p:spPr>
            <a:xfrm>
              <a:off x="2115938" y="1353750"/>
              <a:ext cx="207025" cy="106625"/>
            </a:xfrm>
            <a:custGeom>
              <a:avLst/>
              <a:gdLst/>
              <a:ahLst/>
              <a:cxnLst/>
              <a:rect l="l" t="t" r="r" b="b"/>
              <a:pathLst>
                <a:path w="8281" h="4265" extrusionOk="0">
                  <a:moveTo>
                    <a:pt x="0" y="1"/>
                  </a:moveTo>
                  <a:lnTo>
                    <a:pt x="0" y="4264"/>
                  </a:lnTo>
                  <a:lnTo>
                    <a:pt x="8280" y="3967"/>
                  </a:lnTo>
                  <a:lnTo>
                    <a:pt x="8280" y="2628"/>
                  </a:lnTo>
                  <a:lnTo>
                    <a:pt x="8032" y="2356"/>
                  </a:lnTo>
                  <a:lnTo>
                    <a:pt x="8280" y="1661"/>
                  </a:lnTo>
                  <a:lnTo>
                    <a:pt x="8280" y="2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3" name="Google Shape;22163;p67"/>
            <p:cNvSpPr/>
            <p:nvPr/>
          </p:nvSpPr>
          <p:spPr>
            <a:xfrm>
              <a:off x="1908950" y="1396525"/>
              <a:ext cx="217550" cy="23575"/>
            </a:xfrm>
            <a:custGeom>
              <a:avLst/>
              <a:gdLst/>
              <a:ahLst/>
              <a:cxnLst/>
              <a:rect l="l" t="t" r="r" b="b"/>
              <a:pathLst>
                <a:path w="8702" h="943" extrusionOk="0">
                  <a:moveTo>
                    <a:pt x="0" y="0"/>
                  </a:moveTo>
                  <a:lnTo>
                    <a:pt x="0" y="942"/>
                  </a:lnTo>
                  <a:lnTo>
                    <a:pt x="8255" y="942"/>
                  </a:lnTo>
                  <a:lnTo>
                    <a:pt x="8702" y="421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4" name="Google Shape;22164;p67"/>
            <p:cNvSpPr/>
            <p:nvPr/>
          </p:nvSpPr>
          <p:spPr>
            <a:xfrm>
              <a:off x="1908950" y="1324000"/>
              <a:ext cx="225600" cy="35975"/>
            </a:xfrm>
            <a:custGeom>
              <a:avLst/>
              <a:gdLst/>
              <a:ahLst/>
              <a:cxnLst/>
              <a:rect l="l" t="t" r="r" b="b"/>
              <a:pathLst>
                <a:path w="9024" h="1439" extrusionOk="0">
                  <a:moveTo>
                    <a:pt x="0" y="1"/>
                  </a:moveTo>
                  <a:lnTo>
                    <a:pt x="0" y="1438"/>
                  </a:lnTo>
                  <a:lnTo>
                    <a:pt x="8255" y="1438"/>
                  </a:lnTo>
                  <a:lnTo>
                    <a:pt x="9024" y="943"/>
                  </a:lnTo>
                  <a:lnTo>
                    <a:pt x="8255" y="447"/>
                  </a:lnTo>
                  <a:lnTo>
                    <a:pt x="199" y="4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5" name="Google Shape;22165;p67"/>
            <p:cNvSpPr/>
            <p:nvPr/>
          </p:nvSpPr>
          <p:spPr>
            <a:xfrm>
              <a:off x="2115950" y="1395275"/>
              <a:ext cx="207000" cy="24200"/>
            </a:xfrm>
            <a:custGeom>
              <a:avLst/>
              <a:gdLst/>
              <a:ahLst/>
              <a:cxnLst/>
              <a:rect l="l" t="t" r="r" b="b"/>
              <a:pathLst>
                <a:path w="8280" h="968" extrusionOk="0">
                  <a:moveTo>
                    <a:pt x="0" y="0"/>
                  </a:moveTo>
                  <a:lnTo>
                    <a:pt x="0" y="967"/>
                  </a:lnTo>
                  <a:lnTo>
                    <a:pt x="8280" y="967"/>
                  </a:lnTo>
                  <a:lnTo>
                    <a:pt x="828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6" name="Google Shape;22166;p67"/>
            <p:cNvSpPr/>
            <p:nvPr/>
          </p:nvSpPr>
          <p:spPr>
            <a:xfrm>
              <a:off x="2115325" y="1328950"/>
              <a:ext cx="207025" cy="31025"/>
            </a:xfrm>
            <a:custGeom>
              <a:avLst/>
              <a:gdLst/>
              <a:ahLst/>
              <a:cxnLst/>
              <a:rect l="l" t="t" r="r" b="b"/>
              <a:pathLst>
                <a:path w="8281" h="1241" extrusionOk="0">
                  <a:moveTo>
                    <a:pt x="8255" y="1"/>
                  </a:moveTo>
                  <a:lnTo>
                    <a:pt x="8255" y="56"/>
                  </a:lnTo>
                  <a:lnTo>
                    <a:pt x="8280" y="1"/>
                  </a:lnTo>
                  <a:close/>
                  <a:moveTo>
                    <a:pt x="8255" y="56"/>
                  </a:moveTo>
                  <a:lnTo>
                    <a:pt x="8156" y="274"/>
                  </a:lnTo>
                  <a:lnTo>
                    <a:pt x="0" y="274"/>
                  </a:lnTo>
                  <a:lnTo>
                    <a:pt x="0" y="1240"/>
                  </a:lnTo>
                  <a:lnTo>
                    <a:pt x="8255" y="1240"/>
                  </a:lnTo>
                  <a:lnTo>
                    <a:pt x="8255" y="5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7" name="Google Shape;22167;p67"/>
            <p:cNvSpPr/>
            <p:nvPr/>
          </p:nvSpPr>
          <p:spPr>
            <a:xfrm>
              <a:off x="2171725" y="1218025"/>
              <a:ext cx="150625" cy="181600"/>
            </a:xfrm>
            <a:custGeom>
              <a:avLst/>
              <a:gdLst/>
              <a:ahLst/>
              <a:cxnLst/>
              <a:rect l="l" t="t" r="r" b="b"/>
              <a:pathLst>
                <a:path w="6025" h="7264" extrusionOk="0">
                  <a:moveTo>
                    <a:pt x="3053" y="0"/>
                  </a:moveTo>
                  <a:cubicBezTo>
                    <a:pt x="2057" y="0"/>
                    <a:pt x="1240" y="785"/>
                    <a:pt x="1240" y="1810"/>
                  </a:cubicBezTo>
                  <a:lnTo>
                    <a:pt x="1240" y="1835"/>
                  </a:lnTo>
                  <a:cubicBezTo>
                    <a:pt x="471" y="2380"/>
                    <a:pt x="0" y="3298"/>
                    <a:pt x="0" y="4240"/>
                  </a:cubicBezTo>
                  <a:cubicBezTo>
                    <a:pt x="0" y="5925"/>
                    <a:pt x="1364" y="7264"/>
                    <a:pt x="3000" y="7264"/>
                  </a:cubicBezTo>
                  <a:cubicBezTo>
                    <a:pt x="4661" y="7264"/>
                    <a:pt x="6024" y="5901"/>
                    <a:pt x="6024" y="4215"/>
                  </a:cubicBezTo>
                  <a:cubicBezTo>
                    <a:pt x="6024" y="3248"/>
                    <a:pt x="5553" y="2356"/>
                    <a:pt x="4785" y="1810"/>
                  </a:cubicBezTo>
                  <a:lnTo>
                    <a:pt x="4785" y="1761"/>
                  </a:lnTo>
                  <a:cubicBezTo>
                    <a:pt x="4785" y="819"/>
                    <a:pt x="4041" y="75"/>
                    <a:pt x="3099" y="1"/>
                  </a:cubicBezTo>
                  <a:cubicBezTo>
                    <a:pt x="3084" y="0"/>
                    <a:pt x="3068" y="0"/>
                    <a:pt x="30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8" name="Google Shape;22168;p67"/>
            <p:cNvSpPr/>
            <p:nvPr/>
          </p:nvSpPr>
          <p:spPr>
            <a:xfrm>
              <a:off x="2235550" y="1310375"/>
              <a:ext cx="46500" cy="154950"/>
            </a:xfrm>
            <a:custGeom>
              <a:avLst/>
              <a:gdLst/>
              <a:ahLst/>
              <a:cxnLst/>
              <a:rect l="l" t="t" r="r" b="b"/>
              <a:pathLst>
                <a:path w="1860" h="6198" extrusionOk="0">
                  <a:moveTo>
                    <a:pt x="1488" y="0"/>
                  </a:moveTo>
                  <a:lnTo>
                    <a:pt x="1" y="620"/>
                  </a:lnTo>
                  <a:lnTo>
                    <a:pt x="1" y="6198"/>
                  </a:lnTo>
                  <a:lnTo>
                    <a:pt x="943" y="6198"/>
                  </a:lnTo>
                  <a:lnTo>
                    <a:pt x="943" y="1265"/>
                  </a:lnTo>
                  <a:lnTo>
                    <a:pt x="1860" y="893"/>
                  </a:lnTo>
                  <a:lnTo>
                    <a:pt x="14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9" name="Google Shape;22169;p67"/>
            <p:cNvSpPr/>
            <p:nvPr/>
          </p:nvSpPr>
          <p:spPr>
            <a:xfrm>
              <a:off x="1908950" y="1452900"/>
              <a:ext cx="217550" cy="24825"/>
            </a:xfrm>
            <a:custGeom>
              <a:avLst/>
              <a:gdLst/>
              <a:ahLst/>
              <a:cxnLst/>
              <a:rect l="l" t="t" r="r" b="b"/>
              <a:pathLst>
                <a:path w="8702" h="993" extrusionOk="0">
                  <a:moveTo>
                    <a:pt x="0" y="1"/>
                  </a:moveTo>
                  <a:lnTo>
                    <a:pt x="0" y="992"/>
                  </a:lnTo>
                  <a:lnTo>
                    <a:pt x="8255" y="992"/>
                  </a:lnTo>
                  <a:lnTo>
                    <a:pt x="8702" y="497"/>
                  </a:lnTo>
                  <a:lnTo>
                    <a:pt x="82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0" name="Google Shape;22170;p67"/>
            <p:cNvSpPr/>
            <p:nvPr/>
          </p:nvSpPr>
          <p:spPr>
            <a:xfrm>
              <a:off x="2115950" y="1452900"/>
              <a:ext cx="207000" cy="23575"/>
            </a:xfrm>
            <a:custGeom>
              <a:avLst/>
              <a:gdLst/>
              <a:ahLst/>
              <a:cxnLst/>
              <a:rect l="l" t="t" r="r" b="b"/>
              <a:pathLst>
                <a:path w="8280" h="943" extrusionOk="0">
                  <a:moveTo>
                    <a:pt x="0" y="1"/>
                  </a:moveTo>
                  <a:lnTo>
                    <a:pt x="0" y="943"/>
                  </a:lnTo>
                  <a:lnTo>
                    <a:pt x="8280" y="943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1" name="Google Shape;22171;p67"/>
            <p:cNvSpPr/>
            <p:nvPr/>
          </p:nvSpPr>
          <p:spPr>
            <a:xfrm>
              <a:off x="1908325" y="1218025"/>
              <a:ext cx="150625" cy="181600"/>
            </a:xfrm>
            <a:custGeom>
              <a:avLst/>
              <a:gdLst/>
              <a:ahLst/>
              <a:cxnLst/>
              <a:rect l="l" t="t" r="r" b="b"/>
              <a:pathLst>
                <a:path w="6025" h="7264" extrusionOk="0">
                  <a:moveTo>
                    <a:pt x="3053" y="0"/>
                  </a:moveTo>
                  <a:cubicBezTo>
                    <a:pt x="2058" y="0"/>
                    <a:pt x="1240" y="785"/>
                    <a:pt x="1240" y="1810"/>
                  </a:cubicBezTo>
                  <a:lnTo>
                    <a:pt x="1240" y="1835"/>
                  </a:lnTo>
                  <a:cubicBezTo>
                    <a:pt x="472" y="2380"/>
                    <a:pt x="1" y="3298"/>
                    <a:pt x="1" y="4240"/>
                  </a:cubicBezTo>
                  <a:cubicBezTo>
                    <a:pt x="1" y="5925"/>
                    <a:pt x="1364" y="7264"/>
                    <a:pt x="3000" y="7264"/>
                  </a:cubicBezTo>
                  <a:cubicBezTo>
                    <a:pt x="4686" y="7264"/>
                    <a:pt x="6025" y="5901"/>
                    <a:pt x="6025" y="4215"/>
                  </a:cubicBezTo>
                  <a:cubicBezTo>
                    <a:pt x="6025" y="3248"/>
                    <a:pt x="5554" y="2356"/>
                    <a:pt x="4785" y="1810"/>
                  </a:cubicBezTo>
                  <a:lnTo>
                    <a:pt x="4785" y="1761"/>
                  </a:lnTo>
                  <a:cubicBezTo>
                    <a:pt x="4785" y="819"/>
                    <a:pt x="4041" y="75"/>
                    <a:pt x="3099" y="1"/>
                  </a:cubicBezTo>
                  <a:cubicBezTo>
                    <a:pt x="3084" y="0"/>
                    <a:pt x="3068" y="0"/>
                    <a:pt x="30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2" name="Google Shape;22172;p67"/>
            <p:cNvSpPr/>
            <p:nvPr/>
          </p:nvSpPr>
          <p:spPr>
            <a:xfrm>
              <a:off x="1949225" y="1309750"/>
              <a:ext cx="46525" cy="155575"/>
            </a:xfrm>
            <a:custGeom>
              <a:avLst/>
              <a:gdLst/>
              <a:ahLst/>
              <a:cxnLst/>
              <a:rect l="l" t="t" r="r" b="b"/>
              <a:pathLst>
                <a:path w="1861" h="6223" extrusionOk="0">
                  <a:moveTo>
                    <a:pt x="373" y="1"/>
                  </a:moveTo>
                  <a:lnTo>
                    <a:pt x="1" y="893"/>
                  </a:lnTo>
                  <a:lnTo>
                    <a:pt x="918" y="1265"/>
                  </a:lnTo>
                  <a:lnTo>
                    <a:pt x="918" y="6223"/>
                  </a:lnTo>
                  <a:lnTo>
                    <a:pt x="1860" y="6223"/>
                  </a:lnTo>
                  <a:lnTo>
                    <a:pt x="1860" y="620"/>
                  </a:lnTo>
                  <a:lnTo>
                    <a:pt x="3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73" name="Google Shape;22173;p67"/>
          <p:cNvGrpSpPr/>
          <p:nvPr/>
        </p:nvGrpSpPr>
        <p:grpSpPr>
          <a:xfrm>
            <a:off x="3294075" y="1081675"/>
            <a:ext cx="413375" cy="412775"/>
            <a:chOff x="3294075" y="1081675"/>
            <a:chExt cx="413375" cy="412775"/>
          </a:xfrm>
        </p:grpSpPr>
        <p:sp>
          <p:nvSpPr>
            <p:cNvPr id="22174" name="Google Shape;22174;p67"/>
            <p:cNvSpPr/>
            <p:nvPr/>
          </p:nvSpPr>
          <p:spPr>
            <a:xfrm>
              <a:off x="3383925" y="1081675"/>
              <a:ext cx="215700" cy="197725"/>
            </a:xfrm>
            <a:custGeom>
              <a:avLst/>
              <a:gdLst/>
              <a:ahLst/>
              <a:cxnLst/>
              <a:rect l="l" t="t" r="r" b="b"/>
              <a:pathLst>
                <a:path w="8628" h="7909" extrusionOk="0">
                  <a:moveTo>
                    <a:pt x="7165" y="1"/>
                  </a:moveTo>
                  <a:lnTo>
                    <a:pt x="7165" y="26"/>
                  </a:lnTo>
                  <a:lnTo>
                    <a:pt x="1" y="7190"/>
                  </a:lnTo>
                  <a:lnTo>
                    <a:pt x="720" y="7909"/>
                  </a:lnTo>
                  <a:lnTo>
                    <a:pt x="5752" y="3744"/>
                  </a:lnTo>
                  <a:lnTo>
                    <a:pt x="862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5" name="Google Shape;22175;p67"/>
            <p:cNvSpPr/>
            <p:nvPr/>
          </p:nvSpPr>
          <p:spPr>
            <a:xfrm>
              <a:off x="3402525" y="1082300"/>
              <a:ext cx="232425" cy="215075"/>
            </a:xfrm>
            <a:custGeom>
              <a:avLst/>
              <a:gdLst/>
              <a:ahLst/>
              <a:cxnLst/>
              <a:rect l="l" t="t" r="r" b="b"/>
              <a:pathLst>
                <a:path w="9297" h="8603" extrusionOk="0">
                  <a:moveTo>
                    <a:pt x="7884" y="1"/>
                  </a:moveTo>
                  <a:lnTo>
                    <a:pt x="0" y="7884"/>
                  </a:lnTo>
                  <a:lnTo>
                    <a:pt x="719" y="8603"/>
                  </a:lnTo>
                  <a:lnTo>
                    <a:pt x="92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6" name="Google Shape;22176;p67"/>
            <p:cNvSpPr/>
            <p:nvPr/>
          </p:nvSpPr>
          <p:spPr>
            <a:xfrm>
              <a:off x="3401950" y="1083125"/>
              <a:ext cx="232425" cy="215075"/>
            </a:xfrm>
            <a:custGeom>
              <a:avLst/>
              <a:gdLst/>
              <a:ahLst/>
              <a:cxnLst/>
              <a:rect l="l" t="t" r="r" b="b"/>
              <a:pathLst>
                <a:path w="9297" h="8603" extrusionOk="0">
                  <a:moveTo>
                    <a:pt x="7884" y="1"/>
                  </a:moveTo>
                  <a:lnTo>
                    <a:pt x="0" y="7884"/>
                  </a:lnTo>
                  <a:lnTo>
                    <a:pt x="719" y="8603"/>
                  </a:lnTo>
                  <a:lnTo>
                    <a:pt x="9297" y="1"/>
                  </a:ln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7" name="Google Shape;22177;p67"/>
            <p:cNvSpPr/>
            <p:nvPr/>
          </p:nvSpPr>
          <p:spPr>
            <a:xfrm>
              <a:off x="3405625" y="1150475"/>
              <a:ext cx="92975" cy="94850"/>
            </a:xfrm>
            <a:custGeom>
              <a:avLst/>
              <a:gdLst/>
              <a:ahLst/>
              <a:cxnLst/>
              <a:rect l="l" t="t" r="r" b="b"/>
              <a:pathLst>
                <a:path w="3719" h="3794" extrusionOk="0">
                  <a:moveTo>
                    <a:pt x="2281" y="1"/>
                  </a:moveTo>
                  <a:lnTo>
                    <a:pt x="0" y="2281"/>
                  </a:lnTo>
                  <a:lnTo>
                    <a:pt x="298" y="2579"/>
                  </a:lnTo>
                  <a:cubicBezTo>
                    <a:pt x="298" y="2579"/>
                    <a:pt x="719" y="3074"/>
                    <a:pt x="1215" y="3793"/>
                  </a:cubicBezTo>
                  <a:lnTo>
                    <a:pt x="3050" y="3149"/>
                  </a:lnTo>
                  <a:lnTo>
                    <a:pt x="3719" y="1265"/>
                  </a:lnTo>
                  <a:cubicBezTo>
                    <a:pt x="3322" y="992"/>
                    <a:pt x="2950" y="670"/>
                    <a:pt x="2579" y="323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8" name="Google Shape;22178;p67"/>
            <p:cNvSpPr/>
            <p:nvPr/>
          </p:nvSpPr>
          <p:spPr>
            <a:xfrm>
              <a:off x="3435375" y="1182700"/>
              <a:ext cx="140700" cy="149375"/>
            </a:xfrm>
            <a:custGeom>
              <a:avLst/>
              <a:gdLst/>
              <a:ahLst/>
              <a:cxnLst/>
              <a:rect l="l" t="t" r="r" b="b"/>
              <a:pathLst>
                <a:path w="5628" h="5975" extrusionOk="0">
                  <a:moveTo>
                    <a:pt x="2504" y="1"/>
                  </a:moveTo>
                  <a:lnTo>
                    <a:pt x="0" y="2504"/>
                  </a:lnTo>
                  <a:cubicBezTo>
                    <a:pt x="645" y="3471"/>
                    <a:pt x="1463" y="4835"/>
                    <a:pt x="1612" y="5975"/>
                  </a:cubicBezTo>
                  <a:lnTo>
                    <a:pt x="4066" y="4488"/>
                  </a:lnTo>
                  <a:lnTo>
                    <a:pt x="5628" y="1934"/>
                  </a:lnTo>
                  <a:cubicBezTo>
                    <a:pt x="4735" y="1538"/>
                    <a:pt x="3620" y="918"/>
                    <a:pt x="25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9" name="Google Shape;22179;p67"/>
            <p:cNvSpPr/>
            <p:nvPr/>
          </p:nvSpPr>
          <p:spPr>
            <a:xfrm>
              <a:off x="3475650" y="1231050"/>
              <a:ext cx="148150" cy="117775"/>
            </a:xfrm>
            <a:custGeom>
              <a:avLst/>
              <a:gdLst/>
              <a:ahLst/>
              <a:cxnLst/>
              <a:rect l="l" t="t" r="r" b="b"/>
              <a:pathLst>
                <a:path w="5926" h="4711" extrusionOk="0">
                  <a:moveTo>
                    <a:pt x="5925" y="645"/>
                  </a:moveTo>
                  <a:lnTo>
                    <a:pt x="5919" y="651"/>
                  </a:lnTo>
                  <a:lnTo>
                    <a:pt x="5919" y="651"/>
                  </a:lnTo>
                  <a:cubicBezTo>
                    <a:pt x="5923" y="649"/>
                    <a:pt x="5925" y="647"/>
                    <a:pt x="5925" y="645"/>
                  </a:cubicBezTo>
                  <a:close/>
                  <a:moveTo>
                    <a:pt x="4017" y="0"/>
                  </a:moveTo>
                  <a:lnTo>
                    <a:pt x="1" y="4041"/>
                  </a:lnTo>
                  <a:cubicBezTo>
                    <a:pt x="1" y="4140"/>
                    <a:pt x="25" y="4214"/>
                    <a:pt x="25" y="4314"/>
                  </a:cubicBezTo>
                  <a:lnTo>
                    <a:pt x="1860" y="4710"/>
                  </a:lnTo>
                  <a:lnTo>
                    <a:pt x="5919" y="651"/>
                  </a:lnTo>
                  <a:lnTo>
                    <a:pt x="5919" y="651"/>
                  </a:lnTo>
                  <a:cubicBezTo>
                    <a:pt x="5914" y="653"/>
                    <a:pt x="5905" y="654"/>
                    <a:pt x="5893" y="654"/>
                  </a:cubicBezTo>
                  <a:cubicBezTo>
                    <a:pt x="5734" y="654"/>
                    <a:pt x="5000" y="481"/>
                    <a:pt x="40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0" name="Google Shape;22180;p67"/>
            <p:cNvSpPr/>
            <p:nvPr/>
          </p:nvSpPr>
          <p:spPr>
            <a:xfrm>
              <a:off x="3405613" y="1150475"/>
              <a:ext cx="92975" cy="94850"/>
            </a:xfrm>
            <a:custGeom>
              <a:avLst/>
              <a:gdLst/>
              <a:ahLst/>
              <a:cxnLst/>
              <a:rect l="l" t="t" r="r" b="b"/>
              <a:pathLst>
                <a:path w="3719" h="3794" extrusionOk="0">
                  <a:moveTo>
                    <a:pt x="2281" y="1"/>
                  </a:moveTo>
                  <a:lnTo>
                    <a:pt x="0" y="2281"/>
                  </a:lnTo>
                  <a:lnTo>
                    <a:pt x="298" y="2579"/>
                  </a:lnTo>
                  <a:cubicBezTo>
                    <a:pt x="298" y="2579"/>
                    <a:pt x="719" y="3074"/>
                    <a:pt x="1215" y="3793"/>
                  </a:cubicBezTo>
                  <a:lnTo>
                    <a:pt x="3050" y="3149"/>
                  </a:lnTo>
                  <a:lnTo>
                    <a:pt x="3719" y="1265"/>
                  </a:lnTo>
                  <a:cubicBezTo>
                    <a:pt x="3322" y="992"/>
                    <a:pt x="2950" y="670"/>
                    <a:pt x="2579" y="323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1" name="Google Shape;22181;p67"/>
            <p:cNvSpPr/>
            <p:nvPr/>
          </p:nvSpPr>
          <p:spPr>
            <a:xfrm>
              <a:off x="3433838" y="1182700"/>
              <a:ext cx="140700" cy="149375"/>
            </a:xfrm>
            <a:custGeom>
              <a:avLst/>
              <a:gdLst/>
              <a:ahLst/>
              <a:cxnLst/>
              <a:rect l="l" t="t" r="r" b="b"/>
              <a:pathLst>
                <a:path w="5628" h="5975" extrusionOk="0">
                  <a:moveTo>
                    <a:pt x="2504" y="1"/>
                  </a:moveTo>
                  <a:lnTo>
                    <a:pt x="0" y="2504"/>
                  </a:lnTo>
                  <a:cubicBezTo>
                    <a:pt x="645" y="3471"/>
                    <a:pt x="1463" y="4835"/>
                    <a:pt x="1612" y="5975"/>
                  </a:cubicBezTo>
                  <a:lnTo>
                    <a:pt x="4066" y="4488"/>
                  </a:lnTo>
                  <a:lnTo>
                    <a:pt x="5628" y="1934"/>
                  </a:lnTo>
                  <a:cubicBezTo>
                    <a:pt x="4735" y="1538"/>
                    <a:pt x="3620" y="918"/>
                    <a:pt x="2504" y="1"/>
                  </a:cubicBezTo>
                  <a:close/>
                </a:path>
              </a:pathLst>
            </a:custGeom>
            <a:solidFill>
              <a:srgbClr val="63C6E0">
                <a:alpha val="49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2" name="Google Shape;22182;p67"/>
            <p:cNvSpPr/>
            <p:nvPr/>
          </p:nvSpPr>
          <p:spPr>
            <a:xfrm>
              <a:off x="3489912" y="1338064"/>
              <a:ext cx="24200" cy="132864"/>
            </a:xfrm>
            <a:custGeom>
              <a:avLst/>
              <a:gdLst/>
              <a:ahLst/>
              <a:cxnLst/>
              <a:rect l="l" t="t" r="r" b="b"/>
              <a:pathLst>
                <a:path w="521" h="3992" extrusionOk="0">
                  <a:moveTo>
                    <a:pt x="0" y="0"/>
                  </a:moveTo>
                  <a:lnTo>
                    <a:pt x="0" y="3991"/>
                  </a:lnTo>
                  <a:lnTo>
                    <a:pt x="521" y="3991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733B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3" name="Google Shape;22183;p67"/>
            <p:cNvSpPr/>
            <p:nvPr/>
          </p:nvSpPr>
          <p:spPr>
            <a:xfrm>
              <a:off x="3501075" y="1337650"/>
              <a:ext cx="136975" cy="143175"/>
            </a:xfrm>
            <a:custGeom>
              <a:avLst/>
              <a:gdLst/>
              <a:ahLst/>
              <a:cxnLst/>
              <a:rect l="l" t="t" r="r" b="b"/>
              <a:pathLst>
                <a:path w="5479" h="5727" extrusionOk="0">
                  <a:moveTo>
                    <a:pt x="496" y="0"/>
                  </a:moveTo>
                  <a:lnTo>
                    <a:pt x="0" y="620"/>
                  </a:lnTo>
                  <a:lnTo>
                    <a:pt x="0" y="5726"/>
                  </a:lnTo>
                  <a:lnTo>
                    <a:pt x="5479" y="5404"/>
                  </a:lnTo>
                  <a:lnTo>
                    <a:pt x="5479" y="3818"/>
                  </a:lnTo>
                  <a:lnTo>
                    <a:pt x="5454" y="3818"/>
                  </a:lnTo>
                  <a:lnTo>
                    <a:pt x="5231" y="3669"/>
                  </a:lnTo>
                  <a:cubicBezTo>
                    <a:pt x="4809" y="3371"/>
                    <a:pt x="4537" y="2876"/>
                    <a:pt x="4537" y="2305"/>
                  </a:cubicBezTo>
                  <a:lnTo>
                    <a:pt x="45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4" name="Google Shape;22184;p67"/>
            <p:cNvSpPr/>
            <p:nvPr/>
          </p:nvSpPr>
          <p:spPr>
            <a:xfrm>
              <a:off x="3501025" y="1337650"/>
              <a:ext cx="136975" cy="143175"/>
            </a:xfrm>
            <a:custGeom>
              <a:avLst/>
              <a:gdLst/>
              <a:ahLst/>
              <a:cxnLst/>
              <a:rect l="l" t="t" r="r" b="b"/>
              <a:pathLst>
                <a:path w="5479" h="5727" extrusionOk="0">
                  <a:moveTo>
                    <a:pt x="496" y="0"/>
                  </a:moveTo>
                  <a:lnTo>
                    <a:pt x="0" y="620"/>
                  </a:lnTo>
                  <a:lnTo>
                    <a:pt x="0" y="5726"/>
                  </a:lnTo>
                  <a:lnTo>
                    <a:pt x="5479" y="5404"/>
                  </a:lnTo>
                  <a:lnTo>
                    <a:pt x="5479" y="3818"/>
                  </a:lnTo>
                  <a:lnTo>
                    <a:pt x="5454" y="3818"/>
                  </a:lnTo>
                  <a:lnTo>
                    <a:pt x="5231" y="3669"/>
                  </a:lnTo>
                  <a:cubicBezTo>
                    <a:pt x="4809" y="3371"/>
                    <a:pt x="4537" y="2876"/>
                    <a:pt x="4537" y="2305"/>
                  </a:cubicBezTo>
                  <a:lnTo>
                    <a:pt x="4537" y="0"/>
                  </a:ln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5" name="Google Shape;22185;p67"/>
            <p:cNvSpPr/>
            <p:nvPr/>
          </p:nvSpPr>
          <p:spPr>
            <a:xfrm>
              <a:off x="3363475" y="1335775"/>
              <a:ext cx="156825" cy="143200"/>
            </a:xfrm>
            <a:custGeom>
              <a:avLst/>
              <a:gdLst/>
              <a:ahLst/>
              <a:cxnLst/>
              <a:rect l="l" t="t" r="r" b="b"/>
              <a:pathLst>
                <a:path w="6273" h="5728" extrusionOk="0">
                  <a:moveTo>
                    <a:pt x="943" y="1"/>
                  </a:moveTo>
                  <a:lnTo>
                    <a:pt x="943" y="75"/>
                  </a:lnTo>
                  <a:lnTo>
                    <a:pt x="943" y="2356"/>
                  </a:lnTo>
                  <a:cubicBezTo>
                    <a:pt x="943" y="2926"/>
                    <a:pt x="670" y="3446"/>
                    <a:pt x="199" y="3719"/>
                  </a:cubicBezTo>
                  <a:lnTo>
                    <a:pt x="1" y="3868"/>
                  </a:lnTo>
                  <a:lnTo>
                    <a:pt x="1" y="5430"/>
                  </a:lnTo>
                  <a:lnTo>
                    <a:pt x="5479" y="5727"/>
                  </a:lnTo>
                  <a:lnTo>
                    <a:pt x="6273" y="2802"/>
                  </a:lnTo>
                  <a:lnTo>
                    <a:pt x="50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6" name="Google Shape;22186;p67"/>
            <p:cNvSpPr/>
            <p:nvPr/>
          </p:nvSpPr>
          <p:spPr>
            <a:xfrm>
              <a:off x="3489300" y="1336400"/>
              <a:ext cx="16750" cy="134528"/>
            </a:xfrm>
            <a:custGeom>
              <a:avLst/>
              <a:gdLst/>
              <a:ahLst/>
              <a:cxnLst/>
              <a:rect l="l" t="t" r="r" b="b"/>
              <a:pathLst>
                <a:path w="670" h="4042" extrusionOk="0">
                  <a:moveTo>
                    <a:pt x="0" y="0"/>
                  </a:moveTo>
                  <a:lnTo>
                    <a:pt x="0" y="50"/>
                  </a:lnTo>
                  <a:lnTo>
                    <a:pt x="0" y="4041"/>
                  </a:lnTo>
                  <a:lnTo>
                    <a:pt x="471" y="4041"/>
                  </a:lnTo>
                  <a:lnTo>
                    <a:pt x="669" y="2058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7" name="Google Shape;22187;p67"/>
            <p:cNvSpPr/>
            <p:nvPr/>
          </p:nvSpPr>
          <p:spPr>
            <a:xfrm>
              <a:off x="3500450" y="1338064"/>
              <a:ext cx="24200" cy="132864"/>
            </a:xfrm>
            <a:custGeom>
              <a:avLst/>
              <a:gdLst/>
              <a:ahLst/>
              <a:cxnLst/>
              <a:rect l="l" t="t" r="r" b="b"/>
              <a:pathLst>
                <a:path w="521" h="3992" extrusionOk="0">
                  <a:moveTo>
                    <a:pt x="0" y="0"/>
                  </a:moveTo>
                  <a:lnTo>
                    <a:pt x="0" y="3991"/>
                  </a:lnTo>
                  <a:lnTo>
                    <a:pt x="521" y="3991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733B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8" name="Google Shape;22188;p67"/>
            <p:cNvSpPr/>
            <p:nvPr/>
          </p:nvSpPr>
          <p:spPr>
            <a:xfrm>
              <a:off x="3426700" y="1384125"/>
              <a:ext cx="24200" cy="99175"/>
            </a:xfrm>
            <a:custGeom>
              <a:avLst/>
              <a:gdLst/>
              <a:ahLst/>
              <a:cxnLst/>
              <a:rect l="l" t="t" r="r" b="b"/>
              <a:pathLst>
                <a:path w="968" h="3967" extrusionOk="0">
                  <a:moveTo>
                    <a:pt x="0" y="0"/>
                  </a:moveTo>
                  <a:lnTo>
                    <a:pt x="0" y="3967"/>
                  </a:lnTo>
                  <a:lnTo>
                    <a:pt x="967" y="3967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9" name="Google Shape;22189;p67"/>
            <p:cNvSpPr/>
            <p:nvPr/>
          </p:nvSpPr>
          <p:spPr>
            <a:xfrm>
              <a:off x="3553125" y="1408900"/>
              <a:ext cx="24200" cy="74400"/>
            </a:xfrm>
            <a:custGeom>
              <a:avLst/>
              <a:gdLst/>
              <a:ahLst/>
              <a:cxnLst/>
              <a:rect l="l" t="t" r="r" b="b"/>
              <a:pathLst>
                <a:path w="968" h="2976" extrusionOk="0">
                  <a:moveTo>
                    <a:pt x="0" y="1"/>
                  </a:moveTo>
                  <a:lnTo>
                    <a:pt x="0" y="2976"/>
                  </a:lnTo>
                  <a:lnTo>
                    <a:pt x="967" y="2976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0" name="Google Shape;22190;p67"/>
            <p:cNvSpPr/>
            <p:nvPr/>
          </p:nvSpPr>
          <p:spPr>
            <a:xfrm>
              <a:off x="3294075" y="1470875"/>
              <a:ext cx="216300" cy="23575"/>
            </a:xfrm>
            <a:custGeom>
              <a:avLst/>
              <a:gdLst/>
              <a:ahLst/>
              <a:cxnLst/>
              <a:rect l="l" t="t" r="r" b="b"/>
              <a:pathLst>
                <a:path w="8652" h="943" extrusionOk="0">
                  <a:moveTo>
                    <a:pt x="0" y="1"/>
                  </a:moveTo>
                  <a:lnTo>
                    <a:pt x="0" y="26"/>
                  </a:lnTo>
                  <a:lnTo>
                    <a:pt x="0" y="943"/>
                  </a:lnTo>
                  <a:lnTo>
                    <a:pt x="8206" y="943"/>
                  </a:lnTo>
                  <a:lnTo>
                    <a:pt x="8652" y="447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1" name="Google Shape;22191;p67"/>
            <p:cNvSpPr/>
            <p:nvPr/>
          </p:nvSpPr>
          <p:spPr>
            <a:xfrm>
              <a:off x="3500450" y="1471500"/>
              <a:ext cx="207000" cy="22950"/>
            </a:xfrm>
            <a:custGeom>
              <a:avLst/>
              <a:gdLst/>
              <a:ahLst/>
              <a:cxnLst/>
              <a:rect l="l" t="t" r="r" b="b"/>
              <a:pathLst>
                <a:path w="8280" h="918" extrusionOk="0">
                  <a:moveTo>
                    <a:pt x="0" y="1"/>
                  </a:moveTo>
                  <a:lnTo>
                    <a:pt x="0" y="918"/>
                  </a:lnTo>
                  <a:lnTo>
                    <a:pt x="8280" y="918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92" name="Google Shape;22192;p67"/>
          <p:cNvGrpSpPr/>
          <p:nvPr/>
        </p:nvGrpSpPr>
        <p:grpSpPr>
          <a:xfrm>
            <a:off x="4685400" y="1081675"/>
            <a:ext cx="414000" cy="414025"/>
            <a:chOff x="4685400" y="1081675"/>
            <a:chExt cx="414000" cy="414025"/>
          </a:xfrm>
        </p:grpSpPr>
        <p:sp>
          <p:nvSpPr>
            <p:cNvPr id="22193" name="Google Shape;22193;p67"/>
            <p:cNvSpPr/>
            <p:nvPr/>
          </p:nvSpPr>
          <p:spPr>
            <a:xfrm>
              <a:off x="5018800" y="1382250"/>
              <a:ext cx="58900" cy="112825"/>
            </a:xfrm>
            <a:custGeom>
              <a:avLst/>
              <a:gdLst/>
              <a:ahLst/>
              <a:cxnLst/>
              <a:rect l="l" t="t" r="r" b="b"/>
              <a:pathLst>
                <a:path w="2356" h="4513" extrusionOk="0">
                  <a:moveTo>
                    <a:pt x="1" y="1"/>
                  </a:moveTo>
                  <a:lnTo>
                    <a:pt x="224" y="4513"/>
                  </a:lnTo>
                  <a:lnTo>
                    <a:pt x="2356" y="4513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4" name="Google Shape;22194;p67"/>
            <p:cNvSpPr/>
            <p:nvPr/>
          </p:nvSpPr>
          <p:spPr>
            <a:xfrm>
              <a:off x="4706450" y="1382250"/>
              <a:ext cx="58900" cy="112825"/>
            </a:xfrm>
            <a:custGeom>
              <a:avLst/>
              <a:gdLst/>
              <a:ahLst/>
              <a:cxnLst/>
              <a:rect l="l" t="t" r="r" b="b"/>
              <a:pathLst>
                <a:path w="2356" h="4513" extrusionOk="0">
                  <a:moveTo>
                    <a:pt x="1" y="1"/>
                  </a:moveTo>
                  <a:lnTo>
                    <a:pt x="1" y="4513"/>
                  </a:lnTo>
                  <a:lnTo>
                    <a:pt x="2133" y="4513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5" name="Google Shape;22195;p67"/>
            <p:cNvSpPr/>
            <p:nvPr/>
          </p:nvSpPr>
          <p:spPr>
            <a:xfrm>
              <a:off x="5018800" y="1382250"/>
              <a:ext cx="58900" cy="112825"/>
            </a:xfrm>
            <a:custGeom>
              <a:avLst/>
              <a:gdLst/>
              <a:ahLst/>
              <a:cxnLst/>
              <a:rect l="l" t="t" r="r" b="b"/>
              <a:pathLst>
                <a:path w="2356" h="4513" extrusionOk="0">
                  <a:moveTo>
                    <a:pt x="1" y="1"/>
                  </a:moveTo>
                  <a:lnTo>
                    <a:pt x="224" y="4513"/>
                  </a:lnTo>
                  <a:lnTo>
                    <a:pt x="2356" y="4513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6" name="Google Shape;22196;p67"/>
            <p:cNvSpPr/>
            <p:nvPr/>
          </p:nvSpPr>
          <p:spPr>
            <a:xfrm>
              <a:off x="4706450" y="1382250"/>
              <a:ext cx="58900" cy="112825"/>
            </a:xfrm>
            <a:custGeom>
              <a:avLst/>
              <a:gdLst/>
              <a:ahLst/>
              <a:cxnLst/>
              <a:rect l="l" t="t" r="r" b="b"/>
              <a:pathLst>
                <a:path w="2356" h="4513" extrusionOk="0">
                  <a:moveTo>
                    <a:pt x="1" y="1"/>
                  </a:moveTo>
                  <a:lnTo>
                    <a:pt x="1" y="4513"/>
                  </a:lnTo>
                  <a:lnTo>
                    <a:pt x="2133" y="4513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7" name="Google Shape;22197;p67"/>
            <p:cNvSpPr/>
            <p:nvPr/>
          </p:nvSpPr>
          <p:spPr>
            <a:xfrm>
              <a:off x="5013225" y="1283100"/>
              <a:ext cx="63875" cy="115300"/>
            </a:xfrm>
            <a:custGeom>
              <a:avLst/>
              <a:gdLst/>
              <a:ahLst/>
              <a:cxnLst/>
              <a:rect l="l" t="t" r="r" b="b"/>
              <a:pathLst>
                <a:path w="2555" h="4612" extrusionOk="0">
                  <a:moveTo>
                    <a:pt x="1" y="1"/>
                  </a:moveTo>
                  <a:lnTo>
                    <a:pt x="199" y="4611"/>
                  </a:lnTo>
                  <a:lnTo>
                    <a:pt x="2554" y="3967"/>
                  </a:lnTo>
                  <a:lnTo>
                    <a:pt x="2554" y="4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8" name="Google Shape;22198;p67"/>
            <p:cNvSpPr/>
            <p:nvPr/>
          </p:nvSpPr>
          <p:spPr>
            <a:xfrm>
              <a:off x="4706450" y="1283100"/>
              <a:ext cx="63875" cy="115300"/>
            </a:xfrm>
            <a:custGeom>
              <a:avLst/>
              <a:gdLst/>
              <a:ahLst/>
              <a:cxnLst/>
              <a:rect l="l" t="t" r="r" b="b"/>
              <a:pathLst>
                <a:path w="2555" h="4612" extrusionOk="0">
                  <a:moveTo>
                    <a:pt x="2554" y="1"/>
                  </a:moveTo>
                  <a:lnTo>
                    <a:pt x="1" y="496"/>
                  </a:lnTo>
                  <a:lnTo>
                    <a:pt x="1" y="3967"/>
                  </a:lnTo>
                  <a:lnTo>
                    <a:pt x="2356" y="4611"/>
                  </a:lnTo>
                  <a:lnTo>
                    <a:pt x="25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9" name="Google Shape;22199;p67"/>
            <p:cNvSpPr/>
            <p:nvPr/>
          </p:nvSpPr>
          <p:spPr>
            <a:xfrm>
              <a:off x="4685400" y="1250875"/>
              <a:ext cx="96075" cy="44025"/>
            </a:xfrm>
            <a:custGeom>
              <a:avLst/>
              <a:gdLst/>
              <a:ahLst/>
              <a:cxnLst/>
              <a:rect l="l" t="t" r="r" b="b"/>
              <a:pathLst>
                <a:path w="3843" h="1761" extrusionOk="0">
                  <a:moveTo>
                    <a:pt x="0" y="1"/>
                  </a:moveTo>
                  <a:lnTo>
                    <a:pt x="0" y="1761"/>
                  </a:lnTo>
                  <a:lnTo>
                    <a:pt x="3842" y="1761"/>
                  </a:lnTo>
                  <a:lnTo>
                    <a:pt x="38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0" name="Google Shape;22200;p67"/>
            <p:cNvSpPr/>
            <p:nvPr/>
          </p:nvSpPr>
          <p:spPr>
            <a:xfrm>
              <a:off x="5003325" y="1250875"/>
              <a:ext cx="96075" cy="44025"/>
            </a:xfrm>
            <a:custGeom>
              <a:avLst/>
              <a:gdLst/>
              <a:ahLst/>
              <a:cxnLst/>
              <a:rect l="l" t="t" r="r" b="b"/>
              <a:pathLst>
                <a:path w="3843" h="1761" extrusionOk="0">
                  <a:moveTo>
                    <a:pt x="0" y="1"/>
                  </a:moveTo>
                  <a:lnTo>
                    <a:pt x="0" y="1761"/>
                  </a:lnTo>
                  <a:lnTo>
                    <a:pt x="3842" y="1761"/>
                  </a:lnTo>
                  <a:lnTo>
                    <a:pt x="38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1" name="Google Shape;22201;p67"/>
            <p:cNvSpPr/>
            <p:nvPr/>
          </p:nvSpPr>
          <p:spPr>
            <a:xfrm>
              <a:off x="4730000" y="1081675"/>
              <a:ext cx="176650" cy="122750"/>
            </a:xfrm>
            <a:custGeom>
              <a:avLst/>
              <a:gdLst/>
              <a:ahLst/>
              <a:cxnLst/>
              <a:rect l="l" t="t" r="r" b="b"/>
              <a:pathLst>
                <a:path w="7066" h="4910" extrusionOk="0">
                  <a:moveTo>
                    <a:pt x="6496" y="1"/>
                  </a:moveTo>
                  <a:lnTo>
                    <a:pt x="1" y="3471"/>
                  </a:lnTo>
                  <a:lnTo>
                    <a:pt x="1" y="4909"/>
                  </a:lnTo>
                  <a:lnTo>
                    <a:pt x="6496" y="4909"/>
                  </a:lnTo>
                  <a:lnTo>
                    <a:pt x="7066" y="1092"/>
                  </a:lnTo>
                  <a:lnTo>
                    <a:pt x="649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2" name="Google Shape;22202;p67"/>
            <p:cNvSpPr/>
            <p:nvPr/>
          </p:nvSpPr>
          <p:spPr>
            <a:xfrm>
              <a:off x="4893000" y="1081675"/>
              <a:ext cx="162400" cy="122750"/>
            </a:xfrm>
            <a:custGeom>
              <a:avLst/>
              <a:gdLst/>
              <a:ahLst/>
              <a:cxnLst/>
              <a:rect l="l" t="t" r="r" b="b"/>
              <a:pathLst>
                <a:path w="6496" h="4910" extrusionOk="0">
                  <a:moveTo>
                    <a:pt x="1" y="1"/>
                  </a:moveTo>
                  <a:lnTo>
                    <a:pt x="1" y="4909"/>
                  </a:lnTo>
                  <a:lnTo>
                    <a:pt x="6495" y="4909"/>
                  </a:lnTo>
                  <a:lnTo>
                    <a:pt x="6495" y="347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3" name="Google Shape;22203;p67"/>
            <p:cNvSpPr/>
            <p:nvPr/>
          </p:nvSpPr>
          <p:spPr>
            <a:xfrm>
              <a:off x="4761000" y="1136850"/>
              <a:ext cx="143800" cy="158050"/>
            </a:xfrm>
            <a:custGeom>
              <a:avLst/>
              <a:gdLst/>
              <a:ahLst/>
              <a:cxnLst/>
              <a:rect l="l" t="t" r="r" b="b"/>
              <a:pathLst>
                <a:path w="5752" h="6322" extrusionOk="0">
                  <a:moveTo>
                    <a:pt x="5281" y="0"/>
                  </a:moveTo>
                  <a:lnTo>
                    <a:pt x="0" y="2702"/>
                  </a:lnTo>
                  <a:lnTo>
                    <a:pt x="0" y="5578"/>
                  </a:lnTo>
                  <a:lnTo>
                    <a:pt x="5281" y="6322"/>
                  </a:lnTo>
                  <a:lnTo>
                    <a:pt x="5752" y="917"/>
                  </a:lnTo>
                  <a:lnTo>
                    <a:pt x="52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4" name="Google Shape;22204;p67"/>
            <p:cNvSpPr/>
            <p:nvPr/>
          </p:nvSpPr>
          <p:spPr>
            <a:xfrm>
              <a:off x="4892375" y="1137475"/>
              <a:ext cx="132650" cy="154325"/>
            </a:xfrm>
            <a:custGeom>
              <a:avLst/>
              <a:gdLst/>
              <a:ahLst/>
              <a:cxnLst/>
              <a:rect l="l" t="t" r="r" b="b"/>
              <a:pathLst>
                <a:path w="5306" h="6173" extrusionOk="0">
                  <a:moveTo>
                    <a:pt x="1" y="0"/>
                  </a:moveTo>
                  <a:lnTo>
                    <a:pt x="1" y="6173"/>
                  </a:lnTo>
                  <a:lnTo>
                    <a:pt x="5306" y="5578"/>
                  </a:lnTo>
                  <a:lnTo>
                    <a:pt x="5306" y="270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5" name="Google Shape;22205;p67"/>
            <p:cNvSpPr/>
            <p:nvPr/>
          </p:nvSpPr>
          <p:spPr>
            <a:xfrm>
              <a:off x="4759750" y="1314700"/>
              <a:ext cx="135750" cy="180375"/>
            </a:xfrm>
            <a:custGeom>
              <a:avLst/>
              <a:gdLst/>
              <a:ahLst/>
              <a:cxnLst/>
              <a:rect l="l" t="t" r="r" b="b"/>
              <a:pathLst>
                <a:path w="5430" h="7215" extrusionOk="0">
                  <a:moveTo>
                    <a:pt x="5306" y="1"/>
                  </a:moveTo>
                  <a:lnTo>
                    <a:pt x="1" y="596"/>
                  </a:lnTo>
                  <a:lnTo>
                    <a:pt x="1" y="7215"/>
                  </a:lnTo>
                  <a:lnTo>
                    <a:pt x="3670" y="7215"/>
                  </a:lnTo>
                  <a:lnTo>
                    <a:pt x="5430" y="3918"/>
                  </a:lnTo>
                  <a:lnTo>
                    <a:pt x="53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6" name="Google Shape;22206;p67"/>
            <p:cNvSpPr/>
            <p:nvPr/>
          </p:nvSpPr>
          <p:spPr>
            <a:xfrm>
              <a:off x="4892375" y="1314700"/>
              <a:ext cx="132650" cy="180375"/>
            </a:xfrm>
            <a:custGeom>
              <a:avLst/>
              <a:gdLst/>
              <a:ahLst/>
              <a:cxnLst/>
              <a:rect l="l" t="t" r="r" b="b"/>
              <a:pathLst>
                <a:path w="5306" h="7215" extrusionOk="0">
                  <a:moveTo>
                    <a:pt x="1" y="1"/>
                  </a:moveTo>
                  <a:lnTo>
                    <a:pt x="1" y="6273"/>
                  </a:lnTo>
                  <a:lnTo>
                    <a:pt x="1637" y="7215"/>
                  </a:lnTo>
                  <a:lnTo>
                    <a:pt x="5306" y="7215"/>
                  </a:lnTo>
                  <a:lnTo>
                    <a:pt x="5306" y="5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7" name="Google Shape;22207;p67"/>
            <p:cNvSpPr/>
            <p:nvPr/>
          </p:nvSpPr>
          <p:spPr>
            <a:xfrm>
              <a:off x="4759750" y="1276275"/>
              <a:ext cx="140700" cy="53325"/>
            </a:xfrm>
            <a:custGeom>
              <a:avLst/>
              <a:gdLst/>
              <a:ahLst/>
              <a:cxnLst/>
              <a:rect l="l" t="t" r="r" b="b"/>
              <a:pathLst>
                <a:path w="5628" h="2133" extrusionOk="0">
                  <a:moveTo>
                    <a:pt x="1" y="1"/>
                  </a:moveTo>
                  <a:lnTo>
                    <a:pt x="1" y="2133"/>
                  </a:lnTo>
                  <a:lnTo>
                    <a:pt x="5331" y="2133"/>
                  </a:lnTo>
                  <a:lnTo>
                    <a:pt x="5628" y="1092"/>
                  </a:lnTo>
                  <a:lnTo>
                    <a:pt x="53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8" name="Google Shape;22208;p67"/>
            <p:cNvSpPr/>
            <p:nvPr/>
          </p:nvSpPr>
          <p:spPr>
            <a:xfrm>
              <a:off x="4892375" y="1276275"/>
              <a:ext cx="132650" cy="53325"/>
            </a:xfrm>
            <a:custGeom>
              <a:avLst/>
              <a:gdLst/>
              <a:ahLst/>
              <a:cxnLst/>
              <a:rect l="l" t="t" r="r" b="b"/>
              <a:pathLst>
                <a:path w="5306" h="2133" extrusionOk="0">
                  <a:moveTo>
                    <a:pt x="1" y="1"/>
                  </a:moveTo>
                  <a:lnTo>
                    <a:pt x="1" y="2133"/>
                  </a:lnTo>
                  <a:lnTo>
                    <a:pt x="5306" y="2133"/>
                  </a:lnTo>
                  <a:lnTo>
                    <a:pt x="53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9" name="Google Shape;22209;p67"/>
            <p:cNvSpPr/>
            <p:nvPr/>
          </p:nvSpPr>
          <p:spPr>
            <a:xfrm>
              <a:off x="4860775" y="1186425"/>
              <a:ext cx="38450" cy="63225"/>
            </a:xfrm>
            <a:custGeom>
              <a:avLst/>
              <a:gdLst/>
              <a:ahLst/>
              <a:cxnLst/>
              <a:rect l="l" t="t" r="r" b="b"/>
              <a:pathLst>
                <a:path w="1538" h="2529" extrusionOk="0">
                  <a:moveTo>
                    <a:pt x="769" y="0"/>
                  </a:moveTo>
                  <a:lnTo>
                    <a:pt x="769" y="769"/>
                  </a:lnTo>
                  <a:lnTo>
                    <a:pt x="0" y="769"/>
                  </a:lnTo>
                  <a:lnTo>
                    <a:pt x="0" y="1736"/>
                  </a:lnTo>
                  <a:lnTo>
                    <a:pt x="769" y="1736"/>
                  </a:lnTo>
                  <a:lnTo>
                    <a:pt x="769" y="2529"/>
                  </a:lnTo>
                  <a:lnTo>
                    <a:pt x="1265" y="2529"/>
                  </a:lnTo>
                  <a:lnTo>
                    <a:pt x="1537" y="1265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0" name="Google Shape;22210;p67"/>
            <p:cNvSpPr/>
            <p:nvPr/>
          </p:nvSpPr>
          <p:spPr>
            <a:xfrm>
              <a:off x="4852075" y="1379775"/>
              <a:ext cx="81224" cy="115925"/>
            </a:xfrm>
            <a:custGeom>
              <a:avLst/>
              <a:gdLst/>
              <a:ahLst/>
              <a:cxnLst/>
              <a:rect l="l" t="t" r="r" b="b"/>
              <a:pathLst>
                <a:path w="1637" h="4637" extrusionOk="0">
                  <a:moveTo>
                    <a:pt x="1" y="1"/>
                  </a:moveTo>
                  <a:lnTo>
                    <a:pt x="1" y="4636"/>
                  </a:lnTo>
                  <a:lnTo>
                    <a:pt x="1637" y="4636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1" name="Google Shape;22211;p67"/>
            <p:cNvSpPr/>
            <p:nvPr/>
          </p:nvSpPr>
          <p:spPr>
            <a:xfrm>
              <a:off x="4860775" y="1186425"/>
              <a:ext cx="38450" cy="63225"/>
            </a:xfrm>
            <a:custGeom>
              <a:avLst/>
              <a:gdLst/>
              <a:ahLst/>
              <a:cxnLst/>
              <a:rect l="l" t="t" r="r" b="b"/>
              <a:pathLst>
                <a:path w="1538" h="2529" extrusionOk="0">
                  <a:moveTo>
                    <a:pt x="769" y="0"/>
                  </a:moveTo>
                  <a:lnTo>
                    <a:pt x="769" y="769"/>
                  </a:lnTo>
                  <a:lnTo>
                    <a:pt x="0" y="769"/>
                  </a:lnTo>
                  <a:lnTo>
                    <a:pt x="0" y="1736"/>
                  </a:lnTo>
                  <a:lnTo>
                    <a:pt x="769" y="1736"/>
                  </a:lnTo>
                  <a:lnTo>
                    <a:pt x="769" y="2529"/>
                  </a:lnTo>
                  <a:lnTo>
                    <a:pt x="1265" y="2529"/>
                  </a:lnTo>
                  <a:lnTo>
                    <a:pt x="1537" y="1265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2" name="Google Shape;22212;p67"/>
            <p:cNvSpPr/>
            <p:nvPr/>
          </p:nvSpPr>
          <p:spPr>
            <a:xfrm>
              <a:off x="4892375" y="1186425"/>
              <a:ext cx="31650" cy="63225"/>
            </a:xfrm>
            <a:custGeom>
              <a:avLst/>
              <a:gdLst/>
              <a:ahLst/>
              <a:cxnLst/>
              <a:rect l="l" t="t" r="r" b="b"/>
              <a:pathLst>
                <a:path w="1266" h="2529" extrusionOk="0">
                  <a:moveTo>
                    <a:pt x="1" y="0"/>
                  </a:moveTo>
                  <a:lnTo>
                    <a:pt x="1" y="2529"/>
                  </a:lnTo>
                  <a:lnTo>
                    <a:pt x="497" y="2529"/>
                  </a:lnTo>
                  <a:lnTo>
                    <a:pt x="497" y="1736"/>
                  </a:lnTo>
                  <a:lnTo>
                    <a:pt x="1265" y="1736"/>
                  </a:lnTo>
                  <a:lnTo>
                    <a:pt x="1265" y="769"/>
                  </a:lnTo>
                  <a:lnTo>
                    <a:pt x="497" y="769"/>
                  </a:lnTo>
                  <a:lnTo>
                    <a:pt x="4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3" name="Google Shape;22213;p67"/>
            <p:cNvSpPr/>
            <p:nvPr/>
          </p:nvSpPr>
          <p:spPr>
            <a:xfrm>
              <a:off x="4850550" y="1379775"/>
              <a:ext cx="40925" cy="115925"/>
            </a:xfrm>
            <a:custGeom>
              <a:avLst/>
              <a:gdLst/>
              <a:ahLst/>
              <a:cxnLst/>
              <a:rect l="l" t="t" r="r" b="b"/>
              <a:pathLst>
                <a:path w="1637" h="4637" extrusionOk="0">
                  <a:moveTo>
                    <a:pt x="1" y="1"/>
                  </a:moveTo>
                  <a:lnTo>
                    <a:pt x="1" y="4636"/>
                  </a:lnTo>
                  <a:lnTo>
                    <a:pt x="1637" y="4636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4" name="Google Shape;22214;p67"/>
            <p:cNvSpPr/>
            <p:nvPr/>
          </p:nvSpPr>
          <p:spPr>
            <a:xfrm>
              <a:off x="4851225" y="1379775"/>
              <a:ext cx="40925" cy="115925"/>
            </a:xfrm>
            <a:custGeom>
              <a:avLst/>
              <a:gdLst/>
              <a:ahLst/>
              <a:cxnLst/>
              <a:rect l="l" t="t" r="r" b="b"/>
              <a:pathLst>
                <a:path w="1637" h="4637" extrusionOk="0">
                  <a:moveTo>
                    <a:pt x="1" y="1"/>
                  </a:moveTo>
                  <a:lnTo>
                    <a:pt x="1" y="4636"/>
                  </a:lnTo>
                  <a:lnTo>
                    <a:pt x="1637" y="4636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15" name="Google Shape;22215;p67"/>
          <p:cNvGrpSpPr/>
          <p:nvPr/>
        </p:nvGrpSpPr>
        <p:grpSpPr>
          <a:xfrm>
            <a:off x="5396850" y="1081675"/>
            <a:ext cx="413400" cy="413400"/>
            <a:chOff x="5396850" y="1081675"/>
            <a:chExt cx="413400" cy="413400"/>
          </a:xfrm>
        </p:grpSpPr>
        <p:sp>
          <p:nvSpPr>
            <p:cNvPr id="22216" name="Google Shape;22216;p67"/>
            <p:cNvSpPr/>
            <p:nvPr/>
          </p:nvSpPr>
          <p:spPr>
            <a:xfrm>
              <a:off x="5418550" y="1283100"/>
              <a:ext cx="192750" cy="115300"/>
            </a:xfrm>
            <a:custGeom>
              <a:avLst/>
              <a:gdLst/>
              <a:ahLst/>
              <a:cxnLst/>
              <a:rect l="l" t="t" r="r" b="b"/>
              <a:pathLst>
                <a:path w="7710" h="4612" extrusionOk="0">
                  <a:moveTo>
                    <a:pt x="7710" y="1"/>
                  </a:moveTo>
                  <a:lnTo>
                    <a:pt x="0" y="496"/>
                  </a:lnTo>
                  <a:lnTo>
                    <a:pt x="0" y="3967"/>
                  </a:lnTo>
                  <a:lnTo>
                    <a:pt x="7536" y="4611"/>
                  </a:lnTo>
                  <a:lnTo>
                    <a:pt x="77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7" name="Google Shape;22217;p67"/>
            <p:cNvSpPr/>
            <p:nvPr/>
          </p:nvSpPr>
          <p:spPr>
            <a:xfrm>
              <a:off x="5418525" y="1283100"/>
              <a:ext cx="192750" cy="115300"/>
            </a:xfrm>
            <a:custGeom>
              <a:avLst/>
              <a:gdLst/>
              <a:ahLst/>
              <a:cxnLst/>
              <a:rect l="l" t="t" r="r" b="b"/>
              <a:pathLst>
                <a:path w="7710" h="4612" extrusionOk="0">
                  <a:moveTo>
                    <a:pt x="7710" y="1"/>
                  </a:moveTo>
                  <a:lnTo>
                    <a:pt x="0" y="496"/>
                  </a:lnTo>
                  <a:lnTo>
                    <a:pt x="0" y="3967"/>
                  </a:lnTo>
                  <a:lnTo>
                    <a:pt x="7536" y="4611"/>
                  </a:lnTo>
                  <a:lnTo>
                    <a:pt x="7710" y="1"/>
                  </a:lnTo>
                  <a:close/>
                </a:path>
              </a:pathLst>
            </a:custGeom>
            <a:solidFill>
              <a:srgbClr val="63C6E0">
                <a:alpha val="2985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8" name="Google Shape;22218;p67"/>
            <p:cNvSpPr/>
            <p:nvPr/>
          </p:nvSpPr>
          <p:spPr>
            <a:xfrm>
              <a:off x="5418550" y="1382250"/>
              <a:ext cx="189025" cy="112825"/>
            </a:xfrm>
            <a:custGeom>
              <a:avLst/>
              <a:gdLst/>
              <a:ahLst/>
              <a:cxnLst/>
              <a:rect l="l" t="t" r="r" b="b"/>
              <a:pathLst>
                <a:path w="7561" h="4513" extrusionOk="0">
                  <a:moveTo>
                    <a:pt x="0" y="1"/>
                  </a:moveTo>
                  <a:lnTo>
                    <a:pt x="0" y="4513"/>
                  </a:lnTo>
                  <a:lnTo>
                    <a:pt x="2603" y="4513"/>
                  </a:lnTo>
                  <a:lnTo>
                    <a:pt x="4066" y="3818"/>
                  </a:lnTo>
                  <a:lnTo>
                    <a:pt x="5503" y="4513"/>
                  </a:lnTo>
                  <a:lnTo>
                    <a:pt x="7338" y="4513"/>
                  </a:lnTo>
                  <a:lnTo>
                    <a:pt x="7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9" name="Google Shape;22219;p67"/>
            <p:cNvSpPr/>
            <p:nvPr/>
          </p:nvSpPr>
          <p:spPr>
            <a:xfrm>
              <a:off x="5396850" y="1250875"/>
              <a:ext cx="225600" cy="44025"/>
            </a:xfrm>
            <a:custGeom>
              <a:avLst/>
              <a:gdLst/>
              <a:ahLst/>
              <a:cxnLst/>
              <a:rect l="l" t="t" r="r" b="b"/>
              <a:pathLst>
                <a:path w="9024" h="1761" extrusionOk="0">
                  <a:moveTo>
                    <a:pt x="0" y="1"/>
                  </a:moveTo>
                  <a:lnTo>
                    <a:pt x="0" y="1761"/>
                  </a:lnTo>
                  <a:lnTo>
                    <a:pt x="9024" y="1761"/>
                  </a:lnTo>
                  <a:lnTo>
                    <a:pt x="90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0" name="Google Shape;22220;p67"/>
            <p:cNvSpPr/>
            <p:nvPr/>
          </p:nvSpPr>
          <p:spPr>
            <a:xfrm>
              <a:off x="5483000" y="1413875"/>
              <a:ext cx="72525" cy="81200"/>
            </a:xfrm>
            <a:custGeom>
              <a:avLst/>
              <a:gdLst/>
              <a:ahLst/>
              <a:cxnLst/>
              <a:rect l="l" t="t" r="r" b="b"/>
              <a:pathLst>
                <a:path w="2901" h="3248" extrusionOk="0">
                  <a:moveTo>
                    <a:pt x="0" y="0"/>
                  </a:moveTo>
                  <a:lnTo>
                    <a:pt x="0" y="3248"/>
                  </a:lnTo>
                  <a:lnTo>
                    <a:pt x="2901" y="3248"/>
                  </a:lnTo>
                  <a:lnTo>
                    <a:pt x="29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1" name="Google Shape;22221;p67"/>
            <p:cNvSpPr/>
            <p:nvPr/>
          </p:nvSpPr>
          <p:spPr>
            <a:xfrm>
              <a:off x="5600750" y="1081675"/>
              <a:ext cx="106000" cy="412775"/>
            </a:xfrm>
            <a:custGeom>
              <a:avLst/>
              <a:gdLst/>
              <a:ahLst/>
              <a:cxnLst/>
              <a:rect l="l" t="t" r="r" b="b"/>
              <a:pathLst>
                <a:path w="4240" h="16511" extrusionOk="0">
                  <a:moveTo>
                    <a:pt x="3768" y="1"/>
                  </a:moveTo>
                  <a:lnTo>
                    <a:pt x="0" y="2678"/>
                  </a:lnTo>
                  <a:lnTo>
                    <a:pt x="0" y="16511"/>
                  </a:lnTo>
                  <a:lnTo>
                    <a:pt x="3768" y="16511"/>
                  </a:lnTo>
                  <a:lnTo>
                    <a:pt x="4239" y="10660"/>
                  </a:lnTo>
                  <a:lnTo>
                    <a:pt x="37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2" name="Google Shape;22222;p67"/>
            <p:cNvSpPr/>
            <p:nvPr/>
          </p:nvSpPr>
          <p:spPr>
            <a:xfrm>
              <a:off x="5694950" y="1081675"/>
              <a:ext cx="94850" cy="412775"/>
            </a:xfrm>
            <a:custGeom>
              <a:avLst/>
              <a:gdLst/>
              <a:ahLst/>
              <a:cxnLst/>
              <a:rect l="l" t="t" r="r" b="b"/>
              <a:pathLst>
                <a:path w="3794" h="16511" extrusionOk="0">
                  <a:moveTo>
                    <a:pt x="0" y="1"/>
                  </a:moveTo>
                  <a:lnTo>
                    <a:pt x="0" y="16511"/>
                  </a:lnTo>
                  <a:lnTo>
                    <a:pt x="868" y="16511"/>
                  </a:lnTo>
                  <a:lnTo>
                    <a:pt x="1364" y="16312"/>
                  </a:lnTo>
                  <a:lnTo>
                    <a:pt x="1835" y="16511"/>
                  </a:lnTo>
                  <a:lnTo>
                    <a:pt x="3768" y="16511"/>
                  </a:lnTo>
                  <a:lnTo>
                    <a:pt x="3768" y="15370"/>
                  </a:lnTo>
                  <a:lnTo>
                    <a:pt x="3322" y="14899"/>
                  </a:lnTo>
                  <a:lnTo>
                    <a:pt x="3768" y="14379"/>
                  </a:lnTo>
                  <a:lnTo>
                    <a:pt x="3768" y="13313"/>
                  </a:lnTo>
                  <a:lnTo>
                    <a:pt x="3471" y="12817"/>
                  </a:lnTo>
                  <a:lnTo>
                    <a:pt x="3768" y="12371"/>
                  </a:lnTo>
                  <a:lnTo>
                    <a:pt x="3768" y="11305"/>
                  </a:lnTo>
                  <a:lnTo>
                    <a:pt x="3372" y="10859"/>
                  </a:lnTo>
                  <a:lnTo>
                    <a:pt x="3768" y="10338"/>
                  </a:lnTo>
                  <a:lnTo>
                    <a:pt x="3768" y="9297"/>
                  </a:lnTo>
                  <a:lnTo>
                    <a:pt x="3496" y="8801"/>
                  </a:lnTo>
                  <a:lnTo>
                    <a:pt x="3793" y="8305"/>
                  </a:lnTo>
                  <a:lnTo>
                    <a:pt x="3793" y="267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3" name="Google Shape;22223;p67"/>
            <p:cNvSpPr/>
            <p:nvPr/>
          </p:nvSpPr>
          <p:spPr>
            <a:xfrm>
              <a:off x="5578425" y="1180850"/>
              <a:ext cx="132650" cy="24800"/>
            </a:xfrm>
            <a:custGeom>
              <a:avLst/>
              <a:gdLst/>
              <a:ahLst/>
              <a:cxnLst/>
              <a:rect l="l" t="t" r="r" b="b"/>
              <a:pathLst>
                <a:path w="5306" h="992" extrusionOk="0">
                  <a:moveTo>
                    <a:pt x="1" y="0"/>
                  </a:moveTo>
                  <a:lnTo>
                    <a:pt x="1" y="25"/>
                  </a:lnTo>
                  <a:lnTo>
                    <a:pt x="1" y="992"/>
                  </a:lnTo>
                  <a:lnTo>
                    <a:pt x="4686" y="992"/>
                  </a:lnTo>
                  <a:lnTo>
                    <a:pt x="5306" y="496"/>
                  </a:lnTo>
                  <a:lnTo>
                    <a:pt x="46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4" name="Google Shape;22224;p67"/>
            <p:cNvSpPr/>
            <p:nvPr/>
          </p:nvSpPr>
          <p:spPr>
            <a:xfrm>
              <a:off x="5694950" y="1181475"/>
              <a:ext cx="115300" cy="24175"/>
            </a:xfrm>
            <a:custGeom>
              <a:avLst/>
              <a:gdLst/>
              <a:ahLst/>
              <a:cxnLst/>
              <a:rect l="l" t="t" r="r" b="b"/>
              <a:pathLst>
                <a:path w="4612" h="967" extrusionOk="0">
                  <a:moveTo>
                    <a:pt x="0" y="0"/>
                  </a:moveTo>
                  <a:lnTo>
                    <a:pt x="0" y="967"/>
                  </a:lnTo>
                  <a:lnTo>
                    <a:pt x="4611" y="967"/>
                  </a:lnTo>
                  <a:lnTo>
                    <a:pt x="46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5" name="Google Shape;22225;p67"/>
            <p:cNvSpPr/>
            <p:nvPr/>
          </p:nvSpPr>
          <p:spPr>
            <a:xfrm>
              <a:off x="5717250" y="1257700"/>
              <a:ext cx="72550" cy="236750"/>
            </a:xfrm>
            <a:custGeom>
              <a:avLst/>
              <a:gdLst/>
              <a:ahLst/>
              <a:cxnLst/>
              <a:rect l="l" t="t" r="r" b="b"/>
              <a:pathLst>
                <a:path w="2902" h="9470" extrusionOk="0">
                  <a:moveTo>
                    <a:pt x="1" y="0"/>
                  </a:moveTo>
                  <a:lnTo>
                    <a:pt x="1" y="9470"/>
                  </a:lnTo>
                  <a:lnTo>
                    <a:pt x="968" y="9470"/>
                  </a:lnTo>
                  <a:lnTo>
                    <a:pt x="968" y="8329"/>
                  </a:lnTo>
                  <a:lnTo>
                    <a:pt x="2901" y="8329"/>
                  </a:lnTo>
                  <a:lnTo>
                    <a:pt x="2901" y="7363"/>
                  </a:lnTo>
                  <a:lnTo>
                    <a:pt x="968" y="7363"/>
                  </a:lnTo>
                  <a:lnTo>
                    <a:pt x="968" y="6322"/>
                  </a:lnTo>
                  <a:lnTo>
                    <a:pt x="2901" y="6322"/>
                  </a:lnTo>
                  <a:lnTo>
                    <a:pt x="2901" y="5355"/>
                  </a:lnTo>
                  <a:lnTo>
                    <a:pt x="968" y="5355"/>
                  </a:lnTo>
                  <a:lnTo>
                    <a:pt x="968" y="4314"/>
                  </a:lnTo>
                  <a:lnTo>
                    <a:pt x="2901" y="4314"/>
                  </a:lnTo>
                  <a:lnTo>
                    <a:pt x="2901" y="3347"/>
                  </a:lnTo>
                  <a:lnTo>
                    <a:pt x="968" y="3347"/>
                  </a:lnTo>
                  <a:lnTo>
                    <a:pt x="968" y="2281"/>
                  </a:lnTo>
                  <a:lnTo>
                    <a:pt x="2901" y="2281"/>
                  </a:lnTo>
                  <a:lnTo>
                    <a:pt x="2901" y="2231"/>
                  </a:lnTo>
                  <a:lnTo>
                    <a:pt x="2901" y="1264"/>
                  </a:lnTo>
                  <a:lnTo>
                    <a:pt x="968" y="1264"/>
                  </a:lnTo>
                  <a:lnTo>
                    <a:pt x="9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6" name="Google Shape;22226;p67"/>
            <p:cNvSpPr/>
            <p:nvPr/>
          </p:nvSpPr>
          <p:spPr>
            <a:xfrm>
              <a:off x="5483000" y="1413875"/>
              <a:ext cx="72525" cy="81200"/>
            </a:xfrm>
            <a:custGeom>
              <a:avLst/>
              <a:gdLst/>
              <a:ahLst/>
              <a:cxnLst/>
              <a:rect l="l" t="t" r="r" b="b"/>
              <a:pathLst>
                <a:path w="2901" h="3248" extrusionOk="0">
                  <a:moveTo>
                    <a:pt x="0" y="0"/>
                  </a:moveTo>
                  <a:lnTo>
                    <a:pt x="0" y="3248"/>
                  </a:lnTo>
                  <a:lnTo>
                    <a:pt x="2901" y="3248"/>
                  </a:lnTo>
                  <a:lnTo>
                    <a:pt x="2901" y="0"/>
                  </a:lnTo>
                  <a:close/>
                </a:path>
              </a:pathLst>
            </a:custGeom>
            <a:solidFill>
              <a:srgbClr val="63C6E0">
                <a:alpha val="49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27" name="Google Shape;22227;p67"/>
          <p:cNvGrpSpPr/>
          <p:nvPr/>
        </p:nvGrpSpPr>
        <p:grpSpPr>
          <a:xfrm>
            <a:off x="6108925" y="1081675"/>
            <a:ext cx="413400" cy="412775"/>
            <a:chOff x="6108925" y="1081675"/>
            <a:chExt cx="413400" cy="412775"/>
          </a:xfrm>
        </p:grpSpPr>
        <p:sp>
          <p:nvSpPr>
            <p:cNvPr id="22228" name="Google Shape;22228;p67"/>
            <p:cNvSpPr/>
            <p:nvPr/>
          </p:nvSpPr>
          <p:spPr>
            <a:xfrm>
              <a:off x="6381625" y="1319050"/>
              <a:ext cx="75625" cy="69425"/>
            </a:xfrm>
            <a:custGeom>
              <a:avLst/>
              <a:gdLst/>
              <a:ahLst/>
              <a:cxnLst/>
              <a:rect l="l" t="t" r="r" b="b"/>
              <a:pathLst>
                <a:path w="3025" h="2777" extrusionOk="0">
                  <a:moveTo>
                    <a:pt x="2306" y="0"/>
                  </a:moveTo>
                  <a:cubicBezTo>
                    <a:pt x="1537" y="0"/>
                    <a:pt x="917" y="620"/>
                    <a:pt x="917" y="1389"/>
                  </a:cubicBezTo>
                  <a:cubicBezTo>
                    <a:pt x="917" y="1636"/>
                    <a:pt x="744" y="1810"/>
                    <a:pt x="496" y="1810"/>
                  </a:cubicBezTo>
                  <a:lnTo>
                    <a:pt x="0" y="1810"/>
                  </a:lnTo>
                  <a:lnTo>
                    <a:pt x="0" y="2777"/>
                  </a:lnTo>
                  <a:lnTo>
                    <a:pt x="496" y="2777"/>
                  </a:lnTo>
                  <a:cubicBezTo>
                    <a:pt x="1240" y="2777"/>
                    <a:pt x="1859" y="2157"/>
                    <a:pt x="1884" y="1413"/>
                  </a:cubicBezTo>
                  <a:cubicBezTo>
                    <a:pt x="1884" y="1165"/>
                    <a:pt x="2058" y="992"/>
                    <a:pt x="2306" y="992"/>
                  </a:cubicBezTo>
                  <a:lnTo>
                    <a:pt x="3025" y="992"/>
                  </a:lnTo>
                  <a:lnTo>
                    <a:pt x="30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9" name="Google Shape;22229;p67"/>
            <p:cNvSpPr/>
            <p:nvPr/>
          </p:nvSpPr>
          <p:spPr>
            <a:xfrm>
              <a:off x="6444200" y="1298600"/>
              <a:ext cx="71925" cy="182225"/>
            </a:xfrm>
            <a:custGeom>
              <a:avLst/>
              <a:gdLst/>
              <a:ahLst/>
              <a:cxnLst/>
              <a:rect l="l" t="t" r="r" b="b"/>
              <a:pathLst>
                <a:path w="2877" h="7289" extrusionOk="0">
                  <a:moveTo>
                    <a:pt x="1" y="0"/>
                  </a:moveTo>
                  <a:lnTo>
                    <a:pt x="1" y="7288"/>
                  </a:lnTo>
                  <a:lnTo>
                    <a:pt x="2877" y="7288"/>
                  </a:lnTo>
                  <a:lnTo>
                    <a:pt x="28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0" name="Google Shape;22230;p67"/>
            <p:cNvSpPr/>
            <p:nvPr/>
          </p:nvSpPr>
          <p:spPr>
            <a:xfrm>
              <a:off x="6444388" y="1298600"/>
              <a:ext cx="71925" cy="182225"/>
            </a:xfrm>
            <a:custGeom>
              <a:avLst/>
              <a:gdLst/>
              <a:ahLst/>
              <a:cxnLst/>
              <a:rect l="l" t="t" r="r" b="b"/>
              <a:pathLst>
                <a:path w="2877" h="7289" extrusionOk="0">
                  <a:moveTo>
                    <a:pt x="1" y="0"/>
                  </a:moveTo>
                  <a:lnTo>
                    <a:pt x="1" y="7288"/>
                  </a:lnTo>
                  <a:lnTo>
                    <a:pt x="2877" y="7288"/>
                  </a:lnTo>
                  <a:lnTo>
                    <a:pt x="2877" y="0"/>
                  </a:ln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1" name="Google Shape;22231;p67"/>
            <p:cNvSpPr/>
            <p:nvPr/>
          </p:nvSpPr>
          <p:spPr>
            <a:xfrm>
              <a:off x="6108925" y="1081675"/>
              <a:ext cx="164275" cy="71925"/>
            </a:xfrm>
            <a:custGeom>
              <a:avLst/>
              <a:gdLst/>
              <a:ahLst/>
              <a:cxnLst/>
              <a:rect l="l" t="t" r="r" b="b"/>
              <a:pathLst>
                <a:path w="6571" h="2877" extrusionOk="0">
                  <a:moveTo>
                    <a:pt x="1810" y="1"/>
                  </a:moveTo>
                  <a:lnTo>
                    <a:pt x="1" y="1835"/>
                  </a:lnTo>
                  <a:lnTo>
                    <a:pt x="1" y="2877"/>
                  </a:lnTo>
                  <a:lnTo>
                    <a:pt x="5653" y="2877"/>
                  </a:lnTo>
                  <a:lnTo>
                    <a:pt x="6570" y="1464"/>
                  </a:lnTo>
                  <a:lnTo>
                    <a:pt x="5653" y="26"/>
                  </a:lnTo>
                  <a:lnTo>
                    <a:pt x="181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2" name="Google Shape;22232;p67"/>
            <p:cNvSpPr/>
            <p:nvPr/>
          </p:nvSpPr>
          <p:spPr>
            <a:xfrm>
              <a:off x="6249625" y="1081675"/>
              <a:ext cx="272075" cy="71925"/>
            </a:xfrm>
            <a:custGeom>
              <a:avLst/>
              <a:gdLst/>
              <a:ahLst/>
              <a:cxnLst/>
              <a:rect l="l" t="t" r="r" b="b"/>
              <a:pathLst>
                <a:path w="10883" h="2877" extrusionOk="0">
                  <a:moveTo>
                    <a:pt x="0" y="1"/>
                  </a:moveTo>
                  <a:lnTo>
                    <a:pt x="0" y="2877"/>
                  </a:lnTo>
                  <a:lnTo>
                    <a:pt x="10883" y="2877"/>
                  </a:lnTo>
                  <a:lnTo>
                    <a:pt x="10883" y="1"/>
                  </a:lnTo>
                  <a:close/>
                </a:path>
              </a:pathLst>
            </a:custGeom>
            <a:solidFill>
              <a:srgbClr val="A7B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3" name="Google Shape;22233;p67"/>
            <p:cNvSpPr/>
            <p:nvPr/>
          </p:nvSpPr>
          <p:spPr>
            <a:xfrm>
              <a:off x="6249625" y="1083225"/>
              <a:ext cx="272075" cy="69249"/>
            </a:xfrm>
            <a:custGeom>
              <a:avLst/>
              <a:gdLst/>
              <a:ahLst/>
              <a:cxnLst/>
              <a:rect l="l" t="t" r="r" b="b"/>
              <a:pathLst>
                <a:path w="10883" h="2877" extrusionOk="0">
                  <a:moveTo>
                    <a:pt x="0" y="1"/>
                  </a:moveTo>
                  <a:lnTo>
                    <a:pt x="0" y="2877"/>
                  </a:lnTo>
                  <a:lnTo>
                    <a:pt x="10883" y="2877"/>
                  </a:lnTo>
                  <a:lnTo>
                    <a:pt x="10883" y="1"/>
                  </a:ln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4" name="Google Shape;22234;p67"/>
            <p:cNvSpPr/>
            <p:nvPr/>
          </p:nvSpPr>
          <p:spPr>
            <a:xfrm>
              <a:off x="6161600" y="1258300"/>
              <a:ext cx="104150" cy="89275"/>
            </a:xfrm>
            <a:custGeom>
              <a:avLst/>
              <a:gdLst/>
              <a:ahLst/>
              <a:cxnLst/>
              <a:rect l="l" t="t" r="r" b="b"/>
              <a:pathLst>
                <a:path w="4166" h="3571" extrusionOk="0">
                  <a:moveTo>
                    <a:pt x="695" y="1"/>
                  </a:moveTo>
                  <a:lnTo>
                    <a:pt x="1" y="3571"/>
                  </a:lnTo>
                  <a:lnTo>
                    <a:pt x="3496" y="3571"/>
                  </a:lnTo>
                  <a:lnTo>
                    <a:pt x="4166" y="1588"/>
                  </a:lnTo>
                  <a:lnTo>
                    <a:pt x="3496" y="26"/>
                  </a:lnTo>
                  <a:lnTo>
                    <a:pt x="695" y="26"/>
                  </a:lnTo>
                  <a:lnTo>
                    <a:pt x="695" y="1"/>
                  </a:lnTo>
                  <a:close/>
                </a:path>
              </a:pathLst>
            </a:custGeom>
            <a:solidFill>
              <a:srgbClr val="D3EE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5" name="Google Shape;22235;p67"/>
            <p:cNvSpPr/>
            <p:nvPr/>
          </p:nvSpPr>
          <p:spPr>
            <a:xfrm>
              <a:off x="6249625" y="1258300"/>
              <a:ext cx="92350" cy="89275"/>
            </a:xfrm>
            <a:custGeom>
              <a:avLst/>
              <a:gdLst/>
              <a:ahLst/>
              <a:cxnLst/>
              <a:rect l="l" t="t" r="r" b="b"/>
              <a:pathLst>
                <a:path w="3694" h="3571" extrusionOk="0">
                  <a:moveTo>
                    <a:pt x="0" y="1"/>
                  </a:moveTo>
                  <a:lnTo>
                    <a:pt x="0" y="3571"/>
                  </a:lnTo>
                  <a:lnTo>
                    <a:pt x="3694" y="3571"/>
                  </a:lnTo>
                  <a:lnTo>
                    <a:pt x="3173" y="1"/>
                  </a:lnTo>
                  <a:close/>
                </a:path>
              </a:pathLst>
            </a:custGeom>
            <a:solidFill>
              <a:srgbClr val="B5E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6" name="Google Shape;22236;p67"/>
            <p:cNvSpPr/>
            <p:nvPr/>
          </p:nvSpPr>
          <p:spPr>
            <a:xfrm>
              <a:off x="6121325" y="1304800"/>
              <a:ext cx="43400" cy="24175"/>
            </a:xfrm>
            <a:custGeom>
              <a:avLst/>
              <a:gdLst/>
              <a:ahLst/>
              <a:cxnLst/>
              <a:rect l="l" t="t" r="r" b="b"/>
              <a:pathLst>
                <a:path w="1736" h="967" extrusionOk="0">
                  <a:moveTo>
                    <a:pt x="1" y="0"/>
                  </a:moveTo>
                  <a:lnTo>
                    <a:pt x="1" y="967"/>
                  </a:lnTo>
                  <a:lnTo>
                    <a:pt x="1736" y="967"/>
                  </a:lnTo>
                  <a:lnTo>
                    <a:pt x="1736" y="0"/>
                  </a:lnTo>
                  <a:close/>
                </a:path>
              </a:pathLst>
            </a:custGeom>
            <a:solidFill>
              <a:srgbClr val="DB2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7" name="Google Shape;22237;p67"/>
            <p:cNvSpPr/>
            <p:nvPr/>
          </p:nvSpPr>
          <p:spPr>
            <a:xfrm>
              <a:off x="6341950" y="1304800"/>
              <a:ext cx="40300" cy="24175"/>
            </a:xfrm>
            <a:custGeom>
              <a:avLst/>
              <a:gdLst/>
              <a:ahLst/>
              <a:cxnLst/>
              <a:rect l="l" t="t" r="r" b="b"/>
              <a:pathLst>
                <a:path w="1612" h="967" extrusionOk="0">
                  <a:moveTo>
                    <a:pt x="1" y="0"/>
                  </a:moveTo>
                  <a:lnTo>
                    <a:pt x="1" y="967"/>
                  </a:lnTo>
                  <a:lnTo>
                    <a:pt x="1612" y="967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B20F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8" name="Google Shape;22238;p67"/>
            <p:cNvSpPr/>
            <p:nvPr/>
          </p:nvSpPr>
          <p:spPr>
            <a:xfrm>
              <a:off x="6129375" y="1420075"/>
              <a:ext cx="51475" cy="52100"/>
            </a:xfrm>
            <a:custGeom>
              <a:avLst/>
              <a:gdLst/>
              <a:ahLst/>
              <a:cxnLst/>
              <a:rect l="l" t="t" r="r" b="b"/>
              <a:pathLst>
                <a:path w="2059" h="2084" extrusionOk="0">
                  <a:moveTo>
                    <a:pt x="1" y="0"/>
                  </a:moveTo>
                  <a:lnTo>
                    <a:pt x="1" y="1041"/>
                  </a:lnTo>
                  <a:cubicBezTo>
                    <a:pt x="1" y="1644"/>
                    <a:pt x="471" y="2083"/>
                    <a:pt x="1044" y="2083"/>
                  </a:cubicBezTo>
                  <a:cubicBezTo>
                    <a:pt x="1060" y="2083"/>
                    <a:pt x="1076" y="2083"/>
                    <a:pt x="1092" y="2082"/>
                  </a:cubicBezTo>
                  <a:cubicBezTo>
                    <a:pt x="1612" y="2058"/>
                    <a:pt x="2058" y="1587"/>
                    <a:pt x="2058" y="1066"/>
                  </a:cubicBezTo>
                  <a:lnTo>
                    <a:pt x="2058" y="0"/>
                  </a:lnTo>
                  <a:close/>
                </a:path>
              </a:pathLst>
            </a:custGeom>
            <a:solidFill>
              <a:srgbClr val="C1CB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9" name="Google Shape;22239;p67"/>
            <p:cNvSpPr/>
            <p:nvPr/>
          </p:nvSpPr>
          <p:spPr>
            <a:xfrm>
              <a:off x="6321500" y="1420075"/>
              <a:ext cx="51475" cy="52100"/>
            </a:xfrm>
            <a:custGeom>
              <a:avLst/>
              <a:gdLst/>
              <a:ahLst/>
              <a:cxnLst/>
              <a:rect l="l" t="t" r="r" b="b"/>
              <a:pathLst>
                <a:path w="2059" h="2084" extrusionOk="0">
                  <a:moveTo>
                    <a:pt x="1" y="0"/>
                  </a:moveTo>
                  <a:lnTo>
                    <a:pt x="1" y="1041"/>
                  </a:lnTo>
                  <a:cubicBezTo>
                    <a:pt x="1" y="1644"/>
                    <a:pt x="470" y="2083"/>
                    <a:pt x="1044" y="2083"/>
                  </a:cubicBezTo>
                  <a:cubicBezTo>
                    <a:pt x="1060" y="2083"/>
                    <a:pt x="1076" y="2083"/>
                    <a:pt x="1091" y="2082"/>
                  </a:cubicBezTo>
                  <a:cubicBezTo>
                    <a:pt x="1612" y="2058"/>
                    <a:pt x="2058" y="1587"/>
                    <a:pt x="2058" y="1066"/>
                  </a:cubicBezTo>
                  <a:lnTo>
                    <a:pt x="2058" y="0"/>
                  </a:lnTo>
                  <a:close/>
                </a:path>
              </a:pathLst>
            </a:custGeom>
            <a:solidFill>
              <a:srgbClr val="A7B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0" name="Google Shape;22240;p67"/>
            <p:cNvSpPr/>
            <p:nvPr/>
          </p:nvSpPr>
          <p:spPr>
            <a:xfrm>
              <a:off x="6497500" y="1130650"/>
              <a:ext cx="24200" cy="353900"/>
            </a:xfrm>
            <a:custGeom>
              <a:avLst/>
              <a:gdLst/>
              <a:ahLst/>
              <a:cxnLst/>
              <a:rect l="l" t="t" r="r" b="b"/>
              <a:pathLst>
                <a:path w="968" h="14156" extrusionOk="0">
                  <a:moveTo>
                    <a:pt x="1" y="0"/>
                  </a:moveTo>
                  <a:lnTo>
                    <a:pt x="1" y="14155"/>
                  </a:lnTo>
                  <a:lnTo>
                    <a:pt x="968" y="13635"/>
                  </a:lnTo>
                  <a:lnTo>
                    <a:pt x="968" y="9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1" name="Google Shape;22241;p67"/>
            <p:cNvSpPr/>
            <p:nvPr/>
          </p:nvSpPr>
          <p:spPr>
            <a:xfrm>
              <a:off x="6108925" y="1471500"/>
              <a:ext cx="145675" cy="22950"/>
            </a:xfrm>
            <a:custGeom>
              <a:avLst/>
              <a:gdLst/>
              <a:ahLst/>
              <a:cxnLst/>
              <a:rect l="l" t="t" r="r" b="b"/>
              <a:pathLst>
                <a:path w="5827" h="918" extrusionOk="0">
                  <a:moveTo>
                    <a:pt x="1" y="1"/>
                  </a:moveTo>
                  <a:lnTo>
                    <a:pt x="1" y="918"/>
                  </a:lnTo>
                  <a:lnTo>
                    <a:pt x="5603" y="918"/>
                  </a:lnTo>
                  <a:lnTo>
                    <a:pt x="5826" y="472"/>
                  </a:lnTo>
                  <a:lnTo>
                    <a:pt x="5603" y="1"/>
                  </a:lnTo>
                  <a:close/>
                </a:path>
              </a:pathLst>
            </a:custGeom>
            <a:solidFill>
              <a:srgbClr val="D3EE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2" name="Google Shape;22242;p67"/>
            <p:cNvSpPr/>
            <p:nvPr/>
          </p:nvSpPr>
          <p:spPr>
            <a:xfrm>
              <a:off x="6249625" y="1471500"/>
              <a:ext cx="272075" cy="22950"/>
            </a:xfrm>
            <a:custGeom>
              <a:avLst/>
              <a:gdLst/>
              <a:ahLst/>
              <a:cxnLst/>
              <a:rect l="l" t="t" r="r" b="b"/>
              <a:pathLst>
                <a:path w="10883" h="918" extrusionOk="0">
                  <a:moveTo>
                    <a:pt x="0" y="1"/>
                  </a:moveTo>
                  <a:lnTo>
                    <a:pt x="0" y="918"/>
                  </a:lnTo>
                  <a:lnTo>
                    <a:pt x="10883" y="918"/>
                  </a:lnTo>
                  <a:lnTo>
                    <a:pt x="10883" y="1"/>
                  </a:lnTo>
                  <a:close/>
                </a:path>
              </a:pathLst>
            </a:custGeom>
            <a:solidFill>
              <a:srgbClr val="B5E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3" name="Google Shape;22243;p67"/>
            <p:cNvSpPr/>
            <p:nvPr/>
          </p:nvSpPr>
          <p:spPr>
            <a:xfrm>
              <a:off x="6108925" y="1247775"/>
              <a:ext cx="158075" cy="179750"/>
            </a:xfrm>
            <a:custGeom>
              <a:avLst/>
              <a:gdLst/>
              <a:ahLst/>
              <a:cxnLst/>
              <a:rect l="l" t="t" r="r" b="b"/>
              <a:pathLst>
                <a:path w="6323" h="7190" extrusionOk="0">
                  <a:moveTo>
                    <a:pt x="2430" y="1"/>
                  </a:moveTo>
                  <a:lnTo>
                    <a:pt x="1439" y="3298"/>
                  </a:lnTo>
                  <a:lnTo>
                    <a:pt x="695" y="4016"/>
                  </a:lnTo>
                  <a:cubicBezTo>
                    <a:pt x="521" y="4215"/>
                    <a:pt x="323" y="4413"/>
                    <a:pt x="199" y="4661"/>
                  </a:cubicBezTo>
                  <a:cubicBezTo>
                    <a:pt x="150" y="4835"/>
                    <a:pt x="521" y="5008"/>
                    <a:pt x="497" y="5157"/>
                  </a:cubicBezTo>
                  <a:cubicBezTo>
                    <a:pt x="447" y="5330"/>
                    <a:pt x="1" y="5479"/>
                    <a:pt x="1" y="5653"/>
                  </a:cubicBezTo>
                  <a:lnTo>
                    <a:pt x="1" y="7190"/>
                  </a:lnTo>
                  <a:lnTo>
                    <a:pt x="5628" y="7190"/>
                  </a:lnTo>
                  <a:lnTo>
                    <a:pt x="6322" y="5330"/>
                  </a:lnTo>
                  <a:lnTo>
                    <a:pt x="5628" y="3074"/>
                  </a:lnTo>
                  <a:lnTo>
                    <a:pt x="2529" y="3074"/>
                  </a:lnTo>
                  <a:lnTo>
                    <a:pt x="2529" y="3050"/>
                  </a:lnTo>
                  <a:lnTo>
                    <a:pt x="3149" y="943"/>
                  </a:lnTo>
                  <a:lnTo>
                    <a:pt x="5628" y="943"/>
                  </a:lnTo>
                  <a:lnTo>
                    <a:pt x="6124" y="447"/>
                  </a:lnTo>
                  <a:lnTo>
                    <a:pt x="56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4" name="Google Shape;22244;p67"/>
            <p:cNvSpPr/>
            <p:nvPr/>
          </p:nvSpPr>
          <p:spPr>
            <a:xfrm>
              <a:off x="6249625" y="1247150"/>
              <a:ext cx="146275" cy="179125"/>
            </a:xfrm>
            <a:custGeom>
              <a:avLst/>
              <a:gdLst/>
              <a:ahLst/>
              <a:cxnLst/>
              <a:rect l="l" t="t" r="r" b="b"/>
              <a:pathLst>
                <a:path w="5851" h="7165" extrusionOk="0">
                  <a:moveTo>
                    <a:pt x="25" y="1"/>
                  </a:moveTo>
                  <a:lnTo>
                    <a:pt x="25" y="968"/>
                  </a:lnTo>
                  <a:lnTo>
                    <a:pt x="2702" y="968"/>
                  </a:lnTo>
                  <a:lnTo>
                    <a:pt x="3322" y="3075"/>
                  </a:lnTo>
                  <a:lnTo>
                    <a:pt x="0" y="3075"/>
                  </a:lnTo>
                  <a:lnTo>
                    <a:pt x="0" y="7165"/>
                  </a:lnTo>
                  <a:lnTo>
                    <a:pt x="5850" y="7165"/>
                  </a:lnTo>
                  <a:lnTo>
                    <a:pt x="5850" y="5653"/>
                  </a:lnTo>
                  <a:cubicBezTo>
                    <a:pt x="5850" y="5504"/>
                    <a:pt x="5479" y="5355"/>
                    <a:pt x="5454" y="5157"/>
                  </a:cubicBezTo>
                  <a:cubicBezTo>
                    <a:pt x="5429" y="5008"/>
                    <a:pt x="5726" y="4810"/>
                    <a:pt x="5652" y="4661"/>
                  </a:cubicBezTo>
                  <a:cubicBezTo>
                    <a:pt x="5528" y="4413"/>
                    <a:pt x="5355" y="4190"/>
                    <a:pt x="5181" y="4017"/>
                  </a:cubicBezTo>
                  <a:lnTo>
                    <a:pt x="4437" y="3298"/>
                  </a:lnTo>
                  <a:lnTo>
                    <a:pt x="344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5" name="Google Shape;22245;p67"/>
            <p:cNvSpPr/>
            <p:nvPr/>
          </p:nvSpPr>
          <p:spPr>
            <a:xfrm>
              <a:off x="6357450" y="1364275"/>
              <a:ext cx="38450" cy="24200"/>
            </a:xfrm>
            <a:custGeom>
              <a:avLst/>
              <a:gdLst/>
              <a:ahLst/>
              <a:cxnLst/>
              <a:rect l="l" t="t" r="r" b="b"/>
              <a:pathLst>
                <a:path w="1538" h="968" extrusionOk="0">
                  <a:moveTo>
                    <a:pt x="0" y="1"/>
                  </a:moveTo>
                  <a:lnTo>
                    <a:pt x="0" y="968"/>
                  </a:lnTo>
                  <a:lnTo>
                    <a:pt x="1537" y="968"/>
                  </a:lnTo>
                  <a:cubicBezTo>
                    <a:pt x="1537" y="621"/>
                    <a:pt x="1463" y="2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6" name="Google Shape;22246;p67"/>
            <p:cNvSpPr/>
            <p:nvPr/>
          </p:nvSpPr>
          <p:spPr>
            <a:xfrm>
              <a:off x="6108925" y="1364275"/>
              <a:ext cx="38450" cy="24200"/>
            </a:xfrm>
            <a:custGeom>
              <a:avLst/>
              <a:gdLst/>
              <a:ahLst/>
              <a:cxnLst/>
              <a:rect l="l" t="t" r="r" b="b"/>
              <a:pathLst>
                <a:path w="1538" h="968" extrusionOk="0">
                  <a:moveTo>
                    <a:pt x="199" y="1"/>
                  </a:moveTo>
                  <a:cubicBezTo>
                    <a:pt x="50" y="323"/>
                    <a:pt x="1" y="621"/>
                    <a:pt x="1" y="968"/>
                  </a:cubicBezTo>
                  <a:lnTo>
                    <a:pt x="1538" y="968"/>
                  </a:lnTo>
                  <a:lnTo>
                    <a:pt x="15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7" name="Google Shape;22247;p67"/>
            <p:cNvSpPr/>
            <p:nvPr/>
          </p:nvSpPr>
          <p:spPr>
            <a:xfrm>
              <a:off x="6434925" y="1081675"/>
              <a:ext cx="60125" cy="86800"/>
            </a:xfrm>
            <a:custGeom>
              <a:avLst/>
              <a:gdLst/>
              <a:ahLst/>
              <a:cxnLst/>
              <a:rect l="l" t="t" r="r" b="b"/>
              <a:pathLst>
                <a:path w="2405" h="3472" extrusionOk="0">
                  <a:moveTo>
                    <a:pt x="1735" y="1"/>
                  </a:moveTo>
                  <a:cubicBezTo>
                    <a:pt x="769" y="1"/>
                    <a:pt x="0" y="769"/>
                    <a:pt x="0" y="1736"/>
                  </a:cubicBezTo>
                  <a:cubicBezTo>
                    <a:pt x="0" y="2703"/>
                    <a:pt x="769" y="3471"/>
                    <a:pt x="1735" y="3471"/>
                  </a:cubicBezTo>
                  <a:lnTo>
                    <a:pt x="2405" y="1736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8" name="Google Shape;22248;p67"/>
            <p:cNvSpPr/>
            <p:nvPr/>
          </p:nvSpPr>
          <p:spPr>
            <a:xfrm>
              <a:off x="6478300" y="1081675"/>
              <a:ext cx="43400" cy="86175"/>
            </a:xfrm>
            <a:custGeom>
              <a:avLst/>
              <a:gdLst/>
              <a:ahLst/>
              <a:cxnLst/>
              <a:rect l="l" t="t" r="r" b="b"/>
              <a:pathLst>
                <a:path w="1736" h="3447" extrusionOk="0">
                  <a:moveTo>
                    <a:pt x="0" y="1"/>
                  </a:moveTo>
                  <a:lnTo>
                    <a:pt x="0" y="3447"/>
                  </a:lnTo>
                  <a:cubicBezTo>
                    <a:pt x="992" y="3447"/>
                    <a:pt x="1736" y="2703"/>
                    <a:pt x="1736" y="1736"/>
                  </a:cubicBezTo>
                  <a:cubicBezTo>
                    <a:pt x="1736" y="769"/>
                    <a:pt x="9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9" name="Google Shape;22249;p67"/>
            <p:cNvSpPr/>
            <p:nvPr/>
          </p:nvSpPr>
          <p:spPr>
            <a:xfrm>
              <a:off x="6109550" y="1429350"/>
              <a:ext cx="223750" cy="52700"/>
            </a:xfrm>
            <a:custGeom>
              <a:avLst/>
              <a:gdLst/>
              <a:ahLst/>
              <a:cxnLst/>
              <a:rect l="l" t="t" r="r" b="b"/>
              <a:pathLst>
                <a:path w="8950" h="2108" extrusionOk="0">
                  <a:moveTo>
                    <a:pt x="4116" y="1"/>
                  </a:moveTo>
                  <a:lnTo>
                    <a:pt x="1" y="695"/>
                  </a:lnTo>
                  <a:lnTo>
                    <a:pt x="1" y="1687"/>
                  </a:lnTo>
                  <a:lnTo>
                    <a:pt x="3198" y="2108"/>
                  </a:lnTo>
                  <a:lnTo>
                    <a:pt x="8231" y="1786"/>
                  </a:lnTo>
                  <a:lnTo>
                    <a:pt x="8950" y="1191"/>
                  </a:lnTo>
                  <a:lnTo>
                    <a:pt x="8231" y="695"/>
                  </a:lnTo>
                  <a:lnTo>
                    <a:pt x="411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0" name="Google Shape;22250;p67"/>
            <p:cNvSpPr/>
            <p:nvPr/>
          </p:nvSpPr>
          <p:spPr>
            <a:xfrm>
              <a:off x="6314675" y="1435550"/>
              <a:ext cx="207025" cy="49000"/>
            </a:xfrm>
            <a:custGeom>
              <a:avLst/>
              <a:gdLst/>
              <a:ahLst/>
              <a:cxnLst/>
              <a:rect l="l" t="t" r="r" b="b"/>
              <a:pathLst>
                <a:path w="8281" h="1960" extrusionOk="0">
                  <a:moveTo>
                    <a:pt x="4413" y="1"/>
                  </a:moveTo>
                  <a:lnTo>
                    <a:pt x="1" y="447"/>
                  </a:lnTo>
                  <a:lnTo>
                    <a:pt x="1" y="1538"/>
                  </a:lnTo>
                  <a:lnTo>
                    <a:pt x="4909" y="1959"/>
                  </a:lnTo>
                  <a:lnTo>
                    <a:pt x="8281" y="1439"/>
                  </a:lnTo>
                  <a:lnTo>
                    <a:pt x="8281" y="447"/>
                  </a:lnTo>
                  <a:lnTo>
                    <a:pt x="441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1" name="Google Shape;22251;p67"/>
            <p:cNvSpPr/>
            <p:nvPr/>
          </p:nvSpPr>
          <p:spPr>
            <a:xfrm>
              <a:off x="6108925" y="1422550"/>
              <a:ext cx="215700" cy="24175"/>
            </a:xfrm>
            <a:custGeom>
              <a:avLst/>
              <a:gdLst/>
              <a:ahLst/>
              <a:cxnLst/>
              <a:rect l="l" t="t" r="r" b="b"/>
              <a:pathLst>
                <a:path w="8628" h="967" extrusionOk="0">
                  <a:moveTo>
                    <a:pt x="1" y="0"/>
                  </a:moveTo>
                  <a:lnTo>
                    <a:pt x="1" y="25"/>
                  </a:lnTo>
                  <a:lnTo>
                    <a:pt x="1" y="967"/>
                  </a:lnTo>
                  <a:lnTo>
                    <a:pt x="8206" y="967"/>
                  </a:lnTo>
                  <a:lnTo>
                    <a:pt x="8628" y="471"/>
                  </a:lnTo>
                  <a:lnTo>
                    <a:pt x="82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2" name="Google Shape;22252;p67"/>
            <p:cNvSpPr/>
            <p:nvPr/>
          </p:nvSpPr>
          <p:spPr>
            <a:xfrm>
              <a:off x="6315300" y="1423150"/>
              <a:ext cx="207025" cy="23575"/>
            </a:xfrm>
            <a:custGeom>
              <a:avLst/>
              <a:gdLst/>
              <a:ahLst/>
              <a:cxnLst/>
              <a:rect l="l" t="t" r="r" b="b"/>
              <a:pathLst>
                <a:path w="8281" h="943" extrusionOk="0">
                  <a:moveTo>
                    <a:pt x="1" y="1"/>
                  </a:moveTo>
                  <a:lnTo>
                    <a:pt x="1" y="943"/>
                  </a:lnTo>
                  <a:lnTo>
                    <a:pt x="8280" y="943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3" name="Google Shape;22253;p67"/>
            <p:cNvSpPr/>
            <p:nvPr/>
          </p:nvSpPr>
          <p:spPr>
            <a:xfrm>
              <a:off x="6247125" y="1254600"/>
              <a:ext cx="18625" cy="228700"/>
            </a:xfrm>
            <a:custGeom>
              <a:avLst/>
              <a:gdLst/>
              <a:ahLst/>
              <a:cxnLst/>
              <a:rect l="l" t="t" r="r" b="b"/>
              <a:pathLst>
                <a:path w="745" h="9148" extrusionOk="0">
                  <a:moveTo>
                    <a:pt x="1" y="0"/>
                  </a:moveTo>
                  <a:lnTo>
                    <a:pt x="1" y="9148"/>
                  </a:lnTo>
                  <a:lnTo>
                    <a:pt x="497" y="9148"/>
                  </a:lnTo>
                  <a:lnTo>
                    <a:pt x="745" y="5553"/>
                  </a:lnTo>
                  <a:lnTo>
                    <a:pt x="497" y="0"/>
                  </a:lnTo>
                  <a:close/>
                </a:path>
              </a:pathLst>
            </a:custGeom>
            <a:solidFill>
              <a:srgbClr val="C1CB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4" name="Google Shape;22254;p67"/>
            <p:cNvSpPr/>
            <p:nvPr/>
          </p:nvSpPr>
          <p:spPr>
            <a:xfrm>
              <a:off x="6259525" y="1254600"/>
              <a:ext cx="12425" cy="228700"/>
            </a:xfrm>
            <a:custGeom>
              <a:avLst/>
              <a:gdLst/>
              <a:ahLst/>
              <a:cxnLst/>
              <a:rect l="l" t="t" r="r" b="b"/>
              <a:pathLst>
                <a:path w="497" h="9148" extrusionOk="0">
                  <a:moveTo>
                    <a:pt x="1" y="0"/>
                  </a:moveTo>
                  <a:lnTo>
                    <a:pt x="1" y="9148"/>
                  </a:lnTo>
                  <a:lnTo>
                    <a:pt x="496" y="9148"/>
                  </a:lnTo>
                  <a:lnTo>
                    <a:pt x="496" y="0"/>
                  </a:lnTo>
                  <a:close/>
                </a:path>
              </a:pathLst>
            </a:custGeom>
            <a:solidFill>
              <a:srgbClr val="A7B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5" name="Google Shape;22255;p67"/>
            <p:cNvSpPr/>
            <p:nvPr/>
          </p:nvSpPr>
          <p:spPr>
            <a:xfrm>
              <a:off x="6108925" y="1470875"/>
              <a:ext cx="215700" cy="23575"/>
            </a:xfrm>
            <a:custGeom>
              <a:avLst/>
              <a:gdLst/>
              <a:ahLst/>
              <a:cxnLst/>
              <a:rect l="l" t="t" r="r" b="b"/>
              <a:pathLst>
                <a:path w="8628" h="943" extrusionOk="0">
                  <a:moveTo>
                    <a:pt x="1" y="1"/>
                  </a:moveTo>
                  <a:lnTo>
                    <a:pt x="1" y="26"/>
                  </a:lnTo>
                  <a:lnTo>
                    <a:pt x="1" y="943"/>
                  </a:lnTo>
                  <a:lnTo>
                    <a:pt x="8206" y="943"/>
                  </a:lnTo>
                  <a:lnTo>
                    <a:pt x="8628" y="447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6" name="Google Shape;22256;p67"/>
            <p:cNvSpPr/>
            <p:nvPr/>
          </p:nvSpPr>
          <p:spPr>
            <a:xfrm>
              <a:off x="6315300" y="1471500"/>
              <a:ext cx="207025" cy="22950"/>
            </a:xfrm>
            <a:custGeom>
              <a:avLst/>
              <a:gdLst/>
              <a:ahLst/>
              <a:cxnLst/>
              <a:rect l="l" t="t" r="r" b="b"/>
              <a:pathLst>
                <a:path w="8281" h="918" extrusionOk="0">
                  <a:moveTo>
                    <a:pt x="1" y="1"/>
                  </a:moveTo>
                  <a:lnTo>
                    <a:pt x="1" y="918"/>
                  </a:lnTo>
                  <a:lnTo>
                    <a:pt x="8280" y="918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7" name="Google Shape;22257;p67"/>
            <p:cNvSpPr/>
            <p:nvPr/>
          </p:nvSpPr>
          <p:spPr>
            <a:xfrm>
              <a:off x="6203125" y="1342600"/>
              <a:ext cx="66350" cy="45250"/>
            </a:xfrm>
            <a:custGeom>
              <a:avLst/>
              <a:gdLst/>
              <a:ahLst/>
              <a:cxnLst/>
              <a:rect l="l" t="t" r="r" b="b"/>
              <a:pathLst>
                <a:path w="2654" h="1810" extrusionOk="0">
                  <a:moveTo>
                    <a:pt x="1" y="0"/>
                  </a:moveTo>
                  <a:lnTo>
                    <a:pt x="744" y="1810"/>
                  </a:lnTo>
                  <a:lnTo>
                    <a:pt x="2257" y="1810"/>
                  </a:lnTo>
                  <a:lnTo>
                    <a:pt x="2653" y="868"/>
                  </a:lnTo>
                  <a:lnTo>
                    <a:pt x="22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8" name="Google Shape;22258;p67"/>
            <p:cNvSpPr/>
            <p:nvPr/>
          </p:nvSpPr>
          <p:spPr>
            <a:xfrm>
              <a:off x="6120075" y="1181475"/>
              <a:ext cx="151250" cy="151225"/>
            </a:xfrm>
            <a:custGeom>
              <a:avLst/>
              <a:gdLst/>
              <a:ahLst/>
              <a:cxnLst/>
              <a:rect l="l" t="t" r="r" b="b"/>
              <a:pathLst>
                <a:path w="6050" h="6049" extrusionOk="0">
                  <a:moveTo>
                    <a:pt x="1" y="0"/>
                  </a:moveTo>
                  <a:lnTo>
                    <a:pt x="1" y="6049"/>
                  </a:lnTo>
                  <a:lnTo>
                    <a:pt x="5554" y="6049"/>
                  </a:lnTo>
                  <a:lnTo>
                    <a:pt x="6050" y="3099"/>
                  </a:lnTo>
                  <a:lnTo>
                    <a:pt x="55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9" name="Google Shape;22259;p67"/>
            <p:cNvSpPr/>
            <p:nvPr/>
          </p:nvSpPr>
          <p:spPr>
            <a:xfrm>
              <a:off x="6259525" y="1181475"/>
              <a:ext cx="136375" cy="151225"/>
            </a:xfrm>
            <a:custGeom>
              <a:avLst/>
              <a:gdLst/>
              <a:ahLst/>
              <a:cxnLst/>
              <a:rect l="l" t="t" r="r" b="b"/>
              <a:pathLst>
                <a:path w="5455" h="6049" extrusionOk="0">
                  <a:moveTo>
                    <a:pt x="1" y="0"/>
                  </a:moveTo>
                  <a:lnTo>
                    <a:pt x="1" y="6049"/>
                  </a:lnTo>
                  <a:lnTo>
                    <a:pt x="5454" y="6049"/>
                  </a:lnTo>
                  <a:lnTo>
                    <a:pt x="54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0" name="Google Shape;22260;p67"/>
            <p:cNvSpPr/>
            <p:nvPr/>
          </p:nvSpPr>
          <p:spPr>
            <a:xfrm>
              <a:off x="6258900" y="1171500"/>
              <a:ext cx="150625" cy="176650"/>
            </a:xfrm>
            <a:custGeom>
              <a:avLst/>
              <a:gdLst/>
              <a:ahLst/>
              <a:cxnLst/>
              <a:rect l="l" t="t" r="r" b="b"/>
              <a:pathLst>
                <a:path w="6025" h="7066" extrusionOk="0">
                  <a:moveTo>
                    <a:pt x="5058" y="943"/>
                  </a:moveTo>
                  <a:lnTo>
                    <a:pt x="5058" y="2034"/>
                  </a:lnTo>
                  <a:lnTo>
                    <a:pt x="2306" y="2034"/>
                  </a:lnTo>
                  <a:lnTo>
                    <a:pt x="2306" y="943"/>
                  </a:lnTo>
                  <a:close/>
                  <a:moveTo>
                    <a:pt x="5058" y="3025"/>
                  </a:moveTo>
                  <a:lnTo>
                    <a:pt x="5058" y="4091"/>
                  </a:lnTo>
                  <a:lnTo>
                    <a:pt x="2306" y="4091"/>
                  </a:lnTo>
                  <a:lnTo>
                    <a:pt x="2306" y="3025"/>
                  </a:lnTo>
                  <a:close/>
                  <a:moveTo>
                    <a:pt x="5058" y="5083"/>
                  </a:moveTo>
                  <a:lnTo>
                    <a:pt x="5058" y="6149"/>
                  </a:lnTo>
                  <a:lnTo>
                    <a:pt x="2306" y="6149"/>
                  </a:lnTo>
                  <a:lnTo>
                    <a:pt x="2306" y="5083"/>
                  </a:lnTo>
                  <a:close/>
                  <a:moveTo>
                    <a:pt x="1" y="1"/>
                  </a:moveTo>
                  <a:lnTo>
                    <a:pt x="1" y="943"/>
                  </a:lnTo>
                  <a:lnTo>
                    <a:pt x="1364" y="943"/>
                  </a:lnTo>
                  <a:lnTo>
                    <a:pt x="1364" y="2034"/>
                  </a:lnTo>
                  <a:lnTo>
                    <a:pt x="1" y="2034"/>
                  </a:lnTo>
                  <a:lnTo>
                    <a:pt x="1" y="3000"/>
                  </a:lnTo>
                  <a:lnTo>
                    <a:pt x="1364" y="3000"/>
                  </a:lnTo>
                  <a:lnTo>
                    <a:pt x="1364" y="4042"/>
                  </a:lnTo>
                  <a:lnTo>
                    <a:pt x="1" y="4042"/>
                  </a:lnTo>
                  <a:lnTo>
                    <a:pt x="1" y="5008"/>
                  </a:lnTo>
                  <a:lnTo>
                    <a:pt x="1364" y="5008"/>
                  </a:lnTo>
                  <a:lnTo>
                    <a:pt x="1364" y="6099"/>
                  </a:lnTo>
                  <a:lnTo>
                    <a:pt x="1" y="6099"/>
                  </a:lnTo>
                  <a:lnTo>
                    <a:pt x="1" y="7066"/>
                  </a:lnTo>
                  <a:lnTo>
                    <a:pt x="6025" y="7066"/>
                  </a:lnTo>
                  <a:lnTo>
                    <a:pt x="60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1" name="Google Shape;22261;p67"/>
            <p:cNvSpPr/>
            <p:nvPr/>
          </p:nvSpPr>
          <p:spPr>
            <a:xfrm>
              <a:off x="6203125" y="1342600"/>
              <a:ext cx="66350" cy="45250"/>
            </a:xfrm>
            <a:custGeom>
              <a:avLst/>
              <a:gdLst/>
              <a:ahLst/>
              <a:cxnLst/>
              <a:rect l="l" t="t" r="r" b="b"/>
              <a:pathLst>
                <a:path w="2654" h="1810" extrusionOk="0">
                  <a:moveTo>
                    <a:pt x="1" y="0"/>
                  </a:moveTo>
                  <a:lnTo>
                    <a:pt x="744" y="1810"/>
                  </a:lnTo>
                  <a:lnTo>
                    <a:pt x="2257" y="1810"/>
                  </a:lnTo>
                  <a:lnTo>
                    <a:pt x="2653" y="868"/>
                  </a:lnTo>
                  <a:lnTo>
                    <a:pt x="2257" y="0"/>
                  </a:ln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2" name="Google Shape;22262;p67"/>
            <p:cNvSpPr/>
            <p:nvPr/>
          </p:nvSpPr>
          <p:spPr>
            <a:xfrm>
              <a:off x="6259525" y="1342600"/>
              <a:ext cx="57050" cy="45250"/>
            </a:xfrm>
            <a:custGeom>
              <a:avLst/>
              <a:gdLst/>
              <a:ahLst/>
              <a:cxnLst/>
              <a:rect l="l" t="t" r="r" b="b"/>
              <a:pathLst>
                <a:path w="2282" h="1810" extrusionOk="0">
                  <a:moveTo>
                    <a:pt x="1" y="0"/>
                  </a:moveTo>
                  <a:lnTo>
                    <a:pt x="1" y="1810"/>
                  </a:lnTo>
                  <a:lnTo>
                    <a:pt x="1538" y="1810"/>
                  </a:lnTo>
                  <a:lnTo>
                    <a:pt x="22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3" name="Google Shape;22263;p67"/>
            <p:cNvSpPr/>
            <p:nvPr/>
          </p:nvSpPr>
          <p:spPr>
            <a:xfrm>
              <a:off x="6108925" y="1171550"/>
              <a:ext cx="164875" cy="178500"/>
            </a:xfrm>
            <a:custGeom>
              <a:avLst/>
              <a:gdLst/>
              <a:ahLst/>
              <a:cxnLst/>
              <a:rect l="l" t="t" r="r" b="b"/>
              <a:pathLst>
                <a:path w="6595" h="7140" extrusionOk="0">
                  <a:moveTo>
                    <a:pt x="3719" y="893"/>
                  </a:moveTo>
                  <a:lnTo>
                    <a:pt x="3719" y="1984"/>
                  </a:lnTo>
                  <a:lnTo>
                    <a:pt x="943" y="1984"/>
                  </a:lnTo>
                  <a:lnTo>
                    <a:pt x="943" y="893"/>
                  </a:lnTo>
                  <a:close/>
                  <a:moveTo>
                    <a:pt x="3719" y="2975"/>
                  </a:moveTo>
                  <a:lnTo>
                    <a:pt x="3719" y="4041"/>
                  </a:lnTo>
                  <a:lnTo>
                    <a:pt x="943" y="4041"/>
                  </a:lnTo>
                  <a:lnTo>
                    <a:pt x="943" y="2975"/>
                  </a:lnTo>
                  <a:close/>
                  <a:moveTo>
                    <a:pt x="3719" y="5033"/>
                  </a:moveTo>
                  <a:lnTo>
                    <a:pt x="3719" y="6099"/>
                  </a:lnTo>
                  <a:lnTo>
                    <a:pt x="943" y="6099"/>
                  </a:lnTo>
                  <a:lnTo>
                    <a:pt x="943" y="5033"/>
                  </a:lnTo>
                  <a:close/>
                  <a:moveTo>
                    <a:pt x="1" y="0"/>
                  </a:moveTo>
                  <a:lnTo>
                    <a:pt x="1" y="7140"/>
                  </a:lnTo>
                  <a:lnTo>
                    <a:pt x="6000" y="7140"/>
                  </a:lnTo>
                  <a:lnTo>
                    <a:pt x="6397" y="6694"/>
                  </a:lnTo>
                  <a:lnTo>
                    <a:pt x="6000" y="6173"/>
                  </a:lnTo>
                  <a:lnTo>
                    <a:pt x="4661" y="6173"/>
                  </a:lnTo>
                  <a:lnTo>
                    <a:pt x="4661" y="6099"/>
                  </a:lnTo>
                  <a:lnTo>
                    <a:pt x="4661" y="5033"/>
                  </a:lnTo>
                  <a:lnTo>
                    <a:pt x="6000" y="5033"/>
                  </a:lnTo>
                  <a:lnTo>
                    <a:pt x="6471" y="4587"/>
                  </a:lnTo>
                  <a:lnTo>
                    <a:pt x="6000" y="4066"/>
                  </a:lnTo>
                  <a:lnTo>
                    <a:pt x="4661" y="4066"/>
                  </a:lnTo>
                  <a:lnTo>
                    <a:pt x="4661" y="3000"/>
                  </a:lnTo>
                  <a:lnTo>
                    <a:pt x="6000" y="3000"/>
                  </a:lnTo>
                  <a:lnTo>
                    <a:pt x="6397" y="2504"/>
                  </a:lnTo>
                  <a:lnTo>
                    <a:pt x="6000" y="2058"/>
                  </a:lnTo>
                  <a:lnTo>
                    <a:pt x="4661" y="2058"/>
                  </a:lnTo>
                  <a:lnTo>
                    <a:pt x="4661" y="967"/>
                  </a:lnTo>
                  <a:lnTo>
                    <a:pt x="6000" y="967"/>
                  </a:lnTo>
                  <a:lnTo>
                    <a:pt x="6595" y="471"/>
                  </a:lnTo>
                  <a:lnTo>
                    <a:pt x="60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4" name="Google Shape;22264;p67"/>
            <p:cNvSpPr/>
            <p:nvPr/>
          </p:nvSpPr>
          <p:spPr>
            <a:xfrm>
              <a:off x="6258900" y="1171500"/>
              <a:ext cx="150625" cy="176650"/>
            </a:xfrm>
            <a:custGeom>
              <a:avLst/>
              <a:gdLst/>
              <a:ahLst/>
              <a:cxnLst/>
              <a:rect l="l" t="t" r="r" b="b"/>
              <a:pathLst>
                <a:path w="6025" h="7066" extrusionOk="0">
                  <a:moveTo>
                    <a:pt x="5058" y="943"/>
                  </a:moveTo>
                  <a:lnTo>
                    <a:pt x="5058" y="2034"/>
                  </a:lnTo>
                  <a:lnTo>
                    <a:pt x="2306" y="2034"/>
                  </a:lnTo>
                  <a:lnTo>
                    <a:pt x="2306" y="943"/>
                  </a:lnTo>
                  <a:close/>
                  <a:moveTo>
                    <a:pt x="5058" y="3025"/>
                  </a:moveTo>
                  <a:lnTo>
                    <a:pt x="5058" y="4091"/>
                  </a:lnTo>
                  <a:lnTo>
                    <a:pt x="2306" y="4091"/>
                  </a:lnTo>
                  <a:lnTo>
                    <a:pt x="2306" y="3025"/>
                  </a:lnTo>
                  <a:close/>
                  <a:moveTo>
                    <a:pt x="5058" y="5083"/>
                  </a:moveTo>
                  <a:lnTo>
                    <a:pt x="5058" y="6149"/>
                  </a:lnTo>
                  <a:lnTo>
                    <a:pt x="2306" y="6149"/>
                  </a:lnTo>
                  <a:lnTo>
                    <a:pt x="2306" y="5083"/>
                  </a:lnTo>
                  <a:close/>
                  <a:moveTo>
                    <a:pt x="1" y="1"/>
                  </a:moveTo>
                  <a:lnTo>
                    <a:pt x="1" y="943"/>
                  </a:lnTo>
                  <a:lnTo>
                    <a:pt x="1364" y="943"/>
                  </a:lnTo>
                  <a:lnTo>
                    <a:pt x="1364" y="2034"/>
                  </a:lnTo>
                  <a:lnTo>
                    <a:pt x="1" y="2034"/>
                  </a:lnTo>
                  <a:lnTo>
                    <a:pt x="1" y="3000"/>
                  </a:lnTo>
                  <a:lnTo>
                    <a:pt x="1364" y="3000"/>
                  </a:lnTo>
                  <a:lnTo>
                    <a:pt x="1364" y="4042"/>
                  </a:lnTo>
                  <a:lnTo>
                    <a:pt x="1" y="4042"/>
                  </a:lnTo>
                  <a:lnTo>
                    <a:pt x="1" y="5008"/>
                  </a:lnTo>
                  <a:lnTo>
                    <a:pt x="1364" y="5008"/>
                  </a:lnTo>
                  <a:lnTo>
                    <a:pt x="1364" y="6099"/>
                  </a:lnTo>
                  <a:lnTo>
                    <a:pt x="1" y="6099"/>
                  </a:lnTo>
                  <a:lnTo>
                    <a:pt x="1" y="7066"/>
                  </a:lnTo>
                  <a:lnTo>
                    <a:pt x="6025" y="7066"/>
                  </a:lnTo>
                  <a:lnTo>
                    <a:pt x="6025" y="1"/>
                  </a:ln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65" name="Google Shape;22265;p67"/>
          <p:cNvGrpSpPr/>
          <p:nvPr/>
        </p:nvGrpSpPr>
        <p:grpSpPr>
          <a:xfrm>
            <a:off x="7521950" y="1119450"/>
            <a:ext cx="413375" cy="337825"/>
            <a:chOff x="7521950" y="1119450"/>
            <a:chExt cx="413375" cy="337825"/>
          </a:xfrm>
        </p:grpSpPr>
        <p:sp>
          <p:nvSpPr>
            <p:cNvPr id="22266" name="Google Shape;22266;p67"/>
            <p:cNvSpPr/>
            <p:nvPr/>
          </p:nvSpPr>
          <p:spPr>
            <a:xfrm>
              <a:off x="7531850" y="1119450"/>
              <a:ext cx="157450" cy="102325"/>
            </a:xfrm>
            <a:custGeom>
              <a:avLst/>
              <a:gdLst/>
              <a:ahLst/>
              <a:cxnLst/>
              <a:rect l="l" t="t" r="r" b="b"/>
              <a:pathLst>
                <a:path w="6298" h="4093" extrusionOk="0">
                  <a:moveTo>
                    <a:pt x="5511" y="1"/>
                  </a:moveTo>
                  <a:cubicBezTo>
                    <a:pt x="4625" y="1"/>
                    <a:pt x="3746" y="347"/>
                    <a:pt x="3075" y="994"/>
                  </a:cubicBezTo>
                  <a:lnTo>
                    <a:pt x="1" y="4068"/>
                  </a:lnTo>
                  <a:lnTo>
                    <a:pt x="5603" y="4092"/>
                  </a:lnTo>
                  <a:lnTo>
                    <a:pt x="6297" y="2283"/>
                  </a:lnTo>
                  <a:lnTo>
                    <a:pt x="5603" y="2"/>
                  </a:lnTo>
                  <a:cubicBezTo>
                    <a:pt x="5573" y="1"/>
                    <a:pt x="5542" y="1"/>
                    <a:pt x="5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7" name="Google Shape;22267;p67"/>
            <p:cNvSpPr/>
            <p:nvPr/>
          </p:nvSpPr>
          <p:spPr>
            <a:xfrm>
              <a:off x="7671925" y="1120725"/>
              <a:ext cx="135125" cy="102900"/>
            </a:xfrm>
            <a:custGeom>
              <a:avLst/>
              <a:gdLst/>
              <a:ahLst/>
              <a:cxnLst/>
              <a:rect l="l" t="t" r="r" b="b"/>
              <a:pathLst>
                <a:path w="5405" h="4116" extrusionOk="0">
                  <a:moveTo>
                    <a:pt x="0" y="1"/>
                  </a:moveTo>
                  <a:lnTo>
                    <a:pt x="0" y="4091"/>
                  </a:lnTo>
                  <a:lnTo>
                    <a:pt x="5404" y="4116"/>
                  </a:lnTo>
                  <a:lnTo>
                    <a:pt x="2256" y="992"/>
                  </a:lnTo>
                  <a:cubicBezTo>
                    <a:pt x="1636" y="373"/>
                    <a:pt x="793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8" name="Google Shape;22268;p67"/>
            <p:cNvSpPr/>
            <p:nvPr/>
          </p:nvSpPr>
          <p:spPr>
            <a:xfrm>
              <a:off x="7672500" y="1218500"/>
              <a:ext cx="148500" cy="693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9" name="Google Shape;22269;p67"/>
            <p:cNvSpPr/>
            <p:nvPr/>
          </p:nvSpPr>
          <p:spPr>
            <a:xfrm>
              <a:off x="7521950" y="1218025"/>
              <a:ext cx="167350" cy="93603"/>
            </a:xfrm>
            <a:custGeom>
              <a:avLst/>
              <a:gdLst/>
              <a:ahLst/>
              <a:cxnLst/>
              <a:rect l="l" t="t" r="r" b="b"/>
              <a:pathLst>
                <a:path w="6694" h="3447" extrusionOk="0">
                  <a:moveTo>
                    <a:pt x="0" y="1"/>
                  </a:moveTo>
                  <a:lnTo>
                    <a:pt x="0" y="2752"/>
                  </a:lnTo>
                  <a:lnTo>
                    <a:pt x="5974" y="3446"/>
                  </a:lnTo>
                  <a:lnTo>
                    <a:pt x="6693" y="1315"/>
                  </a:lnTo>
                  <a:lnTo>
                    <a:pt x="59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0" name="Google Shape;22270;p67"/>
            <p:cNvSpPr/>
            <p:nvPr/>
          </p:nvSpPr>
          <p:spPr>
            <a:xfrm>
              <a:off x="7521950" y="1288050"/>
              <a:ext cx="161150" cy="68200"/>
            </a:xfrm>
            <a:custGeom>
              <a:avLst/>
              <a:gdLst/>
              <a:ahLst/>
              <a:cxnLst/>
              <a:rect l="l" t="t" r="r" b="b"/>
              <a:pathLst>
                <a:path w="6446" h="2728" extrusionOk="0">
                  <a:moveTo>
                    <a:pt x="0" y="1"/>
                  </a:moveTo>
                  <a:lnTo>
                    <a:pt x="0" y="2728"/>
                  </a:lnTo>
                  <a:lnTo>
                    <a:pt x="5974" y="2728"/>
                  </a:lnTo>
                  <a:lnTo>
                    <a:pt x="6445" y="1315"/>
                  </a:lnTo>
                  <a:lnTo>
                    <a:pt x="59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1" name="Google Shape;22271;p67"/>
            <p:cNvSpPr/>
            <p:nvPr/>
          </p:nvSpPr>
          <p:spPr>
            <a:xfrm>
              <a:off x="7522538" y="1288050"/>
              <a:ext cx="161150" cy="68200"/>
            </a:xfrm>
            <a:custGeom>
              <a:avLst/>
              <a:gdLst/>
              <a:ahLst/>
              <a:cxnLst/>
              <a:rect l="l" t="t" r="r" b="b"/>
              <a:pathLst>
                <a:path w="6446" h="2728" extrusionOk="0">
                  <a:moveTo>
                    <a:pt x="0" y="1"/>
                  </a:moveTo>
                  <a:lnTo>
                    <a:pt x="0" y="2728"/>
                  </a:lnTo>
                  <a:lnTo>
                    <a:pt x="5974" y="2728"/>
                  </a:lnTo>
                  <a:lnTo>
                    <a:pt x="6445" y="1315"/>
                  </a:lnTo>
                  <a:lnTo>
                    <a:pt x="5974" y="1"/>
                  </a:ln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2" name="Google Shape;22272;p67"/>
            <p:cNvSpPr/>
            <p:nvPr/>
          </p:nvSpPr>
          <p:spPr>
            <a:xfrm>
              <a:off x="7810125" y="1302325"/>
              <a:ext cx="125200" cy="24175"/>
            </a:xfrm>
            <a:custGeom>
              <a:avLst/>
              <a:gdLst/>
              <a:ahLst/>
              <a:cxnLst/>
              <a:rect l="l" t="t" r="r" b="b"/>
              <a:pathLst>
                <a:path w="5008" h="967" extrusionOk="0">
                  <a:moveTo>
                    <a:pt x="0" y="0"/>
                  </a:moveTo>
                  <a:lnTo>
                    <a:pt x="0" y="967"/>
                  </a:lnTo>
                  <a:lnTo>
                    <a:pt x="5008" y="967"/>
                  </a:lnTo>
                  <a:lnTo>
                    <a:pt x="500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3" name="Google Shape;22273;p67"/>
            <p:cNvSpPr/>
            <p:nvPr/>
          </p:nvSpPr>
          <p:spPr>
            <a:xfrm>
              <a:off x="7797725" y="1340725"/>
              <a:ext cx="23575" cy="101050"/>
            </a:xfrm>
            <a:custGeom>
              <a:avLst/>
              <a:gdLst/>
              <a:ahLst/>
              <a:cxnLst/>
              <a:rect l="l" t="t" r="r" b="b"/>
              <a:pathLst>
                <a:path w="943" h="4042" extrusionOk="0">
                  <a:moveTo>
                    <a:pt x="1" y="1"/>
                  </a:moveTo>
                  <a:lnTo>
                    <a:pt x="1" y="4042"/>
                  </a:lnTo>
                  <a:lnTo>
                    <a:pt x="943" y="4042"/>
                  </a:lnTo>
                  <a:lnTo>
                    <a:pt x="943" y="57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4" name="Google Shape;22274;p67"/>
            <p:cNvSpPr/>
            <p:nvPr/>
          </p:nvSpPr>
          <p:spPr>
            <a:xfrm>
              <a:off x="7671300" y="1286825"/>
              <a:ext cx="150000" cy="69425"/>
            </a:xfrm>
            <a:custGeom>
              <a:avLst/>
              <a:gdLst/>
              <a:ahLst/>
              <a:cxnLst/>
              <a:rect l="l" t="t" r="r" b="b"/>
              <a:pathLst>
                <a:path w="6000" h="2777" extrusionOk="0">
                  <a:moveTo>
                    <a:pt x="0" y="0"/>
                  </a:moveTo>
                  <a:lnTo>
                    <a:pt x="0" y="2777"/>
                  </a:lnTo>
                  <a:lnTo>
                    <a:pt x="6000" y="2777"/>
                  </a:lnTo>
                  <a:lnTo>
                    <a:pt x="60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5" name="Google Shape;22275;p67"/>
            <p:cNvSpPr/>
            <p:nvPr/>
          </p:nvSpPr>
          <p:spPr>
            <a:xfrm>
              <a:off x="7672950" y="1218500"/>
              <a:ext cx="147600" cy="69300"/>
            </a:xfrm>
            <a:prstGeom prst="rect">
              <a:avLst/>
            </a:pr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6" name="Google Shape;22276;p67"/>
            <p:cNvSpPr/>
            <p:nvPr/>
          </p:nvSpPr>
          <p:spPr>
            <a:xfrm>
              <a:off x="7578950" y="1273175"/>
              <a:ext cx="102300" cy="184100"/>
            </a:xfrm>
            <a:custGeom>
              <a:avLst/>
              <a:gdLst/>
              <a:ahLst/>
              <a:cxnLst/>
              <a:rect l="l" t="t" r="r" b="b"/>
              <a:pathLst>
                <a:path w="4092" h="7364" extrusionOk="0">
                  <a:moveTo>
                    <a:pt x="1488" y="2108"/>
                  </a:moveTo>
                  <a:lnTo>
                    <a:pt x="3050" y="3645"/>
                  </a:lnTo>
                  <a:lnTo>
                    <a:pt x="1488" y="5207"/>
                  </a:lnTo>
                  <a:cubicBezTo>
                    <a:pt x="1141" y="4761"/>
                    <a:pt x="992" y="4240"/>
                    <a:pt x="992" y="3645"/>
                  </a:cubicBezTo>
                  <a:cubicBezTo>
                    <a:pt x="992" y="3075"/>
                    <a:pt x="1191" y="2529"/>
                    <a:pt x="1488" y="2108"/>
                  </a:cubicBezTo>
                  <a:close/>
                  <a:moveTo>
                    <a:pt x="3694" y="1"/>
                  </a:moveTo>
                  <a:cubicBezTo>
                    <a:pt x="1637" y="1"/>
                    <a:pt x="1" y="1662"/>
                    <a:pt x="1" y="3670"/>
                  </a:cubicBezTo>
                  <a:cubicBezTo>
                    <a:pt x="1" y="5727"/>
                    <a:pt x="1686" y="7363"/>
                    <a:pt x="3694" y="7363"/>
                  </a:cubicBezTo>
                  <a:lnTo>
                    <a:pt x="4091" y="6892"/>
                  </a:lnTo>
                  <a:lnTo>
                    <a:pt x="3694" y="6397"/>
                  </a:lnTo>
                  <a:cubicBezTo>
                    <a:pt x="3124" y="6372"/>
                    <a:pt x="2604" y="6198"/>
                    <a:pt x="2133" y="5926"/>
                  </a:cubicBezTo>
                  <a:lnTo>
                    <a:pt x="3694" y="4364"/>
                  </a:lnTo>
                  <a:lnTo>
                    <a:pt x="4091" y="3695"/>
                  </a:lnTo>
                  <a:lnTo>
                    <a:pt x="3694" y="3000"/>
                  </a:lnTo>
                  <a:lnTo>
                    <a:pt x="2133" y="1439"/>
                  </a:lnTo>
                  <a:cubicBezTo>
                    <a:pt x="2579" y="1141"/>
                    <a:pt x="3124" y="943"/>
                    <a:pt x="3694" y="943"/>
                  </a:cubicBezTo>
                  <a:lnTo>
                    <a:pt x="4091" y="447"/>
                  </a:lnTo>
                  <a:lnTo>
                    <a:pt x="36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7" name="Google Shape;22277;p67"/>
            <p:cNvSpPr/>
            <p:nvPr/>
          </p:nvSpPr>
          <p:spPr>
            <a:xfrm>
              <a:off x="7671925" y="1272575"/>
              <a:ext cx="92350" cy="184075"/>
            </a:xfrm>
            <a:custGeom>
              <a:avLst/>
              <a:gdLst/>
              <a:ahLst/>
              <a:cxnLst/>
              <a:rect l="l" t="t" r="r" b="b"/>
              <a:pathLst>
                <a:path w="3694" h="7363" extrusionOk="0">
                  <a:moveTo>
                    <a:pt x="2231" y="2132"/>
                  </a:moveTo>
                  <a:cubicBezTo>
                    <a:pt x="2554" y="2553"/>
                    <a:pt x="2727" y="3124"/>
                    <a:pt x="2727" y="3669"/>
                  </a:cubicBezTo>
                  <a:cubicBezTo>
                    <a:pt x="2727" y="4264"/>
                    <a:pt x="2554" y="4785"/>
                    <a:pt x="2231" y="5231"/>
                  </a:cubicBezTo>
                  <a:lnTo>
                    <a:pt x="694" y="3669"/>
                  </a:lnTo>
                  <a:lnTo>
                    <a:pt x="2231" y="2132"/>
                  </a:lnTo>
                  <a:close/>
                  <a:moveTo>
                    <a:pt x="0" y="0"/>
                  </a:moveTo>
                  <a:lnTo>
                    <a:pt x="0" y="942"/>
                  </a:lnTo>
                  <a:cubicBezTo>
                    <a:pt x="595" y="942"/>
                    <a:pt x="1116" y="1140"/>
                    <a:pt x="1562" y="1438"/>
                  </a:cubicBezTo>
                  <a:lnTo>
                    <a:pt x="0" y="3000"/>
                  </a:lnTo>
                  <a:lnTo>
                    <a:pt x="0" y="4363"/>
                  </a:lnTo>
                  <a:lnTo>
                    <a:pt x="1562" y="5900"/>
                  </a:lnTo>
                  <a:cubicBezTo>
                    <a:pt x="1116" y="6222"/>
                    <a:pt x="570" y="6396"/>
                    <a:pt x="0" y="6396"/>
                  </a:cubicBezTo>
                  <a:lnTo>
                    <a:pt x="0" y="7363"/>
                  </a:lnTo>
                  <a:cubicBezTo>
                    <a:pt x="2058" y="7363"/>
                    <a:pt x="3694" y="5677"/>
                    <a:pt x="3694" y="3669"/>
                  </a:cubicBezTo>
                  <a:cubicBezTo>
                    <a:pt x="3694" y="1661"/>
                    <a:pt x="2058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8" name="Google Shape;22278;p67"/>
            <p:cNvSpPr/>
            <p:nvPr/>
          </p:nvSpPr>
          <p:spPr>
            <a:xfrm>
              <a:off x="7672238" y="1272575"/>
              <a:ext cx="92350" cy="184075"/>
            </a:xfrm>
            <a:custGeom>
              <a:avLst/>
              <a:gdLst/>
              <a:ahLst/>
              <a:cxnLst/>
              <a:rect l="l" t="t" r="r" b="b"/>
              <a:pathLst>
                <a:path w="3694" h="7363" extrusionOk="0">
                  <a:moveTo>
                    <a:pt x="2231" y="2132"/>
                  </a:moveTo>
                  <a:cubicBezTo>
                    <a:pt x="2554" y="2553"/>
                    <a:pt x="2727" y="3124"/>
                    <a:pt x="2727" y="3669"/>
                  </a:cubicBezTo>
                  <a:cubicBezTo>
                    <a:pt x="2727" y="4264"/>
                    <a:pt x="2554" y="4785"/>
                    <a:pt x="2231" y="5231"/>
                  </a:cubicBezTo>
                  <a:lnTo>
                    <a:pt x="694" y="3669"/>
                  </a:lnTo>
                  <a:lnTo>
                    <a:pt x="2231" y="2132"/>
                  </a:lnTo>
                  <a:close/>
                  <a:moveTo>
                    <a:pt x="0" y="0"/>
                  </a:moveTo>
                  <a:lnTo>
                    <a:pt x="0" y="942"/>
                  </a:lnTo>
                  <a:cubicBezTo>
                    <a:pt x="595" y="942"/>
                    <a:pt x="1116" y="1140"/>
                    <a:pt x="1562" y="1438"/>
                  </a:cubicBezTo>
                  <a:lnTo>
                    <a:pt x="0" y="3000"/>
                  </a:lnTo>
                  <a:lnTo>
                    <a:pt x="0" y="4363"/>
                  </a:lnTo>
                  <a:lnTo>
                    <a:pt x="1562" y="5900"/>
                  </a:lnTo>
                  <a:cubicBezTo>
                    <a:pt x="1116" y="6222"/>
                    <a:pt x="570" y="6396"/>
                    <a:pt x="0" y="6396"/>
                  </a:cubicBezTo>
                  <a:lnTo>
                    <a:pt x="0" y="7363"/>
                  </a:lnTo>
                  <a:cubicBezTo>
                    <a:pt x="2058" y="7363"/>
                    <a:pt x="3694" y="5677"/>
                    <a:pt x="3694" y="3669"/>
                  </a:cubicBezTo>
                  <a:cubicBezTo>
                    <a:pt x="3694" y="1661"/>
                    <a:pt x="2058" y="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79" name="Google Shape;22279;p67"/>
          <p:cNvGrpSpPr/>
          <p:nvPr/>
        </p:nvGrpSpPr>
        <p:grpSpPr>
          <a:xfrm>
            <a:off x="1208650" y="1763375"/>
            <a:ext cx="413375" cy="412175"/>
            <a:chOff x="1208650" y="1763375"/>
            <a:chExt cx="413375" cy="412175"/>
          </a:xfrm>
        </p:grpSpPr>
        <p:sp>
          <p:nvSpPr>
            <p:cNvPr id="22280" name="Google Shape;22280;p67"/>
            <p:cNvSpPr/>
            <p:nvPr/>
          </p:nvSpPr>
          <p:spPr>
            <a:xfrm>
              <a:off x="1415625" y="2018100"/>
              <a:ext cx="24200" cy="98575"/>
            </a:xfrm>
            <a:custGeom>
              <a:avLst/>
              <a:gdLst/>
              <a:ahLst/>
              <a:cxnLst/>
              <a:rect l="l" t="t" r="r" b="b"/>
              <a:pathLst>
                <a:path w="968" h="3943" extrusionOk="0">
                  <a:moveTo>
                    <a:pt x="1" y="1"/>
                  </a:moveTo>
                  <a:lnTo>
                    <a:pt x="1" y="3942"/>
                  </a:lnTo>
                  <a:lnTo>
                    <a:pt x="968" y="3942"/>
                  </a:lnTo>
                  <a:lnTo>
                    <a:pt x="9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1" name="Google Shape;22281;p67"/>
            <p:cNvSpPr/>
            <p:nvPr/>
          </p:nvSpPr>
          <p:spPr>
            <a:xfrm>
              <a:off x="1573675" y="2017500"/>
              <a:ext cx="24200" cy="98550"/>
            </a:xfrm>
            <a:custGeom>
              <a:avLst/>
              <a:gdLst/>
              <a:ahLst/>
              <a:cxnLst/>
              <a:rect l="l" t="t" r="r" b="b"/>
              <a:pathLst>
                <a:path w="968" h="3942" extrusionOk="0">
                  <a:moveTo>
                    <a:pt x="0" y="0"/>
                  </a:moveTo>
                  <a:lnTo>
                    <a:pt x="0" y="3942"/>
                  </a:lnTo>
                  <a:lnTo>
                    <a:pt x="967" y="3942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2" name="Google Shape;22282;p67"/>
            <p:cNvSpPr/>
            <p:nvPr/>
          </p:nvSpPr>
          <p:spPr>
            <a:xfrm>
              <a:off x="1391475" y="2054050"/>
              <a:ext cx="123975" cy="24825"/>
            </a:xfrm>
            <a:custGeom>
              <a:avLst/>
              <a:gdLst/>
              <a:ahLst/>
              <a:cxnLst/>
              <a:rect l="l" t="t" r="r" b="b"/>
              <a:pathLst>
                <a:path w="4959" h="993" extrusionOk="0">
                  <a:moveTo>
                    <a:pt x="0" y="1"/>
                  </a:moveTo>
                  <a:lnTo>
                    <a:pt x="0" y="992"/>
                  </a:lnTo>
                  <a:lnTo>
                    <a:pt x="4586" y="992"/>
                  </a:lnTo>
                  <a:lnTo>
                    <a:pt x="4958" y="497"/>
                  </a:lnTo>
                  <a:lnTo>
                    <a:pt x="45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3" name="Google Shape;22283;p67"/>
            <p:cNvSpPr/>
            <p:nvPr/>
          </p:nvSpPr>
          <p:spPr>
            <a:xfrm>
              <a:off x="1507350" y="2054675"/>
              <a:ext cx="114675" cy="24200"/>
            </a:xfrm>
            <a:custGeom>
              <a:avLst/>
              <a:gdLst/>
              <a:ahLst/>
              <a:cxnLst/>
              <a:rect l="l" t="t" r="r" b="b"/>
              <a:pathLst>
                <a:path w="4587" h="968" extrusionOk="0">
                  <a:moveTo>
                    <a:pt x="1" y="1"/>
                  </a:moveTo>
                  <a:lnTo>
                    <a:pt x="1" y="967"/>
                  </a:lnTo>
                  <a:lnTo>
                    <a:pt x="4587" y="967"/>
                  </a:lnTo>
                  <a:lnTo>
                    <a:pt x="45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4" name="Google Shape;22284;p67"/>
            <p:cNvSpPr/>
            <p:nvPr/>
          </p:nvSpPr>
          <p:spPr>
            <a:xfrm>
              <a:off x="1209875" y="1763375"/>
              <a:ext cx="174800" cy="210750"/>
            </a:xfrm>
            <a:custGeom>
              <a:avLst/>
              <a:gdLst/>
              <a:ahLst/>
              <a:cxnLst/>
              <a:rect l="l" t="t" r="r" b="b"/>
              <a:pathLst>
                <a:path w="6992" h="8430" extrusionOk="0">
                  <a:moveTo>
                    <a:pt x="3515" y="1"/>
                  </a:moveTo>
                  <a:cubicBezTo>
                    <a:pt x="3501" y="1"/>
                    <a:pt x="3486" y="1"/>
                    <a:pt x="3471" y="1"/>
                  </a:cubicBezTo>
                  <a:cubicBezTo>
                    <a:pt x="2356" y="26"/>
                    <a:pt x="1488" y="968"/>
                    <a:pt x="1488" y="2059"/>
                  </a:cubicBezTo>
                  <a:lnTo>
                    <a:pt x="1488" y="2109"/>
                  </a:lnTo>
                  <a:cubicBezTo>
                    <a:pt x="546" y="2753"/>
                    <a:pt x="1" y="3819"/>
                    <a:pt x="1" y="4959"/>
                  </a:cubicBezTo>
                  <a:cubicBezTo>
                    <a:pt x="1" y="6893"/>
                    <a:pt x="1538" y="8430"/>
                    <a:pt x="3471" y="8430"/>
                  </a:cubicBezTo>
                  <a:cubicBezTo>
                    <a:pt x="5355" y="8430"/>
                    <a:pt x="6942" y="6893"/>
                    <a:pt x="6991" y="4959"/>
                  </a:cubicBezTo>
                  <a:cubicBezTo>
                    <a:pt x="6991" y="3819"/>
                    <a:pt x="6446" y="2753"/>
                    <a:pt x="5504" y="2109"/>
                  </a:cubicBezTo>
                  <a:lnTo>
                    <a:pt x="5504" y="2009"/>
                  </a:lnTo>
                  <a:cubicBezTo>
                    <a:pt x="5504" y="909"/>
                    <a:pt x="4611" y="1"/>
                    <a:pt x="35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5" name="Google Shape;22285;p67"/>
            <p:cNvSpPr/>
            <p:nvPr/>
          </p:nvSpPr>
          <p:spPr>
            <a:xfrm>
              <a:off x="1256975" y="1874325"/>
              <a:ext cx="52100" cy="242350"/>
            </a:xfrm>
            <a:custGeom>
              <a:avLst/>
              <a:gdLst/>
              <a:ahLst/>
              <a:cxnLst/>
              <a:rect l="l" t="t" r="r" b="b"/>
              <a:pathLst>
                <a:path w="2084" h="9694" extrusionOk="0">
                  <a:moveTo>
                    <a:pt x="373" y="1"/>
                  </a:moveTo>
                  <a:lnTo>
                    <a:pt x="1" y="893"/>
                  </a:lnTo>
                  <a:lnTo>
                    <a:pt x="1116" y="1364"/>
                  </a:lnTo>
                  <a:lnTo>
                    <a:pt x="1116" y="9693"/>
                  </a:lnTo>
                  <a:lnTo>
                    <a:pt x="2083" y="9693"/>
                  </a:lnTo>
                  <a:lnTo>
                    <a:pt x="2083" y="720"/>
                  </a:lnTo>
                  <a:lnTo>
                    <a:pt x="3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6" name="Google Shape;22286;p67"/>
            <p:cNvSpPr/>
            <p:nvPr/>
          </p:nvSpPr>
          <p:spPr>
            <a:xfrm>
              <a:off x="1208650" y="2110450"/>
              <a:ext cx="223750" cy="52700"/>
            </a:xfrm>
            <a:custGeom>
              <a:avLst/>
              <a:gdLst/>
              <a:ahLst/>
              <a:cxnLst/>
              <a:rect l="l" t="t" r="r" b="b"/>
              <a:pathLst>
                <a:path w="8950" h="2108" extrusionOk="0">
                  <a:moveTo>
                    <a:pt x="4140" y="1"/>
                  </a:moveTo>
                  <a:lnTo>
                    <a:pt x="0" y="695"/>
                  </a:lnTo>
                  <a:lnTo>
                    <a:pt x="0" y="1686"/>
                  </a:lnTo>
                  <a:lnTo>
                    <a:pt x="3198" y="2108"/>
                  </a:lnTo>
                  <a:lnTo>
                    <a:pt x="8280" y="1810"/>
                  </a:lnTo>
                  <a:lnTo>
                    <a:pt x="8949" y="1190"/>
                  </a:lnTo>
                  <a:lnTo>
                    <a:pt x="8255" y="695"/>
                  </a:lnTo>
                  <a:lnTo>
                    <a:pt x="414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7" name="Google Shape;22287;p67"/>
            <p:cNvSpPr/>
            <p:nvPr/>
          </p:nvSpPr>
          <p:spPr>
            <a:xfrm>
              <a:off x="1415025" y="2117275"/>
              <a:ext cx="207000" cy="48975"/>
            </a:xfrm>
            <a:custGeom>
              <a:avLst/>
              <a:gdLst/>
              <a:ahLst/>
              <a:cxnLst/>
              <a:rect l="l" t="t" r="r" b="b"/>
              <a:pathLst>
                <a:path w="8280" h="1959" extrusionOk="0">
                  <a:moveTo>
                    <a:pt x="4388" y="0"/>
                  </a:moveTo>
                  <a:lnTo>
                    <a:pt x="0" y="446"/>
                  </a:lnTo>
                  <a:lnTo>
                    <a:pt x="0" y="1512"/>
                  </a:lnTo>
                  <a:lnTo>
                    <a:pt x="4884" y="1959"/>
                  </a:lnTo>
                  <a:lnTo>
                    <a:pt x="8280" y="1438"/>
                  </a:lnTo>
                  <a:lnTo>
                    <a:pt x="8280" y="446"/>
                  </a:lnTo>
                  <a:lnTo>
                    <a:pt x="438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8" name="Google Shape;22288;p67"/>
            <p:cNvSpPr/>
            <p:nvPr/>
          </p:nvSpPr>
          <p:spPr>
            <a:xfrm>
              <a:off x="1208650" y="2151350"/>
              <a:ext cx="216300" cy="24200"/>
            </a:xfrm>
            <a:custGeom>
              <a:avLst/>
              <a:gdLst/>
              <a:ahLst/>
              <a:cxnLst/>
              <a:rect l="l" t="t" r="r" b="b"/>
              <a:pathLst>
                <a:path w="8652" h="968" extrusionOk="0">
                  <a:moveTo>
                    <a:pt x="0" y="1"/>
                  </a:moveTo>
                  <a:lnTo>
                    <a:pt x="0" y="50"/>
                  </a:lnTo>
                  <a:lnTo>
                    <a:pt x="0" y="967"/>
                  </a:lnTo>
                  <a:lnTo>
                    <a:pt x="8230" y="967"/>
                  </a:lnTo>
                  <a:lnTo>
                    <a:pt x="8652" y="472"/>
                  </a:lnTo>
                  <a:lnTo>
                    <a:pt x="823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9" name="Google Shape;22289;p67"/>
            <p:cNvSpPr/>
            <p:nvPr/>
          </p:nvSpPr>
          <p:spPr>
            <a:xfrm>
              <a:off x="1415625" y="2152600"/>
              <a:ext cx="206400" cy="22950"/>
            </a:xfrm>
            <a:custGeom>
              <a:avLst/>
              <a:gdLst/>
              <a:ahLst/>
              <a:cxnLst/>
              <a:rect l="l" t="t" r="r" b="b"/>
              <a:pathLst>
                <a:path w="8256" h="918" extrusionOk="0">
                  <a:moveTo>
                    <a:pt x="1" y="0"/>
                  </a:moveTo>
                  <a:lnTo>
                    <a:pt x="1" y="917"/>
                  </a:lnTo>
                  <a:lnTo>
                    <a:pt x="8256" y="917"/>
                  </a:lnTo>
                  <a:lnTo>
                    <a:pt x="82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0" name="Google Shape;22290;p67"/>
            <p:cNvSpPr/>
            <p:nvPr/>
          </p:nvSpPr>
          <p:spPr>
            <a:xfrm>
              <a:off x="1208650" y="2103625"/>
              <a:ext cx="216300" cy="23575"/>
            </a:xfrm>
            <a:custGeom>
              <a:avLst/>
              <a:gdLst/>
              <a:ahLst/>
              <a:cxnLst/>
              <a:rect l="l" t="t" r="r" b="b"/>
              <a:pathLst>
                <a:path w="8652" h="943" extrusionOk="0">
                  <a:moveTo>
                    <a:pt x="0" y="1"/>
                  </a:moveTo>
                  <a:lnTo>
                    <a:pt x="0" y="26"/>
                  </a:lnTo>
                  <a:lnTo>
                    <a:pt x="0" y="943"/>
                  </a:lnTo>
                  <a:lnTo>
                    <a:pt x="8230" y="943"/>
                  </a:lnTo>
                  <a:lnTo>
                    <a:pt x="8652" y="472"/>
                  </a:lnTo>
                  <a:lnTo>
                    <a:pt x="823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1" name="Google Shape;22291;p67"/>
            <p:cNvSpPr/>
            <p:nvPr/>
          </p:nvSpPr>
          <p:spPr>
            <a:xfrm>
              <a:off x="1415625" y="2104250"/>
              <a:ext cx="206400" cy="22950"/>
            </a:xfrm>
            <a:custGeom>
              <a:avLst/>
              <a:gdLst/>
              <a:ahLst/>
              <a:cxnLst/>
              <a:rect l="l" t="t" r="r" b="b"/>
              <a:pathLst>
                <a:path w="8256" h="918" extrusionOk="0">
                  <a:moveTo>
                    <a:pt x="1" y="1"/>
                  </a:moveTo>
                  <a:lnTo>
                    <a:pt x="1" y="918"/>
                  </a:lnTo>
                  <a:lnTo>
                    <a:pt x="8256" y="918"/>
                  </a:lnTo>
                  <a:lnTo>
                    <a:pt x="82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2" name="Google Shape;22292;p67"/>
            <p:cNvSpPr/>
            <p:nvPr/>
          </p:nvSpPr>
          <p:spPr>
            <a:xfrm>
              <a:off x="1391475" y="1974725"/>
              <a:ext cx="132650" cy="55800"/>
            </a:xfrm>
            <a:custGeom>
              <a:avLst/>
              <a:gdLst/>
              <a:ahLst/>
              <a:cxnLst/>
              <a:rect l="l" t="t" r="r" b="b"/>
              <a:pathLst>
                <a:path w="5306" h="2232" extrusionOk="0">
                  <a:moveTo>
                    <a:pt x="0" y="1"/>
                  </a:moveTo>
                  <a:lnTo>
                    <a:pt x="0" y="2232"/>
                  </a:lnTo>
                  <a:lnTo>
                    <a:pt x="4586" y="2232"/>
                  </a:lnTo>
                  <a:lnTo>
                    <a:pt x="5305" y="1290"/>
                  </a:lnTo>
                  <a:lnTo>
                    <a:pt x="45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3" name="Google Shape;22293;p67"/>
            <p:cNvSpPr/>
            <p:nvPr/>
          </p:nvSpPr>
          <p:spPr>
            <a:xfrm>
              <a:off x="1507350" y="1974100"/>
              <a:ext cx="114675" cy="56425"/>
            </a:xfrm>
            <a:custGeom>
              <a:avLst/>
              <a:gdLst/>
              <a:ahLst/>
              <a:cxnLst/>
              <a:rect l="l" t="t" r="r" b="b"/>
              <a:pathLst>
                <a:path w="4587" h="2257" extrusionOk="0">
                  <a:moveTo>
                    <a:pt x="1" y="1"/>
                  </a:moveTo>
                  <a:lnTo>
                    <a:pt x="1" y="2257"/>
                  </a:lnTo>
                  <a:lnTo>
                    <a:pt x="4587" y="2257"/>
                  </a:lnTo>
                  <a:lnTo>
                    <a:pt x="45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4" name="Google Shape;22294;p67"/>
            <p:cNvSpPr/>
            <p:nvPr/>
          </p:nvSpPr>
          <p:spPr>
            <a:xfrm>
              <a:off x="1507350" y="2054675"/>
              <a:ext cx="114675" cy="24200"/>
            </a:xfrm>
            <a:custGeom>
              <a:avLst/>
              <a:gdLst/>
              <a:ahLst/>
              <a:cxnLst/>
              <a:rect l="l" t="t" r="r" b="b"/>
              <a:pathLst>
                <a:path w="4587" h="968" extrusionOk="0">
                  <a:moveTo>
                    <a:pt x="1" y="1"/>
                  </a:moveTo>
                  <a:lnTo>
                    <a:pt x="1" y="967"/>
                  </a:lnTo>
                  <a:lnTo>
                    <a:pt x="4587" y="967"/>
                  </a:lnTo>
                  <a:lnTo>
                    <a:pt x="4587" y="1"/>
                  </a:ln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5" name="Google Shape;22295;p67"/>
            <p:cNvSpPr/>
            <p:nvPr/>
          </p:nvSpPr>
          <p:spPr>
            <a:xfrm>
              <a:off x="1507350" y="1974100"/>
              <a:ext cx="114675" cy="56425"/>
            </a:xfrm>
            <a:custGeom>
              <a:avLst/>
              <a:gdLst/>
              <a:ahLst/>
              <a:cxnLst/>
              <a:rect l="l" t="t" r="r" b="b"/>
              <a:pathLst>
                <a:path w="4587" h="2257" extrusionOk="0">
                  <a:moveTo>
                    <a:pt x="1" y="1"/>
                  </a:moveTo>
                  <a:lnTo>
                    <a:pt x="1" y="2257"/>
                  </a:lnTo>
                  <a:lnTo>
                    <a:pt x="4587" y="2257"/>
                  </a:lnTo>
                  <a:lnTo>
                    <a:pt x="4587" y="1"/>
                  </a:ln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96" name="Google Shape;22296;p67"/>
          <p:cNvGrpSpPr/>
          <p:nvPr/>
        </p:nvGrpSpPr>
        <p:grpSpPr>
          <a:xfrm>
            <a:off x="3294075" y="1762775"/>
            <a:ext cx="413375" cy="413400"/>
            <a:chOff x="3294075" y="1762775"/>
            <a:chExt cx="413375" cy="413400"/>
          </a:xfrm>
        </p:grpSpPr>
        <p:sp>
          <p:nvSpPr>
            <p:cNvPr id="22297" name="Google Shape;22297;p67"/>
            <p:cNvSpPr/>
            <p:nvPr/>
          </p:nvSpPr>
          <p:spPr>
            <a:xfrm>
              <a:off x="3361000" y="1844575"/>
              <a:ext cx="151875" cy="315475"/>
            </a:xfrm>
            <a:custGeom>
              <a:avLst/>
              <a:gdLst/>
              <a:ahLst/>
              <a:cxnLst/>
              <a:rect l="l" t="t" r="r" b="b"/>
              <a:pathLst>
                <a:path w="6075" h="12619" extrusionOk="0">
                  <a:moveTo>
                    <a:pt x="2529" y="918"/>
                  </a:moveTo>
                  <a:lnTo>
                    <a:pt x="4835" y="2901"/>
                  </a:lnTo>
                  <a:lnTo>
                    <a:pt x="2529" y="4884"/>
                  </a:lnTo>
                  <a:lnTo>
                    <a:pt x="2529" y="918"/>
                  </a:lnTo>
                  <a:close/>
                  <a:moveTo>
                    <a:pt x="2356" y="6768"/>
                  </a:moveTo>
                  <a:lnTo>
                    <a:pt x="4810" y="8727"/>
                  </a:lnTo>
                  <a:lnTo>
                    <a:pt x="1240" y="11578"/>
                  </a:lnTo>
                  <a:lnTo>
                    <a:pt x="1240" y="11578"/>
                  </a:lnTo>
                  <a:lnTo>
                    <a:pt x="2356" y="6768"/>
                  </a:lnTo>
                  <a:close/>
                  <a:moveTo>
                    <a:pt x="1587" y="1"/>
                  </a:moveTo>
                  <a:lnTo>
                    <a:pt x="1587" y="5802"/>
                  </a:lnTo>
                  <a:lnTo>
                    <a:pt x="1" y="12594"/>
                  </a:lnTo>
                  <a:lnTo>
                    <a:pt x="174" y="12619"/>
                  </a:lnTo>
                  <a:lnTo>
                    <a:pt x="1463" y="12619"/>
                  </a:lnTo>
                  <a:lnTo>
                    <a:pt x="5578" y="9347"/>
                  </a:lnTo>
                  <a:lnTo>
                    <a:pt x="6074" y="8752"/>
                  </a:lnTo>
                  <a:lnTo>
                    <a:pt x="5578" y="8107"/>
                  </a:lnTo>
                  <a:lnTo>
                    <a:pt x="2827" y="5926"/>
                  </a:lnTo>
                  <a:lnTo>
                    <a:pt x="5578" y="3546"/>
                  </a:lnTo>
                  <a:lnTo>
                    <a:pt x="6074" y="2852"/>
                  </a:lnTo>
                  <a:lnTo>
                    <a:pt x="5578" y="2281"/>
                  </a:lnTo>
                  <a:lnTo>
                    <a:pt x="29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8" name="Google Shape;22298;p67"/>
            <p:cNvSpPr/>
            <p:nvPr/>
          </p:nvSpPr>
          <p:spPr>
            <a:xfrm>
              <a:off x="3500450" y="1844575"/>
              <a:ext cx="139450" cy="316100"/>
            </a:xfrm>
            <a:custGeom>
              <a:avLst/>
              <a:gdLst/>
              <a:ahLst/>
              <a:cxnLst/>
              <a:rect l="l" t="t" r="r" b="b"/>
              <a:pathLst>
                <a:path w="5578" h="12644" extrusionOk="0">
                  <a:moveTo>
                    <a:pt x="3025" y="918"/>
                  </a:moveTo>
                  <a:lnTo>
                    <a:pt x="3025" y="4884"/>
                  </a:lnTo>
                  <a:lnTo>
                    <a:pt x="744" y="2901"/>
                  </a:lnTo>
                  <a:lnTo>
                    <a:pt x="3025" y="918"/>
                  </a:lnTo>
                  <a:close/>
                  <a:moveTo>
                    <a:pt x="3223" y="6768"/>
                  </a:moveTo>
                  <a:lnTo>
                    <a:pt x="4338" y="11578"/>
                  </a:lnTo>
                  <a:lnTo>
                    <a:pt x="4338" y="11578"/>
                  </a:lnTo>
                  <a:lnTo>
                    <a:pt x="769" y="8727"/>
                  </a:lnTo>
                  <a:lnTo>
                    <a:pt x="3223" y="6768"/>
                  </a:lnTo>
                  <a:close/>
                  <a:moveTo>
                    <a:pt x="2628" y="1"/>
                  </a:moveTo>
                  <a:lnTo>
                    <a:pt x="0" y="2281"/>
                  </a:lnTo>
                  <a:lnTo>
                    <a:pt x="0" y="3546"/>
                  </a:lnTo>
                  <a:lnTo>
                    <a:pt x="2752" y="5926"/>
                  </a:lnTo>
                  <a:lnTo>
                    <a:pt x="0" y="8132"/>
                  </a:lnTo>
                  <a:lnTo>
                    <a:pt x="0" y="9371"/>
                  </a:lnTo>
                  <a:lnTo>
                    <a:pt x="4115" y="12644"/>
                  </a:lnTo>
                  <a:lnTo>
                    <a:pt x="5429" y="12644"/>
                  </a:lnTo>
                  <a:lnTo>
                    <a:pt x="5578" y="12619"/>
                  </a:lnTo>
                  <a:lnTo>
                    <a:pt x="3991" y="5802"/>
                  </a:lnTo>
                  <a:lnTo>
                    <a:pt x="399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9" name="Google Shape;22299;p67"/>
            <p:cNvSpPr/>
            <p:nvPr/>
          </p:nvSpPr>
          <p:spPr>
            <a:xfrm>
              <a:off x="3294075" y="2152600"/>
              <a:ext cx="216300" cy="23575"/>
            </a:xfrm>
            <a:custGeom>
              <a:avLst/>
              <a:gdLst/>
              <a:ahLst/>
              <a:cxnLst/>
              <a:rect l="l" t="t" r="r" b="b"/>
              <a:pathLst>
                <a:path w="8652" h="943" extrusionOk="0">
                  <a:moveTo>
                    <a:pt x="0" y="0"/>
                  </a:moveTo>
                  <a:lnTo>
                    <a:pt x="0" y="25"/>
                  </a:lnTo>
                  <a:lnTo>
                    <a:pt x="0" y="942"/>
                  </a:lnTo>
                  <a:lnTo>
                    <a:pt x="8206" y="942"/>
                  </a:lnTo>
                  <a:lnTo>
                    <a:pt x="8652" y="446"/>
                  </a:lnTo>
                  <a:lnTo>
                    <a:pt x="82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0" name="Google Shape;22300;p67"/>
            <p:cNvSpPr/>
            <p:nvPr/>
          </p:nvSpPr>
          <p:spPr>
            <a:xfrm>
              <a:off x="3500450" y="2153225"/>
              <a:ext cx="207000" cy="22950"/>
            </a:xfrm>
            <a:custGeom>
              <a:avLst/>
              <a:gdLst/>
              <a:ahLst/>
              <a:cxnLst/>
              <a:rect l="l" t="t" r="r" b="b"/>
              <a:pathLst>
                <a:path w="8280" h="918" extrusionOk="0">
                  <a:moveTo>
                    <a:pt x="0" y="0"/>
                  </a:moveTo>
                  <a:lnTo>
                    <a:pt x="0" y="917"/>
                  </a:lnTo>
                  <a:lnTo>
                    <a:pt x="8280" y="917"/>
                  </a:lnTo>
                  <a:lnTo>
                    <a:pt x="828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1" name="Google Shape;22301;p67"/>
            <p:cNvSpPr/>
            <p:nvPr/>
          </p:nvSpPr>
          <p:spPr>
            <a:xfrm>
              <a:off x="3400675" y="1762775"/>
              <a:ext cx="112200" cy="70675"/>
            </a:xfrm>
            <a:custGeom>
              <a:avLst/>
              <a:gdLst/>
              <a:ahLst/>
              <a:cxnLst/>
              <a:rect l="l" t="t" r="r" b="b"/>
              <a:pathLst>
                <a:path w="4488" h="2827" extrusionOk="0">
                  <a:moveTo>
                    <a:pt x="3991" y="1"/>
                  </a:moveTo>
                  <a:lnTo>
                    <a:pt x="0" y="2827"/>
                  </a:lnTo>
                  <a:lnTo>
                    <a:pt x="3991" y="2827"/>
                  </a:lnTo>
                  <a:lnTo>
                    <a:pt x="4487" y="1612"/>
                  </a:lnTo>
                  <a:lnTo>
                    <a:pt x="39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2" name="Google Shape;22302;p67"/>
            <p:cNvSpPr/>
            <p:nvPr/>
          </p:nvSpPr>
          <p:spPr>
            <a:xfrm>
              <a:off x="3500450" y="1763400"/>
              <a:ext cx="99800" cy="70675"/>
            </a:xfrm>
            <a:custGeom>
              <a:avLst/>
              <a:gdLst/>
              <a:ahLst/>
              <a:cxnLst/>
              <a:rect l="l" t="t" r="r" b="b"/>
              <a:pathLst>
                <a:path w="3992" h="2827" extrusionOk="0">
                  <a:moveTo>
                    <a:pt x="0" y="0"/>
                  </a:moveTo>
                  <a:lnTo>
                    <a:pt x="0" y="2826"/>
                  </a:lnTo>
                  <a:lnTo>
                    <a:pt x="3991" y="2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3" name="Google Shape;22303;p67"/>
            <p:cNvSpPr/>
            <p:nvPr/>
          </p:nvSpPr>
          <p:spPr>
            <a:xfrm>
              <a:off x="3346750" y="1978450"/>
              <a:ext cx="165500" cy="42775"/>
            </a:xfrm>
            <a:custGeom>
              <a:avLst/>
              <a:gdLst/>
              <a:ahLst/>
              <a:cxnLst/>
              <a:rect l="l" t="t" r="r" b="b"/>
              <a:pathLst>
                <a:path w="6620" h="1711" extrusionOk="0">
                  <a:moveTo>
                    <a:pt x="0" y="0"/>
                  </a:moveTo>
                  <a:lnTo>
                    <a:pt x="0" y="1711"/>
                  </a:lnTo>
                  <a:lnTo>
                    <a:pt x="967" y="1711"/>
                  </a:lnTo>
                  <a:lnTo>
                    <a:pt x="967" y="967"/>
                  </a:lnTo>
                  <a:lnTo>
                    <a:pt x="6148" y="967"/>
                  </a:lnTo>
                  <a:lnTo>
                    <a:pt x="6619" y="571"/>
                  </a:lnTo>
                  <a:lnTo>
                    <a:pt x="61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4" name="Google Shape;22304;p67"/>
            <p:cNvSpPr/>
            <p:nvPr/>
          </p:nvSpPr>
          <p:spPr>
            <a:xfrm>
              <a:off x="3320725" y="1830325"/>
              <a:ext cx="192150" cy="42175"/>
            </a:xfrm>
            <a:custGeom>
              <a:avLst/>
              <a:gdLst/>
              <a:ahLst/>
              <a:cxnLst/>
              <a:rect l="l" t="t" r="r" b="b"/>
              <a:pathLst>
                <a:path w="7686" h="1687" extrusionOk="0">
                  <a:moveTo>
                    <a:pt x="0" y="1"/>
                  </a:moveTo>
                  <a:lnTo>
                    <a:pt x="0" y="25"/>
                  </a:lnTo>
                  <a:lnTo>
                    <a:pt x="0" y="1686"/>
                  </a:lnTo>
                  <a:lnTo>
                    <a:pt x="967" y="1686"/>
                  </a:lnTo>
                  <a:lnTo>
                    <a:pt x="967" y="992"/>
                  </a:lnTo>
                  <a:lnTo>
                    <a:pt x="7189" y="992"/>
                  </a:lnTo>
                  <a:lnTo>
                    <a:pt x="7685" y="546"/>
                  </a:lnTo>
                  <a:lnTo>
                    <a:pt x="718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5" name="Google Shape;22305;p67"/>
            <p:cNvSpPr/>
            <p:nvPr/>
          </p:nvSpPr>
          <p:spPr>
            <a:xfrm>
              <a:off x="3500450" y="1979675"/>
              <a:ext cx="153100" cy="41550"/>
            </a:xfrm>
            <a:custGeom>
              <a:avLst/>
              <a:gdLst/>
              <a:ahLst/>
              <a:cxnLst/>
              <a:rect l="l" t="t" r="r" b="b"/>
              <a:pathLst>
                <a:path w="6124" h="1662" extrusionOk="0">
                  <a:moveTo>
                    <a:pt x="0" y="1"/>
                  </a:moveTo>
                  <a:lnTo>
                    <a:pt x="0" y="918"/>
                  </a:lnTo>
                  <a:lnTo>
                    <a:pt x="5181" y="918"/>
                  </a:lnTo>
                  <a:lnTo>
                    <a:pt x="5181" y="1662"/>
                  </a:lnTo>
                  <a:lnTo>
                    <a:pt x="6123" y="1662"/>
                  </a:lnTo>
                  <a:lnTo>
                    <a:pt x="61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6" name="Google Shape;22306;p67"/>
            <p:cNvSpPr/>
            <p:nvPr/>
          </p:nvSpPr>
          <p:spPr>
            <a:xfrm>
              <a:off x="3500450" y="1830950"/>
              <a:ext cx="179750" cy="41550"/>
            </a:xfrm>
            <a:custGeom>
              <a:avLst/>
              <a:gdLst/>
              <a:ahLst/>
              <a:cxnLst/>
              <a:rect l="l" t="t" r="r" b="b"/>
              <a:pathLst>
                <a:path w="7190" h="1662" extrusionOk="0">
                  <a:moveTo>
                    <a:pt x="0" y="0"/>
                  </a:moveTo>
                  <a:lnTo>
                    <a:pt x="0" y="967"/>
                  </a:lnTo>
                  <a:lnTo>
                    <a:pt x="6222" y="967"/>
                  </a:lnTo>
                  <a:lnTo>
                    <a:pt x="6222" y="1661"/>
                  </a:lnTo>
                  <a:lnTo>
                    <a:pt x="7189" y="1661"/>
                  </a:lnTo>
                  <a:lnTo>
                    <a:pt x="7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7" name="Google Shape;22307;p67"/>
            <p:cNvSpPr/>
            <p:nvPr/>
          </p:nvSpPr>
          <p:spPr>
            <a:xfrm>
              <a:off x="3346750" y="1978450"/>
              <a:ext cx="165500" cy="42775"/>
            </a:xfrm>
            <a:custGeom>
              <a:avLst/>
              <a:gdLst/>
              <a:ahLst/>
              <a:cxnLst/>
              <a:rect l="l" t="t" r="r" b="b"/>
              <a:pathLst>
                <a:path w="6620" h="1711" extrusionOk="0">
                  <a:moveTo>
                    <a:pt x="0" y="0"/>
                  </a:moveTo>
                  <a:lnTo>
                    <a:pt x="0" y="1711"/>
                  </a:lnTo>
                  <a:lnTo>
                    <a:pt x="967" y="1711"/>
                  </a:lnTo>
                  <a:lnTo>
                    <a:pt x="967" y="967"/>
                  </a:lnTo>
                  <a:lnTo>
                    <a:pt x="6148" y="967"/>
                  </a:lnTo>
                  <a:lnTo>
                    <a:pt x="6619" y="571"/>
                  </a:lnTo>
                  <a:lnTo>
                    <a:pt x="6148" y="0"/>
                  </a:lnTo>
                  <a:close/>
                </a:path>
              </a:pathLst>
            </a:custGeom>
            <a:solidFill>
              <a:srgbClr val="63C6E0">
                <a:alpha val="2985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8" name="Google Shape;22308;p67"/>
            <p:cNvSpPr/>
            <p:nvPr/>
          </p:nvSpPr>
          <p:spPr>
            <a:xfrm>
              <a:off x="3500450" y="1830950"/>
              <a:ext cx="179750" cy="41550"/>
            </a:xfrm>
            <a:custGeom>
              <a:avLst/>
              <a:gdLst/>
              <a:ahLst/>
              <a:cxnLst/>
              <a:rect l="l" t="t" r="r" b="b"/>
              <a:pathLst>
                <a:path w="7190" h="1662" extrusionOk="0">
                  <a:moveTo>
                    <a:pt x="0" y="0"/>
                  </a:moveTo>
                  <a:lnTo>
                    <a:pt x="0" y="967"/>
                  </a:lnTo>
                  <a:lnTo>
                    <a:pt x="6222" y="967"/>
                  </a:lnTo>
                  <a:lnTo>
                    <a:pt x="6222" y="1661"/>
                  </a:lnTo>
                  <a:lnTo>
                    <a:pt x="7189" y="1661"/>
                  </a:lnTo>
                  <a:lnTo>
                    <a:pt x="7189" y="0"/>
                  </a:lnTo>
                  <a:close/>
                </a:path>
              </a:pathLst>
            </a:custGeom>
            <a:solidFill>
              <a:srgbClr val="63C6E0">
                <a:alpha val="2985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09" name="Google Shape;22309;p67"/>
          <p:cNvGrpSpPr/>
          <p:nvPr/>
        </p:nvGrpSpPr>
        <p:grpSpPr>
          <a:xfrm>
            <a:off x="6821625" y="1762775"/>
            <a:ext cx="413400" cy="413400"/>
            <a:chOff x="6821625" y="1762775"/>
            <a:chExt cx="413400" cy="413400"/>
          </a:xfrm>
        </p:grpSpPr>
        <p:sp>
          <p:nvSpPr>
            <p:cNvPr id="22310" name="Google Shape;22310;p67"/>
            <p:cNvSpPr/>
            <p:nvPr/>
          </p:nvSpPr>
          <p:spPr>
            <a:xfrm>
              <a:off x="7015600" y="2041650"/>
              <a:ext cx="18625" cy="122125"/>
            </a:xfrm>
            <a:custGeom>
              <a:avLst/>
              <a:gdLst/>
              <a:ahLst/>
              <a:cxnLst/>
              <a:rect l="l" t="t" r="r" b="b"/>
              <a:pathLst>
                <a:path w="745" h="4885" extrusionOk="0">
                  <a:moveTo>
                    <a:pt x="1" y="1"/>
                  </a:moveTo>
                  <a:lnTo>
                    <a:pt x="1" y="4884"/>
                  </a:lnTo>
                  <a:lnTo>
                    <a:pt x="497" y="4884"/>
                  </a:lnTo>
                  <a:lnTo>
                    <a:pt x="745" y="2976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1" name="Google Shape;22311;p67"/>
            <p:cNvSpPr/>
            <p:nvPr/>
          </p:nvSpPr>
          <p:spPr>
            <a:xfrm>
              <a:off x="7028000" y="2041650"/>
              <a:ext cx="12425" cy="122125"/>
            </a:xfrm>
            <a:custGeom>
              <a:avLst/>
              <a:gdLst/>
              <a:ahLst/>
              <a:cxnLst/>
              <a:rect l="l" t="t" r="r" b="b"/>
              <a:pathLst>
                <a:path w="497" h="4885" extrusionOk="0">
                  <a:moveTo>
                    <a:pt x="1" y="1"/>
                  </a:moveTo>
                  <a:lnTo>
                    <a:pt x="1" y="4884"/>
                  </a:lnTo>
                  <a:lnTo>
                    <a:pt x="497" y="4884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2" name="Google Shape;22312;p67"/>
            <p:cNvSpPr/>
            <p:nvPr/>
          </p:nvSpPr>
          <p:spPr>
            <a:xfrm>
              <a:off x="7028000" y="2041650"/>
              <a:ext cx="12425" cy="122125"/>
            </a:xfrm>
            <a:custGeom>
              <a:avLst/>
              <a:gdLst/>
              <a:ahLst/>
              <a:cxnLst/>
              <a:rect l="l" t="t" r="r" b="b"/>
              <a:pathLst>
                <a:path w="497" h="4885" extrusionOk="0">
                  <a:moveTo>
                    <a:pt x="1" y="1"/>
                  </a:moveTo>
                  <a:lnTo>
                    <a:pt x="1" y="4884"/>
                  </a:lnTo>
                  <a:lnTo>
                    <a:pt x="497" y="4884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3" name="Google Shape;22313;p67"/>
            <p:cNvSpPr/>
            <p:nvPr/>
          </p:nvSpPr>
          <p:spPr>
            <a:xfrm>
              <a:off x="6860050" y="1914000"/>
              <a:ext cx="40325" cy="23575"/>
            </a:xfrm>
            <a:custGeom>
              <a:avLst/>
              <a:gdLst/>
              <a:ahLst/>
              <a:cxnLst/>
              <a:rect l="l" t="t" r="r" b="b"/>
              <a:pathLst>
                <a:path w="1613" h="943" extrusionOk="0">
                  <a:moveTo>
                    <a:pt x="1" y="0"/>
                  </a:moveTo>
                  <a:lnTo>
                    <a:pt x="1" y="942"/>
                  </a:lnTo>
                  <a:lnTo>
                    <a:pt x="1612" y="942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4" name="Google Shape;22314;p67"/>
            <p:cNvSpPr/>
            <p:nvPr/>
          </p:nvSpPr>
          <p:spPr>
            <a:xfrm>
              <a:off x="7154425" y="1914000"/>
              <a:ext cx="40325" cy="23575"/>
            </a:xfrm>
            <a:custGeom>
              <a:avLst/>
              <a:gdLst/>
              <a:ahLst/>
              <a:cxnLst/>
              <a:rect l="l" t="t" r="r" b="b"/>
              <a:pathLst>
                <a:path w="1613" h="943" extrusionOk="0">
                  <a:moveTo>
                    <a:pt x="1" y="0"/>
                  </a:moveTo>
                  <a:lnTo>
                    <a:pt x="1" y="942"/>
                  </a:lnTo>
                  <a:lnTo>
                    <a:pt x="1612" y="942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5" name="Google Shape;22315;p67"/>
            <p:cNvSpPr/>
            <p:nvPr/>
          </p:nvSpPr>
          <p:spPr>
            <a:xfrm>
              <a:off x="6821625" y="2152600"/>
              <a:ext cx="215700" cy="23575"/>
            </a:xfrm>
            <a:custGeom>
              <a:avLst/>
              <a:gdLst/>
              <a:ahLst/>
              <a:cxnLst/>
              <a:rect l="l" t="t" r="r" b="b"/>
              <a:pathLst>
                <a:path w="8628" h="943" extrusionOk="0">
                  <a:moveTo>
                    <a:pt x="1" y="0"/>
                  </a:moveTo>
                  <a:lnTo>
                    <a:pt x="1" y="25"/>
                  </a:lnTo>
                  <a:lnTo>
                    <a:pt x="1" y="942"/>
                  </a:lnTo>
                  <a:lnTo>
                    <a:pt x="8206" y="942"/>
                  </a:lnTo>
                  <a:lnTo>
                    <a:pt x="8628" y="446"/>
                  </a:lnTo>
                  <a:lnTo>
                    <a:pt x="82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6" name="Google Shape;22316;p67"/>
            <p:cNvSpPr/>
            <p:nvPr/>
          </p:nvSpPr>
          <p:spPr>
            <a:xfrm>
              <a:off x="7028000" y="2153225"/>
              <a:ext cx="207025" cy="22950"/>
            </a:xfrm>
            <a:custGeom>
              <a:avLst/>
              <a:gdLst/>
              <a:ahLst/>
              <a:cxnLst/>
              <a:rect l="l" t="t" r="r" b="b"/>
              <a:pathLst>
                <a:path w="8281" h="918" extrusionOk="0">
                  <a:moveTo>
                    <a:pt x="1" y="0"/>
                  </a:moveTo>
                  <a:lnTo>
                    <a:pt x="1" y="917"/>
                  </a:lnTo>
                  <a:lnTo>
                    <a:pt x="8281" y="917"/>
                  </a:lnTo>
                  <a:lnTo>
                    <a:pt x="828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7" name="Google Shape;22317;p67"/>
            <p:cNvSpPr/>
            <p:nvPr/>
          </p:nvSpPr>
          <p:spPr>
            <a:xfrm>
              <a:off x="6885475" y="1889825"/>
              <a:ext cx="160525" cy="195250"/>
            </a:xfrm>
            <a:custGeom>
              <a:avLst/>
              <a:gdLst/>
              <a:ahLst/>
              <a:cxnLst/>
              <a:rect l="l" t="t" r="r" b="b"/>
              <a:pathLst>
                <a:path w="6421" h="7810" extrusionOk="0">
                  <a:moveTo>
                    <a:pt x="0" y="0"/>
                  </a:moveTo>
                  <a:lnTo>
                    <a:pt x="0" y="2777"/>
                  </a:lnTo>
                  <a:lnTo>
                    <a:pt x="2826" y="2777"/>
                  </a:lnTo>
                  <a:lnTo>
                    <a:pt x="2182" y="7809"/>
                  </a:lnTo>
                  <a:lnTo>
                    <a:pt x="5652" y="7809"/>
                  </a:lnTo>
                  <a:lnTo>
                    <a:pt x="6421" y="3347"/>
                  </a:lnTo>
                  <a:lnTo>
                    <a:pt x="565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8" name="Google Shape;22318;p67"/>
            <p:cNvSpPr/>
            <p:nvPr/>
          </p:nvSpPr>
          <p:spPr>
            <a:xfrm>
              <a:off x="7027400" y="1890450"/>
              <a:ext cx="141925" cy="194625"/>
            </a:xfrm>
            <a:custGeom>
              <a:avLst/>
              <a:gdLst/>
              <a:ahLst/>
              <a:cxnLst/>
              <a:rect l="l" t="t" r="r" b="b"/>
              <a:pathLst>
                <a:path w="5677" h="7785" extrusionOk="0">
                  <a:moveTo>
                    <a:pt x="0" y="0"/>
                  </a:moveTo>
                  <a:lnTo>
                    <a:pt x="0" y="7784"/>
                  </a:lnTo>
                  <a:lnTo>
                    <a:pt x="3495" y="7784"/>
                  </a:lnTo>
                  <a:lnTo>
                    <a:pt x="2851" y="2752"/>
                  </a:lnTo>
                  <a:lnTo>
                    <a:pt x="5677" y="2752"/>
                  </a:lnTo>
                  <a:lnTo>
                    <a:pt x="56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9" name="Google Shape;22319;p67"/>
            <p:cNvSpPr/>
            <p:nvPr/>
          </p:nvSpPr>
          <p:spPr>
            <a:xfrm>
              <a:off x="7015600" y="1929500"/>
              <a:ext cx="18625" cy="24800"/>
            </a:xfrm>
            <a:custGeom>
              <a:avLst/>
              <a:gdLst/>
              <a:ahLst/>
              <a:cxnLst/>
              <a:rect l="l" t="t" r="r" b="b"/>
              <a:pathLst>
                <a:path w="745" h="992" extrusionOk="0">
                  <a:moveTo>
                    <a:pt x="1" y="0"/>
                  </a:moveTo>
                  <a:lnTo>
                    <a:pt x="1" y="992"/>
                  </a:lnTo>
                  <a:lnTo>
                    <a:pt x="497" y="992"/>
                  </a:lnTo>
                  <a:lnTo>
                    <a:pt x="745" y="496"/>
                  </a:lnTo>
                  <a:lnTo>
                    <a:pt x="4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0" name="Google Shape;22320;p67"/>
            <p:cNvSpPr/>
            <p:nvPr/>
          </p:nvSpPr>
          <p:spPr>
            <a:xfrm>
              <a:off x="7028000" y="1929500"/>
              <a:ext cx="12425" cy="23575"/>
            </a:xfrm>
            <a:custGeom>
              <a:avLst/>
              <a:gdLst/>
              <a:ahLst/>
              <a:cxnLst/>
              <a:rect l="l" t="t" r="r" b="b"/>
              <a:pathLst>
                <a:path w="497" h="943" extrusionOk="0">
                  <a:moveTo>
                    <a:pt x="1" y="0"/>
                  </a:moveTo>
                  <a:lnTo>
                    <a:pt x="1" y="942"/>
                  </a:lnTo>
                  <a:lnTo>
                    <a:pt x="497" y="942"/>
                  </a:lnTo>
                  <a:lnTo>
                    <a:pt x="4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1" name="Google Shape;22321;p67"/>
            <p:cNvSpPr/>
            <p:nvPr/>
          </p:nvSpPr>
          <p:spPr>
            <a:xfrm>
              <a:off x="7015600" y="1977200"/>
              <a:ext cx="20500" cy="24825"/>
            </a:xfrm>
            <a:custGeom>
              <a:avLst/>
              <a:gdLst/>
              <a:ahLst/>
              <a:cxnLst/>
              <a:rect l="l" t="t" r="r" b="b"/>
              <a:pathLst>
                <a:path w="820" h="993" extrusionOk="0">
                  <a:moveTo>
                    <a:pt x="1" y="1"/>
                  </a:moveTo>
                  <a:lnTo>
                    <a:pt x="1" y="992"/>
                  </a:lnTo>
                  <a:lnTo>
                    <a:pt x="497" y="992"/>
                  </a:lnTo>
                  <a:lnTo>
                    <a:pt x="819" y="497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2" name="Google Shape;22322;p67"/>
            <p:cNvSpPr/>
            <p:nvPr/>
          </p:nvSpPr>
          <p:spPr>
            <a:xfrm>
              <a:off x="7028000" y="1977825"/>
              <a:ext cx="12425" cy="24200"/>
            </a:xfrm>
            <a:custGeom>
              <a:avLst/>
              <a:gdLst/>
              <a:ahLst/>
              <a:cxnLst/>
              <a:rect l="l" t="t" r="r" b="b"/>
              <a:pathLst>
                <a:path w="497" h="968" extrusionOk="0">
                  <a:moveTo>
                    <a:pt x="1" y="1"/>
                  </a:moveTo>
                  <a:lnTo>
                    <a:pt x="1" y="967"/>
                  </a:lnTo>
                  <a:lnTo>
                    <a:pt x="497" y="967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3" name="Google Shape;22323;p67"/>
            <p:cNvSpPr/>
            <p:nvPr/>
          </p:nvSpPr>
          <p:spPr>
            <a:xfrm>
              <a:off x="7027400" y="1890450"/>
              <a:ext cx="141925" cy="194625"/>
            </a:xfrm>
            <a:custGeom>
              <a:avLst/>
              <a:gdLst/>
              <a:ahLst/>
              <a:cxnLst/>
              <a:rect l="l" t="t" r="r" b="b"/>
              <a:pathLst>
                <a:path w="5677" h="7785" extrusionOk="0">
                  <a:moveTo>
                    <a:pt x="0" y="0"/>
                  </a:moveTo>
                  <a:lnTo>
                    <a:pt x="0" y="7784"/>
                  </a:lnTo>
                  <a:lnTo>
                    <a:pt x="3495" y="7784"/>
                  </a:lnTo>
                  <a:lnTo>
                    <a:pt x="2851" y="2752"/>
                  </a:lnTo>
                  <a:lnTo>
                    <a:pt x="5677" y="2752"/>
                  </a:lnTo>
                  <a:lnTo>
                    <a:pt x="5677" y="0"/>
                  </a:ln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4" name="Google Shape;22324;p67"/>
            <p:cNvSpPr/>
            <p:nvPr/>
          </p:nvSpPr>
          <p:spPr>
            <a:xfrm>
              <a:off x="6984625" y="1837150"/>
              <a:ext cx="54550" cy="58900"/>
            </a:xfrm>
            <a:custGeom>
              <a:avLst/>
              <a:gdLst/>
              <a:ahLst/>
              <a:cxnLst/>
              <a:rect l="l" t="t" r="r" b="b"/>
              <a:pathLst>
                <a:path w="2182" h="2356" extrusionOk="0">
                  <a:moveTo>
                    <a:pt x="1" y="0"/>
                  </a:moveTo>
                  <a:lnTo>
                    <a:pt x="1" y="670"/>
                  </a:lnTo>
                  <a:cubicBezTo>
                    <a:pt x="1" y="1612"/>
                    <a:pt x="744" y="2355"/>
                    <a:pt x="1686" y="2355"/>
                  </a:cubicBezTo>
                  <a:lnTo>
                    <a:pt x="2182" y="1265"/>
                  </a:lnTo>
                  <a:lnTo>
                    <a:pt x="168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5" name="Google Shape;22325;p67"/>
            <p:cNvSpPr/>
            <p:nvPr/>
          </p:nvSpPr>
          <p:spPr>
            <a:xfrm>
              <a:off x="7028000" y="1837775"/>
              <a:ext cx="42175" cy="58275"/>
            </a:xfrm>
            <a:custGeom>
              <a:avLst/>
              <a:gdLst/>
              <a:ahLst/>
              <a:cxnLst/>
              <a:rect l="l" t="t" r="r" b="b"/>
              <a:pathLst>
                <a:path w="1687" h="2331" extrusionOk="0">
                  <a:moveTo>
                    <a:pt x="1" y="0"/>
                  </a:moveTo>
                  <a:lnTo>
                    <a:pt x="1" y="2330"/>
                  </a:lnTo>
                  <a:cubicBezTo>
                    <a:pt x="918" y="2330"/>
                    <a:pt x="1686" y="1587"/>
                    <a:pt x="1686" y="645"/>
                  </a:cubicBezTo>
                  <a:lnTo>
                    <a:pt x="168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6" name="Google Shape;22326;p67"/>
            <p:cNvSpPr/>
            <p:nvPr/>
          </p:nvSpPr>
          <p:spPr>
            <a:xfrm>
              <a:off x="7028000" y="1837775"/>
              <a:ext cx="42175" cy="58275"/>
            </a:xfrm>
            <a:custGeom>
              <a:avLst/>
              <a:gdLst/>
              <a:ahLst/>
              <a:cxnLst/>
              <a:rect l="l" t="t" r="r" b="b"/>
              <a:pathLst>
                <a:path w="1687" h="2331" extrusionOk="0">
                  <a:moveTo>
                    <a:pt x="1" y="0"/>
                  </a:moveTo>
                  <a:lnTo>
                    <a:pt x="1" y="2330"/>
                  </a:lnTo>
                  <a:cubicBezTo>
                    <a:pt x="918" y="2330"/>
                    <a:pt x="1686" y="1587"/>
                    <a:pt x="1686" y="645"/>
                  </a:cubicBezTo>
                  <a:lnTo>
                    <a:pt x="1686" y="0"/>
                  </a:ln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7" name="Google Shape;22327;p67"/>
            <p:cNvSpPr/>
            <p:nvPr/>
          </p:nvSpPr>
          <p:spPr>
            <a:xfrm>
              <a:off x="6984625" y="1762775"/>
              <a:ext cx="54550" cy="63250"/>
            </a:xfrm>
            <a:custGeom>
              <a:avLst/>
              <a:gdLst/>
              <a:ahLst/>
              <a:cxnLst/>
              <a:rect l="l" t="t" r="r" b="b"/>
              <a:pathLst>
                <a:path w="2182" h="2530" extrusionOk="0">
                  <a:moveTo>
                    <a:pt x="1686" y="1"/>
                  </a:moveTo>
                  <a:cubicBezTo>
                    <a:pt x="794" y="1"/>
                    <a:pt x="1" y="769"/>
                    <a:pt x="1" y="1711"/>
                  </a:cubicBezTo>
                  <a:lnTo>
                    <a:pt x="1" y="2529"/>
                  </a:lnTo>
                  <a:lnTo>
                    <a:pt x="1686" y="2529"/>
                  </a:lnTo>
                  <a:lnTo>
                    <a:pt x="2182" y="1389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8" name="Google Shape;22328;p67"/>
            <p:cNvSpPr/>
            <p:nvPr/>
          </p:nvSpPr>
          <p:spPr>
            <a:xfrm>
              <a:off x="7028000" y="1763400"/>
              <a:ext cx="42175" cy="63850"/>
            </a:xfrm>
            <a:custGeom>
              <a:avLst/>
              <a:gdLst/>
              <a:ahLst/>
              <a:cxnLst/>
              <a:rect l="l" t="t" r="r" b="b"/>
              <a:pathLst>
                <a:path w="1687" h="2554" extrusionOk="0">
                  <a:moveTo>
                    <a:pt x="1" y="0"/>
                  </a:moveTo>
                  <a:lnTo>
                    <a:pt x="1" y="2554"/>
                  </a:lnTo>
                  <a:lnTo>
                    <a:pt x="1686" y="2554"/>
                  </a:lnTo>
                  <a:lnTo>
                    <a:pt x="1686" y="1686"/>
                  </a:lnTo>
                  <a:cubicBezTo>
                    <a:pt x="1686" y="744"/>
                    <a:pt x="943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9" name="Google Shape;22329;p67"/>
            <p:cNvSpPr/>
            <p:nvPr/>
          </p:nvSpPr>
          <p:spPr>
            <a:xfrm>
              <a:off x="6956725" y="1818550"/>
              <a:ext cx="79975" cy="24825"/>
            </a:xfrm>
            <a:custGeom>
              <a:avLst/>
              <a:gdLst/>
              <a:ahLst/>
              <a:cxnLst/>
              <a:rect l="l" t="t" r="r" b="b"/>
              <a:pathLst>
                <a:path w="3199" h="993" extrusionOk="0">
                  <a:moveTo>
                    <a:pt x="1" y="1"/>
                  </a:moveTo>
                  <a:lnTo>
                    <a:pt x="1" y="25"/>
                  </a:lnTo>
                  <a:lnTo>
                    <a:pt x="1" y="992"/>
                  </a:lnTo>
                  <a:lnTo>
                    <a:pt x="2827" y="992"/>
                  </a:lnTo>
                  <a:lnTo>
                    <a:pt x="3199" y="496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0" name="Google Shape;22330;p67"/>
            <p:cNvSpPr/>
            <p:nvPr/>
          </p:nvSpPr>
          <p:spPr>
            <a:xfrm>
              <a:off x="7028000" y="1819175"/>
              <a:ext cx="70675" cy="24200"/>
            </a:xfrm>
            <a:custGeom>
              <a:avLst/>
              <a:gdLst/>
              <a:ahLst/>
              <a:cxnLst/>
              <a:rect l="l" t="t" r="r" b="b"/>
              <a:pathLst>
                <a:path w="2827" h="968" extrusionOk="0">
                  <a:moveTo>
                    <a:pt x="1" y="0"/>
                  </a:moveTo>
                  <a:lnTo>
                    <a:pt x="1" y="967"/>
                  </a:lnTo>
                  <a:lnTo>
                    <a:pt x="2827" y="967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31" name="Google Shape;22331;p67"/>
          <p:cNvGrpSpPr/>
          <p:nvPr/>
        </p:nvGrpSpPr>
        <p:grpSpPr>
          <a:xfrm>
            <a:off x="7521950" y="1762775"/>
            <a:ext cx="413375" cy="414625"/>
            <a:chOff x="7521950" y="1762775"/>
            <a:chExt cx="413375" cy="414625"/>
          </a:xfrm>
        </p:grpSpPr>
        <p:sp>
          <p:nvSpPr>
            <p:cNvPr id="22332" name="Google Shape;22332;p67"/>
            <p:cNvSpPr/>
            <p:nvPr/>
          </p:nvSpPr>
          <p:spPr>
            <a:xfrm>
              <a:off x="7808875" y="1855750"/>
              <a:ext cx="18625" cy="49600"/>
            </a:xfrm>
            <a:custGeom>
              <a:avLst/>
              <a:gdLst/>
              <a:ahLst/>
              <a:cxnLst/>
              <a:rect l="l" t="t" r="r" b="b"/>
              <a:pathLst>
                <a:path w="745" h="1984" extrusionOk="0">
                  <a:moveTo>
                    <a:pt x="1" y="0"/>
                  </a:moveTo>
                  <a:lnTo>
                    <a:pt x="1" y="1983"/>
                  </a:lnTo>
                  <a:lnTo>
                    <a:pt x="497" y="1983"/>
                  </a:lnTo>
                  <a:lnTo>
                    <a:pt x="744" y="1215"/>
                  </a:lnTo>
                  <a:lnTo>
                    <a:pt x="4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3" name="Google Shape;22333;p67"/>
            <p:cNvSpPr/>
            <p:nvPr/>
          </p:nvSpPr>
          <p:spPr>
            <a:xfrm>
              <a:off x="7821275" y="1855750"/>
              <a:ext cx="12425" cy="49600"/>
            </a:xfrm>
            <a:custGeom>
              <a:avLst/>
              <a:gdLst/>
              <a:ahLst/>
              <a:cxnLst/>
              <a:rect l="l" t="t" r="r" b="b"/>
              <a:pathLst>
                <a:path w="497" h="1984" extrusionOk="0">
                  <a:moveTo>
                    <a:pt x="1" y="0"/>
                  </a:moveTo>
                  <a:lnTo>
                    <a:pt x="1" y="1983"/>
                  </a:lnTo>
                  <a:lnTo>
                    <a:pt x="496" y="1983"/>
                  </a:lnTo>
                  <a:lnTo>
                    <a:pt x="4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4" name="Google Shape;22334;p67"/>
            <p:cNvSpPr/>
            <p:nvPr/>
          </p:nvSpPr>
          <p:spPr>
            <a:xfrm>
              <a:off x="7821263" y="1855750"/>
              <a:ext cx="12425" cy="49600"/>
            </a:xfrm>
            <a:custGeom>
              <a:avLst/>
              <a:gdLst/>
              <a:ahLst/>
              <a:cxnLst/>
              <a:rect l="l" t="t" r="r" b="b"/>
              <a:pathLst>
                <a:path w="497" h="1984" extrusionOk="0">
                  <a:moveTo>
                    <a:pt x="1" y="0"/>
                  </a:moveTo>
                  <a:lnTo>
                    <a:pt x="1" y="1983"/>
                  </a:lnTo>
                  <a:lnTo>
                    <a:pt x="496" y="1983"/>
                  </a:lnTo>
                  <a:lnTo>
                    <a:pt x="496" y="0"/>
                  </a:ln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5" name="Google Shape;22335;p67"/>
            <p:cNvSpPr/>
            <p:nvPr/>
          </p:nvSpPr>
          <p:spPr>
            <a:xfrm>
              <a:off x="7741950" y="1992700"/>
              <a:ext cx="71300" cy="167350"/>
            </a:xfrm>
            <a:custGeom>
              <a:avLst/>
              <a:gdLst/>
              <a:ahLst/>
              <a:cxnLst/>
              <a:rect l="l" t="t" r="r" b="b"/>
              <a:pathLst>
                <a:path w="2852" h="6694" extrusionOk="0">
                  <a:moveTo>
                    <a:pt x="0" y="1"/>
                  </a:moveTo>
                  <a:lnTo>
                    <a:pt x="1116" y="6694"/>
                  </a:lnTo>
                  <a:lnTo>
                    <a:pt x="2851" y="6644"/>
                  </a:lnTo>
                  <a:lnTo>
                    <a:pt x="285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6" name="Google Shape;22336;p67"/>
            <p:cNvSpPr/>
            <p:nvPr/>
          </p:nvSpPr>
          <p:spPr>
            <a:xfrm>
              <a:off x="7831800" y="1992075"/>
              <a:ext cx="70075" cy="165500"/>
            </a:xfrm>
            <a:custGeom>
              <a:avLst/>
              <a:gdLst/>
              <a:ahLst/>
              <a:cxnLst/>
              <a:rect l="l" t="t" r="r" b="b"/>
              <a:pathLst>
                <a:path w="2803" h="6620" extrusionOk="0">
                  <a:moveTo>
                    <a:pt x="1" y="1"/>
                  </a:moveTo>
                  <a:lnTo>
                    <a:pt x="1" y="26"/>
                  </a:lnTo>
                  <a:lnTo>
                    <a:pt x="1" y="6620"/>
                  </a:lnTo>
                  <a:lnTo>
                    <a:pt x="1885" y="6570"/>
                  </a:lnTo>
                  <a:lnTo>
                    <a:pt x="2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7" name="Google Shape;22337;p67"/>
            <p:cNvSpPr/>
            <p:nvPr/>
          </p:nvSpPr>
          <p:spPr>
            <a:xfrm>
              <a:off x="7722725" y="1895400"/>
              <a:ext cx="115925" cy="282000"/>
            </a:xfrm>
            <a:custGeom>
              <a:avLst/>
              <a:gdLst/>
              <a:ahLst/>
              <a:cxnLst/>
              <a:rect l="l" t="t" r="r" b="b"/>
              <a:pathLst>
                <a:path w="4637" h="11280" extrusionOk="0">
                  <a:moveTo>
                    <a:pt x="3943" y="1"/>
                  </a:moveTo>
                  <a:lnTo>
                    <a:pt x="1" y="3595"/>
                  </a:lnTo>
                  <a:lnTo>
                    <a:pt x="1067" y="11280"/>
                  </a:lnTo>
                  <a:lnTo>
                    <a:pt x="3943" y="11280"/>
                  </a:lnTo>
                  <a:lnTo>
                    <a:pt x="4537" y="10561"/>
                  </a:lnTo>
                  <a:lnTo>
                    <a:pt x="3943" y="9545"/>
                  </a:lnTo>
                  <a:lnTo>
                    <a:pt x="1811" y="9545"/>
                  </a:lnTo>
                  <a:lnTo>
                    <a:pt x="1811" y="9495"/>
                  </a:lnTo>
                  <a:lnTo>
                    <a:pt x="1042" y="3917"/>
                  </a:lnTo>
                  <a:lnTo>
                    <a:pt x="3943" y="3917"/>
                  </a:lnTo>
                  <a:lnTo>
                    <a:pt x="4637" y="2182"/>
                  </a:lnTo>
                  <a:lnTo>
                    <a:pt x="394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8" name="Google Shape;22338;p67"/>
            <p:cNvSpPr/>
            <p:nvPr/>
          </p:nvSpPr>
          <p:spPr>
            <a:xfrm>
              <a:off x="7821275" y="1894175"/>
              <a:ext cx="98575" cy="282000"/>
            </a:xfrm>
            <a:custGeom>
              <a:avLst/>
              <a:gdLst/>
              <a:ahLst/>
              <a:cxnLst/>
              <a:rect l="l" t="t" r="r" b="b"/>
              <a:pathLst>
                <a:path w="3943" h="11280" extrusionOk="0">
                  <a:moveTo>
                    <a:pt x="1" y="0"/>
                  </a:moveTo>
                  <a:lnTo>
                    <a:pt x="1" y="3966"/>
                  </a:lnTo>
                  <a:lnTo>
                    <a:pt x="2926" y="3966"/>
                  </a:lnTo>
                  <a:lnTo>
                    <a:pt x="2157" y="9544"/>
                  </a:lnTo>
                  <a:lnTo>
                    <a:pt x="1" y="9544"/>
                  </a:lnTo>
                  <a:lnTo>
                    <a:pt x="1" y="11279"/>
                  </a:lnTo>
                  <a:lnTo>
                    <a:pt x="2876" y="11279"/>
                  </a:lnTo>
                  <a:lnTo>
                    <a:pt x="3942" y="35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9" name="Google Shape;22339;p67"/>
            <p:cNvSpPr/>
            <p:nvPr/>
          </p:nvSpPr>
          <p:spPr>
            <a:xfrm>
              <a:off x="7708475" y="1980925"/>
              <a:ext cx="120250" cy="161781"/>
            </a:xfrm>
            <a:custGeom>
              <a:avLst/>
              <a:gdLst/>
              <a:ahLst/>
              <a:cxnLst/>
              <a:rect l="l" t="t" r="r" b="b"/>
              <a:pathLst>
                <a:path w="4810" h="6074" extrusionOk="0">
                  <a:moveTo>
                    <a:pt x="1" y="1"/>
                  </a:moveTo>
                  <a:lnTo>
                    <a:pt x="1" y="943"/>
                  </a:lnTo>
                  <a:lnTo>
                    <a:pt x="4066" y="943"/>
                  </a:lnTo>
                  <a:lnTo>
                    <a:pt x="4066" y="6074"/>
                  </a:lnTo>
                  <a:lnTo>
                    <a:pt x="4562" y="6074"/>
                  </a:lnTo>
                  <a:lnTo>
                    <a:pt x="4810" y="3050"/>
                  </a:lnTo>
                  <a:lnTo>
                    <a:pt x="45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0" name="Google Shape;22340;p67"/>
            <p:cNvSpPr/>
            <p:nvPr/>
          </p:nvSpPr>
          <p:spPr>
            <a:xfrm>
              <a:off x="7821275" y="1980300"/>
              <a:ext cx="114050" cy="152475"/>
            </a:xfrm>
            <a:custGeom>
              <a:avLst/>
              <a:gdLst/>
              <a:ahLst/>
              <a:cxnLst/>
              <a:rect l="l" t="t" r="r" b="b"/>
              <a:pathLst>
                <a:path w="4562" h="6099" extrusionOk="0">
                  <a:moveTo>
                    <a:pt x="1" y="1"/>
                  </a:moveTo>
                  <a:lnTo>
                    <a:pt x="1" y="6099"/>
                  </a:lnTo>
                  <a:lnTo>
                    <a:pt x="496" y="6099"/>
                  </a:lnTo>
                  <a:lnTo>
                    <a:pt x="496" y="968"/>
                  </a:lnTo>
                  <a:lnTo>
                    <a:pt x="4562" y="968"/>
                  </a:lnTo>
                  <a:lnTo>
                    <a:pt x="45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1" name="Google Shape;22341;p67"/>
            <p:cNvSpPr/>
            <p:nvPr/>
          </p:nvSpPr>
          <p:spPr>
            <a:xfrm>
              <a:off x="7821275" y="1894175"/>
              <a:ext cx="98575" cy="282000"/>
            </a:xfrm>
            <a:custGeom>
              <a:avLst/>
              <a:gdLst/>
              <a:ahLst/>
              <a:cxnLst/>
              <a:rect l="l" t="t" r="r" b="b"/>
              <a:pathLst>
                <a:path w="3943" h="11280" extrusionOk="0">
                  <a:moveTo>
                    <a:pt x="1" y="0"/>
                  </a:moveTo>
                  <a:lnTo>
                    <a:pt x="1" y="3966"/>
                  </a:lnTo>
                  <a:lnTo>
                    <a:pt x="2926" y="3966"/>
                  </a:lnTo>
                  <a:lnTo>
                    <a:pt x="2157" y="9544"/>
                  </a:lnTo>
                  <a:lnTo>
                    <a:pt x="1" y="9544"/>
                  </a:lnTo>
                  <a:lnTo>
                    <a:pt x="1" y="11279"/>
                  </a:lnTo>
                  <a:lnTo>
                    <a:pt x="2876" y="11279"/>
                  </a:lnTo>
                  <a:lnTo>
                    <a:pt x="3942" y="35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2" name="Google Shape;22342;p67"/>
            <p:cNvSpPr/>
            <p:nvPr/>
          </p:nvSpPr>
          <p:spPr>
            <a:xfrm>
              <a:off x="7625425" y="1798100"/>
              <a:ext cx="158700" cy="61375"/>
            </a:xfrm>
            <a:custGeom>
              <a:avLst/>
              <a:gdLst/>
              <a:ahLst/>
              <a:cxnLst/>
              <a:rect l="l" t="t" r="r" b="b"/>
              <a:pathLst>
                <a:path w="6348" h="2455" extrusionOk="0">
                  <a:moveTo>
                    <a:pt x="968" y="1"/>
                  </a:moveTo>
                  <a:lnTo>
                    <a:pt x="1" y="1662"/>
                  </a:lnTo>
                  <a:lnTo>
                    <a:pt x="968" y="2455"/>
                  </a:lnTo>
                  <a:lnTo>
                    <a:pt x="6347" y="2455"/>
                  </a:lnTo>
                  <a:lnTo>
                    <a:pt x="63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3" name="Google Shape;22343;p67"/>
            <p:cNvSpPr/>
            <p:nvPr/>
          </p:nvSpPr>
          <p:spPr>
            <a:xfrm>
              <a:off x="7851650" y="1798100"/>
              <a:ext cx="70675" cy="60775"/>
            </a:xfrm>
            <a:custGeom>
              <a:avLst/>
              <a:gdLst/>
              <a:ahLst/>
              <a:cxnLst/>
              <a:rect l="l" t="t" r="r" b="b"/>
              <a:pathLst>
                <a:path w="2827" h="2431" extrusionOk="0">
                  <a:moveTo>
                    <a:pt x="0" y="1"/>
                  </a:moveTo>
                  <a:lnTo>
                    <a:pt x="0" y="2430"/>
                  </a:lnTo>
                  <a:lnTo>
                    <a:pt x="2826" y="2430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4" name="Google Shape;22344;p67"/>
            <p:cNvSpPr/>
            <p:nvPr/>
          </p:nvSpPr>
          <p:spPr>
            <a:xfrm>
              <a:off x="7579575" y="1763400"/>
              <a:ext cx="69425" cy="130175"/>
            </a:xfrm>
            <a:custGeom>
              <a:avLst/>
              <a:gdLst/>
              <a:ahLst/>
              <a:cxnLst/>
              <a:rect l="l" t="t" r="r" b="b"/>
              <a:pathLst>
                <a:path w="2777" h="5207" extrusionOk="0">
                  <a:moveTo>
                    <a:pt x="298" y="0"/>
                  </a:moveTo>
                  <a:lnTo>
                    <a:pt x="1" y="3297"/>
                  </a:lnTo>
                  <a:lnTo>
                    <a:pt x="298" y="5206"/>
                  </a:lnTo>
                  <a:lnTo>
                    <a:pt x="1414" y="5206"/>
                  </a:lnTo>
                  <a:lnTo>
                    <a:pt x="1414" y="4487"/>
                  </a:lnTo>
                  <a:cubicBezTo>
                    <a:pt x="1414" y="4115"/>
                    <a:pt x="1711" y="3818"/>
                    <a:pt x="2083" y="3818"/>
                  </a:cubicBezTo>
                  <a:lnTo>
                    <a:pt x="2777" y="3818"/>
                  </a:lnTo>
                  <a:lnTo>
                    <a:pt x="2777" y="1389"/>
                  </a:lnTo>
                  <a:lnTo>
                    <a:pt x="2083" y="1389"/>
                  </a:lnTo>
                  <a:cubicBezTo>
                    <a:pt x="1711" y="1389"/>
                    <a:pt x="1414" y="1091"/>
                    <a:pt x="1414" y="719"/>
                  </a:cubicBezTo>
                  <a:lnTo>
                    <a:pt x="14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5" name="Google Shape;22345;p67"/>
            <p:cNvSpPr/>
            <p:nvPr/>
          </p:nvSpPr>
          <p:spPr>
            <a:xfrm>
              <a:off x="7851650" y="1798400"/>
              <a:ext cx="70675" cy="60775"/>
            </a:xfrm>
            <a:custGeom>
              <a:avLst/>
              <a:gdLst/>
              <a:ahLst/>
              <a:cxnLst/>
              <a:rect l="l" t="t" r="r" b="b"/>
              <a:pathLst>
                <a:path w="2827" h="2431" extrusionOk="0">
                  <a:moveTo>
                    <a:pt x="0" y="1"/>
                  </a:moveTo>
                  <a:lnTo>
                    <a:pt x="0" y="2430"/>
                  </a:lnTo>
                  <a:lnTo>
                    <a:pt x="2826" y="2430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6" name="Google Shape;22346;p67"/>
            <p:cNvSpPr/>
            <p:nvPr/>
          </p:nvSpPr>
          <p:spPr>
            <a:xfrm>
              <a:off x="7579575" y="1763700"/>
              <a:ext cx="69425" cy="130175"/>
            </a:xfrm>
            <a:custGeom>
              <a:avLst/>
              <a:gdLst/>
              <a:ahLst/>
              <a:cxnLst/>
              <a:rect l="l" t="t" r="r" b="b"/>
              <a:pathLst>
                <a:path w="2777" h="5207" extrusionOk="0">
                  <a:moveTo>
                    <a:pt x="298" y="0"/>
                  </a:moveTo>
                  <a:lnTo>
                    <a:pt x="1" y="3297"/>
                  </a:lnTo>
                  <a:lnTo>
                    <a:pt x="298" y="5206"/>
                  </a:lnTo>
                  <a:lnTo>
                    <a:pt x="1414" y="5206"/>
                  </a:lnTo>
                  <a:lnTo>
                    <a:pt x="1414" y="4487"/>
                  </a:lnTo>
                  <a:cubicBezTo>
                    <a:pt x="1414" y="4115"/>
                    <a:pt x="1711" y="3818"/>
                    <a:pt x="2083" y="3818"/>
                  </a:cubicBezTo>
                  <a:lnTo>
                    <a:pt x="2777" y="3818"/>
                  </a:lnTo>
                  <a:lnTo>
                    <a:pt x="2777" y="1389"/>
                  </a:lnTo>
                  <a:lnTo>
                    <a:pt x="2083" y="1389"/>
                  </a:lnTo>
                  <a:cubicBezTo>
                    <a:pt x="1711" y="1389"/>
                    <a:pt x="1414" y="1091"/>
                    <a:pt x="1414" y="719"/>
                  </a:cubicBezTo>
                  <a:lnTo>
                    <a:pt x="1414" y="0"/>
                  </a:ln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7" name="Google Shape;22347;p67"/>
            <p:cNvSpPr/>
            <p:nvPr/>
          </p:nvSpPr>
          <p:spPr>
            <a:xfrm>
              <a:off x="7521950" y="1762775"/>
              <a:ext cx="63850" cy="286975"/>
            </a:xfrm>
            <a:custGeom>
              <a:avLst/>
              <a:gdLst/>
              <a:ahLst/>
              <a:cxnLst/>
              <a:rect l="l" t="t" r="r" b="b"/>
              <a:pathLst>
                <a:path w="2554" h="11479" extrusionOk="0">
                  <a:moveTo>
                    <a:pt x="0" y="1"/>
                  </a:moveTo>
                  <a:lnTo>
                    <a:pt x="0" y="11478"/>
                  </a:lnTo>
                  <a:lnTo>
                    <a:pt x="2553" y="9619"/>
                  </a:lnTo>
                  <a:lnTo>
                    <a:pt x="25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8" name="Google Shape;22348;p67"/>
            <p:cNvSpPr/>
            <p:nvPr/>
          </p:nvSpPr>
          <p:spPr>
            <a:xfrm>
              <a:off x="7769825" y="1764025"/>
              <a:ext cx="63875" cy="107850"/>
            </a:xfrm>
            <a:custGeom>
              <a:avLst/>
              <a:gdLst/>
              <a:ahLst/>
              <a:cxnLst/>
              <a:rect l="l" t="t" r="r" b="b"/>
              <a:pathLst>
                <a:path w="2555" h="4314" extrusionOk="0">
                  <a:moveTo>
                    <a:pt x="1" y="0"/>
                  </a:moveTo>
                  <a:lnTo>
                    <a:pt x="1" y="4314"/>
                  </a:lnTo>
                  <a:lnTo>
                    <a:pt x="2059" y="4314"/>
                  </a:lnTo>
                  <a:lnTo>
                    <a:pt x="2554" y="2281"/>
                  </a:lnTo>
                  <a:lnTo>
                    <a:pt x="20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9" name="Google Shape;22349;p67"/>
            <p:cNvSpPr/>
            <p:nvPr/>
          </p:nvSpPr>
          <p:spPr>
            <a:xfrm>
              <a:off x="7821275" y="1763400"/>
              <a:ext cx="52700" cy="108475"/>
            </a:xfrm>
            <a:custGeom>
              <a:avLst/>
              <a:gdLst/>
              <a:ahLst/>
              <a:cxnLst/>
              <a:rect l="l" t="t" r="r" b="b"/>
              <a:pathLst>
                <a:path w="2108" h="4339" extrusionOk="0">
                  <a:moveTo>
                    <a:pt x="1" y="0"/>
                  </a:moveTo>
                  <a:lnTo>
                    <a:pt x="1" y="4339"/>
                  </a:lnTo>
                  <a:lnTo>
                    <a:pt x="2108" y="4339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0" name="Google Shape;22350;p67"/>
            <p:cNvSpPr/>
            <p:nvPr/>
          </p:nvSpPr>
          <p:spPr>
            <a:xfrm>
              <a:off x="7649925" y="1799075"/>
              <a:ext cx="120300" cy="59400"/>
            </a:xfrm>
            <a:prstGeom prst="rect">
              <a:avLst/>
            </a:pr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1" name="Google Shape;22351;p67"/>
            <p:cNvSpPr/>
            <p:nvPr/>
          </p:nvSpPr>
          <p:spPr>
            <a:xfrm>
              <a:off x="7771375" y="1763350"/>
              <a:ext cx="55800" cy="108000"/>
            </a:xfrm>
            <a:prstGeom prst="rect">
              <a:avLst/>
            </a:pr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52" name="Google Shape;22352;p67"/>
          <p:cNvGrpSpPr/>
          <p:nvPr/>
        </p:nvGrpSpPr>
        <p:grpSpPr>
          <a:xfrm>
            <a:off x="5396850" y="3145425"/>
            <a:ext cx="414000" cy="412750"/>
            <a:chOff x="5396850" y="3145425"/>
            <a:chExt cx="414000" cy="412750"/>
          </a:xfrm>
        </p:grpSpPr>
        <p:sp>
          <p:nvSpPr>
            <p:cNvPr id="22353" name="Google Shape;22353;p67"/>
            <p:cNvSpPr/>
            <p:nvPr/>
          </p:nvSpPr>
          <p:spPr>
            <a:xfrm>
              <a:off x="5460075" y="3243325"/>
              <a:ext cx="163625" cy="241725"/>
            </a:xfrm>
            <a:custGeom>
              <a:avLst/>
              <a:gdLst/>
              <a:ahLst/>
              <a:cxnLst/>
              <a:rect l="l" t="t" r="r" b="b"/>
              <a:pathLst>
                <a:path w="6545" h="9669" extrusionOk="0">
                  <a:moveTo>
                    <a:pt x="3942" y="1"/>
                  </a:moveTo>
                  <a:lnTo>
                    <a:pt x="0" y="3918"/>
                  </a:lnTo>
                  <a:lnTo>
                    <a:pt x="5751" y="9669"/>
                  </a:lnTo>
                  <a:lnTo>
                    <a:pt x="6545" y="4810"/>
                  </a:lnTo>
                  <a:lnTo>
                    <a:pt x="5751" y="298"/>
                  </a:lnTo>
                  <a:cubicBezTo>
                    <a:pt x="5698" y="296"/>
                    <a:pt x="5646" y="296"/>
                    <a:pt x="5594" y="296"/>
                  </a:cubicBezTo>
                  <a:cubicBezTo>
                    <a:pt x="5356" y="296"/>
                    <a:pt x="5130" y="311"/>
                    <a:pt x="4918" y="311"/>
                  </a:cubicBezTo>
                  <a:cubicBezTo>
                    <a:pt x="4548" y="311"/>
                    <a:pt x="4219" y="264"/>
                    <a:pt x="39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4" name="Google Shape;22354;p67"/>
            <p:cNvSpPr/>
            <p:nvPr/>
          </p:nvSpPr>
          <p:spPr>
            <a:xfrm>
              <a:off x="5603850" y="3243325"/>
              <a:ext cx="143175" cy="241725"/>
            </a:xfrm>
            <a:custGeom>
              <a:avLst/>
              <a:gdLst/>
              <a:ahLst/>
              <a:cxnLst/>
              <a:rect l="l" t="t" r="r" b="b"/>
              <a:pathLst>
                <a:path w="5727" h="9669" extrusionOk="0">
                  <a:moveTo>
                    <a:pt x="1785" y="1"/>
                  </a:moveTo>
                  <a:cubicBezTo>
                    <a:pt x="1502" y="269"/>
                    <a:pt x="1157" y="322"/>
                    <a:pt x="782" y="322"/>
                  </a:cubicBezTo>
                  <a:cubicBezTo>
                    <a:pt x="532" y="322"/>
                    <a:pt x="268" y="298"/>
                    <a:pt x="0" y="298"/>
                  </a:cubicBezTo>
                  <a:lnTo>
                    <a:pt x="0" y="9669"/>
                  </a:lnTo>
                  <a:lnTo>
                    <a:pt x="5727" y="3918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5" name="Google Shape;22355;p67"/>
            <p:cNvSpPr/>
            <p:nvPr/>
          </p:nvSpPr>
          <p:spPr>
            <a:xfrm>
              <a:off x="5558600" y="3198100"/>
              <a:ext cx="58900" cy="63225"/>
            </a:xfrm>
            <a:custGeom>
              <a:avLst/>
              <a:gdLst/>
              <a:ahLst/>
              <a:cxnLst/>
              <a:rect l="l" t="t" r="r" b="b"/>
              <a:pathLst>
                <a:path w="2356" h="2529" extrusionOk="0">
                  <a:moveTo>
                    <a:pt x="1810" y="0"/>
                  </a:moveTo>
                  <a:lnTo>
                    <a:pt x="1" y="1810"/>
                  </a:lnTo>
                  <a:cubicBezTo>
                    <a:pt x="472" y="2256"/>
                    <a:pt x="1116" y="2529"/>
                    <a:pt x="1810" y="2529"/>
                  </a:cubicBezTo>
                  <a:lnTo>
                    <a:pt x="2356" y="1388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6" name="Google Shape;22356;p67"/>
            <p:cNvSpPr/>
            <p:nvPr/>
          </p:nvSpPr>
          <p:spPr>
            <a:xfrm>
              <a:off x="5603850" y="3197475"/>
              <a:ext cx="44650" cy="63225"/>
            </a:xfrm>
            <a:custGeom>
              <a:avLst/>
              <a:gdLst/>
              <a:ahLst/>
              <a:cxnLst/>
              <a:rect l="l" t="t" r="r" b="b"/>
              <a:pathLst>
                <a:path w="1786" h="2529" extrusionOk="0">
                  <a:moveTo>
                    <a:pt x="0" y="0"/>
                  </a:moveTo>
                  <a:lnTo>
                    <a:pt x="0" y="2529"/>
                  </a:lnTo>
                  <a:cubicBezTo>
                    <a:pt x="694" y="2529"/>
                    <a:pt x="1314" y="2256"/>
                    <a:pt x="1785" y="178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7" name="Google Shape;22357;p67"/>
            <p:cNvSpPr/>
            <p:nvPr/>
          </p:nvSpPr>
          <p:spPr>
            <a:xfrm>
              <a:off x="5396850" y="3302200"/>
              <a:ext cx="246050" cy="241725"/>
            </a:xfrm>
            <a:custGeom>
              <a:avLst/>
              <a:gdLst/>
              <a:ahLst/>
              <a:cxnLst/>
              <a:rect l="l" t="t" r="r" b="b"/>
              <a:pathLst>
                <a:path w="9842" h="9669" extrusionOk="0">
                  <a:moveTo>
                    <a:pt x="2331" y="1"/>
                  </a:moveTo>
                  <a:lnTo>
                    <a:pt x="0" y="2306"/>
                  </a:lnTo>
                  <a:lnTo>
                    <a:pt x="0" y="6570"/>
                  </a:lnTo>
                  <a:lnTo>
                    <a:pt x="769" y="9669"/>
                  </a:lnTo>
                  <a:lnTo>
                    <a:pt x="4116" y="9669"/>
                  </a:lnTo>
                  <a:lnTo>
                    <a:pt x="9842" y="3918"/>
                  </a:lnTo>
                  <a:lnTo>
                    <a:pt x="5975" y="1"/>
                  </a:lnTo>
                  <a:cubicBezTo>
                    <a:pt x="5752" y="212"/>
                    <a:pt x="5490" y="268"/>
                    <a:pt x="5199" y="268"/>
                  </a:cubicBezTo>
                  <a:cubicBezTo>
                    <a:pt x="4877" y="268"/>
                    <a:pt x="4519" y="199"/>
                    <a:pt x="4140" y="199"/>
                  </a:cubicBezTo>
                  <a:cubicBezTo>
                    <a:pt x="3775" y="199"/>
                    <a:pt x="3417" y="268"/>
                    <a:pt x="3094" y="268"/>
                  </a:cubicBezTo>
                  <a:cubicBezTo>
                    <a:pt x="2804" y="268"/>
                    <a:pt x="2542" y="212"/>
                    <a:pt x="2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8" name="Google Shape;22358;p67"/>
            <p:cNvSpPr/>
            <p:nvPr/>
          </p:nvSpPr>
          <p:spPr>
            <a:xfrm>
              <a:off x="5455100" y="3256350"/>
              <a:ext cx="91125" cy="64475"/>
            </a:xfrm>
            <a:custGeom>
              <a:avLst/>
              <a:gdLst/>
              <a:ahLst/>
              <a:cxnLst/>
              <a:rect l="l" t="t" r="r" b="b"/>
              <a:pathLst>
                <a:path w="3645" h="2579" extrusionOk="0">
                  <a:moveTo>
                    <a:pt x="1810" y="0"/>
                  </a:moveTo>
                  <a:lnTo>
                    <a:pt x="1" y="1835"/>
                  </a:lnTo>
                  <a:cubicBezTo>
                    <a:pt x="497" y="2256"/>
                    <a:pt x="1116" y="2579"/>
                    <a:pt x="1810" y="2579"/>
                  </a:cubicBezTo>
                  <a:cubicBezTo>
                    <a:pt x="2529" y="2579"/>
                    <a:pt x="3174" y="2281"/>
                    <a:pt x="3645" y="1835"/>
                  </a:cubicBezTo>
                  <a:lnTo>
                    <a:pt x="181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9" name="Google Shape;22359;p67"/>
            <p:cNvSpPr/>
            <p:nvPr/>
          </p:nvSpPr>
          <p:spPr>
            <a:xfrm>
              <a:off x="5564800" y="3302200"/>
              <a:ext cx="246050" cy="241725"/>
            </a:xfrm>
            <a:custGeom>
              <a:avLst/>
              <a:gdLst/>
              <a:ahLst/>
              <a:cxnLst/>
              <a:rect l="l" t="t" r="r" b="b"/>
              <a:pathLst>
                <a:path w="9842" h="9669" extrusionOk="0">
                  <a:moveTo>
                    <a:pt x="3868" y="1"/>
                  </a:moveTo>
                  <a:lnTo>
                    <a:pt x="0" y="3918"/>
                  </a:lnTo>
                  <a:lnTo>
                    <a:pt x="5727" y="9669"/>
                  </a:lnTo>
                  <a:lnTo>
                    <a:pt x="9073" y="9669"/>
                  </a:lnTo>
                  <a:lnTo>
                    <a:pt x="9842" y="6570"/>
                  </a:lnTo>
                  <a:lnTo>
                    <a:pt x="9842" y="2306"/>
                  </a:lnTo>
                  <a:lnTo>
                    <a:pt x="7537" y="1"/>
                  </a:lnTo>
                  <a:cubicBezTo>
                    <a:pt x="7313" y="212"/>
                    <a:pt x="7051" y="268"/>
                    <a:pt x="6761" y="268"/>
                  </a:cubicBezTo>
                  <a:cubicBezTo>
                    <a:pt x="6438" y="268"/>
                    <a:pt x="6080" y="199"/>
                    <a:pt x="5702" y="199"/>
                  </a:cubicBezTo>
                  <a:cubicBezTo>
                    <a:pt x="5324" y="199"/>
                    <a:pt x="4966" y="268"/>
                    <a:pt x="4643" y="268"/>
                  </a:cubicBezTo>
                  <a:cubicBezTo>
                    <a:pt x="4353" y="268"/>
                    <a:pt x="4091" y="212"/>
                    <a:pt x="38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0" name="Google Shape;22360;p67"/>
            <p:cNvSpPr/>
            <p:nvPr/>
          </p:nvSpPr>
          <p:spPr>
            <a:xfrm>
              <a:off x="5660850" y="3256350"/>
              <a:ext cx="91125" cy="64475"/>
            </a:xfrm>
            <a:custGeom>
              <a:avLst/>
              <a:gdLst/>
              <a:ahLst/>
              <a:cxnLst/>
              <a:rect l="l" t="t" r="r" b="b"/>
              <a:pathLst>
                <a:path w="3645" h="2579" extrusionOk="0">
                  <a:moveTo>
                    <a:pt x="1835" y="0"/>
                  </a:moveTo>
                  <a:lnTo>
                    <a:pt x="1" y="1835"/>
                  </a:lnTo>
                  <a:cubicBezTo>
                    <a:pt x="472" y="2281"/>
                    <a:pt x="1116" y="2579"/>
                    <a:pt x="1835" y="2579"/>
                  </a:cubicBezTo>
                  <a:cubicBezTo>
                    <a:pt x="2554" y="2579"/>
                    <a:pt x="3199" y="2256"/>
                    <a:pt x="3645" y="1835"/>
                  </a:cubicBezTo>
                  <a:lnTo>
                    <a:pt x="18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1" name="Google Shape;22361;p67"/>
            <p:cNvSpPr/>
            <p:nvPr/>
          </p:nvSpPr>
          <p:spPr>
            <a:xfrm>
              <a:off x="5409250" y="3491225"/>
              <a:ext cx="94850" cy="23575"/>
            </a:xfrm>
            <a:custGeom>
              <a:avLst/>
              <a:gdLst/>
              <a:ahLst/>
              <a:cxnLst/>
              <a:rect l="l" t="t" r="r" b="b"/>
              <a:pathLst>
                <a:path w="3794" h="943" extrusionOk="0">
                  <a:moveTo>
                    <a:pt x="0" y="1"/>
                  </a:moveTo>
                  <a:lnTo>
                    <a:pt x="0" y="943"/>
                  </a:lnTo>
                  <a:lnTo>
                    <a:pt x="3793" y="943"/>
                  </a:lnTo>
                  <a:lnTo>
                    <a:pt x="37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2" name="Google Shape;22362;p67"/>
            <p:cNvSpPr/>
            <p:nvPr/>
          </p:nvSpPr>
          <p:spPr>
            <a:xfrm>
              <a:off x="5443950" y="3466450"/>
              <a:ext cx="24200" cy="79350"/>
            </a:xfrm>
            <a:custGeom>
              <a:avLst/>
              <a:gdLst/>
              <a:ahLst/>
              <a:cxnLst/>
              <a:rect l="l" t="t" r="r" b="b"/>
              <a:pathLst>
                <a:path w="968" h="3174" extrusionOk="0">
                  <a:moveTo>
                    <a:pt x="1" y="0"/>
                  </a:moveTo>
                  <a:lnTo>
                    <a:pt x="1" y="3173"/>
                  </a:lnTo>
                  <a:lnTo>
                    <a:pt x="967" y="3173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3" name="Google Shape;22363;p67"/>
            <p:cNvSpPr/>
            <p:nvPr/>
          </p:nvSpPr>
          <p:spPr>
            <a:xfrm>
              <a:off x="5397475" y="3466450"/>
              <a:ext cx="24200" cy="79350"/>
            </a:xfrm>
            <a:custGeom>
              <a:avLst/>
              <a:gdLst/>
              <a:ahLst/>
              <a:cxnLst/>
              <a:rect l="l" t="t" r="r" b="b"/>
              <a:pathLst>
                <a:path w="968" h="3174" extrusionOk="0">
                  <a:moveTo>
                    <a:pt x="0" y="0"/>
                  </a:moveTo>
                  <a:lnTo>
                    <a:pt x="0" y="3173"/>
                  </a:lnTo>
                  <a:lnTo>
                    <a:pt x="967" y="3173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4" name="Google Shape;22364;p67"/>
            <p:cNvSpPr/>
            <p:nvPr/>
          </p:nvSpPr>
          <p:spPr>
            <a:xfrm>
              <a:off x="5702375" y="3491225"/>
              <a:ext cx="95475" cy="23575"/>
            </a:xfrm>
            <a:custGeom>
              <a:avLst/>
              <a:gdLst/>
              <a:ahLst/>
              <a:cxnLst/>
              <a:rect l="l" t="t" r="r" b="b"/>
              <a:pathLst>
                <a:path w="3819" h="943" extrusionOk="0">
                  <a:moveTo>
                    <a:pt x="1" y="1"/>
                  </a:moveTo>
                  <a:lnTo>
                    <a:pt x="1" y="943"/>
                  </a:lnTo>
                  <a:lnTo>
                    <a:pt x="3818" y="943"/>
                  </a:lnTo>
                  <a:lnTo>
                    <a:pt x="38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5" name="Google Shape;22365;p67"/>
            <p:cNvSpPr/>
            <p:nvPr/>
          </p:nvSpPr>
          <p:spPr>
            <a:xfrm>
              <a:off x="5738950" y="3466450"/>
              <a:ext cx="24200" cy="79350"/>
            </a:xfrm>
            <a:custGeom>
              <a:avLst/>
              <a:gdLst/>
              <a:ahLst/>
              <a:cxnLst/>
              <a:rect l="l" t="t" r="r" b="b"/>
              <a:pathLst>
                <a:path w="968" h="3174" extrusionOk="0">
                  <a:moveTo>
                    <a:pt x="0" y="0"/>
                  </a:moveTo>
                  <a:lnTo>
                    <a:pt x="0" y="3173"/>
                  </a:lnTo>
                  <a:lnTo>
                    <a:pt x="967" y="3173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6" name="Google Shape;22366;p67"/>
            <p:cNvSpPr/>
            <p:nvPr/>
          </p:nvSpPr>
          <p:spPr>
            <a:xfrm>
              <a:off x="5785425" y="3466450"/>
              <a:ext cx="24200" cy="79350"/>
            </a:xfrm>
            <a:custGeom>
              <a:avLst/>
              <a:gdLst/>
              <a:ahLst/>
              <a:cxnLst/>
              <a:rect l="l" t="t" r="r" b="b"/>
              <a:pathLst>
                <a:path w="968" h="3174" extrusionOk="0">
                  <a:moveTo>
                    <a:pt x="1" y="0"/>
                  </a:moveTo>
                  <a:lnTo>
                    <a:pt x="1" y="3173"/>
                  </a:lnTo>
                  <a:lnTo>
                    <a:pt x="967" y="3173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7" name="Google Shape;22367;p67"/>
            <p:cNvSpPr/>
            <p:nvPr/>
          </p:nvSpPr>
          <p:spPr>
            <a:xfrm>
              <a:off x="5723450" y="3145425"/>
              <a:ext cx="60750" cy="86775"/>
            </a:xfrm>
            <a:custGeom>
              <a:avLst/>
              <a:gdLst/>
              <a:ahLst/>
              <a:cxnLst/>
              <a:rect l="l" t="t" r="r" b="b"/>
              <a:pathLst>
                <a:path w="2430" h="3471" extrusionOk="0">
                  <a:moveTo>
                    <a:pt x="1736" y="0"/>
                  </a:moveTo>
                  <a:cubicBezTo>
                    <a:pt x="794" y="0"/>
                    <a:pt x="1" y="769"/>
                    <a:pt x="1" y="1735"/>
                  </a:cubicBezTo>
                  <a:cubicBezTo>
                    <a:pt x="1" y="2702"/>
                    <a:pt x="794" y="3471"/>
                    <a:pt x="1736" y="3471"/>
                  </a:cubicBezTo>
                  <a:lnTo>
                    <a:pt x="2430" y="1735"/>
                  </a:lnTo>
                  <a:lnTo>
                    <a:pt x="1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8" name="Google Shape;22368;p67"/>
            <p:cNvSpPr/>
            <p:nvPr/>
          </p:nvSpPr>
          <p:spPr>
            <a:xfrm>
              <a:off x="5766825" y="3145425"/>
              <a:ext cx="43425" cy="86150"/>
            </a:xfrm>
            <a:custGeom>
              <a:avLst/>
              <a:gdLst/>
              <a:ahLst/>
              <a:cxnLst/>
              <a:rect l="l" t="t" r="r" b="b"/>
              <a:pathLst>
                <a:path w="1737" h="3446" extrusionOk="0">
                  <a:moveTo>
                    <a:pt x="1" y="0"/>
                  </a:moveTo>
                  <a:lnTo>
                    <a:pt x="1" y="3446"/>
                  </a:lnTo>
                  <a:cubicBezTo>
                    <a:pt x="968" y="3446"/>
                    <a:pt x="1736" y="2677"/>
                    <a:pt x="1736" y="1735"/>
                  </a:cubicBezTo>
                  <a:cubicBezTo>
                    <a:pt x="1736" y="769"/>
                    <a:pt x="96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9" name="Google Shape;22369;p67"/>
            <p:cNvSpPr/>
            <p:nvPr/>
          </p:nvSpPr>
          <p:spPr>
            <a:xfrm>
              <a:off x="5492900" y="3323275"/>
              <a:ext cx="130800" cy="146900"/>
            </a:xfrm>
            <a:custGeom>
              <a:avLst/>
              <a:gdLst/>
              <a:ahLst/>
              <a:cxnLst/>
              <a:rect l="l" t="t" r="r" b="b"/>
              <a:pathLst>
                <a:path w="5232" h="5876" extrusionOk="0">
                  <a:moveTo>
                    <a:pt x="4438" y="1"/>
                  </a:moveTo>
                  <a:lnTo>
                    <a:pt x="1" y="3248"/>
                  </a:lnTo>
                  <a:lnTo>
                    <a:pt x="1" y="5876"/>
                  </a:lnTo>
                  <a:lnTo>
                    <a:pt x="4438" y="5876"/>
                  </a:lnTo>
                  <a:lnTo>
                    <a:pt x="5232" y="2281"/>
                  </a:lnTo>
                  <a:lnTo>
                    <a:pt x="44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0" name="Google Shape;22370;p67"/>
            <p:cNvSpPr/>
            <p:nvPr/>
          </p:nvSpPr>
          <p:spPr>
            <a:xfrm>
              <a:off x="5603850" y="3323900"/>
              <a:ext cx="110325" cy="146900"/>
            </a:xfrm>
            <a:custGeom>
              <a:avLst/>
              <a:gdLst/>
              <a:ahLst/>
              <a:cxnLst/>
              <a:rect l="l" t="t" r="r" b="b"/>
              <a:pathLst>
                <a:path w="4413" h="5876" extrusionOk="0">
                  <a:moveTo>
                    <a:pt x="0" y="0"/>
                  </a:moveTo>
                  <a:lnTo>
                    <a:pt x="0" y="5876"/>
                  </a:lnTo>
                  <a:lnTo>
                    <a:pt x="4413" y="5876"/>
                  </a:lnTo>
                  <a:lnTo>
                    <a:pt x="4413" y="3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1" name="Google Shape;22371;p67"/>
            <p:cNvSpPr/>
            <p:nvPr/>
          </p:nvSpPr>
          <p:spPr>
            <a:xfrm>
              <a:off x="5493525" y="3388975"/>
              <a:ext cx="130800" cy="158050"/>
            </a:xfrm>
            <a:custGeom>
              <a:avLst/>
              <a:gdLst/>
              <a:ahLst/>
              <a:cxnLst/>
              <a:rect l="l" t="t" r="r" b="b"/>
              <a:pathLst>
                <a:path w="5232" h="6322" extrusionOk="0">
                  <a:moveTo>
                    <a:pt x="4438" y="0"/>
                  </a:moveTo>
                  <a:lnTo>
                    <a:pt x="1" y="3248"/>
                  </a:lnTo>
                  <a:lnTo>
                    <a:pt x="1" y="6322"/>
                  </a:lnTo>
                  <a:lnTo>
                    <a:pt x="4438" y="6322"/>
                  </a:lnTo>
                  <a:lnTo>
                    <a:pt x="5231" y="3471"/>
                  </a:lnTo>
                  <a:lnTo>
                    <a:pt x="4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2" name="Google Shape;22372;p67"/>
            <p:cNvSpPr/>
            <p:nvPr/>
          </p:nvSpPr>
          <p:spPr>
            <a:xfrm>
              <a:off x="5603850" y="3388975"/>
              <a:ext cx="110325" cy="158050"/>
            </a:xfrm>
            <a:custGeom>
              <a:avLst/>
              <a:gdLst/>
              <a:ahLst/>
              <a:cxnLst/>
              <a:rect l="l" t="t" r="r" b="b"/>
              <a:pathLst>
                <a:path w="4413" h="6322" extrusionOk="0">
                  <a:moveTo>
                    <a:pt x="0" y="0"/>
                  </a:moveTo>
                  <a:lnTo>
                    <a:pt x="0" y="6322"/>
                  </a:lnTo>
                  <a:lnTo>
                    <a:pt x="4413" y="6322"/>
                  </a:lnTo>
                  <a:lnTo>
                    <a:pt x="4413" y="3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3" name="Google Shape;22373;p67"/>
            <p:cNvSpPr/>
            <p:nvPr/>
          </p:nvSpPr>
          <p:spPr>
            <a:xfrm>
              <a:off x="5568525" y="3470775"/>
              <a:ext cx="38450" cy="76250"/>
            </a:xfrm>
            <a:custGeom>
              <a:avLst/>
              <a:gdLst/>
              <a:ahLst/>
              <a:cxnLst/>
              <a:rect l="l" t="t" r="r" b="b"/>
              <a:pathLst>
                <a:path w="1538" h="3050" extrusionOk="0">
                  <a:moveTo>
                    <a:pt x="0" y="1"/>
                  </a:moveTo>
                  <a:lnTo>
                    <a:pt x="0" y="3050"/>
                  </a:lnTo>
                  <a:lnTo>
                    <a:pt x="1413" y="3050"/>
                  </a:lnTo>
                  <a:lnTo>
                    <a:pt x="1537" y="1761"/>
                  </a:lnTo>
                  <a:lnTo>
                    <a:pt x="14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4" name="Google Shape;22374;p67"/>
            <p:cNvSpPr/>
            <p:nvPr/>
          </p:nvSpPr>
          <p:spPr>
            <a:xfrm>
              <a:off x="5603850" y="3470775"/>
              <a:ext cx="34725" cy="76250"/>
            </a:xfrm>
            <a:custGeom>
              <a:avLst/>
              <a:gdLst/>
              <a:ahLst/>
              <a:cxnLst/>
              <a:rect l="l" t="t" r="r" b="b"/>
              <a:pathLst>
                <a:path w="1389" h="3050" extrusionOk="0">
                  <a:moveTo>
                    <a:pt x="0" y="1"/>
                  </a:moveTo>
                  <a:lnTo>
                    <a:pt x="0" y="3050"/>
                  </a:lnTo>
                  <a:lnTo>
                    <a:pt x="1388" y="3050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5" name="Google Shape;22375;p67"/>
            <p:cNvSpPr/>
            <p:nvPr/>
          </p:nvSpPr>
          <p:spPr>
            <a:xfrm>
              <a:off x="5397475" y="3534000"/>
              <a:ext cx="216300" cy="24175"/>
            </a:xfrm>
            <a:custGeom>
              <a:avLst/>
              <a:gdLst/>
              <a:ahLst/>
              <a:cxnLst/>
              <a:rect l="l" t="t" r="r" b="b"/>
              <a:pathLst>
                <a:path w="8652" h="967" extrusionOk="0">
                  <a:moveTo>
                    <a:pt x="0" y="0"/>
                  </a:moveTo>
                  <a:lnTo>
                    <a:pt x="0" y="50"/>
                  </a:lnTo>
                  <a:lnTo>
                    <a:pt x="0" y="967"/>
                  </a:lnTo>
                  <a:lnTo>
                    <a:pt x="8206" y="967"/>
                  </a:lnTo>
                  <a:lnTo>
                    <a:pt x="8652" y="471"/>
                  </a:lnTo>
                  <a:lnTo>
                    <a:pt x="82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6" name="Google Shape;22376;p67"/>
            <p:cNvSpPr/>
            <p:nvPr/>
          </p:nvSpPr>
          <p:spPr>
            <a:xfrm>
              <a:off x="5603850" y="3535225"/>
              <a:ext cx="206400" cy="22950"/>
            </a:xfrm>
            <a:custGeom>
              <a:avLst/>
              <a:gdLst/>
              <a:ahLst/>
              <a:cxnLst/>
              <a:rect l="l" t="t" r="r" b="b"/>
              <a:pathLst>
                <a:path w="8256" h="918" extrusionOk="0">
                  <a:moveTo>
                    <a:pt x="0" y="1"/>
                  </a:moveTo>
                  <a:lnTo>
                    <a:pt x="0" y="918"/>
                  </a:lnTo>
                  <a:lnTo>
                    <a:pt x="8255" y="918"/>
                  </a:lnTo>
                  <a:lnTo>
                    <a:pt x="82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7" name="Google Shape;22377;p67"/>
            <p:cNvSpPr/>
            <p:nvPr/>
          </p:nvSpPr>
          <p:spPr>
            <a:xfrm>
              <a:off x="5603850" y="3199325"/>
              <a:ext cx="44650" cy="63225"/>
            </a:xfrm>
            <a:custGeom>
              <a:avLst/>
              <a:gdLst/>
              <a:ahLst/>
              <a:cxnLst/>
              <a:rect l="l" t="t" r="r" b="b"/>
              <a:pathLst>
                <a:path w="1786" h="2529" extrusionOk="0">
                  <a:moveTo>
                    <a:pt x="0" y="0"/>
                  </a:moveTo>
                  <a:lnTo>
                    <a:pt x="0" y="2529"/>
                  </a:lnTo>
                  <a:cubicBezTo>
                    <a:pt x="694" y="2529"/>
                    <a:pt x="1314" y="2256"/>
                    <a:pt x="1785" y="178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51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8" name="Google Shape;22378;p67"/>
            <p:cNvSpPr/>
            <p:nvPr/>
          </p:nvSpPr>
          <p:spPr>
            <a:xfrm>
              <a:off x="5455100" y="3258200"/>
              <a:ext cx="91125" cy="64475"/>
            </a:xfrm>
            <a:custGeom>
              <a:avLst/>
              <a:gdLst/>
              <a:ahLst/>
              <a:cxnLst/>
              <a:rect l="l" t="t" r="r" b="b"/>
              <a:pathLst>
                <a:path w="3645" h="2579" extrusionOk="0">
                  <a:moveTo>
                    <a:pt x="1810" y="0"/>
                  </a:moveTo>
                  <a:lnTo>
                    <a:pt x="1" y="1835"/>
                  </a:lnTo>
                  <a:cubicBezTo>
                    <a:pt x="497" y="2256"/>
                    <a:pt x="1116" y="2579"/>
                    <a:pt x="1810" y="2579"/>
                  </a:cubicBezTo>
                  <a:cubicBezTo>
                    <a:pt x="2529" y="2579"/>
                    <a:pt x="3174" y="2281"/>
                    <a:pt x="3645" y="1835"/>
                  </a:cubicBezTo>
                  <a:lnTo>
                    <a:pt x="1810" y="0"/>
                  </a:lnTo>
                  <a:close/>
                </a:path>
              </a:pathLst>
            </a:custGeom>
            <a:solidFill>
              <a:srgbClr val="FFFFFF">
                <a:alpha val="51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9" name="Google Shape;22379;p67"/>
            <p:cNvSpPr/>
            <p:nvPr/>
          </p:nvSpPr>
          <p:spPr>
            <a:xfrm>
              <a:off x="5660850" y="3258200"/>
              <a:ext cx="91125" cy="64475"/>
            </a:xfrm>
            <a:custGeom>
              <a:avLst/>
              <a:gdLst/>
              <a:ahLst/>
              <a:cxnLst/>
              <a:rect l="l" t="t" r="r" b="b"/>
              <a:pathLst>
                <a:path w="3645" h="2579" extrusionOk="0">
                  <a:moveTo>
                    <a:pt x="1835" y="0"/>
                  </a:moveTo>
                  <a:lnTo>
                    <a:pt x="1" y="1835"/>
                  </a:lnTo>
                  <a:cubicBezTo>
                    <a:pt x="472" y="2281"/>
                    <a:pt x="1116" y="2579"/>
                    <a:pt x="1835" y="2579"/>
                  </a:cubicBezTo>
                  <a:cubicBezTo>
                    <a:pt x="2554" y="2579"/>
                    <a:pt x="3199" y="2256"/>
                    <a:pt x="3645" y="1835"/>
                  </a:cubicBezTo>
                  <a:lnTo>
                    <a:pt x="1835" y="0"/>
                  </a:lnTo>
                  <a:close/>
                </a:path>
              </a:pathLst>
            </a:custGeom>
            <a:solidFill>
              <a:srgbClr val="FFFFFF">
                <a:alpha val="51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80" name="Google Shape;22380;p67"/>
          <p:cNvGrpSpPr/>
          <p:nvPr/>
        </p:nvGrpSpPr>
        <p:grpSpPr>
          <a:xfrm>
            <a:off x="2250413" y="3829600"/>
            <a:ext cx="390500" cy="413400"/>
            <a:chOff x="2250413" y="3829600"/>
            <a:chExt cx="390500" cy="413400"/>
          </a:xfrm>
        </p:grpSpPr>
        <p:sp>
          <p:nvSpPr>
            <p:cNvPr id="22381" name="Google Shape;22381;p67"/>
            <p:cNvSpPr/>
            <p:nvPr/>
          </p:nvSpPr>
          <p:spPr>
            <a:xfrm>
              <a:off x="2379338" y="4171075"/>
              <a:ext cx="79975" cy="71300"/>
            </a:xfrm>
            <a:custGeom>
              <a:avLst/>
              <a:gdLst/>
              <a:ahLst/>
              <a:cxnLst/>
              <a:rect l="l" t="t" r="r" b="b"/>
              <a:pathLst>
                <a:path w="3199" h="2852" extrusionOk="0">
                  <a:moveTo>
                    <a:pt x="2653" y="1"/>
                  </a:moveTo>
                  <a:lnTo>
                    <a:pt x="1" y="819"/>
                  </a:lnTo>
                  <a:cubicBezTo>
                    <a:pt x="323" y="2009"/>
                    <a:pt x="1414" y="2852"/>
                    <a:pt x="2653" y="2852"/>
                  </a:cubicBezTo>
                  <a:lnTo>
                    <a:pt x="3199" y="1439"/>
                  </a:lnTo>
                  <a:lnTo>
                    <a:pt x="265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2" name="Google Shape;22382;p67"/>
            <p:cNvSpPr/>
            <p:nvPr/>
          </p:nvSpPr>
          <p:spPr>
            <a:xfrm>
              <a:off x="2379950" y="4171075"/>
              <a:ext cx="79975" cy="71300"/>
            </a:xfrm>
            <a:custGeom>
              <a:avLst/>
              <a:gdLst/>
              <a:ahLst/>
              <a:cxnLst/>
              <a:rect l="l" t="t" r="r" b="b"/>
              <a:pathLst>
                <a:path w="3199" h="2852" extrusionOk="0">
                  <a:moveTo>
                    <a:pt x="2653" y="1"/>
                  </a:moveTo>
                  <a:lnTo>
                    <a:pt x="1" y="819"/>
                  </a:lnTo>
                  <a:cubicBezTo>
                    <a:pt x="323" y="2009"/>
                    <a:pt x="1414" y="2852"/>
                    <a:pt x="2653" y="2852"/>
                  </a:cubicBezTo>
                  <a:lnTo>
                    <a:pt x="3199" y="1439"/>
                  </a:lnTo>
                  <a:lnTo>
                    <a:pt x="2653" y="1"/>
                  </a:ln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3" name="Google Shape;22383;p67"/>
            <p:cNvSpPr/>
            <p:nvPr/>
          </p:nvSpPr>
          <p:spPr>
            <a:xfrm>
              <a:off x="2251063" y="3848200"/>
              <a:ext cx="145675" cy="245050"/>
            </a:xfrm>
            <a:custGeom>
              <a:avLst/>
              <a:gdLst/>
              <a:ahLst/>
              <a:cxnLst/>
              <a:rect l="l" t="t" r="r" b="b"/>
              <a:pathLst>
                <a:path w="5827" h="9802" extrusionOk="0">
                  <a:moveTo>
                    <a:pt x="2380" y="0"/>
                  </a:moveTo>
                  <a:cubicBezTo>
                    <a:pt x="1091" y="0"/>
                    <a:pt x="0" y="1091"/>
                    <a:pt x="0" y="2405"/>
                  </a:cubicBezTo>
                  <a:lnTo>
                    <a:pt x="0" y="7859"/>
                  </a:lnTo>
                  <a:cubicBezTo>
                    <a:pt x="0" y="8231"/>
                    <a:pt x="224" y="8776"/>
                    <a:pt x="496" y="9024"/>
                  </a:cubicBezTo>
                  <a:cubicBezTo>
                    <a:pt x="1078" y="9555"/>
                    <a:pt x="1743" y="9802"/>
                    <a:pt x="2373" y="9802"/>
                  </a:cubicBezTo>
                  <a:cubicBezTo>
                    <a:pt x="2980" y="9802"/>
                    <a:pt x="3554" y="9573"/>
                    <a:pt x="3992" y="9148"/>
                  </a:cubicBezTo>
                  <a:lnTo>
                    <a:pt x="5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4" name="Google Shape;22384;p67"/>
            <p:cNvSpPr/>
            <p:nvPr/>
          </p:nvSpPr>
          <p:spPr>
            <a:xfrm>
              <a:off x="2250413" y="3848200"/>
              <a:ext cx="145675" cy="245050"/>
            </a:xfrm>
            <a:custGeom>
              <a:avLst/>
              <a:gdLst/>
              <a:ahLst/>
              <a:cxnLst/>
              <a:rect l="l" t="t" r="r" b="b"/>
              <a:pathLst>
                <a:path w="5827" h="9802" extrusionOk="0">
                  <a:moveTo>
                    <a:pt x="2380" y="0"/>
                  </a:moveTo>
                  <a:cubicBezTo>
                    <a:pt x="1091" y="0"/>
                    <a:pt x="0" y="1091"/>
                    <a:pt x="0" y="2405"/>
                  </a:cubicBezTo>
                  <a:lnTo>
                    <a:pt x="0" y="7859"/>
                  </a:lnTo>
                  <a:cubicBezTo>
                    <a:pt x="0" y="8231"/>
                    <a:pt x="224" y="8776"/>
                    <a:pt x="496" y="9024"/>
                  </a:cubicBezTo>
                  <a:cubicBezTo>
                    <a:pt x="1078" y="9555"/>
                    <a:pt x="1743" y="9802"/>
                    <a:pt x="2373" y="9802"/>
                  </a:cubicBezTo>
                  <a:cubicBezTo>
                    <a:pt x="2980" y="9802"/>
                    <a:pt x="3554" y="9573"/>
                    <a:pt x="3992" y="9148"/>
                  </a:cubicBezTo>
                  <a:lnTo>
                    <a:pt x="5826" y="0"/>
                  </a:ln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5" name="Google Shape;22385;p67"/>
            <p:cNvSpPr/>
            <p:nvPr/>
          </p:nvSpPr>
          <p:spPr>
            <a:xfrm>
              <a:off x="2446288" y="4171075"/>
              <a:ext cx="65700" cy="71925"/>
            </a:xfrm>
            <a:custGeom>
              <a:avLst/>
              <a:gdLst/>
              <a:ahLst/>
              <a:cxnLst/>
              <a:rect l="l" t="t" r="r" b="b"/>
              <a:pathLst>
                <a:path w="2628" h="2877" extrusionOk="0">
                  <a:moveTo>
                    <a:pt x="0" y="1"/>
                  </a:moveTo>
                  <a:lnTo>
                    <a:pt x="0" y="2876"/>
                  </a:lnTo>
                  <a:cubicBezTo>
                    <a:pt x="1240" y="2876"/>
                    <a:pt x="2330" y="2009"/>
                    <a:pt x="2628" y="819"/>
                  </a:cubicBezTo>
                  <a:cubicBezTo>
                    <a:pt x="2628" y="819"/>
                    <a:pt x="199" y="76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6" name="Google Shape;22386;p67"/>
            <p:cNvSpPr/>
            <p:nvPr/>
          </p:nvSpPr>
          <p:spPr>
            <a:xfrm>
              <a:off x="2510113" y="3848200"/>
              <a:ext cx="130800" cy="245450"/>
            </a:xfrm>
            <a:custGeom>
              <a:avLst/>
              <a:gdLst/>
              <a:ahLst/>
              <a:cxnLst/>
              <a:rect l="l" t="t" r="r" b="b"/>
              <a:pathLst>
                <a:path w="5232" h="9818" extrusionOk="0">
                  <a:moveTo>
                    <a:pt x="1" y="0"/>
                  </a:moveTo>
                  <a:lnTo>
                    <a:pt x="1042" y="8974"/>
                  </a:lnTo>
                  <a:cubicBezTo>
                    <a:pt x="1513" y="9520"/>
                    <a:pt x="2157" y="9817"/>
                    <a:pt x="2851" y="9817"/>
                  </a:cubicBezTo>
                  <a:cubicBezTo>
                    <a:pt x="4140" y="9817"/>
                    <a:pt x="5231" y="8776"/>
                    <a:pt x="5231" y="7437"/>
                  </a:cubicBezTo>
                  <a:lnTo>
                    <a:pt x="5231" y="3694"/>
                  </a:lnTo>
                  <a:cubicBezTo>
                    <a:pt x="5231" y="1661"/>
                    <a:pt x="354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7" name="Google Shape;22387;p67"/>
            <p:cNvSpPr/>
            <p:nvPr/>
          </p:nvSpPr>
          <p:spPr>
            <a:xfrm>
              <a:off x="2313663" y="3829600"/>
              <a:ext cx="145050" cy="371525"/>
            </a:xfrm>
            <a:custGeom>
              <a:avLst/>
              <a:gdLst/>
              <a:ahLst/>
              <a:cxnLst/>
              <a:rect l="l" t="t" r="r" b="b"/>
              <a:pathLst>
                <a:path w="5802" h="14861" extrusionOk="0">
                  <a:moveTo>
                    <a:pt x="5256" y="1"/>
                  </a:moveTo>
                  <a:cubicBezTo>
                    <a:pt x="2355" y="1"/>
                    <a:pt x="0" y="2380"/>
                    <a:pt x="0" y="5306"/>
                  </a:cubicBezTo>
                  <a:lnTo>
                    <a:pt x="0" y="6843"/>
                  </a:lnTo>
                  <a:cubicBezTo>
                    <a:pt x="0" y="7983"/>
                    <a:pt x="422" y="9074"/>
                    <a:pt x="1141" y="9941"/>
                  </a:cubicBezTo>
                  <a:lnTo>
                    <a:pt x="1265" y="10090"/>
                  </a:lnTo>
                  <a:lnTo>
                    <a:pt x="1265" y="12619"/>
                  </a:lnTo>
                  <a:cubicBezTo>
                    <a:pt x="1265" y="13734"/>
                    <a:pt x="2083" y="14676"/>
                    <a:pt x="3198" y="14850"/>
                  </a:cubicBezTo>
                  <a:cubicBezTo>
                    <a:pt x="3274" y="14857"/>
                    <a:pt x="3349" y="14860"/>
                    <a:pt x="3424" y="14860"/>
                  </a:cubicBezTo>
                  <a:cubicBezTo>
                    <a:pt x="4139" y="14860"/>
                    <a:pt x="4827" y="14545"/>
                    <a:pt x="5231" y="14007"/>
                  </a:cubicBezTo>
                  <a:lnTo>
                    <a:pt x="5801" y="8776"/>
                  </a:lnTo>
                  <a:lnTo>
                    <a:pt x="525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8" name="Google Shape;22388;p67"/>
            <p:cNvSpPr/>
            <p:nvPr/>
          </p:nvSpPr>
          <p:spPr>
            <a:xfrm>
              <a:off x="2445663" y="3830225"/>
              <a:ext cx="133275" cy="371875"/>
            </a:xfrm>
            <a:custGeom>
              <a:avLst/>
              <a:gdLst/>
              <a:ahLst/>
              <a:cxnLst/>
              <a:rect l="l" t="t" r="r" b="b"/>
              <a:pathLst>
                <a:path w="5331" h="14875" extrusionOk="0">
                  <a:moveTo>
                    <a:pt x="0" y="0"/>
                  </a:moveTo>
                  <a:lnTo>
                    <a:pt x="0" y="14031"/>
                  </a:lnTo>
                  <a:cubicBezTo>
                    <a:pt x="397" y="14577"/>
                    <a:pt x="1017" y="14874"/>
                    <a:pt x="1736" y="14874"/>
                  </a:cubicBezTo>
                  <a:lnTo>
                    <a:pt x="1785" y="14874"/>
                  </a:lnTo>
                  <a:cubicBezTo>
                    <a:pt x="3025" y="14874"/>
                    <a:pt x="4016" y="13883"/>
                    <a:pt x="4016" y="12643"/>
                  </a:cubicBezTo>
                  <a:lnTo>
                    <a:pt x="4016" y="10139"/>
                  </a:lnTo>
                  <a:lnTo>
                    <a:pt x="4140" y="9991"/>
                  </a:lnTo>
                  <a:cubicBezTo>
                    <a:pt x="4884" y="9123"/>
                    <a:pt x="5281" y="8032"/>
                    <a:pt x="5281" y="6892"/>
                  </a:cubicBezTo>
                  <a:lnTo>
                    <a:pt x="5281" y="5330"/>
                  </a:lnTo>
                  <a:cubicBezTo>
                    <a:pt x="5330" y="2355"/>
                    <a:pt x="2926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9" name="Google Shape;22389;p67"/>
            <p:cNvSpPr/>
            <p:nvPr/>
          </p:nvSpPr>
          <p:spPr>
            <a:xfrm>
              <a:off x="2411588" y="4111575"/>
              <a:ext cx="47725" cy="60150"/>
            </a:xfrm>
            <a:custGeom>
              <a:avLst/>
              <a:gdLst/>
              <a:ahLst/>
              <a:cxnLst/>
              <a:rect l="l" t="t" r="r" b="b"/>
              <a:pathLst>
                <a:path w="1909" h="2406" extrusionOk="0">
                  <a:moveTo>
                    <a:pt x="570" y="1"/>
                  </a:moveTo>
                  <a:lnTo>
                    <a:pt x="0" y="596"/>
                  </a:lnTo>
                  <a:lnTo>
                    <a:pt x="0" y="1092"/>
                  </a:lnTo>
                  <a:cubicBezTo>
                    <a:pt x="0" y="1587"/>
                    <a:pt x="297" y="2009"/>
                    <a:pt x="768" y="2207"/>
                  </a:cubicBezTo>
                  <a:lnTo>
                    <a:pt x="1363" y="2406"/>
                  </a:lnTo>
                  <a:lnTo>
                    <a:pt x="1909" y="1216"/>
                  </a:lnTo>
                  <a:lnTo>
                    <a:pt x="13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0" name="Google Shape;22390;p67"/>
            <p:cNvSpPr/>
            <p:nvPr/>
          </p:nvSpPr>
          <p:spPr>
            <a:xfrm>
              <a:off x="2445663" y="4111575"/>
              <a:ext cx="34100" cy="60150"/>
            </a:xfrm>
            <a:custGeom>
              <a:avLst/>
              <a:gdLst/>
              <a:ahLst/>
              <a:cxnLst/>
              <a:rect l="l" t="t" r="r" b="b"/>
              <a:pathLst>
                <a:path w="1364" h="2406" extrusionOk="0">
                  <a:moveTo>
                    <a:pt x="0" y="1"/>
                  </a:moveTo>
                  <a:lnTo>
                    <a:pt x="0" y="2406"/>
                  </a:lnTo>
                  <a:lnTo>
                    <a:pt x="595" y="2207"/>
                  </a:lnTo>
                  <a:cubicBezTo>
                    <a:pt x="1042" y="2034"/>
                    <a:pt x="1364" y="1587"/>
                    <a:pt x="1364" y="1092"/>
                  </a:cubicBezTo>
                  <a:lnTo>
                    <a:pt x="1364" y="596"/>
                  </a:lnTo>
                  <a:lnTo>
                    <a:pt x="7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1" name="Google Shape;22391;p67"/>
            <p:cNvSpPr/>
            <p:nvPr/>
          </p:nvSpPr>
          <p:spPr>
            <a:xfrm>
              <a:off x="2394838" y="3971525"/>
              <a:ext cx="24200" cy="40925"/>
            </a:xfrm>
            <a:custGeom>
              <a:avLst/>
              <a:gdLst/>
              <a:ahLst/>
              <a:cxnLst/>
              <a:rect l="l" t="t" r="r" b="b"/>
              <a:pathLst>
                <a:path w="968" h="1637" extrusionOk="0">
                  <a:moveTo>
                    <a:pt x="1" y="0"/>
                  </a:moveTo>
                  <a:lnTo>
                    <a:pt x="1" y="1637"/>
                  </a:lnTo>
                  <a:lnTo>
                    <a:pt x="967" y="1637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2" name="Google Shape;22392;p67"/>
            <p:cNvSpPr/>
            <p:nvPr/>
          </p:nvSpPr>
          <p:spPr>
            <a:xfrm>
              <a:off x="2472313" y="3971525"/>
              <a:ext cx="24200" cy="40925"/>
            </a:xfrm>
            <a:custGeom>
              <a:avLst/>
              <a:gdLst/>
              <a:ahLst/>
              <a:cxnLst/>
              <a:rect l="l" t="t" r="r" b="b"/>
              <a:pathLst>
                <a:path w="968" h="1637" extrusionOk="0">
                  <a:moveTo>
                    <a:pt x="0" y="0"/>
                  </a:moveTo>
                  <a:lnTo>
                    <a:pt x="0" y="1637"/>
                  </a:lnTo>
                  <a:lnTo>
                    <a:pt x="967" y="1637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3" name="Google Shape;22393;p67"/>
            <p:cNvSpPr/>
            <p:nvPr/>
          </p:nvSpPr>
          <p:spPr>
            <a:xfrm>
              <a:off x="2443838" y="3830225"/>
              <a:ext cx="133275" cy="371875"/>
            </a:xfrm>
            <a:custGeom>
              <a:avLst/>
              <a:gdLst/>
              <a:ahLst/>
              <a:cxnLst/>
              <a:rect l="l" t="t" r="r" b="b"/>
              <a:pathLst>
                <a:path w="5331" h="14875" extrusionOk="0">
                  <a:moveTo>
                    <a:pt x="0" y="0"/>
                  </a:moveTo>
                  <a:lnTo>
                    <a:pt x="0" y="14031"/>
                  </a:lnTo>
                  <a:cubicBezTo>
                    <a:pt x="397" y="14577"/>
                    <a:pt x="1017" y="14874"/>
                    <a:pt x="1736" y="14874"/>
                  </a:cubicBezTo>
                  <a:lnTo>
                    <a:pt x="1785" y="14874"/>
                  </a:lnTo>
                  <a:cubicBezTo>
                    <a:pt x="3025" y="14874"/>
                    <a:pt x="4016" y="13883"/>
                    <a:pt x="4016" y="12643"/>
                  </a:cubicBezTo>
                  <a:lnTo>
                    <a:pt x="4016" y="10139"/>
                  </a:lnTo>
                  <a:lnTo>
                    <a:pt x="4140" y="9991"/>
                  </a:lnTo>
                  <a:cubicBezTo>
                    <a:pt x="4884" y="9123"/>
                    <a:pt x="5281" y="8032"/>
                    <a:pt x="5281" y="6892"/>
                  </a:cubicBezTo>
                  <a:lnTo>
                    <a:pt x="5281" y="5330"/>
                  </a:lnTo>
                  <a:cubicBezTo>
                    <a:pt x="5330" y="2355"/>
                    <a:pt x="2926" y="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98" name="Google Shape;22398;p68"/>
          <p:cNvSpPr txBox="1">
            <a:spLocks noGrp="1"/>
          </p:cNvSpPr>
          <p:nvPr>
            <p:ph type="title"/>
          </p:nvPr>
        </p:nvSpPr>
        <p:spPr>
          <a:xfrm>
            <a:off x="720000" y="36367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grpSp>
        <p:nvGrpSpPr>
          <p:cNvPr id="22399" name="Google Shape;22399;p68"/>
          <p:cNvGrpSpPr/>
          <p:nvPr/>
        </p:nvGrpSpPr>
        <p:grpSpPr>
          <a:xfrm rot="-1123819" flipH="1">
            <a:off x="1882054" y="232916"/>
            <a:ext cx="388907" cy="409658"/>
            <a:chOff x="9310391" y="2486565"/>
            <a:chExt cx="261975" cy="275936"/>
          </a:xfrm>
        </p:grpSpPr>
        <p:sp>
          <p:nvSpPr>
            <p:cNvPr id="22400" name="Google Shape;22400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1" name="Google Shape;22401;p6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2" name="Google Shape;22402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03" name="Google Shape;22403;p68"/>
          <p:cNvGrpSpPr/>
          <p:nvPr/>
        </p:nvGrpSpPr>
        <p:grpSpPr>
          <a:xfrm rot="1595974" flipH="1">
            <a:off x="309055" y="3364589"/>
            <a:ext cx="388908" cy="409659"/>
            <a:chOff x="9310391" y="2486565"/>
            <a:chExt cx="261975" cy="275936"/>
          </a:xfrm>
        </p:grpSpPr>
        <p:sp>
          <p:nvSpPr>
            <p:cNvPr id="22404" name="Google Shape;22404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5" name="Google Shape;22405;p6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6" name="Google Shape;22406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07" name="Google Shape;22407;p68"/>
          <p:cNvGrpSpPr/>
          <p:nvPr/>
        </p:nvGrpSpPr>
        <p:grpSpPr>
          <a:xfrm rot="2290981" flipH="1">
            <a:off x="7927730" y="335552"/>
            <a:ext cx="388909" cy="409652"/>
            <a:chOff x="9310391" y="2486565"/>
            <a:chExt cx="261975" cy="275936"/>
          </a:xfrm>
        </p:grpSpPr>
        <p:sp>
          <p:nvSpPr>
            <p:cNvPr id="22408" name="Google Shape;22408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9" name="Google Shape;22409;p6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0" name="Google Shape;22410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11" name="Google Shape;22411;p68"/>
          <p:cNvGrpSpPr/>
          <p:nvPr/>
        </p:nvGrpSpPr>
        <p:grpSpPr>
          <a:xfrm>
            <a:off x="5504369" y="1197407"/>
            <a:ext cx="1178993" cy="1675834"/>
            <a:chOff x="5990862" y="1641880"/>
            <a:chExt cx="1466592" cy="2084630"/>
          </a:xfrm>
        </p:grpSpPr>
        <p:sp>
          <p:nvSpPr>
            <p:cNvPr id="22412" name="Google Shape;22412;p68"/>
            <p:cNvSpPr/>
            <p:nvPr/>
          </p:nvSpPr>
          <p:spPr>
            <a:xfrm rot="-1427387">
              <a:off x="6448797" y="2260353"/>
              <a:ext cx="406240" cy="1385131"/>
            </a:xfrm>
            <a:custGeom>
              <a:avLst/>
              <a:gdLst/>
              <a:ahLst/>
              <a:cxnLst/>
              <a:rect l="l" t="t" r="r" b="b"/>
              <a:pathLst>
                <a:path w="9845" h="33566" extrusionOk="0">
                  <a:moveTo>
                    <a:pt x="9567" y="1"/>
                  </a:moveTo>
                  <a:cubicBezTo>
                    <a:pt x="9488" y="80"/>
                    <a:pt x="5495" y="6801"/>
                    <a:pt x="2649" y="17910"/>
                  </a:cubicBezTo>
                  <a:cubicBezTo>
                    <a:pt x="1542" y="22140"/>
                    <a:pt x="514" y="27437"/>
                    <a:pt x="0" y="33565"/>
                  </a:cubicBezTo>
                  <a:lnTo>
                    <a:pt x="356" y="33565"/>
                  </a:lnTo>
                  <a:cubicBezTo>
                    <a:pt x="870" y="27477"/>
                    <a:pt x="1858" y="22258"/>
                    <a:pt x="2926" y="17989"/>
                  </a:cubicBezTo>
                  <a:cubicBezTo>
                    <a:pt x="5812" y="6880"/>
                    <a:pt x="9805" y="278"/>
                    <a:pt x="9844" y="159"/>
                  </a:cubicBezTo>
                  <a:lnTo>
                    <a:pt x="9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3" name="Google Shape;22413;p68"/>
            <p:cNvSpPr/>
            <p:nvPr/>
          </p:nvSpPr>
          <p:spPr>
            <a:xfrm rot="-1427387">
              <a:off x="6306078" y="1752115"/>
              <a:ext cx="541626" cy="391159"/>
            </a:xfrm>
            <a:custGeom>
              <a:avLst/>
              <a:gdLst/>
              <a:ahLst/>
              <a:cxnLst/>
              <a:rect l="l" t="t" r="r" b="b"/>
              <a:pathLst>
                <a:path w="13126" h="9479" extrusionOk="0">
                  <a:moveTo>
                    <a:pt x="4306" y="0"/>
                  </a:moveTo>
                  <a:cubicBezTo>
                    <a:pt x="1401" y="0"/>
                    <a:pt x="0" y="4023"/>
                    <a:pt x="0" y="4023"/>
                  </a:cubicBezTo>
                  <a:lnTo>
                    <a:pt x="6049" y="5169"/>
                  </a:lnTo>
                  <a:lnTo>
                    <a:pt x="10042" y="9479"/>
                  </a:lnTo>
                  <a:cubicBezTo>
                    <a:pt x="10081" y="9479"/>
                    <a:pt x="13126" y="5407"/>
                    <a:pt x="10793" y="3193"/>
                  </a:cubicBezTo>
                  <a:cubicBezTo>
                    <a:pt x="10219" y="2638"/>
                    <a:pt x="9594" y="2429"/>
                    <a:pt x="8981" y="2429"/>
                  </a:cubicBezTo>
                  <a:cubicBezTo>
                    <a:pt x="8285" y="2429"/>
                    <a:pt x="7605" y="2698"/>
                    <a:pt x="7037" y="3035"/>
                  </a:cubicBezTo>
                  <a:cubicBezTo>
                    <a:pt x="6919" y="1690"/>
                    <a:pt x="6484" y="267"/>
                    <a:pt x="4744" y="30"/>
                  </a:cubicBezTo>
                  <a:cubicBezTo>
                    <a:pt x="4595" y="10"/>
                    <a:pt x="4448" y="0"/>
                    <a:pt x="4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4" name="Google Shape;22414;p68"/>
            <p:cNvSpPr/>
            <p:nvPr/>
          </p:nvSpPr>
          <p:spPr>
            <a:xfrm rot="-1427387">
              <a:off x="6506819" y="1842303"/>
              <a:ext cx="404631" cy="220277"/>
            </a:xfrm>
            <a:custGeom>
              <a:avLst/>
              <a:gdLst/>
              <a:ahLst/>
              <a:cxnLst/>
              <a:rect l="l" t="t" r="r" b="b"/>
              <a:pathLst>
                <a:path w="9806" h="5338" extrusionOk="0">
                  <a:moveTo>
                    <a:pt x="9805" y="1"/>
                  </a:moveTo>
                  <a:cubicBezTo>
                    <a:pt x="6089" y="554"/>
                    <a:pt x="2491" y="2452"/>
                    <a:pt x="1" y="5258"/>
                  </a:cubicBezTo>
                  <a:lnTo>
                    <a:pt x="119" y="5338"/>
                  </a:lnTo>
                  <a:cubicBezTo>
                    <a:pt x="2570" y="2531"/>
                    <a:pt x="6128" y="673"/>
                    <a:pt x="9805" y="159"/>
                  </a:cubicBezTo>
                  <a:lnTo>
                    <a:pt x="98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5" name="Google Shape;22415;p68"/>
            <p:cNvSpPr/>
            <p:nvPr/>
          </p:nvSpPr>
          <p:spPr>
            <a:xfrm rot="-1427387">
              <a:off x="6473624" y="1723124"/>
              <a:ext cx="241475" cy="326289"/>
            </a:xfrm>
            <a:custGeom>
              <a:avLst/>
              <a:gdLst/>
              <a:ahLst/>
              <a:cxnLst/>
              <a:rect l="l" t="t" r="r" b="b"/>
              <a:pathLst>
                <a:path w="5852" h="7907" extrusionOk="0">
                  <a:moveTo>
                    <a:pt x="5733" y="0"/>
                  </a:moveTo>
                  <a:cubicBezTo>
                    <a:pt x="4231" y="2886"/>
                    <a:pt x="2294" y="5535"/>
                    <a:pt x="1" y="7788"/>
                  </a:cubicBezTo>
                  <a:lnTo>
                    <a:pt x="80" y="7907"/>
                  </a:lnTo>
                  <a:cubicBezTo>
                    <a:pt x="2452" y="5614"/>
                    <a:pt x="4389" y="2965"/>
                    <a:pt x="5852" y="40"/>
                  </a:cubicBezTo>
                  <a:lnTo>
                    <a:pt x="573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6" name="Google Shape;22416;p68"/>
            <p:cNvSpPr/>
            <p:nvPr/>
          </p:nvSpPr>
          <p:spPr>
            <a:xfrm rot="-1427387">
              <a:off x="6418429" y="1696992"/>
              <a:ext cx="65279" cy="399743"/>
            </a:xfrm>
            <a:custGeom>
              <a:avLst/>
              <a:gdLst/>
              <a:ahLst/>
              <a:cxnLst/>
              <a:rect l="l" t="t" r="r" b="b"/>
              <a:pathLst>
                <a:path w="1582" h="9687" extrusionOk="0">
                  <a:moveTo>
                    <a:pt x="949" y="0"/>
                  </a:moveTo>
                  <a:lnTo>
                    <a:pt x="791" y="80"/>
                  </a:lnTo>
                  <a:cubicBezTo>
                    <a:pt x="1424" y="2531"/>
                    <a:pt x="1424" y="5140"/>
                    <a:pt x="791" y="7630"/>
                  </a:cubicBezTo>
                  <a:cubicBezTo>
                    <a:pt x="633" y="8223"/>
                    <a:pt x="396" y="8975"/>
                    <a:pt x="0" y="9607"/>
                  </a:cubicBezTo>
                  <a:lnTo>
                    <a:pt x="158" y="9686"/>
                  </a:lnTo>
                  <a:cubicBezTo>
                    <a:pt x="593" y="9014"/>
                    <a:pt x="791" y="8263"/>
                    <a:pt x="949" y="7630"/>
                  </a:cubicBezTo>
                  <a:cubicBezTo>
                    <a:pt x="1582" y="5140"/>
                    <a:pt x="1582" y="2491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7" name="Google Shape;22417;p68"/>
            <p:cNvSpPr/>
            <p:nvPr/>
          </p:nvSpPr>
          <p:spPr>
            <a:xfrm rot="-1427387">
              <a:off x="6237703" y="1793034"/>
              <a:ext cx="668883" cy="465768"/>
            </a:xfrm>
            <a:custGeom>
              <a:avLst/>
              <a:gdLst/>
              <a:ahLst/>
              <a:cxnLst/>
              <a:rect l="l" t="t" r="r" b="b"/>
              <a:pathLst>
                <a:path w="16210" h="11287" extrusionOk="0">
                  <a:moveTo>
                    <a:pt x="2787" y="0"/>
                  </a:moveTo>
                  <a:cubicBezTo>
                    <a:pt x="1631" y="0"/>
                    <a:pt x="774" y="836"/>
                    <a:pt x="436" y="1816"/>
                  </a:cubicBezTo>
                  <a:cubicBezTo>
                    <a:pt x="1" y="3120"/>
                    <a:pt x="791" y="4860"/>
                    <a:pt x="1503" y="6085"/>
                  </a:cubicBezTo>
                  <a:cubicBezTo>
                    <a:pt x="2491" y="7864"/>
                    <a:pt x="3954" y="9841"/>
                    <a:pt x="5970" y="10750"/>
                  </a:cubicBezTo>
                  <a:cubicBezTo>
                    <a:pt x="6899" y="11160"/>
                    <a:pt x="7847" y="11287"/>
                    <a:pt x="8787" y="11287"/>
                  </a:cubicBezTo>
                  <a:cubicBezTo>
                    <a:pt x="9208" y="11287"/>
                    <a:pt x="9627" y="11261"/>
                    <a:pt x="10042" y="11225"/>
                  </a:cubicBezTo>
                  <a:cubicBezTo>
                    <a:pt x="11426" y="11146"/>
                    <a:pt x="12770" y="10948"/>
                    <a:pt x="13917" y="10395"/>
                  </a:cubicBezTo>
                  <a:cubicBezTo>
                    <a:pt x="14945" y="9999"/>
                    <a:pt x="15972" y="9288"/>
                    <a:pt x="16131" y="8299"/>
                  </a:cubicBezTo>
                  <a:cubicBezTo>
                    <a:pt x="16210" y="7311"/>
                    <a:pt x="15538" y="6244"/>
                    <a:pt x="14470" y="5809"/>
                  </a:cubicBezTo>
                  <a:cubicBezTo>
                    <a:pt x="14076" y="5635"/>
                    <a:pt x="13651" y="5556"/>
                    <a:pt x="13230" y="5556"/>
                  </a:cubicBezTo>
                  <a:cubicBezTo>
                    <a:pt x="12593" y="5556"/>
                    <a:pt x="11965" y="5737"/>
                    <a:pt x="11466" y="6046"/>
                  </a:cubicBezTo>
                  <a:cubicBezTo>
                    <a:pt x="11545" y="4860"/>
                    <a:pt x="10793" y="3595"/>
                    <a:pt x="9568" y="2923"/>
                  </a:cubicBezTo>
                  <a:cubicBezTo>
                    <a:pt x="9045" y="2634"/>
                    <a:pt x="8448" y="2494"/>
                    <a:pt x="7860" y="2494"/>
                  </a:cubicBezTo>
                  <a:cubicBezTo>
                    <a:pt x="7160" y="2494"/>
                    <a:pt x="6472" y="2693"/>
                    <a:pt x="5935" y="3078"/>
                  </a:cubicBezTo>
                  <a:lnTo>
                    <a:pt x="5935" y="3078"/>
                  </a:lnTo>
                  <a:cubicBezTo>
                    <a:pt x="5999" y="3015"/>
                    <a:pt x="5692" y="2289"/>
                    <a:pt x="5615" y="2211"/>
                  </a:cubicBezTo>
                  <a:cubicBezTo>
                    <a:pt x="5496" y="1895"/>
                    <a:pt x="5338" y="1618"/>
                    <a:pt x="5140" y="1302"/>
                  </a:cubicBezTo>
                  <a:cubicBezTo>
                    <a:pt x="4745" y="709"/>
                    <a:pt x="4112" y="274"/>
                    <a:pt x="3401" y="76"/>
                  </a:cubicBezTo>
                  <a:cubicBezTo>
                    <a:pt x="3188" y="25"/>
                    <a:pt x="2983" y="0"/>
                    <a:pt x="27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8" name="Google Shape;22418;p68"/>
            <p:cNvSpPr/>
            <p:nvPr/>
          </p:nvSpPr>
          <p:spPr>
            <a:xfrm rot="-1427387">
              <a:off x="6339177" y="1646284"/>
              <a:ext cx="42460" cy="97924"/>
            </a:xfrm>
            <a:custGeom>
              <a:avLst/>
              <a:gdLst/>
              <a:ahLst/>
              <a:cxnLst/>
              <a:rect l="l" t="t" r="r" b="b"/>
              <a:pathLst>
                <a:path w="1029" h="2373" extrusionOk="0">
                  <a:moveTo>
                    <a:pt x="238" y="0"/>
                  </a:moveTo>
                  <a:cubicBezTo>
                    <a:pt x="159" y="0"/>
                    <a:pt x="40" y="80"/>
                    <a:pt x="1" y="198"/>
                  </a:cubicBezTo>
                  <a:lnTo>
                    <a:pt x="1" y="435"/>
                  </a:lnTo>
                  <a:cubicBezTo>
                    <a:pt x="40" y="910"/>
                    <a:pt x="159" y="1463"/>
                    <a:pt x="356" y="1898"/>
                  </a:cubicBezTo>
                  <a:cubicBezTo>
                    <a:pt x="435" y="2096"/>
                    <a:pt x="554" y="2293"/>
                    <a:pt x="791" y="2373"/>
                  </a:cubicBezTo>
                  <a:lnTo>
                    <a:pt x="870" y="2373"/>
                  </a:lnTo>
                  <a:cubicBezTo>
                    <a:pt x="949" y="2293"/>
                    <a:pt x="989" y="2254"/>
                    <a:pt x="989" y="2175"/>
                  </a:cubicBezTo>
                  <a:cubicBezTo>
                    <a:pt x="1028" y="1819"/>
                    <a:pt x="989" y="1503"/>
                    <a:pt x="949" y="1226"/>
                  </a:cubicBezTo>
                  <a:cubicBezTo>
                    <a:pt x="870" y="831"/>
                    <a:pt x="752" y="435"/>
                    <a:pt x="554" y="119"/>
                  </a:cubicBezTo>
                  <a:cubicBezTo>
                    <a:pt x="475" y="40"/>
                    <a:pt x="356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9" name="Google Shape;22419;p68"/>
            <p:cNvSpPr/>
            <p:nvPr/>
          </p:nvSpPr>
          <p:spPr>
            <a:xfrm rot="-1427387">
              <a:off x="6601722" y="1654344"/>
              <a:ext cx="73449" cy="85503"/>
            </a:xfrm>
            <a:custGeom>
              <a:avLst/>
              <a:gdLst/>
              <a:ahLst/>
              <a:cxnLst/>
              <a:rect l="l" t="t" r="r" b="b"/>
              <a:pathLst>
                <a:path w="1780" h="2072" extrusionOk="0">
                  <a:moveTo>
                    <a:pt x="1524" y="0"/>
                  </a:moveTo>
                  <a:cubicBezTo>
                    <a:pt x="1471" y="0"/>
                    <a:pt x="1420" y="20"/>
                    <a:pt x="1384" y="56"/>
                  </a:cubicBezTo>
                  <a:cubicBezTo>
                    <a:pt x="1345" y="95"/>
                    <a:pt x="1226" y="135"/>
                    <a:pt x="1186" y="174"/>
                  </a:cubicBezTo>
                  <a:cubicBezTo>
                    <a:pt x="791" y="530"/>
                    <a:pt x="475" y="925"/>
                    <a:pt x="198" y="1360"/>
                  </a:cubicBezTo>
                  <a:cubicBezTo>
                    <a:pt x="119" y="1558"/>
                    <a:pt x="0" y="1835"/>
                    <a:pt x="159" y="1953"/>
                  </a:cubicBezTo>
                  <a:cubicBezTo>
                    <a:pt x="159" y="2032"/>
                    <a:pt x="198" y="2032"/>
                    <a:pt x="238" y="2072"/>
                  </a:cubicBezTo>
                  <a:cubicBezTo>
                    <a:pt x="317" y="2072"/>
                    <a:pt x="396" y="2072"/>
                    <a:pt x="435" y="2032"/>
                  </a:cubicBezTo>
                  <a:cubicBezTo>
                    <a:pt x="712" y="1874"/>
                    <a:pt x="910" y="1676"/>
                    <a:pt x="1147" y="1439"/>
                  </a:cubicBezTo>
                  <a:cubicBezTo>
                    <a:pt x="1384" y="1123"/>
                    <a:pt x="1661" y="846"/>
                    <a:pt x="1740" y="451"/>
                  </a:cubicBezTo>
                  <a:cubicBezTo>
                    <a:pt x="1779" y="332"/>
                    <a:pt x="1740" y="174"/>
                    <a:pt x="1700" y="95"/>
                  </a:cubicBezTo>
                  <a:cubicBezTo>
                    <a:pt x="1657" y="30"/>
                    <a:pt x="1589" y="0"/>
                    <a:pt x="1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0" name="Google Shape;22420;p68"/>
            <p:cNvSpPr/>
            <p:nvPr/>
          </p:nvSpPr>
          <p:spPr>
            <a:xfrm rot="-1427387">
              <a:off x="6784137" y="1765571"/>
              <a:ext cx="102788" cy="37304"/>
            </a:xfrm>
            <a:custGeom>
              <a:avLst/>
              <a:gdLst/>
              <a:ahLst/>
              <a:cxnLst/>
              <a:rect l="l" t="t" r="r" b="b"/>
              <a:pathLst>
                <a:path w="2491" h="904" extrusionOk="0">
                  <a:moveTo>
                    <a:pt x="2056" y="1"/>
                  </a:moveTo>
                  <a:cubicBezTo>
                    <a:pt x="1542" y="1"/>
                    <a:pt x="988" y="40"/>
                    <a:pt x="514" y="198"/>
                  </a:cubicBezTo>
                  <a:cubicBezTo>
                    <a:pt x="316" y="238"/>
                    <a:pt x="79" y="396"/>
                    <a:pt x="0" y="594"/>
                  </a:cubicBezTo>
                  <a:lnTo>
                    <a:pt x="0" y="673"/>
                  </a:lnTo>
                  <a:cubicBezTo>
                    <a:pt x="79" y="752"/>
                    <a:pt x="119" y="791"/>
                    <a:pt x="198" y="791"/>
                  </a:cubicBezTo>
                  <a:cubicBezTo>
                    <a:pt x="421" y="847"/>
                    <a:pt x="665" y="903"/>
                    <a:pt x="886" y="903"/>
                  </a:cubicBezTo>
                  <a:cubicBezTo>
                    <a:pt x="978" y="903"/>
                    <a:pt x="1066" y="894"/>
                    <a:pt x="1147" y="871"/>
                  </a:cubicBezTo>
                  <a:cubicBezTo>
                    <a:pt x="1542" y="871"/>
                    <a:pt x="1937" y="791"/>
                    <a:pt x="2293" y="594"/>
                  </a:cubicBezTo>
                  <a:cubicBezTo>
                    <a:pt x="2372" y="554"/>
                    <a:pt x="2491" y="436"/>
                    <a:pt x="2491" y="278"/>
                  </a:cubicBezTo>
                  <a:cubicBezTo>
                    <a:pt x="2491" y="198"/>
                    <a:pt x="2372" y="80"/>
                    <a:pt x="2293" y="40"/>
                  </a:cubicBezTo>
                  <a:cubicBezTo>
                    <a:pt x="2254" y="1"/>
                    <a:pt x="2135" y="1"/>
                    <a:pt x="20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1" name="Google Shape;22421;p68"/>
            <p:cNvSpPr/>
            <p:nvPr/>
          </p:nvSpPr>
          <p:spPr>
            <a:xfrm rot="-1427387">
              <a:off x="6433466" y="2118707"/>
              <a:ext cx="226785" cy="164651"/>
            </a:xfrm>
            <a:custGeom>
              <a:avLst/>
              <a:gdLst/>
              <a:ahLst/>
              <a:cxnLst/>
              <a:rect l="l" t="t" r="r" b="b"/>
              <a:pathLst>
                <a:path w="5496" h="3990" extrusionOk="0">
                  <a:moveTo>
                    <a:pt x="446" y="1"/>
                  </a:moveTo>
                  <a:cubicBezTo>
                    <a:pt x="403" y="1"/>
                    <a:pt x="360" y="9"/>
                    <a:pt x="317" y="26"/>
                  </a:cubicBezTo>
                  <a:cubicBezTo>
                    <a:pt x="0" y="145"/>
                    <a:pt x="0" y="619"/>
                    <a:pt x="79" y="896"/>
                  </a:cubicBezTo>
                  <a:cubicBezTo>
                    <a:pt x="277" y="1449"/>
                    <a:pt x="1265" y="2872"/>
                    <a:pt x="2254" y="3465"/>
                  </a:cubicBezTo>
                  <a:cubicBezTo>
                    <a:pt x="2906" y="3856"/>
                    <a:pt x="3970" y="3990"/>
                    <a:pt x="4676" y="3990"/>
                  </a:cubicBezTo>
                  <a:cubicBezTo>
                    <a:pt x="5041" y="3990"/>
                    <a:pt x="5310" y="3954"/>
                    <a:pt x="5377" y="3900"/>
                  </a:cubicBezTo>
                  <a:cubicBezTo>
                    <a:pt x="5496" y="3782"/>
                    <a:pt x="5456" y="3070"/>
                    <a:pt x="5337" y="2912"/>
                  </a:cubicBezTo>
                  <a:cubicBezTo>
                    <a:pt x="5219" y="2714"/>
                    <a:pt x="4942" y="2714"/>
                    <a:pt x="4863" y="2517"/>
                  </a:cubicBezTo>
                  <a:cubicBezTo>
                    <a:pt x="4824" y="2477"/>
                    <a:pt x="4863" y="2358"/>
                    <a:pt x="4863" y="2279"/>
                  </a:cubicBezTo>
                  <a:cubicBezTo>
                    <a:pt x="4942" y="2042"/>
                    <a:pt x="4863" y="1805"/>
                    <a:pt x="4665" y="1647"/>
                  </a:cubicBezTo>
                  <a:cubicBezTo>
                    <a:pt x="4564" y="1566"/>
                    <a:pt x="4450" y="1539"/>
                    <a:pt x="4331" y="1539"/>
                  </a:cubicBezTo>
                  <a:cubicBezTo>
                    <a:pt x="4104" y="1539"/>
                    <a:pt x="3858" y="1636"/>
                    <a:pt x="3650" y="1636"/>
                  </a:cubicBezTo>
                  <a:cubicBezTo>
                    <a:pt x="3541" y="1636"/>
                    <a:pt x="3442" y="1609"/>
                    <a:pt x="3361" y="1528"/>
                  </a:cubicBezTo>
                  <a:cubicBezTo>
                    <a:pt x="3163" y="1370"/>
                    <a:pt x="3203" y="1054"/>
                    <a:pt x="3045" y="856"/>
                  </a:cubicBezTo>
                  <a:cubicBezTo>
                    <a:pt x="2926" y="678"/>
                    <a:pt x="2718" y="599"/>
                    <a:pt x="2496" y="599"/>
                  </a:cubicBezTo>
                  <a:cubicBezTo>
                    <a:pt x="2274" y="599"/>
                    <a:pt x="2036" y="678"/>
                    <a:pt x="1859" y="817"/>
                  </a:cubicBezTo>
                  <a:cubicBezTo>
                    <a:pt x="1779" y="896"/>
                    <a:pt x="1661" y="935"/>
                    <a:pt x="1503" y="935"/>
                  </a:cubicBezTo>
                  <a:cubicBezTo>
                    <a:pt x="1384" y="896"/>
                    <a:pt x="1265" y="817"/>
                    <a:pt x="1226" y="698"/>
                  </a:cubicBezTo>
                  <a:cubicBezTo>
                    <a:pt x="1107" y="540"/>
                    <a:pt x="1028" y="342"/>
                    <a:pt x="870" y="224"/>
                  </a:cubicBezTo>
                  <a:cubicBezTo>
                    <a:pt x="747" y="100"/>
                    <a:pt x="599" y="1"/>
                    <a:pt x="4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2" name="Google Shape;22422;p68"/>
            <p:cNvSpPr/>
            <p:nvPr/>
          </p:nvSpPr>
          <p:spPr>
            <a:xfrm rot="-1427387">
              <a:off x="6501089" y="2477581"/>
              <a:ext cx="771629" cy="1078525"/>
            </a:xfrm>
            <a:custGeom>
              <a:avLst/>
              <a:gdLst/>
              <a:ahLst/>
              <a:cxnLst/>
              <a:rect l="l" t="t" r="r" b="b"/>
              <a:pathLst>
                <a:path w="18700" h="26136" extrusionOk="0">
                  <a:moveTo>
                    <a:pt x="13013" y="0"/>
                  </a:moveTo>
                  <a:cubicBezTo>
                    <a:pt x="12610" y="0"/>
                    <a:pt x="12183" y="252"/>
                    <a:pt x="11861" y="478"/>
                  </a:cubicBezTo>
                  <a:cubicBezTo>
                    <a:pt x="10398" y="1545"/>
                    <a:pt x="9291" y="3047"/>
                    <a:pt x="8302" y="4589"/>
                  </a:cubicBezTo>
                  <a:cubicBezTo>
                    <a:pt x="8144" y="4787"/>
                    <a:pt x="8065" y="5024"/>
                    <a:pt x="7907" y="5222"/>
                  </a:cubicBezTo>
                  <a:cubicBezTo>
                    <a:pt x="6840" y="7001"/>
                    <a:pt x="5891" y="8859"/>
                    <a:pt x="5061" y="10756"/>
                  </a:cubicBezTo>
                  <a:cubicBezTo>
                    <a:pt x="4191" y="12654"/>
                    <a:pt x="3479" y="14591"/>
                    <a:pt x="2807" y="16568"/>
                  </a:cubicBezTo>
                  <a:cubicBezTo>
                    <a:pt x="2135" y="18545"/>
                    <a:pt x="1542" y="20561"/>
                    <a:pt x="989" y="22537"/>
                  </a:cubicBezTo>
                  <a:cubicBezTo>
                    <a:pt x="712" y="23526"/>
                    <a:pt x="435" y="24514"/>
                    <a:pt x="159" y="25542"/>
                  </a:cubicBezTo>
                  <a:lnTo>
                    <a:pt x="0" y="26135"/>
                  </a:lnTo>
                  <a:lnTo>
                    <a:pt x="1700" y="26135"/>
                  </a:lnTo>
                  <a:cubicBezTo>
                    <a:pt x="2965" y="21549"/>
                    <a:pt x="4705" y="17042"/>
                    <a:pt x="6840" y="12733"/>
                  </a:cubicBezTo>
                  <a:cubicBezTo>
                    <a:pt x="8105" y="10124"/>
                    <a:pt x="9528" y="7554"/>
                    <a:pt x="11426" y="5380"/>
                  </a:cubicBezTo>
                  <a:cubicBezTo>
                    <a:pt x="11781" y="4945"/>
                    <a:pt x="12216" y="4510"/>
                    <a:pt x="12770" y="4392"/>
                  </a:cubicBezTo>
                  <a:cubicBezTo>
                    <a:pt x="12854" y="4376"/>
                    <a:pt x="12937" y="4368"/>
                    <a:pt x="13018" y="4368"/>
                  </a:cubicBezTo>
                  <a:cubicBezTo>
                    <a:pt x="13961" y="4368"/>
                    <a:pt x="14669" y="5379"/>
                    <a:pt x="15142" y="6289"/>
                  </a:cubicBezTo>
                  <a:lnTo>
                    <a:pt x="18700" y="12812"/>
                  </a:lnTo>
                  <a:cubicBezTo>
                    <a:pt x="17949" y="8582"/>
                    <a:pt x="16802" y="4352"/>
                    <a:pt x="14272" y="873"/>
                  </a:cubicBezTo>
                  <a:cubicBezTo>
                    <a:pt x="14035" y="557"/>
                    <a:pt x="13679" y="161"/>
                    <a:pt x="13284" y="43"/>
                  </a:cubicBezTo>
                  <a:cubicBezTo>
                    <a:pt x="13196" y="13"/>
                    <a:pt x="13105" y="0"/>
                    <a:pt x="130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3" name="Google Shape;22423;p68"/>
            <p:cNvSpPr/>
            <p:nvPr/>
          </p:nvSpPr>
          <p:spPr>
            <a:xfrm rot="-1427387">
              <a:off x="6294415" y="2208970"/>
              <a:ext cx="189276" cy="1544995"/>
            </a:xfrm>
            <a:custGeom>
              <a:avLst/>
              <a:gdLst/>
              <a:ahLst/>
              <a:cxnLst/>
              <a:rect l="l" t="t" r="r" b="b"/>
              <a:pathLst>
                <a:path w="4587" h="37440" extrusionOk="0">
                  <a:moveTo>
                    <a:pt x="0" y="1"/>
                  </a:moveTo>
                  <a:lnTo>
                    <a:pt x="0" y="1"/>
                  </a:lnTo>
                  <a:cubicBezTo>
                    <a:pt x="198" y="3994"/>
                    <a:pt x="317" y="7947"/>
                    <a:pt x="514" y="11940"/>
                  </a:cubicBezTo>
                  <a:cubicBezTo>
                    <a:pt x="870" y="20440"/>
                    <a:pt x="1265" y="28979"/>
                    <a:pt x="2412" y="37439"/>
                  </a:cubicBezTo>
                  <a:lnTo>
                    <a:pt x="4270" y="37439"/>
                  </a:lnTo>
                  <a:cubicBezTo>
                    <a:pt x="4349" y="36965"/>
                    <a:pt x="4389" y="36451"/>
                    <a:pt x="4389" y="35976"/>
                  </a:cubicBezTo>
                  <a:cubicBezTo>
                    <a:pt x="4586" y="33011"/>
                    <a:pt x="4586" y="30086"/>
                    <a:pt x="4547" y="27121"/>
                  </a:cubicBezTo>
                  <a:cubicBezTo>
                    <a:pt x="4428" y="24156"/>
                    <a:pt x="4230" y="21230"/>
                    <a:pt x="3875" y="18305"/>
                  </a:cubicBezTo>
                  <a:cubicBezTo>
                    <a:pt x="3558" y="15340"/>
                    <a:pt x="3044" y="12454"/>
                    <a:pt x="2451" y="9568"/>
                  </a:cubicBezTo>
                  <a:cubicBezTo>
                    <a:pt x="1858" y="6721"/>
                    <a:pt x="1107" y="3835"/>
                    <a:pt x="277" y="102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24" name="Google Shape;22424;p68"/>
          <p:cNvSpPr/>
          <p:nvPr/>
        </p:nvSpPr>
        <p:spPr>
          <a:xfrm>
            <a:off x="4543145" y="1181628"/>
            <a:ext cx="213491" cy="92288"/>
          </a:xfrm>
          <a:custGeom>
            <a:avLst/>
            <a:gdLst/>
            <a:ahLst/>
            <a:cxnLst/>
            <a:rect l="l" t="t" r="r" b="b"/>
            <a:pathLst>
              <a:path w="7512" h="3247" extrusionOk="0">
                <a:moveTo>
                  <a:pt x="2610" y="0"/>
                </a:moveTo>
                <a:cubicBezTo>
                  <a:pt x="2293" y="0"/>
                  <a:pt x="2017" y="238"/>
                  <a:pt x="2017" y="514"/>
                </a:cubicBezTo>
                <a:cubicBezTo>
                  <a:pt x="1898" y="277"/>
                  <a:pt x="1700" y="79"/>
                  <a:pt x="1424" y="40"/>
                </a:cubicBezTo>
                <a:cubicBezTo>
                  <a:pt x="1406" y="37"/>
                  <a:pt x="1388" y="36"/>
                  <a:pt x="1370" y="36"/>
                </a:cubicBezTo>
                <a:cubicBezTo>
                  <a:pt x="1141" y="36"/>
                  <a:pt x="870" y="255"/>
                  <a:pt x="870" y="475"/>
                </a:cubicBezTo>
                <a:lnTo>
                  <a:pt x="593" y="198"/>
                </a:lnTo>
                <a:cubicBezTo>
                  <a:pt x="507" y="140"/>
                  <a:pt x="399" y="103"/>
                  <a:pt x="285" y="103"/>
                </a:cubicBezTo>
                <a:cubicBezTo>
                  <a:pt x="243" y="103"/>
                  <a:pt x="201" y="108"/>
                  <a:pt x="159" y="119"/>
                </a:cubicBezTo>
                <a:cubicBezTo>
                  <a:pt x="40" y="238"/>
                  <a:pt x="0" y="396"/>
                  <a:pt x="0" y="593"/>
                </a:cubicBezTo>
                <a:cubicBezTo>
                  <a:pt x="0" y="712"/>
                  <a:pt x="79" y="870"/>
                  <a:pt x="159" y="1028"/>
                </a:cubicBezTo>
                <a:cubicBezTo>
                  <a:pt x="475" y="1503"/>
                  <a:pt x="910" y="1977"/>
                  <a:pt x="1345" y="2293"/>
                </a:cubicBezTo>
                <a:lnTo>
                  <a:pt x="1226" y="2017"/>
                </a:lnTo>
                <a:lnTo>
                  <a:pt x="1226" y="2017"/>
                </a:lnTo>
                <a:cubicBezTo>
                  <a:pt x="1345" y="2294"/>
                  <a:pt x="1542" y="2610"/>
                  <a:pt x="1819" y="2807"/>
                </a:cubicBezTo>
                <a:cubicBezTo>
                  <a:pt x="1938" y="2886"/>
                  <a:pt x="2135" y="3005"/>
                  <a:pt x="2293" y="3084"/>
                </a:cubicBezTo>
                <a:cubicBezTo>
                  <a:pt x="2609" y="3200"/>
                  <a:pt x="2933" y="3247"/>
                  <a:pt x="3257" y="3247"/>
                </a:cubicBezTo>
                <a:cubicBezTo>
                  <a:pt x="3703" y="3247"/>
                  <a:pt x="4151" y="3159"/>
                  <a:pt x="4586" y="3044"/>
                </a:cubicBezTo>
                <a:cubicBezTo>
                  <a:pt x="5021" y="2965"/>
                  <a:pt x="5456" y="2847"/>
                  <a:pt x="5812" y="2610"/>
                </a:cubicBezTo>
                <a:cubicBezTo>
                  <a:pt x="6168" y="2372"/>
                  <a:pt x="6444" y="2056"/>
                  <a:pt x="6761" y="1700"/>
                </a:cubicBezTo>
                <a:cubicBezTo>
                  <a:pt x="6998" y="1463"/>
                  <a:pt x="7196" y="1186"/>
                  <a:pt x="7354" y="870"/>
                </a:cubicBezTo>
                <a:cubicBezTo>
                  <a:pt x="7512" y="791"/>
                  <a:pt x="7512" y="435"/>
                  <a:pt x="7314" y="317"/>
                </a:cubicBezTo>
                <a:cubicBezTo>
                  <a:pt x="7196" y="277"/>
                  <a:pt x="7037" y="277"/>
                  <a:pt x="6958" y="277"/>
                </a:cubicBezTo>
                <a:cubicBezTo>
                  <a:pt x="6761" y="317"/>
                  <a:pt x="6563" y="435"/>
                  <a:pt x="6523" y="633"/>
                </a:cubicBezTo>
                <a:cubicBezTo>
                  <a:pt x="6563" y="435"/>
                  <a:pt x="6326" y="198"/>
                  <a:pt x="6128" y="198"/>
                </a:cubicBezTo>
                <a:cubicBezTo>
                  <a:pt x="5851" y="198"/>
                  <a:pt x="5733" y="396"/>
                  <a:pt x="5614" y="593"/>
                </a:cubicBezTo>
                <a:cubicBezTo>
                  <a:pt x="5654" y="277"/>
                  <a:pt x="5377" y="40"/>
                  <a:pt x="5061" y="40"/>
                </a:cubicBezTo>
                <a:cubicBezTo>
                  <a:pt x="4784" y="40"/>
                  <a:pt x="4547" y="277"/>
                  <a:pt x="4389" y="514"/>
                </a:cubicBezTo>
                <a:cubicBezTo>
                  <a:pt x="4349" y="238"/>
                  <a:pt x="4072" y="0"/>
                  <a:pt x="3796" y="0"/>
                </a:cubicBezTo>
                <a:cubicBezTo>
                  <a:pt x="3479" y="0"/>
                  <a:pt x="3203" y="238"/>
                  <a:pt x="3242" y="514"/>
                </a:cubicBezTo>
                <a:cubicBezTo>
                  <a:pt x="3163" y="238"/>
                  <a:pt x="2886" y="0"/>
                  <a:pt x="26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25" name="Google Shape;22425;p68"/>
          <p:cNvSpPr/>
          <p:nvPr/>
        </p:nvSpPr>
        <p:spPr>
          <a:xfrm>
            <a:off x="4488093" y="1237226"/>
            <a:ext cx="316855" cy="1753498"/>
          </a:xfrm>
          <a:custGeom>
            <a:avLst/>
            <a:gdLst/>
            <a:ahLst/>
            <a:cxnLst/>
            <a:rect l="l" t="t" r="r" b="b"/>
            <a:pathLst>
              <a:path w="11149" h="61694" extrusionOk="0">
                <a:moveTo>
                  <a:pt x="3646" y="1"/>
                </a:moveTo>
                <a:cubicBezTo>
                  <a:pt x="3414" y="1"/>
                  <a:pt x="3188" y="142"/>
                  <a:pt x="3123" y="337"/>
                </a:cubicBezTo>
                <a:cubicBezTo>
                  <a:pt x="3083" y="334"/>
                  <a:pt x="3043" y="333"/>
                  <a:pt x="3003" y="333"/>
                </a:cubicBezTo>
                <a:cubicBezTo>
                  <a:pt x="2065" y="333"/>
                  <a:pt x="1248" y="1205"/>
                  <a:pt x="830" y="2077"/>
                </a:cubicBezTo>
                <a:cubicBezTo>
                  <a:pt x="277" y="3105"/>
                  <a:pt x="0" y="4291"/>
                  <a:pt x="79" y="5477"/>
                </a:cubicBezTo>
                <a:cubicBezTo>
                  <a:pt x="198" y="6584"/>
                  <a:pt x="830" y="7730"/>
                  <a:pt x="1819" y="8323"/>
                </a:cubicBezTo>
                <a:cubicBezTo>
                  <a:pt x="2570" y="8758"/>
                  <a:pt x="3519" y="8837"/>
                  <a:pt x="4112" y="9509"/>
                </a:cubicBezTo>
                <a:cubicBezTo>
                  <a:pt x="4626" y="10023"/>
                  <a:pt x="4744" y="10893"/>
                  <a:pt x="4744" y="11604"/>
                </a:cubicBezTo>
                <a:cubicBezTo>
                  <a:pt x="4349" y="11763"/>
                  <a:pt x="4112" y="12158"/>
                  <a:pt x="4112" y="12593"/>
                </a:cubicBezTo>
                <a:cubicBezTo>
                  <a:pt x="4112" y="12988"/>
                  <a:pt x="4428" y="13542"/>
                  <a:pt x="5100" y="13581"/>
                </a:cubicBezTo>
                <a:cubicBezTo>
                  <a:pt x="5140" y="14135"/>
                  <a:pt x="5179" y="55764"/>
                  <a:pt x="5179" y="61694"/>
                </a:cubicBezTo>
                <a:lnTo>
                  <a:pt x="5733" y="61694"/>
                </a:lnTo>
                <a:lnTo>
                  <a:pt x="5772" y="13581"/>
                </a:lnTo>
                <a:cubicBezTo>
                  <a:pt x="5782" y="13583"/>
                  <a:pt x="5792" y="13584"/>
                  <a:pt x="5803" y="13584"/>
                </a:cubicBezTo>
                <a:cubicBezTo>
                  <a:pt x="6185" y="13584"/>
                  <a:pt x="7166" y="12258"/>
                  <a:pt x="6128" y="11604"/>
                </a:cubicBezTo>
                <a:cubicBezTo>
                  <a:pt x="6128" y="11604"/>
                  <a:pt x="5930" y="9905"/>
                  <a:pt x="6919" y="9391"/>
                </a:cubicBezTo>
                <a:cubicBezTo>
                  <a:pt x="7551" y="8995"/>
                  <a:pt x="8698" y="8995"/>
                  <a:pt x="9291" y="8600"/>
                </a:cubicBezTo>
                <a:cubicBezTo>
                  <a:pt x="10239" y="7967"/>
                  <a:pt x="10674" y="6860"/>
                  <a:pt x="10912" y="5793"/>
                </a:cubicBezTo>
                <a:cubicBezTo>
                  <a:pt x="11070" y="5042"/>
                  <a:pt x="11149" y="4291"/>
                  <a:pt x="11070" y="3579"/>
                </a:cubicBezTo>
                <a:cubicBezTo>
                  <a:pt x="10951" y="2828"/>
                  <a:pt x="10674" y="2116"/>
                  <a:pt x="10121" y="1642"/>
                </a:cubicBezTo>
                <a:cubicBezTo>
                  <a:pt x="9330" y="851"/>
                  <a:pt x="8302" y="693"/>
                  <a:pt x="8302" y="693"/>
                </a:cubicBezTo>
                <a:cubicBezTo>
                  <a:pt x="8342" y="416"/>
                  <a:pt x="8065" y="100"/>
                  <a:pt x="7749" y="100"/>
                </a:cubicBezTo>
                <a:cubicBezTo>
                  <a:pt x="7472" y="100"/>
                  <a:pt x="7156" y="337"/>
                  <a:pt x="7077" y="654"/>
                </a:cubicBezTo>
                <a:cubicBezTo>
                  <a:pt x="7077" y="298"/>
                  <a:pt x="6761" y="21"/>
                  <a:pt x="6405" y="21"/>
                </a:cubicBezTo>
                <a:cubicBezTo>
                  <a:pt x="6368" y="12"/>
                  <a:pt x="6331" y="7"/>
                  <a:pt x="6294" y="7"/>
                </a:cubicBezTo>
                <a:cubicBezTo>
                  <a:pt x="6018" y="7"/>
                  <a:pt x="5763" y="256"/>
                  <a:pt x="5693" y="535"/>
                </a:cubicBezTo>
                <a:cubicBezTo>
                  <a:pt x="5537" y="204"/>
                  <a:pt x="5257" y="36"/>
                  <a:pt x="4983" y="36"/>
                </a:cubicBezTo>
                <a:cubicBezTo>
                  <a:pt x="4703" y="36"/>
                  <a:pt x="4430" y="214"/>
                  <a:pt x="4309" y="575"/>
                </a:cubicBezTo>
                <a:cubicBezTo>
                  <a:pt x="4309" y="298"/>
                  <a:pt x="4112" y="61"/>
                  <a:pt x="3795" y="21"/>
                </a:cubicBezTo>
                <a:cubicBezTo>
                  <a:pt x="3746" y="7"/>
                  <a:pt x="3696" y="1"/>
                  <a:pt x="364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426" name="Google Shape;22426;p68"/>
          <p:cNvGrpSpPr/>
          <p:nvPr/>
        </p:nvGrpSpPr>
        <p:grpSpPr>
          <a:xfrm>
            <a:off x="2255267" y="1238723"/>
            <a:ext cx="815194" cy="1593210"/>
            <a:chOff x="2364501" y="1628045"/>
            <a:chExt cx="1014049" cy="1981850"/>
          </a:xfrm>
        </p:grpSpPr>
        <p:sp>
          <p:nvSpPr>
            <p:cNvPr id="22427" name="Google Shape;22427;p68"/>
            <p:cNvSpPr/>
            <p:nvPr/>
          </p:nvSpPr>
          <p:spPr>
            <a:xfrm rot="-846151">
              <a:off x="2626375" y="1918902"/>
              <a:ext cx="571224" cy="1555942"/>
            </a:xfrm>
            <a:custGeom>
              <a:avLst/>
              <a:gdLst/>
              <a:ahLst/>
              <a:cxnLst/>
              <a:rect l="l" t="t" r="r" b="b"/>
              <a:pathLst>
                <a:path w="16764" h="45663" extrusionOk="0">
                  <a:moveTo>
                    <a:pt x="16526" y="1"/>
                  </a:moveTo>
                  <a:cubicBezTo>
                    <a:pt x="16486" y="41"/>
                    <a:pt x="12335" y="5575"/>
                    <a:pt x="7868" y="17000"/>
                  </a:cubicBezTo>
                  <a:cubicBezTo>
                    <a:pt x="5259" y="23642"/>
                    <a:pt x="2254" y="33209"/>
                    <a:pt x="1" y="45662"/>
                  </a:cubicBezTo>
                  <a:lnTo>
                    <a:pt x="278" y="45662"/>
                  </a:lnTo>
                  <a:lnTo>
                    <a:pt x="278" y="45623"/>
                  </a:lnTo>
                  <a:cubicBezTo>
                    <a:pt x="2491" y="33209"/>
                    <a:pt x="5496" y="23682"/>
                    <a:pt x="8105" y="17119"/>
                  </a:cubicBezTo>
                  <a:cubicBezTo>
                    <a:pt x="12573" y="5733"/>
                    <a:pt x="16724" y="238"/>
                    <a:pt x="16763" y="199"/>
                  </a:cubicBezTo>
                  <a:lnTo>
                    <a:pt x="165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8" name="Google Shape;22428;p68"/>
            <p:cNvSpPr/>
            <p:nvPr/>
          </p:nvSpPr>
          <p:spPr>
            <a:xfrm rot="-846151">
              <a:off x="2942856" y="1649599"/>
              <a:ext cx="206116" cy="236068"/>
            </a:xfrm>
            <a:custGeom>
              <a:avLst/>
              <a:gdLst/>
              <a:ahLst/>
              <a:cxnLst/>
              <a:rect l="l" t="t" r="r" b="b"/>
              <a:pathLst>
                <a:path w="6049" h="6928" extrusionOk="0">
                  <a:moveTo>
                    <a:pt x="4225" y="0"/>
                  </a:moveTo>
                  <a:cubicBezTo>
                    <a:pt x="3435" y="0"/>
                    <a:pt x="2668" y="592"/>
                    <a:pt x="2175" y="1184"/>
                  </a:cubicBezTo>
                  <a:cubicBezTo>
                    <a:pt x="1700" y="1777"/>
                    <a:pt x="1344" y="2489"/>
                    <a:pt x="1068" y="3240"/>
                  </a:cubicBezTo>
                  <a:cubicBezTo>
                    <a:pt x="751" y="3952"/>
                    <a:pt x="0" y="6679"/>
                    <a:pt x="198" y="6917"/>
                  </a:cubicBezTo>
                  <a:cubicBezTo>
                    <a:pt x="207" y="6924"/>
                    <a:pt x="224" y="6928"/>
                    <a:pt x="246" y="6928"/>
                  </a:cubicBezTo>
                  <a:cubicBezTo>
                    <a:pt x="684" y="6928"/>
                    <a:pt x="3484" y="5495"/>
                    <a:pt x="4349" y="4742"/>
                  </a:cubicBezTo>
                  <a:cubicBezTo>
                    <a:pt x="5298" y="3952"/>
                    <a:pt x="5851" y="3082"/>
                    <a:pt x="5930" y="2173"/>
                  </a:cubicBezTo>
                  <a:cubicBezTo>
                    <a:pt x="6049" y="1303"/>
                    <a:pt x="5535" y="315"/>
                    <a:pt x="4705" y="77"/>
                  </a:cubicBezTo>
                  <a:cubicBezTo>
                    <a:pt x="4545" y="24"/>
                    <a:pt x="4385" y="0"/>
                    <a:pt x="42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9" name="Google Shape;22429;p68"/>
            <p:cNvSpPr/>
            <p:nvPr/>
          </p:nvSpPr>
          <p:spPr>
            <a:xfrm rot="-846151">
              <a:off x="2931828" y="1924888"/>
              <a:ext cx="289667" cy="140455"/>
            </a:xfrm>
            <a:custGeom>
              <a:avLst/>
              <a:gdLst/>
              <a:ahLst/>
              <a:cxnLst/>
              <a:rect l="l" t="t" r="r" b="b"/>
              <a:pathLst>
                <a:path w="8501" h="4122" extrusionOk="0">
                  <a:moveTo>
                    <a:pt x="5701" y="1"/>
                  </a:moveTo>
                  <a:cubicBezTo>
                    <a:pt x="5632" y="1"/>
                    <a:pt x="5563" y="2"/>
                    <a:pt x="5496" y="5"/>
                  </a:cubicBezTo>
                  <a:cubicBezTo>
                    <a:pt x="4705" y="84"/>
                    <a:pt x="3954" y="321"/>
                    <a:pt x="3282" y="598"/>
                  </a:cubicBezTo>
                  <a:cubicBezTo>
                    <a:pt x="2531" y="914"/>
                    <a:pt x="40" y="2258"/>
                    <a:pt x="1" y="2574"/>
                  </a:cubicBezTo>
                  <a:cubicBezTo>
                    <a:pt x="1" y="2851"/>
                    <a:pt x="3163" y="3958"/>
                    <a:pt x="4468" y="4077"/>
                  </a:cubicBezTo>
                  <a:cubicBezTo>
                    <a:pt x="4701" y="4107"/>
                    <a:pt x="4927" y="4121"/>
                    <a:pt x="5144" y="4121"/>
                  </a:cubicBezTo>
                  <a:cubicBezTo>
                    <a:pt x="6073" y="4121"/>
                    <a:pt x="6857" y="3860"/>
                    <a:pt x="7433" y="3444"/>
                  </a:cubicBezTo>
                  <a:cubicBezTo>
                    <a:pt x="8105" y="2891"/>
                    <a:pt x="8500" y="1863"/>
                    <a:pt x="8066" y="1072"/>
                  </a:cubicBezTo>
                  <a:cubicBezTo>
                    <a:pt x="7660" y="262"/>
                    <a:pt x="6638" y="1"/>
                    <a:pt x="57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0" name="Google Shape;22430;p68"/>
            <p:cNvSpPr/>
            <p:nvPr/>
          </p:nvSpPr>
          <p:spPr>
            <a:xfrm rot="-846151">
              <a:off x="2753128" y="1806600"/>
              <a:ext cx="167067" cy="263055"/>
            </a:xfrm>
            <a:custGeom>
              <a:avLst/>
              <a:gdLst/>
              <a:ahLst/>
              <a:cxnLst/>
              <a:rect l="l" t="t" r="r" b="b"/>
              <a:pathLst>
                <a:path w="4903" h="7720" extrusionOk="0">
                  <a:moveTo>
                    <a:pt x="1926" y="1"/>
                  </a:moveTo>
                  <a:cubicBezTo>
                    <a:pt x="1904" y="1"/>
                    <a:pt x="1881" y="1"/>
                    <a:pt x="1858" y="2"/>
                  </a:cubicBezTo>
                  <a:cubicBezTo>
                    <a:pt x="989" y="81"/>
                    <a:pt x="237" y="912"/>
                    <a:pt x="119" y="1781"/>
                  </a:cubicBezTo>
                  <a:cubicBezTo>
                    <a:pt x="0" y="2691"/>
                    <a:pt x="356" y="3679"/>
                    <a:pt x="1068" y="4667"/>
                  </a:cubicBezTo>
                  <a:cubicBezTo>
                    <a:pt x="1793" y="5659"/>
                    <a:pt x="4212" y="7720"/>
                    <a:pt x="4593" y="7720"/>
                  </a:cubicBezTo>
                  <a:cubicBezTo>
                    <a:pt x="4606" y="7720"/>
                    <a:pt x="4617" y="7717"/>
                    <a:pt x="4626" y="7711"/>
                  </a:cubicBezTo>
                  <a:cubicBezTo>
                    <a:pt x="4902" y="7514"/>
                    <a:pt x="4784" y="4707"/>
                    <a:pt x="4665" y="3916"/>
                  </a:cubicBezTo>
                  <a:cubicBezTo>
                    <a:pt x="4586" y="3125"/>
                    <a:pt x="4388" y="2374"/>
                    <a:pt x="4033" y="1702"/>
                  </a:cubicBezTo>
                  <a:cubicBezTo>
                    <a:pt x="3646" y="814"/>
                    <a:pt x="2883" y="1"/>
                    <a:pt x="19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1" name="Google Shape;22431;p68"/>
            <p:cNvSpPr/>
            <p:nvPr/>
          </p:nvSpPr>
          <p:spPr>
            <a:xfrm rot="-846151">
              <a:off x="2864305" y="2176730"/>
              <a:ext cx="321970" cy="156777"/>
            </a:xfrm>
            <a:custGeom>
              <a:avLst/>
              <a:gdLst/>
              <a:ahLst/>
              <a:cxnLst/>
              <a:rect l="l" t="t" r="r" b="b"/>
              <a:pathLst>
                <a:path w="9449" h="4601" extrusionOk="0">
                  <a:moveTo>
                    <a:pt x="6646" y="1"/>
                  </a:moveTo>
                  <a:cubicBezTo>
                    <a:pt x="6419" y="1"/>
                    <a:pt x="6191" y="18"/>
                    <a:pt x="5970" y="50"/>
                  </a:cubicBezTo>
                  <a:cubicBezTo>
                    <a:pt x="5140" y="129"/>
                    <a:pt x="4310" y="445"/>
                    <a:pt x="3519" y="801"/>
                  </a:cubicBezTo>
                  <a:cubicBezTo>
                    <a:pt x="2649" y="1196"/>
                    <a:pt x="0" y="2817"/>
                    <a:pt x="0" y="3173"/>
                  </a:cubicBezTo>
                  <a:cubicBezTo>
                    <a:pt x="40" y="3450"/>
                    <a:pt x="3677" y="4557"/>
                    <a:pt x="5061" y="4596"/>
                  </a:cubicBezTo>
                  <a:cubicBezTo>
                    <a:pt x="5147" y="4599"/>
                    <a:pt x="5231" y="4600"/>
                    <a:pt x="5315" y="4600"/>
                  </a:cubicBezTo>
                  <a:cubicBezTo>
                    <a:pt x="6580" y="4600"/>
                    <a:pt x="7598" y="4317"/>
                    <a:pt x="8302" y="3687"/>
                  </a:cubicBezTo>
                  <a:cubicBezTo>
                    <a:pt x="9054" y="3055"/>
                    <a:pt x="9449" y="1869"/>
                    <a:pt x="8895" y="1038"/>
                  </a:cubicBezTo>
                  <a:cubicBezTo>
                    <a:pt x="8453" y="279"/>
                    <a:pt x="7554" y="1"/>
                    <a:pt x="66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2" name="Google Shape;22432;p68"/>
            <p:cNvSpPr/>
            <p:nvPr/>
          </p:nvSpPr>
          <p:spPr>
            <a:xfrm rot="-846151">
              <a:off x="2660535" y="2059887"/>
              <a:ext cx="194020" cy="287895"/>
            </a:xfrm>
            <a:custGeom>
              <a:avLst/>
              <a:gdLst/>
              <a:ahLst/>
              <a:cxnLst/>
              <a:rect l="l" t="t" r="r" b="b"/>
              <a:pathLst>
                <a:path w="5694" h="8449" extrusionOk="0">
                  <a:moveTo>
                    <a:pt x="2054" y="0"/>
                  </a:moveTo>
                  <a:cubicBezTo>
                    <a:pt x="1990" y="0"/>
                    <a:pt x="1925" y="4"/>
                    <a:pt x="1859" y="11"/>
                  </a:cubicBezTo>
                  <a:cubicBezTo>
                    <a:pt x="871" y="90"/>
                    <a:pt x="159" y="1078"/>
                    <a:pt x="40" y="2067"/>
                  </a:cubicBezTo>
                  <a:cubicBezTo>
                    <a:pt x="1" y="3055"/>
                    <a:pt x="396" y="4162"/>
                    <a:pt x="1266" y="5229"/>
                  </a:cubicBezTo>
                  <a:cubicBezTo>
                    <a:pt x="2132" y="6283"/>
                    <a:pt x="4897" y="8448"/>
                    <a:pt x="5330" y="8448"/>
                  </a:cubicBezTo>
                  <a:cubicBezTo>
                    <a:pt x="5352" y="8448"/>
                    <a:pt x="5368" y="8443"/>
                    <a:pt x="5377" y="8432"/>
                  </a:cubicBezTo>
                  <a:cubicBezTo>
                    <a:pt x="5694" y="8194"/>
                    <a:pt x="5377" y="5071"/>
                    <a:pt x="5219" y="4202"/>
                  </a:cubicBezTo>
                  <a:cubicBezTo>
                    <a:pt x="5101" y="3371"/>
                    <a:pt x="4784" y="2502"/>
                    <a:pt x="4389" y="1790"/>
                  </a:cubicBezTo>
                  <a:cubicBezTo>
                    <a:pt x="3943" y="860"/>
                    <a:pt x="3077" y="0"/>
                    <a:pt x="20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3" name="Google Shape;22433;p68"/>
            <p:cNvSpPr/>
            <p:nvPr/>
          </p:nvSpPr>
          <p:spPr>
            <a:xfrm rot="-846151">
              <a:off x="2816626" y="2463245"/>
              <a:ext cx="366471" cy="183048"/>
            </a:xfrm>
            <a:custGeom>
              <a:avLst/>
              <a:gdLst/>
              <a:ahLst/>
              <a:cxnLst/>
              <a:rect l="l" t="t" r="r" b="b"/>
              <a:pathLst>
                <a:path w="10755" h="5372" extrusionOk="0">
                  <a:moveTo>
                    <a:pt x="7586" y="0"/>
                  </a:moveTo>
                  <a:cubicBezTo>
                    <a:pt x="7279" y="0"/>
                    <a:pt x="6973" y="27"/>
                    <a:pt x="6682" y="74"/>
                  </a:cubicBezTo>
                  <a:cubicBezTo>
                    <a:pt x="5694" y="271"/>
                    <a:pt x="4745" y="627"/>
                    <a:pt x="3915" y="1141"/>
                  </a:cubicBezTo>
                  <a:cubicBezTo>
                    <a:pt x="2966" y="1616"/>
                    <a:pt x="1" y="3632"/>
                    <a:pt x="1" y="4106"/>
                  </a:cubicBezTo>
                  <a:cubicBezTo>
                    <a:pt x="1" y="4383"/>
                    <a:pt x="4231" y="5371"/>
                    <a:pt x="5852" y="5371"/>
                  </a:cubicBezTo>
                  <a:cubicBezTo>
                    <a:pt x="7473" y="5371"/>
                    <a:pt x="8698" y="4976"/>
                    <a:pt x="9568" y="4185"/>
                  </a:cubicBezTo>
                  <a:cubicBezTo>
                    <a:pt x="10398" y="3395"/>
                    <a:pt x="10754" y="2011"/>
                    <a:pt x="10082" y="1062"/>
                  </a:cubicBezTo>
                  <a:cubicBezTo>
                    <a:pt x="9569" y="278"/>
                    <a:pt x="8573" y="0"/>
                    <a:pt x="75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4" name="Google Shape;22434;p68"/>
            <p:cNvSpPr/>
            <p:nvPr/>
          </p:nvSpPr>
          <p:spPr>
            <a:xfrm rot="-846151">
              <a:off x="2573894" y="2352629"/>
              <a:ext cx="234432" cy="323469"/>
            </a:xfrm>
            <a:custGeom>
              <a:avLst/>
              <a:gdLst/>
              <a:ahLst/>
              <a:cxnLst/>
              <a:rect l="l" t="t" r="r" b="b"/>
              <a:pathLst>
                <a:path w="6880" h="9493" extrusionOk="0">
                  <a:moveTo>
                    <a:pt x="2396" y="1"/>
                  </a:moveTo>
                  <a:cubicBezTo>
                    <a:pt x="2271" y="1"/>
                    <a:pt x="2145" y="12"/>
                    <a:pt x="2016" y="36"/>
                  </a:cubicBezTo>
                  <a:cubicBezTo>
                    <a:pt x="910" y="155"/>
                    <a:pt x="119" y="1341"/>
                    <a:pt x="40" y="2487"/>
                  </a:cubicBezTo>
                  <a:cubicBezTo>
                    <a:pt x="0" y="3634"/>
                    <a:pt x="554" y="4859"/>
                    <a:pt x="1621" y="6045"/>
                  </a:cubicBezTo>
                  <a:cubicBezTo>
                    <a:pt x="2655" y="7194"/>
                    <a:pt x="6062" y="9492"/>
                    <a:pt x="6491" y="9492"/>
                  </a:cubicBezTo>
                  <a:cubicBezTo>
                    <a:pt x="6505" y="9492"/>
                    <a:pt x="6516" y="9490"/>
                    <a:pt x="6523" y="9485"/>
                  </a:cubicBezTo>
                  <a:cubicBezTo>
                    <a:pt x="6879" y="9208"/>
                    <a:pt x="6365" y="5689"/>
                    <a:pt x="6128" y="4662"/>
                  </a:cubicBezTo>
                  <a:cubicBezTo>
                    <a:pt x="5930" y="3673"/>
                    <a:pt x="5575" y="2724"/>
                    <a:pt x="5061" y="1894"/>
                  </a:cubicBezTo>
                  <a:cubicBezTo>
                    <a:pt x="4457" y="900"/>
                    <a:pt x="3502" y="1"/>
                    <a:pt x="23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5" name="Google Shape;22435;p68"/>
            <p:cNvSpPr/>
            <p:nvPr/>
          </p:nvSpPr>
          <p:spPr>
            <a:xfrm rot="-846151">
              <a:off x="2786605" y="2797682"/>
              <a:ext cx="410904" cy="220802"/>
            </a:xfrm>
            <a:custGeom>
              <a:avLst/>
              <a:gdLst/>
              <a:ahLst/>
              <a:cxnLst/>
              <a:rect l="l" t="t" r="r" b="b"/>
              <a:pathLst>
                <a:path w="12059" h="6480" extrusionOk="0">
                  <a:moveTo>
                    <a:pt x="8868" y="0"/>
                  </a:moveTo>
                  <a:cubicBezTo>
                    <a:pt x="8289" y="0"/>
                    <a:pt x="7696" y="104"/>
                    <a:pt x="7157" y="273"/>
                  </a:cubicBezTo>
                  <a:cubicBezTo>
                    <a:pt x="6089" y="629"/>
                    <a:pt x="5061" y="1143"/>
                    <a:pt x="4112" y="1815"/>
                  </a:cubicBezTo>
                  <a:cubicBezTo>
                    <a:pt x="3124" y="2487"/>
                    <a:pt x="1" y="5215"/>
                    <a:pt x="41" y="5689"/>
                  </a:cubicBezTo>
                  <a:cubicBezTo>
                    <a:pt x="109" y="5996"/>
                    <a:pt x="3826" y="6480"/>
                    <a:pt x="6013" y="6480"/>
                  </a:cubicBezTo>
                  <a:cubicBezTo>
                    <a:pt x="6361" y="6480"/>
                    <a:pt x="6670" y="6467"/>
                    <a:pt x="6919" y="6440"/>
                  </a:cubicBezTo>
                  <a:cubicBezTo>
                    <a:pt x="8738" y="6243"/>
                    <a:pt x="10161" y="5610"/>
                    <a:pt x="11031" y="4582"/>
                  </a:cubicBezTo>
                  <a:cubicBezTo>
                    <a:pt x="11861" y="3515"/>
                    <a:pt x="12059" y="1933"/>
                    <a:pt x="11229" y="906"/>
                  </a:cubicBezTo>
                  <a:cubicBezTo>
                    <a:pt x="10649" y="254"/>
                    <a:pt x="9776" y="0"/>
                    <a:pt x="8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6" name="Google Shape;22436;p68"/>
            <p:cNvSpPr/>
            <p:nvPr/>
          </p:nvSpPr>
          <p:spPr>
            <a:xfrm rot="-846151">
              <a:off x="2484680" y="2725229"/>
              <a:ext cx="299072" cy="352943"/>
            </a:xfrm>
            <a:custGeom>
              <a:avLst/>
              <a:gdLst/>
              <a:ahLst/>
              <a:cxnLst/>
              <a:rect l="l" t="t" r="r" b="b"/>
              <a:pathLst>
                <a:path w="8777" h="10358" extrusionOk="0">
                  <a:moveTo>
                    <a:pt x="2656" y="1"/>
                  </a:moveTo>
                  <a:cubicBezTo>
                    <a:pt x="2442" y="1"/>
                    <a:pt x="2228" y="29"/>
                    <a:pt x="2016" y="89"/>
                  </a:cubicBezTo>
                  <a:cubicBezTo>
                    <a:pt x="751" y="445"/>
                    <a:pt x="0" y="1908"/>
                    <a:pt x="79" y="3213"/>
                  </a:cubicBezTo>
                  <a:cubicBezTo>
                    <a:pt x="237" y="4557"/>
                    <a:pt x="1028" y="5861"/>
                    <a:pt x="2412" y="7087"/>
                  </a:cubicBezTo>
                  <a:cubicBezTo>
                    <a:pt x="3709" y="8236"/>
                    <a:pt x="7717" y="10358"/>
                    <a:pt x="8408" y="10358"/>
                  </a:cubicBezTo>
                  <a:cubicBezTo>
                    <a:pt x="8454" y="10358"/>
                    <a:pt x="8485" y="10348"/>
                    <a:pt x="8500" y="10329"/>
                  </a:cubicBezTo>
                  <a:cubicBezTo>
                    <a:pt x="8777" y="9973"/>
                    <a:pt x="7749" y="5980"/>
                    <a:pt x="7353" y="4833"/>
                  </a:cubicBezTo>
                  <a:cubicBezTo>
                    <a:pt x="6958" y="3766"/>
                    <a:pt x="6405" y="2738"/>
                    <a:pt x="5733" y="1829"/>
                  </a:cubicBezTo>
                  <a:cubicBezTo>
                    <a:pt x="4996" y="858"/>
                    <a:pt x="3835" y="1"/>
                    <a:pt x="26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7" name="Google Shape;22437;p68"/>
            <p:cNvSpPr/>
            <p:nvPr/>
          </p:nvSpPr>
          <p:spPr>
            <a:xfrm rot="-846151">
              <a:off x="2786213" y="3211843"/>
              <a:ext cx="487708" cy="253548"/>
            </a:xfrm>
            <a:custGeom>
              <a:avLst/>
              <a:gdLst/>
              <a:ahLst/>
              <a:cxnLst/>
              <a:rect l="l" t="t" r="r" b="b"/>
              <a:pathLst>
                <a:path w="14313" h="7441" extrusionOk="0">
                  <a:moveTo>
                    <a:pt x="10643" y="0"/>
                  </a:moveTo>
                  <a:cubicBezTo>
                    <a:pt x="9852" y="0"/>
                    <a:pt x="9022" y="178"/>
                    <a:pt x="8263" y="443"/>
                  </a:cubicBezTo>
                  <a:cubicBezTo>
                    <a:pt x="6998" y="917"/>
                    <a:pt x="5733" y="1629"/>
                    <a:pt x="4666" y="2499"/>
                  </a:cubicBezTo>
                  <a:cubicBezTo>
                    <a:pt x="3519" y="3408"/>
                    <a:pt x="80" y="6729"/>
                    <a:pt x="1" y="7440"/>
                  </a:cubicBezTo>
                  <a:lnTo>
                    <a:pt x="10280" y="7440"/>
                  </a:lnTo>
                  <a:lnTo>
                    <a:pt x="10280" y="7401"/>
                  </a:lnTo>
                  <a:cubicBezTo>
                    <a:pt x="11584" y="6966"/>
                    <a:pt x="12573" y="6254"/>
                    <a:pt x="13205" y="5385"/>
                  </a:cubicBezTo>
                  <a:cubicBezTo>
                    <a:pt x="14154" y="4080"/>
                    <a:pt x="14312" y="2103"/>
                    <a:pt x="13205" y="996"/>
                  </a:cubicBezTo>
                  <a:cubicBezTo>
                    <a:pt x="12548" y="274"/>
                    <a:pt x="11625" y="0"/>
                    <a:pt x="106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8" name="Google Shape;22438;p68"/>
            <p:cNvSpPr/>
            <p:nvPr/>
          </p:nvSpPr>
          <p:spPr>
            <a:xfrm rot="-846151">
              <a:off x="2408960" y="3157895"/>
              <a:ext cx="379896" cy="411926"/>
            </a:xfrm>
            <a:custGeom>
              <a:avLst/>
              <a:gdLst/>
              <a:ahLst/>
              <a:cxnLst/>
              <a:rect l="l" t="t" r="r" b="b"/>
              <a:pathLst>
                <a:path w="11149" h="12089" extrusionOk="0">
                  <a:moveTo>
                    <a:pt x="3319" y="0"/>
                  </a:moveTo>
                  <a:cubicBezTo>
                    <a:pt x="3003" y="0"/>
                    <a:pt x="2686" y="47"/>
                    <a:pt x="2372" y="150"/>
                  </a:cubicBezTo>
                  <a:cubicBezTo>
                    <a:pt x="870" y="624"/>
                    <a:pt x="0" y="2403"/>
                    <a:pt x="277" y="4024"/>
                  </a:cubicBezTo>
                  <a:cubicBezTo>
                    <a:pt x="514" y="5605"/>
                    <a:pt x="1542" y="7147"/>
                    <a:pt x="3321" y="8531"/>
                  </a:cubicBezTo>
                  <a:cubicBezTo>
                    <a:pt x="4823" y="9717"/>
                    <a:pt x="8856" y="11654"/>
                    <a:pt x="10358" y="12089"/>
                  </a:cubicBezTo>
                  <a:lnTo>
                    <a:pt x="10872" y="12089"/>
                  </a:lnTo>
                  <a:cubicBezTo>
                    <a:pt x="11149" y="11417"/>
                    <a:pt x="9686" y="6870"/>
                    <a:pt x="9172" y="5566"/>
                  </a:cubicBezTo>
                  <a:cubicBezTo>
                    <a:pt x="8618" y="4301"/>
                    <a:pt x="7907" y="3115"/>
                    <a:pt x="6997" y="2008"/>
                  </a:cubicBezTo>
                  <a:cubicBezTo>
                    <a:pt x="6063" y="912"/>
                    <a:pt x="4708" y="0"/>
                    <a:pt x="33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39" name="Google Shape;22439;p68"/>
          <p:cNvGrpSpPr/>
          <p:nvPr/>
        </p:nvGrpSpPr>
        <p:grpSpPr>
          <a:xfrm>
            <a:off x="4704637" y="1215407"/>
            <a:ext cx="1049400" cy="1742279"/>
            <a:chOff x="5188906" y="1664270"/>
            <a:chExt cx="1305387" cy="2167283"/>
          </a:xfrm>
        </p:grpSpPr>
        <p:sp>
          <p:nvSpPr>
            <p:cNvPr id="22440" name="Google Shape;22440;p68"/>
            <p:cNvSpPr/>
            <p:nvPr/>
          </p:nvSpPr>
          <p:spPr>
            <a:xfrm rot="-1090368">
              <a:off x="5463472" y="1878767"/>
              <a:ext cx="756255" cy="1881778"/>
            </a:xfrm>
            <a:custGeom>
              <a:avLst/>
              <a:gdLst/>
              <a:ahLst/>
              <a:cxnLst/>
              <a:rect l="l" t="t" r="r" b="b"/>
              <a:pathLst>
                <a:path w="23405" h="58234" extrusionOk="0">
                  <a:moveTo>
                    <a:pt x="23167" y="0"/>
                  </a:moveTo>
                  <a:cubicBezTo>
                    <a:pt x="13877" y="8698"/>
                    <a:pt x="6998" y="21151"/>
                    <a:pt x="3282" y="36016"/>
                  </a:cubicBezTo>
                  <a:cubicBezTo>
                    <a:pt x="1463" y="43409"/>
                    <a:pt x="475" y="50920"/>
                    <a:pt x="1" y="58234"/>
                  </a:cubicBezTo>
                  <a:lnTo>
                    <a:pt x="317" y="58234"/>
                  </a:lnTo>
                  <a:cubicBezTo>
                    <a:pt x="831" y="50959"/>
                    <a:pt x="1819" y="43448"/>
                    <a:pt x="3638" y="36134"/>
                  </a:cubicBezTo>
                  <a:cubicBezTo>
                    <a:pt x="7314" y="21349"/>
                    <a:pt x="14154" y="8935"/>
                    <a:pt x="23405" y="238"/>
                  </a:cubicBezTo>
                  <a:lnTo>
                    <a:pt x="2316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1" name="Google Shape;22441;p68"/>
            <p:cNvSpPr/>
            <p:nvPr/>
          </p:nvSpPr>
          <p:spPr>
            <a:xfrm rot="-1090368">
              <a:off x="5517999" y="2310401"/>
              <a:ext cx="323214" cy="289534"/>
            </a:xfrm>
            <a:custGeom>
              <a:avLst/>
              <a:gdLst/>
              <a:ahLst/>
              <a:cxnLst/>
              <a:rect l="l" t="t" r="r" b="b"/>
              <a:pathLst>
                <a:path w="10003" h="8960" extrusionOk="0">
                  <a:moveTo>
                    <a:pt x="5618" y="1"/>
                  </a:moveTo>
                  <a:cubicBezTo>
                    <a:pt x="5331" y="1"/>
                    <a:pt x="5032" y="165"/>
                    <a:pt x="4823" y="373"/>
                  </a:cubicBezTo>
                  <a:cubicBezTo>
                    <a:pt x="3756" y="1362"/>
                    <a:pt x="3558" y="2943"/>
                    <a:pt x="3440" y="4406"/>
                  </a:cubicBezTo>
                  <a:cubicBezTo>
                    <a:pt x="3334" y="5318"/>
                    <a:pt x="3260" y="6200"/>
                    <a:pt x="3162" y="7105"/>
                  </a:cubicBezTo>
                  <a:lnTo>
                    <a:pt x="3162" y="7105"/>
                  </a:lnTo>
                  <a:cubicBezTo>
                    <a:pt x="3355" y="5243"/>
                    <a:pt x="3300" y="3382"/>
                    <a:pt x="2965" y="1520"/>
                  </a:cubicBezTo>
                  <a:cubicBezTo>
                    <a:pt x="2926" y="1243"/>
                    <a:pt x="2886" y="887"/>
                    <a:pt x="2689" y="650"/>
                  </a:cubicBezTo>
                  <a:cubicBezTo>
                    <a:pt x="2530" y="397"/>
                    <a:pt x="2271" y="220"/>
                    <a:pt x="2032" y="220"/>
                  </a:cubicBezTo>
                  <a:cubicBezTo>
                    <a:pt x="1972" y="220"/>
                    <a:pt x="1914" y="231"/>
                    <a:pt x="1858" y="255"/>
                  </a:cubicBezTo>
                  <a:cubicBezTo>
                    <a:pt x="1542" y="294"/>
                    <a:pt x="1305" y="650"/>
                    <a:pt x="1186" y="927"/>
                  </a:cubicBezTo>
                  <a:cubicBezTo>
                    <a:pt x="0" y="4999"/>
                    <a:pt x="2847" y="8320"/>
                    <a:pt x="2965" y="8399"/>
                  </a:cubicBezTo>
                  <a:cubicBezTo>
                    <a:pt x="3479" y="8834"/>
                    <a:pt x="4507" y="8873"/>
                    <a:pt x="5140" y="8952"/>
                  </a:cubicBezTo>
                  <a:cubicBezTo>
                    <a:pt x="5232" y="8957"/>
                    <a:pt x="5323" y="8960"/>
                    <a:pt x="5414" y="8960"/>
                  </a:cubicBezTo>
                  <a:cubicBezTo>
                    <a:pt x="6025" y="8960"/>
                    <a:pt x="6615" y="8848"/>
                    <a:pt x="7235" y="8675"/>
                  </a:cubicBezTo>
                  <a:cubicBezTo>
                    <a:pt x="7907" y="8478"/>
                    <a:pt x="8579" y="8201"/>
                    <a:pt x="9212" y="7885"/>
                  </a:cubicBezTo>
                  <a:cubicBezTo>
                    <a:pt x="9449" y="7766"/>
                    <a:pt x="9765" y="7608"/>
                    <a:pt x="9844" y="7371"/>
                  </a:cubicBezTo>
                  <a:cubicBezTo>
                    <a:pt x="10002" y="7015"/>
                    <a:pt x="9805" y="6580"/>
                    <a:pt x="9488" y="6382"/>
                  </a:cubicBezTo>
                  <a:cubicBezTo>
                    <a:pt x="9212" y="6185"/>
                    <a:pt x="8816" y="6106"/>
                    <a:pt x="8421" y="6106"/>
                  </a:cubicBezTo>
                  <a:cubicBezTo>
                    <a:pt x="7711" y="6106"/>
                    <a:pt x="7028" y="6238"/>
                    <a:pt x="6368" y="6440"/>
                  </a:cubicBezTo>
                  <a:lnTo>
                    <a:pt x="6368" y="6440"/>
                  </a:lnTo>
                  <a:cubicBezTo>
                    <a:pt x="6982" y="6108"/>
                    <a:pt x="7555" y="5708"/>
                    <a:pt x="8065" y="5236"/>
                  </a:cubicBezTo>
                  <a:cubicBezTo>
                    <a:pt x="8579" y="4722"/>
                    <a:pt x="9093" y="4129"/>
                    <a:pt x="9212" y="3457"/>
                  </a:cubicBezTo>
                  <a:cubicBezTo>
                    <a:pt x="9251" y="3141"/>
                    <a:pt x="9212" y="2824"/>
                    <a:pt x="8974" y="2666"/>
                  </a:cubicBezTo>
                  <a:cubicBezTo>
                    <a:pt x="8882" y="2593"/>
                    <a:pt x="8765" y="2562"/>
                    <a:pt x="8642" y="2562"/>
                  </a:cubicBezTo>
                  <a:cubicBezTo>
                    <a:pt x="8500" y="2562"/>
                    <a:pt x="8350" y="2603"/>
                    <a:pt x="8223" y="2666"/>
                  </a:cubicBezTo>
                  <a:cubicBezTo>
                    <a:pt x="7217" y="3015"/>
                    <a:pt x="6248" y="3666"/>
                    <a:pt x="5503" y="4473"/>
                  </a:cubicBezTo>
                  <a:lnTo>
                    <a:pt x="5503" y="4473"/>
                  </a:lnTo>
                  <a:cubicBezTo>
                    <a:pt x="5934" y="3535"/>
                    <a:pt x="6238" y="2536"/>
                    <a:pt x="6405" y="1520"/>
                  </a:cubicBezTo>
                  <a:cubicBezTo>
                    <a:pt x="6444" y="966"/>
                    <a:pt x="6444" y="255"/>
                    <a:pt x="5891" y="57"/>
                  </a:cubicBezTo>
                  <a:cubicBezTo>
                    <a:pt x="5803" y="18"/>
                    <a:pt x="5711" y="1"/>
                    <a:pt x="5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2" name="Google Shape;22442;p68"/>
            <p:cNvSpPr/>
            <p:nvPr/>
          </p:nvSpPr>
          <p:spPr>
            <a:xfrm rot="-1090368">
              <a:off x="5631304" y="2038632"/>
              <a:ext cx="249123" cy="240966"/>
            </a:xfrm>
            <a:custGeom>
              <a:avLst/>
              <a:gdLst/>
              <a:ahLst/>
              <a:cxnLst/>
              <a:rect l="l" t="t" r="r" b="b"/>
              <a:pathLst>
                <a:path w="7710" h="7457" extrusionOk="0">
                  <a:moveTo>
                    <a:pt x="1977" y="1"/>
                  </a:moveTo>
                  <a:cubicBezTo>
                    <a:pt x="1740" y="40"/>
                    <a:pt x="1542" y="238"/>
                    <a:pt x="1384" y="515"/>
                  </a:cubicBezTo>
                  <a:cubicBezTo>
                    <a:pt x="1" y="3598"/>
                    <a:pt x="1819" y="6563"/>
                    <a:pt x="1898" y="6682"/>
                  </a:cubicBezTo>
                  <a:cubicBezTo>
                    <a:pt x="2254" y="7077"/>
                    <a:pt x="3084" y="7275"/>
                    <a:pt x="3598" y="7354"/>
                  </a:cubicBezTo>
                  <a:cubicBezTo>
                    <a:pt x="3949" y="7429"/>
                    <a:pt x="4316" y="7457"/>
                    <a:pt x="4668" y="7457"/>
                  </a:cubicBezTo>
                  <a:cubicBezTo>
                    <a:pt x="4872" y="7457"/>
                    <a:pt x="5070" y="7448"/>
                    <a:pt x="5259" y="7433"/>
                  </a:cubicBezTo>
                  <a:cubicBezTo>
                    <a:pt x="5852" y="7315"/>
                    <a:pt x="6405" y="7236"/>
                    <a:pt x="6958" y="7038"/>
                  </a:cubicBezTo>
                  <a:cubicBezTo>
                    <a:pt x="7156" y="6959"/>
                    <a:pt x="7393" y="6880"/>
                    <a:pt x="7512" y="6682"/>
                  </a:cubicBezTo>
                  <a:cubicBezTo>
                    <a:pt x="7710" y="6366"/>
                    <a:pt x="7551" y="6050"/>
                    <a:pt x="7354" y="5852"/>
                  </a:cubicBezTo>
                  <a:cubicBezTo>
                    <a:pt x="7117" y="5654"/>
                    <a:pt x="6800" y="5536"/>
                    <a:pt x="6524" y="5496"/>
                  </a:cubicBezTo>
                  <a:cubicBezTo>
                    <a:pt x="6321" y="5469"/>
                    <a:pt x="6119" y="5457"/>
                    <a:pt x="5917" y="5457"/>
                  </a:cubicBezTo>
                  <a:cubicBezTo>
                    <a:pt x="5485" y="5457"/>
                    <a:pt x="5054" y="5512"/>
                    <a:pt x="4625" y="5593"/>
                  </a:cubicBezTo>
                  <a:lnTo>
                    <a:pt x="4625" y="5593"/>
                  </a:lnTo>
                  <a:cubicBezTo>
                    <a:pt x="5225" y="5375"/>
                    <a:pt x="5798" y="5083"/>
                    <a:pt x="6326" y="4745"/>
                  </a:cubicBezTo>
                  <a:cubicBezTo>
                    <a:pt x="6800" y="4389"/>
                    <a:pt x="7314" y="3994"/>
                    <a:pt x="7433" y="3480"/>
                  </a:cubicBezTo>
                  <a:cubicBezTo>
                    <a:pt x="7512" y="3282"/>
                    <a:pt x="7551" y="2966"/>
                    <a:pt x="7354" y="2808"/>
                  </a:cubicBezTo>
                  <a:cubicBezTo>
                    <a:pt x="7254" y="2733"/>
                    <a:pt x="7122" y="2705"/>
                    <a:pt x="6988" y="2705"/>
                  </a:cubicBezTo>
                  <a:cubicBezTo>
                    <a:pt x="6911" y="2705"/>
                    <a:pt x="6833" y="2714"/>
                    <a:pt x="6761" y="2729"/>
                  </a:cubicBezTo>
                  <a:cubicBezTo>
                    <a:pt x="5852" y="2808"/>
                    <a:pt x="5021" y="3282"/>
                    <a:pt x="4349" y="3875"/>
                  </a:cubicBezTo>
                  <a:cubicBezTo>
                    <a:pt x="4325" y="3895"/>
                    <a:pt x="4301" y="3916"/>
                    <a:pt x="4277" y="3936"/>
                  </a:cubicBezTo>
                  <a:lnTo>
                    <a:pt x="4277" y="3936"/>
                  </a:lnTo>
                  <a:cubicBezTo>
                    <a:pt x="4785" y="3192"/>
                    <a:pt x="5177" y="2383"/>
                    <a:pt x="5417" y="1543"/>
                  </a:cubicBezTo>
                  <a:cubicBezTo>
                    <a:pt x="5575" y="1108"/>
                    <a:pt x="5614" y="554"/>
                    <a:pt x="5219" y="317"/>
                  </a:cubicBezTo>
                  <a:cubicBezTo>
                    <a:pt x="5117" y="259"/>
                    <a:pt x="5000" y="233"/>
                    <a:pt x="4878" y="233"/>
                  </a:cubicBezTo>
                  <a:cubicBezTo>
                    <a:pt x="4668" y="233"/>
                    <a:pt x="4445" y="311"/>
                    <a:pt x="4270" y="436"/>
                  </a:cubicBezTo>
                  <a:cubicBezTo>
                    <a:pt x="3282" y="1108"/>
                    <a:pt x="3005" y="2333"/>
                    <a:pt x="2728" y="3480"/>
                  </a:cubicBezTo>
                  <a:cubicBezTo>
                    <a:pt x="2635" y="3871"/>
                    <a:pt x="2533" y="4253"/>
                    <a:pt x="2435" y="4631"/>
                  </a:cubicBezTo>
                  <a:lnTo>
                    <a:pt x="2435" y="4631"/>
                  </a:lnTo>
                  <a:cubicBezTo>
                    <a:pt x="2659" y="3480"/>
                    <a:pt x="2757" y="2303"/>
                    <a:pt x="2728" y="1147"/>
                  </a:cubicBezTo>
                  <a:cubicBezTo>
                    <a:pt x="2728" y="910"/>
                    <a:pt x="2649" y="633"/>
                    <a:pt x="2570" y="396"/>
                  </a:cubicBezTo>
                  <a:cubicBezTo>
                    <a:pt x="2452" y="159"/>
                    <a:pt x="2214" y="1"/>
                    <a:pt x="19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3" name="Google Shape;22443;p68"/>
            <p:cNvSpPr/>
            <p:nvPr/>
          </p:nvSpPr>
          <p:spPr>
            <a:xfrm rot="-1090368">
              <a:off x="5724917" y="1839430"/>
              <a:ext cx="204436" cy="201090"/>
            </a:xfrm>
            <a:custGeom>
              <a:avLst/>
              <a:gdLst/>
              <a:ahLst/>
              <a:cxnLst/>
              <a:rect l="l" t="t" r="r" b="b"/>
              <a:pathLst>
                <a:path w="6327" h="6223" extrusionOk="0">
                  <a:moveTo>
                    <a:pt x="1622" y="0"/>
                  </a:moveTo>
                  <a:cubicBezTo>
                    <a:pt x="1384" y="0"/>
                    <a:pt x="1226" y="198"/>
                    <a:pt x="1108" y="396"/>
                  </a:cubicBezTo>
                  <a:cubicBezTo>
                    <a:pt x="1" y="2966"/>
                    <a:pt x="1503" y="5377"/>
                    <a:pt x="1622" y="5575"/>
                  </a:cubicBezTo>
                  <a:cubicBezTo>
                    <a:pt x="1898" y="5891"/>
                    <a:pt x="2610" y="6049"/>
                    <a:pt x="3005" y="6128"/>
                  </a:cubicBezTo>
                  <a:cubicBezTo>
                    <a:pt x="3245" y="6194"/>
                    <a:pt x="3508" y="6223"/>
                    <a:pt x="3769" y="6223"/>
                  </a:cubicBezTo>
                  <a:cubicBezTo>
                    <a:pt x="3982" y="6223"/>
                    <a:pt x="4194" y="6203"/>
                    <a:pt x="4389" y="6168"/>
                  </a:cubicBezTo>
                  <a:cubicBezTo>
                    <a:pt x="4863" y="6128"/>
                    <a:pt x="5338" y="6049"/>
                    <a:pt x="5773" y="5891"/>
                  </a:cubicBezTo>
                  <a:cubicBezTo>
                    <a:pt x="5931" y="5851"/>
                    <a:pt x="6128" y="5733"/>
                    <a:pt x="6208" y="5575"/>
                  </a:cubicBezTo>
                  <a:cubicBezTo>
                    <a:pt x="6326" y="5338"/>
                    <a:pt x="6247" y="5100"/>
                    <a:pt x="6049" y="4903"/>
                  </a:cubicBezTo>
                  <a:cubicBezTo>
                    <a:pt x="5852" y="4705"/>
                    <a:pt x="5615" y="4665"/>
                    <a:pt x="5377" y="4586"/>
                  </a:cubicBezTo>
                  <a:cubicBezTo>
                    <a:pt x="5221" y="4567"/>
                    <a:pt x="5063" y="4558"/>
                    <a:pt x="4905" y="4558"/>
                  </a:cubicBezTo>
                  <a:cubicBezTo>
                    <a:pt x="4587" y="4558"/>
                    <a:pt x="4266" y="4594"/>
                    <a:pt x="3945" y="4649"/>
                  </a:cubicBezTo>
                  <a:lnTo>
                    <a:pt x="3945" y="4649"/>
                  </a:lnTo>
                  <a:cubicBezTo>
                    <a:pt x="4388" y="4483"/>
                    <a:pt x="4818" y="4261"/>
                    <a:pt x="5219" y="3993"/>
                  </a:cubicBezTo>
                  <a:cubicBezTo>
                    <a:pt x="5615" y="3756"/>
                    <a:pt x="6010" y="3400"/>
                    <a:pt x="6168" y="2966"/>
                  </a:cubicBezTo>
                  <a:cubicBezTo>
                    <a:pt x="6208" y="2768"/>
                    <a:pt x="6208" y="2570"/>
                    <a:pt x="6049" y="2412"/>
                  </a:cubicBezTo>
                  <a:cubicBezTo>
                    <a:pt x="5974" y="2337"/>
                    <a:pt x="5867" y="2309"/>
                    <a:pt x="5759" y="2309"/>
                  </a:cubicBezTo>
                  <a:cubicBezTo>
                    <a:pt x="5696" y="2309"/>
                    <a:pt x="5633" y="2319"/>
                    <a:pt x="5575" y="2333"/>
                  </a:cubicBezTo>
                  <a:cubicBezTo>
                    <a:pt x="4824" y="2412"/>
                    <a:pt x="4152" y="2768"/>
                    <a:pt x="3559" y="3282"/>
                  </a:cubicBezTo>
                  <a:cubicBezTo>
                    <a:pt x="3544" y="3293"/>
                    <a:pt x="3530" y="3305"/>
                    <a:pt x="3516" y="3317"/>
                  </a:cubicBezTo>
                  <a:lnTo>
                    <a:pt x="3516" y="3317"/>
                  </a:lnTo>
                  <a:cubicBezTo>
                    <a:pt x="3908" y="2719"/>
                    <a:pt x="4216" y="2061"/>
                    <a:pt x="4429" y="1384"/>
                  </a:cubicBezTo>
                  <a:cubicBezTo>
                    <a:pt x="4547" y="989"/>
                    <a:pt x="4587" y="554"/>
                    <a:pt x="4231" y="356"/>
                  </a:cubicBezTo>
                  <a:cubicBezTo>
                    <a:pt x="4163" y="302"/>
                    <a:pt x="4085" y="280"/>
                    <a:pt x="4001" y="280"/>
                  </a:cubicBezTo>
                  <a:cubicBezTo>
                    <a:pt x="3842" y="280"/>
                    <a:pt x="3661" y="358"/>
                    <a:pt x="3480" y="435"/>
                  </a:cubicBezTo>
                  <a:cubicBezTo>
                    <a:pt x="2689" y="949"/>
                    <a:pt x="2452" y="1977"/>
                    <a:pt x="2215" y="2926"/>
                  </a:cubicBezTo>
                  <a:cubicBezTo>
                    <a:pt x="2150" y="3132"/>
                    <a:pt x="2090" y="3346"/>
                    <a:pt x="2033" y="3563"/>
                  </a:cubicBezTo>
                  <a:lnTo>
                    <a:pt x="2033" y="3563"/>
                  </a:lnTo>
                  <a:cubicBezTo>
                    <a:pt x="2183" y="2726"/>
                    <a:pt x="2240" y="1858"/>
                    <a:pt x="2215" y="989"/>
                  </a:cubicBezTo>
                  <a:cubicBezTo>
                    <a:pt x="2215" y="752"/>
                    <a:pt x="2215" y="554"/>
                    <a:pt x="2096" y="356"/>
                  </a:cubicBezTo>
                  <a:cubicBezTo>
                    <a:pt x="2017" y="159"/>
                    <a:pt x="1819" y="0"/>
                    <a:pt x="1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4" name="Google Shape;22444;p68"/>
            <p:cNvSpPr/>
            <p:nvPr/>
          </p:nvSpPr>
          <p:spPr>
            <a:xfrm rot="-1090368">
              <a:off x="5837518" y="1685766"/>
              <a:ext cx="164822" cy="168679"/>
            </a:xfrm>
            <a:custGeom>
              <a:avLst/>
              <a:gdLst/>
              <a:ahLst/>
              <a:cxnLst/>
              <a:rect l="l" t="t" r="r" b="b"/>
              <a:pathLst>
                <a:path w="5101" h="5220" extrusionOk="0">
                  <a:moveTo>
                    <a:pt x="1780" y="1"/>
                  </a:moveTo>
                  <a:cubicBezTo>
                    <a:pt x="1582" y="1"/>
                    <a:pt x="1424" y="80"/>
                    <a:pt x="1345" y="238"/>
                  </a:cubicBezTo>
                  <a:cubicBezTo>
                    <a:pt x="1" y="2136"/>
                    <a:pt x="871" y="4310"/>
                    <a:pt x="910" y="4350"/>
                  </a:cubicBezTo>
                  <a:cubicBezTo>
                    <a:pt x="1147" y="4626"/>
                    <a:pt x="1661" y="4864"/>
                    <a:pt x="1978" y="4982"/>
                  </a:cubicBezTo>
                  <a:cubicBezTo>
                    <a:pt x="2294" y="5140"/>
                    <a:pt x="2650" y="5180"/>
                    <a:pt x="3045" y="5219"/>
                  </a:cubicBezTo>
                  <a:cubicBezTo>
                    <a:pt x="3440" y="5219"/>
                    <a:pt x="3796" y="5219"/>
                    <a:pt x="4192" y="5180"/>
                  </a:cubicBezTo>
                  <a:cubicBezTo>
                    <a:pt x="4350" y="5180"/>
                    <a:pt x="4508" y="5140"/>
                    <a:pt x="4587" y="5022"/>
                  </a:cubicBezTo>
                  <a:cubicBezTo>
                    <a:pt x="4745" y="4864"/>
                    <a:pt x="4705" y="4626"/>
                    <a:pt x="4587" y="4468"/>
                  </a:cubicBezTo>
                  <a:cubicBezTo>
                    <a:pt x="4508" y="4350"/>
                    <a:pt x="4271" y="4231"/>
                    <a:pt x="4112" y="4192"/>
                  </a:cubicBezTo>
                  <a:cubicBezTo>
                    <a:pt x="3728" y="4070"/>
                    <a:pt x="3334" y="4032"/>
                    <a:pt x="2934" y="4028"/>
                  </a:cubicBezTo>
                  <a:lnTo>
                    <a:pt x="2934" y="4028"/>
                  </a:lnTo>
                  <a:cubicBezTo>
                    <a:pt x="3334" y="3960"/>
                    <a:pt x="3728" y="3839"/>
                    <a:pt x="4112" y="3678"/>
                  </a:cubicBezTo>
                  <a:cubicBezTo>
                    <a:pt x="4429" y="3559"/>
                    <a:pt x="4785" y="3361"/>
                    <a:pt x="4982" y="3005"/>
                  </a:cubicBezTo>
                  <a:cubicBezTo>
                    <a:pt x="5022" y="2847"/>
                    <a:pt x="5101" y="2689"/>
                    <a:pt x="4982" y="2571"/>
                  </a:cubicBezTo>
                  <a:cubicBezTo>
                    <a:pt x="4903" y="2452"/>
                    <a:pt x="4745" y="2412"/>
                    <a:pt x="4587" y="2412"/>
                  </a:cubicBezTo>
                  <a:cubicBezTo>
                    <a:pt x="4536" y="2409"/>
                    <a:pt x="4485" y="2407"/>
                    <a:pt x="4434" y="2407"/>
                  </a:cubicBezTo>
                  <a:cubicBezTo>
                    <a:pt x="3919" y="2407"/>
                    <a:pt x="3407" y="2576"/>
                    <a:pt x="2923" y="2810"/>
                  </a:cubicBezTo>
                  <a:lnTo>
                    <a:pt x="2923" y="2810"/>
                  </a:lnTo>
                  <a:cubicBezTo>
                    <a:pt x="3316" y="2404"/>
                    <a:pt x="3655" y="1947"/>
                    <a:pt x="3915" y="1464"/>
                  </a:cubicBezTo>
                  <a:cubicBezTo>
                    <a:pt x="4033" y="1187"/>
                    <a:pt x="4152" y="831"/>
                    <a:pt x="3915" y="633"/>
                  </a:cubicBezTo>
                  <a:cubicBezTo>
                    <a:pt x="3816" y="574"/>
                    <a:pt x="3697" y="545"/>
                    <a:pt x="3579" y="545"/>
                  </a:cubicBezTo>
                  <a:cubicBezTo>
                    <a:pt x="3460" y="545"/>
                    <a:pt x="3342" y="574"/>
                    <a:pt x="3243" y="633"/>
                  </a:cubicBezTo>
                  <a:cubicBezTo>
                    <a:pt x="2571" y="910"/>
                    <a:pt x="2175" y="1740"/>
                    <a:pt x="1859" y="2412"/>
                  </a:cubicBezTo>
                  <a:cubicBezTo>
                    <a:pt x="1622" y="2887"/>
                    <a:pt x="1424" y="3401"/>
                    <a:pt x="1187" y="3875"/>
                  </a:cubicBezTo>
                  <a:cubicBezTo>
                    <a:pt x="1622" y="2887"/>
                    <a:pt x="1978" y="1859"/>
                    <a:pt x="2136" y="831"/>
                  </a:cubicBezTo>
                  <a:cubicBezTo>
                    <a:pt x="2175" y="673"/>
                    <a:pt x="2175" y="475"/>
                    <a:pt x="2136" y="357"/>
                  </a:cubicBezTo>
                  <a:cubicBezTo>
                    <a:pt x="2057" y="159"/>
                    <a:pt x="1938" y="1"/>
                    <a:pt x="1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5" name="Google Shape;22445;p68"/>
            <p:cNvSpPr/>
            <p:nvPr/>
          </p:nvSpPr>
          <p:spPr>
            <a:xfrm rot="-1090368">
              <a:off x="5603931" y="2856564"/>
              <a:ext cx="318109" cy="450975"/>
            </a:xfrm>
            <a:custGeom>
              <a:avLst/>
              <a:gdLst/>
              <a:ahLst/>
              <a:cxnLst/>
              <a:rect l="l" t="t" r="r" b="b"/>
              <a:pathLst>
                <a:path w="9845" h="13956" extrusionOk="0">
                  <a:moveTo>
                    <a:pt x="8975" y="0"/>
                  </a:moveTo>
                  <a:cubicBezTo>
                    <a:pt x="8026" y="40"/>
                    <a:pt x="7196" y="712"/>
                    <a:pt x="6484" y="1384"/>
                  </a:cubicBezTo>
                  <a:cubicBezTo>
                    <a:pt x="3598" y="4230"/>
                    <a:pt x="1503" y="8658"/>
                    <a:pt x="277" y="12612"/>
                  </a:cubicBezTo>
                  <a:lnTo>
                    <a:pt x="1" y="13956"/>
                  </a:lnTo>
                  <a:cubicBezTo>
                    <a:pt x="277" y="12967"/>
                    <a:pt x="1503" y="10793"/>
                    <a:pt x="5377" y="6602"/>
                  </a:cubicBezTo>
                  <a:cubicBezTo>
                    <a:pt x="6761" y="4982"/>
                    <a:pt x="8224" y="3519"/>
                    <a:pt x="9410" y="1779"/>
                  </a:cubicBezTo>
                  <a:cubicBezTo>
                    <a:pt x="9607" y="1542"/>
                    <a:pt x="9766" y="1265"/>
                    <a:pt x="9805" y="949"/>
                  </a:cubicBezTo>
                  <a:cubicBezTo>
                    <a:pt x="9845" y="593"/>
                    <a:pt x="9726" y="277"/>
                    <a:pt x="9449" y="119"/>
                  </a:cubicBezTo>
                  <a:cubicBezTo>
                    <a:pt x="9331" y="0"/>
                    <a:pt x="9133" y="0"/>
                    <a:pt x="89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6" name="Google Shape;22446;p68"/>
            <p:cNvSpPr/>
            <p:nvPr/>
          </p:nvSpPr>
          <p:spPr>
            <a:xfrm rot="-1090368">
              <a:off x="5483658" y="3120609"/>
              <a:ext cx="178878" cy="523003"/>
            </a:xfrm>
            <a:custGeom>
              <a:avLst/>
              <a:gdLst/>
              <a:ahLst/>
              <a:cxnLst/>
              <a:rect l="l" t="t" r="r" b="b"/>
              <a:pathLst>
                <a:path w="5536" h="16185" extrusionOk="0">
                  <a:moveTo>
                    <a:pt x="791" y="0"/>
                  </a:moveTo>
                  <a:cubicBezTo>
                    <a:pt x="751" y="0"/>
                    <a:pt x="712" y="5"/>
                    <a:pt x="672" y="15"/>
                  </a:cubicBezTo>
                  <a:cubicBezTo>
                    <a:pt x="317" y="54"/>
                    <a:pt x="119" y="371"/>
                    <a:pt x="79" y="766"/>
                  </a:cubicBezTo>
                  <a:cubicBezTo>
                    <a:pt x="0" y="1043"/>
                    <a:pt x="79" y="1399"/>
                    <a:pt x="158" y="1715"/>
                  </a:cubicBezTo>
                  <a:cubicBezTo>
                    <a:pt x="751" y="3731"/>
                    <a:pt x="1661" y="5589"/>
                    <a:pt x="2491" y="7526"/>
                  </a:cubicBezTo>
                  <a:cubicBezTo>
                    <a:pt x="4823" y="12666"/>
                    <a:pt x="5258" y="15196"/>
                    <a:pt x="5219" y="16184"/>
                  </a:cubicBezTo>
                  <a:lnTo>
                    <a:pt x="5416" y="14800"/>
                  </a:lnTo>
                  <a:cubicBezTo>
                    <a:pt x="5535" y="10689"/>
                    <a:pt x="4942" y="5787"/>
                    <a:pt x="3084" y="2189"/>
                  </a:cubicBezTo>
                  <a:cubicBezTo>
                    <a:pt x="2649" y="1359"/>
                    <a:pt x="2056" y="450"/>
                    <a:pt x="1147" y="133"/>
                  </a:cubicBezTo>
                  <a:cubicBezTo>
                    <a:pt x="1028" y="44"/>
                    <a:pt x="910" y="0"/>
                    <a:pt x="7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7" name="Google Shape;22447;p68"/>
            <p:cNvSpPr/>
            <p:nvPr/>
          </p:nvSpPr>
          <p:spPr>
            <a:xfrm rot="-1090368">
              <a:off x="5536318" y="2596826"/>
              <a:ext cx="102234" cy="453657"/>
            </a:xfrm>
            <a:custGeom>
              <a:avLst/>
              <a:gdLst/>
              <a:ahLst/>
              <a:cxnLst/>
              <a:rect l="l" t="t" r="r" b="b"/>
              <a:pathLst>
                <a:path w="3164" h="14039" extrusionOk="0">
                  <a:moveTo>
                    <a:pt x="612" y="0"/>
                  </a:moveTo>
                  <a:cubicBezTo>
                    <a:pt x="362" y="0"/>
                    <a:pt x="153" y="220"/>
                    <a:pt x="80" y="439"/>
                  </a:cubicBezTo>
                  <a:cubicBezTo>
                    <a:pt x="1" y="676"/>
                    <a:pt x="1" y="993"/>
                    <a:pt x="1" y="1230"/>
                  </a:cubicBezTo>
                  <a:cubicBezTo>
                    <a:pt x="80" y="2969"/>
                    <a:pt x="475" y="4709"/>
                    <a:pt x="831" y="6409"/>
                  </a:cubicBezTo>
                  <a:cubicBezTo>
                    <a:pt x="1780" y="11113"/>
                    <a:pt x="1740" y="13248"/>
                    <a:pt x="1464" y="14039"/>
                  </a:cubicBezTo>
                  <a:lnTo>
                    <a:pt x="1859" y="12971"/>
                  </a:lnTo>
                  <a:cubicBezTo>
                    <a:pt x="2729" y="9611"/>
                    <a:pt x="3163" y="5420"/>
                    <a:pt x="2254" y="2179"/>
                  </a:cubicBezTo>
                  <a:cubicBezTo>
                    <a:pt x="2057" y="1428"/>
                    <a:pt x="1780" y="597"/>
                    <a:pt x="1068" y="162"/>
                  </a:cubicBezTo>
                  <a:cubicBezTo>
                    <a:pt x="950" y="123"/>
                    <a:pt x="831" y="4"/>
                    <a:pt x="673" y="4"/>
                  </a:cubicBezTo>
                  <a:cubicBezTo>
                    <a:pt x="652" y="1"/>
                    <a:pt x="632" y="0"/>
                    <a:pt x="6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48" name="Google Shape;22448;p68"/>
          <p:cNvGrpSpPr/>
          <p:nvPr/>
        </p:nvGrpSpPr>
        <p:grpSpPr>
          <a:xfrm>
            <a:off x="3857644" y="1181577"/>
            <a:ext cx="556159" cy="1707503"/>
            <a:chOff x="3848562" y="1622187"/>
            <a:chExt cx="691826" cy="2124025"/>
          </a:xfrm>
        </p:grpSpPr>
        <p:sp>
          <p:nvSpPr>
            <p:cNvPr id="22449" name="Google Shape;22449;p68"/>
            <p:cNvSpPr/>
            <p:nvPr/>
          </p:nvSpPr>
          <p:spPr>
            <a:xfrm rot="-515078">
              <a:off x="3993856" y="1750507"/>
              <a:ext cx="401239" cy="1976832"/>
            </a:xfrm>
            <a:custGeom>
              <a:avLst/>
              <a:gdLst/>
              <a:ahLst/>
              <a:cxnLst/>
              <a:rect l="l" t="t" r="r" b="b"/>
              <a:pathLst>
                <a:path w="15182" h="74799" extrusionOk="0">
                  <a:moveTo>
                    <a:pt x="14865" y="0"/>
                  </a:moveTo>
                  <a:cubicBezTo>
                    <a:pt x="6682" y="14153"/>
                    <a:pt x="277" y="46097"/>
                    <a:pt x="0" y="74798"/>
                  </a:cubicBezTo>
                  <a:lnTo>
                    <a:pt x="356" y="74798"/>
                  </a:lnTo>
                  <a:cubicBezTo>
                    <a:pt x="672" y="42262"/>
                    <a:pt x="8184" y="12177"/>
                    <a:pt x="15181" y="158"/>
                  </a:cubicBezTo>
                  <a:lnTo>
                    <a:pt x="1486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0" name="Google Shape;22450;p68"/>
            <p:cNvSpPr/>
            <p:nvPr/>
          </p:nvSpPr>
          <p:spPr>
            <a:xfrm rot="-515078">
              <a:off x="3908991" y="2567654"/>
              <a:ext cx="370952" cy="311620"/>
            </a:xfrm>
            <a:custGeom>
              <a:avLst/>
              <a:gdLst/>
              <a:ahLst/>
              <a:cxnLst/>
              <a:rect l="l" t="t" r="r" b="b"/>
              <a:pathLst>
                <a:path w="14036" h="11791" extrusionOk="0">
                  <a:moveTo>
                    <a:pt x="5417" y="0"/>
                  </a:moveTo>
                  <a:cubicBezTo>
                    <a:pt x="4863" y="0"/>
                    <a:pt x="4468" y="475"/>
                    <a:pt x="4231" y="989"/>
                  </a:cubicBezTo>
                  <a:cubicBezTo>
                    <a:pt x="3361" y="2768"/>
                    <a:pt x="3954" y="4784"/>
                    <a:pt x="4508" y="6602"/>
                  </a:cubicBezTo>
                  <a:cubicBezTo>
                    <a:pt x="4730" y="7337"/>
                    <a:pt x="4953" y="8084"/>
                    <a:pt x="5175" y="8823"/>
                  </a:cubicBezTo>
                  <a:lnTo>
                    <a:pt x="5175" y="8823"/>
                  </a:lnTo>
                  <a:cubicBezTo>
                    <a:pt x="4508" y="6895"/>
                    <a:pt x="3594" y="5037"/>
                    <a:pt x="2491" y="3321"/>
                  </a:cubicBezTo>
                  <a:cubicBezTo>
                    <a:pt x="2254" y="2965"/>
                    <a:pt x="1977" y="2609"/>
                    <a:pt x="1661" y="2372"/>
                  </a:cubicBezTo>
                  <a:cubicBezTo>
                    <a:pt x="1463" y="2240"/>
                    <a:pt x="1216" y="2157"/>
                    <a:pt x="982" y="2157"/>
                  </a:cubicBezTo>
                  <a:cubicBezTo>
                    <a:pt x="795" y="2157"/>
                    <a:pt x="615" y="2210"/>
                    <a:pt x="475" y="2333"/>
                  </a:cubicBezTo>
                  <a:cubicBezTo>
                    <a:pt x="119" y="2570"/>
                    <a:pt x="1" y="3044"/>
                    <a:pt x="1" y="3519"/>
                  </a:cubicBezTo>
                  <a:cubicBezTo>
                    <a:pt x="668" y="9052"/>
                    <a:pt x="5737" y="11703"/>
                    <a:pt x="6082" y="11703"/>
                  </a:cubicBezTo>
                  <a:cubicBezTo>
                    <a:pt x="6085" y="11703"/>
                    <a:pt x="6087" y="11703"/>
                    <a:pt x="6089" y="11702"/>
                  </a:cubicBezTo>
                  <a:cubicBezTo>
                    <a:pt x="6276" y="11765"/>
                    <a:pt x="6490" y="11791"/>
                    <a:pt x="6717" y="11791"/>
                  </a:cubicBezTo>
                  <a:cubicBezTo>
                    <a:pt x="7497" y="11791"/>
                    <a:pt x="8442" y="11482"/>
                    <a:pt x="9054" y="11267"/>
                  </a:cubicBezTo>
                  <a:cubicBezTo>
                    <a:pt x="9884" y="10951"/>
                    <a:pt x="10754" y="10477"/>
                    <a:pt x="11466" y="9923"/>
                  </a:cubicBezTo>
                  <a:cubicBezTo>
                    <a:pt x="12256" y="9370"/>
                    <a:pt x="12968" y="8698"/>
                    <a:pt x="13561" y="7986"/>
                  </a:cubicBezTo>
                  <a:cubicBezTo>
                    <a:pt x="13798" y="7709"/>
                    <a:pt x="14035" y="7354"/>
                    <a:pt x="14035" y="6998"/>
                  </a:cubicBezTo>
                  <a:cubicBezTo>
                    <a:pt x="14035" y="6523"/>
                    <a:pt x="13600" y="6049"/>
                    <a:pt x="13126" y="5970"/>
                  </a:cubicBezTo>
                  <a:cubicBezTo>
                    <a:pt x="13003" y="5942"/>
                    <a:pt x="12878" y="5929"/>
                    <a:pt x="12753" y="5929"/>
                  </a:cubicBezTo>
                  <a:cubicBezTo>
                    <a:pt x="12355" y="5929"/>
                    <a:pt x="11955" y="6057"/>
                    <a:pt x="11624" y="6207"/>
                  </a:cubicBezTo>
                  <a:cubicBezTo>
                    <a:pt x="10731" y="6584"/>
                    <a:pt x="9928" y="7130"/>
                    <a:pt x="9180" y="7760"/>
                  </a:cubicBezTo>
                  <a:lnTo>
                    <a:pt x="9180" y="7760"/>
                  </a:lnTo>
                  <a:cubicBezTo>
                    <a:pt x="9781" y="7023"/>
                    <a:pt x="10306" y="6214"/>
                    <a:pt x="10754" y="5337"/>
                  </a:cubicBezTo>
                  <a:cubicBezTo>
                    <a:pt x="11189" y="4428"/>
                    <a:pt x="11466" y="3479"/>
                    <a:pt x="11268" y="2570"/>
                  </a:cubicBezTo>
                  <a:cubicBezTo>
                    <a:pt x="11189" y="2214"/>
                    <a:pt x="10991" y="1819"/>
                    <a:pt x="10596" y="1700"/>
                  </a:cubicBezTo>
                  <a:cubicBezTo>
                    <a:pt x="10548" y="1690"/>
                    <a:pt x="10500" y="1685"/>
                    <a:pt x="10452" y="1685"/>
                  </a:cubicBezTo>
                  <a:cubicBezTo>
                    <a:pt x="10146" y="1685"/>
                    <a:pt x="9852" y="1885"/>
                    <a:pt x="9647" y="2056"/>
                  </a:cubicBezTo>
                  <a:cubicBezTo>
                    <a:pt x="8472" y="3035"/>
                    <a:pt x="7646" y="4325"/>
                    <a:pt x="7131" y="5733"/>
                  </a:cubicBezTo>
                  <a:lnTo>
                    <a:pt x="7131" y="5733"/>
                  </a:lnTo>
                  <a:cubicBezTo>
                    <a:pt x="7195" y="4335"/>
                    <a:pt x="7062" y="2926"/>
                    <a:pt x="6721" y="1582"/>
                  </a:cubicBezTo>
                  <a:cubicBezTo>
                    <a:pt x="6603" y="830"/>
                    <a:pt x="6128" y="0"/>
                    <a:pt x="5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1" name="Google Shape;22451;p68"/>
            <p:cNvSpPr/>
            <p:nvPr/>
          </p:nvSpPr>
          <p:spPr>
            <a:xfrm rot="-515078">
              <a:off x="3970633" y="2304172"/>
              <a:ext cx="273774" cy="234765"/>
            </a:xfrm>
            <a:custGeom>
              <a:avLst/>
              <a:gdLst/>
              <a:ahLst/>
              <a:cxnLst/>
              <a:rect l="l" t="t" r="r" b="b"/>
              <a:pathLst>
                <a:path w="10359" h="8883" extrusionOk="0">
                  <a:moveTo>
                    <a:pt x="3978" y="1"/>
                  </a:moveTo>
                  <a:cubicBezTo>
                    <a:pt x="3612" y="1"/>
                    <a:pt x="3351" y="376"/>
                    <a:pt x="3163" y="715"/>
                  </a:cubicBezTo>
                  <a:cubicBezTo>
                    <a:pt x="2491" y="1980"/>
                    <a:pt x="2886" y="3522"/>
                    <a:pt x="3281" y="4906"/>
                  </a:cubicBezTo>
                  <a:cubicBezTo>
                    <a:pt x="3439" y="5399"/>
                    <a:pt x="3578" y="5893"/>
                    <a:pt x="3716" y="6386"/>
                  </a:cubicBezTo>
                  <a:lnTo>
                    <a:pt x="3716" y="6386"/>
                  </a:lnTo>
                  <a:cubicBezTo>
                    <a:pt x="3247" y="4994"/>
                    <a:pt x="2617" y="3631"/>
                    <a:pt x="1858" y="2375"/>
                  </a:cubicBezTo>
                  <a:cubicBezTo>
                    <a:pt x="1661" y="2099"/>
                    <a:pt x="1463" y="1862"/>
                    <a:pt x="1226" y="1664"/>
                  </a:cubicBezTo>
                  <a:cubicBezTo>
                    <a:pt x="1091" y="1552"/>
                    <a:pt x="906" y="1478"/>
                    <a:pt x="721" y="1478"/>
                  </a:cubicBezTo>
                  <a:cubicBezTo>
                    <a:pt x="579" y="1478"/>
                    <a:pt x="436" y="1521"/>
                    <a:pt x="316" y="1624"/>
                  </a:cubicBezTo>
                  <a:cubicBezTo>
                    <a:pt x="79" y="1782"/>
                    <a:pt x="0" y="2138"/>
                    <a:pt x="0" y="2494"/>
                  </a:cubicBezTo>
                  <a:cubicBezTo>
                    <a:pt x="316" y="6685"/>
                    <a:pt x="4191" y="8780"/>
                    <a:pt x="4349" y="8819"/>
                  </a:cubicBezTo>
                  <a:cubicBezTo>
                    <a:pt x="4481" y="8864"/>
                    <a:pt x="4635" y="8882"/>
                    <a:pt x="4801" y="8882"/>
                  </a:cubicBezTo>
                  <a:cubicBezTo>
                    <a:pt x="5378" y="8882"/>
                    <a:pt x="6102" y="8657"/>
                    <a:pt x="6563" y="8503"/>
                  </a:cubicBezTo>
                  <a:cubicBezTo>
                    <a:pt x="7195" y="8266"/>
                    <a:pt x="7828" y="7910"/>
                    <a:pt x="8381" y="7515"/>
                  </a:cubicBezTo>
                  <a:cubicBezTo>
                    <a:pt x="8974" y="7080"/>
                    <a:pt x="9488" y="6645"/>
                    <a:pt x="9963" y="6092"/>
                  </a:cubicBezTo>
                  <a:cubicBezTo>
                    <a:pt x="10160" y="5854"/>
                    <a:pt x="10358" y="5657"/>
                    <a:pt x="10358" y="5340"/>
                  </a:cubicBezTo>
                  <a:cubicBezTo>
                    <a:pt x="10358" y="4945"/>
                    <a:pt x="10002" y="4668"/>
                    <a:pt x="9686" y="4550"/>
                  </a:cubicBezTo>
                  <a:cubicBezTo>
                    <a:pt x="9591" y="4529"/>
                    <a:pt x="9492" y="4519"/>
                    <a:pt x="9393" y="4519"/>
                  </a:cubicBezTo>
                  <a:cubicBezTo>
                    <a:pt x="9121" y="4519"/>
                    <a:pt x="8839" y="4592"/>
                    <a:pt x="8579" y="4708"/>
                  </a:cubicBezTo>
                  <a:cubicBezTo>
                    <a:pt x="7903" y="4967"/>
                    <a:pt x="7297" y="5365"/>
                    <a:pt x="6730" y="5828"/>
                  </a:cubicBezTo>
                  <a:lnTo>
                    <a:pt x="6730" y="5828"/>
                  </a:lnTo>
                  <a:cubicBezTo>
                    <a:pt x="7191" y="5273"/>
                    <a:pt x="7593" y="4664"/>
                    <a:pt x="7946" y="4036"/>
                  </a:cubicBezTo>
                  <a:cubicBezTo>
                    <a:pt x="8302" y="3443"/>
                    <a:pt x="8539" y="2692"/>
                    <a:pt x="8381" y="1980"/>
                  </a:cubicBezTo>
                  <a:cubicBezTo>
                    <a:pt x="8342" y="1703"/>
                    <a:pt x="8184" y="1387"/>
                    <a:pt x="7907" y="1348"/>
                  </a:cubicBezTo>
                  <a:cubicBezTo>
                    <a:pt x="7877" y="1343"/>
                    <a:pt x="7848" y="1341"/>
                    <a:pt x="7820" y="1341"/>
                  </a:cubicBezTo>
                  <a:cubicBezTo>
                    <a:pt x="7580" y="1341"/>
                    <a:pt x="7372" y="1479"/>
                    <a:pt x="7195" y="1585"/>
                  </a:cubicBezTo>
                  <a:cubicBezTo>
                    <a:pt x="6347" y="2279"/>
                    <a:pt x="5686" y="3237"/>
                    <a:pt x="5288" y="4237"/>
                  </a:cubicBezTo>
                  <a:lnTo>
                    <a:pt x="5288" y="4237"/>
                  </a:lnTo>
                  <a:cubicBezTo>
                    <a:pt x="5346" y="3216"/>
                    <a:pt x="5261" y="2186"/>
                    <a:pt x="5021" y="1189"/>
                  </a:cubicBezTo>
                  <a:cubicBezTo>
                    <a:pt x="4863" y="676"/>
                    <a:pt x="4586" y="3"/>
                    <a:pt x="4033" y="3"/>
                  </a:cubicBezTo>
                  <a:cubicBezTo>
                    <a:pt x="4014" y="2"/>
                    <a:pt x="3996" y="1"/>
                    <a:pt x="39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2" name="Google Shape;22452;p68"/>
            <p:cNvSpPr/>
            <p:nvPr/>
          </p:nvSpPr>
          <p:spPr>
            <a:xfrm rot="-515078">
              <a:off x="4022034" y="2054151"/>
              <a:ext cx="228845" cy="201703"/>
            </a:xfrm>
            <a:custGeom>
              <a:avLst/>
              <a:gdLst/>
              <a:ahLst/>
              <a:cxnLst/>
              <a:rect l="l" t="t" r="r" b="b"/>
              <a:pathLst>
                <a:path w="8659" h="7632" extrusionOk="0">
                  <a:moveTo>
                    <a:pt x="4012" y="0"/>
                  </a:moveTo>
                  <a:cubicBezTo>
                    <a:pt x="3714" y="0"/>
                    <a:pt x="3453" y="210"/>
                    <a:pt x="3282" y="450"/>
                  </a:cubicBezTo>
                  <a:cubicBezTo>
                    <a:pt x="2531" y="1439"/>
                    <a:pt x="2610" y="2783"/>
                    <a:pt x="2728" y="4009"/>
                  </a:cubicBezTo>
                  <a:cubicBezTo>
                    <a:pt x="2768" y="4458"/>
                    <a:pt x="2807" y="4889"/>
                    <a:pt x="2846" y="5319"/>
                  </a:cubicBezTo>
                  <a:lnTo>
                    <a:pt x="2846" y="5319"/>
                  </a:lnTo>
                  <a:cubicBezTo>
                    <a:pt x="2682" y="4086"/>
                    <a:pt x="2374" y="2879"/>
                    <a:pt x="1938" y="1716"/>
                  </a:cubicBezTo>
                  <a:cubicBezTo>
                    <a:pt x="1819" y="1439"/>
                    <a:pt x="1740" y="1202"/>
                    <a:pt x="1542" y="1004"/>
                  </a:cubicBezTo>
                  <a:cubicBezTo>
                    <a:pt x="1396" y="857"/>
                    <a:pt x="1184" y="776"/>
                    <a:pt x="988" y="776"/>
                  </a:cubicBezTo>
                  <a:cubicBezTo>
                    <a:pt x="919" y="776"/>
                    <a:pt x="853" y="786"/>
                    <a:pt x="791" y="806"/>
                  </a:cubicBezTo>
                  <a:cubicBezTo>
                    <a:pt x="554" y="964"/>
                    <a:pt x="396" y="1202"/>
                    <a:pt x="356" y="1518"/>
                  </a:cubicBezTo>
                  <a:cubicBezTo>
                    <a:pt x="1" y="5115"/>
                    <a:pt x="2887" y="7448"/>
                    <a:pt x="3084" y="7487"/>
                  </a:cubicBezTo>
                  <a:cubicBezTo>
                    <a:pt x="3287" y="7598"/>
                    <a:pt x="3584" y="7631"/>
                    <a:pt x="3900" y="7631"/>
                  </a:cubicBezTo>
                  <a:cubicBezTo>
                    <a:pt x="4261" y="7631"/>
                    <a:pt x="4647" y="7588"/>
                    <a:pt x="4942" y="7567"/>
                  </a:cubicBezTo>
                  <a:cubicBezTo>
                    <a:pt x="5535" y="7487"/>
                    <a:pt x="6089" y="7290"/>
                    <a:pt x="6642" y="7053"/>
                  </a:cubicBezTo>
                  <a:cubicBezTo>
                    <a:pt x="7156" y="6776"/>
                    <a:pt x="7670" y="6460"/>
                    <a:pt x="8145" y="6104"/>
                  </a:cubicBezTo>
                  <a:cubicBezTo>
                    <a:pt x="8342" y="5946"/>
                    <a:pt x="8540" y="5788"/>
                    <a:pt x="8619" y="5550"/>
                  </a:cubicBezTo>
                  <a:cubicBezTo>
                    <a:pt x="8659" y="5274"/>
                    <a:pt x="8461" y="4957"/>
                    <a:pt x="8145" y="4799"/>
                  </a:cubicBezTo>
                  <a:cubicBezTo>
                    <a:pt x="8006" y="4740"/>
                    <a:pt x="7848" y="4720"/>
                    <a:pt x="7690" y="4720"/>
                  </a:cubicBezTo>
                  <a:cubicBezTo>
                    <a:pt x="7532" y="4720"/>
                    <a:pt x="7374" y="4740"/>
                    <a:pt x="7235" y="4760"/>
                  </a:cubicBezTo>
                  <a:cubicBezTo>
                    <a:pt x="6659" y="4850"/>
                    <a:pt x="6132" y="5055"/>
                    <a:pt x="5632" y="5314"/>
                  </a:cubicBezTo>
                  <a:lnTo>
                    <a:pt x="5632" y="5314"/>
                  </a:lnTo>
                  <a:cubicBezTo>
                    <a:pt x="6074" y="4952"/>
                    <a:pt x="6478" y="4541"/>
                    <a:pt x="6840" y="4088"/>
                  </a:cubicBezTo>
                  <a:cubicBezTo>
                    <a:pt x="7235" y="3613"/>
                    <a:pt x="7512" y="3020"/>
                    <a:pt x="7512" y="2427"/>
                  </a:cubicBezTo>
                  <a:cubicBezTo>
                    <a:pt x="7472" y="2190"/>
                    <a:pt x="7433" y="1913"/>
                    <a:pt x="7156" y="1795"/>
                  </a:cubicBezTo>
                  <a:cubicBezTo>
                    <a:pt x="7101" y="1773"/>
                    <a:pt x="7043" y="1763"/>
                    <a:pt x="6983" y="1763"/>
                  </a:cubicBezTo>
                  <a:cubicBezTo>
                    <a:pt x="6829" y="1763"/>
                    <a:pt x="6666" y="1828"/>
                    <a:pt x="6524" y="1913"/>
                  </a:cubicBezTo>
                  <a:cubicBezTo>
                    <a:pt x="5693" y="2348"/>
                    <a:pt x="4982" y="3099"/>
                    <a:pt x="4507" y="3890"/>
                  </a:cubicBezTo>
                  <a:cubicBezTo>
                    <a:pt x="4502" y="3898"/>
                    <a:pt x="4497" y="3907"/>
                    <a:pt x="4491" y="3915"/>
                  </a:cubicBezTo>
                  <a:lnTo>
                    <a:pt x="4491" y="3915"/>
                  </a:lnTo>
                  <a:cubicBezTo>
                    <a:pt x="4720" y="3041"/>
                    <a:pt x="4823" y="2126"/>
                    <a:pt x="4784" y="1202"/>
                  </a:cubicBezTo>
                  <a:cubicBezTo>
                    <a:pt x="4745" y="727"/>
                    <a:pt x="4587" y="134"/>
                    <a:pt x="4152" y="16"/>
                  </a:cubicBezTo>
                  <a:cubicBezTo>
                    <a:pt x="4104" y="5"/>
                    <a:pt x="4058" y="0"/>
                    <a:pt x="40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3" name="Google Shape;22453;p68"/>
            <p:cNvSpPr/>
            <p:nvPr/>
          </p:nvSpPr>
          <p:spPr>
            <a:xfrm rot="-515078">
              <a:off x="4084794" y="1817250"/>
              <a:ext cx="201677" cy="179292"/>
            </a:xfrm>
            <a:custGeom>
              <a:avLst/>
              <a:gdLst/>
              <a:ahLst/>
              <a:cxnLst/>
              <a:rect l="l" t="t" r="r" b="b"/>
              <a:pathLst>
                <a:path w="7631" h="6784" extrusionOk="0">
                  <a:moveTo>
                    <a:pt x="3563" y="0"/>
                  </a:moveTo>
                  <a:cubicBezTo>
                    <a:pt x="3290" y="0"/>
                    <a:pt x="3094" y="178"/>
                    <a:pt x="2926" y="413"/>
                  </a:cubicBezTo>
                  <a:cubicBezTo>
                    <a:pt x="2293" y="1243"/>
                    <a:pt x="2333" y="2429"/>
                    <a:pt x="2412" y="3497"/>
                  </a:cubicBezTo>
                  <a:cubicBezTo>
                    <a:pt x="2491" y="4248"/>
                    <a:pt x="2570" y="5039"/>
                    <a:pt x="2610" y="5790"/>
                  </a:cubicBezTo>
                  <a:cubicBezTo>
                    <a:pt x="2530" y="4287"/>
                    <a:pt x="2214" y="2825"/>
                    <a:pt x="1700" y="1441"/>
                  </a:cubicBezTo>
                  <a:cubicBezTo>
                    <a:pt x="1582" y="1164"/>
                    <a:pt x="1503" y="927"/>
                    <a:pt x="1344" y="769"/>
                  </a:cubicBezTo>
                  <a:cubicBezTo>
                    <a:pt x="1233" y="685"/>
                    <a:pt x="1062" y="601"/>
                    <a:pt x="901" y="601"/>
                  </a:cubicBezTo>
                  <a:cubicBezTo>
                    <a:pt x="835" y="601"/>
                    <a:pt x="770" y="616"/>
                    <a:pt x="712" y="650"/>
                  </a:cubicBezTo>
                  <a:cubicBezTo>
                    <a:pt x="435" y="729"/>
                    <a:pt x="356" y="1006"/>
                    <a:pt x="317" y="1243"/>
                  </a:cubicBezTo>
                  <a:cubicBezTo>
                    <a:pt x="0" y="4406"/>
                    <a:pt x="2530" y="6462"/>
                    <a:pt x="2689" y="6620"/>
                  </a:cubicBezTo>
                  <a:cubicBezTo>
                    <a:pt x="2922" y="6747"/>
                    <a:pt x="3259" y="6784"/>
                    <a:pt x="3588" y="6784"/>
                  </a:cubicBezTo>
                  <a:cubicBezTo>
                    <a:pt x="3871" y="6784"/>
                    <a:pt x="4148" y="6757"/>
                    <a:pt x="4349" y="6739"/>
                  </a:cubicBezTo>
                  <a:cubicBezTo>
                    <a:pt x="4863" y="6659"/>
                    <a:pt x="5337" y="6541"/>
                    <a:pt x="5851" y="6264"/>
                  </a:cubicBezTo>
                  <a:cubicBezTo>
                    <a:pt x="6286" y="6027"/>
                    <a:pt x="6721" y="5750"/>
                    <a:pt x="7156" y="5434"/>
                  </a:cubicBezTo>
                  <a:cubicBezTo>
                    <a:pt x="7354" y="5276"/>
                    <a:pt x="7512" y="5157"/>
                    <a:pt x="7551" y="4960"/>
                  </a:cubicBezTo>
                  <a:cubicBezTo>
                    <a:pt x="7630" y="4643"/>
                    <a:pt x="7433" y="4367"/>
                    <a:pt x="7156" y="4248"/>
                  </a:cubicBezTo>
                  <a:cubicBezTo>
                    <a:pt x="7017" y="4202"/>
                    <a:pt x="6864" y="4182"/>
                    <a:pt x="6698" y="4182"/>
                  </a:cubicBezTo>
                  <a:cubicBezTo>
                    <a:pt x="6581" y="4182"/>
                    <a:pt x="6457" y="4192"/>
                    <a:pt x="6326" y="4208"/>
                  </a:cubicBezTo>
                  <a:cubicBezTo>
                    <a:pt x="5785" y="4308"/>
                    <a:pt x="5275" y="4510"/>
                    <a:pt x="4785" y="4766"/>
                  </a:cubicBezTo>
                  <a:lnTo>
                    <a:pt x="4785" y="4766"/>
                  </a:lnTo>
                  <a:cubicBezTo>
                    <a:pt x="5227" y="4417"/>
                    <a:pt x="5629" y="4017"/>
                    <a:pt x="5970" y="3576"/>
                  </a:cubicBezTo>
                  <a:cubicBezTo>
                    <a:pt x="6286" y="3180"/>
                    <a:pt x="6563" y="2667"/>
                    <a:pt x="6563" y="2113"/>
                  </a:cubicBezTo>
                  <a:cubicBezTo>
                    <a:pt x="6563" y="1915"/>
                    <a:pt x="6484" y="1678"/>
                    <a:pt x="6286" y="1599"/>
                  </a:cubicBezTo>
                  <a:cubicBezTo>
                    <a:pt x="6240" y="1576"/>
                    <a:pt x="6187" y="1566"/>
                    <a:pt x="6131" y="1566"/>
                  </a:cubicBezTo>
                  <a:cubicBezTo>
                    <a:pt x="5996" y="1566"/>
                    <a:pt x="5845" y="1622"/>
                    <a:pt x="5733" y="1678"/>
                  </a:cubicBezTo>
                  <a:cubicBezTo>
                    <a:pt x="5006" y="2061"/>
                    <a:pt x="4428" y="2628"/>
                    <a:pt x="3997" y="3344"/>
                  </a:cubicBezTo>
                  <a:lnTo>
                    <a:pt x="3997" y="3344"/>
                  </a:lnTo>
                  <a:cubicBezTo>
                    <a:pt x="4193" y="2588"/>
                    <a:pt x="4289" y="1808"/>
                    <a:pt x="4270" y="1046"/>
                  </a:cubicBezTo>
                  <a:cubicBezTo>
                    <a:pt x="4270" y="611"/>
                    <a:pt x="4112" y="97"/>
                    <a:pt x="3716" y="18"/>
                  </a:cubicBezTo>
                  <a:cubicBezTo>
                    <a:pt x="3663" y="6"/>
                    <a:pt x="3612" y="0"/>
                    <a:pt x="35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4" name="Google Shape;22454;p68"/>
            <p:cNvSpPr/>
            <p:nvPr/>
          </p:nvSpPr>
          <p:spPr>
            <a:xfrm rot="-515078">
              <a:off x="4165784" y="1633418"/>
              <a:ext cx="160950" cy="139543"/>
            </a:xfrm>
            <a:custGeom>
              <a:avLst/>
              <a:gdLst/>
              <a:ahLst/>
              <a:cxnLst/>
              <a:rect l="l" t="t" r="r" b="b"/>
              <a:pathLst>
                <a:path w="6090" h="5280" extrusionOk="0">
                  <a:moveTo>
                    <a:pt x="2802" y="1"/>
                  </a:moveTo>
                  <a:cubicBezTo>
                    <a:pt x="2619" y="1"/>
                    <a:pt x="2463" y="136"/>
                    <a:pt x="2333" y="298"/>
                  </a:cubicBezTo>
                  <a:cubicBezTo>
                    <a:pt x="1780" y="1010"/>
                    <a:pt x="1859" y="1919"/>
                    <a:pt x="1938" y="2789"/>
                  </a:cubicBezTo>
                  <a:lnTo>
                    <a:pt x="2096" y="4568"/>
                  </a:lnTo>
                  <a:cubicBezTo>
                    <a:pt x="1978" y="3382"/>
                    <a:pt x="1740" y="2236"/>
                    <a:pt x="1345" y="1129"/>
                  </a:cubicBezTo>
                  <a:cubicBezTo>
                    <a:pt x="1266" y="931"/>
                    <a:pt x="1187" y="812"/>
                    <a:pt x="1068" y="654"/>
                  </a:cubicBezTo>
                  <a:cubicBezTo>
                    <a:pt x="981" y="539"/>
                    <a:pt x="831" y="465"/>
                    <a:pt x="695" y="465"/>
                  </a:cubicBezTo>
                  <a:cubicBezTo>
                    <a:pt x="645" y="465"/>
                    <a:pt x="597" y="475"/>
                    <a:pt x="554" y="496"/>
                  </a:cubicBezTo>
                  <a:cubicBezTo>
                    <a:pt x="357" y="615"/>
                    <a:pt x="317" y="812"/>
                    <a:pt x="278" y="1010"/>
                  </a:cubicBezTo>
                  <a:cubicBezTo>
                    <a:pt x="1" y="3461"/>
                    <a:pt x="1978" y="5082"/>
                    <a:pt x="2175" y="5201"/>
                  </a:cubicBezTo>
                  <a:cubicBezTo>
                    <a:pt x="2353" y="5260"/>
                    <a:pt x="2600" y="5280"/>
                    <a:pt x="2847" y="5280"/>
                  </a:cubicBezTo>
                  <a:cubicBezTo>
                    <a:pt x="3094" y="5280"/>
                    <a:pt x="3342" y="5260"/>
                    <a:pt x="3519" y="5240"/>
                  </a:cubicBezTo>
                  <a:cubicBezTo>
                    <a:pt x="3915" y="5201"/>
                    <a:pt x="4310" y="5082"/>
                    <a:pt x="4705" y="4884"/>
                  </a:cubicBezTo>
                  <a:cubicBezTo>
                    <a:pt x="5061" y="4726"/>
                    <a:pt x="5417" y="4489"/>
                    <a:pt x="5733" y="4252"/>
                  </a:cubicBezTo>
                  <a:cubicBezTo>
                    <a:pt x="5891" y="4133"/>
                    <a:pt x="6010" y="4015"/>
                    <a:pt x="6050" y="3856"/>
                  </a:cubicBezTo>
                  <a:cubicBezTo>
                    <a:pt x="6089" y="3619"/>
                    <a:pt x="5931" y="3422"/>
                    <a:pt x="5733" y="3303"/>
                  </a:cubicBezTo>
                  <a:cubicBezTo>
                    <a:pt x="5618" y="3257"/>
                    <a:pt x="5488" y="3238"/>
                    <a:pt x="5361" y="3238"/>
                  </a:cubicBezTo>
                  <a:cubicBezTo>
                    <a:pt x="5271" y="3238"/>
                    <a:pt x="5183" y="3247"/>
                    <a:pt x="5101" y="3263"/>
                  </a:cubicBezTo>
                  <a:cubicBezTo>
                    <a:pt x="4656" y="3348"/>
                    <a:pt x="4234" y="3524"/>
                    <a:pt x="3835" y="3747"/>
                  </a:cubicBezTo>
                  <a:lnTo>
                    <a:pt x="3835" y="3747"/>
                  </a:lnTo>
                  <a:cubicBezTo>
                    <a:pt x="4193" y="3459"/>
                    <a:pt x="4531" y="3126"/>
                    <a:pt x="4824" y="2750"/>
                  </a:cubicBezTo>
                  <a:cubicBezTo>
                    <a:pt x="5101" y="2433"/>
                    <a:pt x="5298" y="2038"/>
                    <a:pt x="5298" y="1643"/>
                  </a:cubicBezTo>
                  <a:cubicBezTo>
                    <a:pt x="5259" y="1445"/>
                    <a:pt x="5219" y="1247"/>
                    <a:pt x="5061" y="1168"/>
                  </a:cubicBezTo>
                  <a:cubicBezTo>
                    <a:pt x="5015" y="1145"/>
                    <a:pt x="4969" y="1135"/>
                    <a:pt x="4922" y="1135"/>
                  </a:cubicBezTo>
                  <a:cubicBezTo>
                    <a:pt x="4810" y="1135"/>
                    <a:pt x="4699" y="1191"/>
                    <a:pt x="4587" y="1247"/>
                  </a:cubicBezTo>
                  <a:cubicBezTo>
                    <a:pt x="3998" y="1601"/>
                    <a:pt x="3526" y="2071"/>
                    <a:pt x="3171" y="2620"/>
                  </a:cubicBezTo>
                  <a:lnTo>
                    <a:pt x="3171" y="2620"/>
                  </a:lnTo>
                  <a:cubicBezTo>
                    <a:pt x="3318" y="2029"/>
                    <a:pt x="3380" y="1416"/>
                    <a:pt x="3361" y="812"/>
                  </a:cubicBezTo>
                  <a:cubicBezTo>
                    <a:pt x="3361" y="496"/>
                    <a:pt x="3282" y="61"/>
                    <a:pt x="2926" y="22"/>
                  </a:cubicBezTo>
                  <a:cubicBezTo>
                    <a:pt x="2884" y="7"/>
                    <a:pt x="2842" y="1"/>
                    <a:pt x="28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5" name="Google Shape;22455;p68"/>
            <p:cNvSpPr/>
            <p:nvPr/>
          </p:nvSpPr>
          <p:spPr>
            <a:xfrm rot="-515078">
              <a:off x="3905048" y="2822191"/>
              <a:ext cx="168244" cy="367225"/>
            </a:xfrm>
            <a:custGeom>
              <a:avLst/>
              <a:gdLst/>
              <a:ahLst/>
              <a:cxnLst/>
              <a:rect l="l" t="t" r="r" b="b"/>
              <a:pathLst>
                <a:path w="6366" h="13895" extrusionOk="0">
                  <a:moveTo>
                    <a:pt x="632" y="0"/>
                  </a:moveTo>
                  <a:cubicBezTo>
                    <a:pt x="581" y="0"/>
                    <a:pt x="528" y="5"/>
                    <a:pt x="475" y="18"/>
                  </a:cubicBezTo>
                  <a:cubicBezTo>
                    <a:pt x="198" y="136"/>
                    <a:pt x="40" y="413"/>
                    <a:pt x="1" y="729"/>
                  </a:cubicBezTo>
                  <a:cubicBezTo>
                    <a:pt x="1" y="1006"/>
                    <a:pt x="80" y="1323"/>
                    <a:pt x="198" y="1560"/>
                  </a:cubicBezTo>
                  <a:cubicBezTo>
                    <a:pt x="910" y="3299"/>
                    <a:pt x="1977" y="4881"/>
                    <a:pt x="2887" y="6501"/>
                  </a:cubicBezTo>
                  <a:cubicBezTo>
                    <a:pt x="5575" y="10850"/>
                    <a:pt x="6247" y="13024"/>
                    <a:pt x="6326" y="13894"/>
                  </a:cubicBezTo>
                  <a:lnTo>
                    <a:pt x="6366" y="12669"/>
                  </a:lnTo>
                  <a:cubicBezTo>
                    <a:pt x="5970" y="8953"/>
                    <a:pt x="4943" y="4683"/>
                    <a:pt x="2847" y="1639"/>
                  </a:cubicBezTo>
                  <a:cubicBezTo>
                    <a:pt x="2373" y="967"/>
                    <a:pt x="1780" y="216"/>
                    <a:pt x="910" y="18"/>
                  </a:cubicBezTo>
                  <a:cubicBezTo>
                    <a:pt x="831" y="18"/>
                    <a:pt x="734" y="0"/>
                    <a:pt x="6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6" name="Google Shape;22456;p68"/>
            <p:cNvSpPr/>
            <p:nvPr/>
          </p:nvSpPr>
          <p:spPr>
            <a:xfrm rot="-515078">
              <a:off x="4088239" y="3073816"/>
              <a:ext cx="154660" cy="303797"/>
            </a:xfrm>
            <a:custGeom>
              <a:avLst/>
              <a:gdLst/>
              <a:ahLst/>
              <a:cxnLst/>
              <a:rect l="l" t="t" r="r" b="b"/>
              <a:pathLst>
                <a:path w="5852" h="11495" extrusionOk="0">
                  <a:moveTo>
                    <a:pt x="5259" y="0"/>
                  </a:moveTo>
                  <a:cubicBezTo>
                    <a:pt x="5189" y="0"/>
                    <a:pt x="5120" y="10"/>
                    <a:pt x="5061" y="30"/>
                  </a:cubicBezTo>
                  <a:cubicBezTo>
                    <a:pt x="4349" y="188"/>
                    <a:pt x="3796" y="781"/>
                    <a:pt x="3361" y="1295"/>
                  </a:cubicBezTo>
                  <a:cubicBezTo>
                    <a:pt x="1503" y="3746"/>
                    <a:pt x="435" y="7344"/>
                    <a:pt x="1" y="10467"/>
                  </a:cubicBezTo>
                  <a:lnTo>
                    <a:pt x="1" y="11495"/>
                  </a:lnTo>
                  <a:cubicBezTo>
                    <a:pt x="80" y="10743"/>
                    <a:pt x="752" y="8925"/>
                    <a:pt x="3163" y="5367"/>
                  </a:cubicBezTo>
                  <a:cubicBezTo>
                    <a:pt x="4073" y="4023"/>
                    <a:pt x="4982" y="2718"/>
                    <a:pt x="5654" y="1295"/>
                  </a:cubicBezTo>
                  <a:cubicBezTo>
                    <a:pt x="5733" y="1097"/>
                    <a:pt x="5852" y="860"/>
                    <a:pt x="5852" y="623"/>
                  </a:cubicBezTo>
                  <a:cubicBezTo>
                    <a:pt x="5852" y="346"/>
                    <a:pt x="5693" y="109"/>
                    <a:pt x="5456" y="30"/>
                  </a:cubicBezTo>
                  <a:cubicBezTo>
                    <a:pt x="5397" y="10"/>
                    <a:pt x="5328" y="0"/>
                    <a:pt x="5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57" name="Google Shape;22457;p68"/>
          <p:cNvGrpSpPr/>
          <p:nvPr/>
        </p:nvGrpSpPr>
        <p:grpSpPr>
          <a:xfrm>
            <a:off x="3055965" y="1152756"/>
            <a:ext cx="673279" cy="1765142"/>
            <a:chOff x="2798496" y="1505194"/>
            <a:chExt cx="837515" cy="2195723"/>
          </a:xfrm>
        </p:grpSpPr>
        <p:sp>
          <p:nvSpPr>
            <p:cNvPr id="22458" name="Google Shape;22458;p68"/>
            <p:cNvSpPr/>
            <p:nvPr/>
          </p:nvSpPr>
          <p:spPr>
            <a:xfrm rot="-859342">
              <a:off x="2993316" y="2041208"/>
              <a:ext cx="442953" cy="1630270"/>
            </a:xfrm>
            <a:custGeom>
              <a:avLst/>
              <a:gdLst/>
              <a:ahLst/>
              <a:cxnLst/>
              <a:rect l="l" t="t" r="r" b="b"/>
              <a:pathLst>
                <a:path w="13363" h="49181" extrusionOk="0">
                  <a:moveTo>
                    <a:pt x="13086" y="1"/>
                  </a:moveTo>
                  <a:cubicBezTo>
                    <a:pt x="13047" y="40"/>
                    <a:pt x="8263" y="7275"/>
                    <a:pt x="4507" y="19412"/>
                  </a:cubicBezTo>
                  <a:cubicBezTo>
                    <a:pt x="2214" y="26765"/>
                    <a:pt x="40" y="36965"/>
                    <a:pt x="1" y="49141"/>
                  </a:cubicBezTo>
                  <a:lnTo>
                    <a:pt x="317" y="49141"/>
                  </a:lnTo>
                  <a:lnTo>
                    <a:pt x="317" y="49181"/>
                  </a:lnTo>
                  <a:cubicBezTo>
                    <a:pt x="356" y="37083"/>
                    <a:pt x="2531" y="26884"/>
                    <a:pt x="4784" y="19570"/>
                  </a:cubicBezTo>
                  <a:cubicBezTo>
                    <a:pt x="8540" y="7472"/>
                    <a:pt x="13284" y="317"/>
                    <a:pt x="13363" y="198"/>
                  </a:cubicBezTo>
                  <a:lnTo>
                    <a:pt x="130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9" name="Google Shape;22459;p68"/>
            <p:cNvSpPr/>
            <p:nvPr/>
          </p:nvSpPr>
          <p:spPr>
            <a:xfrm rot="-859342">
              <a:off x="3085534" y="1556590"/>
              <a:ext cx="456080" cy="322600"/>
            </a:xfrm>
            <a:custGeom>
              <a:avLst/>
              <a:gdLst/>
              <a:ahLst/>
              <a:cxnLst/>
              <a:rect l="l" t="t" r="r" b="b"/>
              <a:pathLst>
                <a:path w="13759" h="9732" extrusionOk="0">
                  <a:moveTo>
                    <a:pt x="3784" y="0"/>
                  </a:moveTo>
                  <a:cubicBezTo>
                    <a:pt x="1059" y="0"/>
                    <a:pt x="1" y="3209"/>
                    <a:pt x="1" y="3209"/>
                  </a:cubicBezTo>
                  <a:lnTo>
                    <a:pt x="6366" y="5107"/>
                  </a:lnTo>
                  <a:lnTo>
                    <a:pt x="10793" y="9732"/>
                  </a:lnTo>
                  <a:cubicBezTo>
                    <a:pt x="10793" y="9732"/>
                    <a:pt x="13758" y="6411"/>
                    <a:pt x="11189" y="4000"/>
                  </a:cubicBezTo>
                  <a:cubicBezTo>
                    <a:pt x="10426" y="3237"/>
                    <a:pt x="9596" y="2974"/>
                    <a:pt x="8809" y="2974"/>
                  </a:cubicBezTo>
                  <a:cubicBezTo>
                    <a:pt x="8250" y="2974"/>
                    <a:pt x="7712" y="3107"/>
                    <a:pt x="7235" y="3288"/>
                  </a:cubicBezTo>
                  <a:cubicBezTo>
                    <a:pt x="7077" y="2062"/>
                    <a:pt x="6524" y="639"/>
                    <a:pt x="4745" y="125"/>
                  </a:cubicBezTo>
                  <a:cubicBezTo>
                    <a:pt x="4404" y="39"/>
                    <a:pt x="4084" y="0"/>
                    <a:pt x="37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0" name="Google Shape;22460;p68"/>
            <p:cNvSpPr/>
            <p:nvPr/>
          </p:nvSpPr>
          <p:spPr>
            <a:xfrm rot="-859342">
              <a:off x="2992464" y="1576928"/>
              <a:ext cx="596295" cy="456818"/>
            </a:xfrm>
            <a:custGeom>
              <a:avLst/>
              <a:gdLst/>
              <a:ahLst/>
              <a:cxnLst/>
              <a:rect l="l" t="t" r="r" b="b"/>
              <a:pathLst>
                <a:path w="17989" h="13781" extrusionOk="0">
                  <a:moveTo>
                    <a:pt x="3649" y="1"/>
                  </a:moveTo>
                  <a:cubicBezTo>
                    <a:pt x="2319" y="1"/>
                    <a:pt x="1222" y="996"/>
                    <a:pt x="712" y="2256"/>
                  </a:cubicBezTo>
                  <a:cubicBezTo>
                    <a:pt x="0" y="3877"/>
                    <a:pt x="712" y="5933"/>
                    <a:pt x="1344" y="7514"/>
                  </a:cubicBezTo>
                  <a:cubicBezTo>
                    <a:pt x="2254" y="9688"/>
                    <a:pt x="3716" y="12139"/>
                    <a:pt x="5930" y="13167"/>
                  </a:cubicBezTo>
                  <a:cubicBezTo>
                    <a:pt x="6960" y="13640"/>
                    <a:pt x="8069" y="13780"/>
                    <a:pt x="9173" y="13780"/>
                  </a:cubicBezTo>
                  <a:cubicBezTo>
                    <a:pt x="9637" y="13780"/>
                    <a:pt x="10100" y="13756"/>
                    <a:pt x="10556" y="13721"/>
                  </a:cubicBezTo>
                  <a:cubicBezTo>
                    <a:pt x="12137" y="13563"/>
                    <a:pt x="13639" y="13325"/>
                    <a:pt x="15102" y="12614"/>
                  </a:cubicBezTo>
                  <a:cubicBezTo>
                    <a:pt x="16209" y="12060"/>
                    <a:pt x="17474" y="11191"/>
                    <a:pt x="17751" y="9965"/>
                  </a:cubicBezTo>
                  <a:cubicBezTo>
                    <a:pt x="17988" y="8779"/>
                    <a:pt x="17316" y="7474"/>
                    <a:pt x="16209" y="6921"/>
                  </a:cubicBezTo>
                  <a:cubicBezTo>
                    <a:pt x="15797" y="6723"/>
                    <a:pt x="15338" y="6630"/>
                    <a:pt x="14873" y="6630"/>
                  </a:cubicBezTo>
                  <a:cubicBezTo>
                    <a:pt x="14132" y="6630"/>
                    <a:pt x="13376" y="6864"/>
                    <a:pt x="12770" y="7277"/>
                  </a:cubicBezTo>
                  <a:cubicBezTo>
                    <a:pt x="13007" y="5814"/>
                    <a:pt x="12256" y="4272"/>
                    <a:pt x="11030" y="3481"/>
                  </a:cubicBezTo>
                  <a:cubicBezTo>
                    <a:pt x="10449" y="3137"/>
                    <a:pt x="9768" y="2958"/>
                    <a:pt x="9087" y="2958"/>
                  </a:cubicBezTo>
                  <a:cubicBezTo>
                    <a:pt x="8286" y="2958"/>
                    <a:pt x="7485" y="3204"/>
                    <a:pt x="6844" y="3715"/>
                  </a:cubicBezTo>
                  <a:lnTo>
                    <a:pt x="6844" y="3715"/>
                  </a:lnTo>
                  <a:cubicBezTo>
                    <a:pt x="6908" y="3641"/>
                    <a:pt x="6641" y="2729"/>
                    <a:pt x="6602" y="2651"/>
                  </a:cubicBezTo>
                  <a:cubicBezTo>
                    <a:pt x="6484" y="2256"/>
                    <a:pt x="6326" y="1900"/>
                    <a:pt x="6128" y="1544"/>
                  </a:cubicBezTo>
                  <a:cubicBezTo>
                    <a:pt x="5733" y="872"/>
                    <a:pt x="5100" y="279"/>
                    <a:pt x="4309" y="82"/>
                  </a:cubicBezTo>
                  <a:cubicBezTo>
                    <a:pt x="4084" y="27"/>
                    <a:pt x="3864" y="1"/>
                    <a:pt x="36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1" name="Google Shape;22461;p68"/>
            <p:cNvSpPr/>
            <p:nvPr/>
          </p:nvSpPr>
          <p:spPr>
            <a:xfrm rot="-859342">
              <a:off x="3082534" y="1866220"/>
              <a:ext cx="310628" cy="195907"/>
            </a:xfrm>
            <a:custGeom>
              <a:avLst/>
              <a:gdLst/>
              <a:ahLst/>
              <a:cxnLst/>
              <a:rect l="l" t="t" r="r" b="b"/>
              <a:pathLst>
                <a:path w="9371" h="5910" extrusionOk="0">
                  <a:moveTo>
                    <a:pt x="1" y="1"/>
                  </a:moveTo>
                  <a:cubicBezTo>
                    <a:pt x="1" y="1"/>
                    <a:pt x="673" y="3401"/>
                    <a:pt x="3677" y="5022"/>
                  </a:cubicBezTo>
                  <a:cubicBezTo>
                    <a:pt x="4869" y="5705"/>
                    <a:pt x="6022" y="5909"/>
                    <a:pt x="6975" y="5909"/>
                  </a:cubicBezTo>
                  <a:cubicBezTo>
                    <a:pt x="8394" y="5909"/>
                    <a:pt x="9370" y="5457"/>
                    <a:pt x="9370" y="5457"/>
                  </a:cubicBezTo>
                  <a:cubicBezTo>
                    <a:pt x="8257" y="4752"/>
                    <a:pt x="6970" y="4465"/>
                    <a:pt x="5541" y="4465"/>
                  </a:cubicBezTo>
                  <a:cubicBezTo>
                    <a:pt x="5448" y="4465"/>
                    <a:pt x="5353" y="4466"/>
                    <a:pt x="5259" y="4468"/>
                  </a:cubicBezTo>
                  <a:cubicBezTo>
                    <a:pt x="5259" y="4468"/>
                    <a:pt x="6168" y="1701"/>
                    <a:pt x="5614" y="1345"/>
                  </a:cubicBezTo>
                  <a:cubicBezTo>
                    <a:pt x="5576" y="1325"/>
                    <a:pt x="5533" y="1315"/>
                    <a:pt x="5486" y="1315"/>
                  </a:cubicBezTo>
                  <a:cubicBezTo>
                    <a:pt x="4809" y="1315"/>
                    <a:pt x="3321" y="3322"/>
                    <a:pt x="3321" y="3322"/>
                  </a:cubicBezTo>
                  <a:cubicBezTo>
                    <a:pt x="2649" y="1899"/>
                    <a:pt x="1463" y="87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2" name="Google Shape;22462;p68"/>
            <p:cNvSpPr/>
            <p:nvPr/>
          </p:nvSpPr>
          <p:spPr>
            <a:xfrm rot="-859342">
              <a:off x="3138685" y="2173964"/>
              <a:ext cx="251658" cy="144096"/>
            </a:xfrm>
            <a:custGeom>
              <a:avLst/>
              <a:gdLst/>
              <a:ahLst/>
              <a:cxnLst/>
              <a:rect l="l" t="t" r="r" b="b"/>
              <a:pathLst>
                <a:path w="7592" h="4347" extrusionOk="0">
                  <a:moveTo>
                    <a:pt x="5048" y="1"/>
                  </a:moveTo>
                  <a:cubicBezTo>
                    <a:pt x="3083" y="1"/>
                    <a:pt x="600" y="606"/>
                    <a:pt x="1" y="3512"/>
                  </a:cubicBezTo>
                  <a:cubicBezTo>
                    <a:pt x="243" y="4098"/>
                    <a:pt x="823" y="4346"/>
                    <a:pt x="1559" y="4346"/>
                  </a:cubicBezTo>
                  <a:cubicBezTo>
                    <a:pt x="3703" y="4346"/>
                    <a:pt x="7179" y="2251"/>
                    <a:pt x="7591" y="310"/>
                  </a:cubicBezTo>
                  <a:cubicBezTo>
                    <a:pt x="7591" y="310"/>
                    <a:pt x="6452" y="1"/>
                    <a:pt x="50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3" name="Google Shape;22463;p68"/>
            <p:cNvSpPr/>
            <p:nvPr/>
          </p:nvSpPr>
          <p:spPr>
            <a:xfrm rot="-859342">
              <a:off x="3090263" y="2593270"/>
              <a:ext cx="252951" cy="144063"/>
            </a:xfrm>
            <a:custGeom>
              <a:avLst/>
              <a:gdLst/>
              <a:ahLst/>
              <a:cxnLst/>
              <a:rect l="l" t="t" r="r" b="b"/>
              <a:pathLst>
                <a:path w="7631" h="4346" extrusionOk="0">
                  <a:moveTo>
                    <a:pt x="5073" y="0"/>
                  </a:moveTo>
                  <a:cubicBezTo>
                    <a:pt x="3096" y="0"/>
                    <a:pt x="600" y="606"/>
                    <a:pt x="0" y="3511"/>
                  </a:cubicBezTo>
                  <a:cubicBezTo>
                    <a:pt x="233" y="4098"/>
                    <a:pt x="807" y="4346"/>
                    <a:pt x="1543" y="4346"/>
                  </a:cubicBezTo>
                  <a:cubicBezTo>
                    <a:pt x="3683" y="4346"/>
                    <a:pt x="7189" y="2251"/>
                    <a:pt x="7630" y="309"/>
                  </a:cubicBezTo>
                  <a:cubicBezTo>
                    <a:pt x="7630" y="309"/>
                    <a:pt x="6484" y="0"/>
                    <a:pt x="50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4" name="Google Shape;22464;p68"/>
            <p:cNvSpPr/>
            <p:nvPr/>
          </p:nvSpPr>
          <p:spPr>
            <a:xfrm rot="-859342">
              <a:off x="3106821" y="3098661"/>
              <a:ext cx="233294" cy="165874"/>
            </a:xfrm>
            <a:custGeom>
              <a:avLst/>
              <a:gdLst/>
              <a:ahLst/>
              <a:cxnLst/>
              <a:rect l="l" t="t" r="r" b="b"/>
              <a:pathLst>
                <a:path w="7038" h="5004" extrusionOk="0">
                  <a:moveTo>
                    <a:pt x="6083" y="1"/>
                  </a:moveTo>
                  <a:cubicBezTo>
                    <a:pt x="4201" y="1"/>
                    <a:pt x="182" y="463"/>
                    <a:pt x="1" y="4393"/>
                  </a:cubicBezTo>
                  <a:cubicBezTo>
                    <a:pt x="250" y="4820"/>
                    <a:pt x="678" y="5004"/>
                    <a:pt x="1204" y="5004"/>
                  </a:cubicBezTo>
                  <a:cubicBezTo>
                    <a:pt x="3262" y="5004"/>
                    <a:pt x="6818" y="2186"/>
                    <a:pt x="7038" y="45"/>
                  </a:cubicBezTo>
                  <a:cubicBezTo>
                    <a:pt x="7038" y="45"/>
                    <a:pt x="6661" y="1"/>
                    <a:pt x="6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5" name="Google Shape;22465;p68"/>
            <p:cNvSpPr/>
            <p:nvPr/>
          </p:nvSpPr>
          <p:spPr>
            <a:xfrm rot="-859342">
              <a:off x="2949068" y="2263240"/>
              <a:ext cx="240388" cy="255110"/>
            </a:xfrm>
            <a:custGeom>
              <a:avLst/>
              <a:gdLst/>
              <a:ahLst/>
              <a:cxnLst/>
              <a:rect l="l" t="t" r="r" b="b"/>
              <a:pathLst>
                <a:path w="7252" h="7696" extrusionOk="0">
                  <a:moveTo>
                    <a:pt x="1321" y="0"/>
                  </a:moveTo>
                  <a:cubicBezTo>
                    <a:pt x="1" y="2164"/>
                    <a:pt x="1947" y="7696"/>
                    <a:pt x="4066" y="7696"/>
                  </a:cubicBezTo>
                  <a:cubicBezTo>
                    <a:pt x="4231" y="7696"/>
                    <a:pt x="4397" y="7662"/>
                    <a:pt x="4563" y="7591"/>
                  </a:cubicBezTo>
                  <a:cubicBezTo>
                    <a:pt x="7251" y="3242"/>
                    <a:pt x="1321" y="0"/>
                    <a:pt x="13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6" name="Google Shape;22466;p68"/>
            <p:cNvSpPr/>
            <p:nvPr/>
          </p:nvSpPr>
          <p:spPr>
            <a:xfrm rot="-859342">
              <a:off x="2910138" y="2751453"/>
              <a:ext cx="242940" cy="243939"/>
            </a:xfrm>
            <a:custGeom>
              <a:avLst/>
              <a:gdLst/>
              <a:ahLst/>
              <a:cxnLst/>
              <a:rect l="l" t="t" r="r" b="b"/>
              <a:pathLst>
                <a:path w="7329" h="7359" extrusionOk="0">
                  <a:moveTo>
                    <a:pt x="1042" y="0"/>
                  </a:moveTo>
                  <a:lnTo>
                    <a:pt x="1042" y="0"/>
                  </a:lnTo>
                  <a:cubicBezTo>
                    <a:pt x="0" y="2193"/>
                    <a:pt x="2389" y="7358"/>
                    <a:pt x="4435" y="7358"/>
                  </a:cubicBezTo>
                  <a:cubicBezTo>
                    <a:pt x="4640" y="7358"/>
                    <a:pt x="4841" y="7307"/>
                    <a:pt x="5035" y="7195"/>
                  </a:cubicBezTo>
                  <a:cubicBezTo>
                    <a:pt x="7328" y="2609"/>
                    <a:pt x="1043" y="0"/>
                    <a:pt x="10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67" name="Google Shape;22467;p68"/>
          <p:cNvGrpSpPr/>
          <p:nvPr/>
        </p:nvGrpSpPr>
        <p:grpSpPr>
          <a:xfrm>
            <a:off x="1634463" y="1073764"/>
            <a:ext cx="720332" cy="1742338"/>
            <a:chOff x="1417752" y="1488075"/>
            <a:chExt cx="896047" cy="2167357"/>
          </a:xfrm>
        </p:grpSpPr>
        <p:sp>
          <p:nvSpPr>
            <p:cNvPr id="22468" name="Google Shape;22468;p68"/>
            <p:cNvSpPr/>
            <p:nvPr/>
          </p:nvSpPr>
          <p:spPr>
            <a:xfrm rot="5400000">
              <a:off x="1757121" y="2232174"/>
              <a:ext cx="343331" cy="499979"/>
            </a:xfrm>
            <a:custGeom>
              <a:avLst/>
              <a:gdLst/>
              <a:ahLst/>
              <a:cxnLst/>
              <a:rect l="l" t="t" r="r" b="b"/>
              <a:pathLst>
                <a:path w="16289" h="23721" extrusionOk="0">
                  <a:moveTo>
                    <a:pt x="1" y="0"/>
                  </a:moveTo>
                  <a:cubicBezTo>
                    <a:pt x="1424" y="9607"/>
                    <a:pt x="7156" y="18542"/>
                    <a:pt x="15340" y="23721"/>
                  </a:cubicBezTo>
                  <a:cubicBezTo>
                    <a:pt x="16289" y="18502"/>
                    <a:pt x="15775" y="13165"/>
                    <a:pt x="12889" y="8698"/>
                  </a:cubicBezTo>
                  <a:cubicBezTo>
                    <a:pt x="9963" y="4270"/>
                    <a:pt x="5219" y="118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9" name="Google Shape;22469;p68"/>
            <p:cNvSpPr/>
            <p:nvPr/>
          </p:nvSpPr>
          <p:spPr>
            <a:xfrm rot="5400000">
              <a:off x="1309551" y="2358713"/>
              <a:ext cx="456644" cy="240241"/>
            </a:xfrm>
            <a:custGeom>
              <a:avLst/>
              <a:gdLst/>
              <a:ahLst/>
              <a:cxnLst/>
              <a:rect l="l" t="t" r="r" b="b"/>
              <a:pathLst>
                <a:path w="21665" h="11398" extrusionOk="0">
                  <a:moveTo>
                    <a:pt x="21665" y="1"/>
                  </a:moveTo>
                  <a:lnTo>
                    <a:pt x="21665" y="1"/>
                  </a:lnTo>
                  <a:cubicBezTo>
                    <a:pt x="13402" y="159"/>
                    <a:pt x="5298" y="4073"/>
                    <a:pt x="0" y="10438"/>
                  </a:cubicBezTo>
                  <a:cubicBezTo>
                    <a:pt x="1913" y="11069"/>
                    <a:pt x="3919" y="11397"/>
                    <a:pt x="5919" y="11397"/>
                  </a:cubicBezTo>
                  <a:cubicBezTo>
                    <a:pt x="8424" y="11397"/>
                    <a:pt x="10918" y="10883"/>
                    <a:pt x="13205" y="9805"/>
                  </a:cubicBezTo>
                  <a:cubicBezTo>
                    <a:pt x="17356" y="7868"/>
                    <a:pt x="20004" y="4231"/>
                    <a:pt x="216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0" name="Google Shape;22470;p68"/>
            <p:cNvSpPr/>
            <p:nvPr/>
          </p:nvSpPr>
          <p:spPr>
            <a:xfrm rot="5400000">
              <a:off x="870233" y="2545944"/>
              <a:ext cx="1855389" cy="363587"/>
            </a:xfrm>
            <a:custGeom>
              <a:avLst/>
              <a:gdLst/>
              <a:ahLst/>
              <a:cxnLst/>
              <a:rect l="l" t="t" r="r" b="b"/>
              <a:pathLst>
                <a:path w="88027" h="17250" extrusionOk="0">
                  <a:moveTo>
                    <a:pt x="507" y="0"/>
                  </a:moveTo>
                  <a:cubicBezTo>
                    <a:pt x="236" y="0"/>
                    <a:pt x="0" y="404"/>
                    <a:pt x="301" y="637"/>
                  </a:cubicBezTo>
                  <a:cubicBezTo>
                    <a:pt x="3029" y="2772"/>
                    <a:pt x="5638" y="4591"/>
                    <a:pt x="8761" y="6172"/>
                  </a:cubicBezTo>
                  <a:cubicBezTo>
                    <a:pt x="11687" y="7635"/>
                    <a:pt x="14612" y="8939"/>
                    <a:pt x="17617" y="10126"/>
                  </a:cubicBezTo>
                  <a:cubicBezTo>
                    <a:pt x="28765" y="14553"/>
                    <a:pt x="40942" y="17163"/>
                    <a:pt x="52999" y="17242"/>
                  </a:cubicBezTo>
                  <a:cubicBezTo>
                    <a:pt x="53403" y="17247"/>
                    <a:pt x="53806" y="17250"/>
                    <a:pt x="54210" y="17250"/>
                  </a:cubicBezTo>
                  <a:cubicBezTo>
                    <a:pt x="59820" y="17250"/>
                    <a:pt x="65458" y="16740"/>
                    <a:pt x="71027" y="15818"/>
                  </a:cubicBezTo>
                  <a:cubicBezTo>
                    <a:pt x="73992" y="15344"/>
                    <a:pt x="76996" y="14751"/>
                    <a:pt x="79922" y="13960"/>
                  </a:cubicBezTo>
                  <a:cubicBezTo>
                    <a:pt x="82294" y="13288"/>
                    <a:pt x="86287" y="12814"/>
                    <a:pt x="87591" y="10442"/>
                  </a:cubicBezTo>
                  <a:cubicBezTo>
                    <a:pt x="88026" y="9612"/>
                    <a:pt x="87552" y="8781"/>
                    <a:pt x="86761" y="8465"/>
                  </a:cubicBezTo>
                  <a:cubicBezTo>
                    <a:pt x="86337" y="8285"/>
                    <a:pt x="85905" y="8213"/>
                    <a:pt x="85470" y="8213"/>
                  </a:cubicBezTo>
                  <a:cubicBezTo>
                    <a:pt x="84282" y="8213"/>
                    <a:pt x="83077" y="8750"/>
                    <a:pt x="81978" y="9098"/>
                  </a:cubicBezTo>
                  <a:cubicBezTo>
                    <a:pt x="80475" y="9532"/>
                    <a:pt x="78973" y="10046"/>
                    <a:pt x="77471" y="10442"/>
                  </a:cubicBezTo>
                  <a:cubicBezTo>
                    <a:pt x="74308" y="11272"/>
                    <a:pt x="71145" y="11905"/>
                    <a:pt x="67983" y="12458"/>
                  </a:cubicBezTo>
                  <a:cubicBezTo>
                    <a:pt x="62865" y="13284"/>
                    <a:pt x="57601" y="13686"/>
                    <a:pt x="52323" y="13686"/>
                  </a:cubicBezTo>
                  <a:cubicBezTo>
                    <a:pt x="45981" y="13686"/>
                    <a:pt x="39619" y="13106"/>
                    <a:pt x="33470" y="11984"/>
                  </a:cubicBezTo>
                  <a:cubicBezTo>
                    <a:pt x="27816" y="10916"/>
                    <a:pt x="22203" y="9414"/>
                    <a:pt x="16786" y="7358"/>
                  </a:cubicBezTo>
                  <a:cubicBezTo>
                    <a:pt x="14019" y="6330"/>
                    <a:pt x="11331" y="5144"/>
                    <a:pt x="8682" y="3879"/>
                  </a:cubicBezTo>
                  <a:cubicBezTo>
                    <a:pt x="5994" y="2575"/>
                    <a:pt x="3305" y="1389"/>
                    <a:pt x="657" y="44"/>
                  </a:cubicBezTo>
                  <a:cubicBezTo>
                    <a:pt x="608" y="14"/>
                    <a:pt x="557" y="0"/>
                    <a:pt x="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1" name="Google Shape;22471;p68"/>
            <p:cNvSpPr/>
            <p:nvPr/>
          </p:nvSpPr>
          <p:spPr>
            <a:xfrm rot="5400000">
              <a:off x="1758312" y="1576421"/>
              <a:ext cx="279171" cy="120774"/>
            </a:xfrm>
            <a:custGeom>
              <a:avLst/>
              <a:gdLst/>
              <a:ahLst/>
              <a:cxnLst/>
              <a:rect l="l" t="t" r="r" b="b"/>
              <a:pathLst>
                <a:path w="13245" h="5730" extrusionOk="0">
                  <a:moveTo>
                    <a:pt x="9971" y="1"/>
                  </a:moveTo>
                  <a:cubicBezTo>
                    <a:pt x="9048" y="1"/>
                    <a:pt x="8138" y="91"/>
                    <a:pt x="7473" y="174"/>
                  </a:cubicBezTo>
                  <a:cubicBezTo>
                    <a:pt x="5536" y="332"/>
                    <a:pt x="3638" y="965"/>
                    <a:pt x="1938" y="1953"/>
                  </a:cubicBezTo>
                  <a:cubicBezTo>
                    <a:pt x="989" y="2506"/>
                    <a:pt x="1" y="3455"/>
                    <a:pt x="238" y="4483"/>
                  </a:cubicBezTo>
                  <a:cubicBezTo>
                    <a:pt x="396" y="5155"/>
                    <a:pt x="1147" y="5630"/>
                    <a:pt x="1859" y="5709"/>
                  </a:cubicBezTo>
                  <a:cubicBezTo>
                    <a:pt x="1980" y="5723"/>
                    <a:pt x="2104" y="5729"/>
                    <a:pt x="2229" y="5729"/>
                  </a:cubicBezTo>
                  <a:cubicBezTo>
                    <a:pt x="2798" y="5729"/>
                    <a:pt x="3396" y="5594"/>
                    <a:pt x="3915" y="5432"/>
                  </a:cubicBezTo>
                  <a:cubicBezTo>
                    <a:pt x="5654" y="4878"/>
                    <a:pt x="7315" y="4127"/>
                    <a:pt x="8975" y="3337"/>
                  </a:cubicBezTo>
                  <a:cubicBezTo>
                    <a:pt x="10042" y="2783"/>
                    <a:pt x="12731" y="1913"/>
                    <a:pt x="13245" y="767"/>
                  </a:cubicBezTo>
                  <a:cubicBezTo>
                    <a:pt x="12535" y="171"/>
                    <a:pt x="11241" y="1"/>
                    <a:pt x="99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2" name="Google Shape;22472;p68"/>
            <p:cNvSpPr/>
            <p:nvPr/>
          </p:nvSpPr>
          <p:spPr>
            <a:xfrm rot="5400000">
              <a:off x="1842453" y="1586370"/>
              <a:ext cx="284167" cy="87577"/>
            </a:xfrm>
            <a:custGeom>
              <a:avLst/>
              <a:gdLst/>
              <a:ahLst/>
              <a:cxnLst/>
              <a:rect l="l" t="t" r="r" b="b"/>
              <a:pathLst>
                <a:path w="13482" h="4155" extrusionOk="0">
                  <a:moveTo>
                    <a:pt x="4915" y="1"/>
                  </a:moveTo>
                  <a:cubicBezTo>
                    <a:pt x="4096" y="1"/>
                    <a:pt x="3280" y="61"/>
                    <a:pt x="2491" y="176"/>
                  </a:cubicBezTo>
                  <a:cubicBezTo>
                    <a:pt x="1423" y="374"/>
                    <a:pt x="158" y="927"/>
                    <a:pt x="40" y="1955"/>
                  </a:cubicBezTo>
                  <a:cubicBezTo>
                    <a:pt x="0" y="2667"/>
                    <a:pt x="514" y="3339"/>
                    <a:pt x="1067" y="3695"/>
                  </a:cubicBezTo>
                  <a:cubicBezTo>
                    <a:pt x="1739" y="4050"/>
                    <a:pt x="2451" y="4090"/>
                    <a:pt x="3163" y="4129"/>
                  </a:cubicBezTo>
                  <a:cubicBezTo>
                    <a:pt x="3551" y="4146"/>
                    <a:pt x="3942" y="4154"/>
                    <a:pt x="4333" y="4154"/>
                  </a:cubicBezTo>
                  <a:cubicBezTo>
                    <a:pt x="5772" y="4154"/>
                    <a:pt x="7220" y="4048"/>
                    <a:pt x="8618" y="3892"/>
                  </a:cubicBezTo>
                  <a:cubicBezTo>
                    <a:pt x="9844" y="3734"/>
                    <a:pt x="12651" y="3853"/>
                    <a:pt x="13481" y="2943"/>
                  </a:cubicBezTo>
                  <a:cubicBezTo>
                    <a:pt x="12651" y="1560"/>
                    <a:pt x="9804" y="769"/>
                    <a:pt x="8302" y="374"/>
                  </a:cubicBezTo>
                  <a:cubicBezTo>
                    <a:pt x="7217" y="120"/>
                    <a:pt x="6064" y="1"/>
                    <a:pt x="4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3" name="Google Shape;22473;p68"/>
            <p:cNvSpPr/>
            <p:nvPr/>
          </p:nvSpPr>
          <p:spPr>
            <a:xfrm rot="5400000">
              <a:off x="1922790" y="1576052"/>
              <a:ext cx="265829" cy="138184"/>
            </a:xfrm>
            <a:custGeom>
              <a:avLst/>
              <a:gdLst/>
              <a:ahLst/>
              <a:cxnLst/>
              <a:rect l="l" t="t" r="r" b="b"/>
              <a:pathLst>
                <a:path w="12612" h="6556" extrusionOk="0">
                  <a:moveTo>
                    <a:pt x="2258" y="0"/>
                  </a:moveTo>
                  <a:cubicBezTo>
                    <a:pt x="1441" y="0"/>
                    <a:pt x="621" y="231"/>
                    <a:pt x="277" y="918"/>
                  </a:cubicBezTo>
                  <a:cubicBezTo>
                    <a:pt x="0" y="1551"/>
                    <a:pt x="238" y="2341"/>
                    <a:pt x="673" y="2895"/>
                  </a:cubicBezTo>
                  <a:cubicBezTo>
                    <a:pt x="1187" y="3448"/>
                    <a:pt x="1819" y="3725"/>
                    <a:pt x="2452" y="3962"/>
                  </a:cubicBezTo>
                  <a:cubicBezTo>
                    <a:pt x="4152" y="4674"/>
                    <a:pt x="5891" y="5148"/>
                    <a:pt x="7670" y="5623"/>
                  </a:cubicBezTo>
                  <a:cubicBezTo>
                    <a:pt x="8625" y="5846"/>
                    <a:pt x="10502" y="6555"/>
                    <a:pt x="11796" y="6555"/>
                  </a:cubicBezTo>
                  <a:cubicBezTo>
                    <a:pt x="12109" y="6555"/>
                    <a:pt x="12388" y="6514"/>
                    <a:pt x="12612" y="6413"/>
                  </a:cubicBezTo>
                  <a:cubicBezTo>
                    <a:pt x="12295" y="4832"/>
                    <a:pt x="9884" y="3093"/>
                    <a:pt x="8579" y="2183"/>
                  </a:cubicBezTo>
                  <a:cubicBezTo>
                    <a:pt x="6958" y="1195"/>
                    <a:pt x="5100" y="404"/>
                    <a:pt x="3163" y="88"/>
                  </a:cubicBezTo>
                  <a:cubicBezTo>
                    <a:pt x="2880" y="34"/>
                    <a:pt x="2569" y="0"/>
                    <a:pt x="2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4" name="Google Shape;22474;p68"/>
            <p:cNvSpPr/>
            <p:nvPr/>
          </p:nvSpPr>
          <p:spPr>
            <a:xfrm rot="5400000">
              <a:off x="2001915" y="1581385"/>
              <a:ext cx="221672" cy="206665"/>
            </a:xfrm>
            <a:custGeom>
              <a:avLst/>
              <a:gdLst/>
              <a:ahLst/>
              <a:cxnLst/>
              <a:rect l="l" t="t" r="r" b="b"/>
              <a:pathLst>
                <a:path w="10517" h="9805" extrusionOk="0">
                  <a:moveTo>
                    <a:pt x="1617" y="1"/>
                  </a:moveTo>
                  <a:cubicBezTo>
                    <a:pt x="1208" y="1"/>
                    <a:pt x="822" y="110"/>
                    <a:pt x="515" y="387"/>
                  </a:cubicBezTo>
                  <a:cubicBezTo>
                    <a:pt x="41" y="901"/>
                    <a:pt x="1" y="1731"/>
                    <a:pt x="238" y="2363"/>
                  </a:cubicBezTo>
                  <a:cubicBezTo>
                    <a:pt x="475" y="3035"/>
                    <a:pt x="1029" y="3549"/>
                    <a:pt x="1582" y="4063"/>
                  </a:cubicBezTo>
                  <a:cubicBezTo>
                    <a:pt x="2887" y="5289"/>
                    <a:pt x="4389" y="6396"/>
                    <a:pt x="5931" y="7384"/>
                  </a:cubicBezTo>
                  <a:cubicBezTo>
                    <a:pt x="6918" y="8029"/>
                    <a:pt x="8853" y="9805"/>
                    <a:pt x="10125" y="9805"/>
                  </a:cubicBezTo>
                  <a:cubicBezTo>
                    <a:pt x="10178" y="9805"/>
                    <a:pt x="10230" y="9802"/>
                    <a:pt x="10280" y="9796"/>
                  </a:cubicBezTo>
                  <a:cubicBezTo>
                    <a:pt x="10517" y="8214"/>
                    <a:pt x="8817" y="5724"/>
                    <a:pt x="7908" y="4498"/>
                  </a:cubicBezTo>
                  <a:cubicBezTo>
                    <a:pt x="6761" y="2956"/>
                    <a:pt x="5259" y="1573"/>
                    <a:pt x="3519" y="584"/>
                  </a:cubicBezTo>
                  <a:cubicBezTo>
                    <a:pt x="2964" y="270"/>
                    <a:pt x="2261" y="1"/>
                    <a:pt x="16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5" name="Google Shape;22475;p68"/>
            <p:cNvSpPr/>
            <p:nvPr/>
          </p:nvSpPr>
          <p:spPr>
            <a:xfrm rot="5400000">
              <a:off x="2071313" y="1614677"/>
              <a:ext cx="162508" cy="259274"/>
            </a:xfrm>
            <a:custGeom>
              <a:avLst/>
              <a:gdLst/>
              <a:ahLst/>
              <a:cxnLst/>
              <a:rect l="l" t="t" r="r" b="b"/>
              <a:pathLst>
                <a:path w="7710" h="12301" extrusionOk="0">
                  <a:moveTo>
                    <a:pt x="1575" y="0"/>
                  </a:moveTo>
                  <a:cubicBezTo>
                    <a:pt x="1379" y="0"/>
                    <a:pt x="1182" y="38"/>
                    <a:pt x="988" y="124"/>
                  </a:cubicBezTo>
                  <a:cubicBezTo>
                    <a:pt x="356" y="440"/>
                    <a:pt x="0" y="1152"/>
                    <a:pt x="40" y="1903"/>
                  </a:cubicBezTo>
                  <a:cubicBezTo>
                    <a:pt x="79" y="2614"/>
                    <a:pt x="395" y="3286"/>
                    <a:pt x="751" y="3919"/>
                  </a:cubicBezTo>
                  <a:cubicBezTo>
                    <a:pt x="1581" y="5579"/>
                    <a:pt x="2609" y="7042"/>
                    <a:pt x="3677" y="8544"/>
                  </a:cubicBezTo>
                  <a:cubicBezTo>
                    <a:pt x="4388" y="9533"/>
                    <a:pt x="5732" y="11984"/>
                    <a:pt x="6919" y="12300"/>
                  </a:cubicBezTo>
                  <a:cubicBezTo>
                    <a:pt x="7709" y="10916"/>
                    <a:pt x="6958" y="7991"/>
                    <a:pt x="6523" y="6489"/>
                  </a:cubicBezTo>
                  <a:cubicBezTo>
                    <a:pt x="5930" y="4631"/>
                    <a:pt x="4981" y="2852"/>
                    <a:pt x="3756" y="1310"/>
                  </a:cubicBezTo>
                  <a:cubicBezTo>
                    <a:pt x="3184" y="642"/>
                    <a:pt x="2382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6" name="Google Shape;22476;p68"/>
            <p:cNvSpPr/>
            <p:nvPr/>
          </p:nvSpPr>
          <p:spPr>
            <a:xfrm rot="5400000">
              <a:off x="2120866" y="1674284"/>
              <a:ext cx="102500" cy="283366"/>
            </a:xfrm>
            <a:custGeom>
              <a:avLst/>
              <a:gdLst/>
              <a:ahLst/>
              <a:cxnLst/>
              <a:rect l="l" t="t" r="r" b="b"/>
              <a:pathLst>
                <a:path w="4863" h="13444" extrusionOk="0">
                  <a:moveTo>
                    <a:pt x="1758" y="1"/>
                  </a:moveTo>
                  <a:cubicBezTo>
                    <a:pt x="1739" y="1"/>
                    <a:pt x="1719" y="1"/>
                    <a:pt x="1700" y="2"/>
                  </a:cubicBezTo>
                  <a:cubicBezTo>
                    <a:pt x="989" y="41"/>
                    <a:pt x="435" y="634"/>
                    <a:pt x="198" y="1346"/>
                  </a:cubicBezTo>
                  <a:cubicBezTo>
                    <a:pt x="0" y="2018"/>
                    <a:pt x="79" y="2769"/>
                    <a:pt x="158" y="3441"/>
                  </a:cubicBezTo>
                  <a:cubicBezTo>
                    <a:pt x="435" y="5220"/>
                    <a:pt x="870" y="6999"/>
                    <a:pt x="1344" y="8778"/>
                  </a:cubicBezTo>
                  <a:cubicBezTo>
                    <a:pt x="1700" y="9964"/>
                    <a:pt x="2096" y="12732"/>
                    <a:pt x="3123" y="13443"/>
                  </a:cubicBezTo>
                  <a:cubicBezTo>
                    <a:pt x="4388" y="12415"/>
                    <a:pt x="4665" y="9450"/>
                    <a:pt x="4784" y="7869"/>
                  </a:cubicBezTo>
                  <a:cubicBezTo>
                    <a:pt x="4863" y="5892"/>
                    <a:pt x="4586" y="3916"/>
                    <a:pt x="3875" y="2058"/>
                  </a:cubicBezTo>
                  <a:cubicBezTo>
                    <a:pt x="3525" y="1086"/>
                    <a:pt x="2832" y="1"/>
                    <a:pt x="17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7" name="Google Shape;22477;p68"/>
            <p:cNvSpPr/>
            <p:nvPr/>
          </p:nvSpPr>
          <p:spPr>
            <a:xfrm rot="5400000">
              <a:off x="2112646" y="1756655"/>
              <a:ext cx="112512" cy="276937"/>
            </a:xfrm>
            <a:custGeom>
              <a:avLst/>
              <a:gdLst/>
              <a:ahLst/>
              <a:cxnLst/>
              <a:rect l="l" t="t" r="r" b="b"/>
              <a:pathLst>
                <a:path w="5338" h="13139" extrusionOk="0">
                  <a:moveTo>
                    <a:pt x="3648" y="1"/>
                  </a:moveTo>
                  <a:cubicBezTo>
                    <a:pt x="3062" y="1"/>
                    <a:pt x="2492" y="343"/>
                    <a:pt x="2136" y="764"/>
                  </a:cubicBezTo>
                  <a:cubicBezTo>
                    <a:pt x="1701" y="1318"/>
                    <a:pt x="1503" y="2069"/>
                    <a:pt x="1345" y="2741"/>
                  </a:cubicBezTo>
                  <a:cubicBezTo>
                    <a:pt x="950" y="4520"/>
                    <a:pt x="752" y="6378"/>
                    <a:pt x="673" y="8157"/>
                  </a:cubicBezTo>
                  <a:cubicBezTo>
                    <a:pt x="554" y="9383"/>
                    <a:pt x="1" y="12150"/>
                    <a:pt x="752" y="13138"/>
                  </a:cubicBezTo>
                  <a:cubicBezTo>
                    <a:pt x="2294" y="12585"/>
                    <a:pt x="3559" y="9857"/>
                    <a:pt x="4152" y="8434"/>
                  </a:cubicBezTo>
                  <a:cubicBezTo>
                    <a:pt x="4903" y="6655"/>
                    <a:pt x="5338" y="4678"/>
                    <a:pt x="5338" y="2701"/>
                  </a:cubicBezTo>
                  <a:cubicBezTo>
                    <a:pt x="5338" y="1634"/>
                    <a:pt x="5061" y="329"/>
                    <a:pt x="4033" y="53"/>
                  </a:cubicBezTo>
                  <a:cubicBezTo>
                    <a:pt x="3905" y="17"/>
                    <a:pt x="3776" y="1"/>
                    <a:pt x="3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8" name="Google Shape;22478;p68"/>
            <p:cNvSpPr/>
            <p:nvPr/>
          </p:nvSpPr>
          <p:spPr>
            <a:xfrm rot="5400000">
              <a:off x="2049708" y="1840438"/>
              <a:ext cx="185840" cy="241042"/>
            </a:xfrm>
            <a:custGeom>
              <a:avLst/>
              <a:gdLst/>
              <a:ahLst/>
              <a:cxnLst/>
              <a:rect l="l" t="t" r="r" b="b"/>
              <a:pathLst>
                <a:path w="8817" h="11436" extrusionOk="0">
                  <a:moveTo>
                    <a:pt x="7049" y="1"/>
                  </a:moveTo>
                  <a:cubicBezTo>
                    <a:pt x="6655" y="1"/>
                    <a:pt x="6248" y="126"/>
                    <a:pt x="5891" y="327"/>
                  </a:cubicBezTo>
                  <a:cubicBezTo>
                    <a:pt x="5298" y="722"/>
                    <a:pt x="4863" y="1315"/>
                    <a:pt x="4507" y="1868"/>
                  </a:cubicBezTo>
                  <a:cubicBezTo>
                    <a:pt x="3519" y="3410"/>
                    <a:pt x="2728" y="5071"/>
                    <a:pt x="1977" y="6731"/>
                  </a:cubicBezTo>
                  <a:cubicBezTo>
                    <a:pt x="1503" y="7878"/>
                    <a:pt x="0" y="10250"/>
                    <a:pt x="356" y="11436"/>
                  </a:cubicBezTo>
                  <a:cubicBezTo>
                    <a:pt x="1977" y="11436"/>
                    <a:pt x="4112" y="9301"/>
                    <a:pt x="5140" y="8233"/>
                  </a:cubicBezTo>
                  <a:cubicBezTo>
                    <a:pt x="6523" y="6771"/>
                    <a:pt x="7591" y="5110"/>
                    <a:pt x="8263" y="3213"/>
                  </a:cubicBezTo>
                  <a:cubicBezTo>
                    <a:pt x="8619" y="2224"/>
                    <a:pt x="8816" y="841"/>
                    <a:pt x="7907" y="248"/>
                  </a:cubicBezTo>
                  <a:cubicBezTo>
                    <a:pt x="7649" y="75"/>
                    <a:pt x="7353" y="1"/>
                    <a:pt x="70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9" name="Google Shape;22479;p68"/>
            <p:cNvSpPr/>
            <p:nvPr/>
          </p:nvSpPr>
          <p:spPr>
            <a:xfrm rot="5400000">
              <a:off x="1973650" y="1922229"/>
              <a:ext cx="244183" cy="184112"/>
            </a:xfrm>
            <a:custGeom>
              <a:avLst/>
              <a:gdLst/>
              <a:ahLst/>
              <a:cxnLst/>
              <a:rect l="l" t="t" r="r" b="b"/>
              <a:pathLst>
                <a:path w="11585" h="8735" extrusionOk="0">
                  <a:moveTo>
                    <a:pt x="9439" y="0"/>
                  </a:moveTo>
                  <a:cubicBezTo>
                    <a:pt x="9307" y="0"/>
                    <a:pt x="9177" y="11"/>
                    <a:pt x="9054" y="33"/>
                  </a:cubicBezTo>
                  <a:cubicBezTo>
                    <a:pt x="8343" y="191"/>
                    <a:pt x="7750" y="626"/>
                    <a:pt x="7156" y="1021"/>
                  </a:cubicBezTo>
                  <a:cubicBezTo>
                    <a:pt x="5733" y="2168"/>
                    <a:pt x="4389" y="3393"/>
                    <a:pt x="3164" y="4737"/>
                  </a:cubicBezTo>
                  <a:cubicBezTo>
                    <a:pt x="2333" y="5647"/>
                    <a:pt x="119" y="7347"/>
                    <a:pt x="1" y="8612"/>
                  </a:cubicBezTo>
                  <a:cubicBezTo>
                    <a:pt x="256" y="8697"/>
                    <a:pt x="544" y="8734"/>
                    <a:pt x="852" y="8734"/>
                  </a:cubicBezTo>
                  <a:cubicBezTo>
                    <a:pt x="2409" y="8734"/>
                    <a:pt x="4499" y="7782"/>
                    <a:pt x="5654" y="7189"/>
                  </a:cubicBezTo>
                  <a:cubicBezTo>
                    <a:pt x="7433" y="6319"/>
                    <a:pt x="9015" y="5093"/>
                    <a:pt x="10280" y="3591"/>
                  </a:cubicBezTo>
                  <a:cubicBezTo>
                    <a:pt x="10991" y="2761"/>
                    <a:pt x="11584" y="1575"/>
                    <a:pt x="10991" y="705"/>
                  </a:cubicBezTo>
                  <a:cubicBezTo>
                    <a:pt x="10668" y="221"/>
                    <a:pt x="10029" y="0"/>
                    <a:pt x="94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0" name="Google Shape;22480;p68"/>
            <p:cNvSpPr/>
            <p:nvPr/>
          </p:nvSpPr>
          <p:spPr>
            <a:xfrm rot="5400000">
              <a:off x="1891722" y="1983923"/>
              <a:ext cx="279171" cy="120711"/>
            </a:xfrm>
            <a:custGeom>
              <a:avLst/>
              <a:gdLst/>
              <a:ahLst/>
              <a:cxnLst/>
              <a:rect l="l" t="t" r="r" b="b"/>
              <a:pathLst>
                <a:path w="13245" h="5727" extrusionOk="0">
                  <a:moveTo>
                    <a:pt x="11096" y="0"/>
                  </a:moveTo>
                  <a:cubicBezTo>
                    <a:pt x="10495" y="0"/>
                    <a:pt x="9899" y="168"/>
                    <a:pt x="9331" y="335"/>
                  </a:cubicBezTo>
                  <a:cubicBezTo>
                    <a:pt x="7631" y="888"/>
                    <a:pt x="5931" y="1600"/>
                    <a:pt x="4310" y="2390"/>
                  </a:cubicBezTo>
                  <a:cubicBezTo>
                    <a:pt x="3203" y="2944"/>
                    <a:pt x="554" y="3853"/>
                    <a:pt x="1" y="4960"/>
                  </a:cubicBezTo>
                  <a:cubicBezTo>
                    <a:pt x="711" y="5555"/>
                    <a:pt x="2004" y="5726"/>
                    <a:pt x="3275" y="5726"/>
                  </a:cubicBezTo>
                  <a:cubicBezTo>
                    <a:pt x="4197" y="5726"/>
                    <a:pt x="5108" y="5636"/>
                    <a:pt x="5773" y="5553"/>
                  </a:cubicBezTo>
                  <a:cubicBezTo>
                    <a:pt x="7710" y="5434"/>
                    <a:pt x="9608" y="4762"/>
                    <a:pt x="11308" y="3774"/>
                  </a:cubicBezTo>
                  <a:cubicBezTo>
                    <a:pt x="12256" y="3260"/>
                    <a:pt x="13245" y="2311"/>
                    <a:pt x="13008" y="1283"/>
                  </a:cubicBezTo>
                  <a:cubicBezTo>
                    <a:pt x="12849" y="572"/>
                    <a:pt x="12098" y="137"/>
                    <a:pt x="11426" y="18"/>
                  </a:cubicBezTo>
                  <a:cubicBezTo>
                    <a:pt x="11316" y="6"/>
                    <a:pt x="11206" y="0"/>
                    <a:pt x="110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1" name="Google Shape;22481;p68"/>
            <p:cNvSpPr/>
            <p:nvPr/>
          </p:nvSpPr>
          <p:spPr>
            <a:xfrm rot="5400000">
              <a:off x="1802807" y="2006845"/>
              <a:ext cx="284167" cy="88209"/>
            </a:xfrm>
            <a:custGeom>
              <a:avLst/>
              <a:gdLst/>
              <a:ahLst/>
              <a:cxnLst/>
              <a:rect l="l" t="t" r="r" b="b"/>
              <a:pathLst>
                <a:path w="13482" h="4185" extrusionOk="0">
                  <a:moveTo>
                    <a:pt x="9410" y="0"/>
                  </a:moveTo>
                  <a:cubicBezTo>
                    <a:pt x="7895" y="0"/>
                    <a:pt x="6385" y="82"/>
                    <a:pt x="4903" y="247"/>
                  </a:cubicBezTo>
                  <a:cubicBezTo>
                    <a:pt x="3677" y="405"/>
                    <a:pt x="831" y="287"/>
                    <a:pt x="1" y="1196"/>
                  </a:cubicBezTo>
                  <a:cubicBezTo>
                    <a:pt x="831" y="2580"/>
                    <a:pt x="3717" y="3370"/>
                    <a:pt x="5179" y="3766"/>
                  </a:cubicBezTo>
                  <a:cubicBezTo>
                    <a:pt x="6286" y="4042"/>
                    <a:pt x="7432" y="4184"/>
                    <a:pt x="8580" y="4184"/>
                  </a:cubicBezTo>
                  <a:cubicBezTo>
                    <a:pt x="9401" y="4184"/>
                    <a:pt x="10223" y="4112"/>
                    <a:pt x="11030" y="3963"/>
                  </a:cubicBezTo>
                  <a:cubicBezTo>
                    <a:pt x="12058" y="3766"/>
                    <a:pt x="13363" y="3212"/>
                    <a:pt x="13442" y="2184"/>
                  </a:cubicBezTo>
                  <a:cubicBezTo>
                    <a:pt x="13482" y="1473"/>
                    <a:pt x="13007" y="801"/>
                    <a:pt x="12414" y="445"/>
                  </a:cubicBezTo>
                  <a:cubicBezTo>
                    <a:pt x="11782" y="89"/>
                    <a:pt x="11030" y="50"/>
                    <a:pt x="10319" y="10"/>
                  </a:cubicBezTo>
                  <a:cubicBezTo>
                    <a:pt x="10016" y="3"/>
                    <a:pt x="9713" y="0"/>
                    <a:pt x="94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2" name="Google Shape;22482;p68"/>
            <p:cNvSpPr/>
            <p:nvPr/>
          </p:nvSpPr>
          <p:spPr>
            <a:xfrm rot="5400000">
              <a:off x="1740038" y="1967556"/>
              <a:ext cx="265829" cy="138458"/>
            </a:xfrm>
            <a:custGeom>
              <a:avLst/>
              <a:gdLst/>
              <a:ahLst/>
              <a:cxnLst/>
              <a:rect l="l" t="t" r="r" b="b"/>
              <a:pathLst>
                <a:path w="12612" h="6569" extrusionOk="0">
                  <a:moveTo>
                    <a:pt x="868" y="0"/>
                  </a:moveTo>
                  <a:cubicBezTo>
                    <a:pt x="534" y="0"/>
                    <a:pt x="236" y="47"/>
                    <a:pt x="0" y="161"/>
                  </a:cubicBezTo>
                  <a:cubicBezTo>
                    <a:pt x="277" y="1742"/>
                    <a:pt x="2728" y="3482"/>
                    <a:pt x="3993" y="4352"/>
                  </a:cubicBezTo>
                  <a:cubicBezTo>
                    <a:pt x="5614" y="5340"/>
                    <a:pt x="7512" y="6131"/>
                    <a:pt x="9449" y="6486"/>
                  </a:cubicBezTo>
                  <a:cubicBezTo>
                    <a:pt x="9718" y="6538"/>
                    <a:pt x="10010" y="6568"/>
                    <a:pt x="10304" y="6568"/>
                  </a:cubicBezTo>
                  <a:cubicBezTo>
                    <a:pt x="11135" y="6568"/>
                    <a:pt x="11974" y="6328"/>
                    <a:pt x="12295" y="5656"/>
                  </a:cubicBezTo>
                  <a:cubicBezTo>
                    <a:pt x="12612" y="4984"/>
                    <a:pt x="12335" y="4193"/>
                    <a:pt x="11900" y="3680"/>
                  </a:cubicBezTo>
                  <a:cubicBezTo>
                    <a:pt x="11386" y="3126"/>
                    <a:pt x="10754" y="2810"/>
                    <a:pt x="10121" y="2573"/>
                  </a:cubicBezTo>
                  <a:cubicBezTo>
                    <a:pt x="8421" y="1901"/>
                    <a:pt x="6721" y="1387"/>
                    <a:pt x="4942" y="952"/>
                  </a:cubicBezTo>
                  <a:cubicBezTo>
                    <a:pt x="4000" y="700"/>
                    <a:pt x="2160" y="0"/>
                    <a:pt x="8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3" name="Google Shape;22483;p68"/>
            <p:cNvSpPr/>
            <p:nvPr/>
          </p:nvSpPr>
          <p:spPr>
            <a:xfrm rot="5400000">
              <a:off x="1706145" y="1893617"/>
              <a:ext cx="221672" cy="207192"/>
            </a:xfrm>
            <a:custGeom>
              <a:avLst/>
              <a:gdLst/>
              <a:ahLst/>
              <a:cxnLst/>
              <a:rect l="l" t="t" r="r" b="b"/>
              <a:pathLst>
                <a:path w="10517" h="9830" extrusionOk="0">
                  <a:moveTo>
                    <a:pt x="353" y="0"/>
                  </a:moveTo>
                  <a:cubicBezTo>
                    <a:pt x="314" y="0"/>
                    <a:pt x="275" y="2"/>
                    <a:pt x="237" y="6"/>
                  </a:cubicBezTo>
                  <a:cubicBezTo>
                    <a:pt x="0" y="1587"/>
                    <a:pt x="1661" y="4078"/>
                    <a:pt x="2609" y="5303"/>
                  </a:cubicBezTo>
                  <a:cubicBezTo>
                    <a:pt x="3756" y="6885"/>
                    <a:pt x="5219" y="8268"/>
                    <a:pt x="6958" y="9217"/>
                  </a:cubicBezTo>
                  <a:cubicBezTo>
                    <a:pt x="7532" y="9552"/>
                    <a:pt x="8222" y="9829"/>
                    <a:pt x="8853" y="9829"/>
                  </a:cubicBezTo>
                  <a:cubicBezTo>
                    <a:pt x="9264" y="9829"/>
                    <a:pt x="9651" y="9711"/>
                    <a:pt x="9963" y="9415"/>
                  </a:cubicBezTo>
                  <a:cubicBezTo>
                    <a:pt x="10477" y="8901"/>
                    <a:pt x="10516" y="8071"/>
                    <a:pt x="10239" y="7438"/>
                  </a:cubicBezTo>
                  <a:cubicBezTo>
                    <a:pt x="10002" y="6806"/>
                    <a:pt x="9488" y="6252"/>
                    <a:pt x="8935" y="5738"/>
                  </a:cubicBezTo>
                  <a:cubicBezTo>
                    <a:pt x="7591" y="4513"/>
                    <a:pt x="6088" y="3445"/>
                    <a:pt x="4586" y="2457"/>
                  </a:cubicBezTo>
                  <a:cubicBezTo>
                    <a:pt x="3590" y="1767"/>
                    <a:pt x="1591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4" name="Google Shape;22484;p68"/>
            <p:cNvSpPr/>
            <p:nvPr/>
          </p:nvSpPr>
          <p:spPr>
            <a:xfrm rot="5400000">
              <a:off x="1694795" y="1807378"/>
              <a:ext cx="162508" cy="258832"/>
            </a:xfrm>
            <a:custGeom>
              <a:avLst/>
              <a:gdLst/>
              <a:ahLst/>
              <a:cxnLst/>
              <a:rect l="l" t="t" r="r" b="b"/>
              <a:pathLst>
                <a:path w="7710" h="12280" extrusionOk="0">
                  <a:moveTo>
                    <a:pt x="791" y="0"/>
                  </a:moveTo>
                  <a:lnTo>
                    <a:pt x="791" y="0"/>
                  </a:lnTo>
                  <a:cubicBezTo>
                    <a:pt x="0" y="1384"/>
                    <a:pt x="752" y="4270"/>
                    <a:pt x="1186" y="5772"/>
                  </a:cubicBezTo>
                  <a:cubicBezTo>
                    <a:pt x="1779" y="7630"/>
                    <a:pt x="2728" y="9449"/>
                    <a:pt x="3954" y="10951"/>
                  </a:cubicBezTo>
                  <a:cubicBezTo>
                    <a:pt x="4518" y="11640"/>
                    <a:pt x="5305" y="12280"/>
                    <a:pt x="6099" y="12280"/>
                  </a:cubicBezTo>
                  <a:cubicBezTo>
                    <a:pt x="6307" y="12280"/>
                    <a:pt x="6516" y="12236"/>
                    <a:pt x="6721" y="12137"/>
                  </a:cubicBezTo>
                  <a:cubicBezTo>
                    <a:pt x="7393" y="11860"/>
                    <a:pt x="7709" y="11109"/>
                    <a:pt x="7670" y="10358"/>
                  </a:cubicBezTo>
                  <a:cubicBezTo>
                    <a:pt x="7630" y="9686"/>
                    <a:pt x="7314" y="8975"/>
                    <a:pt x="6998" y="8342"/>
                  </a:cubicBezTo>
                  <a:cubicBezTo>
                    <a:pt x="6128" y="6721"/>
                    <a:pt x="5100" y="5219"/>
                    <a:pt x="4072" y="3756"/>
                  </a:cubicBezTo>
                  <a:cubicBezTo>
                    <a:pt x="3321" y="2768"/>
                    <a:pt x="1977" y="277"/>
                    <a:pt x="7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5" name="Google Shape;22485;p68"/>
            <p:cNvSpPr/>
            <p:nvPr/>
          </p:nvSpPr>
          <p:spPr>
            <a:xfrm rot="5400000">
              <a:off x="1705450" y="1723036"/>
              <a:ext cx="101678" cy="283345"/>
            </a:xfrm>
            <a:custGeom>
              <a:avLst/>
              <a:gdLst/>
              <a:ahLst/>
              <a:cxnLst/>
              <a:rect l="l" t="t" r="r" b="b"/>
              <a:pathLst>
                <a:path w="4824" h="13443" extrusionOk="0">
                  <a:moveTo>
                    <a:pt x="1701" y="0"/>
                  </a:moveTo>
                  <a:cubicBezTo>
                    <a:pt x="475" y="1028"/>
                    <a:pt x="159" y="3993"/>
                    <a:pt x="80" y="5574"/>
                  </a:cubicBezTo>
                  <a:cubicBezTo>
                    <a:pt x="1" y="7551"/>
                    <a:pt x="317" y="9528"/>
                    <a:pt x="950" y="11346"/>
                  </a:cubicBezTo>
                  <a:cubicBezTo>
                    <a:pt x="1299" y="12318"/>
                    <a:pt x="2031" y="13443"/>
                    <a:pt x="3070" y="13443"/>
                  </a:cubicBezTo>
                  <a:cubicBezTo>
                    <a:pt x="3088" y="13443"/>
                    <a:pt x="3106" y="13442"/>
                    <a:pt x="3124" y="13442"/>
                  </a:cubicBezTo>
                  <a:cubicBezTo>
                    <a:pt x="3835" y="13363"/>
                    <a:pt x="4428" y="12770"/>
                    <a:pt x="4626" y="12097"/>
                  </a:cubicBezTo>
                  <a:cubicBezTo>
                    <a:pt x="4824" y="11386"/>
                    <a:pt x="4745" y="10674"/>
                    <a:pt x="4666" y="9963"/>
                  </a:cubicBezTo>
                  <a:cubicBezTo>
                    <a:pt x="4428" y="8184"/>
                    <a:pt x="3954" y="6405"/>
                    <a:pt x="3480" y="4626"/>
                  </a:cubicBezTo>
                  <a:cubicBezTo>
                    <a:pt x="3124" y="3440"/>
                    <a:pt x="2729" y="672"/>
                    <a:pt x="17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6" name="Google Shape;22486;p68"/>
            <p:cNvSpPr/>
            <p:nvPr/>
          </p:nvSpPr>
          <p:spPr>
            <a:xfrm rot="5400000">
              <a:off x="1703247" y="1647505"/>
              <a:ext cx="112512" cy="276916"/>
            </a:xfrm>
            <a:custGeom>
              <a:avLst/>
              <a:gdLst/>
              <a:ahLst/>
              <a:cxnLst/>
              <a:rect l="l" t="t" r="r" b="b"/>
              <a:pathLst>
                <a:path w="5338" h="13138" extrusionOk="0">
                  <a:moveTo>
                    <a:pt x="4587" y="0"/>
                  </a:moveTo>
                  <a:cubicBezTo>
                    <a:pt x="3084" y="514"/>
                    <a:pt x="1780" y="3242"/>
                    <a:pt x="1187" y="4665"/>
                  </a:cubicBezTo>
                  <a:cubicBezTo>
                    <a:pt x="436" y="6444"/>
                    <a:pt x="1" y="8421"/>
                    <a:pt x="1" y="10398"/>
                  </a:cubicBezTo>
                  <a:cubicBezTo>
                    <a:pt x="1" y="11504"/>
                    <a:pt x="317" y="12770"/>
                    <a:pt x="1345" y="13086"/>
                  </a:cubicBezTo>
                  <a:cubicBezTo>
                    <a:pt x="1465" y="13121"/>
                    <a:pt x="1587" y="13137"/>
                    <a:pt x="1710" y="13137"/>
                  </a:cubicBezTo>
                  <a:cubicBezTo>
                    <a:pt x="2275" y="13137"/>
                    <a:pt x="2846" y="12789"/>
                    <a:pt x="3203" y="12335"/>
                  </a:cubicBezTo>
                  <a:cubicBezTo>
                    <a:pt x="3677" y="11781"/>
                    <a:pt x="3875" y="11030"/>
                    <a:pt x="3994" y="10358"/>
                  </a:cubicBezTo>
                  <a:cubicBezTo>
                    <a:pt x="4389" y="8579"/>
                    <a:pt x="4587" y="6760"/>
                    <a:pt x="4705" y="4981"/>
                  </a:cubicBezTo>
                  <a:cubicBezTo>
                    <a:pt x="4784" y="3756"/>
                    <a:pt x="5338" y="989"/>
                    <a:pt x="4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7" name="Google Shape;22487;p68"/>
            <p:cNvSpPr/>
            <p:nvPr/>
          </p:nvSpPr>
          <p:spPr>
            <a:xfrm rot="5400000">
              <a:off x="1693931" y="1599870"/>
              <a:ext cx="185018" cy="241380"/>
            </a:xfrm>
            <a:custGeom>
              <a:avLst/>
              <a:gdLst/>
              <a:ahLst/>
              <a:cxnLst/>
              <a:rect l="l" t="t" r="r" b="b"/>
              <a:pathLst>
                <a:path w="8778" h="11452" extrusionOk="0">
                  <a:moveTo>
                    <a:pt x="8421" y="0"/>
                  </a:moveTo>
                  <a:cubicBezTo>
                    <a:pt x="6800" y="0"/>
                    <a:pt x="4666" y="2135"/>
                    <a:pt x="3638" y="3242"/>
                  </a:cubicBezTo>
                  <a:cubicBezTo>
                    <a:pt x="2254" y="4665"/>
                    <a:pt x="1187" y="6365"/>
                    <a:pt x="515" y="8223"/>
                  </a:cubicBezTo>
                  <a:cubicBezTo>
                    <a:pt x="198" y="9212"/>
                    <a:pt x="1" y="10595"/>
                    <a:pt x="870" y="11188"/>
                  </a:cubicBezTo>
                  <a:cubicBezTo>
                    <a:pt x="1144" y="11371"/>
                    <a:pt x="1459" y="11452"/>
                    <a:pt x="1782" y="11452"/>
                  </a:cubicBezTo>
                  <a:cubicBezTo>
                    <a:pt x="2159" y="11452"/>
                    <a:pt x="2546" y="11341"/>
                    <a:pt x="2887" y="11149"/>
                  </a:cubicBezTo>
                  <a:cubicBezTo>
                    <a:pt x="3480" y="10753"/>
                    <a:pt x="3954" y="10160"/>
                    <a:pt x="4270" y="9567"/>
                  </a:cubicBezTo>
                  <a:cubicBezTo>
                    <a:pt x="5259" y="8026"/>
                    <a:pt x="6049" y="6405"/>
                    <a:pt x="6800" y="4705"/>
                  </a:cubicBezTo>
                  <a:cubicBezTo>
                    <a:pt x="7314" y="3558"/>
                    <a:pt x="8777" y="1186"/>
                    <a:pt x="84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8" name="Google Shape;22488;p68"/>
            <p:cNvSpPr/>
            <p:nvPr/>
          </p:nvSpPr>
          <p:spPr>
            <a:xfrm rot="5400000">
              <a:off x="1711372" y="1575199"/>
              <a:ext cx="243340" cy="184049"/>
            </a:xfrm>
            <a:custGeom>
              <a:avLst/>
              <a:gdLst/>
              <a:ahLst/>
              <a:cxnLst/>
              <a:rect l="l" t="t" r="r" b="b"/>
              <a:pathLst>
                <a:path w="11545" h="8732" extrusionOk="0">
                  <a:moveTo>
                    <a:pt x="10655" y="0"/>
                  </a:moveTo>
                  <a:cubicBezTo>
                    <a:pt x="9127" y="0"/>
                    <a:pt x="7072" y="937"/>
                    <a:pt x="5931" y="1523"/>
                  </a:cubicBezTo>
                  <a:cubicBezTo>
                    <a:pt x="4152" y="2393"/>
                    <a:pt x="2531" y="3658"/>
                    <a:pt x="1266" y="5121"/>
                  </a:cubicBezTo>
                  <a:cubicBezTo>
                    <a:pt x="594" y="5951"/>
                    <a:pt x="1" y="7137"/>
                    <a:pt x="594" y="8046"/>
                  </a:cubicBezTo>
                  <a:cubicBezTo>
                    <a:pt x="902" y="8509"/>
                    <a:pt x="1476" y="8731"/>
                    <a:pt x="2051" y="8731"/>
                  </a:cubicBezTo>
                  <a:cubicBezTo>
                    <a:pt x="2213" y="8731"/>
                    <a:pt x="2375" y="8714"/>
                    <a:pt x="2531" y="8679"/>
                  </a:cubicBezTo>
                  <a:cubicBezTo>
                    <a:pt x="3203" y="8521"/>
                    <a:pt x="3796" y="8086"/>
                    <a:pt x="4389" y="7691"/>
                  </a:cubicBezTo>
                  <a:cubicBezTo>
                    <a:pt x="5812" y="6544"/>
                    <a:pt x="7156" y="5319"/>
                    <a:pt x="8382" y="3974"/>
                  </a:cubicBezTo>
                  <a:cubicBezTo>
                    <a:pt x="9252" y="3105"/>
                    <a:pt x="11466" y="1365"/>
                    <a:pt x="11545" y="140"/>
                  </a:cubicBezTo>
                  <a:cubicBezTo>
                    <a:pt x="11281" y="43"/>
                    <a:pt x="10980" y="0"/>
                    <a:pt x="10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9" name="Google Shape;22489;p68"/>
            <p:cNvSpPr/>
            <p:nvPr/>
          </p:nvSpPr>
          <p:spPr>
            <a:xfrm rot="5400000">
              <a:off x="1865870" y="1727821"/>
              <a:ext cx="198339" cy="245447"/>
            </a:xfrm>
            <a:custGeom>
              <a:avLst/>
              <a:gdLst/>
              <a:ahLst/>
              <a:cxnLst/>
              <a:rect l="l" t="t" r="r" b="b"/>
              <a:pathLst>
                <a:path w="9410" h="11645" extrusionOk="0">
                  <a:moveTo>
                    <a:pt x="4841" y="1"/>
                  </a:moveTo>
                  <a:cubicBezTo>
                    <a:pt x="3986" y="1"/>
                    <a:pt x="3118" y="303"/>
                    <a:pt x="2452" y="822"/>
                  </a:cubicBezTo>
                  <a:cubicBezTo>
                    <a:pt x="554" y="2284"/>
                    <a:pt x="1" y="5131"/>
                    <a:pt x="198" y="7424"/>
                  </a:cubicBezTo>
                  <a:cubicBezTo>
                    <a:pt x="277" y="8491"/>
                    <a:pt x="673" y="9638"/>
                    <a:pt x="1384" y="10428"/>
                  </a:cubicBezTo>
                  <a:cubicBezTo>
                    <a:pt x="2136" y="11231"/>
                    <a:pt x="3226" y="11644"/>
                    <a:pt x="4323" y="11644"/>
                  </a:cubicBezTo>
                  <a:cubicBezTo>
                    <a:pt x="4900" y="11644"/>
                    <a:pt x="5478" y="11530"/>
                    <a:pt x="6010" y="11298"/>
                  </a:cubicBezTo>
                  <a:cubicBezTo>
                    <a:pt x="7512" y="10666"/>
                    <a:pt x="8619" y="9242"/>
                    <a:pt x="9014" y="7621"/>
                  </a:cubicBezTo>
                  <a:cubicBezTo>
                    <a:pt x="9410" y="6040"/>
                    <a:pt x="9093" y="4301"/>
                    <a:pt x="8421" y="2759"/>
                  </a:cubicBezTo>
                  <a:cubicBezTo>
                    <a:pt x="7987" y="1771"/>
                    <a:pt x="7314" y="822"/>
                    <a:pt x="6326" y="347"/>
                  </a:cubicBezTo>
                  <a:cubicBezTo>
                    <a:pt x="5866" y="110"/>
                    <a:pt x="5356" y="1"/>
                    <a:pt x="48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0" name="Google Shape;22490;p68"/>
            <p:cNvSpPr/>
            <p:nvPr/>
          </p:nvSpPr>
          <p:spPr>
            <a:xfrm rot="5400000">
              <a:off x="1893556" y="1754916"/>
              <a:ext cx="144170" cy="245426"/>
            </a:xfrm>
            <a:custGeom>
              <a:avLst/>
              <a:gdLst/>
              <a:ahLst/>
              <a:cxnLst/>
              <a:rect l="l" t="t" r="r" b="b"/>
              <a:pathLst>
                <a:path w="6840" h="11644" extrusionOk="0">
                  <a:moveTo>
                    <a:pt x="2310" y="1"/>
                  </a:moveTo>
                  <a:cubicBezTo>
                    <a:pt x="1632" y="1"/>
                    <a:pt x="948" y="175"/>
                    <a:pt x="356" y="494"/>
                  </a:cubicBezTo>
                  <a:cubicBezTo>
                    <a:pt x="949" y="612"/>
                    <a:pt x="1542" y="889"/>
                    <a:pt x="2056" y="1285"/>
                  </a:cubicBezTo>
                  <a:cubicBezTo>
                    <a:pt x="3282" y="2392"/>
                    <a:pt x="3756" y="4091"/>
                    <a:pt x="3875" y="5673"/>
                  </a:cubicBezTo>
                  <a:cubicBezTo>
                    <a:pt x="3954" y="6780"/>
                    <a:pt x="3875" y="8045"/>
                    <a:pt x="3282" y="9033"/>
                  </a:cubicBezTo>
                  <a:cubicBezTo>
                    <a:pt x="2570" y="10140"/>
                    <a:pt x="1345" y="10931"/>
                    <a:pt x="0" y="11287"/>
                  </a:cubicBezTo>
                  <a:cubicBezTo>
                    <a:pt x="556" y="11513"/>
                    <a:pt x="1166" y="11643"/>
                    <a:pt x="1778" y="11643"/>
                  </a:cubicBezTo>
                  <a:cubicBezTo>
                    <a:pt x="2342" y="11643"/>
                    <a:pt x="2909" y="11533"/>
                    <a:pt x="3440" y="11287"/>
                  </a:cubicBezTo>
                  <a:cubicBezTo>
                    <a:pt x="4942" y="10654"/>
                    <a:pt x="6049" y="9231"/>
                    <a:pt x="6444" y="7570"/>
                  </a:cubicBezTo>
                  <a:cubicBezTo>
                    <a:pt x="6840" y="5989"/>
                    <a:pt x="6523" y="4250"/>
                    <a:pt x="5851" y="2747"/>
                  </a:cubicBezTo>
                  <a:cubicBezTo>
                    <a:pt x="5417" y="1759"/>
                    <a:pt x="4744" y="810"/>
                    <a:pt x="3756" y="296"/>
                  </a:cubicBezTo>
                  <a:cubicBezTo>
                    <a:pt x="3304" y="95"/>
                    <a:pt x="2808" y="1"/>
                    <a:pt x="2310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91" name="Google Shape;22491;p68"/>
          <p:cNvGrpSpPr/>
          <p:nvPr/>
        </p:nvGrpSpPr>
        <p:grpSpPr>
          <a:xfrm>
            <a:off x="6605972" y="1181571"/>
            <a:ext cx="966520" cy="1650319"/>
            <a:chOff x="7267306" y="1622180"/>
            <a:chExt cx="1202289" cy="2052891"/>
          </a:xfrm>
        </p:grpSpPr>
        <p:sp>
          <p:nvSpPr>
            <p:cNvPr id="22492" name="Google Shape;22492;p68"/>
            <p:cNvSpPr/>
            <p:nvPr/>
          </p:nvSpPr>
          <p:spPr>
            <a:xfrm>
              <a:off x="8294644" y="2636749"/>
              <a:ext cx="174951" cy="129749"/>
            </a:xfrm>
            <a:custGeom>
              <a:avLst/>
              <a:gdLst/>
              <a:ahLst/>
              <a:cxnLst/>
              <a:rect l="l" t="t" r="r" b="b"/>
              <a:pathLst>
                <a:path w="5496" h="4076" extrusionOk="0">
                  <a:moveTo>
                    <a:pt x="2804" y="0"/>
                  </a:moveTo>
                  <a:cubicBezTo>
                    <a:pt x="1394" y="0"/>
                    <a:pt x="0" y="359"/>
                    <a:pt x="0" y="359"/>
                  </a:cubicBezTo>
                  <a:lnTo>
                    <a:pt x="1226" y="4075"/>
                  </a:lnTo>
                  <a:cubicBezTo>
                    <a:pt x="1226" y="4075"/>
                    <a:pt x="5495" y="2178"/>
                    <a:pt x="5298" y="754"/>
                  </a:cubicBezTo>
                  <a:cubicBezTo>
                    <a:pt x="4764" y="172"/>
                    <a:pt x="3780" y="0"/>
                    <a:pt x="28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3" name="Google Shape;22493;p68"/>
            <p:cNvSpPr/>
            <p:nvPr/>
          </p:nvSpPr>
          <p:spPr>
            <a:xfrm>
              <a:off x="7718234" y="1995015"/>
              <a:ext cx="213978" cy="1680056"/>
            </a:xfrm>
            <a:custGeom>
              <a:avLst/>
              <a:gdLst/>
              <a:ahLst/>
              <a:cxnLst/>
              <a:rect l="l" t="t" r="r" b="b"/>
              <a:pathLst>
                <a:path w="6722" h="52778" extrusionOk="0">
                  <a:moveTo>
                    <a:pt x="6445" y="0"/>
                  </a:moveTo>
                  <a:cubicBezTo>
                    <a:pt x="1108" y="13204"/>
                    <a:pt x="1" y="28978"/>
                    <a:pt x="3282" y="45701"/>
                  </a:cubicBezTo>
                  <a:cubicBezTo>
                    <a:pt x="3717" y="48113"/>
                    <a:pt x="4270" y="50485"/>
                    <a:pt x="4863" y="52778"/>
                  </a:cubicBezTo>
                  <a:lnTo>
                    <a:pt x="5219" y="52778"/>
                  </a:lnTo>
                  <a:cubicBezTo>
                    <a:pt x="4626" y="50406"/>
                    <a:pt x="4073" y="48034"/>
                    <a:pt x="3598" y="45662"/>
                  </a:cubicBezTo>
                  <a:cubicBezTo>
                    <a:pt x="357" y="28978"/>
                    <a:pt x="1463" y="13244"/>
                    <a:pt x="6721" y="119"/>
                  </a:cubicBezTo>
                  <a:lnTo>
                    <a:pt x="64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4" name="Google Shape;22494;p68"/>
            <p:cNvSpPr/>
            <p:nvPr/>
          </p:nvSpPr>
          <p:spPr>
            <a:xfrm>
              <a:off x="7716992" y="1622180"/>
              <a:ext cx="518520" cy="396219"/>
            </a:xfrm>
            <a:custGeom>
              <a:avLst/>
              <a:gdLst/>
              <a:ahLst/>
              <a:cxnLst/>
              <a:rect l="l" t="t" r="r" b="b"/>
              <a:pathLst>
                <a:path w="16289" h="12447" extrusionOk="0">
                  <a:moveTo>
                    <a:pt x="8880" y="0"/>
                  </a:moveTo>
                  <a:cubicBezTo>
                    <a:pt x="8717" y="0"/>
                    <a:pt x="8559" y="30"/>
                    <a:pt x="8421" y="89"/>
                  </a:cubicBezTo>
                  <a:cubicBezTo>
                    <a:pt x="8184" y="247"/>
                    <a:pt x="7986" y="484"/>
                    <a:pt x="7867" y="801"/>
                  </a:cubicBezTo>
                  <a:cubicBezTo>
                    <a:pt x="7630" y="1354"/>
                    <a:pt x="7512" y="1987"/>
                    <a:pt x="7433" y="2580"/>
                  </a:cubicBezTo>
                  <a:cubicBezTo>
                    <a:pt x="7235" y="3924"/>
                    <a:pt x="7037" y="5308"/>
                    <a:pt x="6879" y="6612"/>
                  </a:cubicBezTo>
                  <a:lnTo>
                    <a:pt x="6597" y="8921"/>
                  </a:lnTo>
                  <a:lnTo>
                    <a:pt x="6597" y="8921"/>
                  </a:lnTo>
                  <a:cubicBezTo>
                    <a:pt x="6751" y="6946"/>
                    <a:pt x="6497" y="4946"/>
                    <a:pt x="5812" y="3054"/>
                  </a:cubicBezTo>
                  <a:cubicBezTo>
                    <a:pt x="5535" y="2343"/>
                    <a:pt x="5140" y="1552"/>
                    <a:pt x="4468" y="1236"/>
                  </a:cubicBezTo>
                  <a:cubicBezTo>
                    <a:pt x="4328" y="1180"/>
                    <a:pt x="4188" y="1124"/>
                    <a:pt x="4048" y="1124"/>
                  </a:cubicBezTo>
                  <a:cubicBezTo>
                    <a:pt x="3990" y="1124"/>
                    <a:pt x="3932" y="1133"/>
                    <a:pt x="3875" y="1157"/>
                  </a:cubicBezTo>
                  <a:cubicBezTo>
                    <a:pt x="3440" y="1236"/>
                    <a:pt x="3123" y="1750"/>
                    <a:pt x="3163" y="2224"/>
                  </a:cubicBezTo>
                  <a:cubicBezTo>
                    <a:pt x="3242" y="4675"/>
                    <a:pt x="4112" y="7363"/>
                    <a:pt x="4705" y="10052"/>
                  </a:cubicBezTo>
                  <a:cubicBezTo>
                    <a:pt x="4349" y="8668"/>
                    <a:pt x="3716" y="7442"/>
                    <a:pt x="3163" y="6138"/>
                  </a:cubicBezTo>
                  <a:cubicBezTo>
                    <a:pt x="2768" y="5189"/>
                    <a:pt x="2491" y="4082"/>
                    <a:pt x="1582" y="3568"/>
                  </a:cubicBezTo>
                  <a:cubicBezTo>
                    <a:pt x="1368" y="3435"/>
                    <a:pt x="1082" y="3319"/>
                    <a:pt x="822" y="3319"/>
                  </a:cubicBezTo>
                  <a:cubicBezTo>
                    <a:pt x="697" y="3319"/>
                    <a:pt x="577" y="3346"/>
                    <a:pt x="475" y="3410"/>
                  </a:cubicBezTo>
                  <a:cubicBezTo>
                    <a:pt x="79" y="3687"/>
                    <a:pt x="0" y="4280"/>
                    <a:pt x="119" y="4715"/>
                  </a:cubicBezTo>
                  <a:cubicBezTo>
                    <a:pt x="277" y="5466"/>
                    <a:pt x="593" y="6098"/>
                    <a:pt x="909" y="6770"/>
                  </a:cubicBezTo>
                  <a:cubicBezTo>
                    <a:pt x="1740" y="8431"/>
                    <a:pt x="2728" y="10091"/>
                    <a:pt x="4309" y="11040"/>
                  </a:cubicBezTo>
                  <a:cubicBezTo>
                    <a:pt x="5614" y="11791"/>
                    <a:pt x="7195" y="11910"/>
                    <a:pt x="8658" y="12068"/>
                  </a:cubicBezTo>
                  <a:cubicBezTo>
                    <a:pt x="8980" y="12100"/>
                    <a:pt x="9275" y="12446"/>
                    <a:pt x="9587" y="12446"/>
                  </a:cubicBezTo>
                  <a:cubicBezTo>
                    <a:pt x="9659" y="12446"/>
                    <a:pt x="9731" y="12428"/>
                    <a:pt x="9805" y="12384"/>
                  </a:cubicBezTo>
                  <a:cubicBezTo>
                    <a:pt x="10002" y="12107"/>
                    <a:pt x="15537" y="10210"/>
                    <a:pt x="16170" y="7640"/>
                  </a:cubicBezTo>
                  <a:cubicBezTo>
                    <a:pt x="16288" y="7166"/>
                    <a:pt x="16209" y="6652"/>
                    <a:pt x="15814" y="6454"/>
                  </a:cubicBezTo>
                  <a:cubicBezTo>
                    <a:pt x="15712" y="6403"/>
                    <a:pt x="15605" y="6381"/>
                    <a:pt x="15496" y="6381"/>
                  </a:cubicBezTo>
                  <a:cubicBezTo>
                    <a:pt x="15182" y="6381"/>
                    <a:pt x="14852" y="6565"/>
                    <a:pt x="14588" y="6770"/>
                  </a:cubicBezTo>
                  <a:cubicBezTo>
                    <a:pt x="13611" y="7567"/>
                    <a:pt x="10447" y="9887"/>
                    <a:pt x="9343" y="10880"/>
                  </a:cubicBezTo>
                  <a:lnTo>
                    <a:pt x="9343" y="10880"/>
                  </a:lnTo>
                  <a:cubicBezTo>
                    <a:pt x="10535" y="9719"/>
                    <a:pt x="11529" y="8455"/>
                    <a:pt x="12453" y="7087"/>
                  </a:cubicBezTo>
                  <a:cubicBezTo>
                    <a:pt x="13007" y="6256"/>
                    <a:pt x="13521" y="5308"/>
                    <a:pt x="13560" y="4319"/>
                  </a:cubicBezTo>
                  <a:cubicBezTo>
                    <a:pt x="13560" y="3963"/>
                    <a:pt x="13521" y="3568"/>
                    <a:pt x="13323" y="3331"/>
                  </a:cubicBezTo>
                  <a:cubicBezTo>
                    <a:pt x="13178" y="3099"/>
                    <a:pt x="12928" y="2953"/>
                    <a:pt x="12664" y="2953"/>
                  </a:cubicBezTo>
                  <a:cubicBezTo>
                    <a:pt x="12568" y="2953"/>
                    <a:pt x="12470" y="2972"/>
                    <a:pt x="12374" y="3015"/>
                  </a:cubicBezTo>
                  <a:cubicBezTo>
                    <a:pt x="12137" y="3133"/>
                    <a:pt x="11663" y="3568"/>
                    <a:pt x="11544" y="3805"/>
                  </a:cubicBezTo>
                  <a:cubicBezTo>
                    <a:pt x="10200" y="6217"/>
                    <a:pt x="8974" y="8154"/>
                    <a:pt x="7630" y="10566"/>
                  </a:cubicBezTo>
                  <a:cubicBezTo>
                    <a:pt x="8856" y="7956"/>
                    <a:pt x="10042" y="5426"/>
                    <a:pt x="10279" y="2580"/>
                  </a:cubicBezTo>
                  <a:cubicBezTo>
                    <a:pt x="10358" y="2145"/>
                    <a:pt x="10358" y="1631"/>
                    <a:pt x="10200" y="1196"/>
                  </a:cubicBezTo>
                  <a:cubicBezTo>
                    <a:pt x="10042" y="761"/>
                    <a:pt x="9805" y="287"/>
                    <a:pt x="9370" y="89"/>
                  </a:cubicBezTo>
                  <a:cubicBezTo>
                    <a:pt x="9212" y="30"/>
                    <a:pt x="9044" y="0"/>
                    <a:pt x="88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5" name="Google Shape;22495;p68"/>
            <p:cNvSpPr/>
            <p:nvPr/>
          </p:nvSpPr>
          <p:spPr>
            <a:xfrm>
              <a:off x="7795016" y="1897031"/>
              <a:ext cx="249185" cy="180649"/>
            </a:xfrm>
            <a:custGeom>
              <a:avLst/>
              <a:gdLst/>
              <a:ahLst/>
              <a:cxnLst/>
              <a:rect l="l" t="t" r="r" b="b"/>
              <a:pathLst>
                <a:path w="7828" h="5675" extrusionOk="0">
                  <a:moveTo>
                    <a:pt x="937" y="0"/>
                  </a:moveTo>
                  <a:cubicBezTo>
                    <a:pt x="814" y="0"/>
                    <a:pt x="695" y="22"/>
                    <a:pt x="593" y="74"/>
                  </a:cubicBezTo>
                  <a:cubicBezTo>
                    <a:pt x="198" y="271"/>
                    <a:pt x="0" y="785"/>
                    <a:pt x="0" y="1220"/>
                  </a:cubicBezTo>
                  <a:cubicBezTo>
                    <a:pt x="0" y="1655"/>
                    <a:pt x="198" y="2090"/>
                    <a:pt x="396" y="2485"/>
                  </a:cubicBezTo>
                  <a:cubicBezTo>
                    <a:pt x="910" y="3552"/>
                    <a:pt x="1661" y="4422"/>
                    <a:pt x="2570" y="5213"/>
                  </a:cubicBezTo>
                  <a:cubicBezTo>
                    <a:pt x="2768" y="5371"/>
                    <a:pt x="2965" y="5608"/>
                    <a:pt x="3203" y="5648"/>
                  </a:cubicBezTo>
                  <a:cubicBezTo>
                    <a:pt x="3250" y="5667"/>
                    <a:pt x="3298" y="5674"/>
                    <a:pt x="3345" y="5674"/>
                  </a:cubicBezTo>
                  <a:cubicBezTo>
                    <a:pt x="3495" y="5674"/>
                    <a:pt x="3645" y="5599"/>
                    <a:pt x="3796" y="5569"/>
                  </a:cubicBezTo>
                  <a:cubicBezTo>
                    <a:pt x="4349" y="5411"/>
                    <a:pt x="4942" y="5252"/>
                    <a:pt x="5416" y="5055"/>
                  </a:cubicBezTo>
                  <a:cubicBezTo>
                    <a:pt x="6049" y="4818"/>
                    <a:pt x="6602" y="4462"/>
                    <a:pt x="7037" y="4027"/>
                  </a:cubicBezTo>
                  <a:cubicBezTo>
                    <a:pt x="7512" y="3592"/>
                    <a:pt x="7828" y="2880"/>
                    <a:pt x="7433" y="2406"/>
                  </a:cubicBezTo>
                  <a:cubicBezTo>
                    <a:pt x="7260" y="2199"/>
                    <a:pt x="6937" y="2082"/>
                    <a:pt x="6673" y="2082"/>
                  </a:cubicBezTo>
                  <a:cubicBezTo>
                    <a:pt x="6635" y="2082"/>
                    <a:pt x="6598" y="2085"/>
                    <a:pt x="6563" y="2090"/>
                  </a:cubicBezTo>
                  <a:cubicBezTo>
                    <a:pt x="6207" y="2169"/>
                    <a:pt x="5930" y="2287"/>
                    <a:pt x="5614" y="2406"/>
                  </a:cubicBezTo>
                  <a:cubicBezTo>
                    <a:pt x="5851" y="1892"/>
                    <a:pt x="5654" y="1260"/>
                    <a:pt x="5179" y="1022"/>
                  </a:cubicBezTo>
                  <a:cubicBezTo>
                    <a:pt x="5057" y="975"/>
                    <a:pt x="4928" y="953"/>
                    <a:pt x="4800" y="953"/>
                  </a:cubicBezTo>
                  <a:cubicBezTo>
                    <a:pt x="4389" y="953"/>
                    <a:pt x="3986" y="1184"/>
                    <a:pt x="3835" y="1576"/>
                  </a:cubicBezTo>
                  <a:cubicBezTo>
                    <a:pt x="3875" y="1101"/>
                    <a:pt x="3637" y="627"/>
                    <a:pt x="3203" y="469"/>
                  </a:cubicBezTo>
                  <a:cubicBezTo>
                    <a:pt x="3136" y="445"/>
                    <a:pt x="3067" y="433"/>
                    <a:pt x="2997" y="433"/>
                  </a:cubicBezTo>
                  <a:cubicBezTo>
                    <a:pt x="2613" y="433"/>
                    <a:pt x="2226" y="779"/>
                    <a:pt x="2293" y="1180"/>
                  </a:cubicBezTo>
                  <a:cubicBezTo>
                    <a:pt x="2175" y="825"/>
                    <a:pt x="1977" y="469"/>
                    <a:pt x="1661" y="232"/>
                  </a:cubicBezTo>
                  <a:cubicBezTo>
                    <a:pt x="1473" y="98"/>
                    <a:pt x="1195" y="0"/>
                    <a:pt x="9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6" name="Google Shape;22496;p68"/>
            <p:cNvSpPr/>
            <p:nvPr/>
          </p:nvSpPr>
          <p:spPr>
            <a:xfrm>
              <a:off x="7267306" y="2373853"/>
              <a:ext cx="162741" cy="129750"/>
            </a:xfrm>
            <a:custGeom>
              <a:avLst/>
              <a:gdLst/>
              <a:ahLst/>
              <a:cxnLst/>
              <a:rect l="l" t="t" r="r" b="b"/>
              <a:pathLst>
                <a:path w="5219" h="4161" extrusionOk="0">
                  <a:moveTo>
                    <a:pt x="1669" y="1"/>
                  </a:moveTo>
                  <a:cubicBezTo>
                    <a:pt x="896" y="1"/>
                    <a:pt x="237" y="141"/>
                    <a:pt x="0" y="563"/>
                  </a:cubicBezTo>
                  <a:cubicBezTo>
                    <a:pt x="79" y="2421"/>
                    <a:pt x="3835" y="4160"/>
                    <a:pt x="3835" y="4160"/>
                  </a:cubicBezTo>
                  <a:lnTo>
                    <a:pt x="5219" y="563"/>
                  </a:lnTo>
                  <a:cubicBezTo>
                    <a:pt x="5219" y="563"/>
                    <a:pt x="3216" y="1"/>
                    <a:pt x="16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7" name="Google Shape;22497;p68"/>
            <p:cNvSpPr/>
            <p:nvPr/>
          </p:nvSpPr>
          <p:spPr>
            <a:xfrm>
              <a:off x="7545823" y="2042829"/>
              <a:ext cx="256761" cy="435469"/>
            </a:xfrm>
            <a:custGeom>
              <a:avLst/>
              <a:gdLst/>
              <a:ahLst/>
              <a:cxnLst/>
              <a:rect l="l" t="t" r="r" b="b"/>
              <a:pathLst>
                <a:path w="8066" h="13680" extrusionOk="0">
                  <a:moveTo>
                    <a:pt x="1" y="0"/>
                  </a:moveTo>
                  <a:cubicBezTo>
                    <a:pt x="989" y="1621"/>
                    <a:pt x="1305" y="3835"/>
                    <a:pt x="1938" y="5772"/>
                  </a:cubicBezTo>
                  <a:cubicBezTo>
                    <a:pt x="2373" y="7116"/>
                    <a:pt x="3005" y="8342"/>
                    <a:pt x="3756" y="9449"/>
                  </a:cubicBezTo>
                  <a:cubicBezTo>
                    <a:pt x="4507" y="10516"/>
                    <a:pt x="5338" y="11465"/>
                    <a:pt x="6207" y="12335"/>
                  </a:cubicBezTo>
                  <a:cubicBezTo>
                    <a:pt x="6879" y="13007"/>
                    <a:pt x="7947" y="13679"/>
                    <a:pt x="7947" y="13679"/>
                  </a:cubicBezTo>
                  <a:cubicBezTo>
                    <a:pt x="7947" y="13679"/>
                    <a:pt x="8066" y="13007"/>
                    <a:pt x="8026" y="12493"/>
                  </a:cubicBezTo>
                  <a:cubicBezTo>
                    <a:pt x="7749" y="10951"/>
                    <a:pt x="7354" y="9488"/>
                    <a:pt x="6879" y="8105"/>
                  </a:cubicBezTo>
                  <a:cubicBezTo>
                    <a:pt x="6366" y="6721"/>
                    <a:pt x="5733" y="5416"/>
                    <a:pt x="4942" y="4349"/>
                  </a:cubicBezTo>
                  <a:cubicBezTo>
                    <a:pt x="4784" y="4310"/>
                    <a:pt x="4705" y="4151"/>
                    <a:pt x="4587" y="4033"/>
                  </a:cubicBezTo>
                  <a:cubicBezTo>
                    <a:pt x="3282" y="2254"/>
                    <a:pt x="1582" y="114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8" name="Google Shape;22498;p68"/>
            <p:cNvSpPr/>
            <p:nvPr/>
          </p:nvSpPr>
          <p:spPr>
            <a:xfrm>
              <a:off x="7452710" y="2697233"/>
              <a:ext cx="332268" cy="404018"/>
            </a:xfrm>
            <a:custGeom>
              <a:avLst/>
              <a:gdLst/>
              <a:ahLst/>
              <a:cxnLst/>
              <a:rect l="l" t="t" r="r" b="b"/>
              <a:pathLst>
                <a:path w="10438" h="12692" extrusionOk="0">
                  <a:moveTo>
                    <a:pt x="0" y="1"/>
                  </a:moveTo>
                  <a:lnTo>
                    <a:pt x="0" y="1"/>
                  </a:lnTo>
                  <a:cubicBezTo>
                    <a:pt x="1305" y="1543"/>
                    <a:pt x="1779" y="3717"/>
                    <a:pt x="2728" y="5536"/>
                  </a:cubicBezTo>
                  <a:cubicBezTo>
                    <a:pt x="3360" y="6801"/>
                    <a:pt x="4230" y="7947"/>
                    <a:pt x="5140" y="8936"/>
                  </a:cubicBezTo>
                  <a:cubicBezTo>
                    <a:pt x="6088" y="9924"/>
                    <a:pt x="7195" y="10833"/>
                    <a:pt x="8263" y="11545"/>
                  </a:cubicBezTo>
                  <a:cubicBezTo>
                    <a:pt x="9053" y="12098"/>
                    <a:pt x="10358" y="12691"/>
                    <a:pt x="10358" y="12691"/>
                  </a:cubicBezTo>
                  <a:cubicBezTo>
                    <a:pt x="10358" y="12691"/>
                    <a:pt x="10437" y="12019"/>
                    <a:pt x="10279" y="11505"/>
                  </a:cubicBezTo>
                  <a:cubicBezTo>
                    <a:pt x="9884" y="10042"/>
                    <a:pt x="9291" y="8580"/>
                    <a:pt x="8618" y="7275"/>
                  </a:cubicBezTo>
                  <a:cubicBezTo>
                    <a:pt x="7907" y="5931"/>
                    <a:pt x="7077" y="4745"/>
                    <a:pt x="6088" y="3757"/>
                  </a:cubicBezTo>
                  <a:cubicBezTo>
                    <a:pt x="5930" y="3717"/>
                    <a:pt x="5851" y="3598"/>
                    <a:pt x="5693" y="3519"/>
                  </a:cubicBezTo>
                  <a:cubicBezTo>
                    <a:pt x="4033" y="1938"/>
                    <a:pt x="1977" y="950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9" name="Google Shape;22499;p68"/>
            <p:cNvSpPr/>
            <p:nvPr/>
          </p:nvSpPr>
          <p:spPr>
            <a:xfrm>
              <a:off x="7808864" y="2722413"/>
              <a:ext cx="464404" cy="669533"/>
            </a:xfrm>
            <a:custGeom>
              <a:avLst/>
              <a:gdLst/>
              <a:ahLst/>
              <a:cxnLst/>
              <a:rect l="l" t="t" r="r" b="b"/>
              <a:pathLst>
                <a:path w="14589" h="21033" extrusionOk="0">
                  <a:moveTo>
                    <a:pt x="14430" y="1"/>
                  </a:moveTo>
                  <a:cubicBezTo>
                    <a:pt x="8500" y="2649"/>
                    <a:pt x="0" y="11703"/>
                    <a:pt x="79" y="21033"/>
                  </a:cubicBezTo>
                  <a:lnTo>
                    <a:pt x="435" y="21033"/>
                  </a:lnTo>
                  <a:cubicBezTo>
                    <a:pt x="277" y="12216"/>
                    <a:pt x="8579" y="2966"/>
                    <a:pt x="14588" y="277"/>
                  </a:cubicBezTo>
                  <a:lnTo>
                    <a:pt x="1443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0" name="Google Shape;22500;p68"/>
            <p:cNvSpPr/>
            <p:nvPr/>
          </p:nvSpPr>
          <p:spPr>
            <a:xfrm>
              <a:off x="7430044" y="2431708"/>
              <a:ext cx="343600" cy="473190"/>
            </a:xfrm>
            <a:custGeom>
              <a:avLst/>
              <a:gdLst/>
              <a:ahLst/>
              <a:cxnLst/>
              <a:rect l="l" t="t" r="r" b="b"/>
              <a:pathLst>
                <a:path w="10794" h="14865" extrusionOk="0">
                  <a:moveTo>
                    <a:pt x="119" y="0"/>
                  </a:moveTo>
                  <a:lnTo>
                    <a:pt x="1" y="277"/>
                  </a:lnTo>
                  <a:cubicBezTo>
                    <a:pt x="5733" y="3400"/>
                    <a:pt x="9489" y="10002"/>
                    <a:pt x="10516" y="14865"/>
                  </a:cubicBezTo>
                  <a:lnTo>
                    <a:pt x="10793" y="14746"/>
                  </a:lnTo>
                  <a:cubicBezTo>
                    <a:pt x="9765" y="9884"/>
                    <a:pt x="5970" y="3163"/>
                    <a:pt x="1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1" name="Google Shape;22501;p68"/>
            <p:cNvSpPr/>
            <p:nvPr/>
          </p:nvSpPr>
          <p:spPr>
            <a:xfrm>
              <a:off x="8239254" y="2640887"/>
              <a:ext cx="115807" cy="133155"/>
            </a:xfrm>
            <a:custGeom>
              <a:avLst/>
              <a:gdLst/>
              <a:ahLst/>
              <a:cxnLst/>
              <a:rect l="l" t="t" r="r" b="b"/>
              <a:pathLst>
                <a:path w="3638" h="4183" extrusionOk="0">
                  <a:moveTo>
                    <a:pt x="2025" y="0"/>
                  </a:moveTo>
                  <a:cubicBezTo>
                    <a:pt x="1811" y="0"/>
                    <a:pt x="1587" y="74"/>
                    <a:pt x="1384" y="190"/>
                  </a:cubicBezTo>
                  <a:cubicBezTo>
                    <a:pt x="1108" y="348"/>
                    <a:pt x="950" y="585"/>
                    <a:pt x="791" y="822"/>
                  </a:cubicBezTo>
                  <a:cubicBezTo>
                    <a:pt x="396" y="1415"/>
                    <a:pt x="159" y="2127"/>
                    <a:pt x="80" y="2759"/>
                  </a:cubicBezTo>
                  <a:cubicBezTo>
                    <a:pt x="80" y="2917"/>
                    <a:pt x="1" y="3036"/>
                    <a:pt x="80" y="3194"/>
                  </a:cubicBezTo>
                  <a:cubicBezTo>
                    <a:pt x="119" y="3313"/>
                    <a:pt x="277" y="3352"/>
                    <a:pt x="357" y="3392"/>
                  </a:cubicBezTo>
                  <a:cubicBezTo>
                    <a:pt x="673" y="3550"/>
                    <a:pt x="910" y="3748"/>
                    <a:pt x="1266" y="3906"/>
                  </a:cubicBezTo>
                  <a:cubicBezTo>
                    <a:pt x="1582" y="4024"/>
                    <a:pt x="1977" y="4143"/>
                    <a:pt x="2452" y="4182"/>
                  </a:cubicBezTo>
                  <a:cubicBezTo>
                    <a:pt x="2847" y="4182"/>
                    <a:pt x="3361" y="4103"/>
                    <a:pt x="3519" y="3748"/>
                  </a:cubicBezTo>
                  <a:cubicBezTo>
                    <a:pt x="3638" y="3550"/>
                    <a:pt x="3519" y="3392"/>
                    <a:pt x="3361" y="3234"/>
                  </a:cubicBezTo>
                  <a:cubicBezTo>
                    <a:pt x="3242" y="3115"/>
                    <a:pt x="3045" y="2996"/>
                    <a:pt x="2847" y="2957"/>
                  </a:cubicBezTo>
                  <a:cubicBezTo>
                    <a:pt x="3163" y="2917"/>
                    <a:pt x="3480" y="2562"/>
                    <a:pt x="3440" y="2245"/>
                  </a:cubicBezTo>
                  <a:cubicBezTo>
                    <a:pt x="3379" y="2032"/>
                    <a:pt x="3130" y="1889"/>
                    <a:pt x="2857" y="1889"/>
                  </a:cubicBezTo>
                  <a:cubicBezTo>
                    <a:pt x="2775" y="1889"/>
                    <a:pt x="2692" y="1902"/>
                    <a:pt x="2610" y="1929"/>
                  </a:cubicBezTo>
                  <a:cubicBezTo>
                    <a:pt x="2926" y="1771"/>
                    <a:pt x="3124" y="1534"/>
                    <a:pt x="3045" y="1257"/>
                  </a:cubicBezTo>
                  <a:cubicBezTo>
                    <a:pt x="2974" y="1139"/>
                    <a:pt x="2805" y="1063"/>
                    <a:pt x="2630" y="1063"/>
                  </a:cubicBezTo>
                  <a:cubicBezTo>
                    <a:pt x="2511" y="1063"/>
                    <a:pt x="2389" y="1098"/>
                    <a:pt x="2294" y="1178"/>
                  </a:cubicBezTo>
                  <a:cubicBezTo>
                    <a:pt x="2452" y="980"/>
                    <a:pt x="2570" y="743"/>
                    <a:pt x="2570" y="545"/>
                  </a:cubicBezTo>
                  <a:cubicBezTo>
                    <a:pt x="2570" y="348"/>
                    <a:pt x="2491" y="150"/>
                    <a:pt x="2254" y="31"/>
                  </a:cubicBezTo>
                  <a:cubicBezTo>
                    <a:pt x="2180" y="10"/>
                    <a:pt x="2103" y="0"/>
                    <a:pt x="2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2" name="Google Shape;22502;p68"/>
            <p:cNvSpPr/>
            <p:nvPr/>
          </p:nvSpPr>
          <p:spPr>
            <a:xfrm>
              <a:off x="7349505" y="2372753"/>
              <a:ext cx="122109" cy="131978"/>
            </a:xfrm>
            <a:custGeom>
              <a:avLst/>
              <a:gdLst/>
              <a:ahLst/>
              <a:cxnLst/>
              <a:rect l="l" t="t" r="r" b="b"/>
              <a:pathLst>
                <a:path w="3836" h="4146" extrusionOk="0">
                  <a:moveTo>
                    <a:pt x="1740" y="0"/>
                  </a:moveTo>
                  <a:cubicBezTo>
                    <a:pt x="1639" y="0"/>
                    <a:pt x="1545" y="22"/>
                    <a:pt x="1463" y="73"/>
                  </a:cubicBezTo>
                  <a:cubicBezTo>
                    <a:pt x="1345" y="152"/>
                    <a:pt x="1226" y="350"/>
                    <a:pt x="1265" y="548"/>
                  </a:cubicBezTo>
                  <a:cubicBezTo>
                    <a:pt x="1345" y="745"/>
                    <a:pt x="1424" y="903"/>
                    <a:pt x="1503" y="1101"/>
                  </a:cubicBezTo>
                  <a:cubicBezTo>
                    <a:pt x="1383" y="1027"/>
                    <a:pt x="1247" y="991"/>
                    <a:pt x="1115" y="991"/>
                  </a:cubicBezTo>
                  <a:cubicBezTo>
                    <a:pt x="897" y="991"/>
                    <a:pt x="692" y="1087"/>
                    <a:pt x="593" y="1259"/>
                  </a:cubicBezTo>
                  <a:cubicBezTo>
                    <a:pt x="435" y="1496"/>
                    <a:pt x="633" y="1892"/>
                    <a:pt x="989" y="2050"/>
                  </a:cubicBezTo>
                  <a:cubicBezTo>
                    <a:pt x="923" y="2033"/>
                    <a:pt x="858" y="2026"/>
                    <a:pt x="797" y="2026"/>
                  </a:cubicBezTo>
                  <a:cubicBezTo>
                    <a:pt x="564" y="2026"/>
                    <a:pt x="371" y="2139"/>
                    <a:pt x="277" y="2327"/>
                  </a:cubicBezTo>
                  <a:cubicBezTo>
                    <a:pt x="238" y="2564"/>
                    <a:pt x="475" y="2880"/>
                    <a:pt x="791" y="2880"/>
                  </a:cubicBezTo>
                  <a:cubicBezTo>
                    <a:pt x="554" y="2920"/>
                    <a:pt x="277" y="3038"/>
                    <a:pt x="158" y="3157"/>
                  </a:cubicBezTo>
                  <a:cubicBezTo>
                    <a:pt x="0" y="3315"/>
                    <a:pt x="0" y="3552"/>
                    <a:pt x="79" y="3750"/>
                  </a:cubicBezTo>
                  <a:cubicBezTo>
                    <a:pt x="238" y="3948"/>
                    <a:pt x="593" y="4106"/>
                    <a:pt x="870" y="4145"/>
                  </a:cubicBezTo>
                  <a:cubicBezTo>
                    <a:pt x="1186" y="4145"/>
                    <a:pt x="1463" y="4106"/>
                    <a:pt x="1740" y="4027"/>
                  </a:cubicBezTo>
                  <a:cubicBezTo>
                    <a:pt x="2412" y="3750"/>
                    <a:pt x="3005" y="3434"/>
                    <a:pt x="3519" y="2959"/>
                  </a:cubicBezTo>
                  <a:cubicBezTo>
                    <a:pt x="3598" y="2880"/>
                    <a:pt x="3756" y="2762"/>
                    <a:pt x="3835" y="2682"/>
                  </a:cubicBezTo>
                  <a:cubicBezTo>
                    <a:pt x="3835" y="2564"/>
                    <a:pt x="3796" y="2445"/>
                    <a:pt x="3756" y="2327"/>
                  </a:cubicBezTo>
                  <a:cubicBezTo>
                    <a:pt x="3637" y="2050"/>
                    <a:pt x="3479" y="1694"/>
                    <a:pt x="3361" y="1378"/>
                  </a:cubicBezTo>
                  <a:cubicBezTo>
                    <a:pt x="3163" y="1062"/>
                    <a:pt x="2886" y="706"/>
                    <a:pt x="2610" y="390"/>
                  </a:cubicBezTo>
                  <a:cubicBezTo>
                    <a:pt x="2375" y="184"/>
                    <a:pt x="2031" y="0"/>
                    <a:pt x="17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3" name="Google Shape;22503;p68"/>
            <p:cNvSpPr/>
            <p:nvPr/>
          </p:nvSpPr>
          <p:spPr>
            <a:xfrm>
              <a:off x="7769836" y="2305838"/>
              <a:ext cx="327238" cy="478251"/>
            </a:xfrm>
            <a:custGeom>
              <a:avLst/>
              <a:gdLst/>
              <a:ahLst/>
              <a:cxnLst/>
              <a:rect l="l" t="t" r="r" b="b"/>
              <a:pathLst>
                <a:path w="10280" h="15024" extrusionOk="0">
                  <a:moveTo>
                    <a:pt x="10279" y="1"/>
                  </a:moveTo>
                  <a:lnTo>
                    <a:pt x="10279" y="1"/>
                  </a:lnTo>
                  <a:cubicBezTo>
                    <a:pt x="8145" y="1226"/>
                    <a:pt x="5970" y="2492"/>
                    <a:pt x="4231" y="4429"/>
                  </a:cubicBezTo>
                  <a:cubicBezTo>
                    <a:pt x="4152" y="4508"/>
                    <a:pt x="3994" y="4666"/>
                    <a:pt x="3835" y="4864"/>
                  </a:cubicBezTo>
                  <a:cubicBezTo>
                    <a:pt x="2847" y="6050"/>
                    <a:pt x="2056" y="7512"/>
                    <a:pt x="1424" y="8975"/>
                  </a:cubicBezTo>
                  <a:cubicBezTo>
                    <a:pt x="831" y="10477"/>
                    <a:pt x="396" y="12098"/>
                    <a:pt x="80" y="13719"/>
                  </a:cubicBezTo>
                  <a:cubicBezTo>
                    <a:pt x="1" y="14273"/>
                    <a:pt x="198" y="15024"/>
                    <a:pt x="198" y="15024"/>
                  </a:cubicBezTo>
                  <a:cubicBezTo>
                    <a:pt x="198" y="15024"/>
                    <a:pt x="1582" y="14233"/>
                    <a:pt x="2412" y="13521"/>
                  </a:cubicBezTo>
                  <a:cubicBezTo>
                    <a:pt x="3519" y="12533"/>
                    <a:pt x="4626" y="11505"/>
                    <a:pt x="5575" y="10319"/>
                  </a:cubicBezTo>
                  <a:cubicBezTo>
                    <a:pt x="6484" y="9133"/>
                    <a:pt x="7354" y="7789"/>
                    <a:pt x="7907" y="6326"/>
                  </a:cubicBezTo>
                  <a:cubicBezTo>
                    <a:pt x="8698" y="4191"/>
                    <a:pt x="9014" y="1780"/>
                    <a:pt x="102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4" name="Google Shape;22504;p68"/>
            <p:cNvSpPr/>
            <p:nvPr/>
          </p:nvSpPr>
          <p:spPr>
            <a:xfrm>
              <a:off x="7836527" y="3037056"/>
              <a:ext cx="275638" cy="508429"/>
            </a:xfrm>
            <a:custGeom>
              <a:avLst/>
              <a:gdLst/>
              <a:ahLst/>
              <a:cxnLst/>
              <a:rect l="l" t="t" r="r" b="b"/>
              <a:pathLst>
                <a:path w="8659" h="15972" extrusionOk="0">
                  <a:moveTo>
                    <a:pt x="8659" y="0"/>
                  </a:moveTo>
                  <a:lnTo>
                    <a:pt x="8659" y="0"/>
                  </a:lnTo>
                  <a:cubicBezTo>
                    <a:pt x="6682" y="1463"/>
                    <a:pt x="4705" y="3005"/>
                    <a:pt x="3164" y="5100"/>
                  </a:cubicBezTo>
                  <a:cubicBezTo>
                    <a:pt x="3085" y="5218"/>
                    <a:pt x="2966" y="5377"/>
                    <a:pt x="2887" y="5495"/>
                  </a:cubicBezTo>
                  <a:cubicBezTo>
                    <a:pt x="2057" y="6800"/>
                    <a:pt x="1345" y="8263"/>
                    <a:pt x="910" y="9844"/>
                  </a:cubicBezTo>
                  <a:cubicBezTo>
                    <a:pt x="396" y="11425"/>
                    <a:pt x="159" y="13046"/>
                    <a:pt x="80" y="14707"/>
                  </a:cubicBezTo>
                  <a:cubicBezTo>
                    <a:pt x="1" y="15260"/>
                    <a:pt x="278" y="15972"/>
                    <a:pt x="278" y="15972"/>
                  </a:cubicBezTo>
                  <a:cubicBezTo>
                    <a:pt x="278" y="15972"/>
                    <a:pt x="1543" y="15023"/>
                    <a:pt x="2333" y="14232"/>
                  </a:cubicBezTo>
                  <a:cubicBezTo>
                    <a:pt x="3361" y="13204"/>
                    <a:pt x="4310" y="12018"/>
                    <a:pt x="5140" y="10714"/>
                  </a:cubicBezTo>
                  <a:cubicBezTo>
                    <a:pt x="6010" y="9449"/>
                    <a:pt x="6643" y="8065"/>
                    <a:pt x="7038" y="6523"/>
                  </a:cubicBezTo>
                  <a:cubicBezTo>
                    <a:pt x="7591" y="4349"/>
                    <a:pt x="7631" y="1937"/>
                    <a:pt x="8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05" name="Google Shape;22505;p68"/>
          <p:cNvGrpSpPr/>
          <p:nvPr/>
        </p:nvGrpSpPr>
        <p:grpSpPr>
          <a:xfrm>
            <a:off x="4849486" y="3037859"/>
            <a:ext cx="883191" cy="1003981"/>
            <a:chOff x="3976135" y="4055533"/>
            <a:chExt cx="591198" cy="672009"/>
          </a:xfrm>
        </p:grpSpPr>
        <p:sp>
          <p:nvSpPr>
            <p:cNvPr id="22506" name="Google Shape;22506;p68"/>
            <p:cNvSpPr/>
            <p:nvPr/>
          </p:nvSpPr>
          <p:spPr>
            <a:xfrm>
              <a:off x="3998444" y="4077741"/>
              <a:ext cx="489233" cy="473434"/>
            </a:xfrm>
            <a:custGeom>
              <a:avLst/>
              <a:gdLst/>
              <a:ahLst/>
              <a:cxnLst/>
              <a:rect l="l" t="t" r="r" b="b"/>
              <a:pathLst>
                <a:path w="43662" h="42252" extrusionOk="0">
                  <a:moveTo>
                    <a:pt x="31568" y="0"/>
                  </a:moveTo>
                  <a:cubicBezTo>
                    <a:pt x="30737" y="0"/>
                    <a:pt x="29898" y="369"/>
                    <a:pt x="29211" y="966"/>
                  </a:cubicBezTo>
                  <a:cubicBezTo>
                    <a:pt x="28255" y="1793"/>
                    <a:pt x="27531" y="3008"/>
                    <a:pt x="26962" y="4249"/>
                  </a:cubicBezTo>
                  <a:cubicBezTo>
                    <a:pt x="25282" y="7790"/>
                    <a:pt x="24300" y="11745"/>
                    <a:pt x="24144" y="15830"/>
                  </a:cubicBezTo>
                  <a:lnTo>
                    <a:pt x="14270" y="22396"/>
                  </a:lnTo>
                  <a:cubicBezTo>
                    <a:pt x="10211" y="17872"/>
                    <a:pt x="6153" y="13348"/>
                    <a:pt x="2120" y="8824"/>
                  </a:cubicBezTo>
                  <a:cubicBezTo>
                    <a:pt x="853" y="10918"/>
                    <a:pt x="0" y="13400"/>
                    <a:pt x="1370" y="15881"/>
                  </a:cubicBezTo>
                  <a:cubicBezTo>
                    <a:pt x="104" y="17432"/>
                    <a:pt x="129" y="20224"/>
                    <a:pt x="1422" y="21698"/>
                  </a:cubicBezTo>
                  <a:cubicBezTo>
                    <a:pt x="181" y="23895"/>
                    <a:pt x="517" y="27204"/>
                    <a:pt x="2197" y="28910"/>
                  </a:cubicBezTo>
                  <a:cubicBezTo>
                    <a:pt x="1163" y="30616"/>
                    <a:pt x="2017" y="33434"/>
                    <a:pt x="3697" y="33951"/>
                  </a:cubicBezTo>
                  <a:cubicBezTo>
                    <a:pt x="3283" y="34726"/>
                    <a:pt x="3283" y="35760"/>
                    <a:pt x="3697" y="36536"/>
                  </a:cubicBezTo>
                  <a:cubicBezTo>
                    <a:pt x="4053" y="37203"/>
                    <a:pt x="4695" y="37602"/>
                    <a:pt x="5345" y="37602"/>
                  </a:cubicBezTo>
                  <a:cubicBezTo>
                    <a:pt x="5451" y="37602"/>
                    <a:pt x="5557" y="37592"/>
                    <a:pt x="5661" y="37570"/>
                  </a:cubicBezTo>
                  <a:lnTo>
                    <a:pt x="5661" y="37570"/>
                  </a:lnTo>
                  <a:cubicBezTo>
                    <a:pt x="5377" y="38604"/>
                    <a:pt x="5429" y="39741"/>
                    <a:pt x="5817" y="40698"/>
                  </a:cubicBezTo>
                  <a:cubicBezTo>
                    <a:pt x="6204" y="40698"/>
                    <a:pt x="6644" y="40672"/>
                    <a:pt x="6980" y="40620"/>
                  </a:cubicBezTo>
                  <a:cubicBezTo>
                    <a:pt x="9772" y="40258"/>
                    <a:pt x="12589" y="39871"/>
                    <a:pt x="15355" y="39379"/>
                  </a:cubicBezTo>
                  <a:cubicBezTo>
                    <a:pt x="18457" y="41706"/>
                    <a:pt x="22283" y="42223"/>
                    <a:pt x="25928" y="42249"/>
                  </a:cubicBezTo>
                  <a:cubicBezTo>
                    <a:pt x="26085" y="42251"/>
                    <a:pt x="26243" y="42252"/>
                    <a:pt x="26401" y="42252"/>
                  </a:cubicBezTo>
                  <a:cubicBezTo>
                    <a:pt x="30159" y="42252"/>
                    <a:pt x="34053" y="41641"/>
                    <a:pt x="37328" y="39483"/>
                  </a:cubicBezTo>
                  <a:cubicBezTo>
                    <a:pt x="40792" y="37208"/>
                    <a:pt x="43506" y="32969"/>
                    <a:pt x="43610" y="28290"/>
                  </a:cubicBezTo>
                  <a:cubicBezTo>
                    <a:pt x="43661" y="25575"/>
                    <a:pt x="42834" y="22913"/>
                    <a:pt x="41930" y="20379"/>
                  </a:cubicBezTo>
                  <a:cubicBezTo>
                    <a:pt x="40689" y="16993"/>
                    <a:pt x="39293" y="13658"/>
                    <a:pt x="37742" y="10453"/>
                  </a:cubicBezTo>
                  <a:cubicBezTo>
                    <a:pt x="37147" y="9160"/>
                    <a:pt x="36501" y="7868"/>
                    <a:pt x="36010" y="6498"/>
                  </a:cubicBezTo>
                  <a:cubicBezTo>
                    <a:pt x="35208" y="4094"/>
                    <a:pt x="34640" y="1095"/>
                    <a:pt x="32623" y="216"/>
                  </a:cubicBezTo>
                  <a:cubicBezTo>
                    <a:pt x="32281" y="68"/>
                    <a:pt x="31925" y="0"/>
                    <a:pt x="3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7" name="Google Shape;22507;p68"/>
            <p:cNvSpPr/>
            <p:nvPr/>
          </p:nvSpPr>
          <p:spPr>
            <a:xfrm>
              <a:off x="4005682" y="4357642"/>
              <a:ext cx="291117" cy="193499"/>
            </a:xfrm>
            <a:custGeom>
              <a:avLst/>
              <a:gdLst/>
              <a:ahLst/>
              <a:cxnLst/>
              <a:rect l="l" t="t" r="r" b="b"/>
              <a:pathLst>
                <a:path w="25981" h="17269" extrusionOk="0">
                  <a:moveTo>
                    <a:pt x="0" y="1"/>
                  </a:moveTo>
                  <a:lnTo>
                    <a:pt x="0" y="1"/>
                  </a:lnTo>
                  <a:cubicBezTo>
                    <a:pt x="78" y="1474"/>
                    <a:pt x="595" y="2974"/>
                    <a:pt x="1526" y="3930"/>
                  </a:cubicBezTo>
                  <a:cubicBezTo>
                    <a:pt x="492" y="5636"/>
                    <a:pt x="1345" y="8454"/>
                    <a:pt x="3025" y="8971"/>
                  </a:cubicBezTo>
                  <a:cubicBezTo>
                    <a:pt x="2586" y="9746"/>
                    <a:pt x="2586" y="10780"/>
                    <a:pt x="3025" y="11556"/>
                  </a:cubicBezTo>
                  <a:cubicBezTo>
                    <a:pt x="3381" y="12223"/>
                    <a:pt x="4023" y="12622"/>
                    <a:pt x="4673" y="12622"/>
                  </a:cubicBezTo>
                  <a:cubicBezTo>
                    <a:pt x="4779" y="12622"/>
                    <a:pt x="4885" y="12612"/>
                    <a:pt x="4990" y="12590"/>
                  </a:cubicBezTo>
                  <a:lnTo>
                    <a:pt x="4990" y="12590"/>
                  </a:lnTo>
                  <a:cubicBezTo>
                    <a:pt x="4886" y="12926"/>
                    <a:pt x="4860" y="13236"/>
                    <a:pt x="4834" y="13572"/>
                  </a:cubicBezTo>
                  <a:cubicBezTo>
                    <a:pt x="5532" y="13727"/>
                    <a:pt x="6282" y="13857"/>
                    <a:pt x="6980" y="13960"/>
                  </a:cubicBezTo>
                  <a:cubicBezTo>
                    <a:pt x="6282" y="14218"/>
                    <a:pt x="5558" y="14399"/>
                    <a:pt x="4860" y="14555"/>
                  </a:cubicBezTo>
                  <a:cubicBezTo>
                    <a:pt x="4912" y="14942"/>
                    <a:pt x="5015" y="15382"/>
                    <a:pt x="5145" y="15718"/>
                  </a:cubicBezTo>
                  <a:cubicBezTo>
                    <a:pt x="5532" y="15718"/>
                    <a:pt x="5946" y="15692"/>
                    <a:pt x="6308" y="15640"/>
                  </a:cubicBezTo>
                  <a:cubicBezTo>
                    <a:pt x="9100" y="15278"/>
                    <a:pt x="11892" y="14891"/>
                    <a:pt x="14683" y="14399"/>
                  </a:cubicBezTo>
                  <a:cubicBezTo>
                    <a:pt x="17760" y="16726"/>
                    <a:pt x="21534" y="17217"/>
                    <a:pt x="25179" y="17269"/>
                  </a:cubicBezTo>
                  <a:cubicBezTo>
                    <a:pt x="25308" y="17114"/>
                    <a:pt x="25411" y="16959"/>
                    <a:pt x="25515" y="16752"/>
                  </a:cubicBezTo>
                  <a:cubicBezTo>
                    <a:pt x="25851" y="16183"/>
                    <a:pt x="25980" y="15433"/>
                    <a:pt x="25954" y="14735"/>
                  </a:cubicBezTo>
                  <a:cubicBezTo>
                    <a:pt x="25928" y="12150"/>
                    <a:pt x="24171" y="9979"/>
                    <a:pt x="22206" y="8945"/>
                  </a:cubicBezTo>
                  <a:cubicBezTo>
                    <a:pt x="20241" y="7911"/>
                    <a:pt x="18044" y="7704"/>
                    <a:pt x="15898" y="7368"/>
                  </a:cubicBezTo>
                  <a:cubicBezTo>
                    <a:pt x="12874" y="6851"/>
                    <a:pt x="9901" y="5998"/>
                    <a:pt x="6954" y="5067"/>
                  </a:cubicBezTo>
                  <a:cubicBezTo>
                    <a:pt x="4886" y="4421"/>
                    <a:pt x="2715" y="3697"/>
                    <a:pt x="1215" y="1940"/>
                  </a:cubicBezTo>
                  <a:lnTo>
                    <a:pt x="1215" y="1940"/>
                  </a:lnTo>
                  <a:cubicBezTo>
                    <a:pt x="1784" y="2120"/>
                    <a:pt x="2379" y="2224"/>
                    <a:pt x="2973" y="2224"/>
                  </a:cubicBezTo>
                  <a:cubicBezTo>
                    <a:pt x="1991" y="1552"/>
                    <a:pt x="983" y="802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39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8" name="Google Shape;22508;p68"/>
            <p:cNvSpPr/>
            <p:nvPr/>
          </p:nvSpPr>
          <p:spPr>
            <a:xfrm>
              <a:off x="4050289" y="4077741"/>
              <a:ext cx="437679" cy="474577"/>
            </a:xfrm>
            <a:custGeom>
              <a:avLst/>
              <a:gdLst/>
              <a:ahLst/>
              <a:cxnLst/>
              <a:rect l="l" t="t" r="r" b="b"/>
              <a:pathLst>
                <a:path w="39061" h="42354" extrusionOk="0">
                  <a:moveTo>
                    <a:pt x="26941" y="0"/>
                  </a:moveTo>
                  <a:cubicBezTo>
                    <a:pt x="26110" y="0"/>
                    <a:pt x="25271" y="369"/>
                    <a:pt x="24584" y="966"/>
                  </a:cubicBezTo>
                  <a:cubicBezTo>
                    <a:pt x="23628" y="1793"/>
                    <a:pt x="22904" y="3008"/>
                    <a:pt x="22335" y="4249"/>
                  </a:cubicBezTo>
                  <a:cubicBezTo>
                    <a:pt x="20655" y="7790"/>
                    <a:pt x="19673" y="11745"/>
                    <a:pt x="19517" y="15830"/>
                  </a:cubicBezTo>
                  <a:lnTo>
                    <a:pt x="9643" y="22396"/>
                  </a:lnTo>
                  <a:cubicBezTo>
                    <a:pt x="7704" y="20224"/>
                    <a:pt x="5713" y="18027"/>
                    <a:pt x="3775" y="15856"/>
                  </a:cubicBezTo>
                  <a:cubicBezTo>
                    <a:pt x="3427" y="15808"/>
                    <a:pt x="3073" y="15776"/>
                    <a:pt x="2735" y="15776"/>
                  </a:cubicBezTo>
                  <a:cubicBezTo>
                    <a:pt x="1416" y="15776"/>
                    <a:pt x="333" y="16269"/>
                    <a:pt x="724" y="18286"/>
                  </a:cubicBezTo>
                  <a:cubicBezTo>
                    <a:pt x="853" y="18854"/>
                    <a:pt x="1190" y="19345"/>
                    <a:pt x="1655" y="19630"/>
                  </a:cubicBezTo>
                  <a:cubicBezTo>
                    <a:pt x="879" y="19759"/>
                    <a:pt x="233" y="20534"/>
                    <a:pt x="130" y="21439"/>
                  </a:cubicBezTo>
                  <a:cubicBezTo>
                    <a:pt x="0" y="22344"/>
                    <a:pt x="414" y="23326"/>
                    <a:pt x="1138" y="23740"/>
                  </a:cubicBezTo>
                  <a:cubicBezTo>
                    <a:pt x="362" y="23843"/>
                    <a:pt x="26" y="25136"/>
                    <a:pt x="388" y="25963"/>
                  </a:cubicBezTo>
                  <a:cubicBezTo>
                    <a:pt x="750" y="26816"/>
                    <a:pt x="1526" y="27256"/>
                    <a:pt x="2224" y="27695"/>
                  </a:cubicBezTo>
                  <a:cubicBezTo>
                    <a:pt x="1370" y="27850"/>
                    <a:pt x="1034" y="29298"/>
                    <a:pt x="1500" y="30228"/>
                  </a:cubicBezTo>
                  <a:cubicBezTo>
                    <a:pt x="1913" y="31185"/>
                    <a:pt x="2792" y="31650"/>
                    <a:pt x="3594" y="32090"/>
                  </a:cubicBezTo>
                  <a:cubicBezTo>
                    <a:pt x="2999" y="32762"/>
                    <a:pt x="2922" y="33925"/>
                    <a:pt x="3361" y="34726"/>
                  </a:cubicBezTo>
                  <a:cubicBezTo>
                    <a:pt x="3706" y="35395"/>
                    <a:pt x="4392" y="35811"/>
                    <a:pt x="5061" y="35811"/>
                  </a:cubicBezTo>
                  <a:cubicBezTo>
                    <a:pt x="5194" y="35811"/>
                    <a:pt x="5326" y="35795"/>
                    <a:pt x="5455" y="35760"/>
                  </a:cubicBezTo>
                  <a:lnTo>
                    <a:pt x="5455" y="35760"/>
                  </a:lnTo>
                  <a:cubicBezTo>
                    <a:pt x="4731" y="36226"/>
                    <a:pt x="4886" y="37699"/>
                    <a:pt x="5636" y="38216"/>
                  </a:cubicBezTo>
                  <a:cubicBezTo>
                    <a:pt x="5912" y="38421"/>
                    <a:pt x="6225" y="38504"/>
                    <a:pt x="6551" y="38504"/>
                  </a:cubicBezTo>
                  <a:cubicBezTo>
                    <a:pt x="7047" y="38504"/>
                    <a:pt x="7572" y="38311"/>
                    <a:pt x="8040" y="38061"/>
                  </a:cubicBezTo>
                  <a:lnTo>
                    <a:pt x="8040" y="38061"/>
                  </a:lnTo>
                  <a:cubicBezTo>
                    <a:pt x="7781" y="38630"/>
                    <a:pt x="7652" y="39276"/>
                    <a:pt x="7704" y="39974"/>
                  </a:cubicBezTo>
                  <a:cubicBezTo>
                    <a:pt x="8738" y="39793"/>
                    <a:pt x="9772" y="39638"/>
                    <a:pt x="10832" y="39483"/>
                  </a:cubicBezTo>
                  <a:cubicBezTo>
                    <a:pt x="13934" y="41809"/>
                    <a:pt x="17734" y="42326"/>
                    <a:pt x="21405" y="42352"/>
                  </a:cubicBezTo>
                  <a:cubicBezTo>
                    <a:pt x="21491" y="42353"/>
                    <a:pt x="21578" y="42353"/>
                    <a:pt x="21665" y="42353"/>
                  </a:cubicBezTo>
                  <a:cubicBezTo>
                    <a:pt x="25488" y="42353"/>
                    <a:pt x="29443" y="41785"/>
                    <a:pt x="32805" y="39586"/>
                  </a:cubicBezTo>
                  <a:cubicBezTo>
                    <a:pt x="36269" y="37311"/>
                    <a:pt x="38983" y="33072"/>
                    <a:pt x="39060" y="28393"/>
                  </a:cubicBezTo>
                  <a:cubicBezTo>
                    <a:pt x="39034" y="25575"/>
                    <a:pt x="38207" y="22913"/>
                    <a:pt x="37303" y="20379"/>
                  </a:cubicBezTo>
                  <a:cubicBezTo>
                    <a:pt x="36062" y="16993"/>
                    <a:pt x="34666" y="13658"/>
                    <a:pt x="33115" y="10453"/>
                  </a:cubicBezTo>
                  <a:cubicBezTo>
                    <a:pt x="32520" y="9160"/>
                    <a:pt x="31874" y="7868"/>
                    <a:pt x="31383" y="6498"/>
                  </a:cubicBezTo>
                  <a:cubicBezTo>
                    <a:pt x="30581" y="4094"/>
                    <a:pt x="30013" y="1095"/>
                    <a:pt x="27996" y="216"/>
                  </a:cubicBezTo>
                  <a:cubicBezTo>
                    <a:pt x="27654" y="68"/>
                    <a:pt x="27298" y="0"/>
                    <a:pt x="269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9" name="Google Shape;22509;p68"/>
            <p:cNvSpPr/>
            <p:nvPr/>
          </p:nvSpPr>
          <p:spPr>
            <a:xfrm>
              <a:off x="4254489" y="4077450"/>
              <a:ext cx="219573" cy="287599"/>
            </a:xfrm>
            <a:custGeom>
              <a:avLst/>
              <a:gdLst/>
              <a:ahLst/>
              <a:cxnLst/>
              <a:rect l="l" t="t" r="r" b="b"/>
              <a:pathLst>
                <a:path w="19596" h="25667" extrusionOk="0">
                  <a:moveTo>
                    <a:pt x="8682" y="0"/>
                  </a:moveTo>
                  <a:cubicBezTo>
                    <a:pt x="7860" y="0"/>
                    <a:pt x="7021" y="369"/>
                    <a:pt x="6334" y="966"/>
                  </a:cubicBezTo>
                  <a:cubicBezTo>
                    <a:pt x="5378" y="1793"/>
                    <a:pt x="4654" y="2982"/>
                    <a:pt x="4085" y="4249"/>
                  </a:cubicBezTo>
                  <a:cubicBezTo>
                    <a:pt x="2405" y="7765"/>
                    <a:pt x="1423" y="11746"/>
                    <a:pt x="1268" y="15830"/>
                  </a:cubicBezTo>
                  <a:lnTo>
                    <a:pt x="1" y="16657"/>
                  </a:lnTo>
                  <a:cubicBezTo>
                    <a:pt x="880" y="18415"/>
                    <a:pt x="2095" y="19888"/>
                    <a:pt x="3594" y="20871"/>
                  </a:cubicBezTo>
                  <a:cubicBezTo>
                    <a:pt x="3960" y="21115"/>
                    <a:pt x="4349" y="21312"/>
                    <a:pt x="4782" y="21312"/>
                  </a:cubicBezTo>
                  <a:cubicBezTo>
                    <a:pt x="4808" y="21312"/>
                    <a:pt x="4834" y="21312"/>
                    <a:pt x="4861" y="21310"/>
                  </a:cubicBezTo>
                  <a:cubicBezTo>
                    <a:pt x="5300" y="21284"/>
                    <a:pt x="5766" y="20948"/>
                    <a:pt x="5843" y="20405"/>
                  </a:cubicBezTo>
                  <a:cubicBezTo>
                    <a:pt x="6308" y="21517"/>
                    <a:pt x="6877" y="22551"/>
                    <a:pt x="7601" y="23404"/>
                  </a:cubicBezTo>
                  <a:cubicBezTo>
                    <a:pt x="7859" y="23740"/>
                    <a:pt x="8144" y="24050"/>
                    <a:pt x="8532" y="24102"/>
                  </a:cubicBezTo>
                  <a:cubicBezTo>
                    <a:pt x="8544" y="24103"/>
                    <a:pt x="8556" y="24103"/>
                    <a:pt x="8569" y="24103"/>
                  </a:cubicBezTo>
                  <a:cubicBezTo>
                    <a:pt x="8945" y="24103"/>
                    <a:pt x="9330" y="23727"/>
                    <a:pt x="9255" y="23326"/>
                  </a:cubicBezTo>
                  <a:lnTo>
                    <a:pt x="9255" y="23326"/>
                  </a:lnTo>
                  <a:cubicBezTo>
                    <a:pt x="9798" y="24154"/>
                    <a:pt x="10496" y="24878"/>
                    <a:pt x="11323" y="25265"/>
                  </a:cubicBezTo>
                  <a:cubicBezTo>
                    <a:pt x="11579" y="25385"/>
                    <a:pt x="11858" y="25482"/>
                    <a:pt x="12129" y="25482"/>
                  </a:cubicBezTo>
                  <a:cubicBezTo>
                    <a:pt x="12269" y="25482"/>
                    <a:pt x="12407" y="25456"/>
                    <a:pt x="12538" y="25395"/>
                  </a:cubicBezTo>
                  <a:cubicBezTo>
                    <a:pt x="12926" y="25188"/>
                    <a:pt x="13107" y="24490"/>
                    <a:pt x="12823" y="24154"/>
                  </a:cubicBezTo>
                  <a:lnTo>
                    <a:pt x="12823" y="24154"/>
                  </a:lnTo>
                  <a:cubicBezTo>
                    <a:pt x="13314" y="24697"/>
                    <a:pt x="13857" y="25162"/>
                    <a:pt x="14451" y="25472"/>
                  </a:cubicBezTo>
                  <a:cubicBezTo>
                    <a:pt x="14600" y="25578"/>
                    <a:pt x="14783" y="25667"/>
                    <a:pt x="14972" y="25667"/>
                  </a:cubicBezTo>
                  <a:cubicBezTo>
                    <a:pt x="15014" y="25667"/>
                    <a:pt x="15056" y="25662"/>
                    <a:pt x="15098" y="25653"/>
                  </a:cubicBezTo>
                  <a:cubicBezTo>
                    <a:pt x="15615" y="25550"/>
                    <a:pt x="15821" y="24826"/>
                    <a:pt x="15821" y="24231"/>
                  </a:cubicBezTo>
                  <a:cubicBezTo>
                    <a:pt x="15821" y="23611"/>
                    <a:pt x="15666" y="22990"/>
                    <a:pt x="15796" y="22422"/>
                  </a:cubicBezTo>
                  <a:lnTo>
                    <a:pt x="15796" y="22422"/>
                  </a:lnTo>
                  <a:cubicBezTo>
                    <a:pt x="16287" y="23326"/>
                    <a:pt x="16907" y="24050"/>
                    <a:pt x="17605" y="24645"/>
                  </a:cubicBezTo>
                  <a:cubicBezTo>
                    <a:pt x="17836" y="24837"/>
                    <a:pt x="18110" y="24987"/>
                    <a:pt x="18362" y="24987"/>
                  </a:cubicBezTo>
                  <a:cubicBezTo>
                    <a:pt x="18449" y="24987"/>
                    <a:pt x="18534" y="24969"/>
                    <a:pt x="18613" y="24929"/>
                  </a:cubicBezTo>
                  <a:cubicBezTo>
                    <a:pt x="18898" y="24774"/>
                    <a:pt x="19027" y="24386"/>
                    <a:pt x="19130" y="23999"/>
                  </a:cubicBezTo>
                  <a:cubicBezTo>
                    <a:pt x="19337" y="23326"/>
                    <a:pt x="19466" y="22629"/>
                    <a:pt x="19596" y="21931"/>
                  </a:cubicBezTo>
                  <a:cubicBezTo>
                    <a:pt x="19415" y="21414"/>
                    <a:pt x="19234" y="20897"/>
                    <a:pt x="19027" y="20380"/>
                  </a:cubicBezTo>
                  <a:cubicBezTo>
                    <a:pt x="17812" y="16993"/>
                    <a:pt x="16416" y="13658"/>
                    <a:pt x="14865" y="10453"/>
                  </a:cubicBezTo>
                  <a:cubicBezTo>
                    <a:pt x="14245" y="9160"/>
                    <a:pt x="13598" y="7868"/>
                    <a:pt x="13133" y="6472"/>
                  </a:cubicBezTo>
                  <a:cubicBezTo>
                    <a:pt x="12306" y="4094"/>
                    <a:pt x="11763" y="1095"/>
                    <a:pt x="9721" y="216"/>
                  </a:cubicBezTo>
                  <a:cubicBezTo>
                    <a:pt x="9386" y="69"/>
                    <a:pt x="9036" y="0"/>
                    <a:pt x="8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0" name="Google Shape;22510;p68"/>
            <p:cNvSpPr/>
            <p:nvPr/>
          </p:nvSpPr>
          <p:spPr>
            <a:xfrm>
              <a:off x="4253626" y="4218611"/>
              <a:ext cx="219282" cy="146763"/>
            </a:xfrm>
            <a:custGeom>
              <a:avLst/>
              <a:gdLst/>
              <a:ahLst/>
              <a:cxnLst/>
              <a:rect l="l" t="t" r="r" b="b"/>
              <a:pathLst>
                <a:path w="19570" h="13098" extrusionOk="0">
                  <a:moveTo>
                    <a:pt x="3981" y="2146"/>
                  </a:moveTo>
                  <a:cubicBezTo>
                    <a:pt x="4003" y="2200"/>
                    <a:pt x="4025" y="2253"/>
                    <a:pt x="4047" y="2306"/>
                  </a:cubicBezTo>
                  <a:lnTo>
                    <a:pt x="4047" y="2306"/>
                  </a:lnTo>
                  <a:cubicBezTo>
                    <a:pt x="4034" y="2251"/>
                    <a:pt x="4013" y="2197"/>
                    <a:pt x="3981" y="2146"/>
                  </a:cubicBezTo>
                  <a:close/>
                  <a:moveTo>
                    <a:pt x="1603" y="1"/>
                  </a:moveTo>
                  <a:cubicBezTo>
                    <a:pt x="1422" y="1060"/>
                    <a:pt x="1345" y="2146"/>
                    <a:pt x="1267" y="3258"/>
                  </a:cubicBezTo>
                  <a:lnTo>
                    <a:pt x="0" y="4085"/>
                  </a:lnTo>
                  <a:cubicBezTo>
                    <a:pt x="879" y="5843"/>
                    <a:pt x="2120" y="7316"/>
                    <a:pt x="3594" y="8299"/>
                  </a:cubicBezTo>
                  <a:cubicBezTo>
                    <a:pt x="3945" y="8532"/>
                    <a:pt x="4317" y="8745"/>
                    <a:pt x="4729" y="8745"/>
                  </a:cubicBezTo>
                  <a:cubicBezTo>
                    <a:pt x="4772" y="8745"/>
                    <a:pt x="4816" y="8743"/>
                    <a:pt x="4860" y="8738"/>
                  </a:cubicBezTo>
                  <a:cubicBezTo>
                    <a:pt x="5300" y="8712"/>
                    <a:pt x="5765" y="8402"/>
                    <a:pt x="5868" y="7833"/>
                  </a:cubicBezTo>
                  <a:cubicBezTo>
                    <a:pt x="6308" y="8945"/>
                    <a:pt x="6902" y="9979"/>
                    <a:pt x="7600" y="10858"/>
                  </a:cubicBezTo>
                  <a:cubicBezTo>
                    <a:pt x="7859" y="11168"/>
                    <a:pt x="8143" y="11504"/>
                    <a:pt x="8531" y="11530"/>
                  </a:cubicBezTo>
                  <a:cubicBezTo>
                    <a:pt x="8543" y="11531"/>
                    <a:pt x="8556" y="11531"/>
                    <a:pt x="8568" y="11531"/>
                  </a:cubicBezTo>
                  <a:cubicBezTo>
                    <a:pt x="8946" y="11531"/>
                    <a:pt x="9355" y="11155"/>
                    <a:pt x="9255" y="10754"/>
                  </a:cubicBezTo>
                  <a:lnTo>
                    <a:pt x="9255" y="10754"/>
                  </a:lnTo>
                  <a:cubicBezTo>
                    <a:pt x="9798" y="11582"/>
                    <a:pt x="10521" y="12305"/>
                    <a:pt x="11323" y="12693"/>
                  </a:cubicBezTo>
                  <a:cubicBezTo>
                    <a:pt x="11579" y="12813"/>
                    <a:pt x="11857" y="12910"/>
                    <a:pt x="12129" y="12910"/>
                  </a:cubicBezTo>
                  <a:cubicBezTo>
                    <a:pt x="12268" y="12910"/>
                    <a:pt x="12406" y="12884"/>
                    <a:pt x="12538" y="12822"/>
                  </a:cubicBezTo>
                  <a:cubicBezTo>
                    <a:pt x="12921" y="12618"/>
                    <a:pt x="13128" y="11933"/>
                    <a:pt x="12857" y="11593"/>
                  </a:cubicBezTo>
                  <a:lnTo>
                    <a:pt x="12857" y="11593"/>
                  </a:lnTo>
                  <a:cubicBezTo>
                    <a:pt x="13321" y="12156"/>
                    <a:pt x="13886" y="12592"/>
                    <a:pt x="14451" y="12926"/>
                  </a:cubicBezTo>
                  <a:cubicBezTo>
                    <a:pt x="14613" y="13027"/>
                    <a:pt x="14776" y="13097"/>
                    <a:pt x="14951" y="13097"/>
                  </a:cubicBezTo>
                  <a:cubicBezTo>
                    <a:pt x="14999" y="13097"/>
                    <a:pt x="15047" y="13092"/>
                    <a:pt x="15097" y="13081"/>
                  </a:cubicBezTo>
                  <a:cubicBezTo>
                    <a:pt x="15614" y="12977"/>
                    <a:pt x="15847" y="12280"/>
                    <a:pt x="15847" y="11659"/>
                  </a:cubicBezTo>
                  <a:cubicBezTo>
                    <a:pt x="15847" y="11039"/>
                    <a:pt x="15692" y="10418"/>
                    <a:pt x="15821" y="9850"/>
                  </a:cubicBezTo>
                  <a:lnTo>
                    <a:pt x="15821" y="9850"/>
                  </a:lnTo>
                  <a:cubicBezTo>
                    <a:pt x="16260" y="10677"/>
                    <a:pt x="16881" y="11426"/>
                    <a:pt x="17579" y="12021"/>
                  </a:cubicBezTo>
                  <a:cubicBezTo>
                    <a:pt x="17809" y="12213"/>
                    <a:pt x="18083" y="12363"/>
                    <a:pt x="18336" y="12363"/>
                  </a:cubicBezTo>
                  <a:cubicBezTo>
                    <a:pt x="18423" y="12363"/>
                    <a:pt x="18507" y="12345"/>
                    <a:pt x="18587" y="12305"/>
                  </a:cubicBezTo>
                  <a:cubicBezTo>
                    <a:pt x="18871" y="12150"/>
                    <a:pt x="19000" y="11763"/>
                    <a:pt x="19104" y="11375"/>
                  </a:cubicBezTo>
                  <a:cubicBezTo>
                    <a:pt x="19311" y="10677"/>
                    <a:pt x="19440" y="10005"/>
                    <a:pt x="19569" y="9307"/>
                  </a:cubicBezTo>
                  <a:cubicBezTo>
                    <a:pt x="19492" y="8841"/>
                    <a:pt x="19311" y="8324"/>
                    <a:pt x="19156" y="7807"/>
                  </a:cubicBezTo>
                  <a:cubicBezTo>
                    <a:pt x="18458" y="5972"/>
                    <a:pt x="17760" y="4162"/>
                    <a:pt x="16984" y="2353"/>
                  </a:cubicBezTo>
                  <a:cubicBezTo>
                    <a:pt x="16881" y="3361"/>
                    <a:pt x="16700" y="4343"/>
                    <a:pt x="16415" y="5352"/>
                  </a:cubicBezTo>
                  <a:cubicBezTo>
                    <a:pt x="16260" y="5972"/>
                    <a:pt x="16028" y="6618"/>
                    <a:pt x="15562" y="6903"/>
                  </a:cubicBezTo>
                  <a:cubicBezTo>
                    <a:pt x="15450" y="6962"/>
                    <a:pt x="15329" y="6990"/>
                    <a:pt x="15209" y="6990"/>
                  </a:cubicBezTo>
                  <a:cubicBezTo>
                    <a:pt x="14861" y="6990"/>
                    <a:pt x="14521" y="6758"/>
                    <a:pt x="14425" y="6411"/>
                  </a:cubicBezTo>
                  <a:lnTo>
                    <a:pt x="14425" y="6411"/>
                  </a:lnTo>
                  <a:cubicBezTo>
                    <a:pt x="14477" y="7497"/>
                    <a:pt x="14063" y="8660"/>
                    <a:pt x="13262" y="9100"/>
                  </a:cubicBezTo>
                  <a:cubicBezTo>
                    <a:pt x="13081" y="9201"/>
                    <a:pt x="12885" y="9247"/>
                    <a:pt x="12686" y="9247"/>
                  </a:cubicBezTo>
                  <a:cubicBezTo>
                    <a:pt x="11918" y="9247"/>
                    <a:pt x="11127" y="8551"/>
                    <a:pt x="11168" y="7626"/>
                  </a:cubicBezTo>
                  <a:lnTo>
                    <a:pt x="11168" y="7626"/>
                  </a:lnTo>
                  <a:lnTo>
                    <a:pt x="10780" y="8867"/>
                  </a:lnTo>
                  <a:cubicBezTo>
                    <a:pt x="9281" y="8660"/>
                    <a:pt x="7962" y="7239"/>
                    <a:pt x="7600" y="5481"/>
                  </a:cubicBezTo>
                  <a:cubicBezTo>
                    <a:pt x="7525" y="5792"/>
                    <a:pt x="7312" y="5916"/>
                    <a:pt x="7054" y="5916"/>
                  </a:cubicBezTo>
                  <a:cubicBezTo>
                    <a:pt x="6689" y="5916"/>
                    <a:pt x="6233" y="5669"/>
                    <a:pt x="5946" y="5352"/>
                  </a:cubicBezTo>
                  <a:cubicBezTo>
                    <a:pt x="5180" y="4487"/>
                    <a:pt x="4532" y="3456"/>
                    <a:pt x="4047" y="2306"/>
                  </a:cubicBezTo>
                  <a:lnTo>
                    <a:pt x="4047" y="2306"/>
                  </a:lnTo>
                  <a:cubicBezTo>
                    <a:pt x="4143" y="2707"/>
                    <a:pt x="3780" y="3171"/>
                    <a:pt x="3403" y="3171"/>
                  </a:cubicBezTo>
                  <a:cubicBezTo>
                    <a:pt x="3363" y="3171"/>
                    <a:pt x="3323" y="3165"/>
                    <a:pt x="3283" y="3154"/>
                  </a:cubicBezTo>
                  <a:cubicBezTo>
                    <a:pt x="2818" y="3051"/>
                    <a:pt x="2508" y="2508"/>
                    <a:pt x="2301" y="1991"/>
                  </a:cubicBezTo>
                  <a:cubicBezTo>
                    <a:pt x="2043" y="1371"/>
                    <a:pt x="1810" y="699"/>
                    <a:pt x="1603" y="1"/>
                  </a:cubicBezTo>
                  <a:close/>
                </a:path>
              </a:pathLst>
            </a:custGeom>
            <a:solidFill>
              <a:srgbClr val="000000">
                <a:alpha val="39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1" name="Google Shape;22511;p68"/>
            <p:cNvSpPr/>
            <p:nvPr/>
          </p:nvSpPr>
          <p:spPr>
            <a:xfrm>
              <a:off x="4064766" y="4390092"/>
              <a:ext cx="422619" cy="161935"/>
            </a:xfrm>
            <a:custGeom>
              <a:avLst/>
              <a:gdLst/>
              <a:ahLst/>
              <a:cxnLst/>
              <a:rect l="l" t="t" r="r" b="b"/>
              <a:pathLst>
                <a:path w="37717" h="14452" extrusionOk="0">
                  <a:moveTo>
                    <a:pt x="35623" y="0"/>
                  </a:moveTo>
                  <a:cubicBezTo>
                    <a:pt x="35287" y="905"/>
                    <a:pt x="35235" y="1913"/>
                    <a:pt x="35002" y="2869"/>
                  </a:cubicBezTo>
                  <a:cubicBezTo>
                    <a:pt x="34770" y="3852"/>
                    <a:pt x="34330" y="4808"/>
                    <a:pt x="33503" y="5093"/>
                  </a:cubicBezTo>
                  <a:cubicBezTo>
                    <a:pt x="33395" y="5136"/>
                    <a:pt x="33281" y="5156"/>
                    <a:pt x="33167" y="5156"/>
                  </a:cubicBezTo>
                  <a:cubicBezTo>
                    <a:pt x="32463" y="5156"/>
                    <a:pt x="31726" y="4394"/>
                    <a:pt x="31926" y="3593"/>
                  </a:cubicBezTo>
                  <a:lnTo>
                    <a:pt x="31926" y="3593"/>
                  </a:lnTo>
                  <a:cubicBezTo>
                    <a:pt x="31726" y="4237"/>
                    <a:pt x="31183" y="4691"/>
                    <a:pt x="30624" y="4691"/>
                  </a:cubicBezTo>
                  <a:cubicBezTo>
                    <a:pt x="30532" y="4691"/>
                    <a:pt x="30440" y="4679"/>
                    <a:pt x="30349" y="4653"/>
                  </a:cubicBezTo>
                  <a:cubicBezTo>
                    <a:pt x="29703" y="4446"/>
                    <a:pt x="29289" y="3516"/>
                    <a:pt x="29548" y="2766"/>
                  </a:cubicBezTo>
                  <a:lnTo>
                    <a:pt x="29548" y="2766"/>
                  </a:lnTo>
                  <a:cubicBezTo>
                    <a:pt x="28023" y="5454"/>
                    <a:pt x="25800" y="7522"/>
                    <a:pt x="23292" y="8686"/>
                  </a:cubicBezTo>
                  <a:cubicBezTo>
                    <a:pt x="23266" y="8117"/>
                    <a:pt x="23266" y="7522"/>
                    <a:pt x="23240" y="6954"/>
                  </a:cubicBezTo>
                  <a:cubicBezTo>
                    <a:pt x="22698" y="7471"/>
                    <a:pt x="22077" y="7884"/>
                    <a:pt x="21405" y="8169"/>
                  </a:cubicBezTo>
                  <a:cubicBezTo>
                    <a:pt x="21244" y="8249"/>
                    <a:pt x="21066" y="8314"/>
                    <a:pt x="20898" y="8314"/>
                  </a:cubicBezTo>
                  <a:cubicBezTo>
                    <a:pt x="20851" y="8314"/>
                    <a:pt x="20804" y="8309"/>
                    <a:pt x="20759" y="8298"/>
                  </a:cubicBezTo>
                  <a:cubicBezTo>
                    <a:pt x="19932" y="8143"/>
                    <a:pt x="20035" y="6695"/>
                    <a:pt x="20397" y="5790"/>
                  </a:cubicBezTo>
                  <a:lnTo>
                    <a:pt x="20397" y="5790"/>
                  </a:lnTo>
                  <a:cubicBezTo>
                    <a:pt x="20251" y="5943"/>
                    <a:pt x="20073" y="6010"/>
                    <a:pt x="19888" y="6010"/>
                  </a:cubicBezTo>
                  <a:cubicBezTo>
                    <a:pt x="19383" y="6010"/>
                    <a:pt x="18823" y="5516"/>
                    <a:pt x="18691" y="4912"/>
                  </a:cubicBezTo>
                  <a:cubicBezTo>
                    <a:pt x="18484" y="4059"/>
                    <a:pt x="18742" y="3180"/>
                    <a:pt x="19027" y="2327"/>
                  </a:cubicBezTo>
                  <a:lnTo>
                    <a:pt x="19027" y="2327"/>
                  </a:lnTo>
                  <a:cubicBezTo>
                    <a:pt x="17915" y="3412"/>
                    <a:pt x="16571" y="4239"/>
                    <a:pt x="15149" y="4679"/>
                  </a:cubicBezTo>
                  <a:cubicBezTo>
                    <a:pt x="14994" y="3619"/>
                    <a:pt x="14219" y="2844"/>
                    <a:pt x="13391" y="2482"/>
                  </a:cubicBezTo>
                  <a:cubicBezTo>
                    <a:pt x="12909" y="2306"/>
                    <a:pt x="12401" y="2246"/>
                    <a:pt x="11893" y="2246"/>
                  </a:cubicBezTo>
                  <a:cubicBezTo>
                    <a:pt x="11502" y="2246"/>
                    <a:pt x="11111" y="2282"/>
                    <a:pt x="10729" y="2327"/>
                  </a:cubicBezTo>
                  <a:cubicBezTo>
                    <a:pt x="8678" y="2580"/>
                    <a:pt x="6667" y="3101"/>
                    <a:pt x="4625" y="3101"/>
                  </a:cubicBezTo>
                  <a:cubicBezTo>
                    <a:pt x="4377" y="3101"/>
                    <a:pt x="4128" y="3093"/>
                    <a:pt x="3879" y="3076"/>
                  </a:cubicBezTo>
                  <a:cubicBezTo>
                    <a:pt x="2534" y="2973"/>
                    <a:pt x="1138" y="2533"/>
                    <a:pt x="1" y="1680"/>
                  </a:cubicBezTo>
                  <a:lnTo>
                    <a:pt x="1" y="1680"/>
                  </a:lnTo>
                  <a:cubicBezTo>
                    <a:pt x="27" y="1913"/>
                    <a:pt x="104" y="2120"/>
                    <a:pt x="156" y="2327"/>
                  </a:cubicBezTo>
                  <a:cubicBezTo>
                    <a:pt x="596" y="3257"/>
                    <a:pt x="1449" y="3748"/>
                    <a:pt x="2276" y="4162"/>
                  </a:cubicBezTo>
                  <a:cubicBezTo>
                    <a:pt x="1681" y="4860"/>
                    <a:pt x="1578" y="5997"/>
                    <a:pt x="2043" y="6824"/>
                  </a:cubicBezTo>
                  <a:cubicBezTo>
                    <a:pt x="2392" y="7501"/>
                    <a:pt x="3090" y="7901"/>
                    <a:pt x="3766" y="7901"/>
                  </a:cubicBezTo>
                  <a:cubicBezTo>
                    <a:pt x="3891" y="7901"/>
                    <a:pt x="4016" y="7887"/>
                    <a:pt x="4137" y="7859"/>
                  </a:cubicBezTo>
                  <a:lnTo>
                    <a:pt x="4137" y="7859"/>
                  </a:lnTo>
                  <a:cubicBezTo>
                    <a:pt x="3387" y="8298"/>
                    <a:pt x="3568" y="9797"/>
                    <a:pt x="4292" y="10314"/>
                  </a:cubicBezTo>
                  <a:cubicBezTo>
                    <a:pt x="4579" y="10519"/>
                    <a:pt x="4898" y="10602"/>
                    <a:pt x="5227" y="10602"/>
                  </a:cubicBezTo>
                  <a:cubicBezTo>
                    <a:pt x="5729" y="10602"/>
                    <a:pt x="6254" y="10409"/>
                    <a:pt x="6722" y="10159"/>
                  </a:cubicBezTo>
                  <a:lnTo>
                    <a:pt x="6722" y="10159"/>
                  </a:lnTo>
                  <a:cubicBezTo>
                    <a:pt x="6464" y="10728"/>
                    <a:pt x="6334" y="11374"/>
                    <a:pt x="6360" y="12046"/>
                  </a:cubicBezTo>
                  <a:cubicBezTo>
                    <a:pt x="7394" y="11891"/>
                    <a:pt x="8428" y="11736"/>
                    <a:pt x="9514" y="11555"/>
                  </a:cubicBezTo>
                  <a:cubicBezTo>
                    <a:pt x="12616" y="13882"/>
                    <a:pt x="16416" y="14399"/>
                    <a:pt x="20061" y="14450"/>
                  </a:cubicBezTo>
                  <a:cubicBezTo>
                    <a:pt x="20148" y="14451"/>
                    <a:pt x="20236" y="14451"/>
                    <a:pt x="20323" y="14451"/>
                  </a:cubicBezTo>
                  <a:cubicBezTo>
                    <a:pt x="24170" y="14451"/>
                    <a:pt x="28125" y="13883"/>
                    <a:pt x="31487" y="11659"/>
                  </a:cubicBezTo>
                  <a:cubicBezTo>
                    <a:pt x="34873" y="9435"/>
                    <a:pt x="37587" y="5299"/>
                    <a:pt x="37717" y="672"/>
                  </a:cubicBezTo>
                  <a:lnTo>
                    <a:pt x="37717" y="672"/>
                  </a:lnTo>
                  <a:cubicBezTo>
                    <a:pt x="37355" y="1318"/>
                    <a:pt x="36915" y="1965"/>
                    <a:pt x="36398" y="2482"/>
                  </a:cubicBezTo>
                  <a:cubicBezTo>
                    <a:pt x="35933" y="1784"/>
                    <a:pt x="35649" y="905"/>
                    <a:pt x="35623" y="0"/>
                  </a:cubicBezTo>
                  <a:close/>
                </a:path>
              </a:pathLst>
            </a:custGeom>
            <a:solidFill>
              <a:srgbClr val="FDD642">
                <a:alpha val="54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2" name="Google Shape;22512;p68"/>
            <p:cNvSpPr/>
            <p:nvPr/>
          </p:nvSpPr>
          <p:spPr>
            <a:xfrm>
              <a:off x="4346605" y="4122449"/>
              <a:ext cx="10152" cy="12460"/>
            </a:xfrm>
            <a:custGeom>
              <a:avLst/>
              <a:gdLst/>
              <a:ahLst/>
              <a:cxnLst/>
              <a:rect l="l" t="t" r="r" b="b"/>
              <a:pathLst>
                <a:path w="906" h="1112" extrusionOk="0">
                  <a:moveTo>
                    <a:pt x="440" y="0"/>
                  </a:moveTo>
                  <a:cubicBezTo>
                    <a:pt x="181" y="0"/>
                    <a:pt x="0" y="233"/>
                    <a:pt x="0" y="569"/>
                  </a:cubicBezTo>
                  <a:cubicBezTo>
                    <a:pt x="0" y="853"/>
                    <a:pt x="181" y="1112"/>
                    <a:pt x="440" y="1112"/>
                  </a:cubicBezTo>
                  <a:cubicBezTo>
                    <a:pt x="698" y="1112"/>
                    <a:pt x="905" y="879"/>
                    <a:pt x="905" y="569"/>
                  </a:cubicBezTo>
                  <a:cubicBezTo>
                    <a:pt x="905" y="259"/>
                    <a:pt x="698" y="0"/>
                    <a:pt x="4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3" name="Google Shape;22513;p68"/>
            <p:cNvSpPr/>
            <p:nvPr/>
          </p:nvSpPr>
          <p:spPr>
            <a:xfrm>
              <a:off x="4373542" y="4104779"/>
              <a:ext cx="33324" cy="38534"/>
            </a:xfrm>
            <a:custGeom>
              <a:avLst/>
              <a:gdLst/>
              <a:ahLst/>
              <a:cxnLst/>
              <a:rect l="l" t="t" r="r" b="b"/>
              <a:pathLst>
                <a:path w="2974" h="3439" extrusionOk="0">
                  <a:moveTo>
                    <a:pt x="52" y="0"/>
                  </a:moveTo>
                  <a:lnTo>
                    <a:pt x="52" y="0"/>
                  </a:lnTo>
                  <a:cubicBezTo>
                    <a:pt x="207" y="1138"/>
                    <a:pt x="181" y="2301"/>
                    <a:pt x="0" y="3438"/>
                  </a:cubicBezTo>
                  <a:cubicBezTo>
                    <a:pt x="570" y="3097"/>
                    <a:pt x="1231" y="2929"/>
                    <a:pt x="1875" y="2929"/>
                  </a:cubicBezTo>
                  <a:cubicBezTo>
                    <a:pt x="2255" y="2929"/>
                    <a:pt x="2628" y="2987"/>
                    <a:pt x="2973" y="3102"/>
                  </a:cubicBezTo>
                  <a:cubicBezTo>
                    <a:pt x="2198" y="1836"/>
                    <a:pt x="1215" y="776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4" name="Google Shape;22514;p68"/>
            <p:cNvSpPr/>
            <p:nvPr/>
          </p:nvSpPr>
          <p:spPr>
            <a:xfrm>
              <a:off x="4317932" y="4055533"/>
              <a:ext cx="53885" cy="43173"/>
            </a:xfrm>
            <a:custGeom>
              <a:avLst/>
              <a:gdLst/>
              <a:ahLst/>
              <a:cxnLst/>
              <a:rect l="l" t="t" r="r" b="b"/>
              <a:pathLst>
                <a:path w="4809" h="3853" extrusionOk="0">
                  <a:moveTo>
                    <a:pt x="2508" y="1"/>
                  </a:moveTo>
                  <a:cubicBezTo>
                    <a:pt x="2353" y="27"/>
                    <a:pt x="2353" y="311"/>
                    <a:pt x="2482" y="492"/>
                  </a:cubicBezTo>
                  <a:cubicBezTo>
                    <a:pt x="2611" y="647"/>
                    <a:pt x="2766" y="776"/>
                    <a:pt x="2740" y="957"/>
                  </a:cubicBezTo>
                  <a:cubicBezTo>
                    <a:pt x="2456" y="919"/>
                    <a:pt x="2165" y="899"/>
                    <a:pt x="1874" y="899"/>
                  </a:cubicBezTo>
                  <a:cubicBezTo>
                    <a:pt x="1584" y="899"/>
                    <a:pt x="1293" y="919"/>
                    <a:pt x="1008" y="957"/>
                  </a:cubicBezTo>
                  <a:cubicBezTo>
                    <a:pt x="802" y="1009"/>
                    <a:pt x="517" y="1164"/>
                    <a:pt x="569" y="1397"/>
                  </a:cubicBezTo>
                  <a:cubicBezTo>
                    <a:pt x="646" y="1604"/>
                    <a:pt x="957" y="1604"/>
                    <a:pt x="1060" y="1810"/>
                  </a:cubicBezTo>
                  <a:cubicBezTo>
                    <a:pt x="1163" y="1965"/>
                    <a:pt x="1060" y="2198"/>
                    <a:pt x="931" y="2327"/>
                  </a:cubicBezTo>
                  <a:cubicBezTo>
                    <a:pt x="802" y="2457"/>
                    <a:pt x="646" y="2534"/>
                    <a:pt x="517" y="2612"/>
                  </a:cubicBezTo>
                  <a:cubicBezTo>
                    <a:pt x="181" y="2870"/>
                    <a:pt x="0" y="3387"/>
                    <a:pt x="129" y="3853"/>
                  </a:cubicBezTo>
                  <a:cubicBezTo>
                    <a:pt x="640" y="3070"/>
                    <a:pt x="1474" y="2646"/>
                    <a:pt x="2295" y="2646"/>
                  </a:cubicBezTo>
                  <a:cubicBezTo>
                    <a:pt x="2722" y="2646"/>
                    <a:pt x="3144" y="2761"/>
                    <a:pt x="3516" y="2999"/>
                  </a:cubicBezTo>
                  <a:cubicBezTo>
                    <a:pt x="3863" y="3223"/>
                    <a:pt x="4259" y="3804"/>
                    <a:pt x="4656" y="3804"/>
                  </a:cubicBezTo>
                  <a:cubicBezTo>
                    <a:pt x="4672" y="3804"/>
                    <a:pt x="4689" y="3803"/>
                    <a:pt x="4705" y="3801"/>
                  </a:cubicBezTo>
                  <a:cubicBezTo>
                    <a:pt x="4808" y="3206"/>
                    <a:pt x="4395" y="2302"/>
                    <a:pt x="4110" y="1759"/>
                  </a:cubicBezTo>
                  <a:cubicBezTo>
                    <a:pt x="3748" y="1035"/>
                    <a:pt x="3257" y="389"/>
                    <a:pt x="2637" y="27"/>
                  </a:cubicBezTo>
                  <a:cubicBezTo>
                    <a:pt x="2611" y="1"/>
                    <a:pt x="2559" y="1"/>
                    <a:pt x="2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5" name="Google Shape;22515;p68"/>
            <p:cNvSpPr/>
            <p:nvPr/>
          </p:nvSpPr>
          <p:spPr>
            <a:xfrm>
              <a:off x="4364567" y="4150854"/>
              <a:ext cx="32450" cy="37133"/>
            </a:xfrm>
            <a:custGeom>
              <a:avLst/>
              <a:gdLst/>
              <a:ahLst/>
              <a:cxnLst/>
              <a:rect l="l" t="t" r="r" b="b"/>
              <a:pathLst>
                <a:path w="2896" h="3314" extrusionOk="0">
                  <a:moveTo>
                    <a:pt x="1051" y="1"/>
                  </a:moveTo>
                  <a:cubicBezTo>
                    <a:pt x="1021" y="1"/>
                    <a:pt x="989" y="8"/>
                    <a:pt x="957" y="24"/>
                  </a:cubicBezTo>
                  <a:cubicBezTo>
                    <a:pt x="750" y="76"/>
                    <a:pt x="672" y="800"/>
                    <a:pt x="543" y="1058"/>
                  </a:cubicBezTo>
                  <a:cubicBezTo>
                    <a:pt x="388" y="1420"/>
                    <a:pt x="155" y="1756"/>
                    <a:pt x="78" y="2144"/>
                  </a:cubicBezTo>
                  <a:cubicBezTo>
                    <a:pt x="0" y="2351"/>
                    <a:pt x="26" y="2635"/>
                    <a:pt x="233" y="2635"/>
                  </a:cubicBezTo>
                  <a:cubicBezTo>
                    <a:pt x="284" y="2635"/>
                    <a:pt x="362" y="2584"/>
                    <a:pt x="414" y="2506"/>
                  </a:cubicBezTo>
                  <a:cubicBezTo>
                    <a:pt x="543" y="2377"/>
                    <a:pt x="646" y="2222"/>
                    <a:pt x="724" y="2015"/>
                  </a:cubicBezTo>
                  <a:cubicBezTo>
                    <a:pt x="905" y="2454"/>
                    <a:pt x="1137" y="2790"/>
                    <a:pt x="1448" y="3126"/>
                  </a:cubicBezTo>
                  <a:cubicBezTo>
                    <a:pt x="1551" y="3230"/>
                    <a:pt x="1655" y="3282"/>
                    <a:pt x="1758" y="3307"/>
                  </a:cubicBezTo>
                  <a:cubicBezTo>
                    <a:pt x="1773" y="3311"/>
                    <a:pt x="1789" y="3313"/>
                    <a:pt x="1804" y="3313"/>
                  </a:cubicBezTo>
                  <a:cubicBezTo>
                    <a:pt x="1991" y="3313"/>
                    <a:pt x="2148" y="3030"/>
                    <a:pt x="2172" y="2790"/>
                  </a:cubicBezTo>
                  <a:cubicBezTo>
                    <a:pt x="2172" y="2532"/>
                    <a:pt x="2068" y="2273"/>
                    <a:pt x="1965" y="2067"/>
                  </a:cubicBezTo>
                  <a:lnTo>
                    <a:pt x="1965" y="2067"/>
                  </a:lnTo>
                  <a:cubicBezTo>
                    <a:pt x="2094" y="2248"/>
                    <a:pt x="2301" y="2377"/>
                    <a:pt x="2482" y="2403"/>
                  </a:cubicBezTo>
                  <a:cubicBezTo>
                    <a:pt x="2689" y="2403"/>
                    <a:pt x="2895" y="2222"/>
                    <a:pt x="2895" y="1989"/>
                  </a:cubicBezTo>
                  <a:cubicBezTo>
                    <a:pt x="2895" y="1731"/>
                    <a:pt x="2689" y="1550"/>
                    <a:pt x="2482" y="1420"/>
                  </a:cubicBezTo>
                  <a:cubicBezTo>
                    <a:pt x="2197" y="1214"/>
                    <a:pt x="1887" y="1033"/>
                    <a:pt x="1655" y="697"/>
                  </a:cubicBezTo>
                  <a:cubicBezTo>
                    <a:pt x="1493" y="535"/>
                    <a:pt x="1310" y="1"/>
                    <a:pt x="10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6" name="Google Shape;22516;p68"/>
            <p:cNvSpPr/>
            <p:nvPr/>
          </p:nvSpPr>
          <p:spPr>
            <a:xfrm>
              <a:off x="4076072" y="4251632"/>
              <a:ext cx="256639" cy="228907"/>
            </a:xfrm>
            <a:custGeom>
              <a:avLst/>
              <a:gdLst/>
              <a:ahLst/>
              <a:cxnLst/>
              <a:rect l="l" t="t" r="r" b="b"/>
              <a:pathLst>
                <a:path w="22904" h="20429" extrusionOk="0">
                  <a:moveTo>
                    <a:pt x="18137" y="1"/>
                  </a:moveTo>
                  <a:cubicBezTo>
                    <a:pt x="16791" y="1"/>
                    <a:pt x="15545" y="1069"/>
                    <a:pt x="14114" y="1965"/>
                  </a:cubicBezTo>
                  <a:cubicBezTo>
                    <a:pt x="9410" y="4886"/>
                    <a:pt x="4705" y="7833"/>
                    <a:pt x="0" y="10780"/>
                  </a:cubicBezTo>
                  <a:cubicBezTo>
                    <a:pt x="237" y="11353"/>
                    <a:pt x="776" y="11715"/>
                    <a:pt x="1306" y="11715"/>
                  </a:cubicBezTo>
                  <a:cubicBezTo>
                    <a:pt x="1469" y="11715"/>
                    <a:pt x="1632" y="11680"/>
                    <a:pt x="1784" y="11607"/>
                  </a:cubicBezTo>
                  <a:lnTo>
                    <a:pt x="1784" y="11607"/>
                  </a:lnTo>
                  <a:cubicBezTo>
                    <a:pt x="1474" y="12176"/>
                    <a:pt x="1241" y="12745"/>
                    <a:pt x="1163" y="13365"/>
                  </a:cubicBezTo>
                  <a:cubicBezTo>
                    <a:pt x="1389" y="13546"/>
                    <a:pt x="1659" y="13639"/>
                    <a:pt x="1927" y="13639"/>
                  </a:cubicBezTo>
                  <a:cubicBezTo>
                    <a:pt x="2119" y="13639"/>
                    <a:pt x="2309" y="13591"/>
                    <a:pt x="2482" y="13494"/>
                  </a:cubicBezTo>
                  <a:lnTo>
                    <a:pt x="2482" y="13494"/>
                  </a:lnTo>
                  <a:cubicBezTo>
                    <a:pt x="2327" y="14063"/>
                    <a:pt x="2197" y="14684"/>
                    <a:pt x="2094" y="15278"/>
                  </a:cubicBezTo>
                  <a:cubicBezTo>
                    <a:pt x="2068" y="15562"/>
                    <a:pt x="2016" y="15873"/>
                    <a:pt x="2094" y="16183"/>
                  </a:cubicBezTo>
                  <a:cubicBezTo>
                    <a:pt x="2223" y="16622"/>
                    <a:pt x="2637" y="16881"/>
                    <a:pt x="3076" y="16907"/>
                  </a:cubicBezTo>
                  <a:cubicBezTo>
                    <a:pt x="3122" y="16913"/>
                    <a:pt x="3169" y="16916"/>
                    <a:pt x="3216" y="16916"/>
                  </a:cubicBezTo>
                  <a:cubicBezTo>
                    <a:pt x="3562" y="16916"/>
                    <a:pt x="3921" y="16759"/>
                    <a:pt x="4240" y="16622"/>
                  </a:cubicBezTo>
                  <a:cubicBezTo>
                    <a:pt x="4240" y="17605"/>
                    <a:pt x="4265" y="18690"/>
                    <a:pt x="4808" y="19414"/>
                  </a:cubicBezTo>
                  <a:cubicBezTo>
                    <a:pt x="5259" y="19988"/>
                    <a:pt x="5938" y="20172"/>
                    <a:pt x="6612" y="20172"/>
                  </a:cubicBezTo>
                  <a:cubicBezTo>
                    <a:pt x="6788" y="20172"/>
                    <a:pt x="6963" y="20159"/>
                    <a:pt x="7135" y="20138"/>
                  </a:cubicBezTo>
                  <a:cubicBezTo>
                    <a:pt x="8040" y="20060"/>
                    <a:pt x="8918" y="19750"/>
                    <a:pt x="9720" y="19311"/>
                  </a:cubicBezTo>
                  <a:lnTo>
                    <a:pt x="9720" y="19311"/>
                  </a:lnTo>
                  <a:cubicBezTo>
                    <a:pt x="9565" y="19750"/>
                    <a:pt x="9927" y="20319"/>
                    <a:pt x="10289" y="20396"/>
                  </a:cubicBezTo>
                  <a:cubicBezTo>
                    <a:pt x="10382" y="20419"/>
                    <a:pt x="10475" y="20429"/>
                    <a:pt x="10566" y="20429"/>
                  </a:cubicBezTo>
                  <a:cubicBezTo>
                    <a:pt x="10902" y="20429"/>
                    <a:pt x="11219" y="20290"/>
                    <a:pt x="11504" y="20086"/>
                  </a:cubicBezTo>
                  <a:cubicBezTo>
                    <a:pt x="12512" y="19440"/>
                    <a:pt x="13339" y="18458"/>
                    <a:pt x="14140" y="17501"/>
                  </a:cubicBezTo>
                  <a:cubicBezTo>
                    <a:pt x="14270" y="17889"/>
                    <a:pt x="14218" y="18303"/>
                    <a:pt x="14244" y="18690"/>
                  </a:cubicBezTo>
                  <a:cubicBezTo>
                    <a:pt x="14270" y="19104"/>
                    <a:pt x="14399" y="19569"/>
                    <a:pt x="14735" y="19699"/>
                  </a:cubicBezTo>
                  <a:cubicBezTo>
                    <a:pt x="14803" y="19729"/>
                    <a:pt x="14873" y="19741"/>
                    <a:pt x="14944" y="19741"/>
                  </a:cubicBezTo>
                  <a:cubicBezTo>
                    <a:pt x="15114" y="19741"/>
                    <a:pt x="15287" y="19668"/>
                    <a:pt x="15433" y="19595"/>
                  </a:cubicBezTo>
                  <a:cubicBezTo>
                    <a:pt x="18121" y="18303"/>
                    <a:pt x="20138" y="15562"/>
                    <a:pt x="21482" y="12512"/>
                  </a:cubicBezTo>
                  <a:cubicBezTo>
                    <a:pt x="22154" y="11013"/>
                    <a:pt x="22723" y="9384"/>
                    <a:pt x="22774" y="7652"/>
                  </a:cubicBezTo>
                  <a:cubicBezTo>
                    <a:pt x="22904" y="5093"/>
                    <a:pt x="21895" y="2508"/>
                    <a:pt x="20267" y="957"/>
                  </a:cubicBezTo>
                  <a:cubicBezTo>
                    <a:pt x="19509" y="268"/>
                    <a:pt x="18811" y="1"/>
                    <a:pt x="18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7" name="Google Shape;22517;p68"/>
            <p:cNvSpPr/>
            <p:nvPr/>
          </p:nvSpPr>
          <p:spPr>
            <a:xfrm>
              <a:off x="4160065" y="4290446"/>
              <a:ext cx="104576" cy="54759"/>
            </a:xfrm>
            <a:custGeom>
              <a:avLst/>
              <a:gdLst/>
              <a:ahLst/>
              <a:cxnLst/>
              <a:rect l="l" t="t" r="r" b="b"/>
              <a:pathLst>
                <a:path w="9333" h="4887" extrusionOk="0">
                  <a:moveTo>
                    <a:pt x="9333" y="0"/>
                  </a:moveTo>
                  <a:lnTo>
                    <a:pt x="9333" y="0"/>
                  </a:lnTo>
                  <a:cubicBezTo>
                    <a:pt x="8893" y="440"/>
                    <a:pt x="8402" y="879"/>
                    <a:pt x="7937" y="1293"/>
                  </a:cubicBezTo>
                  <a:cubicBezTo>
                    <a:pt x="7911" y="1086"/>
                    <a:pt x="7859" y="854"/>
                    <a:pt x="7808" y="621"/>
                  </a:cubicBezTo>
                  <a:cubicBezTo>
                    <a:pt x="6954" y="1603"/>
                    <a:pt x="5972" y="2353"/>
                    <a:pt x="4886" y="2947"/>
                  </a:cubicBezTo>
                  <a:cubicBezTo>
                    <a:pt x="4757" y="2586"/>
                    <a:pt x="4705" y="2198"/>
                    <a:pt x="4757" y="1862"/>
                  </a:cubicBezTo>
                  <a:lnTo>
                    <a:pt x="4757" y="1862"/>
                  </a:lnTo>
                  <a:cubicBezTo>
                    <a:pt x="4388" y="2340"/>
                    <a:pt x="3872" y="2763"/>
                    <a:pt x="3364" y="2763"/>
                  </a:cubicBezTo>
                  <a:cubicBezTo>
                    <a:pt x="3268" y="2763"/>
                    <a:pt x="3172" y="2748"/>
                    <a:pt x="3077" y="2715"/>
                  </a:cubicBezTo>
                  <a:cubicBezTo>
                    <a:pt x="2560" y="2560"/>
                    <a:pt x="2224" y="1939"/>
                    <a:pt x="2120" y="1293"/>
                  </a:cubicBezTo>
                  <a:cubicBezTo>
                    <a:pt x="1422" y="1758"/>
                    <a:pt x="699" y="2172"/>
                    <a:pt x="1" y="2637"/>
                  </a:cubicBezTo>
                  <a:cubicBezTo>
                    <a:pt x="182" y="3464"/>
                    <a:pt x="776" y="4188"/>
                    <a:pt x="1474" y="4447"/>
                  </a:cubicBezTo>
                  <a:cubicBezTo>
                    <a:pt x="1653" y="4503"/>
                    <a:pt x="1835" y="4529"/>
                    <a:pt x="2017" y="4529"/>
                  </a:cubicBezTo>
                  <a:cubicBezTo>
                    <a:pt x="2674" y="4529"/>
                    <a:pt x="3318" y="4176"/>
                    <a:pt x="3723" y="3568"/>
                  </a:cubicBezTo>
                  <a:lnTo>
                    <a:pt x="3723" y="3568"/>
                  </a:lnTo>
                  <a:cubicBezTo>
                    <a:pt x="3646" y="4007"/>
                    <a:pt x="3594" y="4447"/>
                    <a:pt x="3516" y="4886"/>
                  </a:cubicBezTo>
                  <a:cubicBezTo>
                    <a:pt x="5067" y="4886"/>
                    <a:pt x="6593" y="3930"/>
                    <a:pt x="7471" y="2379"/>
                  </a:cubicBezTo>
                  <a:lnTo>
                    <a:pt x="7471" y="2379"/>
                  </a:lnTo>
                  <a:cubicBezTo>
                    <a:pt x="7394" y="2663"/>
                    <a:pt x="7471" y="3025"/>
                    <a:pt x="7601" y="3283"/>
                  </a:cubicBezTo>
                  <a:cubicBezTo>
                    <a:pt x="8428" y="2456"/>
                    <a:pt x="9074" y="1293"/>
                    <a:pt x="9333" y="0"/>
                  </a:cubicBezTo>
                  <a:close/>
                </a:path>
              </a:pathLst>
            </a:custGeom>
            <a:solidFill>
              <a:srgbClr val="000000">
                <a:alpha val="39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8" name="Google Shape;22518;p68"/>
            <p:cNvSpPr/>
            <p:nvPr/>
          </p:nvSpPr>
          <p:spPr>
            <a:xfrm>
              <a:off x="4075781" y="4355614"/>
              <a:ext cx="252583" cy="124925"/>
            </a:xfrm>
            <a:custGeom>
              <a:avLst/>
              <a:gdLst/>
              <a:ahLst/>
              <a:cxnLst/>
              <a:rect l="l" t="t" r="r" b="b"/>
              <a:pathLst>
                <a:path w="22542" h="11149" extrusionOk="0">
                  <a:moveTo>
                    <a:pt x="22542" y="1"/>
                  </a:moveTo>
                  <a:lnTo>
                    <a:pt x="22542" y="1"/>
                  </a:lnTo>
                  <a:cubicBezTo>
                    <a:pt x="22154" y="906"/>
                    <a:pt x="21663" y="1759"/>
                    <a:pt x="21094" y="2508"/>
                  </a:cubicBezTo>
                  <a:cubicBezTo>
                    <a:pt x="20681" y="3051"/>
                    <a:pt x="20189" y="3568"/>
                    <a:pt x="19569" y="3723"/>
                  </a:cubicBezTo>
                  <a:cubicBezTo>
                    <a:pt x="19477" y="3746"/>
                    <a:pt x="19384" y="3757"/>
                    <a:pt x="19291" y="3757"/>
                  </a:cubicBezTo>
                  <a:cubicBezTo>
                    <a:pt x="18754" y="3757"/>
                    <a:pt x="18224" y="3388"/>
                    <a:pt x="18070" y="2793"/>
                  </a:cubicBezTo>
                  <a:lnTo>
                    <a:pt x="18070" y="2793"/>
                  </a:lnTo>
                  <a:cubicBezTo>
                    <a:pt x="18199" y="3336"/>
                    <a:pt x="18121" y="3982"/>
                    <a:pt x="17863" y="4447"/>
                  </a:cubicBezTo>
                  <a:cubicBezTo>
                    <a:pt x="17553" y="4370"/>
                    <a:pt x="17268" y="4137"/>
                    <a:pt x="17113" y="3853"/>
                  </a:cubicBezTo>
                  <a:cubicBezTo>
                    <a:pt x="17036" y="4602"/>
                    <a:pt x="16984" y="5352"/>
                    <a:pt x="16700" y="5998"/>
                  </a:cubicBezTo>
                  <a:cubicBezTo>
                    <a:pt x="16440" y="6589"/>
                    <a:pt x="15921" y="7071"/>
                    <a:pt x="15360" y="7071"/>
                  </a:cubicBezTo>
                  <a:cubicBezTo>
                    <a:pt x="15307" y="7071"/>
                    <a:pt x="15254" y="7067"/>
                    <a:pt x="15200" y="7058"/>
                  </a:cubicBezTo>
                  <a:cubicBezTo>
                    <a:pt x="14270" y="6929"/>
                    <a:pt x="13856" y="5636"/>
                    <a:pt x="13598" y="4576"/>
                  </a:cubicBezTo>
                  <a:cubicBezTo>
                    <a:pt x="13313" y="5636"/>
                    <a:pt x="12744" y="6644"/>
                    <a:pt x="12021" y="7342"/>
                  </a:cubicBezTo>
                  <a:cubicBezTo>
                    <a:pt x="11581" y="6851"/>
                    <a:pt x="11452" y="6076"/>
                    <a:pt x="11659" y="5429"/>
                  </a:cubicBezTo>
                  <a:lnTo>
                    <a:pt x="11659" y="5429"/>
                  </a:lnTo>
                  <a:cubicBezTo>
                    <a:pt x="11064" y="6308"/>
                    <a:pt x="10392" y="7058"/>
                    <a:pt x="9591" y="7601"/>
                  </a:cubicBezTo>
                  <a:cubicBezTo>
                    <a:pt x="9325" y="7794"/>
                    <a:pt x="9013" y="7965"/>
                    <a:pt x="8720" y="7965"/>
                  </a:cubicBezTo>
                  <a:cubicBezTo>
                    <a:pt x="8700" y="7965"/>
                    <a:pt x="8680" y="7964"/>
                    <a:pt x="8660" y="7963"/>
                  </a:cubicBezTo>
                  <a:cubicBezTo>
                    <a:pt x="7833" y="7859"/>
                    <a:pt x="7549" y="6670"/>
                    <a:pt x="7445" y="5688"/>
                  </a:cubicBezTo>
                  <a:cubicBezTo>
                    <a:pt x="7419" y="6076"/>
                    <a:pt x="7135" y="6412"/>
                    <a:pt x="6799" y="6412"/>
                  </a:cubicBezTo>
                  <a:cubicBezTo>
                    <a:pt x="6799" y="5869"/>
                    <a:pt x="6773" y="5300"/>
                    <a:pt x="6773" y="4757"/>
                  </a:cubicBezTo>
                  <a:cubicBezTo>
                    <a:pt x="6466" y="5206"/>
                    <a:pt x="6095" y="5675"/>
                    <a:pt x="5679" y="5675"/>
                  </a:cubicBezTo>
                  <a:cubicBezTo>
                    <a:pt x="5639" y="5675"/>
                    <a:pt x="5599" y="5671"/>
                    <a:pt x="5558" y="5662"/>
                  </a:cubicBezTo>
                  <a:cubicBezTo>
                    <a:pt x="4989" y="5533"/>
                    <a:pt x="4783" y="4731"/>
                    <a:pt x="4808" y="4085"/>
                  </a:cubicBezTo>
                  <a:cubicBezTo>
                    <a:pt x="4860" y="3413"/>
                    <a:pt x="5093" y="2767"/>
                    <a:pt x="4989" y="2121"/>
                  </a:cubicBezTo>
                  <a:lnTo>
                    <a:pt x="4989" y="2121"/>
                  </a:lnTo>
                  <a:cubicBezTo>
                    <a:pt x="4731" y="2534"/>
                    <a:pt x="4317" y="2767"/>
                    <a:pt x="3930" y="2767"/>
                  </a:cubicBezTo>
                  <a:cubicBezTo>
                    <a:pt x="3878" y="2301"/>
                    <a:pt x="3930" y="1862"/>
                    <a:pt x="4085" y="1423"/>
                  </a:cubicBezTo>
                  <a:lnTo>
                    <a:pt x="4085" y="1423"/>
                  </a:lnTo>
                  <a:cubicBezTo>
                    <a:pt x="3864" y="1593"/>
                    <a:pt x="3654" y="1668"/>
                    <a:pt x="3458" y="1668"/>
                  </a:cubicBezTo>
                  <a:cubicBezTo>
                    <a:pt x="2854" y="1668"/>
                    <a:pt x="2393" y="951"/>
                    <a:pt x="2198" y="130"/>
                  </a:cubicBezTo>
                  <a:cubicBezTo>
                    <a:pt x="1448" y="595"/>
                    <a:pt x="724" y="1035"/>
                    <a:pt x="0" y="1500"/>
                  </a:cubicBezTo>
                  <a:cubicBezTo>
                    <a:pt x="237" y="2073"/>
                    <a:pt x="762" y="2435"/>
                    <a:pt x="1284" y="2435"/>
                  </a:cubicBezTo>
                  <a:cubicBezTo>
                    <a:pt x="1445" y="2435"/>
                    <a:pt x="1606" y="2400"/>
                    <a:pt x="1758" y="2327"/>
                  </a:cubicBezTo>
                  <a:lnTo>
                    <a:pt x="1758" y="2327"/>
                  </a:lnTo>
                  <a:cubicBezTo>
                    <a:pt x="1474" y="2896"/>
                    <a:pt x="1241" y="3465"/>
                    <a:pt x="1164" y="4085"/>
                  </a:cubicBezTo>
                  <a:cubicBezTo>
                    <a:pt x="1390" y="4266"/>
                    <a:pt x="1660" y="4359"/>
                    <a:pt x="1927" y="4359"/>
                  </a:cubicBezTo>
                  <a:cubicBezTo>
                    <a:pt x="2119" y="4359"/>
                    <a:pt x="2309" y="4311"/>
                    <a:pt x="2482" y="4214"/>
                  </a:cubicBezTo>
                  <a:lnTo>
                    <a:pt x="2482" y="4214"/>
                  </a:lnTo>
                  <a:cubicBezTo>
                    <a:pt x="2327" y="4783"/>
                    <a:pt x="2198" y="5404"/>
                    <a:pt x="2094" y="5998"/>
                  </a:cubicBezTo>
                  <a:cubicBezTo>
                    <a:pt x="2068" y="6282"/>
                    <a:pt x="2017" y="6593"/>
                    <a:pt x="2094" y="6903"/>
                  </a:cubicBezTo>
                  <a:cubicBezTo>
                    <a:pt x="2223" y="7342"/>
                    <a:pt x="2637" y="7601"/>
                    <a:pt x="3051" y="7627"/>
                  </a:cubicBezTo>
                  <a:cubicBezTo>
                    <a:pt x="3097" y="7633"/>
                    <a:pt x="3144" y="7636"/>
                    <a:pt x="3191" y="7636"/>
                  </a:cubicBezTo>
                  <a:cubicBezTo>
                    <a:pt x="3541" y="7636"/>
                    <a:pt x="3918" y="7479"/>
                    <a:pt x="4214" y="7342"/>
                  </a:cubicBezTo>
                  <a:cubicBezTo>
                    <a:pt x="4214" y="8325"/>
                    <a:pt x="4266" y="9410"/>
                    <a:pt x="4808" y="10134"/>
                  </a:cubicBezTo>
                  <a:cubicBezTo>
                    <a:pt x="5259" y="10708"/>
                    <a:pt x="5922" y="10892"/>
                    <a:pt x="6602" y="10892"/>
                  </a:cubicBezTo>
                  <a:cubicBezTo>
                    <a:pt x="6779" y="10892"/>
                    <a:pt x="6958" y="10879"/>
                    <a:pt x="7135" y="10858"/>
                  </a:cubicBezTo>
                  <a:cubicBezTo>
                    <a:pt x="8040" y="10780"/>
                    <a:pt x="8919" y="10470"/>
                    <a:pt x="9720" y="10031"/>
                  </a:cubicBezTo>
                  <a:lnTo>
                    <a:pt x="9720" y="10031"/>
                  </a:lnTo>
                  <a:cubicBezTo>
                    <a:pt x="9565" y="10470"/>
                    <a:pt x="9901" y="11039"/>
                    <a:pt x="10289" y="11116"/>
                  </a:cubicBezTo>
                  <a:cubicBezTo>
                    <a:pt x="10383" y="11139"/>
                    <a:pt x="10475" y="11149"/>
                    <a:pt x="10567" y="11149"/>
                  </a:cubicBezTo>
                  <a:cubicBezTo>
                    <a:pt x="10903" y="11149"/>
                    <a:pt x="11219" y="11010"/>
                    <a:pt x="11504" y="10806"/>
                  </a:cubicBezTo>
                  <a:cubicBezTo>
                    <a:pt x="12486" y="10160"/>
                    <a:pt x="13339" y="9178"/>
                    <a:pt x="14140" y="8221"/>
                  </a:cubicBezTo>
                  <a:cubicBezTo>
                    <a:pt x="14270" y="8609"/>
                    <a:pt x="14218" y="9023"/>
                    <a:pt x="14244" y="9410"/>
                  </a:cubicBezTo>
                  <a:cubicBezTo>
                    <a:pt x="14270" y="9824"/>
                    <a:pt x="14399" y="10289"/>
                    <a:pt x="14735" y="10419"/>
                  </a:cubicBezTo>
                  <a:cubicBezTo>
                    <a:pt x="14796" y="10449"/>
                    <a:pt x="14861" y="10461"/>
                    <a:pt x="14928" y="10461"/>
                  </a:cubicBezTo>
                  <a:cubicBezTo>
                    <a:pt x="15091" y="10461"/>
                    <a:pt x="15268" y="10388"/>
                    <a:pt x="15433" y="10315"/>
                  </a:cubicBezTo>
                  <a:cubicBezTo>
                    <a:pt x="18121" y="9023"/>
                    <a:pt x="20112" y="6282"/>
                    <a:pt x="21482" y="3232"/>
                  </a:cubicBezTo>
                  <a:cubicBezTo>
                    <a:pt x="21921" y="2198"/>
                    <a:pt x="22309" y="1138"/>
                    <a:pt x="22542" y="1"/>
                  </a:cubicBezTo>
                  <a:close/>
                </a:path>
              </a:pathLst>
            </a:custGeom>
            <a:solidFill>
              <a:srgbClr val="000000">
                <a:alpha val="39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9" name="Google Shape;22519;p68"/>
            <p:cNvSpPr/>
            <p:nvPr/>
          </p:nvSpPr>
          <p:spPr>
            <a:xfrm>
              <a:off x="3976135" y="4437007"/>
              <a:ext cx="591198" cy="290534"/>
            </a:xfrm>
            <a:custGeom>
              <a:avLst/>
              <a:gdLst/>
              <a:ahLst/>
              <a:cxnLst/>
              <a:rect l="l" t="t" r="r" b="b"/>
              <a:pathLst>
                <a:path w="52762" h="25929" extrusionOk="0">
                  <a:moveTo>
                    <a:pt x="48057" y="1"/>
                  </a:moveTo>
                  <a:lnTo>
                    <a:pt x="48057" y="1"/>
                  </a:lnTo>
                  <a:cubicBezTo>
                    <a:pt x="45316" y="854"/>
                    <a:pt x="42835" y="2715"/>
                    <a:pt x="41025" y="5300"/>
                  </a:cubicBezTo>
                  <a:cubicBezTo>
                    <a:pt x="40616" y="4956"/>
                    <a:pt x="40103" y="4768"/>
                    <a:pt x="39592" y="4768"/>
                  </a:cubicBezTo>
                  <a:cubicBezTo>
                    <a:pt x="39295" y="4768"/>
                    <a:pt x="39000" y="4831"/>
                    <a:pt x="38725" y="4964"/>
                  </a:cubicBezTo>
                  <a:cubicBezTo>
                    <a:pt x="39061" y="4499"/>
                    <a:pt x="39345" y="3956"/>
                    <a:pt x="39500" y="3361"/>
                  </a:cubicBezTo>
                  <a:lnTo>
                    <a:pt x="39500" y="3361"/>
                  </a:lnTo>
                  <a:cubicBezTo>
                    <a:pt x="38518" y="3723"/>
                    <a:pt x="37535" y="4240"/>
                    <a:pt x="36657" y="4912"/>
                  </a:cubicBezTo>
                  <a:cubicBezTo>
                    <a:pt x="37122" y="4240"/>
                    <a:pt x="37406" y="3439"/>
                    <a:pt x="37510" y="2586"/>
                  </a:cubicBezTo>
                  <a:lnTo>
                    <a:pt x="37510" y="2586"/>
                  </a:lnTo>
                  <a:cubicBezTo>
                    <a:pt x="35700" y="3491"/>
                    <a:pt x="33968" y="4628"/>
                    <a:pt x="32340" y="5998"/>
                  </a:cubicBezTo>
                  <a:cubicBezTo>
                    <a:pt x="32520" y="5403"/>
                    <a:pt x="32572" y="4783"/>
                    <a:pt x="32443" y="4214"/>
                  </a:cubicBezTo>
                  <a:cubicBezTo>
                    <a:pt x="32391" y="4211"/>
                    <a:pt x="32339" y="4209"/>
                    <a:pt x="32287" y="4209"/>
                  </a:cubicBezTo>
                  <a:cubicBezTo>
                    <a:pt x="31276" y="4209"/>
                    <a:pt x="30245" y="4916"/>
                    <a:pt x="29729" y="5998"/>
                  </a:cubicBezTo>
                  <a:cubicBezTo>
                    <a:pt x="29651" y="4964"/>
                    <a:pt x="29393" y="3956"/>
                    <a:pt x="28953" y="3051"/>
                  </a:cubicBezTo>
                  <a:cubicBezTo>
                    <a:pt x="28462" y="4059"/>
                    <a:pt x="28307" y="5171"/>
                    <a:pt x="28384" y="6308"/>
                  </a:cubicBezTo>
                  <a:cubicBezTo>
                    <a:pt x="27686" y="5740"/>
                    <a:pt x="26911" y="5274"/>
                    <a:pt x="26058" y="5016"/>
                  </a:cubicBezTo>
                  <a:lnTo>
                    <a:pt x="26058" y="5016"/>
                  </a:lnTo>
                  <a:cubicBezTo>
                    <a:pt x="26368" y="5559"/>
                    <a:pt x="26627" y="6127"/>
                    <a:pt x="26911" y="6670"/>
                  </a:cubicBezTo>
                  <a:cubicBezTo>
                    <a:pt x="26703" y="6618"/>
                    <a:pt x="26482" y="6591"/>
                    <a:pt x="26256" y="6591"/>
                  </a:cubicBezTo>
                  <a:cubicBezTo>
                    <a:pt x="25923" y="6591"/>
                    <a:pt x="25581" y="6650"/>
                    <a:pt x="25257" y="6774"/>
                  </a:cubicBezTo>
                  <a:cubicBezTo>
                    <a:pt x="25008" y="6028"/>
                    <a:pt x="24305" y="5638"/>
                    <a:pt x="23614" y="5638"/>
                  </a:cubicBezTo>
                  <a:cubicBezTo>
                    <a:pt x="23515" y="5638"/>
                    <a:pt x="23415" y="5646"/>
                    <a:pt x="23318" y="5662"/>
                  </a:cubicBezTo>
                  <a:cubicBezTo>
                    <a:pt x="22568" y="5791"/>
                    <a:pt x="21896" y="6308"/>
                    <a:pt x="21250" y="6825"/>
                  </a:cubicBezTo>
                  <a:cubicBezTo>
                    <a:pt x="21612" y="6438"/>
                    <a:pt x="20991" y="5869"/>
                    <a:pt x="20500" y="5817"/>
                  </a:cubicBezTo>
                  <a:cubicBezTo>
                    <a:pt x="20333" y="5802"/>
                    <a:pt x="20164" y="5795"/>
                    <a:pt x="19992" y="5795"/>
                  </a:cubicBezTo>
                  <a:cubicBezTo>
                    <a:pt x="19260" y="5795"/>
                    <a:pt x="18493" y="5928"/>
                    <a:pt x="17760" y="6179"/>
                  </a:cubicBezTo>
                  <a:cubicBezTo>
                    <a:pt x="17802" y="5609"/>
                    <a:pt x="17276" y="5211"/>
                    <a:pt x="16771" y="5211"/>
                  </a:cubicBezTo>
                  <a:cubicBezTo>
                    <a:pt x="16658" y="5211"/>
                    <a:pt x="16546" y="5232"/>
                    <a:pt x="16442" y="5274"/>
                  </a:cubicBezTo>
                  <a:cubicBezTo>
                    <a:pt x="15873" y="5507"/>
                    <a:pt x="15459" y="6153"/>
                    <a:pt x="15149" y="6722"/>
                  </a:cubicBezTo>
                  <a:cubicBezTo>
                    <a:pt x="14942" y="6463"/>
                    <a:pt x="14787" y="6257"/>
                    <a:pt x="14606" y="5998"/>
                  </a:cubicBezTo>
                  <a:cubicBezTo>
                    <a:pt x="14012" y="6386"/>
                    <a:pt x="13572" y="7032"/>
                    <a:pt x="13365" y="7756"/>
                  </a:cubicBezTo>
                  <a:cubicBezTo>
                    <a:pt x="12667" y="6282"/>
                    <a:pt x="11427" y="5145"/>
                    <a:pt x="10057" y="4706"/>
                  </a:cubicBezTo>
                  <a:lnTo>
                    <a:pt x="10057" y="4706"/>
                  </a:lnTo>
                  <a:cubicBezTo>
                    <a:pt x="10108" y="5688"/>
                    <a:pt x="10212" y="6722"/>
                    <a:pt x="10263" y="7730"/>
                  </a:cubicBezTo>
                  <a:cubicBezTo>
                    <a:pt x="10005" y="7368"/>
                    <a:pt x="9798" y="7032"/>
                    <a:pt x="9540" y="6670"/>
                  </a:cubicBezTo>
                  <a:cubicBezTo>
                    <a:pt x="9074" y="6851"/>
                    <a:pt x="8686" y="7342"/>
                    <a:pt x="8531" y="7885"/>
                  </a:cubicBezTo>
                  <a:cubicBezTo>
                    <a:pt x="7911" y="7058"/>
                    <a:pt x="7110" y="6463"/>
                    <a:pt x="6205" y="6205"/>
                  </a:cubicBezTo>
                  <a:lnTo>
                    <a:pt x="6205" y="6205"/>
                  </a:lnTo>
                  <a:cubicBezTo>
                    <a:pt x="6308" y="6774"/>
                    <a:pt x="6360" y="7316"/>
                    <a:pt x="6437" y="7859"/>
                  </a:cubicBezTo>
                  <a:cubicBezTo>
                    <a:pt x="5998" y="7316"/>
                    <a:pt x="5429" y="7032"/>
                    <a:pt x="4809" y="6980"/>
                  </a:cubicBezTo>
                  <a:lnTo>
                    <a:pt x="4809" y="6980"/>
                  </a:lnTo>
                  <a:cubicBezTo>
                    <a:pt x="4783" y="7316"/>
                    <a:pt x="4809" y="7678"/>
                    <a:pt x="4912" y="7989"/>
                  </a:cubicBezTo>
                  <a:cubicBezTo>
                    <a:pt x="4708" y="7919"/>
                    <a:pt x="4513" y="7887"/>
                    <a:pt x="4323" y="7887"/>
                  </a:cubicBezTo>
                  <a:cubicBezTo>
                    <a:pt x="3672" y="7887"/>
                    <a:pt x="3101" y="8263"/>
                    <a:pt x="2560" y="8764"/>
                  </a:cubicBezTo>
                  <a:cubicBezTo>
                    <a:pt x="2482" y="8842"/>
                    <a:pt x="1061" y="10548"/>
                    <a:pt x="1655" y="10548"/>
                  </a:cubicBezTo>
                  <a:cubicBezTo>
                    <a:pt x="2120" y="10548"/>
                    <a:pt x="2637" y="10522"/>
                    <a:pt x="3154" y="10522"/>
                  </a:cubicBezTo>
                  <a:cubicBezTo>
                    <a:pt x="2198" y="10651"/>
                    <a:pt x="1319" y="11478"/>
                    <a:pt x="1009" y="12590"/>
                  </a:cubicBezTo>
                  <a:cubicBezTo>
                    <a:pt x="1129" y="12562"/>
                    <a:pt x="1251" y="12548"/>
                    <a:pt x="1371" y="12548"/>
                  </a:cubicBezTo>
                  <a:cubicBezTo>
                    <a:pt x="1924" y="12548"/>
                    <a:pt x="2462" y="12835"/>
                    <a:pt x="2844" y="13365"/>
                  </a:cubicBezTo>
                  <a:cubicBezTo>
                    <a:pt x="2590" y="13401"/>
                    <a:pt x="2329" y="13419"/>
                    <a:pt x="2067" y="13419"/>
                  </a:cubicBezTo>
                  <a:cubicBezTo>
                    <a:pt x="1370" y="13419"/>
                    <a:pt x="658" y="13292"/>
                    <a:pt x="1" y="13029"/>
                  </a:cubicBezTo>
                  <a:lnTo>
                    <a:pt x="1" y="13029"/>
                  </a:lnTo>
                  <a:cubicBezTo>
                    <a:pt x="518" y="14374"/>
                    <a:pt x="1448" y="15433"/>
                    <a:pt x="2586" y="15976"/>
                  </a:cubicBezTo>
                  <a:cubicBezTo>
                    <a:pt x="2523" y="15964"/>
                    <a:pt x="2460" y="15958"/>
                    <a:pt x="2397" y="15958"/>
                  </a:cubicBezTo>
                  <a:cubicBezTo>
                    <a:pt x="1946" y="15958"/>
                    <a:pt x="1520" y="16272"/>
                    <a:pt x="1293" y="16726"/>
                  </a:cubicBezTo>
                  <a:lnTo>
                    <a:pt x="3154" y="16726"/>
                  </a:lnTo>
                  <a:cubicBezTo>
                    <a:pt x="2353" y="17657"/>
                    <a:pt x="1940" y="19052"/>
                    <a:pt x="2043" y="20371"/>
                  </a:cubicBezTo>
                  <a:cubicBezTo>
                    <a:pt x="3465" y="19182"/>
                    <a:pt x="4964" y="18199"/>
                    <a:pt x="6593" y="17476"/>
                  </a:cubicBezTo>
                  <a:lnTo>
                    <a:pt x="6593" y="17476"/>
                  </a:lnTo>
                  <a:cubicBezTo>
                    <a:pt x="5662" y="18458"/>
                    <a:pt x="5042" y="19957"/>
                    <a:pt x="4938" y="21508"/>
                  </a:cubicBezTo>
                  <a:cubicBezTo>
                    <a:pt x="6179" y="21276"/>
                    <a:pt x="7368" y="20759"/>
                    <a:pt x="8428" y="20009"/>
                  </a:cubicBezTo>
                  <a:lnTo>
                    <a:pt x="8428" y="20009"/>
                  </a:lnTo>
                  <a:cubicBezTo>
                    <a:pt x="8195" y="20940"/>
                    <a:pt x="8014" y="21896"/>
                    <a:pt x="7782" y="22827"/>
                  </a:cubicBezTo>
                  <a:cubicBezTo>
                    <a:pt x="8686" y="22775"/>
                    <a:pt x="9565" y="22232"/>
                    <a:pt x="10186" y="21431"/>
                  </a:cubicBezTo>
                  <a:lnTo>
                    <a:pt x="10186" y="21431"/>
                  </a:lnTo>
                  <a:cubicBezTo>
                    <a:pt x="10082" y="22361"/>
                    <a:pt x="10444" y="23344"/>
                    <a:pt x="11091" y="23912"/>
                  </a:cubicBezTo>
                  <a:cubicBezTo>
                    <a:pt x="11478" y="23576"/>
                    <a:pt x="11814" y="23214"/>
                    <a:pt x="12202" y="22852"/>
                  </a:cubicBezTo>
                  <a:lnTo>
                    <a:pt x="12202" y="22852"/>
                  </a:lnTo>
                  <a:cubicBezTo>
                    <a:pt x="12125" y="24223"/>
                    <a:pt x="12926" y="25567"/>
                    <a:pt x="14012" y="25929"/>
                  </a:cubicBezTo>
                  <a:cubicBezTo>
                    <a:pt x="14270" y="25127"/>
                    <a:pt x="14348" y="24223"/>
                    <a:pt x="14141" y="23369"/>
                  </a:cubicBezTo>
                  <a:lnTo>
                    <a:pt x="14141" y="23369"/>
                  </a:lnTo>
                  <a:lnTo>
                    <a:pt x="14839" y="23964"/>
                  </a:lnTo>
                  <a:lnTo>
                    <a:pt x="15614" y="22413"/>
                  </a:lnTo>
                  <a:lnTo>
                    <a:pt x="15614" y="22413"/>
                  </a:lnTo>
                  <a:cubicBezTo>
                    <a:pt x="15537" y="23111"/>
                    <a:pt x="15640" y="23887"/>
                    <a:pt x="15821" y="24559"/>
                  </a:cubicBezTo>
                  <a:cubicBezTo>
                    <a:pt x="16519" y="23447"/>
                    <a:pt x="17450" y="22568"/>
                    <a:pt x="18510" y="22051"/>
                  </a:cubicBezTo>
                  <a:lnTo>
                    <a:pt x="18510" y="22051"/>
                  </a:lnTo>
                  <a:cubicBezTo>
                    <a:pt x="17967" y="22672"/>
                    <a:pt x="17915" y="23835"/>
                    <a:pt x="18458" y="24481"/>
                  </a:cubicBezTo>
                  <a:cubicBezTo>
                    <a:pt x="19156" y="24171"/>
                    <a:pt x="19828" y="23706"/>
                    <a:pt x="20397" y="23085"/>
                  </a:cubicBezTo>
                  <a:lnTo>
                    <a:pt x="20397" y="23085"/>
                  </a:lnTo>
                  <a:cubicBezTo>
                    <a:pt x="20267" y="23499"/>
                    <a:pt x="20552" y="23990"/>
                    <a:pt x="20914" y="24093"/>
                  </a:cubicBezTo>
                  <a:cubicBezTo>
                    <a:pt x="20983" y="24109"/>
                    <a:pt x="21053" y="24116"/>
                    <a:pt x="21125" y="24116"/>
                  </a:cubicBezTo>
                  <a:cubicBezTo>
                    <a:pt x="21399" y="24116"/>
                    <a:pt x="21686" y="24010"/>
                    <a:pt x="21974" y="23887"/>
                  </a:cubicBezTo>
                  <a:cubicBezTo>
                    <a:pt x="23292" y="23318"/>
                    <a:pt x="24507" y="22491"/>
                    <a:pt x="25644" y="21534"/>
                  </a:cubicBezTo>
                  <a:lnTo>
                    <a:pt x="25644" y="21534"/>
                  </a:lnTo>
                  <a:cubicBezTo>
                    <a:pt x="25515" y="22335"/>
                    <a:pt x="25670" y="23189"/>
                    <a:pt x="26058" y="23861"/>
                  </a:cubicBezTo>
                  <a:cubicBezTo>
                    <a:pt x="26652" y="23240"/>
                    <a:pt x="27092" y="22465"/>
                    <a:pt x="27402" y="21638"/>
                  </a:cubicBezTo>
                  <a:cubicBezTo>
                    <a:pt x="27506" y="21405"/>
                    <a:pt x="27678" y="21307"/>
                    <a:pt x="27873" y="21307"/>
                  </a:cubicBezTo>
                  <a:cubicBezTo>
                    <a:pt x="28264" y="21307"/>
                    <a:pt x="28746" y="21698"/>
                    <a:pt x="28953" y="22180"/>
                  </a:cubicBezTo>
                  <a:cubicBezTo>
                    <a:pt x="29238" y="22878"/>
                    <a:pt x="29289" y="23783"/>
                    <a:pt x="29806" y="24274"/>
                  </a:cubicBezTo>
                  <a:cubicBezTo>
                    <a:pt x="30969" y="23964"/>
                    <a:pt x="32055" y="23111"/>
                    <a:pt x="32727" y="21948"/>
                  </a:cubicBezTo>
                  <a:cubicBezTo>
                    <a:pt x="32960" y="22723"/>
                    <a:pt x="33477" y="23369"/>
                    <a:pt x="34123" y="23706"/>
                  </a:cubicBezTo>
                  <a:cubicBezTo>
                    <a:pt x="34950" y="22878"/>
                    <a:pt x="35493" y="21663"/>
                    <a:pt x="35571" y="20371"/>
                  </a:cubicBezTo>
                  <a:cubicBezTo>
                    <a:pt x="36346" y="21896"/>
                    <a:pt x="37432" y="23111"/>
                    <a:pt x="38725" y="23964"/>
                  </a:cubicBezTo>
                  <a:cubicBezTo>
                    <a:pt x="38699" y="22723"/>
                    <a:pt x="38337" y="21534"/>
                    <a:pt x="37768" y="20526"/>
                  </a:cubicBezTo>
                  <a:cubicBezTo>
                    <a:pt x="38156" y="20371"/>
                    <a:pt x="38544" y="20242"/>
                    <a:pt x="38931" y="20112"/>
                  </a:cubicBezTo>
                  <a:cubicBezTo>
                    <a:pt x="39087" y="20345"/>
                    <a:pt x="39293" y="20604"/>
                    <a:pt x="39448" y="20810"/>
                  </a:cubicBezTo>
                  <a:cubicBezTo>
                    <a:pt x="39833" y="20170"/>
                    <a:pt x="40217" y="19504"/>
                    <a:pt x="40526" y="18812"/>
                  </a:cubicBezTo>
                  <a:lnTo>
                    <a:pt x="40526" y="18812"/>
                  </a:lnTo>
                  <a:cubicBezTo>
                    <a:pt x="40196" y="19572"/>
                    <a:pt x="40950" y="20380"/>
                    <a:pt x="41656" y="20380"/>
                  </a:cubicBezTo>
                  <a:cubicBezTo>
                    <a:pt x="41786" y="20380"/>
                    <a:pt x="41914" y="20353"/>
                    <a:pt x="42033" y="20293"/>
                  </a:cubicBezTo>
                  <a:cubicBezTo>
                    <a:pt x="42835" y="19906"/>
                    <a:pt x="43171" y="18794"/>
                    <a:pt x="43223" y="17760"/>
                  </a:cubicBezTo>
                  <a:cubicBezTo>
                    <a:pt x="43817" y="18949"/>
                    <a:pt x="44515" y="20035"/>
                    <a:pt x="45368" y="21017"/>
                  </a:cubicBezTo>
                  <a:cubicBezTo>
                    <a:pt x="45523" y="20216"/>
                    <a:pt x="45575" y="19389"/>
                    <a:pt x="45497" y="18587"/>
                  </a:cubicBezTo>
                  <a:lnTo>
                    <a:pt x="45497" y="18587"/>
                  </a:lnTo>
                  <a:cubicBezTo>
                    <a:pt x="45596" y="18653"/>
                    <a:pt x="45702" y="18683"/>
                    <a:pt x="45810" y="18683"/>
                  </a:cubicBezTo>
                  <a:cubicBezTo>
                    <a:pt x="46291" y="18683"/>
                    <a:pt x="46799" y="18084"/>
                    <a:pt x="46842" y="17450"/>
                  </a:cubicBezTo>
                  <a:cubicBezTo>
                    <a:pt x="46895" y="16916"/>
                    <a:pt x="46740" y="16418"/>
                    <a:pt x="46520" y="15941"/>
                  </a:cubicBezTo>
                  <a:lnTo>
                    <a:pt x="46520" y="15941"/>
                  </a:lnTo>
                  <a:cubicBezTo>
                    <a:pt x="46928" y="16553"/>
                    <a:pt x="47544" y="16998"/>
                    <a:pt x="48178" y="16998"/>
                  </a:cubicBezTo>
                  <a:cubicBezTo>
                    <a:pt x="48241" y="16998"/>
                    <a:pt x="48304" y="16993"/>
                    <a:pt x="48367" y="16984"/>
                  </a:cubicBezTo>
                  <a:cubicBezTo>
                    <a:pt x="49297" y="16855"/>
                    <a:pt x="50021" y="15511"/>
                    <a:pt x="49556" y="14555"/>
                  </a:cubicBezTo>
                  <a:lnTo>
                    <a:pt x="49556" y="14555"/>
                  </a:lnTo>
                  <a:cubicBezTo>
                    <a:pt x="49944" y="14916"/>
                    <a:pt x="50331" y="15252"/>
                    <a:pt x="50823" y="15382"/>
                  </a:cubicBezTo>
                  <a:cubicBezTo>
                    <a:pt x="50913" y="15407"/>
                    <a:pt x="51007" y="15419"/>
                    <a:pt x="51101" y="15419"/>
                  </a:cubicBezTo>
                  <a:cubicBezTo>
                    <a:pt x="51495" y="15419"/>
                    <a:pt x="51897" y="15204"/>
                    <a:pt x="52063" y="14787"/>
                  </a:cubicBezTo>
                  <a:cubicBezTo>
                    <a:pt x="52218" y="14425"/>
                    <a:pt x="52115" y="13960"/>
                    <a:pt x="52012" y="13546"/>
                  </a:cubicBezTo>
                  <a:cubicBezTo>
                    <a:pt x="51753" y="12512"/>
                    <a:pt x="51340" y="11504"/>
                    <a:pt x="50823" y="10599"/>
                  </a:cubicBezTo>
                  <a:lnTo>
                    <a:pt x="50823" y="10599"/>
                  </a:lnTo>
                  <a:cubicBezTo>
                    <a:pt x="51210" y="10863"/>
                    <a:pt x="51668" y="11007"/>
                    <a:pt x="52126" y="11007"/>
                  </a:cubicBezTo>
                  <a:cubicBezTo>
                    <a:pt x="52341" y="11007"/>
                    <a:pt x="52555" y="10976"/>
                    <a:pt x="52761" y="10910"/>
                  </a:cubicBezTo>
                  <a:cubicBezTo>
                    <a:pt x="51857" y="8790"/>
                    <a:pt x="50280" y="7084"/>
                    <a:pt x="48418" y="6179"/>
                  </a:cubicBezTo>
                  <a:lnTo>
                    <a:pt x="49582" y="5895"/>
                  </a:lnTo>
                  <a:cubicBezTo>
                    <a:pt x="48599" y="4731"/>
                    <a:pt x="47255" y="3956"/>
                    <a:pt x="45885" y="3697"/>
                  </a:cubicBezTo>
                  <a:cubicBezTo>
                    <a:pt x="46842" y="2715"/>
                    <a:pt x="47591" y="1423"/>
                    <a:pt x="480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0" name="Google Shape;22520;p68"/>
            <p:cNvSpPr/>
            <p:nvPr/>
          </p:nvSpPr>
          <p:spPr>
            <a:xfrm>
              <a:off x="3987721" y="4438173"/>
              <a:ext cx="552967" cy="225064"/>
            </a:xfrm>
            <a:custGeom>
              <a:avLst/>
              <a:gdLst/>
              <a:ahLst/>
              <a:cxnLst/>
              <a:rect l="l" t="t" r="r" b="b"/>
              <a:pathLst>
                <a:path w="49350" h="20086" extrusionOk="0">
                  <a:moveTo>
                    <a:pt x="19621" y="13313"/>
                  </a:moveTo>
                  <a:lnTo>
                    <a:pt x="19621" y="13313"/>
                  </a:lnTo>
                  <a:cubicBezTo>
                    <a:pt x="19699" y="13417"/>
                    <a:pt x="19802" y="13520"/>
                    <a:pt x="19880" y="13649"/>
                  </a:cubicBezTo>
                  <a:cubicBezTo>
                    <a:pt x="19776" y="13546"/>
                    <a:pt x="19673" y="13442"/>
                    <a:pt x="19621" y="13313"/>
                  </a:cubicBezTo>
                  <a:close/>
                  <a:moveTo>
                    <a:pt x="18329" y="14606"/>
                  </a:moveTo>
                  <a:lnTo>
                    <a:pt x="18329" y="14606"/>
                  </a:lnTo>
                  <a:cubicBezTo>
                    <a:pt x="18380" y="14709"/>
                    <a:pt x="18406" y="14812"/>
                    <a:pt x="18484" y="14864"/>
                  </a:cubicBezTo>
                  <a:cubicBezTo>
                    <a:pt x="18406" y="14812"/>
                    <a:pt x="18355" y="14709"/>
                    <a:pt x="18329" y="14606"/>
                  </a:cubicBezTo>
                  <a:close/>
                  <a:moveTo>
                    <a:pt x="46971" y="0"/>
                  </a:moveTo>
                  <a:cubicBezTo>
                    <a:pt x="44257" y="853"/>
                    <a:pt x="41775" y="2714"/>
                    <a:pt x="39965" y="5299"/>
                  </a:cubicBezTo>
                  <a:cubicBezTo>
                    <a:pt x="39557" y="4957"/>
                    <a:pt x="39046" y="4779"/>
                    <a:pt x="38536" y="4779"/>
                  </a:cubicBezTo>
                  <a:cubicBezTo>
                    <a:pt x="38239" y="4779"/>
                    <a:pt x="37941" y="4840"/>
                    <a:pt x="37665" y="4963"/>
                  </a:cubicBezTo>
                  <a:cubicBezTo>
                    <a:pt x="38027" y="4498"/>
                    <a:pt x="38285" y="3955"/>
                    <a:pt x="38440" y="3361"/>
                  </a:cubicBezTo>
                  <a:lnTo>
                    <a:pt x="38440" y="3361"/>
                  </a:lnTo>
                  <a:cubicBezTo>
                    <a:pt x="37458" y="3697"/>
                    <a:pt x="36476" y="4240"/>
                    <a:pt x="35597" y="4912"/>
                  </a:cubicBezTo>
                  <a:cubicBezTo>
                    <a:pt x="36062" y="4240"/>
                    <a:pt x="36346" y="3438"/>
                    <a:pt x="36450" y="2585"/>
                  </a:cubicBezTo>
                  <a:lnTo>
                    <a:pt x="36450" y="2585"/>
                  </a:lnTo>
                  <a:cubicBezTo>
                    <a:pt x="34640" y="3490"/>
                    <a:pt x="32882" y="4653"/>
                    <a:pt x="31280" y="5997"/>
                  </a:cubicBezTo>
                  <a:cubicBezTo>
                    <a:pt x="31461" y="5429"/>
                    <a:pt x="31512" y="4782"/>
                    <a:pt x="31383" y="4214"/>
                  </a:cubicBezTo>
                  <a:cubicBezTo>
                    <a:pt x="31329" y="4210"/>
                    <a:pt x="31274" y="4208"/>
                    <a:pt x="31220" y="4208"/>
                  </a:cubicBezTo>
                  <a:cubicBezTo>
                    <a:pt x="30169" y="4208"/>
                    <a:pt x="29185" y="4916"/>
                    <a:pt x="28669" y="5997"/>
                  </a:cubicBezTo>
                  <a:cubicBezTo>
                    <a:pt x="28591" y="4963"/>
                    <a:pt x="28333" y="3955"/>
                    <a:pt x="27893" y="3051"/>
                  </a:cubicBezTo>
                  <a:cubicBezTo>
                    <a:pt x="27428" y="4007"/>
                    <a:pt x="27247" y="5170"/>
                    <a:pt x="27325" y="6308"/>
                  </a:cubicBezTo>
                  <a:cubicBezTo>
                    <a:pt x="26627" y="5687"/>
                    <a:pt x="25851" y="5274"/>
                    <a:pt x="24998" y="5015"/>
                  </a:cubicBezTo>
                  <a:lnTo>
                    <a:pt x="24998" y="5015"/>
                  </a:lnTo>
                  <a:cubicBezTo>
                    <a:pt x="25308" y="5558"/>
                    <a:pt x="25567" y="6127"/>
                    <a:pt x="25851" y="6670"/>
                  </a:cubicBezTo>
                  <a:cubicBezTo>
                    <a:pt x="25632" y="6617"/>
                    <a:pt x="25405" y="6591"/>
                    <a:pt x="25178" y="6591"/>
                  </a:cubicBezTo>
                  <a:cubicBezTo>
                    <a:pt x="24842" y="6591"/>
                    <a:pt x="24505" y="6650"/>
                    <a:pt x="24197" y="6773"/>
                  </a:cubicBezTo>
                  <a:cubicBezTo>
                    <a:pt x="23953" y="6020"/>
                    <a:pt x="23274" y="5628"/>
                    <a:pt x="22597" y="5628"/>
                  </a:cubicBezTo>
                  <a:cubicBezTo>
                    <a:pt x="22483" y="5628"/>
                    <a:pt x="22369" y="5639"/>
                    <a:pt x="22258" y="5661"/>
                  </a:cubicBezTo>
                  <a:cubicBezTo>
                    <a:pt x="21482" y="5791"/>
                    <a:pt x="20836" y="6334"/>
                    <a:pt x="20190" y="6825"/>
                  </a:cubicBezTo>
                  <a:cubicBezTo>
                    <a:pt x="20552" y="6437"/>
                    <a:pt x="19931" y="5894"/>
                    <a:pt x="19440" y="5816"/>
                  </a:cubicBezTo>
                  <a:cubicBezTo>
                    <a:pt x="19264" y="5802"/>
                    <a:pt x="19087" y="5795"/>
                    <a:pt x="18911" y="5795"/>
                  </a:cubicBezTo>
                  <a:cubicBezTo>
                    <a:pt x="18158" y="5795"/>
                    <a:pt x="17412" y="5927"/>
                    <a:pt x="16700" y="6178"/>
                  </a:cubicBezTo>
                  <a:cubicBezTo>
                    <a:pt x="16700" y="5608"/>
                    <a:pt x="16183" y="5211"/>
                    <a:pt x="15698" y="5211"/>
                  </a:cubicBezTo>
                  <a:cubicBezTo>
                    <a:pt x="15589" y="5211"/>
                    <a:pt x="15481" y="5231"/>
                    <a:pt x="15382" y="5274"/>
                  </a:cubicBezTo>
                  <a:cubicBezTo>
                    <a:pt x="14787" y="5506"/>
                    <a:pt x="14451" y="6153"/>
                    <a:pt x="14089" y="6721"/>
                  </a:cubicBezTo>
                  <a:cubicBezTo>
                    <a:pt x="13882" y="6463"/>
                    <a:pt x="13727" y="6256"/>
                    <a:pt x="13546" y="5997"/>
                  </a:cubicBezTo>
                  <a:cubicBezTo>
                    <a:pt x="12952" y="6385"/>
                    <a:pt x="12512" y="7031"/>
                    <a:pt x="12306" y="7755"/>
                  </a:cubicBezTo>
                  <a:cubicBezTo>
                    <a:pt x="11608" y="6282"/>
                    <a:pt x="10367" y="5119"/>
                    <a:pt x="8971" y="4705"/>
                  </a:cubicBezTo>
                  <a:lnTo>
                    <a:pt x="8971" y="4705"/>
                  </a:lnTo>
                  <a:cubicBezTo>
                    <a:pt x="9048" y="5687"/>
                    <a:pt x="9152" y="6721"/>
                    <a:pt x="9203" y="7729"/>
                  </a:cubicBezTo>
                  <a:cubicBezTo>
                    <a:pt x="8945" y="7368"/>
                    <a:pt x="8712" y="7031"/>
                    <a:pt x="8454" y="6670"/>
                  </a:cubicBezTo>
                  <a:cubicBezTo>
                    <a:pt x="8014" y="6851"/>
                    <a:pt x="7627" y="7316"/>
                    <a:pt x="7472" y="7885"/>
                  </a:cubicBezTo>
                  <a:cubicBezTo>
                    <a:pt x="6851" y="7083"/>
                    <a:pt x="6050" y="6463"/>
                    <a:pt x="5145" y="6204"/>
                  </a:cubicBezTo>
                  <a:lnTo>
                    <a:pt x="5145" y="6204"/>
                  </a:lnTo>
                  <a:cubicBezTo>
                    <a:pt x="5197" y="6773"/>
                    <a:pt x="5274" y="7316"/>
                    <a:pt x="5352" y="7859"/>
                  </a:cubicBezTo>
                  <a:cubicBezTo>
                    <a:pt x="4938" y="7342"/>
                    <a:pt x="4369" y="7031"/>
                    <a:pt x="3749" y="6980"/>
                  </a:cubicBezTo>
                  <a:lnTo>
                    <a:pt x="3749" y="6980"/>
                  </a:lnTo>
                  <a:cubicBezTo>
                    <a:pt x="3671" y="7316"/>
                    <a:pt x="3723" y="7678"/>
                    <a:pt x="3852" y="7988"/>
                  </a:cubicBezTo>
                  <a:cubicBezTo>
                    <a:pt x="3648" y="7918"/>
                    <a:pt x="3452" y="7886"/>
                    <a:pt x="3264" y="7886"/>
                  </a:cubicBezTo>
                  <a:cubicBezTo>
                    <a:pt x="2621" y="7886"/>
                    <a:pt x="2066" y="8258"/>
                    <a:pt x="1526" y="8738"/>
                  </a:cubicBezTo>
                  <a:cubicBezTo>
                    <a:pt x="1526" y="8737"/>
                    <a:pt x="1525" y="8737"/>
                    <a:pt x="1525" y="8737"/>
                  </a:cubicBezTo>
                  <a:cubicBezTo>
                    <a:pt x="1453" y="8737"/>
                    <a:pt x="57" y="10444"/>
                    <a:pt x="647" y="10444"/>
                  </a:cubicBezTo>
                  <a:cubicBezTo>
                    <a:pt x="1164" y="10444"/>
                    <a:pt x="1681" y="10418"/>
                    <a:pt x="2172" y="10418"/>
                  </a:cubicBezTo>
                  <a:cubicBezTo>
                    <a:pt x="1190" y="10547"/>
                    <a:pt x="363" y="11348"/>
                    <a:pt x="1" y="12460"/>
                  </a:cubicBezTo>
                  <a:cubicBezTo>
                    <a:pt x="27" y="12460"/>
                    <a:pt x="52" y="12460"/>
                    <a:pt x="52" y="12486"/>
                  </a:cubicBezTo>
                  <a:cubicBezTo>
                    <a:pt x="147" y="12466"/>
                    <a:pt x="243" y="12456"/>
                    <a:pt x="341" y="12456"/>
                  </a:cubicBezTo>
                  <a:cubicBezTo>
                    <a:pt x="615" y="12456"/>
                    <a:pt x="897" y="12533"/>
                    <a:pt x="1164" y="12667"/>
                  </a:cubicBezTo>
                  <a:cubicBezTo>
                    <a:pt x="1252" y="12671"/>
                    <a:pt x="1340" y="12673"/>
                    <a:pt x="1428" y="12673"/>
                  </a:cubicBezTo>
                  <a:cubicBezTo>
                    <a:pt x="2376" y="12673"/>
                    <a:pt x="3330" y="12423"/>
                    <a:pt x="4111" y="12021"/>
                  </a:cubicBezTo>
                  <a:lnTo>
                    <a:pt x="4111" y="12021"/>
                  </a:lnTo>
                  <a:cubicBezTo>
                    <a:pt x="4059" y="12486"/>
                    <a:pt x="4033" y="12899"/>
                    <a:pt x="4008" y="13365"/>
                  </a:cubicBezTo>
                  <a:cubicBezTo>
                    <a:pt x="4189" y="13236"/>
                    <a:pt x="4395" y="13132"/>
                    <a:pt x="4576" y="13003"/>
                  </a:cubicBezTo>
                  <a:lnTo>
                    <a:pt x="4576" y="13003"/>
                  </a:lnTo>
                  <a:cubicBezTo>
                    <a:pt x="4008" y="13778"/>
                    <a:pt x="3723" y="14916"/>
                    <a:pt x="3878" y="15950"/>
                  </a:cubicBezTo>
                  <a:cubicBezTo>
                    <a:pt x="5067" y="15769"/>
                    <a:pt x="6179" y="14812"/>
                    <a:pt x="6618" y="13494"/>
                  </a:cubicBezTo>
                  <a:cubicBezTo>
                    <a:pt x="6774" y="14140"/>
                    <a:pt x="6954" y="14787"/>
                    <a:pt x="7110" y="15459"/>
                  </a:cubicBezTo>
                  <a:cubicBezTo>
                    <a:pt x="7394" y="15071"/>
                    <a:pt x="7652" y="14683"/>
                    <a:pt x="7937" y="14270"/>
                  </a:cubicBezTo>
                  <a:lnTo>
                    <a:pt x="7937" y="14270"/>
                  </a:lnTo>
                  <a:cubicBezTo>
                    <a:pt x="7885" y="15252"/>
                    <a:pt x="8299" y="16286"/>
                    <a:pt x="8971" y="16906"/>
                  </a:cubicBezTo>
                  <a:cubicBezTo>
                    <a:pt x="9359" y="15485"/>
                    <a:pt x="9488" y="13959"/>
                    <a:pt x="9307" y="12512"/>
                  </a:cubicBezTo>
                  <a:lnTo>
                    <a:pt x="9307" y="12512"/>
                  </a:lnTo>
                  <a:cubicBezTo>
                    <a:pt x="9462" y="13132"/>
                    <a:pt x="9953" y="13649"/>
                    <a:pt x="10496" y="13675"/>
                  </a:cubicBezTo>
                  <a:cubicBezTo>
                    <a:pt x="10884" y="12615"/>
                    <a:pt x="10910" y="11348"/>
                    <a:pt x="10625" y="10263"/>
                  </a:cubicBezTo>
                  <a:lnTo>
                    <a:pt x="10625" y="10263"/>
                  </a:lnTo>
                  <a:cubicBezTo>
                    <a:pt x="10820" y="10610"/>
                    <a:pt x="11171" y="10786"/>
                    <a:pt x="11518" y="10786"/>
                  </a:cubicBezTo>
                  <a:cubicBezTo>
                    <a:pt x="11817" y="10786"/>
                    <a:pt x="12114" y="10655"/>
                    <a:pt x="12306" y="10392"/>
                  </a:cubicBezTo>
                  <a:lnTo>
                    <a:pt x="12306" y="10392"/>
                  </a:lnTo>
                  <a:cubicBezTo>
                    <a:pt x="12254" y="11168"/>
                    <a:pt x="12176" y="11943"/>
                    <a:pt x="12125" y="12667"/>
                  </a:cubicBezTo>
                  <a:cubicBezTo>
                    <a:pt x="12564" y="12589"/>
                    <a:pt x="13029" y="12253"/>
                    <a:pt x="13236" y="11762"/>
                  </a:cubicBezTo>
                  <a:lnTo>
                    <a:pt x="13236" y="11762"/>
                  </a:lnTo>
                  <a:cubicBezTo>
                    <a:pt x="12848" y="13158"/>
                    <a:pt x="12642" y="14606"/>
                    <a:pt x="12590" y="16079"/>
                  </a:cubicBezTo>
                  <a:cubicBezTo>
                    <a:pt x="12590" y="16519"/>
                    <a:pt x="12719" y="17139"/>
                    <a:pt x="13107" y="17139"/>
                  </a:cubicBezTo>
                  <a:cubicBezTo>
                    <a:pt x="13288" y="17139"/>
                    <a:pt x="13443" y="16984"/>
                    <a:pt x="13572" y="16855"/>
                  </a:cubicBezTo>
                  <a:cubicBezTo>
                    <a:pt x="13934" y="16467"/>
                    <a:pt x="14244" y="16079"/>
                    <a:pt x="14606" y="15691"/>
                  </a:cubicBezTo>
                  <a:lnTo>
                    <a:pt x="14606" y="15691"/>
                  </a:lnTo>
                  <a:cubicBezTo>
                    <a:pt x="14503" y="16493"/>
                    <a:pt x="14451" y="17268"/>
                    <a:pt x="14477" y="18070"/>
                  </a:cubicBezTo>
                  <a:cubicBezTo>
                    <a:pt x="14477" y="18328"/>
                    <a:pt x="14503" y="18587"/>
                    <a:pt x="14606" y="18819"/>
                  </a:cubicBezTo>
                  <a:cubicBezTo>
                    <a:pt x="14740" y="19073"/>
                    <a:pt x="14969" y="19181"/>
                    <a:pt x="15206" y="19181"/>
                  </a:cubicBezTo>
                  <a:cubicBezTo>
                    <a:pt x="15429" y="19181"/>
                    <a:pt x="15658" y="19085"/>
                    <a:pt x="15821" y="18923"/>
                  </a:cubicBezTo>
                  <a:cubicBezTo>
                    <a:pt x="16183" y="18561"/>
                    <a:pt x="16390" y="18018"/>
                    <a:pt x="16545" y="17501"/>
                  </a:cubicBezTo>
                  <a:cubicBezTo>
                    <a:pt x="16855" y="18354"/>
                    <a:pt x="17191" y="19207"/>
                    <a:pt x="17501" y="20086"/>
                  </a:cubicBezTo>
                  <a:cubicBezTo>
                    <a:pt x="18251" y="19233"/>
                    <a:pt x="18587" y="17914"/>
                    <a:pt x="18355" y="16725"/>
                  </a:cubicBezTo>
                  <a:lnTo>
                    <a:pt x="18355" y="16725"/>
                  </a:lnTo>
                  <a:cubicBezTo>
                    <a:pt x="18587" y="17423"/>
                    <a:pt x="19052" y="18044"/>
                    <a:pt x="19647" y="18328"/>
                  </a:cubicBezTo>
                  <a:cubicBezTo>
                    <a:pt x="19440" y="17113"/>
                    <a:pt x="19027" y="15898"/>
                    <a:pt x="18484" y="14864"/>
                  </a:cubicBezTo>
                  <a:lnTo>
                    <a:pt x="18484" y="14864"/>
                  </a:lnTo>
                  <a:cubicBezTo>
                    <a:pt x="18650" y="15120"/>
                    <a:pt x="18921" y="15253"/>
                    <a:pt x="19185" y="15253"/>
                  </a:cubicBezTo>
                  <a:cubicBezTo>
                    <a:pt x="19373" y="15253"/>
                    <a:pt x="19559" y="15185"/>
                    <a:pt x="19699" y="15045"/>
                  </a:cubicBezTo>
                  <a:cubicBezTo>
                    <a:pt x="20035" y="14709"/>
                    <a:pt x="20086" y="14089"/>
                    <a:pt x="19880" y="13649"/>
                  </a:cubicBezTo>
                  <a:lnTo>
                    <a:pt x="19880" y="13649"/>
                  </a:lnTo>
                  <a:cubicBezTo>
                    <a:pt x="20052" y="13787"/>
                    <a:pt x="20267" y="13853"/>
                    <a:pt x="20485" y="13853"/>
                  </a:cubicBezTo>
                  <a:cubicBezTo>
                    <a:pt x="20919" y="13853"/>
                    <a:pt x="21362" y="13589"/>
                    <a:pt x="21482" y="13106"/>
                  </a:cubicBezTo>
                  <a:lnTo>
                    <a:pt x="21482" y="13106"/>
                  </a:lnTo>
                  <a:cubicBezTo>
                    <a:pt x="21327" y="14063"/>
                    <a:pt x="21301" y="15071"/>
                    <a:pt x="21353" y="16027"/>
                  </a:cubicBezTo>
                  <a:cubicBezTo>
                    <a:pt x="21870" y="15640"/>
                    <a:pt x="22284" y="15123"/>
                    <a:pt x="22542" y="14476"/>
                  </a:cubicBezTo>
                  <a:lnTo>
                    <a:pt x="22542" y="14476"/>
                  </a:lnTo>
                  <a:cubicBezTo>
                    <a:pt x="22516" y="15976"/>
                    <a:pt x="22930" y="17449"/>
                    <a:pt x="23757" y="18587"/>
                  </a:cubicBezTo>
                  <a:cubicBezTo>
                    <a:pt x="24300" y="17940"/>
                    <a:pt x="24610" y="17061"/>
                    <a:pt x="24662" y="16157"/>
                  </a:cubicBezTo>
                  <a:cubicBezTo>
                    <a:pt x="24817" y="17165"/>
                    <a:pt x="25257" y="18070"/>
                    <a:pt x="25903" y="18716"/>
                  </a:cubicBezTo>
                  <a:cubicBezTo>
                    <a:pt x="26394" y="17811"/>
                    <a:pt x="26549" y="16725"/>
                    <a:pt x="26420" y="15691"/>
                  </a:cubicBezTo>
                  <a:lnTo>
                    <a:pt x="26420" y="15691"/>
                  </a:lnTo>
                  <a:cubicBezTo>
                    <a:pt x="26782" y="16880"/>
                    <a:pt x="27712" y="17785"/>
                    <a:pt x="28746" y="17940"/>
                  </a:cubicBezTo>
                  <a:cubicBezTo>
                    <a:pt x="28876" y="16880"/>
                    <a:pt x="28798" y="15769"/>
                    <a:pt x="28488" y="14735"/>
                  </a:cubicBezTo>
                  <a:lnTo>
                    <a:pt x="28488" y="14735"/>
                  </a:lnTo>
                  <a:cubicBezTo>
                    <a:pt x="28927" y="15485"/>
                    <a:pt x="29625" y="16002"/>
                    <a:pt x="30375" y="16079"/>
                  </a:cubicBezTo>
                  <a:cubicBezTo>
                    <a:pt x="30142" y="15304"/>
                    <a:pt x="29832" y="14554"/>
                    <a:pt x="29367" y="13908"/>
                  </a:cubicBezTo>
                  <a:lnTo>
                    <a:pt x="29367" y="13908"/>
                  </a:lnTo>
                  <a:cubicBezTo>
                    <a:pt x="29858" y="14451"/>
                    <a:pt x="30401" y="14916"/>
                    <a:pt x="31021" y="15226"/>
                  </a:cubicBezTo>
                  <a:cubicBezTo>
                    <a:pt x="31186" y="15299"/>
                    <a:pt x="31363" y="15372"/>
                    <a:pt x="31517" y="15372"/>
                  </a:cubicBezTo>
                  <a:cubicBezTo>
                    <a:pt x="31581" y="15372"/>
                    <a:pt x="31640" y="15360"/>
                    <a:pt x="31693" y="15329"/>
                  </a:cubicBezTo>
                  <a:cubicBezTo>
                    <a:pt x="32055" y="15123"/>
                    <a:pt x="32107" y="14528"/>
                    <a:pt x="31952" y="14063"/>
                  </a:cubicBezTo>
                  <a:cubicBezTo>
                    <a:pt x="31823" y="13623"/>
                    <a:pt x="31564" y="13184"/>
                    <a:pt x="31538" y="12719"/>
                  </a:cubicBezTo>
                  <a:cubicBezTo>
                    <a:pt x="32236" y="12150"/>
                    <a:pt x="32986" y="11710"/>
                    <a:pt x="33787" y="11323"/>
                  </a:cubicBezTo>
                  <a:lnTo>
                    <a:pt x="33787" y="11323"/>
                  </a:lnTo>
                  <a:cubicBezTo>
                    <a:pt x="33477" y="12408"/>
                    <a:pt x="33322" y="13623"/>
                    <a:pt x="33348" y="14787"/>
                  </a:cubicBezTo>
                  <a:cubicBezTo>
                    <a:pt x="34046" y="13934"/>
                    <a:pt x="34666" y="12925"/>
                    <a:pt x="35080" y="11865"/>
                  </a:cubicBezTo>
                  <a:lnTo>
                    <a:pt x="35080" y="11865"/>
                  </a:lnTo>
                  <a:cubicBezTo>
                    <a:pt x="34925" y="13494"/>
                    <a:pt x="35054" y="15123"/>
                    <a:pt x="35442" y="16674"/>
                  </a:cubicBezTo>
                  <a:cubicBezTo>
                    <a:pt x="36476" y="16286"/>
                    <a:pt x="37251" y="15123"/>
                    <a:pt x="37329" y="13830"/>
                  </a:cubicBezTo>
                  <a:cubicBezTo>
                    <a:pt x="37535" y="15045"/>
                    <a:pt x="37794" y="16208"/>
                    <a:pt x="38027" y="17397"/>
                  </a:cubicBezTo>
                  <a:cubicBezTo>
                    <a:pt x="38156" y="16596"/>
                    <a:pt x="38182" y="15717"/>
                    <a:pt x="38053" y="14916"/>
                  </a:cubicBezTo>
                  <a:lnTo>
                    <a:pt x="38053" y="14916"/>
                  </a:lnTo>
                  <a:cubicBezTo>
                    <a:pt x="38363" y="15329"/>
                    <a:pt x="38673" y="15743"/>
                    <a:pt x="38957" y="16131"/>
                  </a:cubicBezTo>
                  <a:cubicBezTo>
                    <a:pt x="39216" y="15355"/>
                    <a:pt x="39164" y="14425"/>
                    <a:pt x="38802" y="13753"/>
                  </a:cubicBezTo>
                  <a:lnTo>
                    <a:pt x="38802" y="13753"/>
                  </a:lnTo>
                  <a:cubicBezTo>
                    <a:pt x="39293" y="14451"/>
                    <a:pt x="39991" y="14916"/>
                    <a:pt x="40741" y="14993"/>
                  </a:cubicBezTo>
                  <a:cubicBezTo>
                    <a:pt x="40612" y="14140"/>
                    <a:pt x="40301" y="13313"/>
                    <a:pt x="39836" y="12641"/>
                  </a:cubicBezTo>
                  <a:lnTo>
                    <a:pt x="39836" y="12641"/>
                  </a:lnTo>
                  <a:cubicBezTo>
                    <a:pt x="40237" y="13090"/>
                    <a:pt x="40778" y="13330"/>
                    <a:pt x="41316" y="13330"/>
                  </a:cubicBezTo>
                  <a:cubicBezTo>
                    <a:pt x="41644" y="13330"/>
                    <a:pt x="41972" y="13241"/>
                    <a:pt x="42266" y="13055"/>
                  </a:cubicBezTo>
                  <a:cubicBezTo>
                    <a:pt x="42163" y="12486"/>
                    <a:pt x="41801" y="11943"/>
                    <a:pt x="41361" y="11685"/>
                  </a:cubicBezTo>
                  <a:lnTo>
                    <a:pt x="41361" y="11685"/>
                  </a:lnTo>
                  <a:cubicBezTo>
                    <a:pt x="41561" y="11784"/>
                    <a:pt x="41779" y="11833"/>
                    <a:pt x="41997" y="11833"/>
                  </a:cubicBezTo>
                  <a:cubicBezTo>
                    <a:pt x="42459" y="11833"/>
                    <a:pt x="42924" y="11614"/>
                    <a:pt x="43223" y="11193"/>
                  </a:cubicBezTo>
                  <a:cubicBezTo>
                    <a:pt x="42887" y="10831"/>
                    <a:pt x="42525" y="10470"/>
                    <a:pt x="42137" y="10134"/>
                  </a:cubicBezTo>
                  <a:lnTo>
                    <a:pt x="42137" y="10134"/>
                  </a:lnTo>
                  <a:cubicBezTo>
                    <a:pt x="42510" y="10362"/>
                    <a:pt x="42926" y="10473"/>
                    <a:pt x="43343" y="10473"/>
                  </a:cubicBezTo>
                  <a:cubicBezTo>
                    <a:pt x="43964" y="10473"/>
                    <a:pt x="44589" y="10225"/>
                    <a:pt x="45084" y="9746"/>
                  </a:cubicBezTo>
                  <a:lnTo>
                    <a:pt x="45084" y="9746"/>
                  </a:lnTo>
                  <a:cubicBezTo>
                    <a:pt x="44955" y="10728"/>
                    <a:pt x="45006" y="11762"/>
                    <a:pt x="45291" y="12719"/>
                  </a:cubicBezTo>
                  <a:cubicBezTo>
                    <a:pt x="45627" y="11840"/>
                    <a:pt x="45859" y="10909"/>
                    <a:pt x="45937" y="9953"/>
                  </a:cubicBezTo>
                  <a:cubicBezTo>
                    <a:pt x="46118" y="10702"/>
                    <a:pt x="46454" y="11374"/>
                    <a:pt x="46945" y="11865"/>
                  </a:cubicBezTo>
                  <a:cubicBezTo>
                    <a:pt x="46842" y="10702"/>
                    <a:pt x="46557" y="9539"/>
                    <a:pt x="46118" y="8479"/>
                  </a:cubicBezTo>
                  <a:lnTo>
                    <a:pt x="46118" y="8479"/>
                  </a:lnTo>
                  <a:cubicBezTo>
                    <a:pt x="46583" y="8919"/>
                    <a:pt x="47204" y="9177"/>
                    <a:pt x="47850" y="9229"/>
                  </a:cubicBezTo>
                  <a:cubicBezTo>
                    <a:pt x="47798" y="8531"/>
                    <a:pt x="47540" y="7885"/>
                    <a:pt x="47100" y="7445"/>
                  </a:cubicBezTo>
                  <a:lnTo>
                    <a:pt x="47100" y="7445"/>
                  </a:lnTo>
                  <a:cubicBezTo>
                    <a:pt x="47456" y="7669"/>
                    <a:pt x="47831" y="7759"/>
                    <a:pt x="48217" y="7759"/>
                  </a:cubicBezTo>
                  <a:cubicBezTo>
                    <a:pt x="48588" y="7759"/>
                    <a:pt x="48969" y="7675"/>
                    <a:pt x="49349" y="7548"/>
                  </a:cubicBezTo>
                  <a:cubicBezTo>
                    <a:pt x="48729" y="6980"/>
                    <a:pt x="48082" y="6540"/>
                    <a:pt x="47359" y="6178"/>
                  </a:cubicBezTo>
                  <a:lnTo>
                    <a:pt x="48522" y="5894"/>
                  </a:lnTo>
                  <a:cubicBezTo>
                    <a:pt x="47540" y="4731"/>
                    <a:pt x="46195" y="3929"/>
                    <a:pt x="44825" y="3697"/>
                  </a:cubicBezTo>
                  <a:cubicBezTo>
                    <a:pt x="45782" y="2714"/>
                    <a:pt x="46557" y="1422"/>
                    <a:pt x="46971" y="0"/>
                  </a:cubicBezTo>
                  <a:close/>
                </a:path>
              </a:pathLst>
            </a:custGeom>
            <a:solidFill>
              <a:srgbClr val="733B1A">
                <a:alpha val="38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21" name="Google Shape;22521;p68"/>
          <p:cNvGrpSpPr/>
          <p:nvPr/>
        </p:nvGrpSpPr>
        <p:grpSpPr>
          <a:xfrm>
            <a:off x="6013758" y="2873247"/>
            <a:ext cx="689649" cy="1210440"/>
            <a:chOff x="3024920" y="3784450"/>
            <a:chExt cx="525727" cy="922732"/>
          </a:xfrm>
        </p:grpSpPr>
        <p:sp>
          <p:nvSpPr>
            <p:cNvPr id="22522" name="Google Shape;22522;p68"/>
            <p:cNvSpPr/>
            <p:nvPr/>
          </p:nvSpPr>
          <p:spPr>
            <a:xfrm>
              <a:off x="3024920" y="4297393"/>
              <a:ext cx="82850" cy="177577"/>
            </a:xfrm>
            <a:custGeom>
              <a:avLst/>
              <a:gdLst/>
              <a:ahLst/>
              <a:cxnLst/>
              <a:rect l="l" t="t" r="r" b="b"/>
              <a:pathLst>
                <a:path w="7394" h="15848" extrusionOk="0">
                  <a:moveTo>
                    <a:pt x="5661" y="1"/>
                  </a:moveTo>
                  <a:cubicBezTo>
                    <a:pt x="5015" y="1190"/>
                    <a:pt x="5325" y="2974"/>
                    <a:pt x="4731" y="4370"/>
                  </a:cubicBezTo>
                  <a:cubicBezTo>
                    <a:pt x="3955" y="6153"/>
                    <a:pt x="2197" y="7265"/>
                    <a:pt x="1241" y="8945"/>
                  </a:cubicBezTo>
                  <a:cubicBezTo>
                    <a:pt x="0" y="11091"/>
                    <a:pt x="259" y="13934"/>
                    <a:pt x="1810" y="15847"/>
                  </a:cubicBezTo>
                  <a:cubicBezTo>
                    <a:pt x="2040" y="15207"/>
                    <a:pt x="2093" y="14490"/>
                    <a:pt x="2018" y="13797"/>
                  </a:cubicBezTo>
                  <a:lnTo>
                    <a:pt x="2018" y="13797"/>
                  </a:lnTo>
                  <a:cubicBezTo>
                    <a:pt x="2070" y="14213"/>
                    <a:pt x="2515" y="14533"/>
                    <a:pt x="2950" y="14533"/>
                  </a:cubicBezTo>
                  <a:cubicBezTo>
                    <a:pt x="3074" y="14533"/>
                    <a:pt x="3196" y="14508"/>
                    <a:pt x="3309" y="14451"/>
                  </a:cubicBezTo>
                  <a:cubicBezTo>
                    <a:pt x="3206" y="13598"/>
                    <a:pt x="3102" y="12797"/>
                    <a:pt x="3050" y="11970"/>
                  </a:cubicBezTo>
                  <a:lnTo>
                    <a:pt x="3050" y="11970"/>
                  </a:lnTo>
                  <a:cubicBezTo>
                    <a:pt x="3231" y="12357"/>
                    <a:pt x="3619" y="12642"/>
                    <a:pt x="4033" y="12693"/>
                  </a:cubicBezTo>
                  <a:cubicBezTo>
                    <a:pt x="3878" y="11375"/>
                    <a:pt x="3697" y="10057"/>
                    <a:pt x="4007" y="8764"/>
                  </a:cubicBezTo>
                  <a:cubicBezTo>
                    <a:pt x="4265" y="7601"/>
                    <a:pt x="4938" y="6541"/>
                    <a:pt x="5403" y="5429"/>
                  </a:cubicBezTo>
                  <a:cubicBezTo>
                    <a:pt x="5894" y="4266"/>
                    <a:pt x="7393" y="751"/>
                    <a:pt x="5661" y="1"/>
                  </a:cubicBezTo>
                  <a:close/>
                </a:path>
              </a:pathLst>
            </a:custGeom>
            <a:solidFill>
              <a:srgbClr val="7232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3" name="Google Shape;22523;p68"/>
            <p:cNvSpPr/>
            <p:nvPr/>
          </p:nvSpPr>
          <p:spPr>
            <a:xfrm>
              <a:off x="3163660" y="4245066"/>
              <a:ext cx="136432" cy="401475"/>
            </a:xfrm>
            <a:custGeom>
              <a:avLst/>
              <a:gdLst/>
              <a:ahLst/>
              <a:cxnLst/>
              <a:rect l="l" t="t" r="r" b="b"/>
              <a:pathLst>
                <a:path w="12176" h="35830" extrusionOk="0">
                  <a:moveTo>
                    <a:pt x="3829" y="1"/>
                  </a:moveTo>
                  <a:cubicBezTo>
                    <a:pt x="3046" y="1"/>
                    <a:pt x="2258" y="247"/>
                    <a:pt x="1629" y="742"/>
                  </a:cubicBezTo>
                  <a:cubicBezTo>
                    <a:pt x="543" y="1595"/>
                    <a:pt x="52" y="3094"/>
                    <a:pt x="26" y="4516"/>
                  </a:cubicBezTo>
                  <a:cubicBezTo>
                    <a:pt x="0" y="5912"/>
                    <a:pt x="311" y="7333"/>
                    <a:pt x="543" y="8704"/>
                  </a:cubicBezTo>
                  <a:cubicBezTo>
                    <a:pt x="931" y="11082"/>
                    <a:pt x="1009" y="13486"/>
                    <a:pt x="750" y="15890"/>
                  </a:cubicBezTo>
                  <a:cubicBezTo>
                    <a:pt x="621" y="16821"/>
                    <a:pt x="440" y="17829"/>
                    <a:pt x="750" y="18733"/>
                  </a:cubicBezTo>
                  <a:cubicBezTo>
                    <a:pt x="879" y="19173"/>
                    <a:pt x="1138" y="19638"/>
                    <a:pt x="1396" y="20052"/>
                  </a:cubicBezTo>
                  <a:cubicBezTo>
                    <a:pt x="3232" y="23309"/>
                    <a:pt x="4188" y="27109"/>
                    <a:pt x="4137" y="30857"/>
                  </a:cubicBezTo>
                  <a:cubicBezTo>
                    <a:pt x="4137" y="31038"/>
                    <a:pt x="4137" y="31245"/>
                    <a:pt x="4240" y="31400"/>
                  </a:cubicBezTo>
                  <a:cubicBezTo>
                    <a:pt x="4317" y="31555"/>
                    <a:pt x="4498" y="31659"/>
                    <a:pt x="4628" y="31762"/>
                  </a:cubicBezTo>
                  <a:cubicBezTo>
                    <a:pt x="5196" y="32202"/>
                    <a:pt x="5481" y="33055"/>
                    <a:pt x="5300" y="33753"/>
                  </a:cubicBezTo>
                  <a:cubicBezTo>
                    <a:pt x="5222" y="33959"/>
                    <a:pt x="5171" y="34166"/>
                    <a:pt x="5196" y="34373"/>
                  </a:cubicBezTo>
                  <a:cubicBezTo>
                    <a:pt x="5274" y="34528"/>
                    <a:pt x="5403" y="34657"/>
                    <a:pt x="5532" y="34787"/>
                  </a:cubicBezTo>
                  <a:cubicBezTo>
                    <a:pt x="6299" y="35458"/>
                    <a:pt x="7308" y="35830"/>
                    <a:pt x="8316" y="35830"/>
                  </a:cubicBezTo>
                  <a:cubicBezTo>
                    <a:pt x="8667" y="35830"/>
                    <a:pt x="9018" y="35785"/>
                    <a:pt x="9358" y="35691"/>
                  </a:cubicBezTo>
                  <a:cubicBezTo>
                    <a:pt x="9332" y="35536"/>
                    <a:pt x="9332" y="35407"/>
                    <a:pt x="9307" y="35252"/>
                  </a:cubicBezTo>
                  <a:cubicBezTo>
                    <a:pt x="9488" y="35252"/>
                    <a:pt x="9668" y="35174"/>
                    <a:pt x="9849" y="35174"/>
                  </a:cubicBezTo>
                  <a:cubicBezTo>
                    <a:pt x="9462" y="34399"/>
                    <a:pt x="8815" y="33727"/>
                    <a:pt x="8066" y="33313"/>
                  </a:cubicBezTo>
                  <a:cubicBezTo>
                    <a:pt x="7781" y="33132"/>
                    <a:pt x="7471" y="32977"/>
                    <a:pt x="7394" y="32667"/>
                  </a:cubicBezTo>
                  <a:cubicBezTo>
                    <a:pt x="7368" y="32460"/>
                    <a:pt x="7394" y="32305"/>
                    <a:pt x="7394" y="32150"/>
                  </a:cubicBezTo>
                  <a:cubicBezTo>
                    <a:pt x="7368" y="31710"/>
                    <a:pt x="6954" y="31426"/>
                    <a:pt x="6644" y="31142"/>
                  </a:cubicBezTo>
                  <a:cubicBezTo>
                    <a:pt x="5946" y="30418"/>
                    <a:pt x="5584" y="29436"/>
                    <a:pt x="5403" y="28453"/>
                  </a:cubicBezTo>
                  <a:cubicBezTo>
                    <a:pt x="4809" y="25584"/>
                    <a:pt x="5171" y="22611"/>
                    <a:pt x="5532" y="19690"/>
                  </a:cubicBezTo>
                  <a:cubicBezTo>
                    <a:pt x="5584" y="19302"/>
                    <a:pt x="5610" y="18889"/>
                    <a:pt x="5843" y="18527"/>
                  </a:cubicBezTo>
                  <a:cubicBezTo>
                    <a:pt x="6308" y="17803"/>
                    <a:pt x="7239" y="17622"/>
                    <a:pt x="7937" y="17157"/>
                  </a:cubicBezTo>
                  <a:cubicBezTo>
                    <a:pt x="8634" y="16665"/>
                    <a:pt x="9048" y="15916"/>
                    <a:pt x="9410" y="15140"/>
                  </a:cubicBezTo>
                  <a:cubicBezTo>
                    <a:pt x="10185" y="13460"/>
                    <a:pt x="10702" y="11676"/>
                    <a:pt x="10987" y="9867"/>
                  </a:cubicBezTo>
                  <a:cubicBezTo>
                    <a:pt x="11116" y="8884"/>
                    <a:pt x="11297" y="7721"/>
                    <a:pt x="12176" y="7230"/>
                  </a:cubicBezTo>
                  <a:lnTo>
                    <a:pt x="5868" y="638"/>
                  </a:lnTo>
                  <a:cubicBezTo>
                    <a:pt x="5282" y="214"/>
                    <a:pt x="4558" y="1"/>
                    <a:pt x="3829" y="1"/>
                  </a:cubicBezTo>
                  <a:close/>
                </a:path>
              </a:pathLst>
            </a:custGeom>
            <a:solidFill>
              <a:srgbClr val="7232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4" name="Google Shape;22524;p68"/>
            <p:cNvSpPr/>
            <p:nvPr/>
          </p:nvSpPr>
          <p:spPr>
            <a:xfrm>
              <a:off x="3344408" y="4268495"/>
              <a:ext cx="122235" cy="398898"/>
            </a:xfrm>
            <a:custGeom>
              <a:avLst/>
              <a:gdLst/>
              <a:ahLst/>
              <a:cxnLst/>
              <a:rect l="l" t="t" r="r" b="b"/>
              <a:pathLst>
                <a:path w="10909" h="35600" extrusionOk="0">
                  <a:moveTo>
                    <a:pt x="4386" y="0"/>
                  </a:moveTo>
                  <a:cubicBezTo>
                    <a:pt x="4225" y="0"/>
                    <a:pt x="4064" y="7"/>
                    <a:pt x="3903" y="21"/>
                  </a:cubicBezTo>
                  <a:cubicBezTo>
                    <a:pt x="2611" y="150"/>
                    <a:pt x="1318" y="745"/>
                    <a:pt x="646" y="1830"/>
                  </a:cubicBezTo>
                  <a:cubicBezTo>
                    <a:pt x="52" y="2787"/>
                    <a:pt x="0" y="3898"/>
                    <a:pt x="52" y="5010"/>
                  </a:cubicBezTo>
                  <a:cubicBezTo>
                    <a:pt x="181" y="7052"/>
                    <a:pt x="672" y="9042"/>
                    <a:pt x="1474" y="10878"/>
                  </a:cubicBezTo>
                  <a:cubicBezTo>
                    <a:pt x="1732" y="11524"/>
                    <a:pt x="2094" y="12170"/>
                    <a:pt x="2249" y="12868"/>
                  </a:cubicBezTo>
                  <a:cubicBezTo>
                    <a:pt x="2404" y="13411"/>
                    <a:pt x="2456" y="13954"/>
                    <a:pt x="2456" y="14549"/>
                  </a:cubicBezTo>
                  <a:cubicBezTo>
                    <a:pt x="2482" y="16539"/>
                    <a:pt x="2223" y="18581"/>
                    <a:pt x="1629" y="20520"/>
                  </a:cubicBezTo>
                  <a:cubicBezTo>
                    <a:pt x="1499" y="20934"/>
                    <a:pt x="1370" y="21347"/>
                    <a:pt x="1422" y="21761"/>
                  </a:cubicBezTo>
                  <a:cubicBezTo>
                    <a:pt x="1474" y="22123"/>
                    <a:pt x="1629" y="22459"/>
                    <a:pt x="1758" y="22769"/>
                  </a:cubicBezTo>
                  <a:cubicBezTo>
                    <a:pt x="2663" y="24811"/>
                    <a:pt x="2869" y="27138"/>
                    <a:pt x="2352" y="29309"/>
                  </a:cubicBezTo>
                  <a:cubicBezTo>
                    <a:pt x="2327" y="29438"/>
                    <a:pt x="2275" y="29594"/>
                    <a:pt x="2327" y="29723"/>
                  </a:cubicBezTo>
                  <a:cubicBezTo>
                    <a:pt x="2378" y="30136"/>
                    <a:pt x="2921" y="30343"/>
                    <a:pt x="3180" y="30705"/>
                  </a:cubicBezTo>
                  <a:cubicBezTo>
                    <a:pt x="3697" y="31455"/>
                    <a:pt x="2714" y="32540"/>
                    <a:pt x="2999" y="33445"/>
                  </a:cubicBezTo>
                  <a:cubicBezTo>
                    <a:pt x="3128" y="33781"/>
                    <a:pt x="3438" y="34091"/>
                    <a:pt x="3774" y="34298"/>
                  </a:cubicBezTo>
                  <a:cubicBezTo>
                    <a:pt x="4592" y="34939"/>
                    <a:pt x="5542" y="35599"/>
                    <a:pt x="6544" y="35599"/>
                  </a:cubicBezTo>
                  <a:cubicBezTo>
                    <a:pt x="6714" y="35599"/>
                    <a:pt x="6885" y="35580"/>
                    <a:pt x="7057" y="35539"/>
                  </a:cubicBezTo>
                  <a:cubicBezTo>
                    <a:pt x="7109" y="35229"/>
                    <a:pt x="7161" y="34919"/>
                    <a:pt x="7186" y="34608"/>
                  </a:cubicBezTo>
                  <a:cubicBezTo>
                    <a:pt x="7451" y="34722"/>
                    <a:pt x="7730" y="34794"/>
                    <a:pt x="8013" y="34794"/>
                  </a:cubicBezTo>
                  <a:cubicBezTo>
                    <a:pt x="8116" y="34794"/>
                    <a:pt x="8220" y="34784"/>
                    <a:pt x="8324" y="34764"/>
                  </a:cubicBezTo>
                  <a:cubicBezTo>
                    <a:pt x="8195" y="33833"/>
                    <a:pt x="7626" y="32980"/>
                    <a:pt x="6799" y="32515"/>
                  </a:cubicBezTo>
                  <a:cubicBezTo>
                    <a:pt x="6411" y="32282"/>
                    <a:pt x="6023" y="32153"/>
                    <a:pt x="5687" y="31894"/>
                  </a:cubicBezTo>
                  <a:cubicBezTo>
                    <a:pt x="5222" y="31532"/>
                    <a:pt x="4912" y="31015"/>
                    <a:pt x="4679" y="30498"/>
                  </a:cubicBezTo>
                  <a:cubicBezTo>
                    <a:pt x="3671" y="28275"/>
                    <a:pt x="3748" y="25742"/>
                    <a:pt x="3800" y="23338"/>
                  </a:cubicBezTo>
                  <a:cubicBezTo>
                    <a:pt x="3800" y="23028"/>
                    <a:pt x="3800" y="22743"/>
                    <a:pt x="3955" y="22511"/>
                  </a:cubicBezTo>
                  <a:cubicBezTo>
                    <a:pt x="4084" y="22330"/>
                    <a:pt x="4343" y="22200"/>
                    <a:pt x="4524" y="21994"/>
                  </a:cubicBezTo>
                  <a:cubicBezTo>
                    <a:pt x="4834" y="21606"/>
                    <a:pt x="4705" y="21037"/>
                    <a:pt x="4653" y="20520"/>
                  </a:cubicBezTo>
                  <a:cubicBezTo>
                    <a:pt x="4420" y="18866"/>
                    <a:pt x="4860" y="17211"/>
                    <a:pt x="5325" y="15608"/>
                  </a:cubicBezTo>
                  <a:cubicBezTo>
                    <a:pt x="5558" y="14885"/>
                    <a:pt x="5739" y="14161"/>
                    <a:pt x="6127" y="13515"/>
                  </a:cubicBezTo>
                  <a:cubicBezTo>
                    <a:pt x="6463" y="12998"/>
                    <a:pt x="6876" y="12506"/>
                    <a:pt x="7161" y="11989"/>
                  </a:cubicBezTo>
                  <a:cubicBezTo>
                    <a:pt x="7652" y="11136"/>
                    <a:pt x="7833" y="10154"/>
                    <a:pt x="8091" y="9172"/>
                  </a:cubicBezTo>
                  <a:cubicBezTo>
                    <a:pt x="8660" y="7078"/>
                    <a:pt x="10909" y="4493"/>
                    <a:pt x="9487" y="2580"/>
                  </a:cubicBezTo>
                  <a:cubicBezTo>
                    <a:pt x="8316" y="1003"/>
                    <a:pt x="6351" y="0"/>
                    <a:pt x="4386" y="0"/>
                  </a:cubicBezTo>
                  <a:close/>
                </a:path>
              </a:pathLst>
            </a:custGeom>
            <a:solidFill>
              <a:srgbClr val="7232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5" name="Google Shape;22525;p68"/>
            <p:cNvSpPr/>
            <p:nvPr/>
          </p:nvSpPr>
          <p:spPr>
            <a:xfrm>
              <a:off x="3081113" y="3785313"/>
              <a:ext cx="469534" cy="634259"/>
            </a:xfrm>
            <a:custGeom>
              <a:avLst/>
              <a:gdLst/>
              <a:ahLst/>
              <a:cxnLst/>
              <a:rect l="l" t="t" r="r" b="b"/>
              <a:pathLst>
                <a:path w="41904" h="56605" extrusionOk="0">
                  <a:moveTo>
                    <a:pt x="27521" y="1"/>
                  </a:moveTo>
                  <a:cubicBezTo>
                    <a:pt x="27482" y="1"/>
                    <a:pt x="27442" y="8"/>
                    <a:pt x="27401" y="24"/>
                  </a:cubicBezTo>
                  <a:cubicBezTo>
                    <a:pt x="27195" y="76"/>
                    <a:pt x="27117" y="334"/>
                    <a:pt x="27065" y="541"/>
                  </a:cubicBezTo>
                  <a:cubicBezTo>
                    <a:pt x="26523" y="2894"/>
                    <a:pt x="26652" y="9537"/>
                    <a:pt x="26988" y="11941"/>
                  </a:cubicBezTo>
                  <a:cubicBezTo>
                    <a:pt x="23033" y="13234"/>
                    <a:pt x="20474" y="17034"/>
                    <a:pt x="19905" y="21144"/>
                  </a:cubicBezTo>
                  <a:cubicBezTo>
                    <a:pt x="19310" y="25280"/>
                    <a:pt x="20215" y="29416"/>
                    <a:pt x="20965" y="33526"/>
                  </a:cubicBezTo>
                  <a:cubicBezTo>
                    <a:pt x="21482" y="36292"/>
                    <a:pt x="18018" y="38360"/>
                    <a:pt x="15226" y="38593"/>
                  </a:cubicBezTo>
                  <a:cubicBezTo>
                    <a:pt x="15087" y="38602"/>
                    <a:pt x="14948" y="38606"/>
                    <a:pt x="14809" y="38606"/>
                  </a:cubicBezTo>
                  <a:cubicBezTo>
                    <a:pt x="12572" y="38606"/>
                    <a:pt x="10392" y="37530"/>
                    <a:pt x="8151" y="37530"/>
                  </a:cubicBezTo>
                  <a:cubicBezTo>
                    <a:pt x="8079" y="37530"/>
                    <a:pt x="8008" y="37531"/>
                    <a:pt x="7936" y="37533"/>
                  </a:cubicBezTo>
                  <a:cubicBezTo>
                    <a:pt x="5325" y="37585"/>
                    <a:pt x="2869" y="39265"/>
                    <a:pt x="1577" y="41540"/>
                  </a:cubicBezTo>
                  <a:cubicBezTo>
                    <a:pt x="259" y="43841"/>
                    <a:pt x="0" y="46607"/>
                    <a:pt x="517" y="49088"/>
                  </a:cubicBezTo>
                  <a:cubicBezTo>
                    <a:pt x="827" y="50743"/>
                    <a:pt x="1655" y="52526"/>
                    <a:pt x="3231" y="53095"/>
                  </a:cubicBezTo>
                  <a:cubicBezTo>
                    <a:pt x="3731" y="53302"/>
                    <a:pt x="4265" y="53348"/>
                    <a:pt x="4803" y="53348"/>
                  </a:cubicBezTo>
                  <a:cubicBezTo>
                    <a:pt x="5073" y="53348"/>
                    <a:pt x="5342" y="53336"/>
                    <a:pt x="5610" y="53328"/>
                  </a:cubicBezTo>
                  <a:cubicBezTo>
                    <a:pt x="6951" y="53265"/>
                    <a:pt x="8311" y="53019"/>
                    <a:pt x="9626" y="53019"/>
                  </a:cubicBezTo>
                  <a:cubicBezTo>
                    <a:pt x="10465" y="53019"/>
                    <a:pt x="11287" y="53119"/>
                    <a:pt x="12072" y="53431"/>
                  </a:cubicBezTo>
                  <a:cubicBezTo>
                    <a:pt x="14838" y="54491"/>
                    <a:pt x="17604" y="55603"/>
                    <a:pt x="20525" y="56171"/>
                  </a:cubicBezTo>
                  <a:cubicBezTo>
                    <a:pt x="21861" y="56446"/>
                    <a:pt x="23236" y="56604"/>
                    <a:pt x="24606" y="56604"/>
                  </a:cubicBezTo>
                  <a:cubicBezTo>
                    <a:pt x="26204" y="56604"/>
                    <a:pt x="27797" y="56388"/>
                    <a:pt x="29314" y="55887"/>
                  </a:cubicBezTo>
                  <a:cubicBezTo>
                    <a:pt x="32106" y="54956"/>
                    <a:pt x="34640" y="52888"/>
                    <a:pt x="35699" y="50122"/>
                  </a:cubicBezTo>
                  <a:cubicBezTo>
                    <a:pt x="36604" y="47744"/>
                    <a:pt x="36423" y="45056"/>
                    <a:pt x="35777" y="42600"/>
                  </a:cubicBezTo>
                  <a:cubicBezTo>
                    <a:pt x="35079" y="40118"/>
                    <a:pt x="34019" y="37792"/>
                    <a:pt x="33140" y="35388"/>
                  </a:cubicBezTo>
                  <a:cubicBezTo>
                    <a:pt x="31951" y="32027"/>
                    <a:pt x="31408" y="28537"/>
                    <a:pt x="31124" y="24996"/>
                  </a:cubicBezTo>
                  <a:lnTo>
                    <a:pt x="31124" y="24996"/>
                  </a:lnTo>
                  <a:cubicBezTo>
                    <a:pt x="31693" y="25125"/>
                    <a:pt x="32313" y="25280"/>
                    <a:pt x="32882" y="25409"/>
                  </a:cubicBezTo>
                  <a:cubicBezTo>
                    <a:pt x="33761" y="25642"/>
                    <a:pt x="34691" y="25875"/>
                    <a:pt x="35312" y="26547"/>
                  </a:cubicBezTo>
                  <a:cubicBezTo>
                    <a:pt x="35544" y="26779"/>
                    <a:pt x="35699" y="27064"/>
                    <a:pt x="35932" y="27322"/>
                  </a:cubicBezTo>
                  <a:cubicBezTo>
                    <a:pt x="36475" y="27943"/>
                    <a:pt x="37354" y="28149"/>
                    <a:pt x="38155" y="28227"/>
                  </a:cubicBezTo>
                  <a:cubicBezTo>
                    <a:pt x="38332" y="28245"/>
                    <a:pt x="38511" y="28254"/>
                    <a:pt x="38691" y="28254"/>
                  </a:cubicBezTo>
                  <a:cubicBezTo>
                    <a:pt x="39558" y="28254"/>
                    <a:pt x="40425" y="28034"/>
                    <a:pt x="41025" y="27477"/>
                  </a:cubicBezTo>
                  <a:cubicBezTo>
                    <a:pt x="41593" y="26960"/>
                    <a:pt x="41904" y="26159"/>
                    <a:pt x="41800" y="25383"/>
                  </a:cubicBezTo>
                  <a:cubicBezTo>
                    <a:pt x="41774" y="25099"/>
                    <a:pt x="41671" y="24789"/>
                    <a:pt x="41516" y="24505"/>
                  </a:cubicBezTo>
                  <a:cubicBezTo>
                    <a:pt x="41516" y="24091"/>
                    <a:pt x="41542" y="23626"/>
                    <a:pt x="41490" y="23186"/>
                  </a:cubicBezTo>
                  <a:cubicBezTo>
                    <a:pt x="41429" y="22639"/>
                    <a:pt x="41117" y="22464"/>
                    <a:pt x="40733" y="22464"/>
                  </a:cubicBezTo>
                  <a:cubicBezTo>
                    <a:pt x="40301" y="22464"/>
                    <a:pt x="39778" y="22686"/>
                    <a:pt x="39422" y="22850"/>
                  </a:cubicBezTo>
                  <a:cubicBezTo>
                    <a:pt x="39344" y="22902"/>
                    <a:pt x="39293" y="22928"/>
                    <a:pt x="39215" y="22979"/>
                  </a:cubicBezTo>
                  <a:cubicBezTo>
                    <a:pt x="37897" y="22333"/>
                    <a:pt x="36966" y="21015"/>
                    <a:pt x="36475" y="19593"/>
                  </a:cubicBezTo>
                  <a:cubicBezTo>
                    <a:pt x="35984" y="18120"/>
                    <a:pt x="35906" y="16569"/>
                    <a:pt x="35777" y="15017"/>
                  </a:cubicBezTo>
                  <a:cubicBezTo>
                    <a:pt x="35725" y="14681"/>
                    <a:pt x="35699" y="14294"/>
                    <a:pt x="35544" y="14009"/>
                  </a:cubicBezTo>
                  <a:cubicBezTo>
                    <a:pt x="35415" y="13751"/>
                    <a:pt x="35157" y="13518"/>
                    <a:pt x="34898" y="13337"/>
                  </a:cubicBezTo>
                  <a:cubicBezTo>
                    <a:pt x="34123" y="12717"/>
                    <a:pt x="33270" y="12096"/>
                    <a:pt x="32468" y="11450"/>
                  </a:cubicBezTo>
                  <a:cubicBezTo>
                    <a:pt x="33606" y="9615"/>
                    <a:pt x="35157" y="3385"/>
                    <a:pt x="34381" y="1394"/>
                  </a:cubicBezTo>
                  <a:lnTo>
                    <a:pt x="34381" y="1394"/>
                  </a:lnTo>
                  <a:cubicBezTo>
                    <a:pt x="33192" y="2868"/>
                    <a:pt x="31201" y="8555"/>
                    <a:pt x="30762" y="10364"/>
                  </a:cubicBezTo>
                  <a:cubicBezTo>
                    <a:pt x="30245" y="8322"/>
                    <a:pt x="29185" y="2170"/>
                    <a:pt x="28074" y="438"/>
                  </a:cubicBezTo>
                  <a:cubicBezTo>
                    <a:pt x="27943" y="219"/>
                    <a:pt x="27738" y="1"/>
                    <a:pt x="27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6" name="Google Shape;22526;p68"/>
            <p:cNvSpPr/>
            <p:nvPr/>
          </p:nvSpPr>
          <p:spPr>
            <a:xfrm>
              <a:off x="3084545" y="3785313"/>
              <a:ext cx="407268" cy="921869"/>
            </a:xfrm>
            <a:custGeom>
              <a:avLst/>
              <a:gdLst/>
              <a:ahLst/>
              <a:cxnLst/>
              <a:rect l="l" t="t" r="r" b="b"/>
              <a:pathLst>
                <a:path w="36347" h="82273" extrusionOk="0">
                  <a:moveTo>
                    <a:pt x="27263" y="1"/>
                  </a:moveTo>
                  <a:cubicBezTo>
                    <a:pt x="27223" y="1"/>
                    <a:pt x="27183" y="8"/>
                    <a:pt x="27143" y="24"/>
                  </a:cubicBezTo>
                  <a:cubicBezTo>
                    <a:pt x="26937" y="76"/>
                    <a:pt x="26859" y="334"/>
                    <a:pt x="26807" y="541"/>
                  </a:cubicBezTo>
                  <a:cubicBezTo>
                    <a:pt x="26264" y="2894"/>
                    <a:pt x="26394" y="9537"/>
                    <a:pt x="26730" y="11941"/>
                  </a:cubicBezTo>
                  <a:cubicBezTo>
                    <a:pt x="22775" y="13234"/>
                    <a:pt x="20215" y="17034"/>
                    <a:pt x="19647" y="21144"/>
                  </a:cubicBezTo>
                  <a:cubicBezTo>
                    <a:pt x="19052" y="25254"/>
                    <a:pt x="19983" y="29416"/>
                    <a:pt x="20707" y="33526"/>
                  </a:cubicBezTo>
                  <a:cubicBezTo>
                    <a:pt x="21224" y="36292"/>
                    <a:pt x="17811" y="38360"/>
                    <a:pt x="14968" y="38593"/>
                  </a:cubicBezTo>
                  <a:cubicBezTo>
                    <a:pt x="14786" y="38608"/>
                    <a:pt x="14604" y="38615"/>
                    <a:pt x="14423" y="38615"/>
                  </a:cubicBezTo>
                  <a:cubicBezTo>
                    <a:pt x="12187" y="38615"/>
                    <a:pt x="10024" y="37533"/>
                    <a:pt x="7777" y="37533"/>
                  </a:cubicBezTo>
                  <a:cubicBezTo>
                    <a:pt x="7753" y="37533"/>
                    <a:pt x="7728" y="37533"/>
                    <a:pt x="7704" y="37533"/>
                  </a:cubicBezTo>
                  <a:cubicBezTo>
                    <a:pt x="5067" y="37585"/>
                    <a:pt x="2637" y="39265"/>
                    <a:pt x="1319" y="41540"/>
                  </a:cubicBezTo>
                  <a:cubicBezTo>
                    <a:pt x="414" y="43117"/>
                    <a:pt x="0" y="44978"/>
                    <a:pt x="26" y="46839"/>
                  </a:cubicBezTo>
                  <a:cubicBezTo>
                    <a:pt x="0" y="48261"/>
                    <a:pt x="311" y="49631"/>
                    <a:pt x="543" y="51027"/>
                  </a:cubicBezTo>
                  <a:cubicBezTo>
                    <a:pt x="931" y="53379"/>
                    <a:pt x="1009" y="55809"/>
                    <a:pt x="724" y="58162"/>
                  </a:cubicBezTo>
                  <a:cubicBezTo>
                    <a:pt x="595" y="59118"/>
                    <a:pt x="414" y="60101"/>
                    <a:pt x="724" y="61005"/>
                  </a:cubicBezTo>
                  <a:cubicBezTo>
                    <a:pt x="879" y="61496"/>
                    <a:pt x="1138" y="61910"/>
                    <a:pt x="1371" y="62350"/>
                  </a:cubicBezTo>
                  <a:cubicBezTo>
                    <a:pt x="3206" y="65607"/>
                    <a:pt x="4162" y="69381"/>
                    <a:pt x="4111" y="73129"/>
                  </a:cubicBezTo>
                  <a:cubicBezTo>
                    <a:pt x="4111" y="73336"/>
                    <a:pt x="4111" y="73517"/>
                    <a:pt x="4214" y="73672"/>
                  </a:cubicBezTo>
                  <a:cubicBezTo>
                    <a:pt x="4292" y="73853"/>
                    <a:pt x="4473" y="73905"/>
                    <a:pt x="4602" y="74034"/>
                  </a:cubicBezTo>
                  <a:cubicBezTo>
                    <a:pt x="5196" y="74499"/>
                    <a:pt x="5455" y="75326"/>
                    <a:pt x="5274" y="76050"/>
                  </a:cubicBezTo>
                  <a:cubicBezTo>
                    <a:pt x="5196" y="76231"/>
                    <a:pt x="5145" y="76438"/>
                    <a:pt x="5171" y="76645"/>
                  </a:cubicBezTo>
                  <a:cubicBezTo>
                    <a:pt x="5196" y="76826"/>
                    <a:pt x="5326" y="76981"/>
                    <a:pt x="5507" y="77084"/>
                  </a:cubicBezTo>
                  <a:cubicBezTo>
                    <a:pt x="6281" y="77762"/>
                    <a:pt x="7301" y="78106"/>
                    <a:pt x="8318" y="78106"/>
                  </a:cubicBezTo>
                  <a:cubicBezTo>
                    <a:pt x="8660" y="78106"/>
                    <a:pt x="9001" y="78067"/>
                    <a:pt x="9332" y="77989"/>
                  </a:cubicBezTo>
                  <a:cubicBezTo>
                    <a:pt x="9307" y="77808"/>
                    <a:pt x="9307" y="77705"/>
                    <a:pt x="9281" y="77524"/>
                  </a:cubicBezTo>
                  <a:cubicBezTo>
                    <a:pt x="9462" y="77524"/>
                    <a:pt x="9643" y="77472"/>
                    <a:pt x="9824" y="77472"/>
                  </a:cubicBezTo>
                  <a:cubicBezTo>
                    <a:pt x="9436" y="76696"/>
                    <a:pt x="8790" y="76050"/>
                    <a:pt x="8040" y="75585"/>
                  </a:cubicBezTo>
                  <a:cubicBezTo>
                    <a:pt x="7756" y="75430"/>
                    <a:pt x="7445" y="75275"/>
                    <a:pt x="7368" y="74939"/>
                  </a:cubicBezTo>
                  <a:cubicBezTo>
                    <a:pt x="7342" y="74784"/>
                    <a:pt x="7368" y="74628"/>
                    <a:pt x="7368" y="74422"/>
                  </a:cubicBezTo>
                  <a:cubicBezTo>
                    <a:pt x="7342" y="74008"/>
                    <a:pt x="6954" y="73724"/>
                    <a:pt x="6618" y="73413"/>
                  </a:cubicBezTo>
                  <a:cubicBezTo>
                    <a:pt x="5920" y="72716"/>
                    <a:pt x="5558" y="71707"/>
                    <a:pt x="5377" y="70751"/>
                  </a:cubicBezTo>
                  <a:cubicBezTo>
                    <a:pt x="4783" y="67856"/>
                    <a:pt x="5145" y="64883"/>
                    <a:pt x="5481" y="61988"/>
                  </a:cubicBezTo>
                  <a:cubicBezTo>
                    <a:pt x="5558" y="61574"/>
                    <a:pt x="5584" y="61135"/>
                    <a:pt x="5817" y="60824"/>
                  </a:cubicBezTo>
                  <a:cubicBezTo>
                    <a:pt x="6256" y="60101"/>
                    <a:pt x="7213" y="59920"/>
                    <a:pt x="7911" y="59428"/>
                  </a:cubicBezTo>
                  <a:cubicBezTo>
                    <a:pt x="8609" y="58937"/>
                    <a:pt x="9022" y="58213"/>
                    <a:pt x="9358" y="57438"/>
                  </a:cubicBezTo>
                  <a:cubicBezTo>
                    <a:pt x="9979" y="56068"/>
                    <a:pt x="10470" y="54620"/>
                    <a:pt x="10754" y="53121"/>
                  </a:cubicBezTo>
                  <a:cubicBezTo>
                    <a:pt x="11116" y="53198"/>
                    <a:pt x="11478" y="53302"/>
                    <a:pt x="11840" y="53431"/>
                  </a:cubicBezTo>
                  <a:cubicBezTo>
                    <a:pt x="13649" y="54129"/>
                    <a:pt x="15407" y="54853"/>
                    <a:pt x="17268" y="55396"/>
                  </a:cubicBezTo>
                  <a:cubicBezTo>
                    <a:pt x="17475" y="56145"/>
                    <a:pt x="17734" y="56843"/>
                    <a:pt x="18044" y="57567"/>
                  </a:cubicBezTo>
                  <a:cubicBezTo>
                    <a:pt x="18328" y="58213"/>
                    <a:pt x="18639" y="58860"/>
                    <a:pt x="18794" y="59532"/>
                  </a:cubicBezTo>
                  <a:cubicBezTo>
                    <a:pt x="18923" y="60075"/>
                    <a:pt x="18975" y="60669"/>
                    <a:pt x="19000" y="61212"/>
                  </a:cubicBezTo>
                  <a:cubicBezTo>
                    <a:pt x="19026" y="63203"/>
                    <a:pt x="18768" y="65245"/>
                    <a:pt x="18199" y="67184"/>
                  </a:cubicBezTo>
                  <a:cubicBezTo>
                    <a:pt x="18070" y="67597"/>
                    <a:pt x="17941" y="68037"/>
                    <a:pt x="17966" y="68450"/>
                  </a:cubicBezTo>
                  <a:cubicBezTo>
                    <a:pt x="17992" y="68812"/>
                    <a:pt x="18173" y="69122"/>
                    <a:pt x="18328" y="69458"/>
                  </a:cubicBezTo>
                  <a:cubicBezTo>
                    <a:pt x="19233" y="71475"/>
                    <a:pt x="19414" y="73801"/>
                    <a:pt x="18897" y="75973"/>
                  </a:cubicBezTo>
                  <a:cubicBezTo>
                    <a:pt x="18871" y="76102"/>
                    <a:pt x="18845" y="76231"/>
                    <a:pt x="18871" y="76386"/>
                  </a:cubicBezTo>
                  <a:cubicBezTo>
                    <a:pt x="18949" y="76852"/>
                    <a:pt x="19492" y="77007"/>
                    <a:pt x="19750" y="77369"/>
                  </a:cubicBezTo>
                  <a:cubicBezTo>
                    <a:pt x="20293" y="78144"/>
                    <a:pt x="19259" y="79204"/>
                    <a:pt x="19543" y="80109"/>
                  </a:cubicBezTo>
                  <a:cubicBezTo>
                    <a:pt x="19673" y="80496"/>
                    <a:pt x="20009" y="80755"/>
                    <a:pt x="20319" y="80988"/>
                  </a:cubicBezTo>
                  <a:cubicBezTo>
                    <a:pt x="21149" y="81621"/>
                    <a:pt x="22108" y="82273"/>
                    <a:pt x="23087" y="82273"/>
                  </a:cubicBezTo>
                  <a:cubicBezTo>
                    <a:pt x="23267" y="82273"/>
                    <a:pt x="23447" y="82251"/>
                    <a:pt x="23628" y="82203"/>
                  </a:cubicBezTo>
                  <a:cubicBezTo>
                    <a:pt x="23654" y="81892"/>
                    <a:pt x="23705" y="81608"/>
                    <a:pt x="23757" y="81272"/>
                  </a:cubicBezTo>
                  <a:cubicBezTo>
                    <a:pt x="24003" y="81386"/>
                    <a:pt x="24277" y="81458"/>
                    <a:pt x="24558" y="81458"/>
                  </a:cubicBezTo>
                  <a:cubicBezTo>
                    <a:pt x="24661" y="81458"/>
                    <a:pt x="24765" y="81448"/>
                    <a:pt x="24868" y="81427"/>
                  </a:cubicBezTo>
                  <a:cubicBezTo>
                    <a:pt x="24739" y="80496"/>
                    <a:pt x="24171" y="79669"/>
                    <a:pt x="23369" y="79178"/>
                  </a:cubicBezTo>
                  <a:cubicBezTo>
                    <a:pt x="23007" y="78945"/>
                    <a:pt x="22594" y="78816"/>
                    <a:pt x="22232" y="78558"/>
                  </a:cubicBezTo>
                  <a:cubicBezTo>
                    <a:pt x="21766" y="78247"/>
                    <a:pt x="21456" y="77730"/>
                    <a:pt x="21224" y="77162"/>
                  </a:cubicBezTo>
                  <a:cubicBezTo>
                    <a:pt x="20215" y="74964"/>
                    <a:pt x="20267" y="72431"/>
                    <a:pt x="20345" y="70001"/>
                  </a:cubicBezTo>
                  <a:cubicBezTo>
                    <a:pt x="20345" y="69717"/>
                    <a:pt x="20396" y="69407"/>
                    <a:pt x="20526" y="69200"/>
                  </a:cubicBezTo>
                  <a:cubicBezTo>
                    <a:pt x="20655" y="68967"/>
                    <a:pt x="20913" y="68864"/>
                    <a:pt x="21068" y="68683"/>
                  </a:cubicBezTo>
                  <a:cubicBezTo>
                    <a:pt x="21379" y="68295"/>
                    <a:pt x="21249" y="67701"/>
                    <a:pt x="21198" y="67184"/>
                  </a:cubicBezTo>
                  <a:cubicBezTo>
                    <a:pt x="20965" y="65529"/>
                    <a:pt x="21430" y="63901"/>
                    <a:pt x="21870" y="62272"/>
                  </a:cubicBezTo>
                  <a:cubicBezTo>
                    <a:pt x="22077" y="61574"/>
                    <a:pt x="22283" y="60824"/>
                    <a:pt x="22671" y="60178"/>
                  </a:cubicBezTo>
                  <a:cubicBezTo>
                    <a:pt x="23007" y="59661"/>
                    <a:pt x="23395" y="59170"/>
                    <a:pt x="23705" y="58653"/>
                  </a:cubicBezTo>
                  <a:cubicBezTo>
                    <a:pt x="24093" y="58007"/>
                    <a:pt x="24300" y="57257"/>
                    <a:pt x="24481" y="56559"/>
                  </a:cubicBezTo>
                  <a:cubicBezTo>
                    <a:pt x="26032" y="56559"/>
                    <a:pt x="27557" y="56326"/>
                    <a:pt x="29056" y="55835"/>
                  </a:cubicBezTo>
                  <a:cubicBezTo>
                    <a:pt x="31848" y="54905"/>
                    <a:pt x="34381" y="52837"/>
                    <a:pt x="35441" y="50096"/>
                  </a:cubicBezTo>
                  <a:cubicBezTo>
                    <a:pt x="36346" y="47847"/>
                    <a:pt x="36165" y="45159"/>
                    <a:pt x="35519" y="42703"/>
                  </a:cubicBezTo>
                  <a:cubicBezTo>
                    <a:pt x="34873" y="40247"/>
                    <a:pt x="33761" y="37921"/>
                    <a:pt x="32908" y="35491"/>
                  </a:cubicBezTo>
                  <a:cubicBezTo>
                    <a:pt x="31693" y="32130"/>
                    <a:pt x="31150" y="28641"/>
                    <a:pt x="30866" y="25099"/>
                  </a:cubicBezTo>
                  <a:lnTo>
                    <a:pt x="30866" y="25099"/>
                  </a:lnTo>
                  <a:cubicBezTo>
                    <a:pt x="31434" y="25228"/>
                    <a:pt x="32055" y="25383"/>
                    <a:pt x="32649" y="25513"/>
                  </a:cubicBezTo>
                  <a:cubicBezTo>
                    <a:pt x="33192" y="25642"/>
                    <a:pt x="33761" y="25797"/>
                    <a:pt x="34278" y="26056"/>
                  </a:cubicBezTo>
                  <a:cubicBezTo>
                    <a:pt x="34330" y="26004"/>
                    <a:pt x="34356" y="25901"/>
                    <a:pt x="34407" y="25823"/>
                  </a:cubicBezTo>
                  <a:cubicBezTo>
                    <a:pt x="34847" y="25151"/>
                    <a:pt x="35415" y="24582"/>
                    <a:pt x="35622" y="23807"/>
                  </a:cubicBezTo>
                  <a:cubicBezTo>
                    <a:pt x="35907" y="22721"/>
                    <a:pt x="35441" y="21635"/>
                    <a:pt x="35183" y="20575"/>
                  </a:cubicBezTo>
                  <a:cubicBezTo>
                    <a:pt x="34795" y="19154"/>
                    <a:pt x="34743" y="17628"/>
                    <a:pt x="34976" y="16181"/>
                  </a:cubicBezTo>
                  <a:cubicBezTo>
                    <a:pt x="35000" y="15889"/>
                    <a:pt x="35138" y="15530"/>
                    <a:pt x="35391" y="15530"/>
                  </a:cubicBezTo>
                  <a:cubicBezTo>
                    <a:pt x="35407" y="15530"/>
                    <a:pt x="35424" y="15531"/>
                    <a:pt x="35441" y="15535"/>
                  </a:cubicBezTo>
                  <a:cubicBezTo>
                    <a:pt x="35493" y="15535"/>
                    <a:pt x="35519" y="15560"/>
                    <a:pt x="35545" y="15560"/>
                  </a:cubicBezTo>
                  <a:cubicBezTo>
                    <a:pt x="35545" y="15354"/>
                    <a:pt x="35519" y="15198"/>
                    <a:pt x="35519" y="15017"/>
                  </a:cubicBezTo>
                  <a:cubicBezTo>
                    <a:pt x="35493" y="14656"/>
                    <a:pt x="35441" y="14294"/>
                    <a:pt x="35286" y="14009"/>
                  </a:cubicBezTo>
                  <a:cubicBezTo>
                    <a:pt x="35131" y="13725"/>
                    <a:pt x="34873" y="13518"/>
                    <a:pt x="34640" y="13337"/>
                  </a:cubicBezTo>
                  <a:cubicBezTo>
                    <a:pt x="33839" y="12691"/>
                    <a:pt x="32986" y="12071"/>
                    <a:pt x="32210" y="11450"/>
                  </a:cubicBezTo>
                  <a:cubicBezTo>
                    <a:pt x="33347" y="9641"/>
                    <a:pt x="34898" y="3411"/>
                    <a:pt x="34123" y="1394"/>
                  </a:cubicBezTo>
                  <a:lnTo>
                    <a:pt x="34123" y="1394"/>
                  </a:lnTo>
                  <a:cubicBezTo>
                    <a:pt x="32960" y="2868"/>
                    <a:pt x="30995" y="8555"/>
                    <a:pt x="30504" y="10364"/>
                  </a:cubicBezTo>
                  <a:cubicBezTo>
                    <a:pt x="29987" y="8348"/>
                    <a:pt x="28953" y="2222"/>
                    <a:pt x="27815" y="438"/>
                  </a:cubicBezTo>
                  <a:cubicBezTo>
                    <a:pt x="27684" y="219"/>
                    <a:pt x="27479" y="1"/>
                    <a:pt x="27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7" name="Google Shape;22527;p68"/>
            <p:cNvSpPr/>
            <p:nvPr/>
          </p:nvSpPr>
          <p:spPr>
            <a:xfrm>
              <a:off x="3085740" y="3784450"/>
              <a:ext cx="402338" cy="762713"/>
            </a:xfrm>
            <a:custGeom>
              <a:avLst/>
              <a:gdLst/>
              <a:ahLst/>
              <a:cxnLst/>
              <a:rect l="l" t="t" r="r" b="b"/>
              <a:pathLst>
                <a:path w="35907" h="68069" extrusionOk="0">
                  <a:moveTo>
                    <a:pt x="27263" y="0"/>
                  </a:moveTo>
                  <a:cubicBezTo>
                    <a:pt x="27224" y="0"/>
                    <a:pt x="27184" y="8"/>
                    <a:pt x="27144" y="24"/>
                  </a:cubicBezTo>
                  <a:cubicBezTo>
                    <a:pt x="26937" y="75"/>
                    <a:pt x="26859" y="334"/>
                    <a:pt x="26808" y="541"/>
                  </a:cubicBezTo>
                  <a:cubicBezTo>
                    <a:pt x="26265" y="2893"/>
                    <a:pt x="26394" y="9563"/>
                    <a:pt x="26730" y="11941"/>
                  </a:cubicBezTo>
                  <a:cubicBezTo>
                    <a:pt x="22775" y="13233"/>
                    <a:pt x="20216" y="17059"/>
                    <a:pt x="19647" y="21143"/>
                  </a:cubicBezTo>
                  <a:cubicBezTo>
                    <a:pt x="19052" y="25254"/>
                    <a:pt x="19957" y="29416"/>
                    <a:pt x="20707" y="33526"/>
                  </a:cubicBezTo>
                  <a:cubicBezTo>
                    <a:pt x="21224" y="36318"/>
                    <a:pt x="17812" y="38386"/>
                    <a:pt x="14968" y="38592"/>
                  </a:cubicBezTo>
                  <a:cubicBezTo>
                    <a:pt x="14786" y="38608"/>
                    <a:pt x="14605" y="38615"/>
                    <a:pt x="14424" y="38615"/>
                  </a:cubicBezTo>
                  <a:cubicBezTo>
                    <a:pt x="12187" y="38615"/>
                    <a:pt x="10023" y="37532"/>
                    <a:pt x="7752" y="37532"/>
                  </a:cubicBezTo>
                  <a:cubicBezTo>
                    <a:pt x="7727" y="37532"/>
                    <a:pt x="7703" y="37532"/>
                    <a:pt x="7678" y="37533"/>
                  </a:cubicBezTo>
                  <a:cubicBezTo>
                    <a:pt x="5067" y="37610"/>
                    <a:pt x="2637" y="39290"/>
                    <a:pt x="1319" y="41539"/>
                  </a:cubicBezTo>
                  <a:cubicBezTo>
                    <a:pt x="414" y="43116"/>
                    <a:pt x="1" y="45003"/>
                    <a:pt x="27" y="46839"/>
                  </a:cubicBezTo>
                  <a:cubicBezTo>
                    <a:pt x="1" y="48261"/>
                    <a:pt x="311" y="49656"/>
                    <a:pt x="544" y="51052"/>
                  </a:cubicBezTo>
                  <a:cubicBezTo>
                    <a:pt x="776" y="53508"/>
                    <a:pt x="854" y="55938"/>
                    <a:pt x="544" y="58290"/>
                  </a:cubicBezTo>
                  <a:cubicBezTo>
                    <a:pt x="414" y="59221"/>
                    <a:pt x="259" y="60229"/>
                    <a:pt x="544" y="61134"/>
                  </a:cubicBezTo>
                  <a:cubicBezTo>
                    <a:pt x="595" y="61237"/>
                    <a:pt x="621" y="61289"/>
                    <a:pt x="647" y="61393"/>
                  </a:cubicBezTo>
                  <a:cubicBezTo>
                    <a:pt x="1448" y="62271"/>
                    <a:pt x="2456" y="62944"/>
                    <a:pt x="3775" y="63202"/>
                  </a:cubicBezTo>
                  <a:cubicBezTo>
                    <a:pt x="4063" y="63263"/>
                    <a:pt x="4350" y="63288"/>
                    <a:pt x="4638" y="63288"/>
                  </a:cubicBezTo>
                  <a:cubicBezTo>
                    <a:pt x="4841" y="63288"/>
                    <a:pt x="5045" y="63275"/>
                    <a:pt x="5248" y="63254"/>
                  </a:cubicBezTo>
                  <a:cubicBezTo>
                    <a:pt x="5274" y="62866"/>
                    <a:pt x="5326" y="62530"/>
                    <a:pt x="5352" y="62142"/>
                  </a:cubicBezTo>
                  <a:cubicBezTo>
                    <a:pt x="5429" y="61703"/>
                    <a:pt x="5455" y="61289"/>
                    <a:pt x="5688" y="60979"/>
                  </a:cubicBezTo>
                  <a:cubicBezTo>
                    <a:pt x="6127" y="60255"/>
                    <a:pt x="7084" y="60074"/>
                    <a:pt x="7782" y="59583"/>
                  </a:cubicBezTo>
                  <a:cubicBezTo>
                    <a:pt x="8480" y="59092"/>
                    <a:pt x="8893" y="58342"/>
                    <a:pt x="9229" y="57567"/>
                  </a:cubicBezTo>
                  <a:cubicBezTo>
                    <a:pt x="9798" y="56403"/>
                    <a:pt x="10186" y="55188"/>
                    <a:pt x="10496" y="53922"/>
                  </a:cubicBezTo>
                  <a:cubicBezTo>
                    <a:pt x="10263" y="52758"/>
                    <a:pt x="9876" y="51621"/>
                    <a:pt x="9539" y="50510"/>
                  </a:cubicBezTo>
                  <a:lnTo>
                    <a:pt x="9539" y="50510"/>
                  </a:lnTo>
                  <a:cubicBezTo>
                    <a:pt x="11659" y="51440"/>
                    <a:pt x="13831" y="52371"/>
                    <a:pt x="15950" y="53301"/>
                  </a:cubicBezTo>
                  <a:cubicBezTo>
                    <a:pt x="16312" y="53482"/>
                    <a:pt x="16700" y="53637"/>
                    <a:pt x="16933" y="53948"/>
                  </a:cubicBezTo>
                  <a:cubicBezTo>
                    <a:pt x="17191" y="54310"/>
                    <a:pt x="17191" y="54801"/>
                    <a:pt x="17191" y="55214"/>
                  </a:cubicBezTo>
                  <a:lnTo>
                    <a:pt x="17191" y="55576"/>
                  </a:lnTo>
                  <a:cubicBezTo>
                    <a:pt x="17372" y="56274"/>
                    <a:pt x="17631" y="56998"/>
                    <a:pt x="17967" y="57696"/>
                  </a:cubicBezTo>
                  <a:cubicBezTo>
                    <a:pt x="18251" y="58342"/>
                    <a:pt x="18587" y="58988"/>
                    <a:pt x="18742" y="59686"/>
                  </a:cubicBezTo>
                  <a:cubicBezTo>
                    <a:pt x="18871" y="60229"/>
                    <a:pt x="18897" y="60798"/>
                    <a:pt x="18923" y="61367"/>
                  </a:cubicBezTo>
                  <a:cubicBezTo>
                    <a:pt x="18975" y="63357"/>
                    <a:pt x="18716" y="65399"/>
                    <a:pt x="18122" y="67338"/>
                  </a:cubicBezTo>
                  <a:cubicBezTo>
                    <a:pt x="18070" y="67571"/>
                    <a:pt x="17993" y="67752"/>
                    <a:pt x="17967" y="67984"/>
                  </a:cubicBezTo>
                  <a:cubicBezTo>
                    <a:pt x="18195" y="68041"/>
                    <a:pt x="18431" y="68068"/>
                    <a:pt x="18672" y="68068"/>
                  </a:cubicBezTo>
                  <a:cubicBezTo>
                    <a:pt x="19521" y="68068"/>
                    <a:pt x="20415" y="67733"/>
                    <a:pt x="21120" y="67209"/>
                  </a:cubicBezTo>
                  <a:cubicBezTo>
                    <a:pt x="20965" y="65632"/>
                    <a:pt x="21379" y="64029"/>
                    <a:pt x="21844" y="62478"/>
                  </a:cubicBezTo>
                  <a:cubicBezTo>
                    <a:pt x="22025" y="61780"/>
                    <a:pt x="22258" y="61031"/>
                    <a:pt x="22646" y="60384"/>
                  </a:cubicBezTo>
                  <a:cubicBezTo>
                    <a:pt x="22982" y="59867"/>
                    <a:pt x="23369" y="59376"/>
                    <a:pt x="23680" y="58859"/>
                  </a:cubicBezTo>
                  <a:cubicBezTo>
                    <a:pt x="24067" y="58213"/>
                    <a:pt x="24274" y="57489"/>
                    <a:pt x="24455" y="56765"/>
                  </a:cubicBezTo>
                  <a:cubicBezTo>
                    <a:pt x="24688" y="56765"/>
                    <a:pt x="24920" y="56765"/>
                    <a:pt x="25127" y="56739"/>
                  </a:cubicBezTo>
                  <a:cubicBezTo>
                    <a:pt x="25179" y="56662"/>
                    <a:pt x="25231" y="56584"/>
                    <a:pt x="25308" y="56507"/>
                  </a:cubicBezTo>
                  <a:cubicBezTo>
                    <a:pt x="25593" y="56145"/>
                    <a:pt x="26006" y="55886"/>
                    <a:pt x="26368" y="55602"/>
                  </a:cubicBezTo>
                  <a:cubicBezTo>
                    <a:pt x="28565" y="53922"/>
                    <a:pt x="28850" y="50794"/>
                    <a:pt x="29005" y="48002"/>
                  </a:cubicBezTo>
                  <a:cubicBezTo>
                    <a:pt x="29057" y="47278"/>
                    <a:pt x="29134" y="46503"/>
                    <a:pt x="29625" y="45934"/>
                  </a:cubicBezTo>
                  <a:cubicBezTo>
                    <a:pt x="29858" y="45677"/>
                    <a:pt x="30223" y="45542"/>
                    <a:pt x="30571" y="45542"/>
                  </a:cubicBezTo>
                  <a:cubicBezTo>
                    <a:pt x="30959" y="45542"/>
                    <a:pt x="31324" y="45709"/>
                    <a:pt x="31461" y="46063"/>
                  </a:cubicBezTo>
                  <a:cubicBezTo>
                    <a:pt x="31590" y="46399"/>
                    <a:pt x="31512" y="46787"/>
                    <a:pt x="31538" y="47097"/>
                  </a:cubicBezTo>
                  <a:cubicBezTo>
                    <a:pt x="31561" y="47410"/>
                    <a:pt x="31815" y="47743"/>
                    <a:pt x="32085" y="47743"/>
                  </a:cubicBezTo>
                  <a:cubicBezTo>
                    <a:pt x="32126" y="47743"/>
                    <a:pt x="32169" y="47735"/>
                    <a:pt x="32210" y="47718"/>
                  </a:cubicBezTo>
                  <a:cubicBezTo>
                    <a:pt x="32701" y="47020"/>
                    <a:pt x="32805" y="46063"/>
                    <a:pt x="33063" y="45236"/>
                  </a:cubicBezTo>
                  <a:cubicBezTo>
                    <a:pt x="33322" y="44383"/>
                    <a:pt x="33839" y="43530"/>
                    <a:pt x="34718" y="43349"/>
                  </a:cubicBezTo>
                  <a:cubicBezTo>
                    <a:pt x="34777" y="43340"/>
                    <a:pt x="34837" y="43336"/>
                    <a:pt x="34896" y="43336"/>
                  </a:cubicBezTo>
                  <a:cubicBezTo>
                    <a:pt x="35172" y="43336"/>
                    <a:pt x="35445" y="43428"/>
                    <a:pt x="35700" y="43556"/>
                  </a:cubicBezTo>
                  <a:cubicBezTo>
                    <a:pt x="35648" y="43271"/>
                    <a:pt x="35571" y="43013"/>
                    <a:pt x="35519" y="42703"/>
                  </a:cubicBezTo>
                  <a:cubicBezTo>
                    <a:pt x="34873" y="40247"/>
                    <a:pt x="33761" y="37920"/>
                    <a:pt x="32908" y="35490"/>
                  </a:cubicBezTo>
                  <a:cubicBezTo>
                    <a:pt x="31693" y="32130"/>
                    <a:pt x="31150" y="28640"/>
                    <a:pt x="30866" y="25099"/>
                  </a:cubicBezTo>
                  <a:lnTo>
                    <a:pt x="30866" y="25099"/>
                  </a:lnTo>
                  <a:cubicBezTo>
                    <a:pt x="31435" y="25228"/>
                    <a:pt x="32055" y="25383"/>
                    <a:pt x="32650" y="25512"/>
                  </a:cubicBezTo>
                  <a:cubicBezTo>
                    <a:pt x="33193" y="25641"/>
                    <a:pt x="33761" y="25797"/>
                    <a:pt x="34278" y="26055"/>
                  </a:cubicBezTo>
                  <a:cubicBezTo>
                    <a:pt x="34330" y="26003"/>
                    <a:pt x="34356" y="25900"/>
                    <a:pt x="34408" y="25848"/>
                  </a:cubicBezTo>
                  <a:cubicBezTo>
                    <a:pt x="34847" y="25150"/>
                    <a:pt x="35416" y="24582"/>
                    <a:pt x="35623" y="23806"/>
                  </a:cubicBezTo>
                  <a:cubicBezTo>
                    <a:pt x="35907" y="22746"/>
                    <a:pt x="35442" y="21635"/>
                    <a:pt x="35183" y="20575"/>
                  </a:cubicBezTo>
                  <a:cubicBezTo>
                    <a:pt x="34795" y="19153"/>
                    <a:pt x="34744" y="17628"/>
                    <a:pt x="34976" y="16180"/>
                  </a:cubicBezTo>
                  <a:cubicBezTo>
                    <a:pt x="35001" y="15905"/>
                    <a:pt x="35147" y="15533"/>
                    <a:pt x="35415" y="15533"/>
                  </a:cubicBezTo>
                  <a:cubicBezTo>
                    <a:pt x="35424" y="15533"/>
                    <a:pt x="35432" y="15533"/>
                    <a:pt x="35442" y="15534"/>
                  </a:cubicBezTo>
                  <a:cubicBezTo>
                    <a:pt x="35493" y="15534"/>
                    <a:pt x="35519" y="15560"/>
                    <a:pt x="35545" y="15560"/>
                  </a:cubicBezTo>
                  <a:cubicBezTo>
                    <a:pt x="35545" y="15379"/>
                    <a:pt x="35519" y="15198"/>
                    <a:pt x="35519" y="15017"/>
                  </a:cubicBezTo>
                  <a:cubicBezTo>
                    <a:pt x="35493" y="14655"/>
                    <a:pt x="35442" y="14319"/>
                    <a:pt x="35286" y="14009"/>
                  </a:cubicBezTo>
                  <a:cubicBezTo>
                    <a:pt x="35131" y="13724"/>
                    <a:pt x="34873" y="13518"/>
                    <a:pt x="34640" y="13337"/>
                  </a:cubicBezTo>
                  <a:cubicBezTo>
                    <a:pt x="33839" y="12690"/>
                    <a:pt x="32986" y="12070"/>
                    <a:pt x="32210" y="11450"/>
                  </a:cubicBezTo>
                  <a:cubicBezTo>
                    <a:pt x="33348" y="9640"/>
                    <a:pt x="34899" y="3410"/>
                    <a:pt x="34123" y="1420"/>
                  </a:cubicBezTo>
                  <a:lnTo>
                    <a:pt x="34123" y="1420"/>
                  </a:lnTo>
                  <a:cubicBezTo>
                    <a:pt x="32960" y="2867"/>
                    <a:pt x="30995" y="8554"/>
                    <a:pt x="30504" y="10364"/>
                  </a:cubicBezTo>
                  <a:cubicBezTo>
                    <a:pt x="29987" y="8348"/>
                    <a:pt x="28953" y="2221"/>
                    <a:pt x="27816" y="437"/>
                  </a:cubicBezTo>
                  <a:cubicBezTo>
                    <a:pt x="27685" y="219"/>
                    <a:pt x="27480" y="0"/>
                    <a:pt x="27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8" name="Google Shape;22528;p68"/>
            <p:cNvSpPr/>
            <p:nvPr/>
          </p:nvSpPr>
          <p:spPr>
            <a:xfrm>
              <a:off x="3505446" y="4044530"/>
              <a:ext cx="17390" cy="26556"/>
            </a:xfrm>
            <a:custGeom>
              <a:avLst/>
              <a:gdLst/>
              <a:ahLst/>
              <a:cxnLst/>
              <a:rect l="l" t="t" r="r" b="b"/>
              <a:pathLst>
                <a:path w="1552" h="2370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" y="259"/>
                    <a:pt x="1" y="647"/>
                    <a:pt x="182" y="905"/>
                  </a:cubicBezTo>
                  <a:cubicBezTo>
                    <a:pt x="143" y="729"/>
                    <a:pt x="356" y="567"/>
                    <a:pt x="563" y="567"/>
                  </a:cubicBezTo>
                  <a:cubicBezTo>
                    <a:pt x="629" y="567"/>
                    <a:pt x="694" y="583"/>
                    <a:pt x="751" y="621"/>
                  </a:cubicBezTo>
                  <a:cubicBezTo>
                    <a:pt x="957" y="802"/>
                    <a:pt x="983" y="1112"/>
                    <a:pt x="906" y="1371"/>
                  </a:cubicBezTo>
                  <a:cubicBezTo>
                    <a:pt x="847" y="1332"/>
                    <a:pt x="780" y="1314"/>
                    <a:pt x="710" y="1314"/>
                  </a:cubicBezTo>
                  <a:cubicBezTo>
                    <a:pt x="502" y="1314"/>
                    <a:pt x="279" y="1474"/>
                    <a:pt x="259" y="1707"/>
                  </a:cubicBezTo>
                  <a:cubicBezTo>
                    <a:pt x="208" y="1991"/>
                    <a:pt x="440" y="2275"/>
                    <a:pt x="751" y="2353"/>
                  </a:cubicBezTo>
                  <a:cubicBezTo>
                    <a:pt x="795" y="2364"/>
                    <a:pt x="840" y="2369"/>
                    <a:pt x="886" y="2369"/>
                  </a:cubicBezTo>
                  <a:cubicBezTo>
                    <a:pt x="1164" y="2369"/>
                    <a:pt x="1456" y="2176"/>
                    <a:pt x="1500" y="1888"/>
                  </a:cubicBezTo>
                  <a:cubicBezTo>
                    <a:pt x="1552" y="1732"/>
                    <a:pt x="1474" y="1526"/>
                    <a:pt x="1423" y="1371"/>
                  </a:cubicBezTo>
                  <a:cubicBezTo>
                    <a:pt x="1190" y="802"/>
                    <a:pt x="828" y="104"/>
                    <a:pt x="208" y="26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9" name="Google Shape;22529;p68"/>
            <p:cNvSpPr/>
            <p:nvPr/>
          </p:nvSpPr>
          <p:spPr>
            <a:xfrm>
              <a:off x="3427246" y="3990107"/>
              <a:ext cx="35352" cy="28539"/>
            </a:xfrm>
            <a:custGeom>
              <a:avLst/>
              <a:gdLst/>
              <a:ahLst/>
              <a:cxnLst/>
              <a:rect l="l" t="t" r="r" b="b"/>
              <a:pathLst>
                <a:path w="3155" h="2547" extrusionOk="0">
                  <a:moveTo>
                    <a:pt x="1520" y="0"/>
                  </a:moveTo>
                  <a:cubicBezTo>
                    <a:pt x="1223" y="0"/>
                    <a:pt x="925" y="52"/>
                    <a:pt x="647" y="153"/>
                  </a:cubicBezTo>
                  <a:cubicBezTo>
                    <a:pt x="414" y="204"/>
                    <a:pt x="181" y="360"/>
                    <a:pt x="104" y="566"/>
                  </a:cubicBezTo>
                  <a:cubicBezTo>
                    <a:pt x="26" y="747"/>
                    <a:pt x="52" y="928"/>
                    <a:pt x="104" y="1083"/>
                  </a:cubicBezTo>
                  <a:cubicBezTo>
                    <a:pt x="246" y="1654"/>
                    <a:pt x="804" y="2049"/>
                    <a:pt x="1375" y="2049"/>
                  </a:cubicBezTo>
                  <a:cubicBezTo>
                    <a:pt x="1425" y="2049"/>
                    <a:pt x="1475" y="2046"/>
                    <a:pt x="1525" y="2040"/>
                  </a:cubicBezTo>
                  <a:lnTo>
                    <a:pt x="1525" y="2040"/>
                  </a:lnTo>
                  <a:cubicBezTo>
                    <a:pt x="1382" y="2151"/>
                    <a:pt x="1200" y="2204"/>
                    <a:pt x="1015" y="2204"/>
                  </a:cubicBezTo>
                  <a:cubicBezTo>
                    <a:pt x="899" y="2204"/>
                    <a:pt x="782" y="2183"/>
                    <a:pt x="672" y="2143"/>
                  </a:cubicBezTo>
                  <a:cubicBezTo>
                    <a:pt x="388" y="2066"/>
                    <a:pt x="181" y="1755"/>
                    <a:pt x="155" y="1471"/>
                  </a:cubicBezTo>
                  <a:cubicBezTo>
                    <a:pt x="144" y="1459"/>
                    <a:pt x="131" y="1454"/>
                    <a:pt x="118" y="1454"/>
                  </a:cubicBezTo>
                  <a:cubicBezTo>
                    <a:pt x="73" y="1454"/>
                    <a:pt x="26" y="1514"/>
                    <a:pt x="26" y="1575"/>
                  </a:cubicBezTo>
                  <a:cubicBezTo>
                    <a:pt x="0" y="1962"/>
                    <a:pt x="310" y="2350"/>
                    <a:pt x="672" y="2479"/>
                  </a:cubicBezTo>
                  <a:cubicBezTo>
                    <a:pt x="808" y="2528"/>
                    <a:pt x="954" y="2547"/>
                    <a:pt x="1102" y="2547"/>
                  </a:cubicBezTo>
                  <a:cubicBezTo>
                    <a:pt x="1352" y="2547"/>
                    <a:pt x="1609" y="2492"/>
                    <a:pt x="1836" y="2428"/>
                  </a:cubicBezTo>
                  <a:cubicBezTo>
                    <a:pt x="2223" y="2247"/>
                    <a:pt x="2585" y="1988"/>
                    <a:pt x="2818" y="1652"/>
                  </a:cubicBezTo>
                  <a:cubicBezTo>
                    <a:pt x="3076" y="1187"/>
                    <a:pt x="3154" y="515"/>
                    <a:pt x="2637" y="282"/>
                  </a:cubicBezTo>
                  <a:cubicBezTo>
                    <a:pt x="2299" y="91"/>
                    <a:pt x="1911" y="0"/>
                    <a:pt x="1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0" name="Google Shape;22530;p68"/>
            <p:cNvSpPr/>
            <p:nvPr/>
          </p:nvSpPr>
          <p:spPr>
            <a:xfrm>
              <a:off x="3422899" y="3892747"/>
              <a:ext cx="86906" cy="83141"/>
            </a:xfrm>
            <a:custGeom>
              <a:avLst/>
              <a:gdLst/>
              <a:ahLst/>
              <a:cxnLst/>
              <a:rect l="l" t="t" r="r" b="b"/>
              <a:pathLst>
                <a:path w="7756" h="7420" extrusionOk="0">
                  <a:moveTo>
                    <a:pt x="1" y="1"/>
                  </a:moveTo>
                  <a:cubicBezTo>
                    <a:pt x="156" y="647"/>
                    <a:pt x="130" y="1164"/>
                    <a:pt x="285" y="1836"/>
                  </a:cubicBezTo>
                  <a:cubicBezTo>
                    <a:pt x="1603" y="3000"/>
                    <a:pt x="2663" y="4473"/>
                    <a:pt x="3413" y="6102"/>
                  </a:cubicBezTo>
                  <a:cubicBezTo>
                    <a:pt x="3878" y="5895"/>
                    <a:pt x="4188" y="5429"/>
                    <a:pt x="4214" y="4938"/>
                  </a:cubicBezTo>
                  <a:cubicBezTo>
                    <a:pt x="4550" y="5766"/>
                    <a:pt x="4860" y="6593"/>
                    <a:pt x="5196" y="7420"/>
                  </a:cubicBezTo>
                  <a:cubicBezTo>
                    <a:pt x="5843" y="7058"/>
                    <a:pt x="6230" y="6257"/>
                    <a:pt x="6127" y="5507"/>
                  </a:cubicBezTo>
                  <a:lnTo>
                    <a:pt x="6127" y="5507"/>
                  </a:lnTo>
                  <a:lnTo>
                    <a:pt x="6515" y="6283"/>
                  </a:lnTo>
                  <a:cubicBezTo>
                    <a:pt x="6980" y="6024"/>
                    <a:pt x="7187" y="5455"/>
                    <a:pt x="7161" y="4938"/>
                  </a:cubicBezTo>
                  <a:cubicBezTo>
                    <a:pt x="7161" y="4370"/>
                    <a:pt x="6928" y="3904"/>
                    <a:pt x="6747" y="3413"/>
                  </a:cubicBezTo>
                  <a:lnTo>
                    <a:pt x="6747" y="3413"/>
                  </a:lnTo>
                  <a:cubicBezTo>
                    <a:pt x="7058" y="3568"/>
                    <a:pt x="7420" y="3775"/>
                    <a:pt x="7756" y="3930"/>
                  </a:cubicBezTo>
                  <a:cubicBezTo>
                    <a:pt x="7420" y="3232"/>
                    <a:pt x="6825" y="2638"/>
                    <a:pt x="6127" y="2147"/>
                  </a:cubicBezTo>
                  <a:cubicBezTo>
                    <a:pt x="4318" y="802"/>
                    <a:pt x="2224" y="27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1" name="Google Shape;22531;p68"/>
            <p:cNvSpPr/>
            <p:nvPr/>
          </p:nvSpPr>
          <p:spPr>
            <a:xfrm>
              <a:off x="3385822" y="3791868"/>
              <a:ext cx="25503" cy="127547"/>
            </a:xfrm>
            <a:custGeom>
              <a:avLst/>
              <a:gdLst/>
              <a:ahLst/>
              <a:cxnLst/>
              <a:rect l="l" t="t" r="r" b="b"/>
              <a:pathLst>
                <a:path w="2276" h="11383" extrusionOk="0">
                  <a:moveTo>
                    <a:pt x="167" y="0"/>
                  </a:moveTo>
                  <a:cubicBezTo>
                    <a:pt x="98" y="0"/>
                    <a:pt x="52" y="93"/>
                    <a:pt x="52" y="344"/>
                  </a:cubicBezTo>
                  <a:cubicBezTo>
                    <a:pt x="1" y="3317"/>
                    <a:pt x="104" y="6290"/>
                    <a:pt x="388" y="9262"/>
                  </a:cubicBezTo>
                  <a:cubicBezTo>
                    <a:pt x="466" y="10064"/>
                    <a:pt x="621" y="10943"/>
                    <a:pt x="1267" y="11382"/>
                  </a:cubicBezTo>
                  <a:lnTo>
                    <a:pt x="1267" y="9443"/>
                  </a:lnTo>
                  <a:cubicBezTo>
                    <a:pt x="1371" y="10090"/>
                    <a:pt x="1629" y="10736"/>
                    <a:pt x="1991" y="11279"/>
                  </a:cubicBezTo>
                  <a:cubicBezTo>
                    <a:pt x="2276" y="10477"/>
                    <a:pt x="2250" y="9573"/>
                    <a:pt x="2146" y="8694"/>
                  </a:cubicBezTo>
                  <a:cubicBezTo>
                    <a:pt x="1991" y="7065"/>
                    <a:pt x="1733" y="5437"/>
                    <a:pt x="1371" y="3834"/>
                  </a:cubicBezTo>
                  <a:cubicBezTo>
                    <a:pt x="1164" y="3007"/>
                    <a:pt x="983" y="2205"/>
                    <a:pt x="750" y="1404"/>
                  </a:cubicBezTo>
                  <a:cubicBezTo>
                    <a:pt x="699" y="1120"/>
                    <a:pt x="595" y="396"/>
                    <a:pt x="388" y="163"/>
                  </a:cubicBezTo>
                  <a:cubicBezTo>
                    <a:pt x="305" y="68"/>
                    <a:pt x="227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2" name="Google Shape;22532;p68"/>
            <p:cNvSpPr/>
            <p:nvPr/>
          </p:nvSpPr>
          <p:spPr>
            <a:xfrm>
              <a:off x="3428692" y="3997962"/>
              <a:ext cx="25794" cy="9804"/>
            </a:xfrm>
            <a:custGeom>
              <a:avLst/>
              <a:gdLst/>
              <a:ahLst/>
              <a:cxnLst/>
              <a:rect l="l" t="t" r="r" b="b"/>
              <a:pathLst>
                <a:path w="2302" h="875" extrusionOk="0">
                  <a:moveTo>
                    <a:pt x="934" y="1"/>
                  </a:moveTo>
                  <a:cubicBezTo>
                    <a:pt x="647" y="1"/>
                    <a:pt x="405" y="30"/>
                    <a:pt x="311" y="124"/>
                  </a:cubicBezTo>
                  <a:cubicBezTo>
                    <a:pt x="1" y="460"/>
                    <a:pt x="957" y="848"/>
                    <a:pt x="1215" y="874"/>
                  </a:cubicBezTo>
                  <a:cubicBezTo>
                    <a:pt x="1233" y="874"/>
                    <a:pt x="1251" y="875"/>
                    <a:pt x="1269" y="875"/>
                  </a:cubicBezTo>
                  <a:cubicBezTo>
                    <a:pt x="1745" y="875"/>
                    <a:pt x="2251" y="546"/>
                    <a:pt x="2301" y="72"/>
                  </a:cubicBezTo>
                  <a:lnTo>
                    <a:pt x="2301" y="72"/>
                  </a:lnTo>
                  <a:cubicBezTo>
                    <a:pt x="2282" y="74"/>
                    <a:pt x="2259" y="74"/>
                    <a:pt x="2234" y="74"/>
                  </a:cubicBezTo>
                  <a:cubicBezTo>
                    <a:pt x="1963" y="74"/>
                    <a:pt x="1392" y="1"/>
                    <a:pt x="9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33" name="Google Shape;22533;p68"/>
          <p:cNvGrpSpPr/>
          <p:nvPr/>
        </p:nvGrpSpPr>
        <p:grpSpPr>
          <a:xfrm>
            <a:off x="2764390" y="3378102"/>
            <a:ext cx="1015461" cy="756470"/>
            <a:chOff x="2991025" y="3177061"/>
            <a:chExt cx="774097" cy="576665"/>
          </a:xfrm>
        </p:grpSpPr>
        <p:sp>
          <p:nvSpPr>
            <p:cNvPr id="22534" name="Google Shape;22534;p68"/>
            <p:cNvSpPr/>
            <p:nvPr/>
          </p:nvSpPr>
          <p:spPr>
            <a:xfrm>
              <a:off x="2995372" y="3177061"/>
              <a:ext cx="719215" cy="512360"/>
            </a:xfrm>
            <a:custGeom>
              <a:avLst/>
              <a:gdLst/>
              <a:ahLst/>
              <a:cxnLst/>
              <a:rect l="l" t="t" r="r" b="b"/>
              <a:pathLst>
                <a:path w="64187" h="45726" extrusionOk="0">
                  <a:moveTo>
                    <a:pt x="17814" y="0"/>
                  </a:moveTo>
                  <a:cubicBezTo>
                    <a:pt x="17530" y="0"/>
                    <a:pt x="17244" y="24"/>
                    <a:pt x="16958" y="74"/>
                  </a:cubicBezTo>
                  <a:cubicBezTo>
                    <a:pt x="16700" y="152"/>
                    <a:pt x="16364" y="203"/>
                    <a:pt x="16234" y="462"/>
                  </a:cubicBezTo>
                  <a:cubicBezTo>
                    <a:pt x="16028" y="876"/>
                    <a:pt x="16467" y="1341"/>
                    <a:pt x="16803" y="1651"/>
                  </a:cubicBezTo>
                  <a:cubicBezTo>
                    <a:pt x="18380" y="3176"/>
                    <a:pt x="18664" y="5580"/>
                    <a:pt x="18923" y="7726"/>
                  </a:cubicBezTo>
                  <a:cubicBezTo>
                    <a:pt x="18923" y="7855"/>
                    <a:pt x="18949" y="7959"/>
                    <a:pt x="18949" y="8088"/>
                  </a:cubicBezTo>
                  <a:cubicBezTo>
                    <a:pt x="15304" y="9510"/>
                    <a:pt x="10496" y="12224"/>
                    <a:pt x="10134" y="14137"/>
                  </a:cubicBezTo>
                  <a:cubicBezTo>
                    <a:pt x="9617" y="17006"/>
                    <a:pt x="8738" y="20212"/>
                    <a:pt x="6127" y="21530"/>
                  </a:cubicBezTo>
                  <a:cubicBezTo>
                    <a:pt x="4920" y="22156"/>
                    <a:pt x="3539" y="22260"/>
                    <a:pt x="2185" y="22260"/>
                  </a:cubicBezTo>
                  <a:cubicBezTo>
                    <a:pt x="1973" y="22260"/>
                    <a:pt x="1761" y="22257"/>
                    <a:pt x="1551" y="22254"/>
                  </a:cubicBezTo>
                  <a:cubicBezTo>
                    <a:pt x="1293" y="22254"/>
                    <a:pt x="1034" y="22254"/>
                    <a:pt x="828" y="22383"/>
                  </a:cubicBezTo>
                  <a:cubicBezTo>
                    <a:pt x="647" y="22512"/>
                    <a:pt x="569" y="22719"/>
                    <a:pt x="517" y="22926"/>
                  </a:cubicBezTo>
                  <a:cubicBezTo>
                    <a:pt x="0" y="24658"/>
                    <a:pt x="672" y="26674"/>
                    <a:pt x="2094" y="27838"/>
                  </a:cubicBezTo>
                  <a:cubicBezTo>
                    <a:pt x="3054" y="28623"/>
                    <a:pt x="4273" y="29008"/>
                    <a:pt x="5505" y="29008"/>
                  </a:cubicBezTo>
                  <a:cubicBezTo>
                    <a:pt x="6098" y="29008"/>
                    <a:pt x="6693" y="28919"/>
                    <a:pt x="7264" y="28742"/>
                  </a:cubicBezTo>
                  <a:lnTo>
                    <a:pt x="7264" y="28742"/>
                  </a:lnTo>
                  <a:cubicBezTo>
                    <a:pt x="6670" y="29285"/>
                    <a:pt x="6230" y="29957"/>
                    <a:pt x="5972" y="30733"/>
                  </a:cubicBezTo>
                  <a:cubicBezTo>
                    <a:pt x="8395" y="29883"/>
                    <a:pt x="10608" y="29120"/>
                    <a:pt x="13259" y="29120"/>
                  </a:cubicBezTo>
                  <a:cubicBezTo>
                    <a:pt x="13832" y="29120"/>
                    <a:pt x="14425" y="29155"/>
                    <a:pt x="15045" y="29233"/>
                  </a:cubicBezTo>
                  <a:cubicBezTo>
                    <a:pt x="15627" y="29298"/>
                    <a:pt x="16228" y="29382"/>
                    <a:pt x="16813" y="29382"/>
                  </a:cubicBezTo>
                  <a:cubicBezTo>
                    <a:pt x="17398" y="29382"/>
                    <a:pt x="17966" y="29298"/>
                    <a:pt x="18483" y="29027"/>
                  </a:cubicBezTo>
                  <a:cubicBezTo>
                    <a:pt x="18768" y="28872"/>
                    <a:pt x="19026" y="28665"/>
                    <a:pt x="19311" y="28613"/>
                  </a:cubicBezTo>
                  <a:cubicBezTo>
                    <a:pt x="19360" y="28604"/>
                    <a:pt x="19409" y="28600"/>
                    <a:pt x="19457" y="28600"/>
                  </a:cubicBezTo>
                  <a:cubicBezTo>
                    <a:pt x="19988" y="28600"/>
                    <a:pt x="20429" y="29102"/>
                    <a:pt x="20500" y="29647"/>
                  </a:cubicBezTo>
                  <a:cubicBezTo>
                    <a:pt x="20603" y="30216"/>
                    <a:pt x="20448" y="30784"/>
                    <a:pt x="20241" y="31327"/>
                  </a:cubicBezTo>
                  <a:cubicBezTo>
                    <a:pt x="20414" y="31565"/>
                    <a:pt x="20642" y="31650"/>
                    <a:pt x="20904" y="31650"/>
                  </a:cubicBezTo>
                  <a:cubicBezTo>
                    <a:pt x="21558" y="31650"/>
                    <a:pt x="22426" y="31119"/>
                    <a:pt x="23191" y="31119"/>
                  </a:cubicBezTo>
                  <a:cubicBezTo>
                    <a:pt x="23216" y="31119"/>
                    <a:pt x="23241" y="31119"/>
                    <a:pt x="23266" y="31121"/>
                  </a:cubicBezTo>
                  <a:cubicBezTo>
                    <a:pt x="24765" y="31250"/>
                    <a:pt x="24946" y="33654"/>
                    <a:pt x="26264" y="34404"/>
                  </a:cubicBezTo>
                  <a:cubicBezTo>
                    <a:pt x="26936" y="34765"/>
                    <a:pt x="27945" y="34714"/>
                    <a:pt x="28307" y="35412"/>
                  </a:cubicBezTo>
                  <a:cubicBezTo>
                    <a:pt x="28462" y="35774"/>
                    <a:pt x="28384" y="36187"/>
                    <a:pt x="28255" y="36549"/>
                  </a:cubicBezTo>
                  <a:cubicBezTo>
                    <a:pt x="28953" y="38876"/>
                    <a:pt x="28720" y="41461"/>
                    <a:pt x="27996" y="43735"/>
                  </a:cubicBezTo>
                  <a:cubicBezTo>
                    <a:pt x="27867" y="44175"/>
                    <a:pt x="27712" y="44589"/>
                    <a:pt x="27557" y="45028"/>
                  </a:cubicBezTo>
                  <a:cubicBezTo>
                    <a:pt x="27970" y="45209"/>
                    <a:pt x="28436" y="45312"/>
                    <a:pt x="28849" y="45416"/>
                  </a:cubicBezTo>
                  <a:cubicBezTo>
                    <a:pt x="29496" y="45545"/>
                    <a:pt x="30168" y="45674"/>
                    <a:pt x="30840" y="45726"/>
                  </a:cubicBezTo>
                  <a:cubicBezTo>
                    <a:pt x="32701" y="42986"/>
                    <a:pt x="34123" y="39858"/>
                    <a:pt x="35338" y="36704"/>
                  </a:cubicBezTo>
                  <a:cubicBezTo>
                    <a:pt x="35338" y="36575"/>
                    <a:pt x="35312" y="36497"/>
                    <a:pt x="35312" y="36368"/>
                  </a:cubicBezTo>
                  <a:cubicBezTo>
                    <a:pt x="38983" y="36110"/>
                    <a:pt x="42602" y="34843"/>
                    <a:pt x="45626" y="32672"/>
                  </a:cubicBezTo>
                  <a:cubicBezTo>
                    <a:pt x="46066" y="32361"/>
                    <a:pt x="46531" y="32025"/>
                    <a:pt x="47074" y="31999"/>
                  </a:cubicBezTo>
                  <a:cubicBezTo>
                    <a:pt x="47098" y="31998"/>
                    <a:pt x="47122" y="31998"/>
                    <a:pt x="47146" y="31998"/>
                  </a:cubicBezTo>
                  <a:cubicBezTo>
                    <a:pt x="47632" y="31998"/>
                    <a:pt x="48053" y="32238"/>
                    <a:pt x="48522" y="32361"/>
                  </a:cubicBezTo>
                  <a:cubicBezTo>
                    <a:pt x="48801" y="32441"/>
                    <a:pt x="49085" y="32478"/>
                    <a:pt x="49368" y="32478"/>
                  </a:cubicBezTo>
                  <a:cubicBezTo>
                    <a:pt x="51017" y="32478"/>
                    <a:pt x="52627" y="31206"/>
                    <a:pt x="53200" y="29595"/>
                  </a:cubicBezTo>
                  <a:cubicBezTo>
                    <a:pt x="53769" y="28096"/>
                    <a:pt x="53717" y="26183"/>
                    <a:pt x="55062" y="25252"/>
                  </a:cubicBezTo>
                  <a:cubicBezTo>
                    <a:pt x="55630" y="24865"/>
                    <a:pt x="56354" y="24735"/>
                    <a:pt x="57000" y="24503"/>
                  </a:cubicBezTo>
                  <a:cubicBezTo>
                    <a:pt x="59120" y="23831"/>
                    <a:pt x="60749" y="22047"/>
                    <a:pt x="61912" y="20134"/>
                  </a:cubicBezTo>
                  <a:cubicBezTo>
                    <a:pt x="63127" y="18066"/>
                    <a:pt x="63902" y="15740"/>
                    <a:pt x="64187" y="13387"/>
                  </a:cubicBezTo>
                  <a:cubicBezTo>
                    <a:pt x="63722" y="12457"/>
                    <a:pt x="63024" y="11526"/>
                    <a:pt x="62171" y="10699"/>
                  </a:cubicBezTo>
                  <a:cubicBezTo>
                    <a:pt x="59379" y="8088"/>
                    <a:pt x="55372" y="7390"/>
                    <a:pt x="51624" y="6950"/>
                  </a:cubicBezTo>
                  <a:cubicBezTo>
                    <a:pt x="49620" y="6711"/>
                    <a:pt x="47579" y="6545"/>
                    <a:pt x="45533" y="6545"/>
                  </a:cubicBezTo>
                  <a:cubicBezTo>
                    <a:pt x="45151" y="6545"/>
                    <a:pt x="44768" y="6550"/>
                    <a:pt x="44385" y="6563"/>
                  </a:cubicBezTo>
                  <a:cubicBezTo>
                    <a:pt x="39347" y="6777"/>
                    <a:pt x="34150" y="8307"/>
                    <a:pt x="29190" y="8307"/>
                  </a:cubicBezTo>
                  <a:cubicBezTo>
                    <a:pt x="28169" y="8307"/>
                    <a:pt x="27158" y="8242"/>
                    <a:pt x="26161" y="8088"/>
                  </a:cubicBezTo>
                  <a:cubicBezTo>
                    <a:pt x="25256" y="6020"/>
                    <a:pt x="24067" y="4081"/>
                    <a:pt x="23524" y="3280"/>
                  </a:cubicBezTo>
                  <a:cubicBezTo>
                    <a:pt x="22173" y="1447"/>
                    <a:pt x="20030" y="0"/>
                    <a:pt x="178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5" name="Google Shape;22535;p68"/>
            <p:cNvSpPr/>
            <p:nvPr/>
          </p:nvSpPr>
          <p:spPr>
            <a:xfrm>
              <a:off x="3680042" y="3314423"/>
              <a:ext cx="85080" cy="297437"/>
            </a:xfrm>
            <a:custGeom>
              <a:avLst/>
              <a:gdLst/>
              <a:ahLst/>
              <a:cxnLst/>
              <a:rect l="l" t="t" r="r" b="b"/>
              <a:pathLst>
                <a:path w="7593" h="26545" extrusionOk="0">
                  <a:moveTo>
                    <a:pt x="546" y="0"/>
                  </a:moveTo>
                  <a:cubicBezTo>
                    <a:pt x="235" y="0"/>
                    <a:pt x="1" y="355"/>
                    <a:pt x="239" y="637"/>
                  </a:cubicBezTo>
                  <a:cubicBezTo>
                    <a:pt x="1532" y="2162"/>
                    <a:pt x="2824" y="3455"/>
                    <a:pt x="3703" y="5264"/>
                  </a:cubicBezTo>
                  <a:cubicBezTo>
                    <a:pt x="4634" y="7177"/>
                    <a:pt x="5125" y="9297"/>
                    <a:pt x="5384" y="11417"/>
                  </a:cubicBezTo>
                  <a:cubicBezTo>
                    <a:pt x="5952" y="16225"/>
                    <a:pt x="5849" y="21136"/>
                    <a:pt x="6288" y="25945"/>
                  </a:cubicBezTo>
                  <a:cubicBezTo>
                    <a:pt x="6335" y="26357"/>
                    <a:pt x="6636" y="26544"/>
                    <a:pt x="6924" y="26544"/>
                  </a:cubicBezTo>
                  <a:cubicBezTo>
                    <a:pt x="7267" y="26544"/>
                    <a:pt x="7592" y="26279"/>
                    <a:pt x="7452" y="25815"/>
                  </a:cubicBezTo>
                  <a:cubicBezTo>
                    <a:pt x="5952" y="20749"/>
                    <a:pt x="7219" y="15294"/>
                    <a:pt x="6418" y="10124"/>
                  </a:cubicBezTo>
                  <a:cubicBezTo>
                    <a:pt x="5849" y="6583"/>
                    <a:pt x="4350" y="1619"/>
                    <a:pt x="730" y="42"/>
                  </a:cubicBezTo>
                  <a:cubicBezTo>
                    <a:pt x="668" y="13"/>
                    <a:pt x="606" y="0"/>
                    <a:pt x="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6" name="Google Shape;22536;p68"/>
            <p:cNvSpPr/>
            <p:nvPr/>
          </p:nvSpPr>
          <p:spPr>
            <a:xfrm>
              <a:off x="3036214" y="3228951"/>
              <a:ext cx="166271" cy="116005"/>
            </a:xfrm>
            <a:custGeom>
              <a:avLst/>
              <a:gdLst/>
              <a:ahLst/>
              <a:cxnLst/>
              <a:rect l="l" t="t" r="r" b="b"/>
              <a:pathLst>
                <a:path w="14839" h="10353" extrusionOk="0">
                  <a:moveTo>
                    <a:pt x="7168" y="0"/>
                  </a:moveTo>
                  <a:cubicBezTo>
                    <a:pt x="6878" y="0"/>
                    <a:pt x="6589" y="31"/>
                    <a:pt x="6308" y="96"/>
                  </a:cubicBezTo>
                  <a:cubicBezTo>
                    <a:pt x="5170" y="381"/>
                    <a:pt x="4240" y="1234"/>
                    <a:pt x="3464" y="2138"/>
                  </a:cubicBezTo>
                  <a:cubicBezTo>
                    <a:pt x="1732" y="4129"/>
                    <a:pt x="569" y="6559"/>
                    <a:pt x="52" y="9144"/>
                  </a:cubicBezTo>
                  <a:cubicBezTo>
                    <a:pt x="0" y="9506"/>
                    <a:pt x="0" y="9945"/>
                    <a:pt x="285" y="10126"/>
                  </a:cubicBezTo>
                  <a:cubicBezTo>
                    <a:pt x="351" y="10148"/>
                    <a:pt x="419" y="10158"/>
                    <a:pt x="488" y="10158"/>
                  </a:cubicBezTo>
                  <a:cubicBezTo>
                    <a:pt x="662" y="10158"/>
                    <a:pt x="842" y="10097"/>
                    <a:pt x="1008" y="10023"/>
                  </a:cubicBezTo>
                  <a:cubicBezTo>
                    <a:pt x="2094" y="9532"/>
                    <a:pt x="3206" y="9041"/>
                    <a:pt x="4317" y="8601"/>
                  </a:cubicBezTo>
                  <a:cubicBezTo>
                    <a:pt x="4705" y="8446"/>
                    <a:pt x="5145" y="8239"/>
                    <a:pt x="5558" y="8239"/>
                  </a:cubicBezTo>
                  <a:cubicBezTo>
                    <a:pt x="5569" y="8239"/>
                    <a:pt x="5579" y="8239"/>
                    <a:pt x="5590" y="8239"/>
                  </a:cubicBezTo>
                  <a:cubicBezTo>
                    <a:pt x="6992" y="8239"/>
                    <a:pt x="7817" y="9922"/>
                    <a:pt x="9177" y="10281"/>
                  </a:cubicBezTo>
                  <a:cubicBezTo>
                    <a:pt x="9358" y="10330"/>
                    <a:pt x="9537" y="10352"/>
                    <a:pt x="9715" y="10352"/>
                  </a:cubicBezTo>
                  <a:cubicBezTo>
                    <a:pt x="10957" y="10352"/>
                    <a:pt x="12085" y="9241"/>
                    <a:pt x="12719" y="8110"/>
                  </a:cubicBezTo>
                  <a:cubicBezTo>
                    <a:pt x="14838" y="4517"/>
                    <a:pt x="13055" y="2552"/>
                    <a:pt x="9668" y="691"/>
                  </a:cubicBezTo>
                  <a:cubicBezTo>
                    <a:pt x="8896" y="266"/>
                    <a:pt x="8023" y="0"/>
                    <a:pt x="7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7" name="Google Shape;22537;p68"/>
            <p:cNvSpPr/>
            <p:nvPr/>
          </p:nvSpPr>
          <p:spPr>
            <a:xfrm>
              <a:off x="3194070" y="3472750"/>
              <a:ext cx="146864" cy="252303"/>
            </a:xfrm>
            <a:custGeom>
              <a:avLst/>
              <a:gdLst/>
              <a:ahLst/>
              <a:cxnLst/>
              <a:rect l="l" t="t" r="r" b="b"/>
              <a:pathLst>
                <a:path w="13107" h="22517" extrusionOk="0">
                  <a:moveTo>
                    <a:pt x="7960" y="0"/>
                  </a:moveTo>
                  <a:cubicBezTo>
                    <a:pt x="7144" y="0"/>
                    <a:pt x="6337" y="130"/>
                    <a:pt x="5584" y="414"/>
                  </a:cubicBezTo>
                  <a:cubicBezTo>
                    <a:pt x="4421" y="828"/>
                    <a:pt x="3206" y="1759"/>
                    <a:pt x="2689" y="2922"/>
                  </a:cubicBezTo>
                  <a:cubicBezTo>
                    <a:pt x="1965" y="4551"/>
                    <a:pt x="2844" y="4912"/>
                    <a:pt x="3542" y="6360"/>
                  </a:cubicBezTo>
                  <a:cubicBezTo>
                    <a:pt x="4835" y="8971"/>
                    <a:pt x="4654" y="12176"/>
                    <a:pt x="3801" y="14891"/>
                  </a:cubicBezTo>
                  <a:cubicBezTo>
                    <a:pt x="3025" y="17450"/>
                    <a:pt x="1707" y="19802"/>
                    <a:pt x="1" y="21844"/>
                  </a:cubicBezTo>
                  <a:cubicBezTo>
                    <a:pt x="102" y="21863"/>
                    <a:pt x="205" y="21873"/>
                    <a:pt x="307" y="21873"/>
                  </a:cubicBezTo>
                  <a:cubicBezTo>
                    <a:pt x="623" y="21873"/>
                    <a:pt x="936" y="21781"/>
                    <a:pt x="1190" y="21586"/>
                  </a:cubicBezTo>
                  <a:cubicBezTo>
                    <a:pt x="1242" y="21896"/>
                    <a:pt x="1293" y="22232"/>
                    <a:pt x="1345" y="22517"/>
                  </a:cubicBezTo>
                  <a:cubicBezTo>
                    <a:pt x="7161" y="18355"/>
                    <a:pt x="9953" y="11246"/>
                    <a:pt x="12435" y="4551"/>
                  </a:cubicBezTo>
                  <a:cubicBezTo>
                    <a:pt x="12797" y="3620"/>
                    <a:pt x="13107" y="2534"/>
                    <a:pt x="12642" y="1707"/>
                  </a:cubicBezTo>
                  <a:cubicBezTo>
                    <a:pt x="12306" y="1112"/>
                    <a:pt x="11659" y="802"/>
                    <a:pt x="11013" y="570"/>
                  </a:cubicBezTo>
                  <a:cubicBezTo>
                    <a:pt x="10045" y="208"/>
                    <a:pt x="8995" y="0"/>
                    <a:pt x="79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8" name="Google Shape;22538;p68"/>
            <p:cNvSpPr/>
            <p:nvPr/>
          </p:nvSpPr>
          <p:spPr>
            <a:xfrm>
              <a:off x="3460268" y="3461858"/>
              <a:ext cx="146864" cy="252191"/>
            </a:xfrm>
            <a:custGeom>
              <a:avLst/>
              <a:gdLst/>
              <a:ahLst/>
              <a:cxnLst/>
              <a:rect l="l" t="t" r="r" b="b"/>
              <a:pathLst>
                <a:path w="13107" h="22507" extrusionOk="0">
                  <a:moveTo>
                    <a:pt x="7898" y="1"/>
                  </a:moveTo>
                  <a:cubicBezTo>
                    <a:pt x="7104" y="1"/>
                    <a:pt x="6320" y="125"/>
                    <a:pt x="5584" y="404"/>
                  </a:cubicBezTo>
                  <a:cubicBezTo>
                    <a:pt x="4421" y="844"/>
                    <a:pt x="3180" y="1774"/>
                    <a:pt x="2663" y="2938"/>
                  </a:cubicBezTo>
                  <a:cubicBezTo>
                    <a:pt x="1965" y="4540"/>
                    <a:pt x="2844" y="4902"/>
                    <a:pt x="3542" y="6350"/>
                  </a:cubicBezTo>
                  <a:cubicBezTo>
                    <a:pt x="4834" y="8987"/>
                    <a:pt x="4653" y="12166"/>
                    <a:pt x="3800" y="14880"/>
                  </a:cubicBezTo>
                  <a:cubicBezTo>
                    <a:pt x="3025" y="17440"/>
                    <a:pt x="1706" y="19792"/>
                    <a:pt x="0" y="21834"/>
                  </a:cubicBezTo>
                  <a:cubicBezTo>
                    <a:pt x="107" y="21861"/>
                    <a:pt x="216" y="21874"/>
                    <a:pt x="324" y="21874"/>
                  </a:cubicBezTo>
                  <a:cubicBezTo>
                    <a:pt x="634" y="21874"/>
                    <a:pt x="940" y="21767"/>
                    <a:pt x="1189" y="21576"/>
                  </a:cubicBezTo>
                  <a:cubicBezTo>
                    <a:pt x="1241" y="21912"/>
                    <a:pt x="1293" y="22222"/>
                    <a:pt x="1344" y="22506"/>
                  </a:cubicBezTo>
                  <a:cubicBezTo>
                    <a:pt x="7161" y="18344"/>
                    <a:pt x="9953" y="11235"/>
                    <a:pt x="12434" y="4540"/>
                  </a:cubicBezTo>
                  <a:cubicBezTo>
                    <a:pt x="12796" y="3610"/>
                    <a:pt x="13106" y="2550"/>
                    <a:pt x="12615" y="1697"/>
                  </a:cubicBezTo>
                  <a:cubicBezTo>
                    <a:pt x="12305" y="1128"/>
                    <a:pt x="11659" y="792"/>
                    <a:pt x="11012" y="585"/>
                  </a:cubicBezTo>
                  <a:cubicBezTo>
                    <a:pt x="10013" y="218"/>
                    <a:pt x="8946" y="1"/>
                    <a:pt x="78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9" name="Google Shape;22539;p68"/>
            <p:cNvSpPr/>
            <p:nvPr/>
          </p:nvSpPr>
          <p:spPr>
            <a:xfrm>
              <a:off x="2995372" y="3250387"/>
              <a:ext cx="741816" cy="503340"/>
            </a:xfrm>
            <a:custGeom>
              <a:avLst/>
              <a:gdLst/>
              <a:ahLst/>
              <a:cxnLst/>
              <a:rect l="l" t="t" r="r" b="b"/>
              <a:pathLst>
                <a:path w="66204" h="44921" extrusionOk="0">
                  <a:moveTo>
                    <a:pt x="45533" y="1"/>
                  </a:moveTo>
                  <a:cubicBezTo>
                    <a:pt x="45151" y="1"/>
                    <a:pt x="44768" y="6"/>
                    <a:pt x="44385" y="19"/>
                  </a:cubicBezTo>
                  <a:cubicBezTo>
                    <a:pt x="39323" y="235"/>
                    <a:pt x="34134" y="1770"/>
                    <a:pt x="29161" y="1770"/>
                  </a:cubicBezTo>
                  <a:cubicBezTo>
                    <a:pt x="27000" y="1770"/>
                    <a:pt x="24879" y="1480"/>
                    <a:pt x="22826" y="665"/>
                  </a:cubicBezTo>
                  <a:cubicBezTo>
                    <a:pt x="22743" y="633"/>
                    <a:pt x="22631" y="617"/>
                    <a:pt x="22493" y="617"/>
                  </a:cubicBezTo>
                  <a:cubicBezTo>
                    <a:pt x="20182" y="617"/>
                    <a:pt x="10646" y="4935"/>
                    <a:pt x="10134" y="7619"/>
                  </a:cubicBezTo>
                  <a:cubicBezTo>
                    <a:pt x="9617" y="10488"/>
                    <a:pt x="8738" y="13694"/>
                    <a:pt x="6127" y="15012"/>
                  </a:cubicBezTo>
                  <a:cubicBezTo>
                    <a:pt x="4920" y="15638"/>
                    <a:pt x="3539" y="15742"/>
                    <a:pt x="2185" y="15742"/>
                  </a:cubicBezTo>
                  <a:cubicBezTo>
                    <a:pt x="1973" y="15742"/>
                    <a:pt x="1761" y="15739"/>
                    <a:pt x="1551" y="15736"/>
                  </a:cubicBezTo>
                  <a:cubicBezTo>
                    <a:pt x="1293" y="15736"/>
                    <a:pt x="1034" y="15736"/>
                    <a:pt x="828" y="15865"/>
                  </a:cubicBezTo>
                  <a:cubicBezTo>
                    <a:pt x="647" y="15994"/>
                    <a:pt x="569" y="16227"/>
                    <a:pt x="517" y="16408"/>
                  </a:cubicBezTo>
                  <a:cubicBezTo>
                    <a:pt x="0" y="18166"/>
                    <a:pt x="672" y="20156"/>
                    <a:pt x="2094" y="21319"/>
                  </a:cubicBezTo>
                  <a:cubicBezTo>
                    <a:pt x="3054" y="22105"/>
                    <a:pt x="4273" y="22490"/>
                    <a:pt x="5505" y="22490"/>
                  </a:cubicBezTo>
                  <a:cubicBezTo>
                    <a:pt x="6098" y="22490"/>
                    <a:pt x="6693" y="22400"/>
                    <a:pt x="7264" y="22224"/>
                  </a:cubicBezTo>
                  <a:lnTo>
                    <a:pt x="7264" y="22224"/>
                  </a:lnTo>
                  <a:cubicBezTo>
                    <a:pt x="6644" y="22819"/>
                    <a:pt x="6204" y="23517"/>
                    <a:pt x="5946" y="24318"/>
                  </a:cubicBezTo>
                  <a:cubicBezTo>
                    <a:pt x="7313" y="24012"/>
                    <a:pt x="8713" y="23738"/>
                    <a:pt x="10094" y="23738"/>
                  </a:cubicBezTo>
                  <a:cubicBezTo>
                    <a:pt x="10462" y="23738"/>
                    <a:pt x="10829" y="23757"/>
                    <a:pt x="11194" y="23801"/>
                  </a:cubicBezTo>
                  <a:cubicBezTo>
                    <a:pt x="13081" y="24059"/>
                    <a:pt x="14864" y="24835"/>
                    <a:pt x="16545" y="25740"/>
                  </a:cubicBezTo>
                  <a:cubicBezTo>
                    <a:pt x="20034" y="27627"/>
                    <a:pt x="24041" y="28764"/>
                    <a:pt x="28074" y="29462"/>
                  </a:cubicBezTo>
                  <a:cubicBezTo>
                    <a:pt x="29004" y="31918"/>
                    <a:pt x="28772" y="34787"/>
                    <a:pt x="28048" y="37295"/>
                  </a:cubicBezTo>
                  <a:cubicBezTo>
                    <a:pt x="27273" y="39828"/>
                    <a:pt x="25928" y="42206"/>
                    <a:pt x="24222" y="44223"/>
                  </a:cubicBezTo>
                  <a:cubicBezTo>
                    <a:pt x="24329" y="44249"/>
                    <a:pt x="24439" y="44262"/>
                    <a:pt x="24550" y="44262"/>
                  </a:cubicBezTo>
                  <a:cubicBezTo>
                    <a:pt x="24866" y="44262"/>
                    <a:pt x="25181" y="44156"/>
                    <a:pt x="25411" y="43964"/>
                  </a:cubicBezTo>
                  <a:cubicBezTo>
                    <a:pt x="25489" y="44300"/>
                    <a:pt x="25515" y="44611"/>
                    <a:pt x="25592" y="44921"/>
                  </a:cubicBezTo>
                  <a:cubicBezTo>
                    <a:pt x="30426" y="41457"/>
                    <a:pt x="33166" y="35899"/>
                    <a:pt x="35390" y="30264"/>
                  </a:cubicBezTo>
                  <a:cubicBezTo>
                    <a:pt x="36739" y="30332"/>
                    <a:pt x="38063" y="30362"/>
                    <a:pt x="39344" y="30362"/>
                  </a:cubicBezTo>
                  <a:cubicBezTo>
                    <a:pt x="47442" y="30362"/>
                    <a:pt x="53807" y="29168"/>
                    <a:pt x="53977" y="29079"/>
                  </a:cubicBezTo>
                  <a:lnTo>
                    <a:pt x="53977" y="29079"/>
                  </a:lnTo>
                  <a:cubicBezTo>
                    <a:pt x="54185" y="30007"/>
                    <a:pt x="54829" y="30601"/>
                    <a:pt x="55088" y="31530"/>
                  </a:cubicBezTo>
                  <a:cubicBezTo>
                    <a:pt x="55424" y="32849"/>
                    <a:pt x="54777" y="34245"/>
                    <a:pt x="54105" y="35485"/>
                  </a:cubicBezTo>
                  <a:cubicBezTo>
                    <a:pt x="52813" y="37889"/>
                    <a:pt x="51443" y="40268"/>
                    <a:pt x="49943" y="42594"/>
                  </a:cubicBezTo>
                  <a:cubicBezTo>
                    <a:pt x="49975" y="42596"/>
                    <a:pt x="50006" y="42597"/>
                    <a:pt x="50038" y="42597"/>
                  </a:cubicBezTo>
                  <a:cubicBezTo>
                    <a:pt x="50452" y="42597"/>
                    <a:pt x="50898" y="42441"/>
                    <a:pt x="51210" y="42129"/>
                  </a:cubicBezTo>
                  <a:cubicBezTo>
                    <a:pt x="51210" y="42517"/>
                    <a:pt x="51236" y="42904"/>
                    <a:pt x="51236" y="43266"/>
                  </a:cubicBezTo>
                  <a:cubicBezTo>
                    <a:pt x="53045" y="42594"/>
                    <a:pt x="54131" y="40914"/>
                    <a:pt x="55139" y="39234"/>
                  </a:cubicBezTo>
                  <a:cubicBezTo>
                    <a:pt x="57052" y="35925"/>
                    <a:pt x="59353" y="32849"/>
                    <a:pt x="61938" y="30057"/>
                  </a:cubicBezTo>
                  <a:cubicBezTo>
                    <a:pt x="62946" y="28945"/>
                    <a:pt x="64032" y="27885"/>
                    <a:pt x="64781" y="26593"/>
                  </a:cubicBezTo>
                  <a:cubicBezTo>
                    <a:pt x="66151" y="24163"/>
                    <a:pt x="66203" y="21216"/>
                    <a:pt x="66203" y="18424"/>
                  </a:cubicBezTo>
                  <a:cubicBezTo>
                    <a:pt x="66177" y="13332"/>
                    <a:pt x="65841" y="7645"/>
                    <a:pt x="62171" y="4155"/>
                  </a:cubicBezTo>
                  <a:cubicBezTo>
                    <a:pt x="59379" y="1544"/>
                    <a:pt x="55372" y="846"/>
                    <a:pt x="51624" y="406"/>
                  </a:cubicBezTo>
                  <a:cubicBezTo>
                    <a:pt x="49620" y="167"/>
                    <a:pt x="47579" y="1"/>
                    <a:pt x="455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0" name="Google Shape;22540;p68"/>
            <p:cNvSpPr/>
            <p:nvPr/>
          </p:nvSpPr>
          <p:spPr>
            <a:xfrm>
              <a:off x="2995372" y="3177061"/>
              <a:ext cx="719215" cy="512360"/>
            </a:xfrm>
            <a:custGeom>
              <a:avLst/>
              <a:gdLst/>
              <a:ahLst/>
              <a:cxnLst/>
              <a:rect l="l" t="t" r="r" b="b"/>
              <a:pathLst>
                <a:path w="64187" h="45726" extrusionOk="0">
                  <a:moveTo>
                    <a:pt x="17814" y="0"/>
                  </a:moveTo>
                  <a:cubicBezTo>
                    <a:pt x="17530" y="0"/>
                    <a:pt x="17244" y="24"/>
                    <a:pt x="16958" y="74"/>
                  </a:cubicBezTo>
                  <a:cubicBezTo>
                    <a:pt x="16700" y="152"/>
                    <a:pt x="16364" y="203"/>
                    <a:pt x="16234" y="462"/>
                  </a:cubicBezTo>
                  <a:cubicBezTo>
                    <a:pt x="16028" y="876"/>
                    <a:pt x="16467" y="1341"/>
                    <a:pt x="16803" y="1651"/>
                  </a:cubicBezTo>
                  <a:cubicBezTo>
                    <a:pt x="18380" y="3176"/>
                    <a:pt x="18664" y="5580"/>
                    <a:pt x="18923" y="7726"/>
                  </a:cubicBezTo>
                  <a:cubicBezTo>
                    <a:pt x="18923" y="7855"/>
                    <a:pt x="18949" y="7959"/>
                    <a:pt x="18949" y="8088"/>
                  </a:cubicBezTo>
                  <a:cubicBezTo>
                    <a:pt x="15304" y="9510"/>
                    <a:pt x="10496" y="12224"/>
                    <a:pt x="10134" y="14137"/>
                  </a:cubicBezTo>
                  <a:cubicBezTo>
                    <a:pt x="9617" y="17006"/>
                    <a:pt x="8738" y="20212"/>
                    <a:pt x="6127" y="21530"/>
                  </a:cubicBezTo>
                  <a:cubicBezTo>
                    <a:pt x="4920" y="22156"/>
                    <a:pt x="3539" y="22260"/>
                    <a:pt x="2185" y="22260"/>
                  </a:cubicBezTo>
                  <a:cubicBezTo>
                    <a:pt x="1973" y="22260"/>
                    <a:pt x="1761" y="22257"/>
                    <a:pt x="1551" y="22254"/>
                  </a:cubicBezTo>
                  <a:cubicBezTo>
                    <a:pt x="1293" y="22254"/>
                    <a:pt x="1034" y="22254"/>
                    <a:pt x="828" y="22383"/>
                  </a:cubicBezTo>
                  <a:cubicBezTo>
                    <a:pt x="647" y="22512"/>
                    <a:pt x="569" y="22719"/>
                    <a:pt x="517" y="22926"/>
                  </a:cubicBezTo>
                  <a:cubicBezTo>
                    <a:pt x="0" y="24658"/>
                    <a:pt x="672" y="26674"/>
                    <a:pt x="2094" y="27838"/>
                  </a:cubicBezTo>
                  <a:cubicBezTo>
                    <a:pt x="3054" y="28623"/>
                    <a:pt x="4273" y="29008"/>
                    <a:pt x="5505" y="29008"/>
                  </a:cubicBezTo>
                  <a:cubicBezTo>
                    <a:pt x="6098" y="29008"/>
                    <a:pt x="6693" y="28919"/>
                    <a:pt x="7264" y="28742"/>
                  </a:cubicBezTo>
                  <a:lnTo>
                    <a:pt x="7264" y="28742"/>
                  </a:lnTo>
                  <a:cubicBezTo>
                    <a:pt x="6670" y="29285"/>
                    <a:pt x="6230" y="29957"/>
                    <a:pt x="5972" y="30733"/>
                  </a:cubicBezTo>
                  <a:cubicBezTo>
                    <a:pt x="8395" y="29883"/>
                    <a:pt x="10608" y="29120"/>
                    <a:pt x="13259" y="29120"/>
                  </a:cubicBezTo>
                  <a:cubicBezTo>
                    <a:pt x="13832" y="29120"/>
                    <a:pt x="14425" y="29155"/>
                    <a:pt x="15045" y="29233"/>
                  </a:cubicBezTo>
                  <a:cubicBezTo>
                    <a:pt x="15627" y="29298"/>
                    <a:pt x="16228" y="29382"/>
                    <a:pt x="16813" y="29382"/>
                  </a:cubicBezTo>
                  <a:cubicBezTo>
                    <a:pt x="17398" y="29382"/>
                    <a:pt x="17966" y="29298"/>
                    <a:pt x="18483" y="29027"/>
                  </a:cubicBezTo>
                  <a:cubicBezTo>
                    <a:pt x="18768" y="28872"/>
                    <a:pt x="19026" y="28665"/>
                    <a:pt x="19311" y="28613"/>
                  </a:cubicBezTo>
                  <a:cubicBezTo>
                    <a:pt x="19360" y="28604"/>
                    <a:pt x="19409" y="28600"/>
                    <a:pt x="19457" y="28600"/>
                  </a:cubicBezTo>
                  <a:cubicBezTo>
                    <a:pt x="19988" y="28600"/>
                    <a:pt x="20429" y="29102"/>
                    <a:pt x="20500" y="29647"/>
                  </a:cubicBezTo>
                  <a:cubicBezTo>
                    <a:pt x="20603" y="30216"/>
                    <a:pt x="20448" y="30784"/>
                    <a:pt x="20241" y="31327"/>
                  </a:cubicBezTo>
                  <a:cubicBezTo>
                    <a:pt x="20414" y="31565"/>
                    <a:pt x="20642" y="31650"/>
                    <a:pt x="20904" y="31650"/>
                  </a:cubicBezTo>
                  <a:cubicBezTo>
                    <a:pt x="21558" y="31650"/>
                    <a:pt x="22426" y="31119"/>
                    <a:pt x="23191" y="31119"/>
                  </a:cubicBezTo>
                  <a:cubicBezTo>
                    <a:pt x="23216" y="31119"/>
                    <a:pt x="23241" y="31119"/>
                    <a:pt x="23266" y="31121"/>
                  </a:cubicBezTo>
                  <a:cubicBezTo>
                    <a:pt x="24765" y="31250"/>
                    <a:pt x="24946" y="33654"/>
                    <a:pt x="26264" y="34404"/>
                  </a:cubicBezTo>
                  <a:cubicBezTo>
                    <a:pt x="26936" y="34765"/>
                    <a:pt x="27945" y="34714"/>
                    <a:pt x="28307" y="35412"/>
                  </a:cubicBezTo>
                  <a:cubicBezTo>
                    <a:pt x="28462" y="35774"/>
                    <a:pt x="28384" y="36187"/>
                    <a:pt x="28255" y="36549"/>
                  </a:cubicBezTo>
                  <a:cubicBezTo>
                    <a:pt x="28953" y="38876"/>
                    <a:pt x="28720" y="41461"/>
                    <a:pt x="27996" y="43735"/>
                  </a:cubicBezTo>
                  <a:cubicBezTo>
                    <a:pt x="27867" y="44175"/>
                    <a:pt x="27712" y="44589"/>
                    <a:pt x="27557" y="45028"/>
                  </a:cubicBezTo>
                  <a:cubicBezTo>
                    <a:pt x="27970" y="45209"/>
                    <a:pt x="28436" y="45312"/>
                    <a:pt x="28849" y="45416"/>
                  </a:cubicBezTo>
                  <a:cubicBezTo>
                    <a:pt x="29496" y="45545"/>
                    <a:pt x="30168" y="45674"/>
                    <a:pt x="30840" y="45726"/>
                  </a:cubicBezTo>
                  <a:cubicBezTo>
                    <a:pt x="32701" y="42986"/>
                    <a:pt x="34123" y="39858"/>
                    <a:pt x="35338" y="36704"/>
                  </a:cubicBezTo>
                  <a:cubicBezTo>
                    <a:pt x="35338" y="36575"/>
                    <a:pt x="35312" y="36497"/>
                    <a:pt x="35312" y="36368"/>
                  </a:cubicBezTo>
                  <a:cubicBezTo>
                    <a:pt x="38983" y="36110"/>
                    <a:pt x="42602" y="34843"/>
                    <a:pt x="45626" y="32672"/>
                  </a:cubicBezTo>
                  <a:cubicBezTo>
                    <a:pt x="46066" y="32361"/>
                    <a:pt x="46531" y="32025"/>
                    <a:pt x="47074" y="31999"/>
                  </a:cubicBezTo>
                  <a:cubicBezTo>
                    <a:pt x="47098" y="31998"/>
                    <a:pt x="47122" y="31998"/>
                    <a:pt x="47146" y="31998"/>
                  </a:cubicBezTo>
                  <a:cubicBezTo>
                    <a:pt x="47632" y="31998"/>
                    <a:pt x="48053" y="32238"/>
                    <a:pt x="48522" y="32361"/>
                  </a:cubicBezTo>
                  <a:cubicBezTo>
                    <a:pt x="48801" y="32441"/>
                    <a:pt x="49085" y="32478"/>
                    <a:pt x="49368" y="32478"/>
                  </a:cubicBezTo>
                  <a:cubicBezTo>
                    <a:pt x="51017" y="32478"/>
                    <a:pt x="52627" y="31206"/>
                    <a:pt x="53200" y="29595"/>
                  </a:cubicBezTo>
                  <a:cubicBezTo>
                    <a:pt x="53769" y="28096"/>
                    <a:pt x="53717" y="26183"/>
                    <a:pt x="55062" y="25252"/>
                  </a:cubicBezTo>
                  <a:cubicBezTo>
                    <a:pt x="55630" y="24865"/>
                    <a:pt x="56354" y="24735"/>
                    <a:pt x="57000" y="24503"/>
                  </a:cubicBezTo>
                  <a:cubicBezTo>
                    <a:pt x="59120" y="23831"/>
                    <a:pt x="60749" y="22047"/>
                    <a:pt x="61912" y="20134"/>
                  </a:cubicBezTo>
                  <a:cubicBezTo>
                    <a:pt x="63127" y="18066"/>
                    <a:pt x="63902" y="15740"/>
                    <a:pt x="64187" y="13387"/>
                  </a:cubicBezTo>
                  <a:cubicBezTo>
                    <a:pt x="63722" y="12457"/>
                    <a:pt x="63024" y="11526"/>
                    <a:pt x="62171" y="10699"/>
                  </a:cubicBezTo>
                  <a:cubicBezTo>
                    <a:pt x="59379" y="8088"/>
                    <a:pt x="55372" y="7390"/>
                    <a:pt x="51624" y="6950"/>
                  </a:cubicBezTo>
                  <a:cubicBezTo>
                    <a:pt x="49620" y="6711"/>
                    <a:pt x="47579" y="6545"/>
                    <a:pt x="45533" y="6545"/>
                  </a:cubicBezTo>
                  <a:cubicBezTo>
                    <a:pt x="45151" y="6545"/>
                    <a:pt x="44768" y="6550"/>
                    <a:pt x="44385" y="6563"/>
                  </a:cubicBezTo>
                  <a:cubicBezTo>
                    <a:pt x="39347" y="6777"/>
                    <a:pt x="34150" y="8307"/>
                    <a:pt x="29190" y="8307"/>
                  </a:cubicBezTo>
                  <a:cubicBezTo>
                    <a:pt x="28169" y="8307"/>
                    <a:pt x="27158" y="8242"/>
                    <a:pt x="26161" y="8088"/>
                  </a:cubicBezTo>
                  <a:cubicBezTo>
                    <a:pt x="25256" y="6020"/>
                    <a:pt x="24067" y="4081"/>
                    <a:pt x="23524" y="3280"/>
                  </a:cubicBezTo>
                  <a:cubicBezTo>
                    <a:pt x="22173" y="1447"/>
                    <a:pt x="20030" y="0"/>
                    <a:pt x="17814" y="0"/>
                  </a:cubicBezTo>
                  <a:close/>
                </a:path>
              </a:pathLst>
            </a:custGeom>
            <a:solidFill>
              <a:srgbClr val="FFFFFF">
                <a:alpha val="24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1" name="Google Shape;22541;p68"/>
            <p:cNvSpPr/>
            <p:nvPr/>
          </p:nvSpPr>
          <p:spPr>
            <a:xfrm>
              <a:off x="3174372" y="3180210"/>
              <a:ext cx="110089" cy="163705"/>
            </a:xfrm>
            <a:custGeom>
              <a:avLst/>
              <a:gdLst/>
              <a:ahLst/>
              <a:cxnLst/>
              <a:rect l="l" t="t" r="r" b="b"/>
              <a:pathLst>
                <a:path w="9825" h="14610" extrusionOk="0">
                  <a:moveTo>
                    <a:pt x="389" y="0"/>
                  </a:moveTo>
                  <a:cubicBezTo>
                    <a:pt x="337" y="52"/>
                    <a:pt x="259" y="78"/>
                    <a:pt x="234" y="181"/>
                  </a:cubicBezTo>
                  <a:cubicBezTo>
                    <a:pt x="1" y="595"/>
                    <a:pt x="466" y="1060"/>
                    <a:pt x="776" y="1370"/>
                  </a:cubicBezTo>
                  <a:cubicBezTo>
                    <a:pt x="2353" y="2895"/>
                    <a:pt x="2663" y="5299"/>
                    <a:pt x="2922" y="7445"/>
                  </a:cubicBezTo>
                  <a:cubicBezTo>
                    <a:pt x="3181" y="9642"/>
                    <a:pt x="3594" y="12046"/>
                    <a:pt x="5300" y="13391"/>
                  </a:cubicBezTo>
                  <a:cubicBezTo>
                    <a:pt x="6127" y="14037"/>
                    <a:pt x="7136" y="14399"/>
                    <a:pt x="8170" y="14528"/>
                  </a:cubicBezTo>
                  <a:cubicBezTo>
                    <a:pt x="8474" y="14583"/>
                    <a:pt x="8742" y="14609"/>
                    <a:pt x="8985" y="14609"/>
                  </a:cubicBezTo>
                  <a:cubicBezTo>
                    <a:pt x="9194" y="14609"/>
                    <a:pt x="9386" y="14590"/>
                    <a:pt x="9566" y="14554"/>
                  </a:cubicBezTo>
                  <a:cubicBezTo>
                    <a:pt x="9824" y="13701"/>
                    <a:pt x="9566" y="12641"/>
                    <a:pt x="9152" y="11814"/>
                  </a:cubicBezTo>
                  <a:cubicBezTo>
                    <a:pt x="8402" y="10340"/>
                    <a:pt x="7213" y="9073"/>
                    <a:pt x="6593" y="7522"/>
                  </a:cubicBezTo>
                  <a:cubicBezTo>
                    <a:pt x="6153" y="6359"/>
                    <a:pt x="6050" y="5067"/>
                    <a:pt x="5274" y="4084"/>
                  </a:cubicBezTo>
                  <a:cubicBezTo>
                    <a:pt x="4990" y="3722"/>
                    <a:pt x="4628" y="3490"/>
                    <a:pt x="4266" y="3180"/>
                  </a:cubicBezTo>
                  <a:cubicBezTo>
                    <a:pt x="3310" y="2456"/>
                    <a:pt x="1888" y="982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2" name="Google Shape;22542;p68"/>
            <p:cNvSpPr/>
            <p:nvPr/>
          </p:nvSpPr>
          <p:spPr>
            <a:xfrm>
              <a:off x="2991025" y="3429723"/>
              <a:ext cx="118190" cy="76833"/>
            </a:xfrm>
            <a:custGeom>
              <a:avLst/>
              <a:gdLst/>
              <a:ahLst/>
              <a:cxnLst/>
              <a:rect l="l" t="t" r="r" b="b"/>
              <a:pathLst>
                <a:path w="10548" h="6857" extrusionOk="0">
                  <a:moveTo>
                    <a:pt x="1417" y="0"/>
                  </a:moveTo>
                  <a:cubicBezTo>
                    <a:pt x="1232" y="0"/>
                    <a:pt x="1044" y="73"/>
                    <a:pt x="854" y="248"/>
                  </a:cubicBezTo>
                  <a:cubicBezTo>
                    <a:pt x="1" y="1049"/>
                    <a:pt x="595" y="3091"/>
                    <a:pt x="957" y="4022"/>
                  </a:cubicBezTo>
                  <a:cubicBezTo>
                    <a:pt x="1474" y="5340"/>
                    <a:pt x="2482" y="6710"/>
                    <a:pt x="3904" y="6840"/>
                  </a:cubicBezTo>
                  <a:cubicBezTo>
                    <a:pt x="4002" y="6851"/>
                    <a:pt x="4100" y="6857"/>
                    <a:pt x="4198" y="6857"/>
                  </a:cubicBezTo>
                  <a:cubicBezTo>
                    <a:pt x="5186" y="6857"/>
                    <a:pt x="6173" y="6313"/>
                    <a:pt x="7161" y="6219"/>
                  </a:cubicBezTo>
                  <a:cubicBezTo>
                    <a:pt x="7241" y="6215"/>
                    <a:pt x="7320" y="6213"/>
                    <a:pt x="7400" y="6213"/>
                  </a:cubicBezTo>
                  <a:cubicBezTo>
                    <a:pt x="7879" y="6213"/>
                    <a:pt x="8363" y="6283"/>
                    <a:pt x="8841" y="6283"/>
                  </a:cubicBezTo>
                  <a:cubicBezTo>
                    <a:pt x="9191" y="6283"/>
                    <a:pt x="9537" y="6245"/>
                    <a:pt x="9875" y="6116"/>
                  </a:cubicBezTo>
                  <a:cubicBezTo>
                    <a:pt x="10212" y="5986"/>
                    <a:pt x="10548" y="5702"/>
                    <a:pt x="10522" y="5340"/>
                  </a:cubicBezTo>
                  <a:cubicBezTo>
                    <a:pt x="10522" y="5030"/>
                    <a:pt x="10237" y="4797"/>
                    <a:pt x="9979" y="4642"/>
                  </a:cubicBezTo>
                  <a:cubicBezTo>
                    <a:pt x="7963" y="3272"/>
                    <a:pt x="5429" y="2988"/>
                    <a:pt x="3439" y="1592"/>
                  </a:cubicBezTo>
                  <a:cubicBezTo>
                    <a:pt x="2859" y="1178"/>
                    <a:pt x="2163" y="0"/>
                    <a:pt x="14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3" name="Google Shape;22543;p68"/>
            <p:cNvSpPr/>
            <p:nvPr/>
          </p:nvSpPr>
          <p:spPr>
            <a:xfrm>
              <a:off x="3022309" y="3457063"/>
              <a:ext cx="30399" cy="27295"/>
            </a:xfrm>
            <a:custGeom>
              <a:avLst/>
              <a:gdLst/>
              <a:ahLst/>
              <a:cxnLst/>
              <a:rect l="l" t="t" r="r" b="b"/>
              <a:pathLst>
                <a:path w="2713" h="2436" extrusionOk="0">
                  <a:moveTo>
                    <a:pt x="451" y="0"/>
                  </a:moveTo>
                  <a:cubicBezTo>
                    <a:pt x="413" y="0"/>
                    <a:pt x="374" y="2"/>
                    <a:pt x="337" y="5"/>
                  </a:cubicBezTo>
                  <a:cubicBezTo>
                    <a:pt x="259" y="5"/>
                    <a:pt x="207" y="31"/>
                    <a:pt x="181" y="57"/>
                  </a:cubicBezTo>
                  <a:cubicBezTo>
                    <a:pt x="130" y="134"/>
                    <a:pt x="104" y="186"/>
                    <a:pt x="104" y="263"/>
                  </a:cubicBezTo>
                  <a:cubicBezTo>
                    <a:pt x="0" y="884"/>
                    <a:pt x="388" y="1530"/>
                    <a:pt x="983" y="1711"/>
                  </a:cubicBezTo>
                  <a:cubicBezTo>
                    <a:pt x="776" y="1349"/>
                    <a:pt x="698" y="936"/>
                    <a:pt x="621" y="548"/>
                  </a:cubicBezTo>
                  <a:lnTo>
                    <a:pt x="621" y="548"/>
                  </a:lnTo>
                  <a:cubicBezTo>
                    <a:pt x="905" y="1013"/>
                    <a:pt x="1241" y="1478"/>
                    <a:pt x="1526" y="1944"/>
                  </a:cubicBezTo>
                  <a:cubicBezTo>
                    <a:pt x="1655" y="2151"/>
                    <a:pt x="1810" y="2383"/>
                    <a:pt x="2068" y="2435"/>
                  </a:cubicBezTo>
                  <a:cubicBezTo>
                    <a:pt x="2078" y="2436"/>
                    <a:pt x="2088" y="2436"/>
                    <a:pt x="2098" y="2436"/>
                  </a:cubicBezTo>
                  <a:cubicBezTo>
                    <a:pt x="2469" y="2436"/>
                    <a:pt x="2713" y="1960"/>
                    <a:pt x="2637" y="1608"/>
                  </a:cubicBezTo>
                  <a:cubicBezTo>
                    <a:pt x="2534" y="1272"/>
                    <a:pt x="2198" y="1013"/>
                    <a:pt x="1888" y="780"/>
                  </a:cubicBezTo>
                  <a:cubicBezTo>
                    <a:pt x="1603" y="548"/>
                    <a:pt x="1293" y="367"/>
                    <a:pt x="1009" y="134"/>
                  </a:cubicBezTo>
                  <a:lnTo>
                    <a:pt x="1009" y="134"/>
                  </a:lnTo>
                  <a:lnTo>
                    <a:pt x="1267" y="289"/>
                  </a:lnTo>
                  <a:cubicBezTo>
                    <a:pt x="1040" y="85"/>
                    <a:pt x="733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4" name="Google Shape;22544;p68"/>
            <p:cNvSpPr/>
            <p:nvPr/>
          </p:nvSpPr>
          <p:spPr>
            <a:xfrm>
              <a:off x="2999137" y="3458127"/>
              <a:ext cx="14488" cy="28830"/>
            </a:xfrm>
            <a:custGeom>
              <a:avLst/>
              <a:gdLst/>
              <a:ahLst/>
              <a:cxnLst/>
              <a:rect l="l" t="t" r="r" b="b"/>
              <a:pathLst>
                <a:path w="1293" h="2573" extrusionOk="0">
                  <a:moveTo>
                    <a:pt x="228" y="0"/>
                  </a:moveTo>
                  <a:cubicBezTo>
                    <a:pt x="169" y="0"/>
                    <a:pt x="110" y="12"/>
                    <a:pt x="52" y="39"/>
                  </a:cubicBezTo>
                  <a:cubicBezTo>
                    <a:pt x="52" y="113"/>
                    <a:pt x="52" y="256"/>
                    <a:pt x="8" y="336"/>
                  </a:cubicBezTo>
                  <a:lnTo>
                    <a:pt x="8" y="336"/>
                  </a:lnTo>
                  <a:cubicBezTo>
                    <a:pt x="6" y="323"/>
                    <a:pt x="3" y="311"/>
                    <a:pt x="0" y="298"/>
                  </a:cubicBezTo>
                  <a:lnTo>
                    <a:pt x="0" y="349"/>
                  </a:lnTo>
                  <a:cubicBezTo>
                    <a:pt x="3" y="345"/>
                    <a:pt x="6" y="341"/>
                    <a:pt x="8" y="336"/>
                  </a:cubicBezTo>
                  <a:lnTo>
                    <a:pt x="8" y="336"/>
                  </a:lnTo>
                  <a:cubicBezTo>
                    <a:pt x="139" y="970"/>
                    <a:pt x="367" y="1603"/>
                    <a:pt x="621" y="2211"/>
                  </a:cubicBezTo>
                  <a:cubicBezTo>
                    <a:pt x="724" y="2392"/>
                    <a:pt x="853" y="2573"/>
                    <a:pt x="1034" y="2573"/>
                  </a:cubicBezTo>
                  <a:cubicBezTo>
                    <a:pt x="1112" y="2107"/>
                    <a:pt x="983" y="1590"/>
                    <a:pt x="724" y="1151"/>
                  </a:cubicBezTo>
                  <a:lnTo>
                    <a:pt x="724" y="1151"/>
                  </a:lnTo>
                  <a:cubicBezTo>
                    <a:pt x="905" y="1332"/>
                    <a:pt x="1112" y="1487"/>
                    <a:pt x="1293" y="1616"/>
                  </a:cubicBezTo>
                  <a:cubicBezTo>
                    <a:pt x="1241" y="1228"/>
                    <a:pt x="1112" y="866"/>
                    <a:pt x="957" y="556"/>
                  </a:cubicBezTo>
                  <a:cubicBezTo>
                    <a:pt x="786" y="278"/>
                    <a:pt x="509" y="0"/>
                    <a:pt x="2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5" name="Google Shape;22545;p68"/>
            <p:cNvSpPr/>
            <p:nvPr/>
          </p:nvSpPr>
          <p:spPr>
            <a:xfrm>
              <a:off x="3143962" y="3405553"/>
              <a:ext cx="13917" cy="13917"/>
            </a:xfrm>
            <a:custGeom>
              <a:avLst/>
              <a:gdLst/>
              <a:ahLst/>
              <a:cxnLst/>
              <a:rect l="l" t="t" r="r" b="b"/>
              <a:pathLst>
                <a:path w="1242" h="1242" extrusionOk="0">
                  <a:moveTo>
                    <a:pt x="621" y="1"/>
                  </a:moveTo>
                  <a:cubicBezTo>
                    <a:pt x="285" y="1"/>
                    <a:pt x="1" y="285"/>
                    <a:pt x="1" y="621"/>
                  </a:cubicBezTo>
                  <a:cubicBezTo>
                    <a:pt x="1" y="957"/>
                    <a:pt x="285" y="1241"/>
                    <a:pt x="621" y="1241"/>
                  </a:cubicBezTo>
                  <a:cubicBezTo>
                    <a:pt x="957" y="1241"/>
                    <a:pt x="1241" y="957"/>
                    <a:pt x="1241" y="621"/>
                  </a:cubicBezTo>
                  <a:cubicBezTo>
                    <a:pt x="1241" y="285"/>
                    <a:pt x="957" y="1"/>
                    <a:pt x="6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46" name="Google Shape;22546;p68"/>
          <p:cNvGrpSpPr/>
          <p:nvPr/>
        </p:nvGrpSpPr>
        <p:grpSpPr>
          <a:xfrm>
            <a:off x="4061114" y="3103724"/>
            <a:ext cx="507260" cy="980095"/>
            <a:chOff x="4023935" y="3134292"/>
            <a:chExt cx="471562" cy="911123"/>
          </a:xfrm>
        </p:grpSpPr>
        <p:sp>
          <p:nvSpPr>
            <p:cNvPr id="22547" name="Google Shape;22547;p68"/>
            <p:cNvSpPr/>
            <p:nvPr/>
          </p:nvSpPr>
          <p:spPr>
            <a:xfrm>
              <a:off x="4280563" y="3845955"/>
              <a:ext cx="80250" cy="143951"/>
            </a:xfrm>
            <a:custGeom>
              <a:avLst/>
              <a:gdLst/>
              <a:ahLst/>
              <a:cxnLst/>
              <a:rect l="l" t="t" r="r" b="b"/>
              <a:pathLst>
                <a:path w="7162" h="12847" extrusionOk="0">
                  <a:moveTo>
                    <a:pt x="3275" y="1"/>
                  </a:moveTo>
                  <a:cubicBezTo>
                    <a:pt x="3230" y="1"/>
                    <a:pt x="3181" y="5"/>
                    <a:pt x="3128" y="15"/>
                  </a:cubicBezTo>
                  <a:cubicBezTo>
                    <a:pt x="2379" y="196"/>
                    <a:pt x="2353" y="1178"/>
                    <a:pt x="2301" y="1747"/>
                  </a:cubicBezTo>
                  <a:cubicBezTo>
                    <a:pt x="2198" y="2419"/>
                    <a:pt x="2301" y="7977"/>
                    <a:pt x="2663" y="8210"/>
                  </a:cubicBezTo>
                  <a:cubicBezTo>
                    <a:pt x="1810" y="7718"/>
                    <a:pt x="905" y="7305"/>
                    <a:pt x="0" y="6969"/>
                  </a:cubicBezTo>
                  <a:lnTo>
                    <a:pt x="0" y="6969"/>
                  </a:lnTo>
                  <a:cubicBezTo>
                    <a:pt x="1190" y="8701"/>
                    <a:pt x="2353" y="10433"/>
                    <a:pt x="3568" y="12139"/>
                  </a:cubicBezTo>
                  <a:cubicBezTo>
                    <a:pt x="3792" y="12485"/>
                    <a:pt x="4159" y="12846"/>
                    <a:pt x="4507" y="12846"/>
                  </a:cubicBezTo>
                  <a:cubicBezTo>
                    <a:pt x="4602" y="12846"/>
                    <a:pt x="4695" y="12820"/>
                    <a:pt x="4783" y="12759"/>
                  </a:cubicBezTo>
                  <a:cubicBezTo>
                    <a:pt x="4938" y="12656"/>
                    <a:pt x="5015" y="12475"/>
                    <a:pt x="5067" y="12320"/>
                  </a:cubicBezTo>
                  <a:cubicBezTo>
                    <a:pt x="5791" y="10562"/>
                    <a:pt x="6463" y="8830"/>
                    <a:pt x="7161" y="7072"/>
                  </a:cubicBezTo>
                  <a:lnTo>
                    <a:pt x="7161" y="7072"/>
                  </a:lnTo>
                  <a:cubicBezTo>
                    <a:pt x="6773" y="7537"/>
                    <a:pt x="6256" y="7874"/>
                    <a:pt x="5713" y="8080"/>
                  </a:cubicBezTo>
                  <a:cubicBezTo>
                    <a:pt x="5584" y="7537"/>
                    <a:pt x="5481" y="6969"/>
                    <a:pt x="5351" y="6426"/>
                  </a:cubicBezTo>
                  <a:cubicBezTo>
                    <a:pt x="4912" y="6969"/>
                    <a:pt x="4498" y="7563"/>
                    <a:pt x="4162" y="8184"/>
                  </a:cubicBezTo>
                  <a:cubicBezTo>
                    <a:pt x="3749" y="6400"/>
                    <a:pt x="3620" y="4513"/>
                    <a:pt x="3723" y="2703"/>
                  </a:cubicBezTo>
                  <a:cubicBezTo>
                    <a:pt x="3748" y="1964"/>
                    <a:pt x="4219" y="1"/>
                    <a:pt x="3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8" name="Google Shape;22548;p68"/>
            <p:cNvSpPr/>
            <p:nvPr/>
          </p:nvSpPr>
          <p:spPr>
            <a:xfrm>
              <a:off x="4142686" y="3818054"/>
              <a:ext cx="143973" cy="227361"/>
            </a:xfrm>
            <a:custGeom>
              <a:avLst/>
              <a:gdLst/>
              <a:ahLst/>
              <a:cxnLst/>
              <a:rect l="l" t="t" r="r" b="b"/>
              <a:pathLst>
                <a:path w="12849" h="20291" extrusionOk="0">
                  <a:moveTo>
                    <a:pt x="8443" y="0"/>
                  </a:moveTo>
                  <a:cubicBezTo>
                    <a:pt x="7996" y="0"/>
                    <a:pt x="7574" y="135"/>
                    <a:pt x="7239" y="463"/>
                  </a:cubicBezTo>
                  <a:cubicBezTo>
                    <a:pt x="6515" y="1135"/>
                    <a:pt x="6722" y="2298"/>
                    <a:pt x="7265" y="3100"/>
                  </a:cubicBezTo>
                  <a:cubicBezTo>
                    <a:pt x="7808" y="3901"/>
                    <a:pt x="8661" y="4495"/>
                    <a:pt x="9229" y="5271"/>
                  </a:cubicBezTo>
                  <a:cubicBezTo>
                    <a:pt x="10780" y="7261"/>
                    <a:pt x="10470" y="10079"/>
                    <a:pt x="10056" y="12613"/>
                  </a:cubicBezTo>
                  <a:cubicBezTo>
                    <a:pt x="9979" y="13078"/>
                    <a:pt x="9876" y="13595"/>
                    <a:pt x="9565" y="13983"/>
                  </a:cubicBezTo>
                  <a:cubicBezTo>
                    <a:pt x="9048" y="14577"/>
                    <a:pt x="8144" y="14603"/>
                    <a:pt x="7342" y="14603"/>
                  </a:cubicBezTo>
                  <a:cubicBezTo>
                    <a:pt x="5274" y="14603"/>
                    <a:pt x="3206" y="14577"/>
                    <a:pt x="1138" y="14577"/>
                  </a:cubicBezTo>
                  <a:cubicBezTo>
                    <a:pt x="1578" y="14706"/>
                    <a:pt x="2069" y="14836"/>
                    <a:pt x="2379" y="15146"/>
                  </a:cubicBezTo>
                  <a:cubicBezTo>
                    <a:pt x="2715" y="15482"/>
                    <a:pt x="2844" y="16051"/>
                    <a:pt x="2508" y="16387"/>
                  </a:cubicBezTo>
                  <a:cubicBezTo>
                    <a:pt x="2297" y="16614"/>
                    <a:pt x="1985" y="16647"/>
                    <a:pt x="1653" y="16647"/>
                  </a:cubicBezTo>
                  <a:cubicBezTo>
                    <a:pt x="1513" y="16647"/>
                    <a:pt x="1370" y="16641"/>
                    <a:pt x="1229" y="16641"/>
                  </a:cubicBezTo>
                  <a:cubicBezTo>
                    <a:pt x="1172" y="16641"/>
                    <a:pt x="1116" y="16642"/>
                    <a:pt x="1061" y="16645"/>
                  </a:cubicBezTo>
                  <a:cubicBezTo>
                    <a:pt x="569" y="16671"/>
                    <a:pt x="1" y="17188"/>
                    <a:pt x="311" y="17576"/>
                  </a:cubicBezTo>
                  <a:cubicBezTo>
                    <a:pt x="1681" y="17679"/>
                    <a:pt x="3025" y="17834"/>
                    <a:pt x="4395" y="18067"/>
                  </a:cubicBezTo>
                  <a:cubicBezTo>
                    <a:pt x="3904" y="18739"/>
                    <a:pt x="3542" y="19489"/>
                    <a:pt x="3387" y="20290"/>
                  </a:cubicBezTo>
                  <a:cubicBezTo>
                    <a:pt x="5869" y="18687"/>
                    <a:pt x="8273" y="16930"/>
                    <a:pt x="10522" y="15017"/>
                  </a:cubicBezTo>
                  <a:cubicBezTo>
                    <a:pt x="10729" y="14861"/>
                    <a:pt x="10961" y="14706"/>
                    <a:pt x="11039" y="14474"/>
                  </a:cubicBezTo>
                  <a:cubicBezTo>
                    <a:pt x="11168" y="14215"/>
                    <a:pt x="11168" y="13905"/>
                    <a:pt x="11168" y="13595"/>
                  </a:cubicBezTo>
                  <a:cubicBezTo>
                    <a:pt x="11116" y="10751"/>
                    <a:pt x="11349" y="7830"/>
                    <a:pt x="12848" y="5400"/>
                  </a:cubicBezTo>
                  <a:cubicBezTo>
                    <a:pt x="11427" y="4470"/>
                    <a:pt x="12202" y="2841"/>
                    <a:pt x="11349" y="1574"/>
                  </a:cubicBezTo>
                  <a:cubicBezTo>
                    <a:pt x="10815" y="820"/>
                    <a:pt x="9549" y="0"/>
                    <a:pt x="8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9" name="Google Shape;22549;p68"/>
            <p:cNvSpPr/>
            <p:nvPr/>
          </p:nvSpPr>
          <p:spPr>
            <a:xfrm>
              <a:off x="4024073" y="3134437"/>
              <a:ext cx="471271" cy="740370"/>
            </a:xfrm>
            <a:custGeom>
              <a:avLst/>
              <a:gdLst/>
              <a:ahLst/>
              <a:cxnLst/>
              <a:rect l="l" t="t" r="r" b="b"/>
              <a:pathLst>
                <a:path w="42059" h="66075" extrusionOk="0">
                  <a:moveTo>
                    <a:pt x="15465" y="1"/>
                  </a:moveTo>
                  <a:cubicBezTo>
                    <a:pt x="13914" y="1"/>
                    <a:pt x="12486" y="621"/>
                    <a:pt x="11891" y="2250"/>
                  </a:cubicBezTo>
                  <a:cubicBezTo>
                    <a:pt x="11529" y="3206"/>
                    <a:pt x="11503" y="4188"/>
                    <a:pt x="11167" y="5171"/>
                  </a:cubicBezTo>
                  <a:cubicBezTo>
                    <a:pt x="10495" y="7161"/>
                    <a:pt x="8686" y="8661"/>
                    <a:pt x="6644" y="9281"/>
                  </a:cubicBezTo>
                  <a:cubicBezTo>
                    <a:pt x="5807" y="9517"/>
                    <a:pt x="4939" y="9624"/>
                    <a:pt x="4066" y="9624"/>
                  </a:cubicBezTo>
                  <a:cubicBezTo>
                    <a:pt x="2835" y="9624"/>
                    <a:pt x="1593" y="9411"/>
                    <a:pt x="414" y="9048"/>
                  </a:cubicBezTo>
                  <a:lnTo>
                    <a:pt x="414" y="9048"/>
                  </a:lnTo>
                  <a:cubicBezTo>
                    <a:pt x="0" y="11013"/>
                    <a:pt x="2120" y="12693"/>
                    <a:pt x="4162" y="13029"/>
                  </a:cubicBezTo>
                  <a:cubicBezTo>
                    <a:pt x="4582" y="13088"/>
                    <a:pt x="5005" y="13110"/>
                    <a:pt x="5429" y="13110"/>
                  </a:cubicBezTo>
                  <a:cubicBezTo>
                    <a:pt x="6809" y="13110"/>
                    <a:pt x="8203" y="12873"/>
                    <a:pt x="9579" y="12873"/>
                  </a:cubicBezTo>
                  <a:cubicBezTo>
                    <a:pt x="9834" y="12873"/>
                    <a:pt x="10087" y="12881"/>
                    <a:pt x="10340" y="12900"/>
                  </a:cubicBezTo>
                  <a:cubicBezTo>
                    <a:pt x="11090" y="12952"/>
                    <a:pt x="11865" y="13133"/>
                    <a:pt x="12434" y="13572"/>
                  </a:cubicBezTo>
                  <a:cubicBezTo>
                    <a:pt x="12770" y="13831"/>
                    <a:pt x="12977" y="14193"/>
                    <a:pt x="13184" y="14580"/>
                  </a:cubicBezTo>
                  <a:cubicBezTo>
                    <a:pt x="13715" y="14685"/>
                    <a:pt x="14256" y="14737"/>
                    <a:pt x="14797" y="14737"/>
                  </a:cubicBezTo>
                  <a:cubicBezTo>
                    <a:pt x="15732" y="14737"/>
                    <a:pt x="16668" y="14581"/>
                    <a:pt x="17552" y="14270"/>
                  </a:cubicBezTo>
                  <a:lnTo>
                    <a:pt x="17552" y="14270"/>
                  </a:lnTo>
                  <a:cubicBezTo>
                    <a:pt x="16570" y="15873"/>
                    <a:pt x="16053" y="17734"/>
                    <a:pt x="16079" y="19569"/>
                  </a:cubicBezTo>
                  <a:cubicBezTo>
                    <a:pt x="16131" y="21224"/>
                    <a:pt x="16518" y="23007"/>
                    <a:pt x="15640" y="24403"/>
                  </a:cubicBezTo>
                  <a:cubicBezTo>
                    <a:pt x="15148" y="23938"/>
                    <a:pt x="14916" y="23266"/>
                    <a:pt x="15045" y="22620"/>
                  </a:cubicBezTo>
                  <a:lnTo>
                    <a:pt x="15045" y="22620"/>
                  </a:lnTo>
                  <a:cubicBezTo>
                    <a:pt x="14761" y="23240"/>
                    <a:pt x="15097" y="23964"/>
                    <a:pt x="15045" y="24688"/>
                  </a:cubicBezTo>
                  <a:cubicBezTo>
                    <a:pt x="15045" y="25227"/>
                    <a:pt x="14567" y="25813"/>
                    <a:pt x="14123" y="25813"/>
                  </a:cubicBezTo>
                  <a:cubicBezTo>
                    <a:pt x="13992" y="25813"/>
                    <a:pt x="13864" y="25762"/>
                    <a:pt x="13752" y="25644"/>
                  </a:cubicBezTo>
                  <a:cubicBezTo>
                    <a:pt x="12279" y="30685"/>
                    <a:pt x="10780" y="35829"/>
                    <a:pt x="10986" y="41077"/>
                  </a:cubicBezTo>
                  <a:cubicBezTo>
                    <a:pt x="11116" y="44980"/>
                    <a:pt x="12201" y="48832"/>
                    <a:pt x="14114" y="52244"/>
                  </a:cubicBezTo>
                  <a:cubicBezTo>
                    <a:pt x="13623" y="52193"/>
                    <a:pt x="13158" y="52167"/>
                    <a:pt x="12667" y="52089"/>
                  </a:cubicBezTo>
                  <a:lnTo>
                    <a:pt x="12667" y="52089"/>
                  </a:lnTo>
                  <a:cubicBezTo>
                    <a:pt x="14088" y="53666"/>
                    <a:pt x="15536" y="55269"/>
                    <a:pt x="16958" y="56846"/>
                  </a:cubicBezTo>
                  <a:cubicBezTo>
                    <a:pt x="16699" y="56906"/>
                    <a:pt x="16435" y="56938"/>
                    <a:pt x="16172" y="56938"/>
                  </a:cubicBezTo>
                  <a:cubicBezTo>
                    <a:pt x="15645" y="56938"/>
                    <a:pt x="15123" y="56811"/>
                    <a:pt x="14657" y="56535"/>
                  </a:cubicBezTo>
                  <a:lnTo>
                    <a:pt x="14657" y="56535"/>
                  </a:lnTo>
                  <a:cubicBezTo>
                    <a:pt x="15614" y="58836"/>
                    <a:pt x="16984" y="61008"/>
                    <a:pt x="18974" y="62507"/>
                  </a:cubicBezTo>
                  <a:cubicBezTo>
                    <a:pt x="20414" y="63587"/>
                    <a:pt x="22214" y="64264"/>
                    <a:pt x="24020" y="64264"/>
                  </a:cubicBezTo>
                  <a:cubicBezTo>
                    <a:pt x="24678" y="64264"/>
                    <a:pt x="25337" y="64174"/>
                    <a:pt x="25980" y="63980"/>
                  </a:cubicBezTo>
                  <a:lnTo>
                    <a:pt x="25980" y="63980"/>
                  </a:lnTo>
                  <a:cubicBezTo>
                    <a:pt x="25695" y="64782"/>
                    <a:pt x="25049" y="65454"/>
                    <a:pt x="24222" y="65764"/>
                  </a:cubicBezTo>
                  <a:cubicBezTo>
                    <a:pt x="26031" y="65738"/>
                    <a:pt x="27893" y="65273"/>
                    <a:pt x="29469" y="64446"/>
                  </a:cubicBezTo>
                  <a:lnTo>
                    <a:pt x="29469" y="64446"/>
                  </a:lnTo>
                  <a:cubicBezTo>
                    <a:pt x="29185" y="65144"/>
                    <a:pt x="28591" y="65764"/>
                    <a:pt x="27893" y="66074"/>
                  </a:cubicBezTo>
                  <a:cubicBezTo>
                    <a:pt x="31434" y="65661"/>
                    <a:pt x="34252" y="62507"/>
                    <a:pt x="37742" y="61938"/>
                  </a:cubicBezTo>
                  <a:cubicBezTo>
                    <a:pt x="39861" y="59482"/>
                    <a:pt x="41386" y="56458"/>
                    <a:pt x="42059" y="53252"/>
                  </a:cubicBezTo>
                  <a:lnTo>
                    <a:pt x="42059" y="53252"/>
                  </a:lnTo>
                  <a:cubicBezTo>
                    <a:pt x="41748" y="53356"/>
                    <a:pt x="41464" y="53485"/>
                    <a:pt x="41128" y="53563"/>
                  </a:cubicBezTo>
                  <a:cubicBezTo>
                    <a:pt x="41645" y="52063"/>
                    <a:pt x="41878" y="50435"/>
                    <a:pt x="41774" y="48858"/>
                  </a:cubicBezTo>
                  <a:lnTo>
                    <a:pt x="41774" y="48858"/>
                  </a:lnTo>
                  <a:cubicBezTo>
                    <a:pt x="40172" y="50771"/>
                    <a:pt x="37871" y="52089"/>
                    <a:pt x="35415" y="52503"/>
                  </a:cubicBezTo>
                  <a:cubicBezTo>
                    <a:pt x="34278" y="48961"/>
                    <a:pt x="33114" y="45368"/>
                    <a:pt x="31150" y="42188"/>
                  </a:cubicBezTo>
                  <a:cubicBezTo>
                    <a:pt x="29909" y="40198"/>
                    <a:pt x="28358" y="38414"/>
                    <a:pt x="27117" y="36450"/>
                  </a:cubicBezTo>
                  <a:cubicBezTo>
                    <a:pt x="23937" y="31538"/>
                    <a:pt x="22619" y="25696"/>
                    <a:pt x="21637" y="19905"/>
                  </a:cubicBezTo>
                  <a:cubicBezTo>
                    <a:pt x="21171" y="17062"/>
                    <a:pt x="20732" y="14141"/>
                    <a:pt x="21352" y="11349"/>
                  </a:cubicBezTo>
                  <a:cubicBezTo>
                    <a:pt x="21637" y="9979"/>
                    <a:pt x="22206" y="8686"/>
                    <a:pt x="22283" y="7290"/>
                  </a:cubicBezTo>
                  <a:cubicBezTo>
                    <a:pt x="22464" y="5093"/>
                    <a:pt x="21482" y="2844"/>
                    <a:pt x="19776" y="1474"/>
                  </a:cubicBezTo>
                  <a:cubicBezTo>
                    <a:pt x="18690" y="621"/>
                    <a:pt x="17016" y="1"/>
                    <a:pt x="15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0" name="Google Shape;22550;p68"/>
            <p:cNvSpPr/>
            <p:nvPr/>
          </p:nvSpPr>
          <p:spPr>
            <a:xfrm>
              <a:off x="4023935" y="3134292"/>
              <a:ext cx="471562" cy="756136"/>
            </a:xfrm>
            <a:custGeom>
              <a:avLst/>
              <a:gdLst/>
              <a:ahLst/>
              <a:cxnLst/>
              <a:rect l="l" t="t" r="r" b="b"/>
              <a:pathLst>
                <a:path w="42085" h="67482" extrusionOk="0">
                  <a:moveTo>
                    <a:pt x="15446" y="1"/>
                  </a:moveTo>
                  <a:cubicBezTo>
                    <a:pt x="13888" y="1"/>
                    <a:pt x="12460" y="621"/>
                    <a:pt x="11865" y="2237"/>
                  </a:cubicBezTo>
                  <a:cubicBezTo>
                    <a:pt x="11503" y="3193"/>
                    <a:pt x="11478" y="4176"/>
                    <a:pt x="11142" y="5158"/>
                  </a:cubicBezTo>
                  <a:cubicBezTo>
                    <a:pt x="10469" y="7148"/>
                    <a:pt x="8660" y="8648"/>
                    <a:pt x="6618" y="9268"/>
                  </a:cubicBezTo>
                  <a:cubicBezTo>
                    <a:pt x="5770" y="9504"/>
                    <a:pt x="4896" y="9611"/>
                    <a:pt x="4021" y="9611"/>
                  </a:cubicBezTo>
                  <a:cubicBezTo>
                    <a:pt x="2788" y="9611"/>
                    <a:pt x="1552" y="9398"/>
                    <a:pt x="388" y="9035"/>
                  </a:cubicBezTo>
                  <a:lnTo>
                    <a:pt x="388" y="9035"/>
                  </a:lnTo>
                  <a:cubicBezTo>
                    <a:pt x="0" y="11052"/>
                    <a:pt x="2120" y="12784"/>
                    <a:pt x="4188" y="13068"/>
                  </a:cubicBezTo>
                  <a:cubicBezTo>
                    <a:pt x="4608" y="13127"/>
                    <a:pt x="5031" y="13149"/>
                    <a:pt x="5454" y="13149"/>
                  </a:cubicBezTo>
                  <a:cubicBezTo>
                    <a:pt x="6835" y="13149"/>
                    <a:pt x="8229" y="12912"/>
                    <a:pt x="9605" y="12912"/>
                  </a:cubicBezTo>
                  <a:cubicBezTo>
                    <a:pt x="9859" y="12912"/>
                    <a:pt x="10113" y="12920"/>
                    <a:pt x="10366" y="12939"/>
                  </a:cubicBezTo>
                  <a:cubicBezTo>
                    <a:pt x="11116" y="12991"/>
                    <a:pt x="11891" y="13171"/>
                    <a:pt x="12460" y="13611"/>
                  </a:cubicBezTo>
                  <a:cubicBezTo>
                    <a:pt x="13106" y="14128"/>
                    <a:pt x="13416" y="14981"/>
                    <a:pt x="13597" y="15782"/>
                  </a:cubicBezTo>
                  <a:cubicBezTo>
                    <a:pt x="15097" y="21728"/>
                    <a:pt x="12718" y="27932"/>
                    <a:pt x="10211" y="33516"/>
                  </a:cubicBezTo>
                  <a:cubicBezTo>
                    <a:pt x="8427" y="37471"/>
                    <a:pt x="6514" y="41891"/>
                    <a:pt x="8040" y="45924"/>
                  </a:cubicBezTo>
                  <a:cubicBezTo>
                    <a:pt x="8582" y="47449"/>
                    <a:pt x="9591" y="48742"/>
                    <a:pt x="10340" y="50163"/>
                  </a:cubicBezTo>
                  <a:cubicBezTo>
                    <a:pt x="12305" y="53860"/>
                    <a:pt x="12641" y="58280"/>
                    <a:pt x="14916" y="61770"/>
                  </a:cubicBezTo>
                  <a:cubicBezTo>
                    <a:pt x="17355" y="65476"/>
                    <a:pt x="21800" y="67481"/>
                    <a:pt x="26237" y="67481"/>
                  </a:cubicBezTo>
                  <a:cubicBezTo>
                    <a:pt x="27866" y="67481"/>
                    <a:pt x="29493" y="67211"/>
                    <a:pt x="31020" y="66656"/>
                  </a:cubicBezTo>
                  <a:cubicBezTo>
                    <a:pt x="36708" y="64614"/>
                    <a:pt x="40792" y="59185"/>
                    <a:pt x="42084" y="53265"/>
                  </a:cubicBezTo>
                  <a:lnTo>
                    <a:pt x="42084" y="53265"/>
                  </a:lnTo>
                  <a:cubicBezTo>
                    <a:pt x="41774" y="53369"/>
                    <a:pt x="41490" y="53498"/>
                    <a:pt x="41154" y="53601"/>
                  </a:cubicBezTo>
                  <a:cubicBezTo>
                    <a:pt x="41671" y="52076"/>
                    <a:pt x="41904" y="50448"/>
                    <a:pt x="41800" y="48871"/>
                  </a:cubicBezTo>
                  <a:lnTo>
                    <a:pt x="41800" y="48871"/>
                  </a:lnTo>
                  <a:cubicBezTo>
                    <a:pt x="40197" y="50784"/>
                    <a:pt x="37897" y="52102"/>
                    <a:pt x="35441" y="52516"/>
                  </a:cubicBezTo>
                  <a:cubicBezTo>
                    <a:pt x="34303" y="48974"/>
                    <a:pt x="33140" y="45381"/>
                    <a:pt x="31176" y="42227"/>
                  </a:cubicBezTo>
                  <a:cubicBezTo>
                    <a:pt x="29935" y="40211"/>
                    <a:pt x="28384" y="38427"/>
                    <a:pt x="27143" y="36463"/>
                  </a:cubicBezTo>
                  <a:cubicBezTo>
                    <a:pt x="23963" y="31551"/>
                    <a:pt x="22645" y="25709"/>
                    <a:pt x="21663" y="19918"/>
                  </a:cubicBezTo>
                  <a:cubicBezTo>
                    <a:pt x="21197" y="17075"/>
                    <a:pt x="20758" y="14154"/>
                    <a:pt x="21378" y="11362"/>
                  </a:cubicBezTo>
                  <a:cubicBezTo>
                    <a:pt x="21663" y="9992"/>
                    <a:pt x="22231" y="8699"/>
                    <a:pt x="22309" y="7303"/>
                  </a:cubicBezTo>
                  <a:cubicBezTo>
                    <a:pt x="22490" y="5106"/>
                    <a:pt x="21508" y="2857"/>
                    <a:pt x="19801" y="1487"/>
                  </a:cubicBezTo>
                  <a:cubicBezTo>
                    <a:pt x="18690" y="621"/>
                    <a:pt x="17003" y="1"/>
                    <a:pt x="154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1" name="Google Shape;22551;p68"/>
            <p:cNvSpPr/>
            <p:nvPr/>
          </p:nvSpPr>
          <p:spPr>
            <a:xfrm>
              <a:off x="4023935" y="3134437"/>
              <a:ext cx="471271" cy="740370"/>
            </a:xfrm>
            <a:custGeom>
              <a:avLst/>
              <a:gdLst/>
              <a:ahLst/>
              <a:cxnLst/>
              <a:rect l="l" t="t" r="r" b="b"/>
              <a:pathLst>
                <a:path w="42059" h="66075" extrusionOk="0">
                  <a:moveTo>
                    <a:pt x="15465" y="1"/>
                  </a:moveTo>
                  <a:cubicBezTo>
                    <a:pt x="13914" y="1"/>
                    <a:pt x="12486" y="621"/>
                    <a:pt x="11891" y="2250"/>
                  </a:cubicBezTo>
                  <a:cubicBezTo>
                    <a:pt x="11529" y="3206"/>
                    <a:pt x="11503" y="4188"/>
                    <a:pt x="11167" y="5171"/>
                  </a:cubicBezTo>
                  <a:cubicBezTo>
                    <a:pt x="10495" y="7161"/>
                    <a:pt x="8686" y="8661"/>
                    <a:pt x="6644" y="9281"/>
                  </a:cubicBezTo>
                  <a:cubicBezTo>
                    <a:pt x="5807" y="9517"/>
                    <a:pt x="4939" y="9624"/>
                    <a:pt x="4066" y="9624"/>
                  </a:cubicBezTo>
                  <a:cubicBezTo>
                    <a:pt x="2835" y="9624"/>
                    <a:pt x="1593" y="9411"/>
                    <a:pt x="414" y="9048"/>
                  </a:cubicBezTo>
                  <a:lnTo>
                    <a:pt x="414" y="9048"/>
                  </a:lnTo>
                  <a:cubicBezTo>
                    <a:pt x="0" y="11013"/>
                    <a:pt x="2120" y="12693"/>
                    <a:pt x="4162" y="13029"/>
                  </a:cubicBezTo>
                  <a:cubicBezTo>
                    <a:pt x="4582" y="13088"/>
                    <a:pt x="5005" y="13110"/>
                    <a:pt x="5429" y="13110"/>
                  </a:cubicBezTo>
                  <a:cubicBezTo>
                    <a:pt x="6809" y="13110"/>
                    <a:pt x="8203" y="12873"/>
                    <a:pt x="9579" y="12873"/>
                  </a:cubicBezTo>
                  <a:cubicBezTo>
                    <a:pt x="9834" y="12873"/>
                    <a:pt x="10087" y="12881"/>
                    <a:pt x="10340" y="12900"/>
                  </a:cubicBezTo>
                  <a:cubicBezTo>
                    <a:pt x="11090" y="12952"/>
                    <a:pt x="11865" y="13133"/>
                    <a:pt x="12434" y="13572"/>
                  </a:cubicBezTo>
                  <a:cubicBezTo>
                    <a:pt x="12770" y="13831"/>
                    <a:pt x="12977" y="14193"/>
                    <a:pt x="13184" y="14580"/>
                  </a:cubicBezTo>
                  <a:cubicBezTo>
                    <a:pt x="13715" y="14685"/>
                    <a:pt x="14256" y="14737"/>
                    <a:pt x="14797" y="14737"/>
                  </a:cubicBezTo>
                  <a:cubicBezTo>
                    <a:pt x="15732" y="14737"/>
                    <a:pt x="16668" y="14581"/>
                    <a:pt x="17552" y="14270"/>
                  </a:cubicBezTo>
                  <a:lnTo>
                    <a:pt x="17552" y="14270"/>
                  </a:lnTo>
                  <a:cubicBezTo>
                    <a:pt x="16570" y="15873"/>
                    <a:pt x="16053" y="17734"/>
                    <a:pt x="16079" y="19569"/>
                  </a:cubicBezTo>
                  <a:cubicBezTo>
                    <a:pt x="16131" y="21224"/>
                    <a:pt x="16518" y="23007"/>
                    <a:pt x="15640" y="24403"/>
                  </a:cubicBezTo>
                  <a:cubicBezTo>
                    <a:pt x="15148" y="23938"/>
                    <a:pt x="14916" y="23266"/>
                    <a:pt x="15045" y="22620"/>
                  </a:cubicBezTo>
                  <a:lnTo>
                    <a:pt x="15045" y="22620"/>
                  </a:lnTo>
                  <a:cubicBezTo>
                    <a:pt x="14761" y="23240"/>
                    <a:pt x="15097" y="23964"/>
                    <a:pt x="15045" y="24688"/>
                  </a:cubicBezTo>
                  <a:cubicBezTo>
                    <a:pt x="15045" y="25227"/>
                    <a:pt x="14567" y="25813"/>
                    <a:pt x="14123" y="25813"/>
                  </a:cubicBezTo>
                  <a:cubicBezTo>
                    <a:pt x="13992" y="25813"/>
                    <a:pt x="13864" y="25762"/>
                    <a:pt x="13752" y="25644"/>
                  </a:cubicBezTo>
                  <a:cubicBezTo>
                    <a:pt x="12279" y="30685"/>
                    <a:pt x="10780" y="35829"/>
                    <a:pt x="10986" y="41077"/>
                  </a:cubicBezTo>
                  <a:cubicBezTo>
                    <a:pt x="11116" y="44980"/>
                    <a:pt x="12201" y="48832"/>
                    <a:pt x="14114" y="52244"/>
                  </a:cubicBezTo>
                  <a:cubicBezTo>
                    <a:pt x="13623" y="52193"/>
                    <a:pt x="13158" y="52167"/>
                    <a:pt x="12667" y="52089"/>
                  </a:cubicBezTo>
                  <a:lnTo>
                    <a:pt x="12667" y="52089"/>
                  </a:lnTo>
                  <a:cubicBezTo>
                    <a:pt x="14088" y="53666"/>
                    <a:pt x="15536" y="55269"/>
                    <a:pt x="16958" y="56846"/>
                  </a:cubicBezTo>
                  <a:cubicBezTo>
                    <a:pt x="16699" y="56906"/>
                    <a:pt x="16435" y="56938"/>
                    <a:pt x="16172" y="56938"/>
                  </a:cubicBezTo>
                  <a:cubicBezTo>
                    <a:pt x="15645" y="56938"/>
                    <a:pt x="15123" y="56811"/>
                    <a:pt x="14657" y="56535"/>
                  </a:cubicBezTo>
                  <a:lnTo>
                    <a:pt x="14657" y="56535"/>
                  </a:lnTo>
                  <a:cubicBezTo>
                    <a:pt x="15614" y="58836"/>
                    <a:pt x="16984" y="61008"/>
                    <a:pt x="18974" y="62507"/>
                  </a:cubicBezTo>
                  <a:cubicBezTo>
                    <a:pt x="20414" y="63587"/>
                    <a:pt x="22214" y="64264"/>
                    <a:pt x="24020" y="64264"/>
                  </a:cubicBezTo>
                  <a:cubicBezTo>
                    <a:pt x="24678" y="64264"/>
                    <a:pt x="25337" y="64174"/>
                    <a:pt x="25980" y="63980"/>
                  </a:cubicBezTo>
                  <a:lnTo>
                    <a:pt x="25980" y="63980"/>
                  </a:lnTo>
                  <a:cubicBezTo>
                    <a:pt x="25695" y="64782"/>
                    <a:pt x="25049" y="65454"/>
                    <a:pt x="24222" y="65764"/>
                  </a:cubicBezTo>
                  <a:cubicBezTo>
                    <a:pt x="26031" y="65738"/>
                    <a:pt x="27893" y="65273"/>
                    <a:pt x="29469" y="64446"/>
                  </a:cubicBezTo>
                  <a:lnTo>
                    <a:pt x="29469" y="64446"/>
                  </a:lnTo>
                  <a:cubicBezTo>
                    <a:pt x="29185" y="65144"/>
                    <a:pt x="28591" y="65764"/>
                    <a:pt x="27893" y="66074"/>
                  </a:cubicBezTo>
                  <a:cubicBezTo>
                    <a:pt x="31434" y="65661"/>
                    <a:pt x="34252" y="62507"/>
                    <a:pt x="37742" y="61938"/>
                  </a:cubicBezTo>
                  <a:cubicBezTo>
                    <a:pt x="39861" y="59482"/>
                    <a:pt x="41386" y="56458"/>
                    <a:pt x="42059" y="53252"/>
                  </a:cubicBezTo>
                  <a:lnTo>
                    <a:pt x="42059" y="53252"/>
                  </a:lnTo>
                  <a:cubicBezTo>
                    <a:pt x="41748" y="53356"/>
                    <a:pt x="41464" y="53485"/>
                    <a:pt x="41128" y="53563"/>
                  </a:cubicBezTo>
                  <a:cubicBezTo>
                    <a:pt x="41645" y="52063"/>
                    <a:pt x="41878" y="50435"/>
                    <a:pt x="41774" y="48858"/>
                  </a:cubicBezTo>
                  <a:lnTo>
                    <a:pt x="41774" y="48858"/>
                  </a:lnTo>
                  <a:cubicBezTo>
                    <a:pt x="40172" y="50771"/>
                    <a:pt x="37871" y="52089"/>
                    <a:pt x="35415" y="52503"/>
                  </a:cubicBezTo>
                  <a:cubicBezTo>
                    <a:pt x="34278" y="48961"/>
                    <a:pt x="33114" y="45368"/>
                    <a:pt x="31150" y="42188"/>
                  </a:cubicBezTo>
                  <a:cubicBezTo>
                    <a:pt x="29909" y="40198"/>
                    <a:pt x="28358" y="38414"/>
                    <a:pt x="27117" y="36450"/>
                  </a:cubicBezTo>
                  <a:cubicBezTo>
                    <a:pt x="23937" y="31538"/>
                    <a:pt x="22619" y="25696"/>
                    <a:pt x="21637" y="19905"/>
                  </a:cubicBezTo>
                  <a:cubicBezTo>
                    <a:pt x="21171" y="17062"/>
                    <a:pt x="20732" y="14141"/>
                    <a:pt x="21352" y="11349"/>
                  </a:cubicBezTo>
                  <a:cubicBezTo>
                    <a:pt x="21637" y="9979"/>
                    <a:pt x="22206" y="8686"/>
                    <a:pt x="22283" y="7290"/>
                  </a:cubicBezTo>
                  <a:cubicBezTo>
                    <a:pt x="22464" y="5093"/>
                    <a:pt x="21482" y="2844"/>
                    <a:pt x="19776" y="1474"/>
                  </a:cubicBezTo>
                  <a:cubicBezTo>
                    <a:pt x="18690" y="621"/>
                    <a:pt x="17016" y="1"/>
                    <a:pt x="15465" y="1"/>
                  </a:cubicBezTo>
                  <a:close/>
                </a:path>
              </a:pathLst>
            </a:custGeom>
            <a:solidFill>
              <a:srgbClr val="FFFFFF">
                <a:alpha val="387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2" name="Google Shape;22552;p68"/>
            <p:cNvSpPr/>
            <p:nvPr/>
          </p:nvSpPr>
          <p:spPr>
            <a:xfrm>
              <a:off x="4023935" y="3195560"/>
              <a:ext cx="195807" cy="90962"/>
            </a:xfrm>
            <a:custGeom>
              <a:avLst/>
              <a:gdLst/>
              <a:ahLst/>
              <a:cxnLst/>
              <a:rect l="l" t="t" r="r" b="b"/>
              <a:pathLst>
                <a:path w="17475" h="8118" extrusionOk="0">
                  <a:moveTo>
                    <a:pt x="11012" y="0"/>
                  </a:moveTo>
                  <a:cubicBezTo>
                    <a:pt x="10263" y="1861"/>
                    <a:pt x="8531" y="3180"/>
                    <a:pt x="6618" y="3748"/>
                  </a:cubicBezTo>
                  <a:cubicBezTo>
                    <a:pt x="5769" y="3995"/>
                    <a:pt x="4894" y="4104"/>
                    <a:pt x="4018" y="4104"/>
                  </a:cubicBezTo>
                  <a:cubicBezTo>
                    <a:pt x="2785" y="4104"/>
                    <a:pt x="1551" y="3889"/>
                    <a:pt x="388" y="3542"/>
                  </a:cubicBezTo>
                  <a:lnTo>
                    <a:pt x="388" y="3542"/>
                  </a:lnTo>
                  <a:cubicBezTo>
                    <a:pt x="0" y="5558"/>
                    <a:pt x="2120" y="7290"/>
                    <a:pt x="4188" y="7574"/>
                  </a:cubicBezTo>
                  <a:cubicBezTo>
                    <a:pt x="4594" y="7631"/>
                    <a:pt x="5003" y="7653"/>
                    <a:pt x="5413" y="7653"/>
                  </a:cubicBezTo>
                  <a:cubicBezTo>
                    <a:pt x="6780" y="7653"/>
                    <a:pt x="8162" y="7410"/>
                    <a:pt x="9527" y="7410"/>
                  </a:cubicBezTo>
                  <a:cubicBezTo>
                    <a:pt x="9807" y="7410"/>
                    <a:pt x="10087" y="7420"/>
                    <a:pt x="10366" y="7445"/>
                  </a:cubicBezTo>
                  <a:cubicBezTo>
                    <a:pt x="11116" y="7497"/>
                    <a:pt x="11891" y="7652"/>
                    <a:pt x="12460" y="8117"/>
                  </a:cubicBezTo>
                  <a:cubicBezTo>
                    <a:pt x="13701" y="7962"/>
                    <a:pt x="14890" y="7781"/>
                    <a:pt x="16131" y="7574"/>
                  </a:cubicBezTo>
                  <a:cubicBezTo>
                    <a:pt x="16699" y="7445"/>
                    <a:pt x="17475" y="6876"/>
                    <a:pt x="17087" y="6411"/>
                  </a:cubicBezTo>
                  <a:cubicBezTo>
                    <a:pt x="16958" y="6230"/>
                    <a:pt x="16725" y="6178"/>
                    <a:pt x="16544" y="6152"/>
                  </a:cubicBezTo>
                  <a:cubicBezTo>
                    <a:pt x="14735" y="5687"/>
                    <a:pt x="13158" y="4395"/>
                    <a:pt x="12305" y="2714"/>
                  </a:cubicBezTo>
                  <a:cubicBezTo>
                    <a:pt x="11917" y="1939"/>
                    <a:pt x="11684" y="1112"/>
                    <a:pt x="11271" y="362"/>
                  </a:cubicBezTo>
                  <a:cubicBezTo>
                    <a:pt x="11193" y="233"/>
                    <a:pt x="11116" y="129"/>
                    <a:pt x="110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3" name="Google Shape;22553;p68"/>
            <p:cNvSpPr/>
            <p:nvPr/>
          </p:nvSpPr>
          <p:spPr>
            <a:xfrm>
              <a:off x="4170788" y="3209175"/>
              <a:ext cx="18253" cy="17962"/>
            </a:xfrm>
            <a:custGeom>
              <a:avLst/>
              <a:gdLst/>
              <a:ahLst/>
              <a:cxnLst/>
              <a:rect l="l" t="t" r="r" b="b"/>
              <a:pathLst>
                <a:path w="1629" h="1603" extrusionOk="0">
                  <a:moveTo>
                    <a:pt x="827" y="0"/>
                  </a:moveTo>
                  <a:cubicBezTo>
                    <a:pt x="362" y="0"/>
                    <a:pt x="0" y="336"/>
                    <a:pt x="0" y="801"/>
                  </a:cubicBezTo>
                  <a:cubicBezTo>
                    <a:pt x="0" y="1241"/>
                    <a:pt x="362" y="1603"/>
                    <a:pt x="827" y="1603"/>
                  </a:cubicBezTo>
                  <a:cubicBezTo>
                    <a:pt x="1267" y="1603"/>
                    <a:pt x="1629" y="1241"/>
                    <a:pt x="1629" y="801"/>
                  </a:cubicBezTo>
                  <a:cubicBezTo>
                    <a:pt x="1629" y="336"/>
                    <a:pt x="1267" y="0"/>
                    <a:pt x="8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4" name="Google Shape;22554;p68"/>
            <p:cNvSpPr/>
            <p:nvPr/>
          </p:nvSpPr>
          <p:spPr>
            <a:xfrm>
              <a:off x="4160065" y="3486409"/>
              <a:ext cx="294299" cy="357518"/>
            </a:xfrm>
            <a:custGeom>
              <a:avLst/>
              <a:gdLst/>
              <a:ahLst/>
              <a:cxnLst/>
              <a:rect l="l" t="t" r="r" b="b"/>
              <a:pathLst>
                <a:path w="26265" h="31907" extrusionOk="0">
                  <a:moveTo>
                    <a:pt x="4916" y="1"/>
                  </a:moveTo>
                  <a:cubicBezTo>
                    <a:pt x="4257" y="1"/>
                    <a:pt x="3611" y="121"/>
                    <a:pt x="2999" y="410"/>
                  </a:cubicBezTo>
                  <a:cubicBezTo>
                    <a:pt x="828" y="1444"/>
                    <a:pt x="130" y="4236"/>
                    <a:pt x="104" y="6640"/>
                  </a:cubicBezTo>
                  <a:cubicBezTo>
                    <a:pt x="1" y="12689"/>
                    <a:pt x="2457" y="18583"/>
                    <a:pt x="5817" y="23624"/>
                  </a:cubicBezTo>
                  <a:cubicBezTo>
                    <a:pt x="7213" y="25692"/>
                    <a:pt x="8842" y="27760"/>
                    <a:pt x="11168" y="28639"/>
                  </a:cubicBezTo>
                  <a:cubicBezTo>
                    <a:pt x="11427" y="28406"/>
                    <a:pt x="11556" y="28045"/>
                    <a:pt x="11504" y="27683"/>
                  </a:cubicBezTo>
                  <a:lnTo>
                    <a:pt x="11504" y="27683"/>
                  </a:lnTo>
                  <a:cubicBezTo>
                    <a:pt x="13916" y="29747"/>
                    <a:pt x="16640" y="31906"/>
                    <a:pt x="19789" y="31906"/>
                  </a:cubicBezTo>
                  <a:cubicBezTo>
                    <a:pt x="19913" y="31906"/>
                    <a:pt x="20038" y="31903"/>
                    <a:pt x="20164" y="31896"/>
                  </a:cubicBezTo>
                  <a:cubicBezTo>
                    <a:pt x="19673" y="30785"/>
                    <a:pt x="18794" y="29854"/>
                    <a:pt x="17760" y="29285"/>
                  </a:cubicBezTo>
                  <a:lnTo>
                    <a:pt x="17760" y="29285"/>
                  </a:lnTo>
                  <a:cubicBezTo>
                    <a:pt x="19378" y="30028"/>
                    <a:pt x="21165" y="30420"/>
                    <a:pt x="22945" y="30420"/>
                  </a:cubicBezTo>
                  <a:cubicBezTo>
                    <a:pt x="23581" y="30420"/>
                    <a:pt x="24216" y="30370"/>
                    <a:pt x="24843" y="30268"/>
                  </a:cubicBezTo>
                  <a:cubicBezTo>
                    <a:pt x="24432" y="28828"/>
                    <a:pt x="23279" y="27644"/>
                    <a:pt x="21868" y="27174"/>
                  </a:cubicBezTo>
                  <a:lnTo>
                    <a:pt x="21868" y="27174"/>
                  </a:lnTo>
                  <a:cubicBezTo>
                    <a:pt x="22397" y="27347"/>
                    <a:pt x="22950" y="27428"/>
                    <a:pt x="23504" y="27428"/>
                  </a:cubicBezTo>
                  <a:cubicBezTo>
                    <a:pt x="23918" y="27428"/>
                    <a:pt x="24334" y="27383"/>
                    <a:pt x="24740" y="27295"/>
                  </a:cubicBezTo>
                  <a:cubicBezTo>
                    <a:pt x="25127" y="27217"/>
                    <a:pt x="25593" y="27088"/>
                    <a:pt x="25774" y="26726"/>
                  </a:cubicBezTo>
                  <a:cubicBezTo>
                    <a:pt x="26265" y="25873"/>
                    <a:pt x="25179" y="25098"/>
                    <a:pt x="24481" y="24425"/>
                  </a:cubicBezTo>
                  <a:cubicBezTo>
                    <a:pt x="23576" y="23547"/>
                    <a:pt x="23266" y="22228"/>
                    <a:pt x="23240" y="20936"/>
                  </a:cubicBezTo>
                  <a:cubicBezTo>
                    <a:pt x="22103" y="17420"/>
                    <a:pt x="20940" y="13853"/>
                    <a:pt x="19001" y="10725"/>
                  </a:cubicBezTo>
                  <a:cubicBezTo>
                    <a:pt x="17760" y="8734"/>
                    <a:pt x="16209" y="6951"/>
                    <a:pt x="14968" y="4960"/>
                  </a:cubicBezTo>
                  <a:cubicBezTo>
                    <a:pt x="14787" y="4676"/>
                    <a:pt x="14606" y="4417"/>
                    <a:pt x="14451" y="4133"/>
                  </a:cubicBezTo>
                  <a:cubicBezTo>
                    <a:pt x="12719" y="3021"/>
                    <a:pt x="10961" y="2039"/>
                    <a:pt x="9074" y="1160"/>
                  </a:cubicBezTo>
                  <a:cubicBezTo>
                    <a:pt x="7773" y="545"/>
                    <a:pt x="6316" y="1"/>
                    <a:pt x="4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5" name="Google Shape;22555;p68"/>
            <p:cNvSpPr/>
            <p:nvPr/>
          </p:nvSpPr>
          <p:spPr>
            <a:xfrm>
              <a:off x="4162093" y="3486924"/>
              <a:ext cx="269099" cy="302535"/>
            </a:xfrm>
            <a:custGeom>
              <a:avLst/>
              <a:gdLst/>
              <a:ahLst/>
              <a:cxnLst/>
              <a:rect l="l" t="t" r="r" b="b"/>
              <a:pathLst>
                <a:path w="24016" h="27000" extrusionOk="0">
                  <a:moveTo>
                    <a:pt x="4868" y="0"/>
                  </a:moveTo>
                  <a:cubicBezTo>
                    <a:pt x="4199" y="0"/>
                    <a:pt x="3543" y="122"/>
                    <a:pt x="2922" y="416"/>
                  </a:cubicBezTo>
                  <a:cubicBezTo>
                    <a:pt x="750" y="1450"/>
                    <a:pt x="52" y="4216"/>
                    <a:pt x="1" y="6646"/>
                  </a:cubicBezTo>
                  <a:cubicBezTo>
                    <a:pt x="1" y="7396"/>
                    <a:pt x="52" y="8171"/>
                    <a:pt x="104" y="8895"/>
                  </a:cubicBezTo>
                  <a:cubicBezTo>
                    <a:pt x="699" y="12721"/>
                    <a:pt x="2017" y="16392"/>
                    <a:pt x="3956" y="19752"/>
                  </a:cubicBezTo>
                  <a:cubicBezTo>
                    <a:pt x="4165" y="20128"/>
                    <a:pt x="4559" y="20555"/>
                    <a:pt x="4948" y="20555"/>
                  </a:cubicBezTo>
                  <a:cubicBezTo>
                    <a:pt x="5041" y="20555"/>
                    <a:pt x="5133" y="20531"/>
                    <a:pt x="5222" y="20476"/>
                  </a:cubicBezTo>
                  <a:cubicBezTo>
                    <a:pt x="5556" y="19553"/>
                    <a:pt x="5635" y="18476"/>
                    <a:pt x="5409" y="17525"/>
                  </a:cubicBezTo>
                  <a:lnTo>
                    <a:pt x="5409" y="17525"/>
                  </a:lnTo>
                  <a:cubicBezTo>
                    <a:pt x="5826" y="19249"/>
                    <a:pt x="6909" y="20842"/>
                    <a:pt x="8350" y="21872"/>
                  </a:cubicBezTo>
                  <a:cubicBezTo>
                    <a:pt x="8609" y="21019"/>
                    <a:pt x="8661" y="20114"/>
                    <a:pt x="8583" y="19235"/>
                  </a:cubicBezTo>
                  <a:lnTo>
                    <a:pt x="8583" y="19235"/>
                  </a:lnTo>
                  <a:cubicBezTo>
                    <a:pt x="9643" y="21924"/>
                    <a:pt x="11427" y="24328"/>
                    <a:pt x="13676" y="26137"/>
                  </a:cubicBezTo>
                  <a:cubicBezTo>
                    <a:pt x="14233" y="26587"/>
                    <a:pt x="14966" y="26999"/>
                    <a:pt x="15648" y="26999"/>
                  </a:cubicBezTo>
                  <a:cubicBezTo>
                    <a:pt x="15946" y="26999"/>
                    <a:pt x="16234" y="26920"/>
                    <a:pt x="16493" y="26732"/>
                  </a:cubicBezTo>
                  <a:cubicBezTo>
                    <a:pt x="17424" y="26034"/>
                    <a:pt x="16984" y="24586"/>
                    <a:pt x="16416" y="23501"/>
                  </a:cubicBezTo>
                  <a:lnTo>
                    <a:pt x="16416" y="23501"/>
                  </a:lnTo>
                  <a:cubicBezTo>
                    <a:pt x="17243" y="24509"/>
                    <a:pt x="18458" y="25181"/>
                    <a:pt x="19750" y="25310"/>
                  </a:cubicBezTo>
                  <a:cubicBezTo>
                    <a:pt x="19207" y="23578"/>
                    <a:pt x="18458" y="21898"/>
                    <a:pt x="17553" y="20321"/>
                  </a:cubicBezTo>
                  <a:lnTo>
                    <a:pt x="17553" y="20321"/>
                  </a:lnTo>
                  <a:cubicBezTo>
                    <a:pt x="18794" y="22079"/>
                    <a:pt x="20733" y="23345"/>
                    <a:pt x="22852" y="23811"/>
                  </a:cubicBezTo>
                  <a:cubicBezTo>
                    <a:pt x="23240" y="23862"/>
                    <a:pt x="23628" y="23940"/>
                    <a:pt x="24016" y="23966"/>
                  </a:cubicBezTo>
                  <a:cubicBezTo>
                    <a:pt x="23395" y="23113"/>
                    <a:pt x="23137" y="22001"/>
                    <a:pt x="23137" y="20916"/>
                  </a:cubicBezTo>
                  <a:cubicBezTo>
                    <a:pt x="22025" y="17400"/>
                    <a:pt x="20862" y="13858"/>
                    <a:pt x="18923" y="10705"/>
                  </a:cubicBezTo>
                  <a:cubicBezTo>
                    <a:pt x="17682" y="8714"/>
                    <a:pt x="16131" y="6930"/>
                    <a:pt x="14865" y="4966"/>
                  </a:cubicBezTo>
                  <a:cubicBezTo>
                    <a:pt x="14710" y="4681"/>
                    <a:pt x="14529" y="4423"/>
                    <a:pt x="14348" y="4113"/>
                  </a:cubicBezTo>
                  <a:cubicBezTo>
                    <a:pt x="12642" y="3027"/>
                    <a:pt x="10858" y="2019"/>
                    <a:pt x="8997" y="1140"/>
                  </a:cubicBezTo>
                  <a:cubicBezTo>
                    <a:pt x="7705" y="529"/>
                    <a:pt x="6259" y="0"/>
                    <a:pt x="48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6" name="Google Shape;22556;p68"/>
            <p:cNvSpPr/>
            <p:nvPr/>
          </p:nvSpPr>
          <p:spPr>
            <a:xfrm>
              <a:off x="4027700" y="3195560"/>
              <a:ext cx="192334" cy="84587"/>
            </a:xfrm>
            <a:custGeom>
              <a:avLst/>
              <a:gdLst/>
              <a:ahLst/>
              <a:cxnLst/>
              <a:rect l="l" t="t" r="r" b="b"/>
              <a:pathLst>
                <a:path w="17165" h="7549" extrusionOk="0">
                  <a:moveTo>
                    <a:pt x="10702" y="0"/>
                  </a:moveTo>
                  <a:cubicBezTo>
                    <a:pt x="9952" y="1861"/>
                    <a:pt x="8221" y="3180"/>
                    <a:pt x="6308" y="3748"/>
                  </a:cubicBezTo>
                  <a:cubicBezTo>
                    <a:pt x="5459" y="3995"/>
                    <a:pt x="4584" y="4104"/>
                    <a:pt x="3707" y="4104"/>
                  </a:cubicBezTo>
                  <a:cubicBezTo>
                    <a:pt x="2475" y="4104"/>
                    <a:pt x="1241" y="3889"/>
                    <a:pt x="78" y="3542"/>
                  </a:cubicBezTo>
                  <a:cubicBezTo>
                    <a:pt x="0" y="3852"/>
                    <a:pt x="0" y="4188"/>
                    <a:pt x="78" y="4498"/>
                  </a:cubicBezTo>
                  <a:cubicBezTo>
                    <a:pt x="1370" y="5816"/>
                    <a:pt x="3257" y="6669"/>
                    <a:pt x="5015" y="6669"/>
                  </a:cubicBezTo>
                  <a:cubicBezTo>
                    <a:pt x="6282" y="6669"/>
                    <a:pt x="7548" y="6308"/>
                    <a:pt x="8841" y="6282"/>
                  </a:cubicBezTo>
                  <a:cubicBezTo>
                    <a:pt x="9978" y="6282"/>
                    <a:pt x="11064" y="6514"/>
                    <a:pt x="12150" y="6773"/>
                  </a:cubicBezTo>
                  <a:cubicBezTo>
                    <a:pt x="13313" y="7031"/>
                    <a:pt x="14502" y="7290"/>
                    <a:pt x="15691" y="7548"/>
                  </a:cubicBezTo>
                  <a:lnTo>
                    <a:pt x="15769" y="7548"/>
                  </a:lnTo>
                  <a:cubicBezTo>
                    <a:pt x="16389" y="7445"/>
                    <a:pt x="17165" y="6902"/>
                    <a:pt x="16777" y="6411"/>
                  </a:cubicBezTo>
                  <a:cubicBezTo>
                    <a:pt x="16648" y="6256"/>
                    <a:pt x="16415" y="6178"/>
                    <a:pt x="16234" y="6152"/>
                  </a:cubicBezTo>
                  <a:cubicBezTo>
                    <a:pt x="14425" y="5687"/>
                    <a:pt x="12848" y="4395"/>
                    <a:pt x="11995" y="2714"/>
                  </a:cubicBezTo>
                  <a:cubicBezTo>
                    <a:pt x="11607" y="1939"/>
                    <a:pt x="11374" y="1112"/>
                    <a:pt x="10961" y="362"/>
                  </a:cubicBezTo>
                  <a:cubicBezTo>
                    <a:pt x="10909" y="233"/>
                    <a:pt x="10806" y="129"/>
                    <a:pt x="10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57" name="Google Shape;22557;p68"/>
          <p:cNvGrpSpPr/>
          <p:nvPr/>
        </p:nvGrpSpPr>
        <p:grpSpPr>
          <a:xfrm>
            <a:off x="1275873" y="3222770"/>
            <a:ext cx="1278597" cy="911776"/>
            <a:chOff x="1752760" y="3332855"/>
            <a:chExt cx="974689" cy="695057"/>
          </a:xfrm>
        </p:grpSpPr>
        <p:sp>
          <p:nvSpPr>
            <p:cNvPr id="22558" name="Google Shape;22558;p68"/>
            <p:cNvSpPr/>
            <p:nvPr/>
          </p:nvSpPr>
          <p:spPr>
            <a:xfrm>
              <a:off x="1994047" y="3578379"/>
              <a:ext cx="130068" cy="368544"/>
            </a:xfrm>
            <a:custGeom>
              <a:avLst/>
              <a:gdLst/>
              <a:ahLst/>
              <a:cxnLst/>
              <a:rect l="l" t="t" r="r" b="b"/>
              <a:pathLst>
                <a:path w="11608" h="32891" extrusionOk="0">
                  <a:moveTo>
                    <a:pt x="6322" y="0"/>
                  </a:moveTo>
                  <a:cubicBezTo>
                    <a:pt x="4868" y="0"/>
                    <a:pt x="3480" y="772"/>
                    <a:pt x="2482" y="1819"/>
                  </a:cubicBezTo>
                  <a:cubicBezTo>
                    <a:pt x="1422" y="2905"/>
                    <a:pt x="544" y="2749"/>
                    <a:pt x="363" y="4300"/>
                  </a:cubicBezTo>
                  <a:cubicBezTo>
                    <a:pt x="1" y="6730"/>
                    <a:pt x="1448" y="8979"/>
                    <a:pt x="2870" y="10944"/>
                  </a:cubicBezTo>
                  <a:cubicBezTo>
                    <a:pt x="4292" y="12909"/>
                    <a:pt x="5843" y="15080"/>
                    <a:pt x="5714" y="17510"/>
                  </a:cubicBezTo>
                  <a:cubicBezTo>
                    <a:pt x="5688" y="18441"/>
                    <a:pt x="5429" y="19475"/>
                    <a:pt x="5998" y="20198"/>
                  </a:cubicBezTo>
                  <a:cubicBezTo>
                    <a:pt x="6205" y="20431"/>
                    <a:pt x="6437" y="20612"/>
                    <a:pt x="6593" y="20845"/>
                  </a:cubicBezTo>
                  <a:cubicBezTo>
                    <a:pt x="6877" y="21232"/>
                    <a:pt x="6877" y="21749"/>
                    <a:pt x="6877" y="22241"/>
                  </a:cubicBezTo>
                  <a:cubicBezTo>
                    <a:pt x="6903" y="23947"/>
                    <a:pt x="6877" y="25808"/>
                    <a:pt x="5739" y="27152"/>
                  </a:cubicBezTo>
                  <a:cubicBezTo>
                    <a:pt x="5429" y="27488"/>
                    <a:pt x="5042" y="27824"/>
                    <a:pt x="4886" y="28264"/>
                  </a:cubicBezTo>
                  <a:cubicBezTo>
                    <a:pt x="4705" y="28729"/>
                    <a:pt x="4912" y="29349"/>
                    <a:pt x="5403" y="29375"/>
                  </a:cubicBezTo>
                  <a:cubicBezTo>
                    <a:pt x="4912" y="30383"/>
                    <a:pt x="3904" y="30952"/>
                    <a:pt x="2896" y="31547"/>
                  </a:cubicBezTo>
                  <a:cubicBezTo>
                    <a:pt x="3258" y="31598"/>
                    <a:pt x="3646" y="31702"/>
                    <a:pt x="3982" y="31857"/>
                  </a:cubicBezTo>
                  <a:cubicBezTo>
                    <a:pt x="4628" y="32115"/>
                    <a:pt x="5197" y="32529"/>
                    <a:pt x="5869" y="32762"/>
                  </a:cubicBezTo>
                  <a:cubicBezTo>
                    <a:pt x="6050" y="32813"/>
                    <a:pt x="6205" y="32865"/>
                    <a:pt x="6360" y="32891"/>
                  </a:cubicBezTo>
                  <a:lnTo>
                    <a:pt x="6360" y="32684"/>
                  </a:lnTo>
                  <a:cubicBezTo>
                    <a:pt x="6308" y="31960"/>
                    <a:pt x="5791" y="31133"/>
                    <a:pt x="6205" y="30539"/>
                  </a:cubicBezTo>
                  <a:cubicBezTo>
                    <a:pt x="6593" y="29944"/>
                    <a:pt x="7523" y="30022"/>
                    <a:pt x="7911" y="29453"/>
                  </a:cubicBezTo>
                  <a:cubicBezTo>
                    <a:pt x="8144" y="29168"/>
                    <a:pt x="8144" y="28781"/>
                    <a:pt x="8144" y="28419"/>
                  </a:cubicBezTo>
                  <a:cubicBezTo>
                    <a:pt x="8144" y="25963"/>
                    <a:pt x="7911" y="23352"/>
                    <a:pt x="9152" y="21258"/>
                  </a:cubicBezTo>
                  <a:cubicBezTo>
                    <a:pt x="9824" y="20095"/>
                    <a:pt x="10910" y="19087"/>
                    <a:pt x="11246" y="17794"/>
                  </a:cubicBezTo>
                  <a:cubicBezTo>
                    <a:pt x="11608" y="16321"/>
                    <a:pt x="10884" y="14796"/>
                    <a:pt x="10729" y="13271"/>
                  </a:cubicBezTo>
                  <a:cubicBezTo>
                    <a:pt x="10573" y="11642"/>
                    <a:pt x="11013" y="10039"/>
                    <a:pt x="11271" y="8436"/>
                  </a:cubicBezTo>
                  <a:cubicBezTo>
                    <a:pt x="11530" y="6627"/>
                    <a:pt x="11504" y="4740"/>
                    <a:pt x="10754" y="3111"/>
                  </a:cubicBezTo>
                  <a:cubicBezTo>
                    <a:pt x="10005" y="1457"/>
                    <a:pt x="8402" y="87"/>
                    <a:pt x="6593" y="9"/>
                  </a:cubicBezTo>
                  <a:cubicBezTo>
                    <a:pt x="6502" y="3"/>
                    <a:pt x="6412" y="0"/>
                    <a:pt x="6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9" name="Google Shape;22559;p68"/>
            <p:cNvSpPr/>
            <p:nvPr/>
          </p:nvSpPr>
          <p:spPr>
            <a:xfrm>
              <a:off x="2277623" y="3434933"/>
              <a:ext cx="138169" cy="490510"/>
            </a:xfrm>
            <a:custGeom>
              <a:avLst/>
              <a:gdLst/>
              <a:ahLst/>
              <a:cxnLst/>
              <a:rect l="l" t="t" r="r" b="b"/>
              <a:pathLst>
                <a:path w="12331" h="43776" extrusionOk="0">
                  <a:moveTo>
                    <a:pt x="5860" y="0"/>
                  </a:moveTo>
                  <a:cubicBezTo>
                    <a:pt x="4467" y="0"/>
                    <a:pt x="4294" y="5858"/>
                    <a:pt x="2616" y="5858"/>
                  </a:cubicBezTo>
                  <a:cubicBezTo>
                    <a:pt x="2606" y="5858"/>
                    <a:pt x="2596" y="5858"/>
                    <a:pt x="2585" y="5858"/>
                  </a:cubicBezTo>
                  <a:cubicBezTo>
                    <a:pt x="2572" y="5857"/>
                    <a:pt x="2560" y="5856"/>
                    <a:pt x="2548" y="5856"/>
                  </a:cubicBezTo>
                  <a:cubicBezTo>
                    <a:pt x="1075" y="5856"/>
                    <a:pt x="3533" y="11967"/>
                    <a:pt x="2482" y="13070"/>
                  </a:cubicBezTo>
                  <a:cubicBezTo>
                    <a:pt x="1422" y="14155"/>
                    <a:pt x="543" y="14000"/>
                    <a:pt x="336" y="15551"/>
                  </a:cubicBezTo>
                  <a:cubicBezTo>
                    <a:pt x="0" y="17981"/>
                    <a:pt x="1448" y="20230"/>
                    <a:pt x="2870" y="22195"/>
                  </a:cubicBezTo>
                  <a:cubicBezTo>
                    <a:pt x="4291" y="24185"/>
                    <a:pt x="5842" y="26331"/>
                    <a:pt x="5713" y="28761"/>
                  </a:cubicBezTo>
                  <a:cubicBezTo>
                    <a:pt x="5687" y="29692"/>
                    <a:pt x="5429" y="30726"/>
                    <a:pt x="5997" y="31449"/>
                  </a:cubicBezTo>
                  <a:cubicBezTo>
                    <a:pt x="6204" y="31682"/>
                    <a:pt x="6411" y="31863"/>
                    <a:pt x="6592" y="32096"/>
                  </a:cubicBezTo>
                  <a:cubicBezTo>
                    <a:pt x="6876" y="32483"/>
                    <a:pt x="6876" y="33000"/>
                    <a:pt x="6876" y="33492"/>
                  </a:cubicBezTo>
                  <a:cubicBezTo>
                    <a:pt x="6902" y="35198"/>
                    <a:pt x="6876" y="37059"/>
                    <a:pt x="5739" y="38403"/>
                  </a:cubicBezTo>
                  <a:cubicBezTo>
                    <a:pt x="5429" y="38739"/>
                    <a:pt x="5041" y="39075"/>
                    <a:pt x="4860" y="39515"/>
                  </a:cubicBezTo>
                  <a:cubicBezTo>
                    <a:pt x="4705" y="39980"/>
                    <a:pt x="4912" y="40600"/>
                    <a:pt x="5377" y="40626"/>
                  </a:cubicBezTo>
                  <a:cubicBezTo>
                    <a:pt x="4860" y="41660"/>
                    <a:pt x="3800" y="42281"/>
                    <a:pt x="2766" y="42849"/>
                  </a:cubicBezTo>
                  <a:cubicBezTo>
                    <a:pt x="2870" y="42953"/>
                    <a:pt x="2973" y="43005"/>
                    <a:pt x="3051" y="43082"/>
                  </a:cubicBezTo>
                  <a:cubicBezTo>
                    <a:pt x="3641" y="43534"/>
                    <a:pt x="4395" y="43775"/>
                    <a:pt x="5140" y="43775"/>
                  </a:cubicBezTo>
                  <a:cubicBezTo>
                    <a:pt x="5504" y="43775"/>
                    <a:pt x="5865" y="43718"/>
                    <a:pt x="6204" y="43599"/>
                  </a:cubicBezTo>
                  <a:cubicBezTo>
                    <a:pt x="6230" y="43599"/>
                    <a:pt x="6256" y="43573"/>
                    <a:pt x="6282" y="43573"/>
                  </a:cubicBezTo>
                  <a:cubicBezTo>
                    <a:pt x="6153" y="42927"/>
                    <a:pt x="5817" y="42281"/>
                    <a:pt x="6153" y="41764"/>
                  </a:cubicBezTo>
                  <a:cubicBezTo>
                    <a:pt x="6540" y="41169"/>
                    <a:pt x="7497" y="41247"/>
                    <a:pt x="7885" y="40678"/>
                  </a:cubicBezTo>
                  <a:cubicBezTo>
                    <a:pt x="8091" y="40394"/>
                    <a:pt x="8091" y="40006"/>
                    <a:pt x="8091" y="39644"/>
                  </a:cubicBezTo>
                  <a:cubicBezTo>
                    <a:pt x="8091" y="37188"/>
                    <a:pt x="7885" y="34577"/>
                    <a:pt x="9100" y="32483"/>
                  </a:cubicBezTo>
                  <a:cubicBezTo>
                    <a:pt x="9772" y="31320"/>
                    <a:pt x="10883" y="30312"/>
                    <a:pt x="11193" y="29019"/>
                  </a:cubicBezTo>
                  <a:cubicBezTo>
                    <a:pt x="11555" y="27546"/>
                    <a:pt x="11814" y="17128"/>
                    <a:pt x="12046" y="15526"/>
                  </a:cubicBezTo>
                  <a:cubicBezTo>
                    <a:pt x="12331" y="13716"/>
                    <a:pt x="8298" y="1127"/>
                    <a:pt x="6127" y="67"/>
                  </a:cubicBezTo>
                  <a:cubicBezTo>
                    <a:pt x="6033" y="22"/>
                    <a:pt x="5944" y="0"/>
                    <a:pt x="58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0" name="Google Shape;22560;p68"/>
            <p:cNvSpPr/>
            <p:nvPr/>
          </p:nvSpPr>
          <p:spPr>
            <a:xfrm>
              <a:off x="2151040" y="3635435"/>
              <a:ext cx="130068" cy="391895"/>
            </a:xfrm>
            <a:custGeom>
              <a:avLst/>
              <a:gdLst/>
              <a:ahLst/>
              <a:cxnLst/>
              <a:rect l="l" t="t" r="r" b="b"/>
              <a:pathLst>
                <a:path w="11608" h="34975" extrusionOk="0">
                  <a:moveTo>
                    <a:pt x="6322" y="1"/>
                  </a:moveTo>
                  <a:cubicBezTo>
                    <a:pt x="4871" y="1"/>
                    <a:pt x="3506" y="773"/>
                    <a:pt x="2508" y="1819"/>
                  </a:cubicBezTo>
                  <a:cubicBezTo>
                    <a:pt x="1422" y="2931"/>
                    <a:pt x="595" y="2802"/>
                    <a:pt x="362" y="4301"/>
                  </a:cubicBezTo>
                  <a:cubicBezTo>
                    <a:pt x="1" y="6731"/>
                    <a:pt x="1474" y="9006"/>
                    <a:pt x="2896" y="10970"/>
                  </a:cubicBezTo>
                  <a:cubicBezTo>
                    <a:pt x="4318" y="12935"/>
                    <a:pt x="5869" y="15106"/>
                    <a:pt x="5739" y="17536"/>
                  </a:cubicBezTo>
                  <a:cubicBezTo>
                    <a:pt x="5688" y="18467"/>
                    <a:pt x="5429" y="19501"/>
                    <a:pt x="6024" y="20199"/>
                  </a:cubicBezTo>
                  <a:cubicBezTo>
                    <a:pt x="6205" y="20432"/>
                    <a:pt x="6437" y="20638"/>
                    <a:pt x="6592" y="20845"/>
                  </a:cubicBezTo>
                  <a:cubicBezTo>
                    <a:pt x="6903" y="21233"/>
                    <a:pt x="6903" y="21750"/>
                    <a:pt x="6903" y="22241"/>
                  </a:cubicBezTo>
                  <a:cubicBezTo>
                    <a:pt x="6928" y="23947"/>
                    <a:pt x="6903" y="25834"/>
                    <a:pt x="5765" y="27153"/>
                  </a:cubicBezTo>
                  <a:cubicBezTo>
                    <a:pt x="5429" y="27515"/>
                    <a:pt x="5041" y="27825"/>
                    <a:pt x="4886" y="28290"/>
                  </a:cubicBezTo>
                  <a:cubicBezTo>
                    <a:pt x="4731" y="28730"/>
                    <a:pt x="4912" y="29350"/>
                    <a:pt x="5403" y="29376"/>
                  </a:cubicBezTo>
                  <a:cubicBezTo>
                    <a:pt x="4369" y="31521"/>
                    <a:pt x="1035" y="31780"/>
                    <a:pt x="233" y="34003"/>
                  </a:cubicBezTo>
                  <a:cubicBezTo>
                    <a:pt x="207" y="34132"/>
                    <a:pt x="130" y="34287"/>
                    <a:pt x="207" y="34391"/>
                  </a:cubicBezTo>
                  <a:cubicBezTo>
                    <a:pt x="274" y="34537"/>
                    <a:pt x="422" y="34601"/>
                    <a:pt x="585" y="34601"/>
                  </a:cubicBezTo>
                  <a:cubicBezTo>
                    <a:pt x="740" y="34601"/>
                    <a:pt x="909" y="34543"/>
                    <a:pt x="1035" y="34442"/>
                  </a:cubicBezTo>
                  <a:cubicBezTo>
                    <a:pt x="1281" y="34270"/>
                    <a:pt x="1574" y="34027"/>
                    <a:pt x="1870" y="34027"/>
                  </a:cubicBezTo>
                  <a:cubicBezTo>
                    <a:pt x="1884" y="34027"/>
                    <a:pt x="1899" y="34028"/>
                    <a:pt x="1914" y="34029"/>
                  </a:cubicBezTo>
                  <a:cubicBezTo>
                    <a:pt x="1862" y="34287"/>
                    <a:pt x="1784" y="34572"/>
                    <a:pt x="1733" y="34830"/>
                  </a:cubicBezTo>
                  <a:cubicBezTo>
                    <a:pt x="2267" y="34902"/>
                    <a:pt x="2826" y="34975"/>
                    <a:pt x="3378" y="34975"/>
                  </a:cubicBezTo>
                  <a:cubicBezTo>
                    <a:pt x="3813" y="34975"/>
                    <a:pt x="4243" y="34930"/>
                    <a:pt x="4654" y="34804"/>
                  </a:cubicBezTo>
                  <a:cubicBezTo>
                    <a:pt x="5610" y="34520"/>
                    <a:pt x="6437" y="33641"/>
                    <a:pt x="6386" y="32685"/>
                  </a:cubicBezTo>
                  <a:cubicBezTo>
                    <a:pt x="6308" y="31935"/>
                    <a:pt x="5791" y="31134"/>
                    <a:pt x="6205" y="30513"/>
                  </a:cubicBezTo>
                  <a:cubicBezTo>
                    <a:pt x="6592" y="29919"/>
                    <a:pt x="7549" y="29996"/>
                    <a:pt x="7937" y="29453"/>
                  </a:cubicBezTo>
                  <a:cubicBezTo>
                    <a:pt x="8143" y="29143"/>
                    <a:pt x="8143" y="28755"/>
                    <a:pt x="8143" y="28419"/>
                  </a:cubicBezTo>
                  <a:cubicBezTo>
                    <a:pt x="8143" y="25964"/>
                    <a:pt x="7937" y="23327"/>
                    <a:pt x="9152" y="21233"/>
                  </a:cubicBezTo>
                  <a:cubicBezTo>
                    <a:pt x="9824" y="20070"/>
                    <a:pt x="10935" y="19062"/>
                    <a:pt x="11246" y="17769"/>
                  </a:cubicBezTo>
                  <a:cubicBezTo>
                    <a:pt x="11607" y="16296"/>
                    <a:pt x="10909" y="14770"/>
                    <a:pt x="10728" y="13245"/>
                  </a:cubicBezTo>
                  <a:cubicBezTo>
                    <a:pt x="10573" y="11642"/>
                    <a:pt x="11065" y="10066"/>
                    <a:pt x="11297" y="8437"/>
                  </a:cubicBezTo>
                  <a:cubicBezTo>
                    <a:pt x="11556" y="6627"/>
                    <a:pt x="11504" y="4766"/>
                    <a:pt x="10780" y="3112"/>
                  </a:cubicBezTo>
                  <a:cubicBezTo>
                    <a:pt x="10031" y="1457"/>
                    <a:pt x="8402" y="113"/>
                    <a:pt x="6592" y="10"/>
                  </a:cubicBezTo>
                  <a:cubicBezTo>
                    <a:pt x="6502" y="4"/>
                    <a:pt x="6412" y="1"/>
                    <a:pt x="6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1" name="Google Shape;22561;p68"/>
            <p:cNvSpPr/>
            <p:nvPr/>
          </p:nvSpPr>
          <p:spPr>
            <a:xfrm>
              <a:off x="1801132" y="3342312"/>
              <a:ext cx="57941" cy="87847"/>
            </a:xfrm>
            <a:custGeom>
              <a:avLst/>
              <a:gdLst/>
              <a:ahLst/>
              <a:cxnLst/>
              <a:rect l="l" t="t" r="r" b="b"/>
              <a:pathLst>
                <a:path w="5171" h="7840" extrusionOk="0">
                  <a:moveTo>
                    <a:pt x="3285" y="0"/>
                  </a:moveTo>
                  <a:cubicBezTo>
                    <a:pt x="2828" y="0"/>
                    <a:pt x="2376" y="168"/>
                    <a:pt x="1965" y="397"/>
                  </a:cubicBezTo>
                  <a:cubicBezTo>
                    <a:pt x="672" y="1121"/>
                    <a:pt x="0" y="2724"/>
                    <a:pt x="207" y="4171"/>
                  </a:cubicBezTo>
                  <a:cubicBezTo>
                    <a:pt x="388" y="5567"/>
                    <a:pt x="1267" y="6524"/>
                    <a:pt x="2301" y="7325"/>
                  </a:cubicBezTo>
                  <a:cubicBezTo>
                    <a:pt x="2707" y="7602"/>
                    <a:pt x="2955" y="7839"/>
                    <a:pt x="3309" y="7839"/>
                  </a:cubicBezTo>
                  <a:cubicBezTo>
                    <a:pt x="3450" y="7839"/>
                    <a:pt x="3608" y="7801"/>
                    <a:pt x="3800" y="7713"/>
                  </a:cubicBezTo>
                  <a:cubicBezTo>
                    <a:pt x="4266" y="7532"/>
                    <a:pt x="5093" y="6549"/>
                    <a:pt x="5145" y="6110"/>
                  </a:cubicBezTo>
                  <a:cubicBezTo>
                    <a:pt x="5170" y="5593"/>
                    <a:pt x="4550" y="5283"/>
                    <a:pt x="4059" y="5102"/>
                  </a:cubicBezTo>
                  <a:cubicBezTo>
                    <a:pt x="3257" y="4817"/>
                    <a:pt x="2456" y="4352"/>
                    <a:pt x="2094" y="3551"/>
                  </a:cubicBezTo>
                  <a:cubicBezTo>
                    <a:pt x="1784" y="2775"/>
                    <a:pt x="2042" y="1819"/>
                    <a:pt x="2585" y="1172"/>
                  </a:cubicBezTo>
                  <a:cubicBezTo>
                    <a:pt x="2896" y="811"/>
                    <a:pt x="3361" y="475"/>
                    <a:pt x="3464" y="9"/>
                  </a:cubicBezTo>
                  <a:cubicBezTo>
                    <a:pt x="3404" y="3"/>
                    <a:pt x="3345" y="0"/>
                    <a:pt x="32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2" name="Google Shape;22562;p68"/>
            <p:cNvSpPr/>
            <p:nvPr/>
          </p:nvSpPr>
          <p:spPr>
            <a:xfrm>
              <a:off x="1992009" y="3578379"/>
              <a:ext cx="130068" cy="368544"/>
            </a:xfrm>
            <a:custGeom>
              <a:avLst/>
              <a:gdLst/>
              <a:ahLst/>
              <a:cxnLst/>
              <a:rect l="l" t="t" r="r" b="b"/>
              <a:pathLst>
                <a:path w="11608" h="32891" extrusionOk="0">
                  <a:moveTo>
                    <a:pt x="6322" y="0"/>
                  </a:moveTo>
                  <a:cubicBezTo>
                    <a:pt x="4868" y="0"/>
                    <a:pt x="3480" y="772"/>
                    <a:pt x="2482" y="1819"/>
                  </a:cubicBezTo>
                  <a:cubicBezTo>
                    <a:pt x="1422" y="2905"/>
                    <a:pt x="544" y="2749"/>
                    <a:pt x="363" y="4300"/>
                  </a:cubicBezTo>
                  <a:cubicBezTo>
                    <a:pt x="1" y="6730"/>
                    <a:pt x="1448" y="8979"/>
                    <a:pt x="2870" y="10944"/>
                  </a:cubicBezTo>
                  <a:cubicBezTo>
                    <a:pt x="4292" y="12909"/>
                    <a:pt x="5843" y="15080"/>
                    <a:pt x="5714" y="17510"/>
                  </a:cubicBezTo>
                  <a:cubicBezTo>
                    <a:pt x="5688" y="18441"/>
                    <a:pt x="5429" y="19475"/>
                    <a:pt x="5998" y="20198"/>
                  </a:cubicBezTo>
                  <a:cubicBezTo>
                    <a:pt x="6205" y="20431"/>
                    <a:pt x="6437" y="20612"/>
                    <a:pt x="6593" y="20845"/>
                  </a:cubicBezTo>
                  <a:cubicBezTo>
                    <a:pt x="6877" y="21232"/>
                    <a:pt x="6877" y="21749"/>
                    <a:pt x="6877" y="22241"/>
                  </a:cubicBezTo>
                  <a:cubicBezTo>
                    <a:pt x="6903" y="23947"/>
                    <a:pt x="6877" y="25808"/>
                    <a:pt x="5739" y="27152"/>
                  </a:cubicBezTo>
                  <a:cubicBezTo>
                    <a:pt x="5429" y="27488"/>
                    <a:pt x="5042" y="27824"/>
                    <a:pt x="4886" y="28264"/>
                  </a:cubicBezTo>
                  <a:cubicBezTo>
                    <a:pt x="4705" y="28729"/>
                    <a:pt x="4912" y="29349"/>
                    <a:pt x="5403" y="29375"/>
                  </a:cubicBezTo>
                  <a:cubicBezTo>
                    <a:pt x="4912" y="30383"/>
                    <a:pt x="3904" y="30952"/>
                    <a:pt x="2896" y="31547"/>
                  </a:cubicBezTo>
                  <a:cubicBezTo>
                    <a:pt x="3258" y="31598"/>
                    <a:pt x="3646" y="31702"/>
                    <a:pt x="3982" y="31857"/>
                  </a:cubicBezTo>
                  <a:cubicBezTo>
                    <a:pt x="4628" y="32115"/>
                    <a:pt x="5197" y="32529"/>
                    <a:pt x="5869" y="32762"/>
                  </a:cubicBezTo>
                  <a:cubicBezTo>
                    <a:pt x="6050" y="32813"/>
                    <a:pt x="6205" y="32865"/>
                    <a:pt x="6360" y="32891"/>
                  </a:cubicBezTo>
                  <a:lnTo>
                    <a:pt x="6360" y="32684"/>
                  </a:lnTo>
                  <a:cubicBezTo>
                    <a:pt x="6308" y="31960"/>
                    <a:pt x="5791" y="31133"/>
                    <a:pt x="6205" y="30539"/>
                  </a:cubicBezTo>
                  <a:cubicBezTo>
                    <a:pt x="6593" y="29944"/>
                    <a:pt x="7523" y="30022"/>
                    <a:pt x="7911" y="29453"/>
                  </a:cubicBezTo>
                  <a:cubicBezTo>
                    <a:pt x="8144" y="29168"/>
                    <a:pt x="8144" y="28781"/>
                    <a:pt x="8144" y="28419"/>
                  </a:cubicBezTo>
                  <a:cubicBezTo>
                    <a:pt x="8144" y="25963"/>
                    <a:pt x="7911" y="23352"/>
                    <a:pt x="9152" y="21258"/>
                  </a:cubicBezTo>
                  <a:cubicBezTo>
                    <a:pt x="9824" y="20095"/>
                    <a:pt x="10910" y="19087"/>
                    <a:pt x="11246" y="17794"/>
                  </a:cubicBezTo>
                  <a:cubicBezTo>
                    <a:pt x="11608" y="16321"/>
                    <a:pt x="10884" y="14796"/>
                    <a:pt x="10729" y="13271"/>
                  </a:cubicBezTo>
                  <a:cubicBezTo>
                    <a:pt x="10573" y="11642"/>
                    <a:pt x="11013" y="10039"/>
                    <a:pt x="11271" y="8436"/>
                  </a:cubicBezTo>
                  <a:cubicBezTo>
                    <a:pt x="11530" y="6627"/>
                    <a:pt x="11504" y="4740"/>
                    <a:pt x="10754" y="3111"/>
                  </a:cubicBezTo>
                  <a:cubicBezTo>
                    <a:pt x="10005" y="1457"/>
                    <a:pt x="8402" y="87"/>
                    <a:pt x="6593" y="9"/>
                  </a:cubicBezTo>
                  <a:cubicBezTo>
                    <a:pt x="6502" y="3"/>
                    <a:pt x="6412" y="0"/>
                    <a:pt x="6322" y="0"/>
                  </a:cubicBezTo>
                  <a:close/>
                </a:path>
              </a:pathLst>
            </a:custGeom>
            <a:solidFill>
              <a:srgbClr val="000000">
                <a:alpha val="39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3" name="Google Shape;22563;p68"/>
            <p:cNvSpPr/>
            <p:nvPr/>
          </p:nvSpPr>
          <p:spPr>
            <a:xfrm>
              <a:off x="2275585" y="3434933"/>
              <a:ext cx="138169" cy="490510"/>
            </a:xfrm>
            <a:custGeom>
              <a:avLst/>
              <a:gdLst/>
              <a:ahLst/>
              <a:cxnLst/>
              <a:rect l="l" t="t" r="r" b="b"/>
              <a:pathLst>
                <a:path w="12331" h="43776" extrusionOk="0">
                  <a:moveTo>
                    <a:pt x="5860" y="0"/>
                  </a:moveTo>
                  <a:cubicBezTo>
                    <a:pt x="4467" y="0"/>
                    <a:pt x="4294" y="5858"/>
                    <a:pt x="2616" y="5858"/>
                  </a:cubicBezTo>
                  <a:cubicBezTo>
                    <a:pt x="2606" y="5858"/>
                    <a:pt x="2596" y="5858"/>
                    <a:pt x="2585" y="5858"/>
                  </a:cubicBezTo>
                  <a:cubicBezTo>
                    <a:pt x="2572" y="5857"/>
                    <a:pt x="2560" y="5856"/>
                    <a:pt x="2548" y="5856"/>
                  </a:cubicBezTo>
                  <a:cubicBezTo>
                    <a:pt x="1075" y="5856"/>
                    <a:pt x="3533" y="11967"/>
                    <a:pt x="2482" y="13070"/>
                  </a:cubicBezTo>
                  <a:cubicBezTo>
                    <a:pt x="1422" y="14155"/>
                    <a:pt x="543" y="14000"/>
                    <a:pt x="336" y="15551"/>
                  </a:cubicBezTo>
                  <a:cubicBezTo>
                    <a:pt x="0" y="17981"/>
                    <a:pt x="1448" y="20230"/>
                    <a:pt x="2870" y="22195"/>
                  </a:cubicBezTo>
                  <a:cubicBezTo>
                    <a:pt x="4291" y="24185"/>
                    <a:pt x="5842" y="26331"/>
                    <a:pt x="5713" y="28761"/>
                  </a:cubicBezTo>
                  <a:cubicBezTo>
                    <a:pt x="5687" y="29692"/>
                    <a:pt x="5429" y="30726"/>
                    <a:pt x="5997" y="31449"/>
                  </a:cubicBezTo>
                  <a:cubicBezTo>
                    <a:pt x="6204" y="31682"/>
                    <a:pt x="6411" y="31863"/>
                    <a:pt x="6592" y="32096"/>
                  </a:cubicBezTo>
                  <a:cubicBezTo>
                    <a:pt x="6876" y="32483"/>
                    <a:pt x="6876" y="33000"/>
                    <a:pt x="6876" y="33492"/>
                  </a:cubicBezTo>
                  <a:cubicBezTo>
                    <a:pt x="6902" y="35198"/>
                    <a:pt x="6876" y="37059"/>
                    <a:pt x="5739" y="38403"/>
                  </a:cubicBezTo>
                  <a:cubicBezTo>
                    <a:pt x="5429" y="38739"/>
                    <a:pt x="5041" y="39075"/>
                    <a:pt x="4860" y="39515"/>
                  </a:cubicBezTo>
                  <a:cubicBezTo>
                    <a:pt x="4705" y="39980"/>
                    <a:pt x="4912" y="40600"/>
                    <a:pt x="5377" y="40626"/>
                  </a:cubicBezTo>
                  <a:cubicBezTo>
                    <a:pt x="4860" y="41660"/>
                    <a:pt x="3800" y="42281"/>
                    <a:pt x="2766" y="42849"/>
                  </a:cubicBezTo>
                  <a:cubicBezTo>
                    <a:pt x="2870" y="42953"/>
                    <a:pt x="2973" y="43005"/>
                    <a:pt x="3051" y="43082"/>
                  </a:cubicBezTo>
                  <a:cubicBezTo>
                    <a:pt x="3641" y="43534"/>
                    <a:pt x="4395" y="43775"/>
                    <a:pt x="5140" y="43775"/>
                  </a:cubicBezTo>
                  <a:cubicBezTo>
                    <a:pt x="5504" y="43775"/>
                    <a:pt x="5865" y="43718"/>
                    <a:pt x="6204" y="43599"/>
                  </a:cubicBezTo>
                  <a:cubicBezTo>
                    <a:pt x="6230" y="43599"/>
                    <a:pt x="6256" y="43573"/>
                    <a:pt x="6282" y="43573"/>
                  </a:cubicBezTo>
                  <a:cubicBezTo>
                    <a:pt x="6153" y="42927"/>
                    <a:pt x="5817" y="42281"/>
                    <a:pt x="6153" y="41764"/>
                  </a:cubicBezTo>
                  <a:cubicBezTo>
                    <a:pt x="6540" y="41169"/>
                    <a:pt x="7497" y="41247"/>
                    <a:pt x="7885" y="40678"/>
                  </a:cubicBezTo>
                  <a:cubicBezTo>
                    <a:pt x="8091" y="40394"/>
                    <a:pt x="8091" y="40006"/>
                    <a:pt x="8091" y="39644"/>
                  </a:cubicBezTo>
                  <a:cubicBezTo>
                    <a:pt x="8091" y="37188"/>
                    <a:pt x="7885" y="34577"/>
                    <a:pt x="9100" y="32483"/>
                  </a:cubicBezTo>
                  <a:cubicBezTo>
                    <a:pt x="9772" y="31320"/>
                    <a:pt x="10883" y="30312"/>
                    <a:pt x="11193" y="29019"/>
                  </a:cubicBezTo>
                  <a:cubicBezTo>
                    <a:pt x="11555" y="27546"/>
                    <a:pt x="11814" y="17128"/>
                    <a:pt x="12046" y="15526"/>
                  </a:cubicBezTo>
                  <a:cubicBezTo>
                    <a:pt x="12331" y="13716"/>
                    <a:pt x="8298" y="1127"/>
                    <a:pt x="6127" y="67"/>
                  </a:cubicBezTo>
                  <a:cubicBezTo>
                    <a:pt x="6033" y="22"/>
                    <a:pt x="5944" y="0"/>
                    <a:pt x="5860" y="0"/>
                  </a:cubicBezTo>
                  <a:close/>
                </a:path>
              </a:pathLst>
            </a:custGeom>
            <a:solidFill>
              <a:srgbClr val="000000">
                <a:alpha val="39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4" name="Google Shape;22564;p68"/>
            <p:cNvSpPr/>
            <p:nvPr/>
          </p:nvSpPr>
          <p:spPr>
            <a:xfrm>
              <a:off x="2149002" y="3635435"/>
              <a:ext cx="130068" cy="391895"/>
            </a:xfrm>
            <a:custGeom>
              <a:avLst/>
              <a:gdLst/>
              <a:ahLst/>
              <a:cxnLst/>
              <a:rect l="l" t="t" r="r" b="b"/>
              <a:pathLst>
                <a:path w="11608" h="34975" extrusionOk="0">
                  <a:moveTo>
                    <a:pt x="6322" y="1"/>
                  </a:moveTo>
                  <a:cubicBezTo>
                    <a:pt x="4871" y="1"/>
                    <a:pt x="3506" y="773"/>
                    <a:pt x="2508" y="1819"/>
                  </a:cubicBezTo>
                  <a:cubicBezTo>
                    <a:pt x="1422" y="2931"/>
                    <a:pt x="595" y="2802"/>
                    <a:pt x="362" y="4301"/>
                  </a:cubicBezTo>
                  <a:cubicBezTo>
                    <a:pt x="1" y="6731"/>
                    <a:pt x="1474" y="9006"/>
                    <a:pt x="2896" y="10970"/>
                  </a:cubicBezTo>
                  <a:cubicBezTo>
                    <a:pt x="4318" y="12935"/>
                    <a:pt x="5869" y="15106"/>
                    <a:pt x="5739" y="17536"/>
                  </a:cubicBezTo>
                  <a:cubicBezTo>
                    <a:pt x="5688" y="18467"/>
                    <a:pt x="5429" y="19501"/>
                    <a:pt x="6024" y="20199"/>
                  </a:cubicBezTo>
                  <a:cubicBezTo>
                    <a:pt x="6205" y="20432"/>
                    <a:pt x="6437" y="20638"/>
                    <a:pt x="6592" y="20845"/>
                  </a:cubicBezTo>
                  <a:cubicBezTo>
                    <a:pt x="6903" y="21233"/>
                    <a:pt x="6903" y="21750"/>
                    <a:pt x="6903" y="22241"/>
                  </a:cubicBezTo>
                  <a:cubicBezTo>
                    <a:pt x="6928" y="23947"/>
                    <a:pt x="6903" y="25834"/>
                    <a:pt x="5765" y="27153"/>
                  </a:cubicBezTo>
                  <a:cubicBezTo>
                    <a:pt x="5429" y="27515"/>
                    <a:pt x="5041" y="27825"/>
                    <a:pt x="4886" y="28290"/>
                  </a:cubicBezTo>
                  <a:cubicBezTo>
                    <a:pt x="4731" y="28730"/>
                    <a:pt x="4912" y="29350"/>
                    <a:pt x="5403" y="29376"/>
                  </a:cubicBezTo>
                  <a:cubicBezTo>
                    <a:pt x="4369" y="31521"/>
                    <a:pt x="1035" y="31780"/>
                    <a:pt x="233" y="34003"/>
                  </a:cubicBezTo>
                  <a:cubicBezTo>
                    <a:pt x="207" y="34132"/>
                    <a:pt x="130" y="34287"/>
                    <a:pt x="207" y="34391"/>
                  </a:cubicBezTo>
                  <a:cubicBezTo>
                    <a:pt x="274" y="34537"/>
                    <a:pt x="422" y="34601"/>
                    <a:pt x="585" y="34601"/>
                  </a:cubicBezTo>
                  <a:cubicBezTo>
                    <a:pt x="740" y="34601"/>
                    <a:pt x="909" y="34543"/>
                    <a:pt x="1035" y="34442"/>
                  </a:cubicBezTo>
                  <a:cubicBezTo>
                    <a:pt x="1281" y="34270"/>
                    <a:pt x="1574" y="34027"/>
                    <a:pt x="1870" y="34027"/>
                  </a:cubicBezTo>
                  <a:cubicBezTo>
                    <a:pt x="1884" y="34027"/>
                    <a:pt x="1899" y="34028"/>
                    <a:pt x="1914" y="34029"/>
                  </a:cubicBezTo>
                  <a:cubicBezTo>
                    <a:pt x="1862" y="34287"/>
                    <a:pt x="1784" y="34572"/>
                    <a:pt x="1733" y="34830"/>
                  </a:cubicBezTo>
                  <a:cubicBezTo>
                    <a:pt x="2267" y="34902"/>
                    <a:pt x="2826" y="34975"/>
                    <a:pt x="3378" y="34975"/>
                  </a:cubicBezTo>
                  <a:cubicBezTo>
                    <a:pt x="3813" y="34975"/>
                    <a:pt x="4243" y="34930"/>
                    <a:pt x="4654" y="34804"/>
                  </a:cubicBezTo>
                  <a:cubicBezTo>
                    <a:pt x="5610" y="34520"/>
                    <a:pt x="6437" y="33641"/>
                    <a:pt x="6386" y="32685"/>
                  </a:cubicBezTo>
                  <a:cubicBezTo>
                    <a:pt x="6308" y="31935"/>
                    <a:pt x="5791" y="31134"/>
                    <a:pt x="6205" y="30513"/>
                  </a:cubicBezTo>
                  <a:cubicBezTo>
                    <a:pt x="6592" y="29919"/>
                    <a:pt x="7549" y="29996"/>
                    <a:pt x="7937" y="29453"/>
                  </a:cubicBezTo>
                  <a:cubicBezTo>
                    <a:pt x="8143" y="29143"/>
                    <a:pt x="8143" y="28755"/>
                    <a:pt x="8143" y="28419"/>
                  </a:cubicBezTo>
                  <a:cubicBezTo>
                    <a:pt x="8143" y="25964"/>
                    <a:pt x="7937" y="23327"/>
                    <a:pt x="9152" y="21233"/>
                  </a:cubicBezTo>
                  <a:cubicBezTo>
                    <a:pt x="9824" y="20070"/>
                    <a:pt x="10935" y="19062"/>
                    <a:pt x="11246" y="17769"/>
                  </a:cubicBezTo>
                  <a:cubicBezTo>
                    <a:pt x="11607" y="16296"/>
                    <a:pt x="10909" y="14770"/>
                    <a:pt x="10728" y="13245"/>
                  </a:cubicBezTo>
                  <a:cubicBezTo>
                    <a:pt x="10573" y="11642"/>
                    <a:pt x="11065" y="10066"/>
                    <a:pt x="11297" y="8437"/>
                  </a:cubicBezTo>
                  <a:cubicBezTo>
                    <a:pt x="11556" y="6627"/>
                    <a:pt x="11504" y="4766"/>
                    <a:pt x="10780" y="3112"/>
                  </a:cubicBezTo>
                  <a:cubicBezTo>
                    <a:pt x="10031" y="1457"/>
                    <a:pt x="8402" y="113"/>
                    <a:pt x="6592" y="10"/>
                  </a:cubicBezTo>
                  <a:cubicBezTo>
                    <a:pt x="6502" y="4"/>
                    <a:pt x="6412" y="1"/>
                    <a:pt x="6322" y="1"/>
                  </a:cubicBezTo>
                  <a:close/>
                </a:path>
              </a:pathLst>
            </a:custGeom>
            <a:solidFill>
              <a:srgbClr val="000000">
                <a:alpha val="16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5" name="Google Shape;22565;p68"/>
            <p:cNvSpPr/>
            <p:nvPr/>
          </p:nvSpPr>
          <p:spPr>
            <a:xfrm>
              <a:off x="1783753" y="3385474"/>
              <a:ext cx="751945" cy="610986"/>
            </a:xfrm>
            <a:custGeom>
              <a:avLst/>
              <a:gdLst/>
              <a:ahLst/>
              <a:cxnLst/>
              <a:rect l="l" t="t" r="r" b="b"/>
              <a:pathLst>
                <a:path w="67108" h="54528" extrusionOk="0">
                  <a:moveTo>
                    <a:pt x="9344" y="0"/>
                  </a:moveTo>
                  <a:cubicBezTo>
                    <a:pt x="8387" y="0"/>
                    <a:pt x="7440" y="165"/>
                    <a:pt x="6540" y="552"/>
                  </a:cubicBezTo>
                  <a:cubicBezTo>
                    <a:pt x="3154" y="1999"/>
                    <a:pt x="1758" y="6032"/>
                    <a:pt x="1577" y="9677"/>
                  </a:cubicBezTo>
                  <a:cubicBezTo>
                    <a:pt x="1396" y="13348"/>
                    <a:pt x="2068" y="17044"/>
                    <a:pt x="1267" y="20612"/>
                  </a:cubicBezTo>
                  <a:cubicBezTo>
                    <a:pt x="802" y="22550"/>
                    <a:pt x="0" y="24799"/>
                    <a:pt x="1267" y="26325"/>
                  </a:cubicBezTo>
                  <a:cubicBezTo>
                    <a:pt x="1887" y="27100"/>
                    <a:pt x="2870" y="27436"/>
                    <a:pt x="3852" y="27695"/>
                  </a:cubicBezTo>
                  <a:cubicBezTo>
                    <a:pt x="4473" y="27845"/>
                    <a:pt x="5144" y="27949"/>
                    <a:pt x="5798" y="27949"/>
                  </a:cubicBezTo>
                  <a:cubicBezTo>
                    <a:pt x="6833" y="27949"/>
                    <a:pt x="7824" y="27689"/>
                    <a:pt x="8505" y="26945"/>
                  </a:cubicBezTo>
                  <a:cubicBezTo>
                    <a:pt x="9203" y="26144"/>
                    <a:pt x="9384" y="25032"/>
                    <a:pt x="9798" y="24024"/>
                  </a:cubicBezTo>
                  <a:cubicBezTo>
                    <a:pt x="10444" y="22525"/>
                    <a:pt x="11840" y="21310"/>
                    <a:pt x="13417" y="20896"/>
                  </a:cubicBezTo>
                  <a:cubicBezTo>
                    <a:pt x="14864" y="23352"/>
                    <a:pt x="16364" y="25575"/>
                    <a:pt x="17811" y="28031"/>
                  </a:cubicBezTo>
                  <a:cubicBezTo>
                    <a:pt x="18354" y="28935"/>
                    <a:pt x="18897" y="29892"/>
                    <a:pt x="19647" y="30616"/>
                  </a:cubicBezTo>
                  <a:cubicBezTo>
                    <a:pt x="20655" y="31624"/>
                    <a:pt x="21947" y="32244"/>
                    <a:pt x="23214" y="32865"/>
                  </a:cubicBezTo>
                  <a:cubicBezTo>
                    <a:pt x="28773" y="35555"/>
                    <a:pt x="34028" y="38372"/>
                    <a:pt x="40185" y="38372"/>
                  </a:cubicBezTo>
                  <a:cubicBezTo>
                    <a:pt x="40241" y="38372"/>
                    <a:pt x="40297" y="38371"/>
                    <a:pt x="40353" y="38371"/>
                  </a:cubicBezTo>
                  <a:cubicBezTo>
                    <a:pt x="46608" y="38345"/>
                    <a:pt x="52709" y="36768"/>
                    <a:pt x="58681" y="34959"/>
                  </a:cubicBezTo>
                  <a:cubicBezTo>
                    <a:pt x="59198" y="34804"/>
                    <a:pt x="59715" y="34623"/>
                    <a:pt x="60232" y="34442"/>
                  </a:cubicBezTo>
                  <a:cubicBezTo>
                    <a:pt x="60438" y="35088"/>
                    <a:pt x="60516" y="35760"/>
                    <a:pt x="60490" y="36484"/>
                  </a:cubicBezTo>
                  <a:cubicBezTo>
                    <a:pt x="60464" y="37440"/>
                    <a:pt x="60206" y="38500"/>
                    <a:pt x="60774" y="39250"/>
                  </a:cubicBezTo>
                  <a:cubicBezTo>
                    <a:pt x="60981" y="39482"/>
                    <a:pt x="61214" y="39663"/>
                    <a:pt x="61369" y="39922"/>
                  </a:cubicBezTo>
                  <a:cubicBezTo>
                    <a:pt x="61653" y="40361"/>
                    <a:pt x="61653" y="40878"/>
                    <a:pt x="61653" y="41395"/>
                  </a:cubicBezTo>
                  <a:cubicBezTo>
                    <a:pt x="61679" y="43153"/>
                    <a:pt x="61653" y="45092"/>
                    <a:pt x="60516" y="46462"/>
                  </a:cubicBezTo>
                  <a:cubicBezTo>
                    <a:pt x="60206" y="46850"/>
                    <a:pt x="59818" y="47160"/>
                    <a:pt x="59663" y="47625"/>
                  </a:cubicBezTo>
                  <a:cubicBezTo>
                    <a:pt x="59482" y="48065"/>
                    <a:pt x="59689" y="48711"/>
                    <a:pt x="60180" y="48763"/>
                  </a:cubicBezTo>
                  <a:cubicBezTo>
                    <a:pt x="59146" y="50960"/>
                    <a:pt x="55811" y="51219"/>
                    <a:pt x="55010" y="53493"/>
                  </a:cubicBezTo>
                  <a:cubicBezTo>
                    <a:pt x="54958" y="53623"/>
                    <a:pt x="54906" y="53804"/>
                    <a:pt x="54958" y="53933"/>
                  </a:cubicBezTo>
                  <a:cubicBezTo>
                    <a:pt x="55023" y="54088"/>
                    <a:pt x="55171" y="54153"/>
                    <a:pt x="55336" y="54153"/>
                  </a:cubicBezTo>
                  <a:cubicBezTo>
                    <a:pt x="55501" y="54153"/>
                    <a:pt x="55682" y="54088"/>
                    <a:pt x="55811" y="53984"/>
                  </a:cubicBezTo>
                  <a:cubicBezTo>
                    <a:pt x="56050" y="53817"/>
                    <a:pt x="56311" y="53539"/>
                    <a:pt x="56615" y="53539"/>
                  </a:cubicBezTo>
                  <a:cubicBezTo>
                    <a:pt x="56640" y="53539"/>
                    <a:pt x="56665" y="53541"/>
                    <a:pt x="56690" y="53545"/>
                  </a:cubicBezTo>
                  <a:cubicBezTo>
                    <a:pt x="56613" y="53829"/>
                    <a:pt x="56561" y="54088"/>
                    <a:pt x="56483" y="54372"/>
                  </a:cubicBezTo>
                  <a:cubicBezTo>
                    <a:pt x="57042" y="54446"/>
                    <a:pt x="57617" y="54528"/>
                    <a:pt x="58180" y="54528"/>
                  </a:cubicBezTo>
                  <a:cubicBezTo>
                    <a:pt x="58608" y="54528"/>
                    <a:pt x="59029" y="54480"/>
                    <a:pt x="59430" y="54346"/>
                  </a:cubicBezTo>
                  <a:cubicBezTo>
                    <a:pt x="60361" y="54062"/>
                    <a:pt x="61214" y="53157"/>
                    <a:pt x="61136" y="52149"/>
                  </a:cubicBezTo>
                  <a:cubicBezTo>
                    <a:pt x="61085" y="51374"/>
                    <a:pt x="60568" y="50521"/>
                    <a:pt x="60981" y="49926"/>
                  </a:cubicBezTo>
                  <a:cubicBezTo>
                    <a:pt x="61369" y="49331"/>
                    <a:pt x="62300" y="49409"/>
                    <a:pt x="62687" y="48814"/>
                  </a:cubicBezTo>
                  <a:cubicBezTo>
                    <a:pt x="62920" y="48530"/>
                    <a:pt x="62920" y="48116"/>
                    <a:pt x="62920" y="47755"/>
                  </a:cubicBezTo>
                  <a:cubicBezTo>
                    <a:pt x="62920" y="45221"/>
                    <a:pt x="62687" y="42559"/>
                    <a:pt x="63928" y="40361"/>
                  </a:cubicBezTo>
                  <a:cubicBezTo>
                    <a:pt x="64600" y="39121"/>
                    <a:pt x="65686" y="38112"/>
                    <a:pt x="66022" y="36768"/>
                  </a:cubicBezTo>
                  <a:cubicBezTo>
                    <a:pt x="66384" y="35243"/>
                    <a:pt x="66643" y="24489"/>
                    <a:pt x="66849" y="22835"/>
                  </a:cubicBezTo>
                  <a:cubicBezTo>
                    <a:pt x="67108" y="21232"/>
                    <a:pt x="64238" y="11667"/>
                    <a:pt x="62041" y="8100"/>
                  </a:cubicBezTo>
                  <a:cubicBezTo>
                    <a:pt x="62041" y="8048"/>
                    <a:pt x="62015" y="7997"/>
                    <a:pt x="62015" y="7945"/>
                  </a:cubicBezTo>
                  <a:cubicBezTo>
                    <a:pt x="61886" y="6911"/>
                    <a:pt x="62119" y="5903"/>
                    <a:pt x="62145" y="4869"/>
                  </a:cubicBezTo>
                  <a:cubicBezTo>
                    <a:pt x="62170" y="3835"/>
                    <a:pt x="61912" y="2697"/>
                    <a:pt x="61111" y="2103"/>
                  </a:cubicBezTo>
                  <a:cubicBezTo>
                    <a:pt x="60645" y="1767"/>
                    <a:pt x="60102" y="1612"/>
                    <a:pt x="59560" y="1586"/>
                  </a:cubicBezTo>
                  <a:cubicBezTo>
                    <a:pt x="59394" y="1570"/>
                    <a:pt x="59228" y="1562"/>
                    <a:pt x="59060" y="1562"/>
                  </a:cubicBezTo>
                  <a:cubicBezTo>
                    <a:pt x="58150" y="1562"/>
                    <a:pt x="57217" y="1796"/>
                    <a:pt x="56432" y="2232"/>
                  </a:cubicBezTo>
                  <a:cubicBezTo>
                    <a:pt x="55124" y="2936"/>
                    <a:pt x="53988" y="4252"/>
                    <a:pt x="52547" y="4252"/>
                  </a:cubicBezTo>
                  <a:cubicBezTo>
                    <a:pt x="52507" y="4252"/>
                    <a:pt x="52466" y="4251"/>
                    <a:pt x="52425" y="4248"/>
                  </a:cubicBezTo>
                  <a:cubicBezTo>
                    <a:pt x="50615" y="4197"/>
                    <a:pt x="49504" y="2232"/>
                    <a:pt x="47953" y="1250"/>
                  </a:cubicBezTo>
                  <a:cubicBezTo>
                    <a:pt x="47318" y="865"/>
                    <a:pt x="46580" y="681"/>
                    <a:pt x="45836" y="681"/>
                  </a:cubicBezTo>
                  <a:cubicBezTo>
                    <a:pt x="44581" y="681"/>
                    <a:pt x="43310" y="1206"/>
                    <a:pt x="42498" y="2180"/>
                  </a:cubicBezTo>
                  <a:cubicBezTo>
                    <a:pt x="42033" y="2749"/>
                    <a:pt x="41749" y="3395"/>
                    <a:pt x="41206" y="3809"/>
                  </a:cubicBezTo>
                  <a:cubicBezTo>
                    <a:pt x="40689" y="4223"/>
                    <a:pt x="40017" y="4429"/>
                    <a:pt x="39370" y="4610"/>
                  </a:cubicBezTo>
                  <a:cubicBezTo>
                    <a:pt x="38020" y="4988"/>
                    <a:pt x="36640" y="5334"/>
                    <a:pt x="35287" y="5334"/>
                  </a:cubicBezTo>
                  <a:cubicBezTo>
                    <a:pt x="34879" y="5334"/>
                    <a:pt x="34473" y="5303"/>
                    <a:pt x="34071" y="5231"/>
                  </a:cubicBezTo>
                  <a:cubicBezTo>
                    <a:pt x="31434" y="4714"/>
                    <a:pt x="29547" y="2542"/>
                    <a:pt x="27143" y="1379"/>
                  </a:cubicBezTo>
                  <a:cubicBezTo>
                    <a:pt x="25895" y="779"/>
                    <a:pt x="24514" y="469"/>
                    <a:pt x="23102" y="469"/>
                  </a:cubicBezTo>
                  <a:cubicBezTo>
                    <a:pt x="22993" y="469"/>
                    <a:pt x="22884" y="471"/>
                    <a:pt x="22774" y="474"/>
                  </a:cubicBezTo>
                  <a:cubicBezTo>
                    <a:pt x="21327" y="552"/>
                    <a:pt x="19905" y="940"/>
                    <a:pt x="18483" y="1120"/>
                  </a:cubicBezTo>
                  <a:cubicBezTo>
                    <a:pt x="17519" y="1263"/>
                    <a:pt x="16654" y="1616"/>
                    <a:pt x="15785" y="1616"/>
                  </a:cubicBezTo>
                  <a:cubicBezTo>
                    <a:pt x="15396" y="1616"/>
                    <a:pt x="15006" y="1545"/>
                    <a:pt x="14606" y="1353"/>
                  </a:cubicBezTo>
                  <a:cubicBezTo>
                    <a:pt x="12971" y="578"/>
                    <a:pt x="11138" y="0"/>
                    <a:pt x="9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6" name="Google Shape;22566;p68"/>
            <p:cNvSpPr/>
            <p:nvPr/>
          </p:nvSpPr>
          <p:spPr>
            <a:xfrm>
              <a:off x="1783753" y="3385474"/>
              <a:ext cx="751945" cy="610986"/>
            </a:xfrm>
            <a:custGeom>
              <a:avLst/>
              <a:gdLst/>
              <a:ahLst/>
              <a:cxnLst/>
              <a:rect l="l" t="t" r="r" b="b"/>
              <a:pathLst>
                <a:path w="67108" h="54528" extrusionOk="0">
                  <a:moveTo>
                    <a:pt x="9344" y="0"/>
                  </a:moveTo>
                  <a:cubicBezTo>
                    <a:pt x="8387" y="0"/>
                    <a:pt x="7440" y="165"/>
                    <a:pt x="6540" y="552"/>
                  </a:cubicBezTo>
                  <a:cubicBezTo>
                    <a:pt x="3154" y="1999"/>
                    <a:pt x="1758" y="6032"/>
                    <a:pt x="1577" y="9677"/>
                  </a:cubicBezTo>
                  <a:cubicBezTo>
                    <a:pt x="1396" y="13348"/>
                    <a:pt x="2068" y="17044"/>
                    <a:pt x="1267" y="20612"/>
                  </a:cubicBezTo>
                  <a:cubicBezTo>
                    <a:pt x="802" y="22550"/>
                    <a:pt x="0" y="24799"/>
                    <a:pt x="1267" y="26325"/>
                  </a:cubicBezTo>
                  <a:cubicBezTo>
                    <a:pt x="1887" y="27100"/>
                    <a:pt x="2870" y="27436"/>
                    <a:pt x="3852" y="27695"/>
                  </a:cubicBezTo>
                  <a:cubicBezTo>
                    <a:pt x="4473" y="27845"/>
                    <a:pt x="5144" y="27949"/>
                    <a:pt x="5798" y="27949"/>
                  </a:cubicBezTo>
                  <a:cubicBezTo>
                    <a:pt x="6833" y="27949"/>
                    <a:pt x="7824" y="27689"/>
                    <a:pt x="8505" y="26945"/>
                  </a:cubicBezTo>
                  <a:cubicBezTo>
                    <a:pt x="9203" y="26144"/>
                    <a:pt x="9384" y="25032"/>
                    <a:pt x="9798" y="24024"/>
                  </a:cubicBezTo>
                  <a:cubicBezTo>
                    <a:pt x="10444" y="22525"/>
                    <a:pt x="11840" y="21310"/>
                    <a:pt x="13417" y="20896"/>
                  </a:cubicBezTo>
                  <a:cubicBezTo>
                    <a:pt x="14864" y="23352"/>
                    <a:pt x="16364" y="25575"/>
                    <a:pt x="17811" y="28031"/>
                  </a:cubicBezTo>
                  <a:cubicBezTo>
                    <a:pt x="18354" y="28935"/>
                    <a:pt x="18897" y="29892"/>
                    <a:pt x="19647" y="30616"/>
                  </a:cubicBezTo>
                  <a:cubicBezTo>
                    <a:pt x="20655" y="31624"/>
                    <a:pt x="21947" y="32244"/>
                    <a:pt x="23214" y="32865"/>
                  </a:cubicBezTo>
                  <a:cubicBezTo>
                    <a:pt x="28773" y="35555"/>
                    <a:pt x="34028" y="38372"/>
                    <a:pt x="40185" y="38372"/>
                  </a:cubicBezTo>
                  <a:cubicBezTo>
                    <a:pt x="40241" y="38372"/>
                    <a:pt x="40297" y="38371"/>
                    <a:pt x="40353" y="38371"/>
                  </a:cubicBezTo>
                  <a:cubicBezTo>
                    <a:pt x="46608" y="38345"/>
                    <a:pt x="52709" y="36768"/>
                    <a:pt x="58681" y="34959"/>
                  </a:cubicBezTo>
                  <a:cubicBezTo>
                    <a:pt x="59198" y="34804"/>
                    <a:pt x="59715" y="34623"/>
                    <a:pt x="60232" y="34442"/>
                  </a:cubicBezTo>
                  <a:cubicBezTo>
                    <a:pt x="60438" y="35088"/>
                    <a:pt x="60516" y="35760"/>
                    <a:pt x="60490" y="36484"/>
                  </a:cubicBezTo>
                  <a:cubicBezTo>
                    <a:pt x="60464" y="37440"/>
                    <a:pt x="60206" y="38500"/>
                    <a:pt x="60774" y="39250"/>
                  </a:cubicBezTo>
                  <a:cubicBezTo>
                    <a:pt x="60981" y="39482"/>
                    <a:pt x="61214" y="39663"/>
                    <a:pt x="61369" y="39922"/>
                  </a:cubicBezTo>
                  <a:cubicBezTo>
                    <a:pt x="61653" y="40361"/>
                    <a:pt x="61653" y="40878"/>
                    <a:pt x="61653" y="41395"/>
                  </a:cubicBezTo>
                  <a:cubicBezTo>
                    <a:pt x="61679" y="43153"/>
                    <a:pt x="61653" y="45092"/>
                    <a:pt x="60516" y="46462"/>
                  </a:cubicBezTo>
                  <a:cubicBezTo>
                    <a:pt x="60206" y="46850"/>
                    <a:pt x="59818" y="47160"/>
                    <a:pt x="59663" y="47625"/>
                  </a:cubicBezTo>
                  <a:cubicBezTo>
                    <a:pt x="59482" y="48065"/>
                    <a:pt x="59689" y="48711"/>
                    <a:pt x="60180" y="48763"/>
                  </a:cubicBezTo>
                  <a:cubicBezTo>
                    <a:pt x="59146" y="50960"/>
                    <a:pt x="55811" y="51219"/>
                    <a:pt x="55010" y="53493"/>
                  </a:cubicBezTo>
                  <a:cubicBezTo>
                    <a:pt x="54958" y="53623"/>
                    <a:pt x="54906" y="53804"/>
                    <a:pt x="54958" y="53933"/>
                  </a:cubicBezTo>
                  <a:cubicBezTo>
                    <a:pt x="55023" y="54088"/>
                    <a:pt x="55171" y="54153"/>
                    <a:pt x="55336" y="54153"/>
                  </a:cubicBezTo>
                  <a:cubicBezTo>
                    <a:pt x="55501" y="54153"/>
                    <a:pt x="55682" y="54088"/>
                    <a:pt x="55811" y="53984"/>
                  </a:cubicBezTo>
                  <a:cubicBezTo>
                    <a:pt x="56050" y="53817"/>
                    <a:pt x="56311" y="53539"/>
                    <a:pt x="56615" y="53539"/>
                  </a:cubicBezTo>
                  <a:cubicBezTo>
                    <a:pt x="56640" y="53539"/>
                    <a:pt x="56665" y="53541"/>
                    <a:pt x="56690" y="53545"/>
                  </a:cubicBezTo>
                  <a:cubicBezTo>
                    <a:pt x="56613" y="53829"/>
                    <a:pt x="56561" y="54088"/>
                    <a:pt x="56483" y="54372"/>
                  </a:cubicBezTo>
                  <a:cubicBezTo>
                    <a:pt x="57042" y="54446"/>
                    <a:pt x="57617" y="54528"/>
                    <a:pt x="58180" y="54528"/>
                  </a:cubicBezTo>
                  <a:cubicBezTo>
                    <a:pt x="58608" y="54528"/>
                    <a:pt x="59029" y="54480"/>
                    <a:pt x="59430" y="54346"/>
                  </a:cubicBezTo>
                  <a:cubicBezTo>
                    <a:pt x="60361" y="54062"/>
                    <a:pt x="61214" y="53157"/>
                    <a:pt x="61136" y="52149"/>
                  </a:cubicBezTo>
                  <a:cubicBezTo>
                    <a:pt x="61085" y="51374"/>
                    <a:pt x="60568" y="50521"/>
                    <a:pt x="60981" y="49926"/>
                  </a:cubicBezTo>
                  <a:cubicBezTo>
                    <a:pt x="61369" y="49331"/>
                    <a:pt x="62300" y="49409"/>
                    <a:pt x="62687" y="48814"/>
                  </a:cubicBezTo>
                  <a:cubicBezTo>
                    <a:pt x="62920" y="48530"/>
                    <a:pt x="62920" y="48116"/>
                    <a:pt x="62920" y="47755"/>
                  </a:cubicBezTo>
                  <a:cubicBezTo>
                    <a:pt x="62920" y="45221"/>
                    <a:pt x="62687" y="42559"/>
                    <a:pt x="63928" y="40361"/>
                  </a:cubicBezTo>
                  <a:cubicBezTo>
                    <a:pt x="64600" y="39121"/>
                    <a:pt x="65686" y="38112"/>
                    <a:pt x="66022" y="36768"/>
                  </a:cubicBezTo>
                  <a:cubicBezTo>
                    <a:pt x="66384" y="35243"/>
                    <a:pt x="66643" y="24489"/>
                    <a:pt x="66849" y="22835"/>
                  </a:cubicBezTo>
                  <a:cubicBezTo>
                    <a:pt x="67108" y="21232"/>
                    <a:pt x="64238" y="11667"/>
                    <a:pt x="62041" y="8100"/>
                  </a:cubicBezTo>
                  <a:cubicBezTo>
                    <a:pt x="62041" y="8048"/>
                    <a:pt x="62015" y="7997"/>
                    <a:pt x="62015" y="7945"/>
                  </a:cubicBezTo>
                  <a:cubicBezTo>
                    <a:pt x="61886" y="6911"/>
                    <a:pt x="62119" y="5903"/>
                    <a:pt x="62145" y="4869"/>
                  </a:cubicBezTo>
                  <a:cubicBezTo>
                    <a:pt x="62170" y="3835"/>
                    <a:pt x="61912" y="2697"/>
                    <a:pt x="61111" y="2103"/>
                  </a:cubicBezTo>
                  <a:cubicBezTo>
                    <a:pt x="60645" y="1767"/>
                    <a:pt x="60102" y="1612"/>
                    <a:pt x="59560" y="1586"/>
                  </a:cubicBezTo>
                  <a:cubicBezTo>
                    <a:pt x="59394" y="1570"/>
                    <a:pt x="59228" y="1562"/>
                    <a:pt x="59060" y="1562"/>
                  </a:cubicBezTo>
                  <a:cubicBezTo>
                    <a:pt x="58150" y="1562"/>
                    <a:pt x="57217" y="1796"/>
                    <a:pt x="56432" y="2232"/>
                  </a:cubicBezTo>
                  <a:cubicBezTo>
                    <a:pt x="55124" y="2936"/>
                    <a:pt x="53988" y="4252"/>
                    <a:pt x="52547" y="4252"/>
                  </a:cubicBezTo>
                  <a:cubicBezTo>
                    <a:pt x="52507" y="4252"/>
                    <a:pt x="52466" y="4251"/>
                    <a:pt x="52425" y="4248"/>
                  </a:cubicBezTo>
                  <a:cubicBezTo>
                    <a:pt x="50615" y="4197"/>
                    <a:pt x="49504" y="2232"/>
                    <a:pt x="47953" y="1250"/>
                  </a:cubicBezTo>
                  <a:cubicBezTo>
                    <a:pt x="47318" y="865"/>
                    <a:pt x="46580" y="681"/>
                    <a:pt x="45836" y="681"/>
                  </a:cubicBezTo>
                  <a:cubicBezTo>
                    <a:pt x="44581" y="681"/>
                    <a:pt x="43310" y="1206"/>
                    <a:pt x="42498" y="2180"/>
                  </a:cubicBezTo>
                  <a:cubicBezTo>
                    <a:pt x="42033" y="2749"/>
                    <a:pt x="41749" y="3395"/>
                    <a:pt x="41206" y="3809"/>
                  </a:cubicBezTo>
                  <a:cubicBezTo>
                    <a:pt x="40689" y="4223"/>
                    <a:pt x="40017" y="4429"/>
                    <a:pt x="39370" y="4610"/>
                  </a:cubicBezTo>
                  <a:cubicBezTo>
                    <a:pt x="38020" y="4988"/>
                    <a:pt x="36640" y="5334"/>
                    <a:pt x="35287" y="5334"/>
                  </a:cubicBezTo>
                  <a:cubicBezTo>
                    <a:pt x="34879" y="5334"/>
                    <a:pt x="34473" y="5303"/>
                    <a:pt x="34071" y="5231"/>
                  </a:cubicBezTo>
                  <a:cubicBezTo>
                    <a:pt x="31434" y="4714"/>
                    <a:pt x="29547" y="2542"/>
                    <a:pt x="27143" y="1379"/>
                  </a:cubicBezTo>
                  <a:cubicBezTo>
                    <a:pt x="25895" y="779"/>
                    <a:pt x="24514" y="469"/>
                    <a:pt x="23102" y="469"/>
                  </a:cubicBezTo>
                  <a:cubicBezTo>
                    <a:pt x="22993" y="469"/>
                    <a:pt x="22884" y="471"/>
                    <a:pt x="22774" y="474"/>
                  </a:cubicBezTo>
                  <a:cubicBezTo>
                    <a:pt x="21327" y="552"/>
                    <a:pt x="19905" y="940"/>
                    <a:pt x="18483" y="1120"/>
                  </a:cubicBezTo>
                  <a:cubicBezTo>
                    <a:pt x="17519" y="1263"/>
                    <a:pt x="16654" y="1616"/>
                    <a:pt x="15785" y="1616"/>
                  </a:cubicBezTo>
                  <a:cubicBezTo>
                    <a:pt x="15396" y="1616"/>
                    <a:pt x="15006" y="1545"/>
                    <a:pt x="14606" y="1353"/>
                  </a:cubicBezTo>
                  <a:cubicBezTo>
                    <a:pt x="12971" y="578"/>
                    <a:pt x="11138" y="0"/>
                    <a:pt x="9344" y="0"/>
                  </a:cubicBezTo>
                  <a:close/>
                </a:path>
              </a:pathLst>
            </a:custGeom>
            <a:solidFill>
              <a:srgbClr val="000000">
                <a:alpha val="16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7" name="Google Shape;22567;p68"/>
            <p:cNvSpPr/>
            <p:nvPr/>
          </p:nvSpPr>
          <p:spPr>
            <a:xfrm>
              <a:off x="2456905" y="3452771"/>
              <a:ext cx="195527" cy="223215"/>
            </a:xfrm>
            <a:custGeom>
              <a:avLst/>
              <a:gdLst/>
              <a:ahLst/>
              <a:cxnLst/>
              <a:rect l="l" t="t" r="r" b="b"/>
              <a:pathLst>
                <a:path w="17450" h="19921" extrusionOk="0">
                  <a:moveTo>
                    <a:pt x="1" y="0"/>
                  </a:moveTo>
                  <a:lnTo>
                    <a:pt x="1319" y="8531"/>
                  </a:lnTo>
                  <a:cubicBezTo>
                    <a:pt x="3516" y="12615"/>
                    <a:pt x="5972" y="16984"/>
                    <a:pt x="10134" y="19052"/>
                  </a:cubicBezTo>
                  <a:cubicBezTo>
                    <a:pt x="11169" y="19550"/>
                    <a:pt x="12304" y="19921"/>
                    <a:pt x="13443" y="19921"/>
                  </a:cubicBezTo>
                  <a:cubicBezTo>
                    <a:pt x="13840" y="19921"/>
                    <a:pt x="14238" y="19876"/>
                    <a:pt x="14632" y="19776"/>
                  </a:cubicBezTo>
                  <a:cubicBezTo>
                    <a:pt x="16105" y="19388"/>
                    <a:pt x="17450" y="18044"/>
                    <a:pt x="17398" y="16493"/>
                  </a:cubicBezTo>
                  <a:lnTo>
                    <a:pt x="17398" y="16493"/>
                  </a:lnTo>
                  <a:cubicBezTo>
                    <a:pt x="16919" y="18159"/>
                    <a:pt x="15177" y="19045"/>
                    <a:pt x="13423" y="19045"/>
                  </a:cubicBezTo>
                  <a:cubicBezTo>
                    <a:pt x="12810" y="19045"/>
                    <a:pt x="12196" y="18937"/>
                    <a:pt x="11633" y="18716"/>
                  </a:cubicBezTo>
                  <a:cubicBezTo>
                    <a:pt x="9462" y="17837"/>
                    <a:pt x="8014" y="15821"/>
                    <a:pt x="6773" y="13882"/>
                  </a:cubicBezTo>
                  <a:cubicBezTo>
                    <a:pt x="4007" y="9513"/>
                    <a:pt x="1733" y="4860"/>
                    <a:pt x="1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8" name="Google Shape;22568;p68"/>
            <p:cNvSpPr/>
            <p:nvPr/>
          </p:nvSpPr>
          <p:spPr>
            <a:xfrm>
              <a:off x="1752760" y="3443213"/>
              <a:ext cx="61415" cy="110369"/>
            </a:xfrm>
            <a:custGeom>
              <a:avLst/>
              <a:gdLst/>
              <a:ahLst/>
              <a:cxnLst/>
              <a:rect l="l" t="t" r="r" b="b"/>
              <a:pathLst>
                <a:path w="5481" h="9850" extrusionOk="0">
                  <a:moveTo>
                    <a:pt x="5481" y="0"/>
                  </a:moveTo>
                  <a:lnTo>
                    <a:pt x="5481" y="0"/>
                  </a:lnTo>
                  <a:cubicBezTo>
                    <a:pt x="5300" y="1344"/>
                    <a:pt x="4395" y="2404"/>
                    <a:pt x="3413" y="3335"/>
                  </a:cubicBezTo>
                  <a:cubicBezTo>
                    <a:pt x="2456" y="4240"/>
                    <a:pt x="1370" y="5119"/>
                    <a:pt x="724" y="6282"/>
                  </a:cubicBezTo>
                  <a:cubicBezTo>
                    <a:pt x="155" y="7342"/>
                    <a:pt x="0" y="8660"/>
                    <a:pt x="285" y="9849"/>
                  </a:cubicBezTo>
                  <a:cubicBezTo>
                    <a:pt x="1164" y="8841"/>
                    <a:pt x="2223" y="7962"/>
                    <a:pt x="3128" y="6980"/>
                  </a:cubicBezTo>
                  <a:cubicBezTo>
                    <a:pt x="4059" y="5972"/>
                    <a:pt x="4860" y="4860"/>
                    <a:pt x="5119" y="3542"/>
                  </a:cubicBezTo>
                  <a:lnTo>
                    <a:pt x="54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9" name="Google Shape;22569;p68"/>
            <p:cNvSpPr/>
            <p:nvPr/>
          </p:nvSpPr>
          <p:spPr>
            <a:xfrm>
              <a:off x="1993746" y="3928087"/>
              <a:ext cx="70692" cy="42904"/>
            </a:xfrm>
            <a:custGeom>
              <a:avLst/>
              <a:gdLst/>
              <a:ahLst/>
              <a:cxnLst/>
              <a:rect l="l" t="t" r="r" b="b"/>
              <a:pathLst>
                <a:path w="6309" h="3829" extrusionOk="0">
                  <a:moveTo>
                    <a:pt x="3413" y="1"/>
                  </a:moveTo>
                  <a:cubicBezTo>
                    <a:pt x="2121" y="802"/>
                    <a:pt x="621" y="1422"/>
                    <a:pt x="104" y="2844"/>
                  </a:cubicBezTo>
                  <a:cubicBezTo>
                    <a:pt x="78" y="2973"/>
                    <a:pt x="1" y="3129"/>
                    <a:pt x="78" y="3232"/>
                  </a:cubicBezTo>
                  <a:cubicBezTo>
                    <a:pt x="147" y="3382"/>
                    <a:pt x="301" y="3446"/>
                    <a:pt x="470" y="3446"/>
                  </a:cubicBezTo>
                  <a:cubicBezTo>
                    <a:pt x="621" y="3446"/>
                    <a:pt x="784" y="3395"/>
                    <a:pt x="906" y="3310"/>
                  </a:cubicBezTo>
                  <a:cubicBezTo>
                    <a:pt x="1152" y="3112"/>
                    <a:pt x="1422" y="2868"/>
                    <a:pt x="1738" y="2868"/>
                  </a:cubicBezTo>
                  <a:cubicBezTo>
                    <a:pt x="1753" y="2868"/>
                    <a:pt x="1769" y="2869"/>
                    <a:pt x="1784" y="2870"/>
                  </a:cubicBezTo>
                  <a:cubicBezTo>
                    <a:pt x="1707" y="3129"/>
                    <a:pt x="1655" y="3439"/>
                    <a:pt x="1578" y="3697"/>
                  </a:cubicBezTo>
                  <a:cubicBezTo>
                    <a:pt x="2126" y="3755"/>
                    <a:pt x="2691" y="3829"/>
                    <a:pt x="3244" y="3829"/>
                  </a:cubicBezTo>
                  <a:cubicBezTo>
                    <a:pt x="3682" y="3829"/>
                    <a:pt x="4114" y="3783"/>
                    <a:pt x="4525" y="3646"/>
                  </a:cubicBezTo>
                  <a:cubicBezTo>
                    <a:pt x="5455" y="3361"/>
                    <a:pt x="6308" y="2482"/>
                    <a:pt x="6231" y="1526"/>
                  </a:cubicBezTo>
                  <a:cubicBezTo>
                    <a:pt x="6205" y="1319"/>
                    <a:pt x="6179" y="1190"/>
                    <a:pt x="6153" y="1035"/>
                  </a:cubicBezTo>
                  <a:cubicBezTo>
                    <a:pt x="6050" y="1009"/>
                    <a:pt x="5946" y="1009"/>
                    <a:pt x="5869" y="983"/>
                  </a:cubicBezTo>
                  <a:cubicBezTo>
                    <a:pt x="5093" y="750"/>
                    <a:pt x="4240" y="414"/>
                    <a:pt x="3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0" name="Google Shape;22570;p68"/>
            <p:cNvSpPr/>
            <p:nvPr/>
          </p:nvSpPr>
          <p:spPr>
            <a:xfrm>
              <a:off x="2277322" y="3911582"/>
              <a:ext cx="70390" cy="41313"/>
            </a:xfrm>
            <a:custGeom>
              <a:avLst/>
              <a:gdLst/>
              <a:ahLst/>
              <a:cxnLst/>
              <a:rect l="l" t="t" r="r" b="b"/>
              <a:pathLst>
                <a:path w="6282" h="3687" extrusionOk="0">
                  <a:moveTo>
                    <a:pt x="3232" y="0"/>
                  </a:moveTo>
                  <a:cubicBezTo>
                    <a:pt x="1965" y="724"/>
                    <a:pt x="569" y="1370"/>
                    <a:pt x="104" y="2689"/>
                  </a:cubicBezTo>
                  <a:cubicBezTo>
                    <a:pt x="52" y="2818"/>
                    <a:pt x="0" y="2999"/>
                    <a:pt x="52" y="3076"/>
                  </a:cubicBezTo>
                  <a:cubicBezTo>
                    <a:pt x="118" y="3236"/>
                    <a:pt x="273" y="3299"/>
                    <a:pt x="443" y="3299"/>
                  </a:cubicBezTo>
                  <a:cubicBezTo>
                    <a:pt x="604" y="3299"/>
                    <a:pt x="779" y="3242"/>
                    <a:pt x="905" y="3154"/>
                  </a:cubicBezTo>
                  <a:cubicBezTo>
                    <a:pt x="1141" y="2965"/>
                    <a:pt x="1398" y="2734"/>
                    <a:pt x="1677" y="2734"/>
                  </a:cubicBezTo>
                  <a:cubicBezTo>
                    <a:pt x="1704" y="2734"/>
                    <a:pt x="1731" y="2736"/>
                    <a:pt x="1758" y="2740"/>
                  </a:cubicBezTo>
                  <a:cubicBezTo>
                    <a:pt x="1706" y="2999"/>
                    <a:pt x="1629" y="3283"/>
                    <a:pt x="1577" y="3542"/>
                  </a:cubicBezTo>
                  <a:cubicBezTo>
                    <a:pt x="2126" y="3614"/>
                    <a:pt x="2684" y="3686"/>
                    <a:pt x="3235" y="3686"/>
                  </a:cubicBezTo>
                  <a:cubicBezTo>
                    <a:pt x="3670" y="3686"/>
                    <a:pt x="4102" y="3641"/>
                    <a:pt x="4524" y="3516"/>
                  </a:cubicBezTo>
                  <a:cubicBezTo>
                    <a:pt x="5455" y="3206"/>
                    <a:pt x="6282" y="2353"/>
                    <a:pt x="6230" y="1370"/>
                  </a:cubicBezTo>
                  <a:cubicBezTo>
                    <a:pt x="6204" y="1319"/>
                    <a:pt x="6179" y="1215"/>
                    <a:pt x="6179" y="1112"/>
                  </a:cubicBezTo>
                  <a:cubicBezTo>
                    <a:pt x="5998" y="1086"/>
                    <a:pt x="5868" y="1060"/>
                    <a:pt x="5739" y="1034"/>
                  </a:cubicBezTo>
                  <a:cubicBezTo>
                    <a:pt x="4912" y="827"/>
                    <a:pt x="3930" y="543"/>
                    <a:pt x="32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1" name="Google Shape;22571;p68"/>
            <p:cNvSpPr/>
            <p:nvPr/>
          </p:nvSpPr>
          <p:spPr>
            <a:xfrm>
              <a:off x="1844282" y="3387020"/>
              <a:ext cx="402640" cy="239171"/>
            </a:xfrm>
            <a:custGeom>
              <a:avLst/>
              <a:gdLst/>
              <a:ahLst/>
              <a:cxnLst/>
              <a:rect l="l" t="t" r="r" b="b"/>
              <a:pathLst>
                <a:path w="35934" h="21345" extrusionOk="0">
                  <a:moveTo>
                    <a:pt x="5171" y="0"/>
                  </a:moveTo>
                  <a:cubicBezTo>
                    <a:pt x="4240" y="827"/>
                    <a:pt x="3413" y="1810"/>
                    <a:pt x="2819" y="2895"/>
                  </a:cubicBezTo>
                  <a:cubicBezTo>
                    <a:pt x="1474" y="5170"/>
                    <a:pt x="880" y="7833"/>
                    <a:pt x="518" y="10495"/>
                  </a:cubicBezTo>
                  <a:cubicBezTo>
                    <a:pt x="182" y="12693"/>
                    <a:pt x="27" y="14864"/>
                    <a:pt x="1" y="17087"/>
                  </a:cubicBezTo>
                  <a:cubicBezTo>
                    <a:pt x="1" y="18044"/>
                    <a:pt x="27" y="19078"/>
                    <a:pt x="570" y="19853"/>
                  </a:cubicBezTo>
                  <a:cubicBezTo>
                    <a:pt x="1146" y="20630"/>
                    <a:pt x="2158" y="21018"/>
                    <a:pt x="3138" y="21018"/>
                  </a:cubicBezTo>
                  <a:cubicBezTo>
                    <a:pt x="3169" y="21018"/>
                    <a:pt x="3201" y="21017"/>
                    <a:pt x="3232" y="21017"/>
                  </a:cubicBezTo>
                  <a:cubicBezTo>
                    <a:pt x="4240" y="20991"/>
                    <a:pt x="5197" y="20603"/>
                    <a:pt x="6076" y="20112"/>
                  </a:cubicBezTo>
                  <a:cubicBezTo>
                    <a:pt x="6851" y="19698"/>
                    <a:pt x="7549" y="19207"/>
                    <a:pt x="8118" y="18535"/>
                  </a:cubicBezTo>
                  <a:cubicBezTo>
                    <a:pt x="9462" y="16880"/>
                    <a:pt x="9462" y="14528"/>
                    <a:pt x="9669" y="12383"/>
                  </a:cubicBezTo>
                  <a:cubicBezTo>
                    <a:pt x="9876" y="9901"/>
                    <a:pt x="10470" y="7445"/>
                    <a:pt x="11375" y="5119"/>
                  </a:cubicBezTo>
                  <a:cubicBezTo>
                    <a:pt x="11892" y="3800"/>
                    <a:pt x="12694" y="2327"/>
                    <a:pt x="14115" y="2042"/>
                  </a:cubicBezTo>
                  <a:cubicBezTo>
                    <a:pt x="14277" y="2007"/>
                    <a:pt x="14439" y="1991"/>
                    <a:pt x="14601" y="1991"/>
                  </a:cubicBezTo>
                  <a:cubicBezTo>
                    <a:pt x="15758" y="1991"/>
                    <a:pt x="16877" y="2841"/>
                    <a:pt x="17398" y="3929"/>
                  </a:cubicBezTo>
                  <a:cubicBezTo>
                    <a:pt x="18019" y="5144"/>
                    <a:pt x="18019" y="6540"/>
                    <a:pt x="17967" y="7885"/>
                  </a:cubicBezTo>
                  <a:cubicBezTo>
                    <a:pt x="17864" y="9436"/>
                    <a:pt x="17657" y="10987"/>
                    <a:pt x="17347" y="12538"/>
                  </a:cubicBezTo>
                  <a:cubicBezTo>
                    <a:pt x="17140" y="13572"/>
                    <a:pt x="16881" y="14606"/>
                    <a:pt x="17114" y="15640"/>
                  </a:cubicBezTo>
                  <a:cubicBezTo>
                    <a:pt x="17528" y="17501"/>
                    <a:pt x="19337" y="18587"/>
                    <a:pt x="20991" y="19491"/>
                  </a:cubicBezTo>
                  <a:cubicBezTo>
                    <a:pt x="22517" y="20293"/>
                    <a:pt x="24094" y="21120"/>
                    <a:pt x="25774" y="21301"/>
                  </a:cubicBezTo>
                  <a:cubicBezTo>
                    <a:pt x="26013" y="21330"/>
                    <a:pt x="26256" y="21345"/>
                    <a:pt x="26500" y="21345"/>
                  </a:cubicBezTo>
                  <a:cubicBezTo>
                    <a:pt x="27992" y="21345"/>
                    <a:pt x="29509" y="20791"/>
                    <a:pt x="30375" y="19569"/>
                  </a:cubicBezTo>
                  <a:cubicBezTo>
                    <a:pt x="31021" y="18664"/>
                    <a:pt x="31202" y="17527"/>
                    <a:pt x="31487" y="16415"/>
                  </a:cubicBezTo>
                  <a:cubicBezTo>
                    <a:pt x="31978" y="14787"/>
                    <a:pt x="32753" y="13236"/>
                    <a:pt x="33787" y="11865"/>
                  </a:cubicBezTo>
                  <a:cubicBezTo>
                    <a:pt x="34692" y="10651"/>
                    <a:pt x="35933" y="9384"/>
                    <a:pt x="35778" y="7859"/>
                  </a:cubicBezTo>
                  <a:cubicBezTo>
                    <a:pt x="35700" y="7161"/>
                    <a:pt x="35338" y="6540"/>
                    <a:pt x="35132" y="5868"/>
                  </a:cubicBezTo>
                  <a:cubicBezTo>
                    <a:pt x="34925" y="5351"/>
                    <a:pt x="34821" y="4808"/>
                    <a:pt x="34796" y="4291"/>
                  </a:cubicBezTo>
                  <a:cubicBezTo>
                    <a:pt x="34511" y="4369"/>
                    <a:pt x="34227" y="4472"/>
                    <a:pt x="33968" y="4524"/>
                  </a:cubicBezTo>
                  <a:cubicBezTo>
                    <a:pt x="32627" y="4899"/>
                    <a:pt x="31255" y="5259"/>
                    <a:pt x="29911" y="5259"/>
                  </a:cubicBezTo>
                  <a:cubicBezTo>
                    <a:pt x="29494" y="5259"/>
                    <a:pt x="29079" y="5224"/>
                    <a:pt x="28669" y="5144"/>
                  </a:cubicBezTo>
                  <a:cubicBezTo>
                    <a:pt x="26032" y="4627"/>
                    <a:pt x="24145" y="2482"/>
                    <a:pt x="21741" y="1293"/>
                  </a:cubicBezTo>
                  <a:cubicBezTo>
                    <a:pt x="20532" y="712"/>
                    <a:pt x="19198" y="402"/>
                    <a:pt x="17832" y="402"/>
                  </a:cubicBezTo>
                  <a:cubicBezTo>
                    <a:pt x="17679" y="402"/>
                    <a:pt x="17526" y="406"/>
                    <a:pt x="17372" y="414"/>
                  </a:cubicBezTo>
                  <a:cubicBezTo>
                    <a:pt x="15925" y="465"/>
                    <a:pt x="14503" y="853"/>
                    <a:pt x="13081" y="1060"/>
                  </a:cubicBezTo>
                  <a:cubicBezTo>
                    <a:pt x="12120" y="1185"/>
                    <a:pt x="11256" y="1530"/>
                    <a:pt x="10389" y="1530"/>
                  </a:cubicBezTo>
                  <a:cubicBezTo>
                    <a:pt x="9998" y="1530"/>
                    <a:pt x="9606" y="1460"/>
                    <a:pt x="9204" y="1267"/>
                  </a:cubicBezTo>
                  <a:cubicBezTo>
                    <a:pt x="7937" y="646"/>
                    <a:pt x="6567" y="181"/>
                    <a:pt x="5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2" name="Google Shape;22572;p68"/>
            <p:cNvSpPr/>
            <p:nvPr/>
          </p:nvSpPr>
          <p:spPr>
            <a:xfrm>
              <a:off x="1799687" y="3400914"/>
              <a:ext cx="42299" cy="189163"/>
            </a:xfrm>
            <a:custGeom>
              <a:avLst/>
              <a:gdLst/>
              <a:ahLst/>
              <a:cxnLst/>
              <a:rect l="l" t="t" r="r" b="b"/>
              <a:pathLst>
                <a:path w="3775" h="16882" extrusionOk="0">
                  <a:moveTo>
                    <a:pt x="3774" y="1"/>
                  </a:moveTo>
                  <a:cubicBezTo>
                    <a:pt x="1370" y="1811"/>
                    <a:pt x="284" y="5249"/>
                    <a:pt x="129" y="8351"/>
                  </a:cubicBezTo>
                  <a:cubicBezTo>
                    <a:pt x="0" y="11194"/>
                    <a:pt x="362" y="14064"/>
                    <a:pt x="155" y="16881"/>
                  </a:cubicBezTo>
                  <a:cubicBezTo>
                    <a:pt x="517" y="16752"/>
                    <a:pt x="853" y="16519"/>
                    <a:pt x="1112" y="16183"/>
                  </a:cubicBezTo>
                  <a:cubicBezTo>
                    <a:pt x="1939" y="15123"/>
                    <a:pt x="1939" y="13676"/>
                    <a:pt x="1887" y="12306"/>
                  </a:cubicBezTo>
                  <a:cubicBezTo>
                    <a:pt x="1784" y="9721"/>
                    <a:pt x="1654" y="7136"/>
                    <a:pt x="2094" y="4602"/>
                  </a:cubicBezTo>
                  <a:cubicBezTo>
                    <a:pt x="2404" y="2974"/>
                    <a:pt x="2947" y="1397"/>
                    <a:pt x="3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3" name="Google Shape;22573;p68"/>
            <p:cNvSpPr/>
            <p:nvPr/>
          </p:nvSpPr>
          <p:spPr>
            <a:xfrm>
              <a:off x="2350020" y="3403256"/>
              <a:ext cx="182787" cy="268225"/>
            </a:xfrm>
            <a:custGeom>
              <a:avLst/>
              <a:gdLst/>
              <a:ahLst/>
              <a:cxnLst/>
              <a:rect l="l" t="t" r="r" b="b"/>
              <a:pathLst>
                <a:path w="16313" h="23938" extrusionOk="0">
                  <a:moveTo>
                    <a:pt x="8523" y="1"/>
                  </a:moveTo>
                  <a:cubicBezTo>
                    <a:pt x="7613" y="1"/>
                    <a:pt x="6680" y="234"/>
                    <a:pt x="5895" y="671"/>
                  </a:cubicBezTo>
                  <a:cubicBezTo>
                    <a:pt x="4654" y="1343"/>
                    <a:pt x="3594" y="2532"/>
                    <a:pt x="2224" y="2687"/>
                  </a:cubicBezTo>
                  <a:cubicBezTo>
                    <a:pt x="2043" y="4083"/>
                    <a:pt x="1681" y="5479"/>
                    <a:pt x="1293" y="6823"/>
                  </a:cubicBezTo>
                  <a:cubicBezTo>
                    <a:pt x="673" y="9072"/>
                    <a:pt x="1" y="11347"/>
                    <a:pt x="156" y="13674"/>
                  </a:cubicBezTo>
                  <a:cubicBezTo>
                    <a:pt x="285" y="16000"/>
                    <a:pt x="1397" y="18404"/>
                    <a:pt x="3439" y="19490"/>
                  </a:cubicBezTo>
                  <a:cubicBezTo>
                    <a:pt x="3646" y="19619"/>
                    <a:pt x="3904" y="19723"/>
                    <a:pt x="4137" y="19929"/>
                  </a:cubicBezTo>
                  <a:cubicBezTo>
                    <a:pt x="6054" y="21693"/>
                    <a:pt x="7870" y="23937"/>
                    <a:pt x="10484" y="23937"/>
                  </a:cubicBezTo>
                  <a:cubicBezTo>
                    <a:pt x="10514" y="23937"/>
                    <a:pt x="10544" y="23937"/>
                    <a:pt x="10574" y="23936"/>
                  </a:cubicBezTo>
                  <a:cubicBezTo>
                    <a:pt x="12900" y="23833"/>
                    <a:pt x="15149" y="22437"/>
                    <a:pt x="16312" y="20369"/>
                  </a:cubicBezTo>
                  <a:cubicBezTo>
                    <a:pt x="15925" y="17525"/>
                    <a:pt x="13443" y="9641"/>
                    <a:pt x="11504" y="6539"/>
                  </a:cubicBezTo>
                  <a:cubicBezTo>
                    <a:pt x="11504" y="6487"/>
                    <a:pt x="11478" y="6436"/>
                    <a:pt x="11478" y="6384"/>
                  </a:cubicBezTo>
                  <a:cubicBezTo>
                    <a:pt x="11349" y="5350"/>
                    <a:pt x="11582" y="4342"/>
                    <a:pt x="11608" y="3308"/>
                  </a:cubicBezTo>
                  <a:cubicBezTo>
                    <a:pt x="11633" y="2274"/>
                    <a:pt x="11375" y="1136"/>
                    <a:pt x="10574" y="542"/>
                  </a:cubicBezTo>
                  <a:cubicBezTo>
                    <a:pt x="10108" y="206"/>
                    <a:pt x="9565" y="51"/>
                    <a:pt x="9023" y="25"/>
                  </a:cubicBezTo>
                  <a:cubicBezTo>
                    <a:pt x="8857" y="9"/>
                    <a:pt x="8691" y="1"/>
                    <a:pt x="8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4" name="Google Shape;22574;p68"/>
            <p:cNvSpPr/>
            <p:nvPr/>
          </p:nvSpPr>
          <p:spPr>
            <a:xfrm>
              <a:off x="1951750" y="3432658"/>
              <a:ext cx="78222" cy="192009"/>
            </a:xfrm>
            <a:custGeom>
              <a:avLst/>
              <a:gdLst/>
              <a:ahLst/>
              <a:cxnLst/>
              <a:rect l="l" t="t" r="r" b="b"/>
              <a:pathLst>
                <a:path w="6981" h="17136" extrusionOk="0">
                  <a:moveTo>
                    <a:pt x="2116" y="0"/>
                  </a:moveTo>
                  <a:cubicBezTo>
                    <a:pt x="1927" y="0"/>
                    <a:pt x="1734" y="32"/>
                    <a:pt x="1552" y="89"/>
                  </a:cubicBezTo>
                  <a:cubicBezTo>
                    <a:pt x="0" y="606"/>
                    <a:pt x="207" y="1563"/>
                    <a:pt x="802" y="2674"/>
                  </a:cubicBezTo>
                  <a:cubicBezTo>
                    <a:pt x="1552" y="3915"/>
                    <a:pt x="1681" y="5414"/>
                    <a:pt x="1629" y="6836"/>
                  </a:cubicBezTo>
                  <a:cubicBezTo>
                    <a:pt x="1552" y="8646"/>
                    <a:pt x="1241" y="10455"/>
                    <a:pt x="1629" y="12239"/>
                  </a:cubicBezTo>
                  <a:cubicBezTo>
                    <a:pt x="2069" y="14255"/>
                    <a:pt x="3464" y="16065"/>
                    <a:pt x="5326" y="16969"/>
                  </a:cubicBezTo>
                  <a:cubicBezTo>
                    <a:pt x="5508" y="17068"/>
                    <a:pt x="5714" y="17135"/>
                    <a:pt x="5900" y="17135"/>
                  </a:cubicBezTo>
                  <a:cubicBezTo>
                    <a:pt x="6058" y="17135"/>
                    <a:pt x="6202" y="17087"/>
                    <a:pt x="6308" y="16969"/>
                  </a:cubicBezTo>
                  <a:cubicBezTo>
                    <a:pt x="6437" y="16840"/>
                    <a:pt x="6463" y="16633"/>
                    <a:pt x="6463" y="16427"/>
                  </a:cubicBezTo>
                  <a:cubicBezTo>
                    <a:pt x="6566" y="14875"/>
                    <a:pt x="6670" y="13324"/>
                    <a:pt x="6799" y="11773"/>
                  </a:cubicBezTo>
                  <a:cubicBezTo>
                    <a:pt x="6877" y="10378"/>
                    <a:pt x="6980" y="8956"/>
                    <a:pt x="6722" y="7560"/>
                  </a:cubicBezTo>
                  <a:cubicBezTo>
                    <a:pt x="6282" y="5027"/>
                    <a:pt x="4757" y="2829"/>
                    <a:pt x="3258" y="684"/>
                  </a:cubicBezTo>
                  <a:cubicBezTo>
                    <a:pt x="3128" y="503"/>
                    <a:pt x="2973" y="296"/>
                    <a:pt x="2792" y="167"/>
                  </a:cubicBezTo>
                  <a:cubicBezTo>
                    <a:pt x="2590" y="51"/>
                    <a:pt x="2356" y="0"/>
                    <a:pt x="2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5" name="Google Shape;22575;p68"/>
            <p:cNvSpPr/>
            <p:nvPr/>
          </p:nvSpPr>
          <p:spPr>
            <a:xfrm>
              <a:off x="2150739" y="3988337"/>
              <a:ext cx="70692" cy="39576"/>
            </a:xfrm>
            <a:custGeom>
              <a:avLst/>
              <a:gdLst/>
              <a:ahLst/>
              <a:cxnLst/>
              <a:rect l="l" t="t" r="r" b="b"/>
              <a:pathLst>
                <a:path w="6309" h="3532" extrusionOk="0">
                  <a:moveTo>
                    <a:pt x="2948" y="1"/>
                  </a:moveTo>
                  <a:cubicBezTo>
                    <a:pt x="1784" y="673"/>
                    <a:pt x="569" y="1319"/>
                    <a:pt x="104" y="2534"/>
                  </a:cubicBezTo>
                  <a:cubicBezTo>
                    <a:pt x="78" y="2663"/>
                    <a:pt x="1" y="2818"/>
                    <a:pt x="78" y="2922"/>
                  </a:cubicBezTo>
                  <a:cubicBezTo>
                    <a:pt x="146" y="3072"/>
                    <a:pt x="308" y="3135"/>
                    <a:pt x="480" y="3135"/>
                  </a:cubicBezTo>
                  <a:cubicBezTo>
                    <a:pt x="634" y="3135"/>
                    <a:pt x="796" y="3085"/>
                    <a:pt x="905" y="2999"/>
                  </a:cubicBezTo>
                  <a:cubicBezTo>
                    <a:pt x="1177" y="2802"/>
                    <a:pt x="1448" y="2558"/>
                    <a:pt x="1741" y="2558"/>
                  </a:cubicBezTo>
                  <a:cubicBezTo>
                    <a:pt x="1755" y="2558"/>
                    <a:pt x="1770" y="2559"/>
                    <a:pt x="1784" y="2560"/>
                  </a:cubicBezTo>
                  <a:cubicBezTo>
                    <a:pt x="1733" y="2818"/>
                    <a:pt x="1655" y="3128"/>
                    <a:pt x="1603" y="3387"/>
                  </a:cubicBezTo>
                  <a:cubicBezTo>
                    <a:pt x="2167" y="3459"/>
                    <a:pt x="2722" y="3531"/>
                    <a:pt x="3270" y="3531"/>
                  </a:cubicBezTo>
                  <a:cubicBezTo>
                    <a:pt x="3702" y="3531"/>
                    <a:pt x="4129" y="3486"/>
                    <a:pt x="4550" y="3361"/>
                  </a:cubicBezTo>
                  <a:cubicBezTo>
                    <a:pt x="5481" y="3051"/>
                    <a:pt x="6308" y="2198"/>
                    <a:pt x="6256" y="1216"/>
                  </a:cubicBezTo>
                  <a:lnTo>
                    <a:pt x="6256" y="1216"/>
                  </a:lnTo>
                  <a:cubicBezTo>
                    <a:pt x="6127" y="1232"/>
                    <a:pt x="5998" y="1240"/>
                    <a:pt x="5870" y="1240"/>
                  </a:cubicBezTo>
                  <a:cubicBezTo>
                    <a:pt x="5382" y="1240"/>
                    <a:pt x="4908" y="1120"/>
                    <a:pt x="4499" y="854"/>
                  </a:cubicBezTo>
                  <a:cubicBezTo>
                    <a:pt x="3956" y="543"/>
                    <a:pt x="3439" y="207"/>
                    <a:pt x="29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6" name="Google Shape;22576;p68"/>
            <p:cNvSpPr/>
            <p:nvPr/>
          </p:nvSpPr>
          <p:spPr>
            <a:xfrm>
              <a:off x="2398975" y="3954733"/>
              <a:ext cx="68373" cy="41604"/>
            </a:xfrm>
            <a:custGeom>
              <a:avLst/>
              <a:gdLst/>
              <a:ahLst/>
              <a:cxnLst/>
              <a:rect l="l" t="t" r="r" b="b"/>
              <a:pathLst>
                <a:path w="6102" h="3713" extrusionOk="0">
                  <a:moveTo>
                    <a:pt x="2999" y="1"/>
                  </a:moveTo>
                  <a:cubicBezTo>
                    <a:pt x="1810" y="725"/>
                    <a:pt x="543" y="1371"/>
                    <a:pt x="104" y="2689"/>
                  </a:cubicBezTo>
                  <a:cubicBezTo>
                    <a:pt x="52" y="2819"/>
                    <a:pt x="0" y="2974"/>
                    <a:pt x="52" y="3103"/>
                  </a:cubicBezTo>
                  <a:cubicBezTo>
                    <a:pt x="117" y="3271"/>
                    <a:pt x="265" y="3336"/>
                    <a:pt x="430" y="3336"/>
                  </a:cubicBezTo>
                  <a:cubicBezTo>
                    <a:pt x="595" y="3336"/>
                    <a:pt x="776" y="3271"/>
                    <a:pt x="905" y="3180"/>
                  </a:cubicBezTo>
                  <a:cubicBezTo>
                    <a:pt x="1153" y="2983"/>
                    <a:pt x="1424" y="2714"/>
                    <a:pt x="1741" y="2714"/>
                  </a:cubicBezTo>
                  <a:cubicBezTo>
                    <a:pt x="1755" y="2714"/>
                    <a:pt x="1770" y="2714"/>
                    <a:pt x="1784" y="2715"/>
                  </a:cubicBezTo>
                  <a:cubicBezTo>
                    <a:pt x="1707" y="3025"/>
                    <a:pt x="1655" y="3284"/>
                    <a:pt x="1577" y="3568"/>
                  </a:cubicBezTo>
                  <a:cubicBezTo>
                    <a:pt x="2155" y="3641"/>
                    <a:pt x="2725" y="3713"/>
                    <a:pt x="3278" y="3713"/>
                  </a:cubicBezTo>
                  <a:cubicBezTo>
                    <a:pt x="3714" y="3713"/>
                    <a:pt x="4140" y="3668"/>
                    <a:pt x="4550" y="3542"/>
                  </a:cubicBezTo>
                  <a:cubicBezTo>
                    <a:pt x="5222" y="3310"/>
                    <a:pt x="5843" y="2793"/>
                    <a:pt x="6101" y="2146"/>
                  </a:cubicBezTo>
                  <a:cubicBezTo>
                    <a:pt x="5688" y="2069"/>
                    <a:pt x="5300" y="1940"/>
                    <a:pt x="4938" y="1733"/>
                  </a:cubicBezTo>
                  <a:cubicBezTo>
                    <a:pt x="4240" y="1268"/>
                    <a:pt x="3671" y="570"/>
                    <a:pt x="29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7" name="Google Shape;22577;p68"/>
            <p:cNvSpPr/>
            <p:nvPr/>
          </p:nvSpPr>
          <p:spPr>
            <a:xfrm>
              <a:off x="2612452" y="3525178"/>
              <a:ext cx="114997" cy="146001"/>
            </a:xfrm>
            <a:custGeom>
              <a:avLst/>
              <a:gdLst/>
              <a:ahLst/>
              <a:cxnLst/>
              <a:rect l="l" t="t" r="r" b="b"/>
              <a:pathLst>
                <a:path w="10263" h="13030" extrusionOk="0">
                  <a:moveTo>
                    <a:pt x="6256" y="1"/>
                  </a:moveTo>
                  <a:cubicBezTo>
                    <a:pt x="7083" y="570"/>
                    <a:pt x="7419" y="1629"/>
                    <a:pt x="7342" y="2638"/>
                  </a:cubicBezTo>
                  <a:cubicBezTo>
                    <a:pt x="7238" y="3646"/>
                    <a:pt x="6799" y="4576"/>
                    <a:pt x="6256" y="5429"/>
                  </a:cubicBezTo>
                  <a:cubicBezTo>
                    <a:pt x="6928" y="4085"/>
                    <a:pt x="6178" y="2224"/>
                    <a:pt x="4731" y="1759"/>
                  </a:cubicBezTo>
                  <a:lnTo>
                    <a:pt x="4731" y="1759"/>
                  </a:lnTo>
                  <a:cubicBezTo>
                    <a:pt x="5661" y="2224"/>
                    <a:pt x="5868" y="3568"/>
                    <a:pt x="5403" y="4525"/>
                  </a:cubicBezTo>
                  <a:cubicBezTo>
                    <a:pt x="4369" y="6748"/>
                    <a:pt x="0" y="8299"/>
                    <a:pt x="1525" y="11453"/>
                  </a:cubicBezTo>
                  <a:cubicBezTo>
                    <a:pt x="2066" y="12586"/>
                    <a:pt x="3032" y="13030"/>
                    <a:pt x="4082" y="13030"/>
                  </a:cubicBezTo>
                  <a:cubicBezTo>
                    <a:pt x="5593" y="13030"/>
                    <a:pt x="7278" y="12111"/>
                    <a:pt x="8117" y="11013"/>
                  </a:cubicBezTo>
                  <a:cubicBezTo>
                    <a:pt x="8919" y="9953"/>
                    <a:pt x="9410" y="8661"/>
                    <a:pt x="9694" y="7316"/>
                  </a:cubicBezTo>
                  <a:cubicBezTo>
                    <a:pt x="10082" y="5817"/>
                    <a:pt x="10263" y="4189"/>
                    <a:pt x="9694" y="2715"/>
                  </a:cubicBezTo>
                  <a:cubicBezTo>
                    <a:pt x="9151" y="1242"/>
                    <a:pt x="7833" y="1"/>
                    <a:pt x="62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8" name="Google Shape;22578;p68"/>
            <p:cNvSpPr/>
            <p:nvPr/>
          </p:nvSpPr>
          <p:spPr>
            <a:xfrm>
              <a:off x="2270084" y="3655929"/>
              <a:ext cx="49246" cy="140488"/>
            </a:xfrm>
            <a:custGeom>
              <a:avLst/>
              <a:gdLst/>
              <a:ahLst/>
              <a:cxnLst/>
              <a:rect l="l" t="t" r="r" b="b"/>
              <a:pathLst>
                <a:path w="4395" h="12538" extrusionOk="0">
                  <a:moveTo>
                    <a:pt x="1427" y="0"/>
                  </a:moveTo>
                  <a:cubicBezTo>
                    <a:pt x="1307" y="0"/>
                    <a:pt x="1185" y="22"/>
                    <a:pt x="1060" y="68"/>
                  </a:cubicBezTo>
                  <a:cubicBezTo>
                    <a:pt x="2171" y="2084"/>
                    <a:pt x="1913" y="4618"/>
                    <a:pt x="1448" y="6867"/>
                  </a:cubicBezTo>
                  <a:cubicBezTo>
                    <a:pt x="1267" y="7745"/>
                    <a:pt x="0" y="11494"/>
                    <a:pt x="672" y="12218"/>
                  </a:cubicBezTo>
                  <a:cubicBezTo>
                    <a:pt x="882" y="12444"/>
                    <a:pt x="1090" y="12538"/>
                    <a:pt x="1291" y="12538"/>
                  </a:cubicBezTo>
                  <a:cubicBezTo>
                    <a:pt x="2053" y="12538"/>
                    <a:pt x="2712" y="11182"/>
                    <a:pt x="2999" y="10589"/>
                  </a:cubicBezTo>
                  <a:cubicBezTo>
                    <a:pt x="4317" y="7849"/>
                    <a:pt x="4395" y="4385"/>
                    <a:pt x="3154" y="1567"/>
                  </a:cubicBezTo>
                  <a:cubicBezTo>
                    <a:pt x="2820" y="832"/>
                    <a:pt x="2178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9" name="Google Shape;22579;p68"/>
            <p:cNvSpPr/>
            <p:nvPr/>
          </p:nvSpPr>
          <p:spPr>
            <a:xfrm>
              <a:off x="1920757" y="3332855"/>
              <a:ext cx="108924" cy="106907"/>
            </a:xfrm>
            <a:custGeom>
              <a:avLst/>
              <a:gdLst/>
              <a:ahLst/>
              <a:cxnLst/>
              <a:rect l="l" t="t" r="r" b="b"/>
              <a:pathLst>
                <a:path w="9721" h="9541" extrusionOk="0">
                  <a:moveTo>
                    <a:pt x="8040" y="0"/>
                  </a:moveTo>
                  <a:lnTo>
                    <a:pt x="8040" y="0"/>
                  </a:lnTo>
                  <a:cubicBezTo>
                    <a:pt x="8454" y="1241"/>
                    <a:pt x="8324" y="2611"/>
                    <a:pt x="7704" y="3748"/>
                  </a:cubicBezTo>
                  <a:cubicBezTo>
                    <a:pt x="7109" y="4886"/>
                    <a:pt x="5972" y="5713"/>
                    <a:pt x="4705" y="6023"/>
                  </a:cubicBezTo>
                  <a:cubicBezTo>
                    <a:pt x="3749" y="6230"/>
                    <a:pt x="2353" y="6178"/>
                    <a:pt x="1500" y="6747"/>
                  </a:cubicBezTo>
                  <a:cubicBezTo>
                    <a:pt x="1164" y="7006"/>
                    <a:pt x="0" y="9177"/>
                    <a:pt x="673" y="9410"/>
                  </a:cubicBezTo>
                  <a:cubicBezTo>
                    <a:pt x="982" y="9506"/>
                    <a:pt x="1300" y="9540"/>
                    <a:pt x="1622" y="9540"/>
                  </a:cubicBezTo>
                  <a:cubicBezTo>
                    <a:pt x="2079" y="9540"/>
                    <a:pt x="2544" y="9470"/>
                    <a:pt x="2999" y="9410"/>
                  </a:cubicBezTo>
                  <a:cubicBezTo>
                    <a:pt x="3775" y="9280"/>
                    <a:pt x="4524" y="9177"/>
                    <a:pt x="5248" y="8919"/>
                  </a:cubicBezTo>
                  <a:cubicBezTo>
                    <a:pt x="6670" y="8402"/>
                    <a:pt x="7937" y="7393"/>
                    <a:pt x="8686" y="6075"/>
                  </a:cubicBezTo>
                  <a:cubicBezTo>
                    <a:pt x="9436" y="4757"/>
                    <a:pt x="9720" y="3180"/>
                    <a:pt x="9436" y="1680"/>
                  </a:cubicBezTo>
                  <a:cubicBezTo>
                    <a:pt x="9255" y="905"/>
                    <a:pt x="8815" y="26"/>
                    <a:pt x="80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0" name="Google Shape;22580;p68"/>
            <p:cNvSpPr/>
            <p:nvPr/>
          </p:nvSpPr>
          <p:spPr>
            <a:xfrm>
              <a:off x="1779730" y="3625967"/>
              <a:ext cx="101349" cy="72530"/>
            </a:xfrm>
            <a:custGeom>
              <a:avLst/>
              <a:gdLst/>
              <a:ahLst/>
              <a:cxnLst/>
              <a:rect l="l" t="t" r="r" b="b"/>
              <a:pathLst>
                <a:path w="9045" h="6473" extrusionOk="0">
                  <a:moveTo>
                    <a:pt x="5418" y="1"/>
                  </a:moveTo>
                  <a:cubicBezTo>
                    <a:pt x="5007" y="1"/>
                    <a:pt x="4773" y="428"/>
                    <a:pt x="4599" y="855"/>
                  </a:cubicBezTo>
                  <a:cubicBezTo>
                    <a:pt x="4009" y="686"/>
                    <a:pt x="3409" y="606"/>
                    <a:pt x="2797" y="606"/>
                  </a:cubicBezTo>
                  <a:cubicBezTo>
                    <a:pt x="2470" y="606"/>
                    <a:pt x="2140" y="629"/>
                    <a:pt x="1807" y="674"/>
                  </a:cubicBezTo>
                  <a:cubicBezTo>
                    <a:pt x="1548" y="338"/>
                    <a:pt x="1161" y="183"/>
                    <a:pt x="721" y="105"/>
                  </a:cubicBezTo>
                  <a:cubicBezTo>
                    <a:pt x="711" y="104"/>
                    <a:pt x="702" y="104"/>
                    <a:pt x="692" y="104"/>
                  </a:cubicBezTo>
                  <a:cubicBezTo>
                    <a:pt x="340" y="104"/>
                    <a:pt x="1" y="553"/>
                    <a:pt x="127" y="855"/>
                  </a:cubicBezTo>
                  <a:cubicBezTo>
                    <a:pt x="308" y="1320"/>
                    <a:pt x="514" y="1604"/>
                    <a:pt x="850" y="1863"/>
                  </a:cubicBezTo>
                  <a:cubicBezTo>
                    <a:pt x="101" y="3000"/>
                    <a:pt x="618" y="4551"/>
                    <a:pt x="1859" y="5120"/>
                  </a:cubicBezTo>
                  <a:cubicBezTo>
                    <a:pt x="2040" y="5482"/>
                    <a:pt x="2272" y="5766"/>
                    <a:pt x="2582" y="6025"/>
                  </a:cubicBezTo>
                  <a:cubicBezTo>
                    <a:pt x="3102" y="6366"/>
                    <a:pt x="3764" y="6472"/>
                    <a:pt x="4415" y="6472"/>
                  </a:cubicBezTo>
                  <a:cubicBezTo>
                    <a:pt x="4801" y="6472"/>
                    <a:pt x="5183" y="6435"/>
                    <a:pt x="5529" y="6387"/>
                  </a:cubicBezTo>
                  <a:cubicBezTo>
                    <a:pt x="7959" y="6102"/>
                    <a:pt x="8269" y="3957"/>
                    <a:pt x="8916" y="1992"/>
                  </a:cubicBezTo>
                  <a:cubicBezTo>
                    <a:pt x="9045" y="1656"/>
                    <a:pt x="8735" y="1372"/>
                    <a:pt x="8450" y="1346"/>
                  </a:cubicBezTo>
                  <a:cubicBezTo>
                    <a:pt x="8389" y="1338"/>
                    <a:pt x="8322" y="1335"/>
                    <a:pt x="8252" y="1335"/>
                  </a:cubicBezTo>
                  <a:cubicBezTo>
                    <a:pt x="7952" y="1335"/>
                    <a:pt x="7582" y="1392"/>
                    <a:pt x="7238" y="1392"/>
                  </a:cubicBezTo>
                  <a:cubicBezTo>
                    <a:pt x="6848" y="1392"/>
                    <a:pt x="6490" y="1319"/>
                    <a:pt x="6305" y="1010"/>
                  </a:cubicBezTo>
                  <a:cubicBezTo>
                    <a:pt x="6150" y="726"/>
                    <a:pt x="6279" y="364"/>
                    <a:pt x="5891" y="157"/>
                  </a:cubicBezTo>
                  <a:cubicBezTo>
                    <a:pt x="5711" y="47"/>
                    <a:pt x="5555" y="1"/>
                    <a:pt x="54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1" name="Google Shape;22581;p68"/>
            <p:cNvSpPr/>
            <p:nvPr/>
          </p:nvSpPr>
          <p:spPr>
            <a:xfrm>
              <a:off x="1879332" y="3522870"/>
              <a:ext cx="36226" cy="27811"/>
            </a:xfrm>
            <a:custGeom>
              <a:avLst/>
              <a:gdLst/>
              <a:ahLst/>
              <a:cxnLst/>
              <a:rect l="l" t="t" r="r" b="b"/>
              <a:pathLst>
                <a:path w="3233" h="2482" extrusionOk="0">
                  <a:moveTo>
                    <a:pt x="1629" y="0"/>
                  </a:moveTo>
                  <a:cubicBezTo>
                    <a:pt x="1" y="0"/>
                    <a:pt x="1" y="2482"/>
                    <a:pt x="1629" y="2482"/>
                  </a:cubicBezTo>
                  <a:cubicBezTo>
                    <a:pt x="1638" y="2482"/>
                    <a:pt x="1646" y="2482"/>
                    <a:pt x="1654" y="2482"/>
                  </a:cubicBezTo>
                  <a:cubicBezTo>
                    <a:pt x="3232" y="2482"/>
                    <a:pt x="3224" y="0"/>
                    <a:pt x="16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82" name="Google Shape;22582;p68"/>
          <p:cNvGrpSpPr/>
          <p:nvPr/>
        </p:nvGrpSpPr>
        <p:grpSpPr>
          <a:xfrm>
            <a:off x="6984908" y="3166732"/>
            <a:ext cx="883241" cy="905936"/>
            <a:chOff x="2230687" y="4078795"/>
            <a:chExt cx="469534" cy="481625"/>
          </a:xfrm>
        </p:grpSpPr>
        <p:sp>
          <p:nvSpPr>
            <p:cNvPr id="22583" name="Google Shape;22583;p68"/>
            <p:cNvSpPr/>
            <p:nvPr/>
          </p:nvSpPr>
          <p:spPr>
            <a:xfrm>
              <a:off x="2549895" y="4079478"/>
              <a:ext cx="87365" cy="63084"/>
            </a:xfrm>
            <a:custGeom>
              <a:avLst/>
              <a:gdLst/>
              <a:ahLst/>
              <a:cxnLst/>
              <a:rect l="l" t="t" r="r" b="b"/>
              <a:pathLst>
                <a:path w="7797" h="5630" extrusionOk="0">
                  <a:moveTo>
                    <a:pt x="3207" y="0"/>
                  </a:moveTo>
                  <a:cubicBezTo>
                    <a:pt x="2732" y="0"/>
                    <a:pt x="2257" y="93"/>
                    <a:pt x="1809" y="294"/>
                  </a:cubicBezTo>
                  <a:cubicBezTo>
                    <a:pt x="853" y="707"/>
                    <a:pt x="129" y="1638"/>
                    <a:pt x="25" y="2672"/>
                  </a:cubicBezTo>
                  <a:cubicBezTo>
                    <a:pt x="1" y="2895"/>
                    <a:pt x="95" y="3191"/>
                    <a:pt x="309" y="3191"/>
                  </a:cubicBezTo>
                  <a:cubicBezTo>
                    <a:pt x="317" y="3191"/>
                    <a:pt x="326" y="3190"/>
                    <a:pt x="336" y="3189"/>
                  </a:cubicBezTo>
                  <a:cubicBezTo>
                    <a:pt x="336" y="2517"/>
                    <a:pt x="697" y="1845"/>
                    <a:pt x="1318" y="1509"/>
                  </a:cubicBezTo>
                  <a:cubicBezTo>
                    <a:pt x="1599" y="1368"/>
                    <a:pt x="1913" y="1296"/>
                    <a:pt x="2222" y="1296"/>
                  </a:cubicBezTo>
                  <a:cubicBezTo>
                    <a:pt x="2594" y="1296"/>
                    <a:pt x="2960" y="1400"/>
                    <a:pt x="3257" y="1612"/>
                  </a:cubicBezTo>
                  <a:cubicBezTo>
                    <a:pt x="4394" y="2362"/>
                    <a:pt x="4472" y="4042"/>
                    <a:pt x="5506" y="4869"/>
                  </a:cubicBezTo>
                  <a:cubicBezTo>
                    <a:pt x="5816" y="5128"/>
                    <a:pt x="6204" y="5309"/>
                    <a:pt x="6591" y="5464"/>
                  </a:cubicBezTo>
                  <a:cubicBezTo>
                    <a:pt x="6863" y="5569"/>
                    <a:pt x="7096" y="5630"/>
                    <a:pt x="7278" y="5630"/>
                  </a:cubicBezTo>
                  <a:cubicBezTo>
                    <a:pt x="7634" y="5630"/>
                    <a:pt x="7797" y="5399"/>
                    <a:pt x="7677" y="4818"/>
                  </a:cubicBezTo>
                  <a:cubicBezTo>
                    <a:pt x="7574" y="4042"/>
                    <a:pt x="7367" y="3292"/>
                    <a:pt x="7005" y="2569"/>
                  </a:cubicBezTo>
                  <a:cubicBezTo>
                    <a:pt x="6565" y="1638"/>
                    <a:pt x="5790" y="837"/>
                    <a:pt x="4859" y="371"/>
                  </a:cubicBezTo>
                  <a:cubicBezTo>
                    <a:pt x="4339" y="132"/>
                    <a:pt x="3773" y="0"/>
                    <a:pt x="32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4" name="Google Shape;22584;p68"/>
            <p:cNvSpPr/>
            <p:nvPr/>
          </p:nvSpPr>
          <p:spPr>
            <a:xfrm>
              <a:off x="2593337" y="4093193"/>
              <a:ext cx="26074" cy="12460"/>
            </a:xfrm>
            <a:custGeom>
              <a:avLst/>
              <a:gdLst/>
              <a:ahLst/>
              <a:cxnLst/>
              <a:rect l="l" t="t" r="r" b="b"/>
              <a:pathLst>
                <a:path w="2327" h="1112" extrusionOk="0">
                  <a:moveTo>
                    <a:pt x="1784" y="0"/>
                  </a:moveTo>
                  <a:cubicBezTo>
                    <a:pt x="1034" y="0"/>
                    <a:pt x="414" y="414"/>
                    <a:pt x="0" y="1009"/>
                  </a:cubicBezTo>
                  <a:cubicBezTo>
                    <a:pt x="26" y="1034"/>
                    <a:pt x="52" y="1060"/>
                    <a:pt x="52" y="1112"/>
                  </a:cubicBezTo>
                  <a:cubicBezTo>
                    <a:pt x="491" y="543"/>
                    <a:pt x="1112" y="130"/>
                    <a:pt x="1784" y="130"/>
                  </a:cubicBezTo>
                  <a:cubicBezTo>
                    <a:pt x="1965" y="130"/>
                    <a:pt x="2146" y="155"/>
                    <a:pt x="2327" y="207"/>
                  </a:cubicBezTo>
                  <a:lnTo>
                    <a:pt x="2171" y="26"/>
                  </a:lnTo>
                  <a:cubicBezTo>
                    <a:pt x="2042" y="0"/>
                    <a:pt x="1913" y="0"/>
                    <a:pt x="17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5" name="Google Shape;22585;p68"/>
            <p:cNvSpPr/>
            <p:nvPr/>
          </p:nvSpPr>
          <p:spPr>
            <a:xfrm>
              <a:off x="2591309" y="4087400"/>
              <a:ext cx="20572" cy="15071"/>
            </a:xfrm>
            <a:custGeom>
              <a:avLst/>
              <a:gdLst/>
              <a:ahLst/>
              <a:cxnLst/>
              <a:rect l="l" t="t" r="r" b="b"/>
              <a:pathLst>
                <a:path w="1836" h="1345" extrusionOk="0">
                  <a:moveTo>
                    <a:pt x="1680" y="0"/>
                  </a:moveTo>
                  <a:cubicBezTo>
                    <a:pt x="931" y="155"/>
                    <a:pt x="259" y="569"/>
                    <a:pt x="0" y="1267"/>
                  </a:cubicBezTo>
                  <a:lnTo>
                    <a:pt x="78" y="1345"/>
                  </a:lnTo>
                  <a:cubicBezTo>
                    <a:pt x="310" y="647"/>
                    <a:pt x="1060" y="233"/>
                    <a:pt x="1835" y="104"/>
                  </a:cubicBezTo>
                  <a:cubicBezTo>
                    <a:pt x="1810" y="52"/>
                    <a:pt x="1732" y="26"/>
                    <a:pt x="1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6" name="Google Shape;22586;p68"/>
            <p:cNvSpPr/>
            <p:nvPr/>
          </p:nvSpPr>
          <p:spPr>
            <a:xfrm>
              <a:off x="2230687" y="4196313"/>
              <a:ext cx="106604" cy="87265"/>
            </a:xfrm>
            <a:custGeom>
              <a:avLst/>
              <a:gdLst/>
              <a:ahLst/>
              <a:cxnLst/>
              <a:rect l="l" t="t" r="r" b="b"/>
              <a:pathLst>
                <a:path w="9514" h="7788" extrusionOk="0">
                  <a:moveTo>
                    <a:pt x="1241" y="0"/>
                  </a:moveTo>
                  <a:cubicBezTo>
                    <a:pt x="466" y="259"/>
                    <a:pt x="130" y="1215"/>
                    <a:pt x="259" y="2016"/>
                  </a:cubicBezTo>
                  <a:cubicBezTo>
                    <a:pt x="388" y="2818"/>
                    <a:pt x="905" y="3490"/>
                    <a:pt x="1448" y="4084"/>
                  </a:cubicBezTo>
                  <a:cubicBezTo>
                    <a:pt x="1160" y="3835"/>
                    <a:pt x="786" y="3699"/>
                    <a:pt x="400" y="3699"/>
                  </a:cubicBezTo>
                  <a:cubicBezTo>
                    <a:pt x="267" y="3699"/>
                    <a:pt x="133" y="3715"/>
                    <a:pt x="0" y="3748"/>
                  </a:cubicBezTo>
                  <a:cubicBezTo>
                    <a:pt x="397" y="4814"/>
                    <a:pt x="1339" y="5689"/>
                    <a:pt x="2441" y="6010"/>
                  </a:cubicBezTo>
                  <a:lnTo>
                    <a:pt x="2441" y="6010"/>
                  </a:lnTo>
                  <a:cubicBezTo>
                    <a:pt x="2352" y="5992"/>
                    <a:pt x="2262" y="5983"/>
                    <a:pt x="2171" y="5983"/>
                  </a:cubicBezTo>
                  <a:cubicBezTo>
                    <a:pt x="1823" y="5983"/>
                    <a:pt x="1473" y="6113"/>
                    <a:pt x="1215" y="6333"/>
                  </a:cubicBezTo>
                  <a:cubicBezTo>
                    <a:pt x="2046" y="7266"/>
                    <a:pt x="3300" y="7787"/>
                    <a:pt x="4553" y="7787"/>
                  </a:cubicBezTo>
                  <a:cubicBezTo>
                    <a:pt x="5210" y="7787"/>
                    <a:pt x="5867" y="7644"/>
                    <a:pt x="6463" y="7342"/>
                  </a:cubicBezTo>
                  <a:lnTo>
                    <a:pt x="9177" y="7057"/>
                  </a:lnTo>
                  <a:cubicBezTo>
                    <a:pt x="9307" y="6980"/>
                    <a:pt x="9384" y="6902"/>
                    <a:pt x="9513" y="6825"/>
                  </a:cubicBezTo>
                  <a:cubicBezTo>
                    <a:pt x="9462" y="6333"/>
                    <a:pt x="9074" y="6023"/>
                    <a:pt x="8686" y="5765"/>
                  </a:cubicBezTo>
                  <a:cubicBezTo>
                    <a:pt x="8066" y="5351"/>
                    <a:pt x="7419" y="4963"/>
                    <a:pt x="6773" y="4601"/>
                  </a:cubicBezTo>
                  <a:cubicBezTo>
                    <a:pt x="5687" y="4007"/>
                    <a:pt x="4550" y="3542"/>
                    <a:pt x="3516" y="2844"/>
                  </a:cubicBezTo>
                  <a:cubicBezTo>
                    <a:pt x="2482" y="2146"/>
                    <a:pt x="1577" y="1215"/>
                    <a:pt x="1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7" name="Google Shape;22587;p68"/>
            <p:cNvSpPr/>
            <p:nvPr/>
          </p:nvSpPr>
          <p:spPr>
            <a:xfrm>
              <a:off x="2598256" y="4124040"/>
              <a:ext cx="47509" cy="130583"/>
            </a:xfrm>
            <a:custGeom>
              <a:avLst/>
              <a:gdLst/>
              <a:ahLst/>
              <a:cxnLst/>
              <a:rect l="l" t="t" r="r" b="b"/>
              <a:pathLst>
                <a:path w="4240" h="11654" extrusionOk="0">
                  <a:moveTo>
                    <a:pt x="1286" y="1"/>
                  </a:moveTo>
                  <a:cubicBezTo>
                    <a:pt x="1052" y="1"/>
                    <a:pt x="814" y="69"/>
                    <a:pt x="595" y="194"/>
                  </a:cubicBezTo>
                  <a:cubicBezTo>
                    <a:pt x="388" y="272"/>
                    <a:pt x="233" y="401"/>
                    <a:pt x="130" y="608"/>
                  </a:cubicBezTo>
                  <a:cubicBezTo>
                    <a:pt x="1" y="866"/>
                    <a:pt x="52" y="1151"/>
                    <a:pt x="78" y="1409"/>
                  </a:cubicBezTo>
                  <a:cubicBezTo>
                    <a:pt x="311" y="3012"/>
                    <a:pt x="492" y="4563"/>
                    <a:pt x="724" y="6140"/>
                  </a:cubicBezTo>
                  <a:cubicBezTo>
                    <a:pt x="776" y="6683"/>
                    <a:pt x="854" y="7277"/>
                    <a:pt x="1009" y="7794"/>
                  </a:cubicBezTo>
                  <a:cubicBezTo>
                    <a:pt x="1164" y="8363"/>
                    <a:pt x="1422" y="8958"/>
                    <a:pt x="1681" y="9500"/>
                  </a:cubicBezTo>
                  <a:cubicBezTo>
                    <a:pt x="2017" y="10147"/>
                    <a:pt x="2301" y="10767"/>
                    <a:pt x="2586" y="11413"/>
                  </a:cubicBezTo>
                  <a:cubicBezTo>
                    <a:pt x="2637" y="11491"/>
                    <a:pt x="2689" y="11594"/>
                    <a:pt x="2767" y="11620"/>
                  </a:cubicBezTo>
                  <a:cubicBezTo>
                    <a:pt x="2801" y="11643"/>
                    <a:pt x="2839" y="11654"/>
                    <a:pt x="2877" y="11654"/>
                  </a:cubicBezTo>
                  <a:cubicBezTo>
                    <a:pt x="3010" y="11654"/>
                    <a:pt x="3152" y="11534"/>
                    <a:pt x="3232" y="11413"/>
                  </a:cubicBezTo>
                  <a:cubicBezTo>
                    <a:pt x="3878" y="10534"/>
                    <a:pt x="4240" y="9475"/>
                    <a:pt x="4240" y="8389"/>
                  </a:cubicBezTo>
                  <a:cubicBezTo>
                    <a:pt x="4240" y="6812"/>
                    <a:pt x="3464" y="5390"/>
                    <a:pt x="2896" y="3943"/>
                  </a:cubicBezTo>
                  <a:cubicBezTo>
                    <a:pt x="2586" y="3193"/>
                    <a:pt x="2301" y="2417"/>
                    <a:pt x="2198" y="1642"/>
                  </a:cubicBezTo>
                  <a:cubicBezTo>
                    <a:pt x="2146" y="1099"/>
                    <a:pt x="2405" y="375"/>
                    <a:pt x="1732" y="91"/>
                  </a:cubicBezTo>
                  <a:cubicBezTo>
                    <a:pt x="1590" y="30"/>
                    <a:pt x="1439" y="1"/>
                    <a:pt x="1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8" name="Google Shape;22588;p68"/>
            <p:cNvSpPr/>
            <p:nvPr/>
          </p:nvSpPr>
          <p:spPr>
            <a:xfrm>
              <a:off x="2360743" y="4261190"/>
              <a:ext cx="98481" cy="243899"/>
            </a:xfrm>
            <a:custGeom>
              <a:avLst/>
              <a:gdLst/>
              <a:ahLst/>
              <a:cxnLst/>
              <a:rect l="l" t="t" r="r" b="b"/>
              <a:pathLst>
                <a:path w="8789" h="21767" extrusionOk="0">
                  <a:moveTo>
                    <a:pt x="1396" y="1"/>
                  </a:moveTo>
                  <a:lnTo>
                    <a:pt x="1396" y="1"/>
                  </a:lnTo>
                  <a:cubicBezTo>
                    <a:pt x="310" y="2379"/>
                    <a:pt x="0" y="5067"/>
                    <a:pt x="181" y="7730"/>
                  </a:cubicBezTo>
                  <a:cubicBezTo>
                    <a:pt x="310" y="9953"/>
                    <a:pt x="750" y="12124"/>
                    <a:pt x="1215" y="14270"/>
                  </a:cubicBezTo>
                  <a:cubicBezTo>
                    <a:pt x="1603" y="16105"/>
                    <a:pt x="1655" y="17475"/>
                    <a:pt x="1138" y="19285"/>
                  </a:cubicBezTo>
                  <a:cubicBezTo>
                    <a:pt x="1138" y="19337"/>
                    <a:pt x="1112" y="19363"/>
                    <a:pt x="1112" y="19388"/>
                  </a:cubicBezTo>
                  <a:cubicBezTo>
                    <a:pt x="750" y="19543"/>
                    <a:pt x="233" y="19802"/>
                    <a:pt x="362" y="20190"/>
                  </a:cubicBezTo>
                  <a:cubicBezTo>
                    <a:pt x="427" y="20342"/>
                    <a:pt x="529" y="20403"/>
                    <a:pt x="652" y="20403"/>
                  </a:cubicBezTo>
                  <a:cubicBezTo>
                    <a:pt x="676" y="20403"/>
                    <a:pt x="699" y="20401"/>
                    <a:pt x="724" y="20397"/>
                  </a:cubicBezTo>
                  <a:lnTo>
                    <a:pt x="724" y="20397"/>
                  </a:lnTo>
                  <a:cubicBezTo>
                    <a:pt x="698" y="20500"/>
                    <a:pt x="646" y="20552"/>
                    <a:pt x="621" y="20655"/>
                  </a:cubicBezTo>
                  <a:cubicBezTo>
                    <a:pt x="595" y="20681"/>
                    <a:pt x="595" y="20707"/>
                    <a:pt x="569" y="20707"/>
                  </a:cubicBezTo>
                  <a:cubicBezTo>
                    <a:pt x="517" y="20758"/>
                    <a:pt x="517" y="20810"/>
                    <a:pt x="569" y="20888"/>
                  </a:cubicBezTo>
                  <a:lnTo>
                    <a:pt x="569" y="20965"/>
                  </a:lnTo>
                  <a:cubicBezTo>
                    <a:pt x="569" y="21058"/>
                    <a:pt x="672" y="21150"/>
                    <a:pt x="750" y="21150"/>
                  </a:cubicBezTo>
                  <a:cubicBezTo>
                    <a:pt x="759" y="21150"/>
                    <a:pt x="768" y="21149"/>
                    <a:pt x="776" y="21146"/>
                  </a:cubicBezTo>
                  <a:cubicBezTo>
                    <a:pt x="1086" y="21043"/>
                    <a:pt x="1267" y="20888"/>
                    <a:pt x="1396" y="20629"/>
                  </a:cubicBezTo>
                  <a:cubicBezTo>
                    <a:pt x="1422" y="20629"/>
                    <a:pt x="1422" y="20655"/>
                    <a:pt x="1474" y="20655"/>
                  </a:cubicBezTo>
                  <a:cubicBezTo>
                    <a:pt x="1680" y="20836"/>
                    <a:pt x="1913" y="21069"/>
                    <a:pt x="1913" y="21353"/>
                  </a:cubicBezTo>
                  <a:cubicBezTo>
                    <a:pt x="1913" y="21456"/>
                    <a:pt x="1913" y="21560"/>
                    <a:pt x="1887" y="21663"/>
                  </a:cubicBezTo>
                  <a:cubicBezTo>
                    <a:pt x="2301" y="21741"/>
                    <a:pt x="2766" y="21767"/>
                    <a:pt x="3180" y="21767"/>
                  </a:cubicBezTo>
                  <a:cubicBezTo>
                    <a:pt x="3051" y="21482"/>
                    <a:pt x="2792" y="21250"/>
                    <a:pt x="2456" y="21198"/>
                  </a:cubicBezTo>
                  <a:lnTo>
                    <a:pt x="3102" y="21198"/>
                  </a:lnTo>
                  <a:cubicBezTo>
                    <a:pt x="3076" y="21198"/>
                    <a:pt x="3076" y="21198"/>
                    <a:pt x="3051" y="21172"/>
                  </a:cubicBezTo>
                  <a:cubicBezTo>
                    <a:pt x="2689" y="20965"/>
                    <a:pt x="2404" y="20603"/>
                    <a:pt x="2430" y="20216"/>
                  </a:cubicBezTo>
                  <a:cubicBezTo>
                    <a:pt x="2430" y="20086"/>
                    <a:pt x="2508" y="19931"/>
                    <a:pt x="2508" y="19802"/>
                  </a:cubicBezTo>
                  <a:cubicBezTo>
                    <a:pt x="2508" y="19569"/>
                    <a:pt x="2327" y="19311"/>
                    <a:pt x="2120" y="19259"/>
                  </a:cubicBezTo>
                  <a:cubicBezTo>
                    <a:pt x="2249" y="18742"/>
                    <a:pt x="2404" y="18199"/>
                    <a:pt x="2430" y="17631"/>
                  </a:cubicBezTo>
                  <a:cubicBezTo>
                    <a:pt x="2585" y="16777"/>
                    <a:pt x="2585" y="15821"/>
                    <a:pt x="3309" y="15123"/>
                  </a:cubicBezTo>
                  <a:cubicBezTo>
                    <a:pt x="4085" y="14322"/>
                    <a:pt x="4912" y="13856"/>
                    <a:pt x="5377" y="12797"/>
                  </a:cubicBezTo>
                  <a:cubicBezTo>
                    <a:pt x="5817" y="11737"/>
                    <a:pt x="5817" y="10573"/>
                    <a:pt x="6178" y="9462"/>
                  </a:cubicBezTo>
                  <a:cubicBezTo>
                    <a:pt x="6670" y="8014"/>
                    <a:pt x="7678" y="7239"/>
                    <a:pt x="8608" y="6101"/>
                  </a:cubicBezTo>
                  <a:cubicBezTo>
                    <a:pt x="8789" y="5943"/>
                    <a:pt x="8654" y="5530"/>
                    <a:pt x="8377" y="5530"/>
                  </a:cubicBezTo>
                  <a:cubicBezTo>
                    <a:pt x="8336" y="5530"/>
                    <a:pt x="8293" y="5539"/>
                    <a:pt x="8246" y="5558"/>
                  </a:cubicBezTo>
                  <a:cubicBezTo>
                    <a:pt x="7083" y="6024"/>
                    <a:pt x="6385" y="6928"/>
                    <a:pt x="5868" y="7988"/>
                  </a:cubicBezTo>
                  <a:cubicBezTo>
                    <a:pt x="5894" y="7756"/>
                    <a:pt x="5894" y="7523"/>
                    <a:pt x="5920" y="7316"/>
                  </a:cubicBezTo>
                  <a:cubicBezTo>
                    <a:pt x="5920" y="7187"/>
                    <a:pt x="5946" y="7006"/>
                    <a:pt x="5946" y="6877"/>
                  </a:cubicBezTo>
                  <a:cubicBezTo>
                    <a:pt x="5997" y="6205"/>
                    <a:pt x="5946" y="5558"/>
                    <a:pt x="5661" y="4938"/>
                  </a:cubicBezTo>
                  <a:cubicBezTo>
                    <a:pt x="5041" y="3645"/>
                    <a:pt x="3464" y="3128"/>
                    <a:pt x="2017" y="3128"/>
                  </a:cubicBezTo>
                  <a:cubicBezTo>
                    <a:pt x="1810" y="3128"/>
                    <a:pt x="1629" y="3128"/>
                    <a:pt x="1500" y="2999"/>
                  </a:cubicBezTo>
                  <a:cubicBezTo>
                    <a:pt x="1370" y="2870"/>
                    <a:pt x="1344" y="2689"/>
                    <a:pt x="1344" y="2482"/>
                  </a:cubicBezTo>
                  <a:cubicBezTo>
                    <a:pt x="1293" y="1655"/>
                    <a:pt x="1344" y="802"/>
                    <a:pt x="13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9" name="Google Shape;22589;p68"/>
            <p:cNvSpPr/>
            <p:nvPr/>
          </p:nvSpPr>
          <p:spPr>
            <a:xfrm>
              <a:off x="2518017" y="4340185"/>
              <a:ext cx="52439" cy="181286"/>
            </a:xfrm>
            <a:custGeom>
              <a:avLst/>
              <a:gdLst/>
              <a:ahLst/>
              <a:cxnLst/>
              <a:rect l="l" t="t" r="r" b="b"/>
              <a:pathLst>
                <a:path w="4680" h="16179" extrusionOk="0">
                  <a:moveTo>
                    <a:pt x="3565" y="1"/>
                  </a:moveTo>
                  <a:cubicBezTo>
                    <a:pt x="3249" y="1"/>
                    <a:pt x="2915" y="131"/>
                    <a:pt x="2612" y="292"/>
                  </a:cubicBezTo>
                  <a:cubicBezTo>
                    <a:pt x="1759" y="732"/>
                    <a:pt x="1190" y="1119"/>
                    <a:pt x="518" y="1843"/>
                  </a:cubicBezTo>
                  <a:cubicBezTo>
                    <a:pt x="415" y="2774"/>
                    <a:pt x="285" y="3678"/>
                    <a:pt x="466" y="4609"/>
                  </a:cubicBezTo>
                  <a:cubicBezTo>
                    <a:pt x="596" y="5333"/>
                    <a:pt x="854" y="6005"/>
                    <a:pt x="932" y="6729"/>
                  </a:cubicBezTo>
                  <a:cubicBezTo>
                    <a:pt x="983" y="7117"/>
                    <a:pt x="983" y="7530"/>
                    <a:pt x="906" y="7918"/>
                  </a:cubicBezTo>
                  <a:cubicBezTo>
                    <a:pt x="854" y="8332"/>
                    <a:pt x="673" y="8797"/>
                    <a:pt x="673" y="9210"/>
                  </a:cubicBezTo>
                  <a:cubicBezTo>
                    <a:pt x="596" y="9133"/>
                    <a:pt x="466" y="9107"/>
                    <a:pt x="311" y="9081"/>
                  </a:cubicBezTo>
                  <a:cubicBezTo>
                    <a:pt x="234" y="9081"/>
                    <a:pt x="130" y="9107"/>
                    <a:pt x="130" y="9236"/>
                  </a:cubicBezTo>
                  <a:cubicBezTo>
                    <a:pt x="130" y="9443"/>
                    <a:pt x="156" y="9495"/>
                    <a:pt x="285" y="9624"/>
                  </a:cubicBezTo>
                  <a:cubicBezTo>
                    <a:pt x="311" y="9650"/>
                    <a:pt x="389" y="9702"/>
                    <a:pt x="415" y="9727"/>
                  </a:cubicBezTo>
                  <a:cubicBezTo>
                    <a:pt x="234" y="9883"/>
                    <a:pt x="53" y="10089"/>
                    <a:pt x="156" y="10296"/>
                  </a:cubicBezTo>
                  <a:cubicBezTo>
                    <a:pt x="231" y="10476"/>
                    <a:pt x="427" y="10525"/>
                    <a:pt x="639" y="10525"/>
                  </a:cubicBezTo>
                  <a:cubicBezTo>
                    <a:pt x="793" y="10525"/>
                    <a:pt x="956" y="10499"/>
                    <a:pt x="1087" y="10477"/>
                  </a:cubicBezTo>
                  <a:cubicBezTo>
                    <a:pt x="1138" y="10555"/>
                    <a:pt x="1164" y="10658"/>
                    <a:pt x="1164" y="10761"/>
                  </a:cubicBezTo>
                  <a:cubicBezTo>
                    <a:pt x="1164" y="11253"/>
                    <a:pt x="1035" y="11718"/>
                    <a:pt x="932" y="12209"/>
                  </a:cubicBezTo>
                  <a:cubicBezTo>
                    <a:pt x="906" y="12338"/>
                    <a:pt x="828" y="12933"/>
                    <a:pt x="673" y="13321"/>
                  </a:cubicBezTo>
                  <a:cubicBezTo>
                    <a:pt x="415" y="13347"/>
                    <a:pt x="234" y="13476"/>
                    <a:pt x="53" y="13657"/>
                  </a:cubicBezTo>
                  <a:cubicBezTo>
                    <a:pt x="1" y="13734"/>
                    <a:pt x="1" y="13786"/>
                    <a:pt x="27" y="13864"/>
                  </a:cubicBezTo>
                  <a:cubicBezTo>
                    <a:pt x="27" y="13889"/>
                    <a:pt x="1" y="13915"/>
                    <a:pt x="1" y="13967"/>
                  </a:cubicBezTo>
                  <a:cubicBezTo>
                    <a:pt x="104" y="13993"/>
                    <a:pt x="208" y="14096"/>
                    <a:pt x="311" y="14096"/>
                  </a:cubicBezTo>
                  <a:cubicBezTo>
                    <a:pt x="389" y="14096"/>
                    <a:pt x="440" y="14044"/>
                    <a:pt x="492" y="14044"/>
                  </a:cubicBezTo>
                  <a:cubicBezTo>
                    <a:pt x="389" y="14174"/>
                    <a:pt x="311" y="14329"/>
                    <a:pt x="311" y="14510"/>
                  </a:cubicBezTo>
                  <a:cubicBezTo>
                    <a:pt x="285" y="14536"/>
                    <a:pt x="285" y="14561"/>
                    <a:pt x="259" y="14613"/>
                  </a:cubicBezTo>
                  <a:cubicBezTo>
                    <a:pt x="208" y="14717"/>
                    <a:pt x="285" y="14820"/>
                    <a:pt x="415" y="14820"/>
                  </a:cubicBezTo>
                  <a:cubicBezTo>
                    <a:pt x="488" y="14894"/>
                    <a:pt x="555" y="14925"/>
                    <a:pt x="618" y="14925"/>
                  </a:cubicBezTo>
                  <a:cubicBezTo>
                    <a:pt x="732" y="14925"/>
                    <a:pt x="832" y="14824"/>
                    <a:pt x="932" y="14691"/>
                  </a:cubicBezTo>
                  <a:cubicBezTo>
                    <a:pt x="983" y="14742"/>
                    <a:pt x="1035" y="14768"/>
                    <a:pt x="1061" y="14768"/>
                  </a:cubicBezTo>
                  <a:cubicBezTo>
                    <a:pt x="1293" y="14949"/>
                    <a:pt x="1526" y="15182"/>
                    <a:pt x="1526" y="15466"/>
                  </a:cubicBezTo>
                  <a:cubicBezTo>
                    <a:pt x="1526" y="15596"/>
                    <a:pt x="1474" y="15751"/>
                    <a:pt x="1474" y="15906"/>
                  </a:cubicBezTo>
                  <a:lnTo>
                    <a:pt x="1474" y="16061"/>
                  </a:lnTo>
                  <a:cubicBezTo>
                    <a:pt x="1604" y="16087"/>
                    <a:pt x="1707" y="16113"/>
                    <a:pt x="1836" y="16164"/>
                  </a:cubicBezTo>
                  <a:cubicBezTo>
                    <a:pt x="1888" y="16173"/>
                    <a:pt x="1943" y="16179"/>
                    <a:pt x="1995" y="16179"/>
                  </a:cubicBezTo>
                  <a:cubicBezTo>
                    <a:pt x="2101" y="16179"/>
                    <a:pt x="2198" y="16156"/>
                    <a:pt x="2250" y="16087"/>
                  </a:cubicBezTo>
                  <a:cubicBezTo>
                    <a:pt x="2353" y="15957"/>
                    <a:pt x="2327" y="15802"/>
                    <a:pt x="2198" y="15673"/>
                  </a:cubicBezTo>
                  <a:cubicBezTo>
                    <a:pt x="2095" y="15570"/>
                    <a:pt x="1940" y="15518"/>
                    <a:pt x="1785" y="15466"/>
                  </a:cubicBezTo>
                  <a:lnTo>
                    <a:pt x="1785" y="15466"/>
                  </a:lnTo>
                  <a:cubicBezTo>
                    <a:pt x="2224" y="15570"/>
                    <a:pt x="2715" y="15570"/>
                    <a:pt x="3181" y="15570"/>
                  </a:cubicBezTo>
                  <a:cubicBezTo>
                    <a:pt x="2974" y="15518"/>
                    <a:pt x="2793" y="15415"/>
                    <a:pt x="2586" y="15311"/>
                  </a:cubicBezTo>
                  <a:cubicBezTo>
                    <a:pt x="2224" y="15104"/>
                    <a:pt x="1940" y="14768"/>
                    <a:pt x="1966" y="14381"/>
                  </a:cubicBezTo>
                  <a:cubicBezTo>
                    <a:pt x="1966" y="14251"/>
                    <a:pt x="2043" y="14096"/>
                    <a:pt x="2043" y="13967"/>
                  </a:cubicBezTo>
                  <a:cubicBezTo>
                    <a:pt x="2043" y="13734"/>
                    <a:pt x="1888" y="13476"/>
                    <a:pt x="1655" y="13398"/>
                  </a:cubicBezTo>
                  <a:cubicBezTo>
                    <a:pt x="2069" y="11718"/>
                    <a:pt x="2095" y="10684"/>
                    <a:pt x="2534" y="9055"/>
                  </a:cubicBezTo>
                  <a:cubicBezTo>
                    <a:pt x="2612" y="8668"/>
                    <a:pt x="3336" y="7504"/>
                    <a:pt x="2948" y="7401"/>
                  </a:cubicBezTo>
                  <a:cubicBezTo>
                    <a:pt x="3853" y="5850"/>
                    <a:pt x="4137" y="4066"/>
                    <a:pt x="4525" y="2334"/>
                  </a:cubicBezTo>
                  <a:cubicBezTo>
                    <a:pt x="4628" y="1895"/>
                    <a:pt x="4680" y="1455"/>
                    <a:pt x="4628" y="990"/>
                  </a:cubicBezTo>
                  <a:cubicBezTo>
                    <a:pt x="4525" y="576"/>
                    <a:pt x="4240" y="163"/>
                    <a:pt x="3827" y="34"/>
                  </a:cubicBezTo>
                  <a:cubicBezTo>
                    <a:pt x="3742" y="11"/>
                    <a:pt x="3654" y="1"/>
                    <a:pt x="3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0" name="Google Shape;22590;p68"/>
            <p:cNvSpPr/>
            <p:nvPr/>
          </p:nvSpPr>
          <p:spPr>
            <a:xfrm>
              <a:off x="2268918" y="4114460"/>
              <a:ext cx="431303" cy="437331"/>
            </a:xfrm>
            <a:custGeom>
              <a:avLst/>
              <a:gdLst/>
              <a:ahLst/>
              <a:cxnLst/>
              <a:rect l="l" t="t" r="r" b="b"/>
              <a:pathLst>
                <a:path w="38492" h="39030" extrusionOk="0">
                  <a:moveTo>
                    <a:pt x="29477" y="0"/>
                  </a:moveTo>
                  <a:cubicBezTo>
                    <a:pt x="28808" y="0"/>
                    <a:pt x="28132" y="83"/>
                    <a:pt x="27480" y="196"/>
                  </a:cubicBezTo>
                  <a:cubicBezTo>
                    <a:pt x="26988" y="300"/>
                    <a:pt x="26471" y="403"/>
                    <a:pt x="26058" y="662"/>
                  </a:cubicBezTo>
                  <a:cubicBezTo>
                    <a:pt x="25618" y="920"/>
                    <a:pt x="25308" y="1334"/>
                    <a:pt x="25050" y="1799"/>
                  </a:cubicBezTo>
                  <a:cubicBezTo>
                    <a:pt x="24016" y="3531"/>
                    <a:pt x="23757" y="5677"/>
                    <a:pt x="22646" y="7357"/>
                  </a:cubicBezTo>
                  <a:cubicBezTo>
                    <a:pt x="22232" y="7951"/>
                    <a:pt x="21741" y="8520"/>
                    <a:pt x="21172" y="8985"/>
                  </a:cubicBezTo>
                  <a:cubicBezTo>
                    <a:pt x="20150" y="9566"/>
                    <a:pt x="18958" y="9899"/>
                    <a:pt x="17775" y="9899"/>
                  </a:cubicBezTo>
                  <a:cubicBezTo>
                    <a:pt x="17432" y="9899"/>
                    <a:pt x="17089" y="9871"/>
                    <a:pt x="16752" y="9813"/>
                  </a:cubicBezTo>
                  <a:lnTo>
                    <a:pt x="16752" y="9813"/>
                  </a:lnTo>
                  <a:cubicBezTo>
                    <a:pt x="16700" y="10097"/>
                    <a:pt x="16907" y="10381"/>
                    <a:pt x="17165" y="10511"/>
                  </a:cubicBezTo>
                  <a:cubicBezTo>
                    <a:pt x="17424" y="10640"/>
                    <a:pt x="17708" y="10666"/>
                    <a:pt x="17993" y="10666"/>
                  </a:cubicBezTo>
                  <a:cubicBezTo>
                    <a:pt x="18122" y="10666"/>
                    <a:pt x="18225" y="10666"/>
                    <a:pt x="18354" y="10640"/>
                  </a:cubicBezTo>
                  <a:lnTo>
                    <a:pt x="18354" y="10640"/>
                  </a:lnTo>
                  <a:cubicBezTo>
                    <a:pt x="17812" y="10872"/>
                    <a:pt x="17269" y="11028"/>
                    <a:pt x="16674" y="11131"/>
                  </a:cubicBezTo>
                  <a:cubicBezTo>
                    <a:pt x="16250" y="11194"/>
                    <a:pt x="15820" y="11216"/>
                    <a:pt x="15386" y="11216"/>
                  </a:cubicBezTo>
                  <a:cubicBezTo>
                    <a:pt x="14576" y="11216"/>
                    <a:pt x="13751" y="11139"/>
                    <a:pt x="12926" y="11105"/>
                  </a:cubicBezTo>
                  <a:cubicBezTo>
                    <a:pt x="12144" y="11048"/>
                    <a:pt x="11358" y="11019"/>
                    <a:pt x="10570" y="11019"/>
                  </a:cubicBezTo>
                  <a:cubicBezTo>
                    <a:pt x="8882" y="11019"/>
                    <a:pt x="7189" y="11151"/>
                    <a:pt x="5533" y="11415"/>
                  </a:cubicBezTo>
                  <a:cubicBezTo>
                    <a:pt x="4369" y="11622"/>
                    <a:pt x="3077" y="11932"/>
                    <a:pt x="2405" y="12915"/>
                  </a:cubicBezTo>
                  <a:cubicBezTo>
                    <a:pt x="1959" y="13534"/>
                    <a:pt x="1442" y="14627"/>
                    <a:pt x="1399" y="14627"/>
                  </a:cubicBezTo>
                  <a:cubicBezTo>
                    <a:pt x="1398" y="14627"/>
                    <a:pt x="1397" y="14625"/>
                    <a:pt x="1397" y="14621"/>
                  </a:cubicBezTo>
                  <a:cubicBezTo>
                    <a:pt x="285" y="16999"/>
                    <a:pt x="1" y="19687"/>
                    <a:pt x="156" y="22350"/>
                  </a:cubicBezTo>
                  <a:cubicBezTo>
                    <a:pt x="285" y="24340"/>
                    <a:pt x="647" y="26279"/>
                    <a:pt x="1061" y="28244"/>
                  </a:cubicBezTo>
                  <a:cubicBezTo>
                    <a:pt x="931" y="28115"/>
                    <a:pt x="776" y="28037"/>
                    <a:pt x="544" y="27985"/>
                  </a:cubicBezTo>
                  <a:cubicBezTo>
                    <a:pt x="532" y="27983"/>
                    <a:pt x="521" y="27982"/>
                    <a:pt x="511" y="27982"/>
                  </a:cubicBezTo>
                  <a:cubicBezTo>
                    <a:pt x="402" y="27982"/>
                    <a:pt x="341" y="28100"/>
                    <a:pt x="388" y="28218"/>
                  </a:cubicBezTo>
                  <a:cubicBezTo>
                    <a:pt x="489" y="28344"/>
                    <a:pt x="614" y="28494"/>
                    <a:pt x="763" y="28621"/>
                  </a:cubicBezTo>
                  <a:lnTo>
                    <a:pt x="763" y="28621"/>
                  </a:lnTo>
                  <a:cubicBezTo>
                    <a:pt x="741" y="28605"/>
                    <a:pt x="716" y="28601"/>
                    <a:pt x="673" y="28580"/>
                  </a:cubicBezTo>
                  <a:cubicBezTo>
                    <a:pt x="654" y="28561"/>
                    <a:pt x="633" y="28553"/>
                    <a:pt x="613" y="28553"/>
                  </a:cubicBezTo>
                  <a:cubicBezTo>
                    <a:pt x="551" y="28553"/>
                    <a:pt x="492" y="28631"/>
                    <a:pt x="492" y="28709"/>
                  </a:cubicBezTo>
                  <a:lnTo>
                    <a:pt x="492" y="28761"/>
                  </a:lnTo>
                  <a:cubicBezTo>
                    <a:pt x="466" y="28813"/>
                    <a:pt x="466" y="28864"/>
                    <a:pt x="492" y="28890"/>
                  </a:cubicBezTo>
                  <a:cubicBezTo>
                    <a:pt x="518" y="29097"/>
                    <a:pt x="621" y="29252"/>
                    <a:pt x="750" y="29433"/>
                  </a:cubicBezTo>
                  <a:cubicBezTo>
                    <a:pt x="724" y="29433"/>
                    <a:pt x="673" y="29433"/>
                    <a:pt x="647" y="29485"/>
                  </a:cubicBezTo>
                  <a:cubicBezTo>
                    <a:pt x="595" y="29511"/>
                    <a:pt x="544" y="29536"/>
                    <a:pt x="544" y="29640"/>
                  </a:cubicBezTo>
                  <a:cubicBezTo>
                    <a:pt x="544" y="29924"/>
                    <a:pt x="983" y="30157"/>
                    <a:pt x="1293" y="30312"/>
                  </a:cubicBezTo>
                  <a:cubicBezTo>
                    <a:pt x="1371" y="30493"/>
                    <a:pt x="1422" y="30596"/>
                    <a:pt x="1448" y="30803"/>
                  </a:cubicBezTo>
                  <a:cubicBezTo>
                    <a:pt x="1526" y="31837"/>
                    <a:pt x="1448" y="32819"/>
                    <a:pt x="1112" y="33983"/>
                  </a:cubicBezTo>
                  <a:cubicBezTo>
                    <a:pt x="1112" y="34009"/>
                    <a:pt x="1112" y="34009"/>
                    <a:pt x="1061" y="34034"/>
                  </a:cubicBezTo>
                  <a:cubicBezTo>
                    <a:pt x="905" y="34293"/>
                    <a:pt x="724" y="34551"/>
                    <a:pt x="492" y="34758"/>
                  </a:cubicBezTo>
                  <a:cubicBezTo>
                    <a:pt x="388" y="34810"/>
                    <a:pt x="414" y="34965"/>
                    <a:pt x="544" y="34965"/>
                  </a:cubicBezTo>
                  <a:lnTo>
                    <a:pt x="802" y="34965"/>
                  </a:lnTo>
                  <a:cubicBezTo>
                    <a:pt x="750" y="35198"/>
                    <a:pt x="750" y="35430"/>
                    <a:pt x="905" y="35663"/>
                  </a:cubicBezTo>
                  <a:cubicBezTo>
                    <a:pt x="924" y="35701"/>
                    <a:pt x="971" y="35725"/>
                    <a:pt x="1015" y="35725"/>
                  </a:cubicBezTo>
                  <a:cubicBezTo>
                    <a:pt x="1031" y="35725"/>
                    <a:pt x="1047" y="35722"/>
                    <a:pt x="1061" y="35715"/>
                  </a:cubicBezTo>
                  <a:cubicBezTo>
                    <a:pt x="1267" y="35689"/>
                    <a:pt x="1371" y="35508"/>
                    <a:pt x="1448" y="35353"/>
                  </a:cubicBezTo>
                  <a:cubicBezTo>
                    <a:pt x="1655" y="35560"/>
                    <a:pt x="1836" y="35741"/>
                    <a:pt x="1888" y="36051"/>
                  </a:cubicBezTo>
                  <a:cubicBezTo>
                    <a:pt x="1888" y="36154"/>
                    <a:pt x="1836" y="36309"/>
                    <a:pt x="1836" y="36413"/>
                  </a:cubicBezTo>
                  <a:cubicBezTo>
                    <a:pt x="2017" y="36542"/>
                    <a:pt x="2198" y="36697"/>
                    <a:pt x="2353" y="36800"/>
                  </a:cubicBezTo>
                  <a:cubicBezTo>
                    <a:pt x="2475" y="36888"/>
                    <a:pt x="2633" y="36963"/>
                    <a:pt x="2762" y="36963"/>
                  </a:cubicBezTo>
                  <a:cubicBezTo>
                    <a:pt x="2824" y="36963"/>
                    <a:pt x="2880" y="36946"/>
                    <a:pt x="2922" y="36904"/>
                  </a:cubicBezTo>
                  <a:cubicBezTo>
                    <a:pt x="3103" y="36749"/>
                    <a:pt x="2922" y="36464"/>
                    <a:pt x="2715" y="36309"/>
                  </a:cubicBezTo>
                  <a:lnTo>
                    <a:pt x="2715" y="36309"/>
                  </a:lnTo>
                  <a:cubicBezTo>
                    <a:pt x="2870" y="36361"/>
                    <a:pt x="3077" y="36413"/>
                    <a:pt x="3232" y="36464"/>
                  </a:cubicBezTo>
                  <a:lnTo>
                    <a:pt x="3361" y="36464"/>
                  </a:lnTo>
                  <a:cubicBezTo>
                    <a:pt x="3465" y="36413"/>
                    <a:pt x="3490" y="36258"/>
                    <a:pt x="3439" y="36180"/>
                  </a:cubicBezTo>
                  <a:cubicBezTo>
                    <a:pt x="3361" y="36077"/>
                    <a:pt x="3258" y="36051"/>
                    <a:pt x="3180" y="35973"/>
                  </a:cubicBezTo>
                  <a:lnTo>
                    <a:pt x="2973" y="35870"/>
                  </a:lnTo>
                  <a:cubicBezTo>
                    <a:pt x="2612" y="35689"/>
                    <a:pt x="2327" y="35327"/>
                    <a:pt x="2353" y="34939"/>
                  </a:cubicBezTo>
                  <a:cubicBezTo>
                    <a:pt x="2353" y="34810"/>
                    <a:pt x="2431" y="34655"/>
                    <a:pt x="2431" y="34526"/>
                  </a:cubicBezTo>
                  <a:cubicBezTo>
                    <a:pt x="2431" y="34293"/>
                    <a:pt x="2275" y="34034"/>
                    <a:pt x="2043" y="33983"/>
                  </a:cubicBezTo>
                  <a:cubicBezTo>
                    <a:pt x="2172" y="33466"/>
                    <a:pt x="2327" y="32897"/>
                    <a:pt x="2353" y="32354"/>
                  </a:cubicBezTo>
                  <a:cubicBezTo>
                    <a:pt x="2534" y="31475"/>
                    <a:pt x="2534" y="30545"/>
                    <a:pt x="3232" y="29847"/>
                  </a:cubicBezTo>
                  <a:cubicBezTo>
                    <a:pt x="4007" y="29019"/>
                    <a:pt x="4861" y="28580"/>
                    <a:pt x="5300" y="27520"/>
                  </a:cubicBezTo>
                  <a:cubicBezTo>
                    <a:pt x="5765" y="26434"/>
                    <a:pt x="5765" y="25271"/>
                    <a:pt x="6101" y="24211"/>
                  </a:cubicBezTo>
                  <a:cubicBezTo>
                    <a:pt x="9384" y="26124"/>
                    <a:pt x="13184" y="27158"/>
                    <a:pt x="16958" y="27158"/>
                  </a:cubicBezTo>
                  <a:cubicBezTo>
                    <a:pt x="16958" y="27210"/>
                    <a:pt x="16958" y="27262"/>
                    <a:pt x="17010" y="27313"/>
                  </a:cubicBezTo>
                  <a:cubicBezTo>
                    <a:pt x="17139" y="28037"/>
                    <a:pt x="17398" y="28709"/>
                    <a:pt x="17475" y="29407"/>
                  </a:cubicBezTo>
                  <a:cubicBezTo>
                    <a:pt x="17527" y="29795"/>
                    <a:pt x="17527" y="30234"/>
                    <a:pt x="17450" y="30622"/>
                  </a:cubicBezTo>
                  <a:lnTo>
                    <a:pt x="17450" y="30674"/>
                  </a:lnTo>
                  <a:cubicBezTo>
                    <a:pt x="17424" y="30700"/>
                    <a:pt x="17424" y="30751"/>
                    <a:pt x="17424" y="30803"/>
                  </a:cubicBezTo>
                  <a:cubicBezTo>
                    <a:pt x="17398" y="30803"/>
                    <a:pt x="17398" y="30829"/>
                    <a:pt x="17346" y="30829"/>
                  </a:cubicBezTo>
                  <a:cubicBezTo>
                    <a:pt x="17010" y="30958"/>
                    <a:pt x="16545" y="31217"/>
                    <a:pt x="16674" y="31604"/>
                  </a:cubicBezTo>
                  <a:cubicBezTo>
                    <a:pt x="16693" y="31660"/>
                    <a:pt x="16752" y="31703"/>
                    <a:pt x="16812" y="31703"/>
                  </a:cubicBezTo>
                  <a:cubicBezTo>
                    <a:pt x="16836" y="31703"/>
                    <a:pt x="16859" y="31696"/>
                    <a:pt x="16881" y="31682"/>
                  </a:cubicBezTo>
                  <a:cubicBezTo>
                    <a:pt x="16907" y="31630"/>
                    <a:pt x="17010" y="31579"/>
                    <a:pt x="17088" y="31527"/>
                  </a:cubicBezTo>
                  <a:lnTo>
                    <a:pt x="17088" y="31527"/>
                  </a:lnTo>
                  <a:cubicBezTo>
                    <a:pt x="16958" y="31708"/>
                    <a:pt x="16829" y="31889"/>
                    <a:pt x="16778" y="32121"/>
                  </a:cubicBezTo>
                  <a:cubicBezTo>
                    <a:pt x="16700" y="32251"/>
                    <a:pt x="16700" y="32354"/>
                    <a:pt x="16803" y="32458"/>
                  </a:cubicBezTo>
                  <a:cubicBezTo>
                    <a:pt x="16819" y="32488"/>
                    <a:pt x="16860" y="32500"/>
                    <a:pt x="16908" y="32500"/>
                  </a:cubicBezTo>
                  <a:cubicBezTo>
                    <a:pt x="16942" y="32500"/>
                    <a:pt x="16978" y="32494"/>
                    <a:pt x="17010" y="32483"/>
                  </a:cubicBezTo>
                  <a:lnTo>
                    <a:pt x="17191" y="32277"/>
                  </a:lnTo>
                  <a:cubicBezTo>
                    <a:pt x="17217" y="32406"/>
                    <a:pt x="17295" y="32535"/>
                    <a:pt x="17346" y="32664"/>
                  </a:cubicBezTo>
                  <a:cubicBezTo>
                    <a:pt x="17708" y="33388"/>
                    <a:pt x="17656" y="34034"/>
                    <a:pt x="17475" y="34784"/>
                  </a:cubicBezTo>
                  <a:cubicBezTo>
                    <a:pt x="17320" y="35508"/>
                    <a:pt x="16907" y="36542"/>
                    <a:pt x="17139" y="37317"/>
                  </a:cubicBezTo>
                  <a:cubicBezTo>
                    <a:pt x="17139" y="37628"/>
                    <a:pt x="17191" y="37886"/>
                    <a:pt x="17320" y="38170"/>
                  </a:cubicBezTo>
                  <a:cubicBezTo>
                    <a:pt x="17333" y="38222"/>
                    <a:pt x="17385" y="38248"/>
                    <a:pt x="17440" y="38248"/>
                  </a:cubicBezTo>
                  <a:cubicBezTo>
                    <a:pt x="17495" y="38248"/>
                    <a:pt x="17553" y="38222"/>
                    <a:pt x="17579" y="38170"/>
                  </a:cubicBezTo>
                  <a:cubicBezTo>
                    <a:pt x="17656" y="38067"/>
                    <a:pt x="17682" y="37964"/>
                    <a:pt x="17708" y="37886"/>
                  </a:cubicBezTo>
                  <a:cubicBezTo>
                    <a:pt x="17734" y="38041"/>
                    <a:pt x="17734" y="38248"/>
                    <a:pt x="17837" y="38351"/>
                  </a:cubicBezTo>
                  <a:cubicBezTo>
                    <a:pt x="17857" y="38410"/>
                    <a:pt x="17920" y="38439"/>
                    <a:pt x="17994" y="38439"/>
                  </a:cubicBezTo>
                  <a:cubicBezTo>
                    <a:pt x="18018" y="38439"/>
                    <a:pt x="18044" y="38435"/>
                    <a:pt x="18070" y="38429"/>
                  </a:cubicBezTo>
                  <a:lnTo>
                    <a:pt x="18070" y="38429"/>
                  </a:lnTo>
                  <a:cubicBezTo>
                    <a:pt x="18070" y="38481"/>
                    <a:pt x="18044" y="38558"/>
                    <a:pt x="18044" y="38662"/>
                  </a:cubicBezTo>
                  <a:cubicBezTo>
                    <a:pt x="18044" y="38739"/>
                    <a:pt x="18044" y="38868"/>
                    <a:pt x="18070" y="38972"/>
                  </a:cubicBezTo>
                  <a:cubicBezTo>
                    <a:pt x="18260" y="38972"/>
                    <a:pt x="18472" y="39029"/>
                    <a:pt x="18669" y="39029"/>
                  </a:cubicBezTo>
                  <a:cubicBezTo>
                    <a:pt x="18768" y="39029"/>
                    <a:pt x="18863" y="39015"/>
                    <a:pt x="18949" y="38972"/>
                  </a:cubicBezTo>
                  <a:cubicBezTo>
                    <a:pt x="19001" y="38946"/>
                    <a:pt x="19104" y="38868"/>
                    <a:pt x="19130" y="38817"/>
                  </a:cubicBezTo>
                  <a:cubicBezTo>
                    <a:pt x="19207" y="38662"/>
                    <a:pt x="19027" y="38532"/>
                    <a:pt x="18897" y="38429"/>
                  </a:cubicBezTo>
                  <a:lnTo>
                    <a:pt x="18897" y="38429"/>
                  </a:lnTo>
                  <a:cubicBezTo>
                    <a:pt x="19078" y="38481"/>
                    <a:pt x="19259" y="38532"/>
                    <a:pt x="19466" y="38532"/>
                  </a:cubicBezTo>
                  <a:cubicBezTo>
                    <a:pt x="19388" y="38429"/>
                    <a:pt x="19285" y="38351"/>
                    <a:pt x="19207" y="38300"/>
                  </a:cubicBezTo>
                  <a:lnTo>
                    <a:pt x="19673" y="38300"/>
                  </a:lnTo>
                  <a:cubicBezTo>
                    <a:pt x="19518" y="38248"/>
                    <a:pt x="19363" y="38170"/>
                    <a:pt x="19233" y="38093"/>
                  </a:cubicBezTo>
                  <a:cubicBezTo>
                    <a:pt x="18871" y="37912"/>
                    <a:pt x="18587" y="37550"/>
                    <a:pt x="18613" y="37162"/>
                  </a:cubicBezTo>
                  <a:cubicBezTo>
                    <a:pt x="18613" y="37033"/>
                    <a:pt x="18665" y="36878"/>
                    <a:pt x="18665" y="36749"/>
                  </a:cubicBezTo>
                  <a:cubicBezTo>
                    <a:pt x="18665" y="36516"/>
                    <a:pt x="18510" y="36258"/>
                    <a:pt x="18303" y="36206"/>
                  </a:cubicBezTo>
                  <a:cubicBezTo>
                    <a:pt x="18716" y="34526"/>
                    <a:pt x="18742" y="33492"/>
                    <a:pt x="19156" y="31837"/>
                  </a:cubicBezTo>
                  <a:cubicBezTo>
                    <a:pt x="19259" y="31449"/>
                    <a:pt x="19957" y="30286"/>
                    <a:pt x="19595" y="30183"/>
                  </a:cubicBezTo>
                  <a:cubicBezTo>
                    <a:pt x="20190" y="29175"/>
                    <a:pt x="20526" y="28063"/>
                    <a:pt x="20784" y="26900"/>
                  </a:cubicBezTo>
                  <a:cubicBezTo>
                    <a:pt x="21043" y="26848"/>
                    <a:pt x="21301" y="26796"/>
                    <a:pt x="21534" y="26770"/>
                  </a:cubicBezTo>
                  <a:cubicBezTo>
                    <a:pt x="23033" y="26434"/>
                    <a:pt x="24533" y="25917"/>
                    <a:pt x="25851" y="25116"/>
                  </a:cubicBezTo>
                  <a:cubicBezTo>
                    <a:pt x="27169" y="24263"/>
                    <a:pt x="28281" y="23126"/>
                    <a:pt x="28876" y="21678"/>
                  </a:cubicBezTo>
                  <a:cubicBezTo>
                    <a:pt x="29056" y="21264"/>
                    <a:pt x="29186" y="20851"/>
                    <a:pt x="29263" y="20437"/>
                  </a:cubicBezTo>
                  <a:cubicBezTo>
                    <a:pt x="29341" y="20540"/>
                    <a:pt x="29444" y="20618"/>
                    <a:pt x="29496" y="20721"/>
                  </a:cubicBezTo>
                  <a:cubicBezTo>
                    <a:pt x="29615" y="20861"/>
                    <a:pt x="29842" y="21031"/>
                    <a:pt x="30023" y="21031"/>
                  </a:cubicBezTo>
                  <a:cubicBezTo>
                    <a:pt x="30077" y="21031"/>
                    <a:pt x="30126" y="21016"/>
                    <a:pt x="30168" y="20980"/>
                  </a:cubicBezTo>
                  <a:cubicBezTo>
                    <a:pt x="30271" y="20902"/>
                    <a:pt x="30297" y="20773"/>
                    <a:pt x="30349" y="20644"/>
                  </a:cubicBezTo>
                  <a:cubicBezTo>
                    <a:pt x="30504" y="19894"/>
                    <a:pt x="30478" y="19041"/>
                    <a:pt x="30271" y="18266"/>
                  </a:cubicBezTo>
                  <a:lnTo>
                    <a:pt x="30271" y="18266"/>
                  </a:lnTo>
                  <a:cubicBezTo>
                    <a:pt x="30401" y="18628"/>
                    <a:pt x="30633" y="18938"/>
                    <a:pt x="30892" y="19196"/>
                  </a:cubicBezTo>
                  <a:cubicBezTo>
                    <a:pt x="30965" y="19269"/>
                    <a:pt x="31077" y="19343"/>
                    <a:pt x="31182" y="19343"/>
                  </a:cubicBezTo>
                  <a:cubicBezTo>
                    <a:pt x="31225" y="19343"/>
                    <a:pt x="31268" y="19330"/>
                    <a:pt x="31305" y="19300"/>
                  </a:cubicBezTo>
                  <a:cubicBezTo>
                    <a:pt x="31383" y="19248"/>
                    <a:pt x="31383" y="19145"/>
                    <a:pt x="31383" y="19067"/>
                  </a:cubicBezTo>
                  <a:cubicBezTo>
                    <a:pt x="31280" y="17671"/>
                    <a:pt x="30246" y="16585"/>
                    <a:pt x="29573" y="15370"/>
                  </a:cubicBezTo>
                  <a:cubicBezTo>
                    <a:pt x="29599" y="12811"/>
                    <a:pt x="29651" y="10252"/>
                    <a:pt x="30271" y="7719"/>
                  </a:cubicBezTo>
                  <a:cubicBezTo>
                    <a:pt x="30791" y="8058"/>
                    <a:pt x="31418" y="8228"/>
                    <a:pt x="32046" y="8228"/>
                  </a:cubicBezTo>
                  <a:cubicBezTo>
                    <a:pt x="32231" y="8228"/>
                    <a:pt x="32416" y="8213"/>
                    <a:pt x="32598" y="8184"/>
                  </a:cubicBezTo>
                  <a:cubicBezTo>
                    <a:pt x="33137" y="8080"/>
                    <a:pt x="33710" y="7847"/>
                    <a:pt x="34233" y="7847"/>
                  </a:cubicBezTo>
                  <a:cubicBezTo>
                    <a:pt x="34488" y="7847"/>
                    <a:pt x="34730" y="7902"/>
                    <a:pt x="34950" y="8055"/>
                  </a:cubicBezTo>
                  <a:cubicBezTo>
                    <a:pt x="35183" y="8210"/>
                    <a:pt x="35338" y="8443"/>
                    <a:pt x="35467" y="8675"/>
                  </a:cubicBezTo>
                  <a:cubicBezTo>
                    <a:pt x="35519" y="8830"/>
                    <a:pt x="35519" y="8985"/>
                    <a:pt x="35467" y="9115"/>
                  </a:cubicBezTo>
                  <a:cubicBezTo>
                    <a:pt x="35442" y="9657"/>
                    <a:pt x="35209" y="10174"/>
                    <a:pt x="35131" y="10743"/>
                  </a:cubicBezTo>
                  <a:cubicBezTo>
                    <a:pt x="35054" y="11286"/>
                    <a:pt x="35157" y="11932"/>
                    <a:pt x="35597" y="12217"/>
                  </a:cubicBezTo>
                  <a:cubicBezTo>
                    <a:pt x="35634" y="12105"/>
                    <a:pt x="35644" y="11994"/>
                    <a:pt x="35609" y="11892"/>
                  </a:cubicBezTo>
                  <a:lnTo>
                    <a:pt x="35609" y="11892"/>
                  </a:lnTo>
                  <a:cubicBezTo>
                    <a:pt x="35732" y="12091"/>
                    <a:pt x="35895" y="12237"/>
                    <a:pt x="36114" y="12346"/>
                  </a:cubicBezTo>
                  <a:cubicBezTo>
                    <a:pt x="36180" y="12396"/>
                    <a:pt x="36269" y="12425"/>
                    <a:pt x="36351" y="12425"/>
                  </a:cubicBezTo>
                  <a:cubicBezTo>
                    <a:pt x="36396" y="12425"/>
                    <a:pt x="36439" y="12416"/>
                    <a:pt x="36476" y="12398"/>
                  </a:cubicBezTo>
                  <a:cubicBezTo>
                    <a:pt x="36605" y="12294"/>
                    <a:pt x="36579" y="12087"/>
                    <a:pt x="36501" y="11958"/>
                  </a:cubicBezTo>
                  <a:cubicBezTo>
                    <a:pt x="36436" y="11718"/>
                    <a:pt x="36333" y="11459"/>
                    <a:pt x="36241" y="11197"/>
                  </a:cubicBezTo>
                  <a:lnTo>
                    <a:pt x="36241" y="11197"/>
                  </a:lnTo>
                  <a:cubicBezTo>
                    <a:pt x="36335" y="11386"/>
                    <a:pt x="36531" y="11529"/>
                    <a:pt x="36760" y="11570"/>
                  </a:cubicBezTo>
                  <a:cubicBezTo>
                    <a:pt x="36837" y="11570"/>
                    <a:pt x="36889" y="11570"/>
                    <a:pt x="36941" y="11545"/>
                  </a:cubicBezTo>
                  <a:cubicBezTo>
                    <a:pt x="36967" y="11519"/>
                    <a:pt x="36967" y="11493"/>
                    <a:pt x="36967" y="11415"/>
                  </a:cubicBezTo>
                  <a:cubicBezTo>
                    <a:pt x="36941" y="10640"/>
                    <a:pt x="37044" y="9864"/>
                    <a:pt x="37225" y="9115"/>
                  </a:cubicBezTo>
                  <a:cubicBezTo>
                    <a:pt x="37303" y="9063"/>
                    <a:pt x="37380" y="9011"/>
                    <a:pt x="37484" y="9011"/>
                  </a:cubicBezTo>
                  <a:cubicBezTo>
                    <a:pt x="37508" y="9007"/>
                    <a:pt x="37533" y="9006"/>
                    <a:pt x="37559" y="9006"/>
                  </a:cubicBezTo>
                  <a:cubicBezTo>
                    <a:pt x="37642" y="9006"/>
                    <a:pt x="37733" y="9021"/>
                    <a:pt x="37821" y="9021"/>
                  </a:cubicBezTo>
                  <a:cubicBezTo>
                    <a:pt x="37884" y="9021"/>
                    <a:pt x="37946" y="9013"/>
                    <a:pt x="38001" y="8985"/>
                  </a:cubicBezTo>
                  <a:cubicBezTo>
                    <a:pt x="38337" y="8934"/>
                    <a:pt x="38492" y="8572"/>
                    <a:pt x="38492" y="8236"/>
                  </a:cubicBezTo>
                  <a:cubicBezTo>
                    <a:pt x="38414" y="7951"/>
                    <a:pt x="38337" y="7641"/>
                    <a:pt x="38337" y="7305"/>
                  </a:cubicBezTo>
                  <a:cubicBezTo>
                    <a:pt x="38337" y="7047"/>
                    <a:pt x="38388" y="6788"/>
                    <a:pt x="38414" y="6530"/>
                  </a:cubicBezTo>
                  <a:cubicBezTo>
                    <a:pt x="38414" y="6271"/>
                    <a:pt x="38388" y="6090"/>
                    <a:pt x="38156" y="5935"/>
                  </a:cubicBezTo>
                  <a:cubicBezTo>
                    <a:pt x="35571" y="4306"/>
                    <a:pt x="34071" y="1049"/>
                    <a:pt x="31099" y="196"/>
                  </a:cubicBezTo>
                  <a:cubicBezTo>
                    <a:pt x="30574" y="56"/>
                    <a:pt x="30027" y="0"/>
                    <a:pt x="29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1" name="Google Shape;22591;p68"/>
            <p:cNvSpPr/>
            <p:nvPr/>
          </p:nvSpPr>
          <p:spPr>
            <a:xfrm>
              <a:off x="2551329" y="4102751"/>
              <a:ext cx="3776" cy="6387"/>
            </a:xfrm>
            <a:custGeom>
              <a:avLst/>
              <a:gdLst/>
              <a:ahLst/>
              <a:cxnLst/>
              <a:rect l="l" t="t" r="r" b="b"/>
              <a:pathLst>
                <a:path w="337" h="570" extrusionOk="0">
                  <a:moveTo>
                    <a:pt x="27" y="0"/>
                  </a:moveTo>
                  <a:cubicBezTo>
                    <a:pt x="27" y="26"/>
                    <a:pt x="1" y="78"/>
                    <a:pt x="1" y="130"/>
                  </a:cubicBezTo>
                  <a:cubicBezTo>
                    <a:pt x="27" y="156"/>
                    <a:pt x="27" y="207"/>
                    <a:pt x="78" y="233"/>
                  </a:cubicBezTo>
                  <a:cubicBezTo>
                    <a:pt x="130" y="388"/>
                    <a:pt x="233" y="466"/>
                    <a:pt x="285" y="569"/>
                  </a:cubicBezTo>
                  <a:cubicBezTo>
                    <a:pt x="285" y="543"/>
                    <a:pt x="337" y="543"/>
                    <a:pt x="337" y="517"/>
                  </a:cubicBezTo>
                  <a:cubicBezTo>
                    <a:pt x="208" y="336"/>
                    <a:pt x="104" y="181"/>
                    <a:pt x="27" y="0"/>
                  </a:cubicBezTo>
                  <a:close/>
                </a:path>
              </a:pathLst>
            </a:custGeom>
            <a:solidFill>
              <a:srgbClr val="AA96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2" name="Google Shape;22592;p68"/>
            <p:cNvSpPr/>
            <p:nvPr/>
          </p:nvSpPr>
          <p:spPr>
            <a:xfrm>
              <a:off x="2550466" y="4108835"/>
              <a:ext cx="3776" cy="3193"/>
            </a:xfrm>
            <a:custGeom>
              <a:avLst/>
              <a:gdLst/>
              <a:ahLst/>
              <a:cxnLst/>
              <a:rect l="l" t="t" r="r" b="b"/>
              <a:pathLst>
                <a:path w="337" h="285" extrusionOk="0">
                  <a:moveTo>
                    <a:pt x="0" y="0"/>
                  </a:moveTo>
                  <a:lnTo>
                    <a:pt x="0" y="78"/>
                  </a:lnTo>
                  <a:lnTo>
                    <a:pt x="0" y="130"/>
                  </a:lnTo>
                  <a:cubicBezTo>
                    <a:pt x="78" y="181"/>
                    <a:pt x="207" y="259"/>
                    <a:pt x="336" y="285"/>
                  </a:cubicBezTo>
                  <a:lnTo>
                    <a:pt x="336" y="259"/>
                  </a:lnTo>
                  <a:cubicBezTo>
                    <a:pt x="207" y="207"/>
                    <a:pt x="78" y="13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3" name="Google Shape;22593;p68"/>
            <p:cNvSpPr/>
            <p:nvPr/>
          </p:nvSpPr>
          <p:spPr>
            <a:xfrm>
              <a:off x="2552786" y="4098986"/>
              <a:ext cx="4348" cy="6667"/>
            </a:xfrm>
            <a:custGeom>
              <a:avLst/>
              <a:gdLst/>
              <a:ahLst/>
              <a:cxnLst/>
              <a:rect l="l" t="t" r="r" b="b"/>
              <a:pathLst>
                <a:path w="388" h="595" extrusionOk="0">
                  <a:moveTo>
                    <a:pt x="78" y="0"/>
                  </a:moveTo>
                  <a:cubicBezTo>
                    <a:pt x="26" y="26"/>
                    <a:pt x="26" y="78"/>
                    <a:pt x="0" y="104"/>
                  </a:cubicBezTo>
                  <a:cubicBezTo>
                    <a:pt x="0" y="130"/>
                    <a:pt x="0" y="130"/>
                    <a:pt x="26" y="155"/>
                  </a:cubicBezTo>
                  <a:cubicBezTo>
                    <a:pt x="103" y="336"/>
                    <a:pt x="233" y="466"/>
                    <a:pt x="362" y="595"/>
                  </a:cubicBezTo>
                  <a:cubicBezTo>
                    <a:pt x="362" y="543"/>
                    <a:pt x="388" y="543"/>
                    <a:pt x="388" y="517"/>
                  </a:cubicBezTo>
                  <a:cubicBezTo>
                    <a:pt x="233" y="362"/>
                    <a:pt x="129" y="155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4" name="Google Shape;22594;p68"/>
            <p:cNvSpPr/>
            <p:nvPr/>
          </p:nvSpPr>
          <p:spPr>
            <a:xfrm>
              <a:off x="2600866" y="4110919"/>
              <a:ext cx="30422" cy="7194"/>
            </a:xfrm>
            <a:custGeom>
              <a:avLst/>
              <a:gdLst/>
              <a:ahLst/>
              <a:cxnLst/>
              <a:rect l="l" t="t" r="r" b="b"/>
              <a:pathLst>
                <a:path w="2715" h="642" extrusionOk="0">
                  <a:moveTo>
                    <a:pt x="1664" y="1"/>
                  </a:moveTo>
                  <a:cubicBezTo>
                    <a:pt x="1422" y="1"/>
                    <a:pt x="1183" y="34"/>
                    <a:pt x="957" y="99"/>
                  </a:cubicBezTo>
                  <a:cubicBezTo>
                    <a:pt x="646" y="150"/>
                    <a:pt x="388" y="305"/>
                    <a:pt x="129" y="461"/>
                  </a:cubicBezTo>
                  <a:cubicBezTo>
                    <a:pt x="104" y="486"/>
                    <a:pt x="26" y="512"/>
                    <a:pt x="0" y="564"/>
                  </a:cubicBezTo>
                  <a:cubicBezTo>
                    <a:pt x="52" y="590"/>
                    <a:pt x="52" y="616"/>
                    <a:pt x="78" y="642"/>
                  </a:cubicBezTo>
                  <a:cubicBezTo>
                    <a:pt x="207" y="564"/>
                    <a:pt x="336" y="461"/>
                    <a:pt x="491" y="383"/>
                  </a:cubicBezTo>
                  <a:cubicBezTo>
                    <a:pt x="870" y="209"/>
                    <a:pt x="1279" y="122"/>
                    <a:pt x="1686" y="122"/>
                  </a:cubicBezTo>
                  <a:cubicBezTo>
                    <a:pt x="1945" y="122"/>
                    <a:pt x="2205" y="158"/>
                    <a:pt x="2456" y="228"/>
                  </a:cubicBezTo>
                  <a:cubicBezTo>
                    <a:pt x="2456" y="305"/>
                    <a:pt x="2585" y="331"/>
                    <a:pt x="2714" y="383"/>
                  </a:cubicBezTo>
                  <a:cubicBezTo>
                    <a:pt x="2689" y="331"/>
                    <a:pt x="2663" y="254"/>
                    <a:pt x="2663" y="202"/>
                  </a:cubicBezTo>
                  <a:cubicBezTo>
                    <a:pt x="2346" y="66"/>
                    <a:pt x="2002" y="1"/>
                    <a:pt x="16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5" name="Google Shape;22595;p68"/>
            <p:cNvSpPr/>
            <p:nvPr/>
          </p:nvSpPr>
          <p:spPr>
            <a:xfrm>
              <a:off x="2558287" y="4090582"/>
              <a:ext cx="2611" cy="9860"/>
            </a:xfrm>
            <a:custGeom>
              <a:avLst/>
              <a:gdLst/>
              <a:ahLst/>
              <a:cxnLst/>
              <a:rect l="l" t="t" r="r" b="b"/>
              <a:pathLst>
                <a:path w="233" h="880" extrusionOk="0">
                  <a:moveTo>
                    <a:pt x="104" y="1"/>
                  </a:moveTo>
                  <a:lnTo>
                    <a:pt x="0" y="104"/>
                  </a:lnTo>
                  <a:cubicBezTo>
                    <a:pt x="0" y="363"/>
                    <a:pt x="52" y="647"/>
                    <a:pt x="155" y="880"/>
                  </a:cubicBezTo>
                  <a:lnTo>
                    <a:pt x="233" y="828"/>
                  </a:lnTo>
                  <a:cubicBezTo>
                    <a:pt x="129" y="595"/>
                    <a:pt x="104" y="337"/>
                    <a:pt x="104" y="78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rgbClr val="AA96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6" name="Google Shape;22596;p68"/>
            <p:cNvSpPr/>
            <p:nvPr/>
          </p:nvSpPr>
          <p:spPr>
            <a:xfrm>
              <a:off x="2582614" y="4082470"/>
              <a:ext cx="18264" cy="13625"/>
            </a:xfrm>
            <a:custGeom>
              <a:avLst/>
              <a:gdLst/>
              <a:ahLst/>
              <a:cxnLst/>
              <a:rect l="l" t="t" r="r" b="b"/>
              <a:pathLst>
                <a:path w="1630" h="1216" extrusionOk="0">
                  <a:moveTo>
                    <a:pt x="1552" y="1"/>
                  </a:moveTo>
                  <a:cubicBezTo>
                    <a:pt x="905" y="156"/>
                    <a:pt x="311" y="570"/>
                    <a:pt x="1" y="1190"/>
                  </a:cubicBezTo>
                  <a:cubicBezTo>
                    <a:pt x="26" y="1190"/>
                    <a:pt x="52" y="1216"/>
                    <a:pt x="78" y="1216"/>
                  </a:cubicBezTo>
                  <a:cubicBezTo>
                    <a:pt x="414" y="595"/>
                    <a:pt x="957" y="156"/>
                    <a:pt x="1629" y="27"/>
                  </a:cubicBezTo>
                  <a:cubicBezTo>
                    <a:pt x="1603" y="27"/>
                    <a:pt x="157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7" name="Google Shape;22597;p68"/>
            <p:cNvSpPr/>
            <p:nvPr/>
          </p:nvSpPr>
          <p:spPr>
            <a:xfrm>
              <a:off x="2571028" y="4080442"/>
              <a:ext cx="5804" cy="14208"/>
            </a:xfrm>
            <a:custGeom>
              <a:avLst/>
              <a:gdLst/>
              <a:ahLst/>
              <a:cxnLst/>
              <a:rect l="l" t="t" r="r" b="b"/>
              <a:pathLst>
                <a:path w="518" h="1268" extrusionOk="0">
                  <a:moveTo>
                    <a:pt x="518" y="1"/>
                  </a:moveTo>
                  <a:cubicBezTo>
                    <a:pt x="466" y="1"/>
                    <a:pt x="414" y="53"/>
                    <a:pt x="388" y="53"/>
                  </a:cubicBezTo>
                  <a:cubicBezTo>
                    <a:pt x="337" y="79"/>
                    <a:pt x="337" y="104"/>
                    <a:pt x="311" y="130"/>
                  </a:cubicBezTo>
                  <a:cubicBezTo>
                    <a:pt x="156" y="466"/>
                    <a:pt x="26" y="880"/>
                    <a:pt x="1" y="1268"/>
                  </a:cubicBezTo>
                  <a:lnTo>
                    <a:pt x="78" y="1268"/>
                  </a:lnTo>
                  <a:cubicBezTo>
                    <a:pt x="104" y="828"/>
                    <a:pt x="311" y="337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8" name="Google Shape;22598;p68"/>
            <p:cNvSpPr/>
            <p:nvPr/>
          </p:nvSpPr>
          <p:spPr>
            <a:xfrm>
              <a:off x="2598838" y="4104880"/>
              <a:ext cx="29267" cy="9760"/>
            </a:xfrm>
            <a:custGeom>
              <a:avLst/>
              <a:gdLst/>
              <a:ahLst/>
              <a:cxnLst/>
              <a:rect l="l" t="t" r="r" b="b"/>
              <a:pathLst>
                <a:path w="2612" h="871" extrusionOk="0">
                  <a:moveTo>
                    <a:pt x="1700" y="0"/>
                  </a:moveTo>
                  <a:cubicBezTo>
                    <a:pt x="1129" y="0"/>
                    <a:pt x="578" y="172"/>
                    <a:pt x="129" y="586"/>
                  </a:cubicBezTo>
                  <a:lnTo>
                    <a:pt x="0" y="689"/>
                  </a:lnTo>
                  <a:cubicBezTo>
                    <a:pt x="26" y="767"/>
                    <a:pt x="52" y="793"/>
                    <a:pt x="52" y="870"/>
                  </a:cubicBezTo>
                  <a:cubicBezTo>
                    <a:pt x="104" y="844"/>
                    <a:pt x="155" y="793"/>
                    <a:pt x="155" y="767"/>
                  </a:cubicBezTo>
                  <a:cubicBezTo>
                    <a:pt x="582" y="323"/>
                    <a:pt x="1155" y="139"/>
                    <a:pt x="1733" y="139"/>
                  </a:cubicBezTo>
                  <a:cubicBezTo>
                    <a:pt x="2030" y="139"/>
                    <a:pt x="2330" y="188"/>
                    <a:pt x="2611" y="276"/>
                  </a:cubicBezTo>
                  <a:cubicBezTo>
                    <a:pt x="2585" y="224"/>
                    <a:pt x="2559" y="198"/>
                    <a:pt x="2559" y="121"/>
                  </a:cubicBezTo>
                  <a:cubicBezTo>
                    <a:pt x="2275" y="43"/>
                    <a:pt x="1985" y="0"/>
                    <a:pt x="1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9" name="Google Shape;22599;p68"/>
            <p:cNvSpPr/>
            <p:nvPr/>
          </p:nvSpPr>
          <p:spPr>
            <a:xfrm>
              <a:off x="2562624" y="4087109"/>
              <a:ext cx="2913" cy="9860"/>
            </a:xfrm>
            <a:custGeom>
              <a:avLst/>
              <a:gdLst/>
              <a:ahLst/>
              <a:cxnLst/>
              <a:rect l="l" t="t" r="r" b="b"/>
              <a:pathLst>
                <a:path w="260" h="880" extrusionOk="0">
                  <a:moveTo>
                    <a:pt x="53" y="1"/>
                  </a:moveTo>
                  <a:lnTo>
                    <a:pt x="1" y="52"/>
                  </a:lnTo>
                  <a:cubicBezTo>
                    <a:pt x="1" y="337"/>
                    <a:pt x="104" y="647"/>
                    <a:pt x="208" y="879"/>
                  </a:cubicBezTo>
                  <a:lnTo>
                    <a:pt x="259" y="879"/>
                  </a:lnTo>
                  <a:cubicBezTo>
                    <a:pt x="208" y="828"/>
                    <a:pt x="259" y="828"/>
                    <a:pt x="259" y="828"/>
                  </a:cubicBezTo>
                  <a:cubicBezTo>
                    <a:pt x="130" y="569"/>
                    <a:pt x="53" y="285"/>
                    <a:pt x="53" y="1"/>
                  </a:cubicBezTo>
                  <a:close/>
                </a:path>
              </a:pathLst>
            </a:custGeom>
            <a:solidFill>
              <a:srgbClr val="AA96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0" name="Google Shape;22600;p68"/>
            <p:cNvSpPr/>
            <p:nvPr/>
          </p:nvSpPr>
          <p:spPr>
            <a:xfrm>
              <a:off x="2578849" y="4079870"/>
              <a:ext cx="8706" cy="15071"/>
            </a:xfrm>
            <a:custGeom>
              <a:avLst/>
              <a:gdLst/>
              <a:ahLst/>
              <a:cxnLst/>
              <a:rect l="l" t="t" r="r" b="b"/>
              <a:pathLst>
                <a:path w="777" h="1345" extrusionOk="0">
                  <a:moveTo>
                    <a:pt x="621" y="0"/>
                  </a:moveTo>
                  <a:cubicBezTo>
                    <a:pt x="259" y="310"/>
                    <a:pt x="26" y="802"/>
                    <a:pt x="1" y="1319"/>
                  </a:cubicBezTo>
                  <a:cubicBezTo>
                    <a:pt x="26" y="1319"/>
                    <a:pt x="78" y="1344"/>
                    <a:pt x="104" y="1344"/>
                  </a:cubicBezTo>
                  <a:cubicBezTo>
                    <a:pt x="156" y="802"/>
                    <a:pt x="388" y="310"/>
                    <a:pt x="7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1" name="Google Shape;22601;p68"/>
            <p:cNvSpPr/>
            <p:nvPr/>
          </p:nvSpPr>
          <p:spPr>
            <a:xfrm>
              <a:off x="2381596" y="4496674"/>
              <a:ext cx="33324" cy="20584"/>
            </a:xfrm>
            <a:custGeom>
              <a:avLst/>
              <a:gdLst/>
              <a:ahLst/>
              <a:cxnLst/>
              <a:rect l="l" t="t" r="r" b="b"/>
              <a:pathLst>
                <a:path w="2974" h="1837" extrusionOk="0">
                  <a:moveTo>
                    <a:pt x="905" y="1"/>
                  </a:moveTo>
                  <a:cubicBezTo>
                    <a:pt x="595" y="156"/>
                    <a:pt x="362" y="259"/>
                    <a:pt x="52" y="389"/>
                  </a:cubicBezTo>
                  <a:cubicBezTo>
                    <a:pt x="52" y="518"/>
                    <a:pt x="26" y="647"/>
                    <a:pt x="26" y="776"/>
                  </a:cubicBezTo>
                  <a:cubicBezTo>
                    <a:pt x="0" y="1087"/>
                    <a:pt x="156" y="1423"/>
                    <a:pt x="414" y="1604"/>
                  </a:cubicBezTo>
                  <a:cubicBezTo>
                    <a:pt x="414" y="1675"/>
                    <a:pt x="454" y="1691"/>
                    <a:pt x="512" y="1691"/>
                  </a:cubicBezTo>
                  <a:cubicBezTo>
                    <a:pt x="558" y="1691"/>
                    <a:pt x="615" y="1681"/>
                    <a:pt x="673" y="1681"/>
                  </a:cubicBezTo>
                  <a:cubicBezTo>
                    <a:pt x="1164" y="1759"/>
                    <a:pt x="1655" y="1810"/>
                    <a:pt x="2120" y="1836"/>
                  </a:cubicBezTo>
                  <a:cubicBezTo>
                    <a:pt x="2198" y="1836"/>
                    <a:pt x="2301" y="1836"/>
                    <a:pt x="2327" y="1759"/>
                  </a:cubicBezTo>
                  <a:cubicBezTo>
                    <a:pt x="2353" y="1707"/>
                    <a:pt x="2301" y="1681"/>
                    <a:pt x="2249" y="1604"/>
                  </a:cubicBezTo>
                  <a:cubicBezTo>
                    <a:pt x="2120" y="1474"/>
                    <a:pt x="1991" y="1345"/>
                    <a:pt x="1862" y="1242"/>
                  </a:cubicBezTo>
                  <a:lnTo>
                    <a:pt x="1862" y="1242"/>
                  </a:lnTo>
                  <a:cubicBezTo>
                    <a:pt x="2224" y="1345"/>
                    <a:pt x="2585" y="1474"/>
                    <a:pt x="2973" y="1578"/>
                  </a:cubicBezTo>
                  <a:cubicBezTo>
                    <a:pt x="2947" y="1164"/>
                    <a:pt x="2611" y="802"/>
                    <a:pt x="2249" y="647"/>
                  </a:cubicBezTo>
                  <a:cubicBezTo>
                    <a:pt x="1913" y="440"/>
                    <a:pt x="1500" y="389"/>
                    <a:pt x="1164" y="182"/>
                  </a:cubicBezTo>
                  <a:cubicBezTo>
                    <a:pt x="1060" y="130"/>
                    <a:pt x="957" y="53"/>
                    <a:pt x="9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2" name="Google Shape;22602;p68"/>
            <p:cNvSpPr/>
            <p:nvPr/>
          </p:nvSpPr>
          <p:spPr>
            <a:xfrm>
              <a:off x="2535116" y="4504215"/>
              <a:ext cx="33312" cy="25783"/>
            </a:xfrm>
            <a:custGeom>
              <a:avLst/>
              <a:gdLst/>
              <a:ahLst/>
              <a:cxnLst/>
              <a:rect l="l" t="t" r="r" b="b"/>
              <a:pathLst>
                <a:path w="2973" h="2301" extrusionOk="0">
                  <a:moveTo>
                    <a:pt x="621" y="0"/>
                  </a:moveTo>
                  <a:cubicBezTo>
                    <a:pt x="414" y="181"/>
                    <a:pt x="233" y="388"/>
                    <a:pt x="0" y="569"/>
                  </a:cubicBezTo>
                  <a:cubicBezTo>
                    <a:pt x="26" y="646"/>
                    <a:pt x="52" y="750"/>
                    <a:pt x="52" y="801"/>
                  </a:cubicBezTo>
                  <a:cubicBezTo>
                    <a:pt x="52" y="931"/>
                    <a:pt x="26" y="1086"/>
                    <a:pt x="26" y="1215"/>
                  </a:cubicBezTo>
                  <a:cubicBezTo>
                    <a:pt x="0" y="1551"/>
                    <a:pt x="155" y="1861"/>
                    <a:pt x="414" y="2068"/>
                  </a:cubicBezTo>
                  <a:cubicBezTo>
                    <a:pt x="414" y="2127"/>
                    <a:pt x="440" y="2143"/>
                    <a:pt x="482" y="2143"/>
                  </a:cubicBezTo>
                  <a:cubicBezTo>
                    <a:pt x="531" y="2143"/>
                    <a:pt x="602" y="2120"/>
                    <a:pt x="672" y="2120"/>
                  </a:cubicBezTo>
                  <a:cubicBezTo>
                    <a:pt x="1163" y="2223"/>
                    <a:pt x="1655" y="2249"/>
                    <a:pt x="2120" y="2301"/>
                  </a:cubicBezTo>
                  <a:cubicBezTo>
                    <a:pt x="2197" y="2301"/>
                    <a:pt x="2301" y="2301"/>
                    <a:pt x="2327" y="2223"/>
                  </a:cubicBezTo>
                  <a:cubicBezTo>
                    <a:pt x="2353" y="2171"/>
                    <a:pt x="2301" y="2120"/>
                    <a:pt x="2249" y="2068"/>
                  </a:cubicBezTo>
                  <a:cubicBezTo>
                    <a:pt x="2120" y="1939"/>
                    <a:pt x="1991" y="1810"/>
                    <a:pt x="1861" y="1706"/>
                  </a:cubicBezTo>
                  <a:lnTo>
                    <a:pt x="1861" y="1706"/>
                  </a:lnTo>
                  <a:lnTo>
                    <a:pt x="2973" y="2042"/>
                  </a:lnTo>
                  <a:cubicBezTo>
                    <a:pt x="2947" y="1654"/>
                    <a:pt x="2611" y="1293"/>
                    <a:pt x="2301" y="1086"/>
                  </a:cubicBezTo>
                  <a:cubicBezTo>
                    <a:pt x="1939" y="905"/>
                    <a:pt x="1551" y="827"/>
                    <a:pt x="1189" y="646"/>
                  </a:cubicBezTo>
                  <a:cubicBezTo>
                    <a:pt x="931" y="517"/>
                    <a:pt x="698" y="259"/>
                    <a:pt x="6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3" name="Google Shape;22603;p68"/>
            <p:cNvSpPr/>
            <p:nvPr/>
          </p:nvSpPr>
          <p:spPr>
            <a:xfrm>
              <a:off x="2268918" y="4114460"/>
              <a:ext cx="431303" cy="437331"/>
            </a:xfrm>
            <a:custGeom>
              <a:avLst/>
              <a:gdLst/>
              <a:ahLst/>
              <a:cxnLst/>
              <a:rect l="l" t="t" r="r" b="b"/>
              <a:pathLst>
                <a:path w="38492" h="39030" extrusionOk="0">
                  <a:moveTo>
                    <a:pt x="29477" y="0"/>
                  </a:moveTo>
                  <a:cubicBezTo>
                    <a:pt x="28808" y="0"/>
                    <a:pt x="28132" y="83"/>
                    <a:pt x="27480" y="196"/>
                  </a:cubicBezTo>
                  <a:cubicBezTo>
                    <a:pt x="26988" y="300"/>
                    <a:pt x="26471" y="403"/>
                    <a:pt x="26058" y="662"/>
                  </a:cubicBezTo>
                  <a:cubicBezTo>
                    <a:pt x="25618" y="920"/>
                    <a:pt x="25308" y="1334"/>
                    <a:pt x="25050" y="1799"/>
                  </a:cubicBezTo>
                  <a:cubicBezTo>
                    <a:pt x="24016" y="3531"/>
                    <a:pt x="23757" y="5677"/>
                    <a:pt x="22646" y="7357"/>
                  </a:cubicBezTo>
                  <a:cubicBezTo>
                    <a:pt x="22232" y="7951"/>
                    <a:pt x="21741" y="8520"/>
                    <a:pt x="21172" y="8985"/>
                  </a:cubicBezTo>
                  <a:cubicBezTo>
                    <a:pt x="20150" y="9566"/>
                    <a:pt x="18958" y="9899"/>
                    <a:pt x="17775" y="9899"/>
                  </a:cubicBezTo>
                  <a:cubicBezTo>
                    <a:pt x="17432" y="9899"/>
                    <a:pt x="17089" y="9871"/>
                    <a:pt x="16752" y="9813"/>
                  </a:cubicBezTo>
                  <a:lnTo>
                    <a:pt x="16752" y="9813"/>
                  </a:lnTo>
                  <a:cubicBezTo>
                    <a:pt x="16700" y="10097"/>
                    <a:pt x="16907" y="10381"/>
                    <a:pt x="17165" y="10511"/>
                  </a:cubicBezTo>
                  <a:cubicBezTo>
                    <a:pt x="17424" y="10640"/>
                    <a:pt x="17708" y="10666"/>
                    <a:pt x="17993" y="10666"/>
                  </a:cubicBezTo>
                  <a:cubicBezTo>
                    <a:pt x="18122" y="10666"/>
                    <a:pt x="18225" y="10666"/>
                    <a:pt x="18354" y="10640"/>
                  </a:cubicBezTo>
                  <a:lnTo>
                    <a:pt x="18354" y="10640"/>
                  </a:lnTo>
                  <a:cubicBezTo>
                    <a:pt x="17812" y="10872"/>
                    <a:pt x="17269" y="11028"/>
                    <a:pt x="16674" y="11131"/>
                  </a:cubicBezTo>
                  <a:cubicBezTo>
                    <a:pt x="16250" y="11194"/>
                    <a:pt x="15820" y="11216"/>
                    <a:pt x="15386" y="11216"/>
                  </a:cubicBezTo>
                  <a:cubicBezTo>
                    <a:pt x="14576" y="11216"/>
                    <a:pt x="13751" y="11139"/>
                    <a:pt x="12926" y="11105"/>
                  </a:cubicBezTo>
                  <a:cubicBezTo>
                    <a:pt x="12144" y="11048"/>
                    <a:pt x="11358" y="11019"/>
                    <a:pt x="10570" y="11019"/>
                  </a:cubicBezTo>
                  <a:cubicBezTo>
                    <a:pt x="8882" y="11019"/>
                    <a:pt x="7189" y="11151"/>
                    <a:pt x="5533" y="11415"/>
                  </a:cubicBezTo>
                  <a:cubicBezTo>
                    <a:pt x="4369" y="11622"/>
                    <a:pt x="3077" y="11932"/>
                    <a:pt x="2405" y="12915"/>
                  </a:cubicBezTo>
                  <a:cubicBezTo>
                    <a:pt x="1959" y="13534"/>
                    <a:pt x="1442" y="14627"/>
                    <a:pt x="1399" y="14627"/>
                  </a:cubicBezTo>
                  <a:cubicBezTo>
                    <a:pt x="1398" y="14627"/>
                    <a:pt x="1397" y="14625"/>
                    <a:pt x="1397" y="14621"/>
                  </a:cubicBezTo>
                  <a:cubicBezTo>
                    <a:pt x="285" y="16999"/>
                    <a:pt x="1" y="19687"/>
                    <a:pt x="156" y="22350"/>
                  </a:cubicBezTo>
                  <a:cubicBezTo>
                    <a:pt x="285" y="24340"/>
                    <a:pt x="647" y="26279"/>
                    <a:pt x="1061" y="28244"/>
                  </a:cubicBezTo>
                  <a:cubicBezTo>
                    <a:pt x="931" y="28115"/>
                    <a:pt x="776" y="28037"/>
                    <a:pt x="544" y="27985"/>
                  </a:cubicBezTo>
                  <a:cubicBezTo>
                    <a:pt x="532" y="27983"/>
                    <a:pt x="521" y="27982"/>
                    <a:pt x="511" y="27982"/>
                  </a:cubicBezTo>
                  <a:cubicBezTo>
                    <a:pt x="402" y="27982"/>
                    <a:pt x="341" y="28100"/>
                    <a:pt x="388" y="28218"/>
                  </a:cubicBezTo>
                  <a:cubicBezTo>
                    <a:pt x="489" y="28344"/>
                    <a:pt x="614" y="28494"/>
                    <a:pt x="763" y="28621"/>
                  </a:cubicBezTo>
                  <a:lnTo>
                    <a:pt x="763" y="28621"/>
                  </a:lnTo>
                  <a:cubicBezTo>
                    <a:pt x="741" y="28605"/>
                    <a:pt x="716" y="28601"/>
                    <a:pt x="673" y="28580"/>
                  </a:cubicBezTo>
                  <a:cubicBezTo>
                    <a:pt x="654" y="28561"/>
                    <a:pt x="633" y="28553"/>
                    <a:pt x="613" y="28553"/>
                  </a:cubicBezTo>
                  <a:cubicBezTo>
                    <a:pt x="551" y="28553"/>
                    <a:pt x="492" y="28631"/>
                    <a:pt x="492" y="28709"/>
                  </a:cubicBezTo>
                  <a:lnTo>
                    <a:pt x="492" y="28761"/>
                  </a:lnTo>
                  <a:cubicBezTo>
                    <a:pt x="466" y="28813"/>
                    <a:pt x="466" y="28864"/>
                    <a:pt x="492" y="28890"/>
                  </a:cubicBezTo>
                  <a:cubicBezTo>
                    <a:pt x="518" y="29097"/>
                    <a:pt x="621" y="29252"/>
                    <a:pt x="750" y="29433"/>
                  </a:cubicBezTo>
                  <a:cubicBezTo>
                    <a:pt x="724" y="29433"/>
                    <a:pt x="673" y="29433"/>
                    <a:pt x="647" y="29485"/>
                  </a:cubicBezTo>
                  <a:cubicBezTo>
                    <a:pt x="595" y="29511"/>
                    <a:pt x="544" y="29536"/>
                    <a:pt x="544" y="29640"/>
                  </a:cubicBezTo>
                  <a:cubicBezTo>
                    <a:pt x="544" y="29924"/>
                    <a:pt x="983" y="30157"/>
                    <a:pt x="1293" y="30312"/>
                  </a:cubicBezTo>
                  <a:cubicBezTo>
                    <a:pt x="1371" y="30493"/>
                    <a:pt x="1422" y="30596"/>
                    <a:pt x="1448" y="30803"/>
                  </a:cubicBezTo>
                  <a:cubicBezTo>
                    <a:pt x="1526" y="31837"/>
                    <a:pt x="1448" y="32819"/>
                    <a:pt x="1112" y="33983"/>
                  </a:cubicBezTo>
                  <a:cubicBezTo>
                    <a:pt x="1112" y="34009"/>
                    <a:pt x="1112" y="34009"/>
                    <a:pt x="1061" y="34034"/>
                  </a:cubicBezTo>
                  <a:cubicBezTo>
                    <a:pt x="905" y="34293"/>
                    <a:pt x="724" y="34551"/>
                    <a:pt x="492" y="34758"/>
                  </a:cubicBezTo>
                  <a:cubicBezTo>
                    <a:pt x="388" y="34810"/>
                    <a:pt x="414" y="34965"/>
                    <a:pt x="544" y="34965"/>
                  </a:cubicBezTo>
                  <a:lnTo>
                    <a:pt x="802" y="34965"/>
                  </a:lnTo>
                  <a:cubicBezTo>
                    <a:pt x="750" y="35198"/>
                    <a:pt x="750" y="35430"/>
                    <a:pt x="905" y="35663"/>
                  </a:cubicBezTo>
                  <a:cubicBezTo>
                    <a:pt x="924" y="35701"/>
                    <a:pt x="971" y="35725"/>
                    <a:pt x="1015" y="35725"/>
                  </a:cubicBezTo>
                  <a:cubicBezTo>
                    <a:pt x="1031" y="35725"/>
                    <a:pt x="1047" y="35722"/>
                    <a:pt x="1061" y="35715"/>
                  </a:cubicBezTo>
                  <a:cubicBezTo>
                    <a:pt x="1267" y="35689"/>
                    <a:pt x="1371" y="35508"/>
                    <a:pt x="1448" y="35353"/>
                  </a:cubicBezTo>
                  <a:cubicBezTo>
                    <a:pt x="1655" y="35560"/>
                    <a:pt x="1836" y="35741"/>
                    <a:pt x="1888" y="36051"/>
                  </a:cubicBezTo>
                  <a:cubicBezTo>
                    <a:pt x="1888" y="36154"/>
                    <a:pt x="1836" y="36309"/>
                    <a:pt x="1836" y="36413"/>
                  </a:cubicBezTo>
                  <a:cubicBezTo>
                    <a:pt x="2017" y="36542"/>
                    <a:pt x="2198" y="36697"/>
                    <a:pt x="2353" y="36800"/>
                  </a:cubicBezTo>
                  <a:cubicBezTo>
                    <a:pt x="2475" y="36888"/>
                    <a:pt x="2633" y="36963"/>
                    <a:pt x="2762" y="36963"/>
                  </a:cubicBezTo>
                  <a:cubicBezTo>
                    <a:pt x="2824" y="36963"/>
                    <a:pt x="2880" y="36946"/>
                    <a:pt x="2922" y="36904"/>
                  </a:cubicBezTo>
                  <a:cubicBezTo>
                    <a:pt x="3103" y="36749"/>
                    <a:pt x="2922" y="36464"/>
                    <a:pt x="2715" y="36309"/>
                  </a:cubicBezTo>
                  <a:lnTo>
                    <a:pt x="2715" y="36309"/>
                  </a:lnTo>
                  <a:cubicBezTo>
                    <a:pt x="2870" y="36361"/>
                    <a:pt x="3077" y="36413"/>
                    <a:pt x="3232" y="36464"/>
                  </a:cubicBezTo>
                  <a:lnTo>
                    <a:pt x="3361" y="36464"/>
                  </a:lnTo>
                  <a:cubicBezTo>
                    <a:pt x="3465" y="36413"/>
                    <a:pt x="3490" y="36258"/>
                    <a:pt x="3439" y="36180"/>
                  </a:cubicBezTo>
                  <a:cubicBezTo>
                    <a:pt x="3361" y="36077"/>
                    <a:pt x="3258" y="36051"/>
                    <a:pt x="3180" y="35973"/>
                  </a:cubicBezTo>
                  <a:lnTo>
                    <a:pt x="2973" y="35870"/>
                  </a:lnTo>
                  <a:cubicBezTo>
                    <a:pt x="2612" y="35689"/>
                    <a:pt x="2327" y="35327"/>
                    <a:pt x="2353" y="34939"/>
                  </a:cubicBezTo>
                  <a:cubicBezTo>
                    <a:pt x="2353" y="34810"/>
                    <a:pt x="2431" y="34655"/>
                    <a:pt x="2431" y="34526"/>
                  </a:cubicBezTo>
                  <a:cubicBezTo>
                    <a:pt x="2431" y="34293"/>
                    <a:pt x="2275" y="34034"/>
                    <a:pt x="2043" y="33983"/>
                  </a:cubicBezTo>
                  <a:cubicBezTo>
                    <a:pt x="2172" y="33466"/>
                    <a:pt x="2327" y="32897"/>
                    <a:pt x="2353" y="32354"/>
                  </a:cubicBezTo>
                  <a:cubicBezTo>
                    <a:pt x="2534" y="31475"/>
                    <a:pt x="2534" y="30545"/>
                    <a:pt x="3232" y="29847"/>
                  </a:cubicBezTo>
                  <a:cubicBezTo>
                    <a:pt x="4007" y="29019"/>
                    <a:pt x="4861" y="28580"/>
                    <a:pt x="5300" y="27520"/>
                  </a:cubicBezTo>
                  <a:cubicBezTo>
                    <a:pt x="5765" y="26434"/>
                    <a:pt x="5765" y="25271"/>
                    <a:pt x="6101" y="24211"/>
                  </a:cubicBezTo>
                  <a:cubicBezTo>
                    <a:pt x="9384" y="26124"/>
                    <a:pt x="13184" y="27158"/>
                    <a:pt x="16958" y="27158"/>
                  </a:cubicBezTo>
                  <a:cubicBezTo>
                    <a:pt x="16958" y="27210"/>
                    <a:pt x="16958" y="27262"/>
                    <a:pt x="17010" y="27313"/>
                  </a:cubicBezTo>
                  <a:cubicBezTo>
                    <a:pt x="17139" y="28037"/>
                    <a:pt x="17398" y="28709"/>
                    <a:pt x="17475" y="29407"/>
                  </a:cubicBezTo>
                  <a:cubicBezTo>
                    <a:pt x="17527" y="29795"/>
                    <a:pt x="17527" y="30234"/>
                    <a:pt x="17450" y="30622"/>
                  </a:cubicBezTo>
                  <a:lnTo>
                    <a:pt x="17450" y="30674"/>
                  </a:lnTo>
                  <a:cubicBezTo>
                    <a:pt x="17424" y="30700"/>
                    <a:pt x="17424" y="30751"/>
                    <a:pt x="17424" y="30803"/>
                  </a:cubicBezTo>
                  <a:cubicBezTo>
                    <a:pt x="17398" y="30803"/>
                    <a:pt x="17398" y="30829"/>
                    <a:pt x="17346" y="30829"/>
                  </a:cubicBezTo>
                  <a:cubicBezTo>
                    <a:pt x="17010" y="30958"/>
                    <a:pt x="16545" y="31217"/>
                    <a:pt x="16674" y="31604"/>
                  </a:cubicBezTo>
                  <a:cubicBezTo>
                    <a:pt x="16693" y="31660"/>
                    <a:pt x="16752" y="31703"/>
                    <a:pt x="16812" y="31703"/>
                  </a:cubicBezTo>
                  <a:cubicBezTo>
                    <a:pt x="16836" y="31703"/>
                    <a:pt x="16859" y="31696"/>
                    <a:pt x="16881" y="31682"/>
                  </a:cubicBezTo>
                  <a:cubicBezTo>
                    <a:pt x="16907" y="31630"/>
                    <a:pt x="17010" y="31579"/>
                    <a:pt x="17088" y="31527"/>
                  </a:cubicBezTo>
                  <a:lnTo>
                    <a:pt x="17088" y="31527"/>
                  </a:lnTo>
                  <a:cubicBezTo>
                    <a:pt x="16958" y="31708"/>
                    <a:pt x="16829" y="31889"/>
                    <a:pt x="16778" y="32121"/>
                  </a:cubicBezTo>
                  <a:cubicBezTo>
                    <a:pt x="16700" y="32251"/>
                    <a:pt x="16700" y="32354"/>
                    <a:pt x="16803" y="32458"/>
                  </a:cubicBezTo>
                  <a:cubicBezTo>
                    <a:pt x="16819" y="32488"/>
                    <a:pt x="16860" y="32500"/>
                    <a:pt x="16908" y="32500"/>
                  </a:cubicBezTo>
                  <a:cubicBezTo>
                    <a:pt x="16942" y="32500"/>
                    <a:pt x="16978" y="32494"/>
                    <a:pt x="17010" y="32483"/>
                  </a:cubicBezTo>
                  <a:lnTo>
                    <a:pt x="17191" y="32277"/>
                  </a:lnTo>
                  <a:cubicBezTo>
                    <a:pt x="17217" y="32406"/>
                    <a:pt x="17295" y="32535"/>
                    <a:pt x="17346" y="32664"/>
                  </a:cubicBezTo>
                  <a:cubicBezTo>
                    <a:pt x="17708" y="33388"/>
                    <a:pt x="17656" y="34034"/>
                    <a:pt x="17475" y="34784"/>
                  </a:cubicBezTo>
                  <a:cubicBezTo>
                    <a:pt x="17320" y="35508"/>
                    <a:pt x="16907" y="36542"/>
                    <a:pt x="17139" y="37317"/>
                  </a:cubicBezTo>
                  <a:cubicBezTo>
                    <a:pt x="17139" y="37628"/>
                    <a:pt x="17191" y="37886"/>
                    <a:pt x="17320" y="38170"/>
                  </a:cubicBezTo>
                  <a:cubicBezTo>
                    <a:pt x="17333" y="38222"/>
                    <a:pt x="17385" y="38248"/>
                    <a:pt x="17440" y="38248"/>
                  </a:cubicBezTo>
                  <a:cubicBezTo>
                    <a:pt x="17495" y="38248"/>
                    <a:pt x="17553" y="38222"/>
                    <a:pt x="17579" y="38170"/>
                  </a:cubicBezTo>
                  <a:cubicBezTo>
                    <a:pt x="17656" y="38067"/>
                    <a:pt x="17682" y="37964"/>
                    <a:pt x="17708" y="37886"/>
                  </a:cubicBezTo>
                  <a:cubicBezTo>
                    <a:pt x="17734" y="38041"/>
                    <a:pt x="17734" y="38248"/>
                    <a:pt x="17837" y="38351"/>
                  </a:cubicBezTo>
                  <a:cubicBezTo>
                    <a:pt x="17857" y="38410"/>
                    <a:pt x="17920" y="38439"/>
                    <a:pt x="17994" y="38439"/>
                  </a:cubicBezTo>
                  <a:cubicBezTo>
                    <a:pt x="18018" y="38439"/>
                    <a:pt x="18044" y="38435"/>
                    <a:pt x="18070" y="38429"/>
                  </a:cubicBezTo>
                  <a:lnTo>
                    <a:pt x="18070" y="38429"/>
                  </a:lnTo>
                  <a:cubicBezTo>
                    <a:pt x="18070" y="38481"/>
                    <a:pt x="18044" y="38558"/>
                    <a:pt x="18044" y="38662"/>
                  </a:cubicBezTo>
                  <a:cubicBezTo>
                    <a:pt x="18044" y="38739"/>
                    <a:pt x="18044" y="38868"/>
                    <a:pt x="18070" y="38972"/>
                  </a:cubicBezTo>
                  <a:cubicBezTo>
                    <a:pt x="18260" y="38972"/>
                    <a:pt x="18472" y="39029"/>
                    <a:pt x="18669" y="39029"/>
                  </a:cubicBezTo>
                  <a:cubicBezTo>
                    <a:pt x="18768" y="39029"/>
                    <a:pt x="18863" y="39015"/>
                    <a:pt x="18949" y="38972"/>
                  </a:cubicBezTo>
                  <a:cubicBezTo>
                    <a:pt x="19001" y="38946"/>
                    <a:pt x="19104" y="38868"/>
                    <a:pt x="19130" y="38817"/>
                  </a:cubicBezTo>
                  <a:cubicBezTo>
                    <a:pt x="19207" y="38662"/>
                    <a:pt x="19027" y="38532"/>
                    <a:pt x="18897" y="38429"/>
                  </a:cubicBezTo>
                  <a:lnTo>
                    <a:pt x="18897" y="38429"/>
                  </a:lnTo>
                  <a:cubicBezTo>
                    <a:pt x="19078" y="38481"/>
                    <a:pt x="19259" y="38532"/>
                    <a:pt x="19466" y="38532"/>
                  </a:cubicBezTo>
                  <a:cubicBezTo>
                    <a:pt x="19388" y="38429"/>
                    <a:pt x="19285" y="38351"/>
                    <a:pt x="19207" y="38300"/>
                  </a:cubicBezTo>
                  <a:lnTo>
                    <a:pt x="19673" y="38300"/>
                  </a:lnTo>
                  <a:cubicBezTo>
                    <a:pt x="19518" y="38248"/>
                    <a:pt x="19363" y="38170"/>
                    <a:pt x="19233" y="38093"/>
                  </a:cubicBezTo>
                  <a:cubicBezTo>
                    <a:pt x="18871" y="37912"/>
                    <a:pt x="18587" y="37550"/>
                    <a:pt x="18613" y="37162"/>
                  </a:cubicBezTo>
                  <a:cubicBezTo>
                    <a:pt x="18613" y="37033"/>
                    <a:pt x="18665" y="36878"/>
                    <a:pt x="18665" y="36749"/>
                  </a:cubicBezTo>
                  <a:cubicBezTo>
                    <a:pt x="18665" y="36516"/>
                    <a:pt x="18510" y="36258"/>
                    <a:pt x="18303" y="36206"/>
                  </a:cubicBezTo>
                  <a:cubicBezTo>
                    <a:pt x="18716" y="34526"/>
                    <a:pt x="18742" y="33492"/>
                    <a:pt x="19156" y="31837"/>
                  </a:cubicBezTo>
                  <a:cubicBezTo>
                    <a:pt x="19259" y="31449"/>
                    <a:pt x="19957" y="30286"/>
                    <a:pt x="19595" y="30183"/>
                  </a:cubicBezTo>
                  <a:cubicBezTo>
                    <a:pt x="20190" y="29175"/>
                    <a:pt x="20526" y="28063"/>
                    <a:pt x="20784" y="26900"/>
                  </a:cubicBezTo>
                  <a:cubicBezTo>
                    <a:pt x="21043" y="26848"/>
                    <a:pt x="21301" y="26796"/>
                    <a:pt x="21534" y="26770"/>
                  </a:cubicBezTo>
                  <a:cubicBezTo>
                    <a:pt x="23033" y="26434"/>
                    <a:pt x="24533" y="25917"/>
                    <a:pt x="25851" y="25116"/>
                  </a:cubicBezTo>
                  <a:cubicBezTo>
                    <a:pt x="27169" y="24263"/>
                    <a:pt x="28281" y="23126"/>
                    <a:pt x="28876" y="21678"/>
                  </a:cubicBezTo>
                  <a:cubicBezTo>
                    <a:pt x="29056" y="21264"/>
                    <a:pt x="29186" y="20851"/>
                    <a:pt x="29263" y="20437"/>
                  </a:cubicBezTo>
                  <a:cubicBezTo>
                    <a:pt x="29341" y="20540"/>
                    <a:pt x="29444" y="20618"/>
                    <a:pt x="29496" y="20721"/>
                  </a:cubicBezTo>
                  <a:cubicBezTo>
                    <a:pt x="29615" y="20861"/>
                    <a:pt x="29842" y="21031"/>
                    <a:pt x="30023" y="21031"/>
                  </a:cubicBezTo>
                  <a:cubicBezTo>
                    <a:pt x="30077" y="21031"/>
                    <a:pt x="30126" y="21016"/>
                    <a:pt x="30168" y="20980"/>
                  </a:cubicBezTo>
                  <a:cubicBezTo>
                    <a:pt x="30271" y="20902"/>
                    <a:pt x="30297" y="20773"/>
                    <a:pt x="30349" y="20644"/>
                  </a:cubicBezTo>
                  <a:cubicBezTo>
                    <a:pt x="30504" y="19894"/>
                    <a:pt x="30478" y="19041"/>
                    <a:pt x="30271" y="18266"/>
                  </a:cubicBezTo>
                  <a:lnTo>
                    <a:pt x="30271" y="18266"/>
                  </a:lnTo>
                  <a:cubicBezTo>
                    <a:pt x="30401" y="18628"/>
                    <a:pt x="30633" y="18938"/>
                    <a:pt x="30892" y="19196"/>
                  </a:cubicBezTo>
                  <a:cubicBezTo>
                    <a:pt x="30965" y="19269"/>
                    <a:pt x="31077" y="19343"/>
                    <a:pt x="31182" y="19343"/>
                  </a:cubicBezTo>
                  <a:cubicBezTo>
                    <a:pt x="31225" y="19343"/>
                    <a:pt x="31268" y="19330"/>
                    <a:pt x="31305" y="19300"/>
                  </a:cubicBezTo>
                  <a:cubicBezTo>
                    <a:pt x="31383" y="19248"/>
                    <a:pt x="31383" y="19145"/>
                    <a:pt x="31383" y="19067"/>
                  </a:cubicBezTo>
                  <a:cubicBezTo>
                    <a:pt x="31280" y="17671"/>
                    <a:pt x="30246" y="16585"/>
                    <a:pt x="29573" y="15370"/>
                  </a:cubicBezTo>
                  <a:cubicBezTo>
                    <a:pt x="29599" y="12811"/>
                    <a:pt x="29651" y="10252"/>
                    <a:pt x="30271" y="7719"/>
                  </a:cubicBezTo>
                  <a:cubicBezTo>
                    <a:pt x="30791" y="8058"/>
                    <a:pt x="31418" y="8228"/>
                    <a:pt x="32046" y="8228"/>
                  </a:cubicBezTo>
                  <a:cubicBezTo>
                    <a:pt x="32231" y="8228"/>
                    <a:pt x="32416" y="8213"/>
                    <a:pt x="32598" y="8184"/>
                  </a:cubicBezTo>
                  <a:cubicBezTo>
                    <a:pt x="33137" y="8080"/>
                    <a:pt x="33710" y="7847"/>
                    <a:pt x="34233" y="7847"/>
                  </a:cubicBezTo>
                  <a:cubicBezTo>
                    <a:pt x="34488" y="7847"/>
                    <a:pt x="34730" y="7902"/>
                    <a:pt x="34950" y="8055"/>
                  </a:cubicBezTo>
                  <a:cubicBezTo>
                    <a:pt x="35183" y="8210"/>
                    <a:pt x="35338" y="8443"/>
                    <a:pt x="35467" y="8675"/>
                  </a:cubicBezTo>
                  <a:cubicBezTo>
                    <a:pt x="35519" y="8830"/>
                    <a:pt x="35519" y="8985"/>
                    <a:pt x="35467" y="9115"/>
                  </a:cubicBezTo>
                  <a:cubicBezTo>
                    <a:pt x="35442" y="9657"/>
                    <a:pt x="35209" y="10174"/>
                    <a:pt x="35131" y="10743"/>
                  </a:cubicBezTo>
                  <a:cubicBezTo>
                    <a:pt x="35054" y="11286"/>
                    <a:pt x="35157" y="11932"/>
                    <a:pt x="35597" y="12217"/>
                  </a:cubicBezTo>
                  <a:cubicBezTo>
                    <a:pt x="35634" y="12105"/>
                    <a:pt x="35644" y="11994"/>
                    <a:pt x="35609" y="11892"/>
                  </a:cubicBezTo>
                  <a:lnTo>
                    <a:pt x="35609" y="11892"/>
                  </a:lnTo>
                  <a:cubicBezTo>
                    <a:pt x="35732" y="12091"/>
                    <a:pt x="35895" y="12237"/>
                    <a:pt x="36114" y="12346"/>
                  </a:cubicBezTo>
                  <a:cubicBezTo>
                    <a:pt x="36180" y="12396"/>
                    <a:pt x="36269" y="12425"/>
                    <a:pt x="36351" y="12425"/>
                  </a:cubicBezTo>
                  <a:cubicBezTo>
                    <a:pt x="36396" y="12425"/>
                    <a:pt x="36439" y="12416"/>
                    <a:pt x="36476" y="12398"/>
                  </a:cubicBezTo>
                  <a:cubicBezTo>
                    <a:pt x="36605" y="12294"/>
                    <a:pt x="36579" y="12087"/>
                    <a:pt x="36501" y="11958"/>
                  </a:cubicBezTo>
                  <a:cubicBezTo>
                    <a:pt x="36436" y="11718"/>
                    <a:pt x="36333" y="11459"/>
                    <a:pt x="36241" y="11197"/>
                  </a:cubicBezTo>
                  <a:lnTo>
                    <a:pt x="36241" y="11197"/>
                  </a:lnTo>
                  <a:cubicBezTo>
                    <a:pt x="36335" y="11386"/>
                    <a:pt x="36531" y="11529"/>
                    <a:pt x="36760" y="11570"/>
                  </a:cubicBezTo>
                  <a:cubicBezTo>
                    <a:pt x="36837" y="11570"/>
                    <a:pt x="36889" y="11570"/>
                    <a:pt x="36941" y="11545"/>
                  </a:cubicBezTo>
                  <a:cubicBezTo>
                    <a:pt x="36967" y="11519"/>
                    <a:pt x="36967" y="11493"/>
                    <a:pt x="36967" y="11415"/>
                  </a:cubicBezTo>
                  <a:cubicBezTo>
                    <a:pt x="36941" y="10640"/>
                    <a:pt x="37044" y="9864"/>
                    <a:pt x="37225" y="9115"/>
                  </a:cubicBezTo>
                  <a:cubicBezTo>
                    <a:pt x="37303" y="9063"/>
                    <a:pt x="37380" y="9011"/>
                    <a:pt x="37484" y="9011"/>
                  </a:cubicBezTo>
                  <a:cubicBezTo>
                    <a:pt x="37508" y="9007"/>
                    <a:pt x="37533" y="9006"/>
                    <a:pt x="37559" y="9006"/>
                  </a:cubicBezTo>
                  <a:cubicBezTo>
                    <a:pt x="37642" y="9006"/>
                    <a:pt x="37733" y="9021"/>
                    <a:pt x="37821" y="9021"/>
                  </a:cubicBezTo>
                  <a:cubicBezTo>
                    <a:pt x="37884" y="9021"/>
                    <a:pt x="37946" y="9013"/>
                    <a:pt x="38001" y="8985"/>
                  </a:cubicBezTo>
                  <a:cubicBezTo>
                    <a:pt x="38337" y="8934"/>
                    <a:pt x="38492" y="8572"/>
                    <a:pt x="38492" y="8236"/>
                  </a:cubicBezTo>
                  <a:cubicBezTo>
                    <a:pt x="38414" y="7951"/>
                    <a:pt x="38337" y="7641"/>
                    <a:pt x="38337" y="7305"/>
                  </a:cubicBezTo>
                  <a:cubicBezTo>
                    <a:pt x="38337" y="7047"/>
                    <a:pt x="38388" y="6788"/>
                    <a:pt x="38414" y="6530"/>
                  </a:cubicBezTo>
                  <a:cubicBezTo>
                    <a:pt x="38414" y="6271"/>
                    <a:pt x="38388" y="6090"/>
                    <a:pt x="38156" y="5935"/>
                  </a:cubicBezTo>
                  <a:cubicBezTo>
                    <a:pt x="35571" y="4306"/>
                    <a:pt x="34071" y="1049"/>
                    <a:pt x="31099" y="196"/>
                  </a:cubicBezTo>
                  <a:cubicBezTo>
                    <a:pt x="30574" y="56"/>
                    <a:pt x="30027" y="0"/>
                    <a:pt x="29477" y="0"/>
                  </a:cubicBezTo>
                  <a:close/>
                </a:path>
              </a:pathLst>
            </a:custGeom>
            <a:solidFill>
              <a:srgbClr val="FDD642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4" name="Google Shape;22604;p68"/>
            <p:cNvSpPr/>
            <p:nvPr/>
          </p:nvSpPr>
          <p:spPr>
            <a:xfrm>
              <a:off x="2471673" y="4541001"/>
              <a:ext cx="33032" cy="19418"/>
            </a:xfrm>
            <a:custGeom>
              <a:avLst/>
              <a:gdLst/>
              <a:ahLst/>
              <a:cxnLst/>
              <a:rect l="l" t="t" r="r" b="b"/>
              <a:pathLst>
                <a:path w="2948" h="1733" extrusionOk="0">
                  <a:moveTo>
                    <a:pt x="1035" y="0"/>
                  </a:moveTo>
                  <a:cubicBezTo>
                    <a:pt x="880" y="181"/>
                    <a:pt x="673" y="336"/>
                    <a:pt x="440" y="491"/>
                  </a:cubicBezTo>
                  <a:cubicBezTo>
                    <a:pt x="285" y="595"/>
                    <a:pt x="156" y="646"/>
                    <a:pt x="1" y="750"/>
                  </a:cubicBezTo>
                  <a:cubicBezTo>
                    <a:pt x="1" y="1034"/>
                    <a:pt x="130" y="1344"/>
                    <a:pt x="389" y="1499"/>
                  </a:cubicBezTo>
                  <a:cubicBezTo>
                    <a:pt x="389" y="1558"/>
                    <a:pt x="415" y="1574"/>
                    <a:pt x="457" y="1574"/>
                  </a:cubicBezTo>
                  <a:cubicBezTo>
                    <a:pt x="506" y="1574"/>
                    <a:pt x="577" y="1551"/>
                    <a:pt x="647" y="1551"/>
                  </a:cubicBezTo>
                  <a:cubicBezTo>
                    <a:pt x="1138" y="1654"/>
                    <a:pt x="1604" y="1680"/>
                    <a:pt x="2095" y="1732"/>
                  </a:cubicBezTo>
                  <a:cubicBezTo>
                    <a:pt x="2172" y="1732"/>
                    <a:pt x="2250" y="1732"/>
                    <a:pt x="2302" y="1654"/>
                  </a:cubicBezTo>
                  <a:cubicBezTo>
                    <a:pt x="2327" y="1603"/>
                    <a:pt x="2250" y="1551"/>
                    <a:pt x="2224" y="1499"/>
                  </a:cubicBezTo>
                  <a:cubicBezTo>
                    <a:pt x="2095" y="1370"/>
                    <a:pt x="1966" y="1241"/>
                    <a:pt x="1836" y="1137"/>
                  </a:cubicBezTo>
                  <a:lnTo>
                    <a:pt x="1836" y="1137"/>
                  </a:lnTo>
                  <a:cubicBezTo>
                    <a:pt x="2198" y="1241"/>
                    <a:pt x="2560" y="1370"/>
                    <a:pt x="2948" y="1474"/>
                  </a:cubicBezTo>
                  <a:cubicBezTo>
                    <a:pt x="2870" y="1034"/>
                    <a:pt x="2586" y="724"/>
                    <a:pt x="2224" y="517"/>
                  </a:cubicBezTo>
                  <a:cubicBezTo>
                    <a:pt x="1888" y="336"/>
                    <a:pt x="1500" y="259"/>
                    <a:pt x="1138" y="78"/>
                  </a:cubicBezTo>
                  <a:cubicBezTo>
                    <a:pt x="1112" y="52"/>
                    <a:pt x="1061" y="52"/>
                    <a:pt x="10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5" name="Google Shape;22605;p68"/>
            <p:cNvSpPr/>
            <p:nvPr/>
          </p:nvSpPr>
          <p:spPr>
            <a:xfrm>
              <a:off x="2546410" y="4130987"/>
              <a:ext cx="44036" cy="129373"/>
            </a:xfrm>
            <a:custGeom>
              <a:avLst/>
              <a:gdLst/>
              <a:ahLst/>
              <a:cxnLst/>
              <a:rect l="l" t="t" r="r" b="b"/>
              <a:pathLst>
                <a:path w="3930" h="11546" extrusionOk="0">
                  <a:moveTo>
                    <a:pt x="2551" y="1"/>
                  </a:moveTo>
                  <a:cubicBezTo>
                    <a:pt x="2485" y="1"/>
                    <a:pt x="2418" y="5"/>
                    <a:pt x="2353" y="14"/>
                  </a:cubicBezTo>
                  <a:cubicBezTo>
                    <a:pt x="2120" y="40"/>
                    <a:pt x="1913" y="117"/>
                    <a:pt x="1758" y="246"/>
                  </a:cubicBezTo>
                  <a:cubicBezTo>
                    <a:pt x="1577" y="453"/>
                    <a:pt x="1500" y="738"/>
                    <a:pt x="1448" y="996"/>
                  </a:cubicBezTo>
                  <a:cubicBezTo>
                    <a:pt x="1086" y="2495"/>
                    <a:pt x="698" y="4072"/>
                    <a:pt x="336" y="5623"/>
                  </a:cubicBezTo>
                  <a:cubicBezTo>
                    <a:pt x="259" y="6166"/>
                    <a:pt x="104" y="6709"/>
                    <a:pt x="52" y="7252"/>
                  </a:cubicBezTo>
                  <a:cubicBezTo>
                    <a:pt x="0" y="7872"/>
                    <a:pt x="52" y="8493"/>
                    <a:pt x="78" y="9113"/>
                  </a:cubicBezTo>
                  <a:cubicBezTo>
                    <a:pt x="155" y="9811"/>
                    <a:pt x="181" y="10483"/>
                    <a:pt x="259" y="11207"/>
                  </a:cubicBezTo>
                  <a:cubicBezTo>
                    <a:pt x="259" y="11310"/>
                    <a:pt x="259" y="11388"/>
                    <a:pt x="311" y="11465"/>
                  </a:cubicBezTo>
                  <a:cubicBezTo>
                    <a:pt x="359" y="11524"/>
                    <a:pt x="423" y="11546"/>
                    <a:pt x="492" y="11546"/>
                  </a:cubicBezTo>
                  <a:cubicBezTo>
                    <a:pt x="605" y="11546"/>
                    <a:pt x="731" y="11488"/>
                    <a:pt x="828" y="11440"/>
                  </a:cubicBezTo>
                  <a:cubicBezTo>
                    <a:pt x="1732" y="10845"/>
                    <a:pt x="2456" y="9966"/>
                    <a:pt x="2844" y="8984"/>
                  </a:cubicBezTo>
                  <a:cubicBezTo>
                    <a:pt x="3387" y="7485"/>
                    <a:pt x="3180" y="5882"/>
                    <a:pt x="3128" y="4305"/>
                  </a:cubicBezTo>
                  <a:cubicBezTo>
                    <a:pt x="3076" y="3529"/>
                    <a:pt x="3076" y="2702"/>
                    <a:pt x="3283" y="1927"/>
                  </a:cubicBezTo>
                  <a:cubicBezTo>
                    <a:pt x="3438" y="1384"/>
                    <a:pt x="3930" y="841"/>
                    <a:pt x="3413" y="298"/>
                  </a:cubicBezTo>
                  <a:cubicBezTo>
                    <a:pt x="3198" y="105"/>
                    <a:pt x="2876" y="1"/>
                    <a:pt x="25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6" name="Google Shape;22606;p68"/>
            <p:cNvSpPr/>
            <p:nvPr/>
          </p:nvSpPr>
          <p:spPr>
            <a:xfrm>
              <a:off x="2610996" y="4156333"/>
              <a:ext cx="11597" cy="11597"/>
            </a:xfrm>
            <a:custGeom>
              <a:avLst/>
              <a:gdLst/>
              <a:ahLst/>
              <a:cxnLst/>
              <a:rect l="l" t="t" r="r" b="b"/>
              <a:pathLst>
                <a:path w="1035" h="1035" extrusionOk="0">
                  <a:moveTo>
                    <a:pt x="518" y="1"/>
                  </a:moveTo>
                  <a:cubicBezTo>
                    <a:pt x="259" y="1"/>
                    <a:pt x="1" y="208"/>
                    <a:pt x="1" y="518"/>
                  </a:cubicBezTo>
                  <a:cubicBezTo>
                    <a:pt x="1" y="776"/>
                    <a:pt x="234" y="1035"/>
                    <a:pt x="518" y="1035"/>
                  </a:cubicBezTo>
                  <a:cubicBezTo>
                    <a:pt x="776" y="1035"/>
                    <a:pt x="1035" y="802"/>
                    <a:pt x="1035" y="518"/>
                  </a:cubicBezTo>
                  <a:cubicBezTo>
                    <a:pt x="1009" y="233"/>
                    <a:pt x="828" y="1"/>
                    <a:pt x="5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7" name="Google Shape;22607;p68"/>
            <p:cNvSpPr/>
            <p:nvPr/>
          </p:nvSpPr>
          <p:spPr>
            <a:xfrm>
              <a:off x="2675593" y="4193018"/>
              <a:ext cx="8415" cy="14600"/>
            </a:xfrm>
            <a:custGeom>
              <a:avLst/>
              <a:gdLst/>
              <a:ahLst/>
              <a:cxnLst/>
              <a:rect l="l" t="t" r="r" b="b"/>
              <a:pathLst>
                <a:path w="751" h="1303" extrusionOk="0">
                  <a:moveTo>
                    <a:pt x="394" y="0"/>
                  </a:moveTo>
                  <a:cubicBezTo>
                    <a:pt x="341" y="0"/>
                    <a:pt x="278" y="29"/>
                    <a:pt x="259" y="87"/>
                  </a:cubicBezTo>
                  <a:cubicBezTo>
                    <a:pt x="182" y="139"/>
                    <a:pt x="156" y="217"/>
                    <a:pt x="130" y="268"/>
                  </a:cubicBezTo>
                  <a:cubicBezTo>
                    <a:pt x="26" y="527"/>
                    <a:pt x="1" y="863"/>
                    <a:pt x="130" y="1121"/>
                  </a:cubicBezTo>
                  <a:cubicBezTo>
                    <a:pt x="156" y="1199"/>
                    <a:pt x="233" y="1302"/>
                    <a:pt x="311" y="1302"/>
                  </a:cubicBezTo>
                  <a:cubicBezTo>
                    <a:pt x="388" y="1302"/>
                    <a:pt x="440" y="1251"/>
                    <a:pt x="492" y="1173"/>
                  </a:cubicBezTo>
                  <a:cubicBezTo>
                    <a:pt x="543" y="1070"/>
                    <a:pt x="569" y="940"/>
                    <a:pt x="569" y="863"/>
                  </a:cubicBezTo>
                  <a:cubicBezTo>
                    <a:pt x="569" y="785"/>
                    <a:pt x="569" y="682"/>
                    <a:pt x="543" y="630"/>
                  </a:cubicBezTo>
                  <a:cubicBezTo>
                    <a:pt x="543" y="527"/>
                    <a:pt x="543" y="475"/>
                    <a:pt x="518" y="398"/>
                  </a:cubicBezTo>
                  <a:lnTo>
                    <a:pt x="518" y="268"/>
                  </a:lnTo>
                  <a:lnTo>
                    <a:pt x="750" y="475"/>
                  </a:lnTo>
                  <a:cubicBezTo>
                    <a:pt x="750" y="346"/>
                    <a:pt x="673" y="242"/>
                    <a:pt x="621" y="139"/>
                  </a:cubicBezTo>
                  <a:cubicBezTo>
                    <a:pt x="569" y="87"/>
                    <a:pt x="518" y="36"/>
                    <a:pt x="440" y="10"/>
                  </a:cubicBezTo>
                  <a:cubicBezTo>
                    <a:pt x="427" y="3"/>
                    <a:pt x="411" y="0"/>
                    <a:pt x="3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8" name="Google Shape;22608;p68"/>
            <p:cNvSpPr/>
            <p:nvPr/>
          </p:nvSpPr>
          <p:spPr>
            <a:xfrm>
              <a:off x="2604934" y="4167751"/>
              <a:ext cx="9558" cy="4941"/>
            </a:xfrm>
            <a:custGeom>
              <a:avLst/>
              <a:gdLst/>
              <a:ahLst/>
              <a:cxnLst/>
              <a:rect l="l" t="t" r="r" b="b"/>
              <a:pathLst>
                <a:path w="853" h="441" extrusionOk="0">
                  <a:moveTo>
                    <a:pt x="259" y="0"/>
                  </a:moveTo>
                  <a:cubicBezTo>
                    <a:pt x="59" y="0"/>
                    <a:pt x="0" y="357"/>
                    <a:pt x="232" y="404"/>
                  </a:cubicBezTo>
                  <a:cubicBezTo>
                    <a:pt x="341" y="422"/>
                    <a:pt x="477" y="440"/>
                    <a:pt x="593" y="440"/>
                  </a:cubicBezTo>
                  <a:cubicBezTo>
                    <a:pt x="641" y="440"/>
                    <a:pt x="685" y="437"/>
                    <a:pt x="723" y="429"/>
                  </a:cubicBezTo>
                  <a:cubicBezTo>
                    <a:pt x="800" y="429"/>
                    <a:pt x="852" y="300"/>
                    <a:pt x="775" y="223"/>
                  </a:cubicBezTo>
                  <a:cubicBezTo>
                    <a:pt x="671" y="145"/>
                    <a:pt x="490" y="67"/>
                    <a:pt x="335" y="16"/>
                  </a:cubicBezTo>
                  <a:cubicBezTo>
                    <a:pt x="308" y="5"/>
                    <a:pt x="283" y="0"/>
                    <a:pt x="2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9" name="Google Shape;22609;p68"/>
            <p:cNvSpPr/>
            <p:nvPr/>
          </p:nvSpPr>
          <p:spPr>
            <a:xfrm>
              <a:off x="2511361" y="4078795"/>
              <a:ext cx="96296" cy="48955"/>
            </a:xfrm>
            <a:custGeom>
              <a:avLst/>
              <a:gdLst/>
              <a:ahLst/>
              <a:cxnLst/>
              <a:rect l="l" t="t" r="r" b="b"/>
              <a:pathLst>
                <a:path w="8594" h="4369" extrusionOk="0">
                  <a:moveTo>
                    <a:pt x="3601" y="1"/>
                  </a:moveTo>
                  <a:cubicBezTo>
                    <a:pt x="2748" y="1"/>
                    <a:pt x="1892" y="274"/>
                    <a:pt x="1241" y="820"/>
                  </a:cubicBezTo>
                  <a:cubicBezTo>
                    <a:pt x="466" y="1518"/>
                    <a:pt x="0" y="2604"/>
                    <a:pt x="233" y="3638"/>
                  </a:cubicBezTo>
                  <a:cubicBezTo>
                    <a:pt x="301" y="3842"/>
                    <a:pt x="429" y="4065"/>
                    <a:pt x="616" y="4065"/>
                  </a:cubicBezTo>
                  <a:cubicBezTo>
                    <a:pt x="642" y="4065"/>
                    <a:pt x="670" y="4061"/>
                    <a:pt x="698" y="4051"/>
                  </a:cubicBezTo>
                  <a:cubicBezTo>
                    <a:pt x="492" y="3405"/>
                    <a:pt x="698" y="2630"/>
                    <a:pt x="1138" y="2164"/>
                  </a:cubicBezTo>
                  <a:cubicBezTo>
                    <a:pt x="1501" y="1801"/>
                    <a:pt x="2005" y="1593"/>
                    <a:pt x="2515" y="1593"/>
                  </a:cubicBezTo>
                  <a:cubicBezTo>
                    <a:pt x="2695" y="1593"/>
                    <a:pt x="2876" y="1619"/>
                    <a:pt x="3051" y="1673"/>
                  </a:cubicBezTo>
                  <a:cubicBezTo>
                    <a:pt x="4343" y="2061"/>
                    <a:pt x="4912" y="3638"/>
                    <a:pt x="6153" y="4129"/>
                  </a:cubicBezTo>
                  <a:cubicBezTo>
                    <a:pt x="6541" y="4284"/>
                    <a:pt x="6954" y="4336"/>
                    <a:pt x="7342" y="4362"/>
                  </a:cubicBezTo>
                  <a:cubicBezTo>
                    <a:pt x="7424" y="4366"/>
                    <a:pt x="7503" y="4369"/>
                    <a:pt x="7577" y="4369"/>
                  </a:cubicBezTo>
                  <a:cubicBezTo>
                    <a:pt x="8291" y="4369"/>
                    <a:pt x="8593" y="4129"/>
                    <a:pt x="8195" y="3379"/>
                  </a:cubicBezTo>
                  <a:cubicBezTo>
                    <a:pt x="7859" y="2733"/>
                    <a:pt x="7445" y="2061"/>
                    <a:pt x="6902" y="1518"/>
                  </a:cubicBezTo>
                  <a:cubicBezTo>
                    <a:pt x="6179" y="768"/>
                    <a:pt x="5222" y="174"/>
                    <a:pt x="4188" y="45"/>
                  </a:cubicBezTo>
                  <a:cubicBezTo>
                    <a:pt x="3994" y="15"/>
                    <a:pt x="3798" y="1"/>
                    <a:pt x="3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0" name="Google Shape;22610;p68"/>
            <p:cNvSpPr/>
            <p:nvPr/>
          </p:nvSpPr>
          <p:spPr>
            <a:xfrm>
              <a:off x="2513680" y="4112309"/>
              <a:ext cx="4639" cy="5513"/>
            </a:xfrm>
            <a:custGeom>
              <a:avLst/>
              <a:gdLst/>
              <a:ahLst/>
              <a:cxnLst/>
              <a:rect l="l" t="t" r="r" b="b"/>
              <a:pathLst>
                <a:path w="414" h="492" extrusionOk="0">
                  <a:moveTo>
                    <a:pt x="0" y="1"/>
                  </a:moveTo>
                  <a:lnTo>
                    <a:pt x="0" y="130"/>
                  </a:lnTo>
                  <a:cubicBezTo>
                    <a:pt x="26" y="181"/>
                    <a:pt x="52" y="233"/>
                    <a:pt x="104" y="259"/>
                  </a:cubicBezTo>
                  <a:cubicBezTo>
                    <a:pt x="207" y="362"/>
                    <a:pt x="336" y="440"/>
                    <a:pt x="414" y="492"/>
                  </a:cubicBezTo>
                  <a:lnTo>
                    <a:pt x="414" y="440"/>
                  </a:lnTo>
                  <a:cubicBezTo>
                    <a:pt x="259" y="337"/>
                    <a:pt x="104" y="207"/>
                    <a:pt x="0" y="1"/>
                  </a:cubicBezTo>
                  <a:close/>
                </a:path>
              </a:pathLst>
            </a:custGeom>
            <a:solidFill>
              <a:srgbClr val="7371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1" name="Google Shape;22611;p68"/>
            <p:cNvSpPr/>
            <p:nvPr/>
          </p:nvSpPr>
          <p:spPr>
            <a:xfrm>
              <a:off x="2514543" y="4118976"/>
              <a:ext cx="4359" cy="1748"/>
            </a:xfrm>
            <a:custGeom>
              <a:avLst/>
              <a:gdLst/>
              <a:ahLst/>
              <a:cxnLst/>
              <a:rect l="l" t="t" r="r" b="b"/>
              <a:pathLst>
                <a:path w="389" h="156" extrusionOk="0">
                  <a:moveTo>
                    <a:pt x="1" y="0"/>
                  </a:moveTo>
                  <a:lnTo>
                    <a:pt x="1" y="103"/>
                  </a:lnTo>
                  <a:lnTo>
                    <a:pt x="1" y="129"/>
                  </a:lnTo>
                  <a:cubicBezTo>
                    <a:pt x="130" y="129"/>
                    <a:pt x="259" y="155"/>
                    <a:pt x="389" y="155"/>
                  </a:cubicBezTo>
                  <a:lnTo>
                    <a:pt x="389" y="129"/>
                  </a:lnTo>
                  <a:cubicBezTo>
                    <a:pt x="259" y="129"/>
                    <a:pt x="78" y="5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2" name="Google Shape;22612;p68"/>
            <p:cNvSpPr/>
            <p:nvPr/>
          </p:nvSpPr>
          <p:spPr>
            <a:xfrm>
              <a:off x="2513972" y="4108253"/>
              <a:ext cx="5222" cy="5222"/>
            </a:xfrm>
            <a:custGeom>
              <a:avLst/>
              <a:gdLst/>
              <a:ahLst/>
              <a:cxnLst/>
              <a:rect l="l" t="t" r="r" b="b"/>
              <a:pathLst>
                <a:path w="466" h="466" extrusionOk="0">
                  <a:moveTo>
                    <a:pt x="0" y="1"/>
                  </a:moveTo>
                  <a:lnTo>
                    <a:pt x="0" y="130"/>
                  </a:lnTo>
                  <a:lnTo>
                    <a:pt x="52" y="182"/>
                  </a:lnTo>
                  <a:cubicBezTo>
                    <a:pt x="181" y="311"/>
                    <a:pt x="310" y="388"/>
                    <a:pt x="465" y="466"/>
                  </a:cubicBezTo>
                  <a:lnTo>
                    <a:pt x="465" y="388"/>
                  </a:lnTo>
                  <a:cubicBezTo>
                    <a:pt x="259" y="311"/>
                    <a:pt x="129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3" name="Google Shape;22613;p68"/>
            <p:cNvSpPr/>
            <p:nvPr/>
          </p:nvSpPr>
          <p:spPr>
            <a:xfrm>
              <a:off x="2564652" y="4099726"/>
              <a:ext cx="28976" cy="14040"/>
            </a:xfrm>
            <a:custGeom>
              <a:avLst/>
              <a:gdLst/>
              <a:ahLst/>
              <a:cxnLst/>
              <a:rect l="l" t="t" r="r" b="b"/>
              <a:pathLst>
                <a:path w="2586" h="1253" extrusionOk="0">
                  <a:moveTo>
                    <a:pt x="2214" y="1"/>
                  </a:moveTo>
                  <a:cubicBezTo>
                    <a:pt x="1721" y="1"/>
                    <a:pt x="1220" y="137"/>
                    <a:pt x="776" y="426"/>
                  </a:cubicBezTo>
                  <a:cubicBezTo>
                    <a:pt x="518" y="581"/>
                    <a:pt x="311" y="787"/>
                    <a:pt x="104" y="994"/>
                  </a:cubicBezTo>
                  <a:cubicBezTo>
                    <a:pt x="78" y="1046"/>
                    <a:pt x="53" y="1098"/>
                    <a:pt x="1" y="1175"/>
                  </a:cubicBezTo>
                  <a:cubicBezTo>
                    <a:pt x="53" y="1201"/>
                    <a:pt x="78" y="1227"/>
                    <a:pt x="78" y="1253"/>
                  </a:cubicBezTo>
                  <a:cubicBezTo>
                    <a:pt x="182" y="1124"/>
                    <a:pt x="259" y="994"/>
                    <a:pt x="389" y="917"/>
                  </a:cubicBezTo>
                  <a:cubicBezTo>
                    <a:pt x="880" y="451"/>
                    <a:pt x="1552" y="193"/>
                    <a:pt x="2250" y="167"/>
                  </a:cubicBezTo>
                  <a:cubicBezTo>
                    <a:pt x="2262" y="132"/>
                    <a:pt x="2300" y="118"/>
                    <a:pt x="2352" y="118"/>
                  </a:cubicBezTo>
                  <a:cubicBezTo>
                    <a:pt x="2416" y="118"/>
                    <a:pt x="2501" y="139"/>
                    <a:pt x="2586" y="167"/>
                  </a:cubicBezTo>
                  <a:cubicBezTo>
                    <a:pt x="2560" y="89"/>
                    <a:pt x="2508" y="64"/>
                    <a:pt x="2457" y="12"/>
                  </a:cubicBezTo>
                  <a:cubicBezTo>
                    <a:pt x="2376" y="5"/>
                    <a:pt x="2295" y="1"/>
                    <a:pt x="2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4" name="Google Shape;22614;p68"/>
            <p:cNvSpPr/>
            <p:nvPr/>
          </p:nvSpPr>
          <p:spPr>
            <a:xfrm>
              <a:off x="2575958" y="4114258"/>
              <a:ext cx="26657" cy="9648"/>
            </a:xfrm>
            <a:custGeom>
              <a:avLst/>
              <a:gdLst/>
              <a:ahLst/>
              <a:cxnLst/>
              <a:rect l="l" t="t" r="r" b="b"/>
              <a:pathLst>
                <a:path w="2379" h="861" extrusionOk="0">
                  <a:moveTo>
                    <a:pt x="2099" y="1"/>
                  </a:moveTo>
                  <a:cubicBezTo>
                    <a:pt x="1362" y="1"/>
                    <a:pt x="616" y="260"/>
                    <a:pt x="0" y="757"/>
                  </a:cubicBezTo>
                  <a:cubicBezTo>
                    <a:pt x="26" y="809"/>
                    <a:pt x="103" y="835"/>
                    <a:pt x="129" y="861"/>
                  </a:cubicBezTo>
                  <a:cubicBezTo>
                    <a:pt x="725" y="432"/>
                    <a:pt x="1430" y="157"/>
                    <a:pt x="2185" y="157"/>
                  </a:cubicBezTo>
                  <a:cubicBezTo>
                    <a:pt x="2249" y="157"/>
                    <a:pt x="2313" y="159"/>
                    <a:pt x="2378" y="163"/>
                  </a:cubicBezTo>
                  <a:cubicBezTo>
                    <a:pt x="2352" y="85"/>
                    <a:pt x="2327" y="59"/>
                    <a:pt x="2301" y="7"/>
                  </a:cubicBezTo>
                  <a:cubicBezTo>
                    <a:pt x="2234" y="3"/>
                    <a:pt x="2167" y="1"/>
                    <a:pt x="20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5" name="Google Shape;22615;p68"/>
            <p:cNvSpPr/>
            <p:nvPr/>
          </p:nvSpPr>
          <p:spPr>
            <a:xfrm>
              <a:off x="2516571" y="4098695"/>
              <a:ext cx="4941" cy="8986"/>
            </a:xfrm>
            <a:custGeom>
              <a:avLst/>
              <a:gdLst/>
              <a:ahLst/>
              <a:cxnLst/>
              <a:rect l="l" t="t" r="r" b="b"/>
              <a:pathLst>
                <a:path w="441" h="802" extrusionOk="0">
                  <a:moveTo>
                    <a:pt x="52" y="1"/>
                  </a:moveTo>
                  <a:cubicBezTo>
                    <a:pt x="27" y="26"/>
                    <a:pt x="27" y="52"/>
                    <a:pt x="1" y="104"/>
                  </a:cubicBezTo>
                  <a:cubicBezTo>
                    <a:pt x="104" y="362"/>
                    <a:pt x="233" y="569"/>
                    <a:pt x="388" y="802"/>
                  </a:cubicBezTo>
                  <a:cubicBezTo>
                    <a:pt x="414" y="802"/>
                    <a:pt x="414" y="776"/>
                    <a:pt x="440" y="750"/>
                  </a:cubicBezTo>
                  <a:cubicBezTo>
                    <a:pt x="285" y="543"/>
                    <a:pt x="182" y="311"/>
                    <a:pt x="104" y="52"/>
                  </a:cubicBezTo>
                  <a:cubicBezTo>
                    <a:pt x="104" y="26"/>
                    <a:pt x="104" y="26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6" name="Google Shape;22616;p68"/>
            <p:cNvSpPr/>
            <p:nvPr/>
          </p:nvSpPr>
          <p:spPr>
            <a:xfrm>
              <a:off x="2541189" y="4078996"/>
              <a:ext cx="13917" cy="18264"/>
            </a:xfrm>
            <a:custGeom>
              <a:avLst/>
              <a:gdLst/>
              <a:ahLst/>
              <a:cxnLst/>
              <a:rect l="l" t="t" r="r" b="b"/>
              <a:pathLst>
                <a:path w="1242" h="1630" extrusionOk="0">
                  <a:moveTo>
                    <a:pt x="1138" y="1"/>
                  </a:moveTo>
                  <a:cubicBezTo>
                    <a:pt x="544" y="363"/>
                    <a:pt x="130" y="905"/>
                    <a:pt x="1" y="1629"/>
                  </a:cubicBezTo>
                  <a:lnTo>
                    <a:pt x="104" y="1629"/>
                  </a:lnTo>
                  <a:cubicBezTo>
                    <a:pt x="182" y="905"/>
                    <a:pt x="621" y="337"/>
                    <a:pt x="1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7" name="Google Shape;22617;p68"/>
            <p:cNvSpPr/>
            <p:nvPr/>
          </p:nvSpPr>
          <p:spPr>
            <a:xfrm>
              <a:off x="2528449" y="4084218"/>
              <a:ext cx="2622" cy="14779"/>
            </a:xfrm>
            <a:custGeom>
              <a:avLst/>
              <a:gdLst/>
              <a:ahLst/>
              <a:cxnLst/>
              <a:rect l="l" t="t" r="r" b="b"/>
              <a:pathLst>
                <a:path w="234" h="1319" extrusionOk="0">
                  <a:moveTo>
                    <a:pt x="233" y="0"/>
                  </a:moveTo>
                  <a:cubicBezTo>
                    <a:pt x="207" y="26"/>
                    <a:pt x="182" y="26"/>
                    <a:pt x="104" y="52"/>
                  </a:cubicBezTo>
                  <a:cubicBezTo>
                    <a:pt x="104" y="103"/>
                    <a:pt x="78" y="129"/>
                    <a:pt x="78" y="155"/>
                  </a:cubicBezTo>
                  <a:cubicBezTo>
                    <a:pt x="1" y="517"/>
                    <a:pt x="1" y="931"/>
                    <a:pt x="78" y="1318"/>
                  </a:cubicBezTo>
                  <a:cubicBezTo>
                    <a:pt x="104" y="1318"/>
                    <a:pt x="130" y="1293"/>
                    <a:pt x="182" y="1293"/>
                  </a:cubicBezTo>
                  <a:cubicBezTo>
                    <a:pt x="104" y="853"/>
                    <a:pt x="130" y="388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8" name="Google Shape;22618;p68"/>
            <p:cNvSpPr/>
            <p:nvPr/>
          </p:nvSpPr>
          <p:spPr>
            <a:xfrm>
              <a:off x="2561178" y="4093484"/>
              <a:ext cx="27239" cy="16516"/>
            </a:xfrm>
            <a:custGeom>
              <a:avLst/>
              <a:gdLst/>
              <a:ahLst/>
              <a:cxnLst/>
              <a:rect l="l" t="t" r="r" b="b"/>
              <a:pathLst>
                <a:path w="2431" h="1474" extrusionOk="0">
                  <a:moveTo>
                    <a:pt x="2301" y="0"/>
                  </a:moveTo>
                  <a:cubicBezTo>
                    <a:pt x="1422" y="52"/>
                    <a:pt x="544" y="362"/>
                    <a:pt x="104" y="1163"/>
                  </a:cubicBezTo>
                  <a:cubicBezTo>
                    <a:pt x="52" y="1215"/>
                    <a:pt x="52" y="1267"/>
                    <a:pt x="1" y="1344"/>
                  </a:cubicBezTo>
                  <a:lnTo>
                    <a:pt x="130" y="1474"/>
                  </a:lnTo>
                  <a:cubicBezTo>
                    <a:pt x="182" y="1422"/>
                    <a:pt x="182" y="1370"/>
                    <a:pt x="233" y="1319"/>
                  </a:cubicBezTo>
                  <a:cubicBezTo>
                    <a:pt x="647" y="491"/>
                    <a:pt x="1552" y="129"/>
                    <a:pt x="2431" y="129"/>
                  </a:cubicBezTo>
                  <a:lnTo>
                    <a:pt x="23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9" name="Google Shape;22619;p68"/>
            <p:cNvSpPr/>
            <p:nvPr/>
          </p:nvSpPr>
          <p:spPr>
            <a:xfrm>
              <a:off x="2572764" y="4106807"/>
              <a:ext cx="25794" cy="14197"/>
            </a:xfrm>
            <a:custGeom>
              <a:avLst/>
              <a:gdLst/>
              <a:ahLst/>
              <a:cxnLst/>
              <a:rect l="l" t="t" r="r" b="b"/>
              <a:pathLst>
                <a:path w="2302" h="1267" extrusionOk="0">
                  <a:moveTo>
                    <a:pt x="2224" y="0"/>
                  </a:moveTo>
                  <a:cubicBezTo>
                    <a:pt x="2069" y="0"/>
                    <a:pt x="1914" y="52"/>
                    <a:pt x="1836" y="52"/>
                  </a:cubicBezTo>
                  <a:cubicBezTo>
                    <a:pt x="1319" y="181"/>
                    <a:pt x="828" y="440"/>
                    <a:pt x="414" y="750"/>
                  </a:cubicBezTo>
                  <a:cubicBezTo>
                    <a:pt x="285" y="879"/>
                    <a:pt x="130" y="1009"/>
                    <a:pt x="1" y="1164"/>
                  </a:cubicBezTo>
                  <a:lnTo>
                    <a:pt x="104" y="1267"/>
                  </a:lnTo>
                  <a:cubicBezTo>
                    <a:pt x="363" y="905"/>
                    <a:pt x="828" y="595"/>
                    <a:pt x="1138" y="466"/>
                  </a:cubicBezTo>
                  <a:cubicBezTo>
                    <a:pt x="1474" y="259"/>
                    <a:pt x="1862" y="181"/>
                    <a:pt x="2301" y="104"/>
                  </a:cubicBezTo>
                  <a:cubicBezTo>
                    <a:pt x="2250" y="78"/>
                    <a:pt x="2250" y="52"/>
                    <a:pt x="2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0" name="Google Shape;22620;p68"/>
            <p:cNvSpPr/>
            <p:nvPr/>
          </p:nvSpPr>
          <p:spPr>
            <a:xfrm>
              <a:off x="2519182" y="4094347"/>
              <a:ext cx="5804" cy="8706"/>
            </a:xfrm>
            <a:custGeom>
              <a:avLst/>
              <a:gdLst/>
              <a:ahLst/>
              <a:cxnLst/>
              <a:rect l="l" t="t" r="r" b="b"/>
              <a:pathLst>
                <a:path w="518" h="777" extrusionOk="0">
                  <a:moveTo>
                    <a:pt x="52" y="1"/>
                  </a:moveTo>
                  <a:lnTo>
                    <a:pt x="0" y="52"/>
                  </a:lnTo>
                  <a:cubicBezTo>
                    <a:pt x="104" y="337"/>
                    <a:pt x="259" y="569"/>
                    <a:pt x="440" y="776"/>
                  </a:cubicBezTo>
                  <a:lnTo>
                    <a:pt x="440" y="725"/>
                  </a:lnTo>
                  <a:cubicBezTo>
                    <a:pt x="466" y="750"/>
                    <a:pt x="485" y="757"/>
                    <a:pt x="498" y="757"/>
                  </a:cubicBezTo>
                  <a:cubicBezTo>
                    <a:pt x="511" y="757"/>
                    <a:pt x="517" y="750"/>
                    <a:pt x="517" y="750"/>
                  </a:cubicBezTo>
                  <a:cubicBezTo>
                    <a:pt x="311" y="544"/>
                    <a:pt x="155" y="285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1" name="Google Shape;22621;p68"/>
            <p:cNvSpPr/>
            <p:nvPr/>
          </p:nvSpPr>
          <p:spPr>
            <a:xfrm>
              <a:off x="2554231" y="4084498"/>
              <a:ext cx="22018" cy="17973"/>
            </a:xfrm>
            <a:custGeom>
              <a:avLst/>
              <a:gdLst/>
              <a:ahLst/>
              <a:cxnLst/>
              <a:rect l="l" t="t" r="r" b="b"/>
              <a:pathLst>
                <a:path w="1965" h="1604" extrusionOk="0">
                  <a:moveTo>
                    <a:pt x="1784" y="1"/>
                  </a:moveTo>
                  <a:cubicBezTo>
                    <a:pt x="1655" y="1"/>
                    <a:pt x="1525" y="27"/>
                    <a:pt x="1396" y="53"/>
                  </a:cubicBezTo>
                  <a:cubicBezTo>
                    <a:pt x="672" y="285"/>
                    <a:pt x="207" y="880"/>
                    <a:pt x="0" y="1526"/>
                  </a:cubicBezTo>
                  <a:lnTo>
                    <a:pt x="104" y="1604"/>
                  </a:lnTo>
                  <a:cubicBezTo>
                    <a:pt x="285" y="983"/>
                    <a:pt x="776" y="414"/>
                    <a:pt x="1422" y="182"/>
                  </a:cubicBezTo>
                  <a:cubicBezTo>
                    <a:pt x="1577" y="130"/>
                    <a:pt x="1784" y="104"/>
                    <a:pt x="1965" y="104"/>
                  </a:cubicBezTo>
                  <a:lnTo>
                    <a:pt x="17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2" name="Google Shape;22622;p68"/>
            <p:cNvSpPr/>
            <p:nvPr/>
          </p:nvSpPr>
          <p:spPr>
            <a:xfrm>
              <a:off x="2535687" y="4080162"/>
              <a:ext cx="5513" cy="16807"/>
            </a:xfrm>
            <a:custGeom>
              <a:avLst/>
              <a:gdLst/>
              <a:ahLst/>
              <a:cxnLst/>
              <a:rect l="l" t="t" r="r" b="b"/>
              <a:pathLst>
                <a:path w="492" h="1500" extrusionOk="0">
                  <a:moveTo>
                    <a:pt x="492" y="0"/>
                  </a:moveTo>
                  <a:cubicBezTo>
                    <a:pt x="440" y="0"/>
                    <a:pt x="389" y="26"/>
                    <a:pt x="337" y="26"/>
                  </a:cubicBezTo>
                  <a:cubicBezTo>
                    <a:pt x="104" y="465"/>
                    <a:pt x="1" y="982"/>
                    <a:pt x="130" y="1499"/>
                  </a:cubicBezTo>
                  <a:lnTo>
                    <a:pt x="233" y="1499"/>
                  </a:lnTo>
                  <a:cubicBezTo>
                    <a:pt x="130" y="982"/>
                    <a:pt x="233" y="41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3" name="Google Shape;22623;p68"/>
            <p:cNvSpPr/>
            <p:nvPr/>
          </p:nvSpPr>
          <p:spPr>
            <a:xfrm>
              <a:off x="2551038" y="4080442"/>
              <a:ext cx="15945" cy="20001"/>
            </a:xfrm>
            <a:custGeom>
              <a:avLst/>
              <a:gdLst/>
              <a:ahLst/>
              <a:cxnLst/>
              <a:rect l="l" t="t" r="r" b="b"/>
              <a:pathLst>
                <a:path w="1423" h="1785" extrusionOk="0">
                  <a:moveTo>
                    <a:pt x="1242" y="1"/>
                  </a:moveTo>
                  <a:cubicBezTo>
                    <a:pt x="570" y="363"/>
                    <a:pt x="53" y="983"/>
                    <a:pt x="1" y="1733"/>
                  </a:cubicBezTo>
                  <a:cubicBezTo>
                    <a:pt x="27" y="1759"/>
                    <a:pt x="53" y="1785"/>
                    <a:pt x="130" y="1785"/>
                  </a:cubicBezTo>
                  <a:cubicBezTo>
                    <a:pt x="130" y="1035"/>
                    <a:pt x="699" y="466"/>
                    <a:pt x="1423" y="79"/>
                  </a:cubicBezTo>
                  <a:cubicBezTo>
                    <a:pt x="1345" y="27"/>
                    <a:pt x="1293" y="27"/>
                    <a:pt x="1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4" name="Google Shape;22624;p68"/>
            <p:cNvSpPr/>
            <p:nvPr/>
          </p:nvSpPr>
          <p:spPr>
            <a:xfrm>
              <a:off x="2290062" y="4512607"/>
              <a:ext cx="33324" cy="22612"/>
            </a:xfrm>
            <a:custGeom>
              <a:avLst/>
              <a:gdLst/>
              <a:ahLst/>
              <a:cxnLst/>
              <a:rect l="l" t="t" r="r" b="b"/>
              <a:pathLst>
                <a:path w="2974" h="2018" extrusionOk="0">
                  <a:moveTo>
                    <a:pt x="725" y="1"/>
                  </a:moveTo>
                  <a:cubicBezTo>
                    <a:pt x="518" y="130"/>
                    <a:pt x="259" y="259"/>
                    <a:pt x="27" y="388"/>
                  </a:cubicBezTo>
                  <a:cubicBezTo>
                    <a:pt x="52" y="440"/>
                    <a:pt x="52" y="466"/>
                    <a:pt x="52" y="544"/>
                  </a:cubicBezTo>
                  <a:cubicBezTo>
                    <a:pt x="52" y="673"/>
                    <a:pt x="27" y="828"/>
                    <a:pt x="27" y="957"/>
                  </a:cubicBezTo>
                  <a:cubicBezTo>
                    <a:pt x="1" y="1293"/>
                    <a:pt x="156" y="1603"/>
                    <a:pt x="414" y="1810"/>
                  </a:cubicBezTo>
                  <a:cubicBezTo>
                    <a:pt x="414" y="1869"/>
                    <a:pt x="441" y="1885"/>
                    <a:pt x="482" y="1885"/>
                  </a:cubicBezTo>
                  <a:cubicBezTo>
                    <a:pt x="532" y="1885"/>
                    <a:pt x="602" y="1862"/>
                    <a:pt x="673" y="1862"/>
                  </a:cubicBezTo>
                  <a:cubicBezTo>
                    <a:pt x="1164" y="1965"/>
                    <a:pt x="1629" y="1991"/>
                    <a:pt x="2120" y="2017"/>
                  </a:cubicBezTo>
                  <a:cubicBezTo>
                    <a:pt x="2198" y="2017"/>
                    <a:pt x="2276" y="2017"/>
                    <a:pt x="2327" y="1965"/>
                  </a:cubicBezTo>
                  <a:cubicBezTo>
                    <a:pt x="2353" y="1888"/>
                    <a:pt x="2276" y="1862"/>
                    <a:pt x="2250" y="1810"/>
                  </a:cubicBezTo>
                  <a:cubicBezTo>
                    <a:pt x="2120" y="1681"/>
                    <a:pt x="1991" y="1552"/>
                    <a:pt x="1862" y="1448"/>
                  </a:cubicBezTo>
                  <a:lnTo>
                    <a:pt x="1862" y="1448"/>
                  </a:lnTo>
                  <a:cubicBezTo>
                    <a:pt x="2224" y="1552"/>
                    <a:pt x="2586" y="1681"/>
                    <a:pt x="2974" y="1759"/>
                  </a:cubicBezTo>
                  <a:cubicBezTo>
                    <a:pt x="2974" y="1371"/>
                    <a:pt x="2637" y="1035"/>
                    <a:pt x="2276" y="828"/>
                  </a:cubicBezTo>
                  <a:cubicBezTo>
                    <a:pt x="1939" y="647"/>
                    <a:pt x="1552" y="569"/>
                    <a:pt x="1190" y="388"/>
                  </a:cubicBezTo>
                  <a:cubicBezTo>
                    <a:pt x="1035" y="285"/>
                    <a:pt x="854" y="156"/>
                    <a:pt x="7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29" name="Google Shape;22629;p69"/>
          <p:cNvSpPr txBox="1">
            <a:spLocks noGrp="1"/>
          </p:cNvSpPr>
          <p:nvPr>
            <p:ph type="title"/>
          </p:nvPr>
        </p:nvSpPr>
        <p:spPr>
          <a:xfrm>
            <a:off x="720000" y="3617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sp>
        <p:nvSpPr>
          <p:cNvPr id="22630" name="Google Shape;22630;p69"/>
          <p:cNvSpPr txBox="1"/>
          <p:nvPr/>
        </p:nvSpPr>
        <p:spPr>
          <a:xfrm>
            <a:off x="1251600" y="1003875"/>
            <a:ext cx="6640800" cy="38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Did you like the resources on this template? Get them for free at our other websites</a:t>
            </a:r>
            <a:endParaRPr sz="1300">
              <a:solidFill>
                <a:schemeClr val="dk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pic>
        <p:nvPicPr>
          <p:cNvPr id="22631" name="Google Shape;22631;p6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26201" y="1876325"/>
            <a:ext cx="3469672" cy="979466"/>
          </a:xfrm>
          <a:prstGeom prst="rect">
            <a:avLst/>
          </a:prstGeom>
          <a:noFill/>
          <a:ln>
            <a:noFill/>
          </a:ln>
        </p:spPr>
      </p:pic>
      <p:pic>
        <p:nvPicPr>
          <p:cNvPr id="22632" name="Google Shape;22632;p6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837168" y="3016934"/>
            <a:ext cx="3469672" cy="979466"/>
          </a:xfrm>
          <a:prstGeom prst="rect">
            <a:avLst/>
          </a:prstGeom>
          <a:noFill/>
          <a:ln>
            <a:noFill/>
          </a:ln>
        </p:spPr>
      </p:pic>
      <p:pic>
        <p:nvPicPr>
          <p:cNvPr id="22633" name="Google Shape;22633;p6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648130" y="1876331"/>
            <a:ext cx="3469672" cy="97946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634" name="Google Shape;22634;p69"/>
          <p:cNvGrpSpPr/>
          <p:nvPr/>
        </p:nvGrpSpPr>
        <p:grpSpPr>
          <a:xfrm rot="-1123819" flipH="1">
            <a:off x="8276879" y="3164141"/>
            <a:ext cx="388907" cy="409658"/>
            <a:chOff x="9310391" y="2486565"/>
            <a:chExt cx="261975" cy="275936"/>
          </a:xfrm>
        </p:grpSpPr>
        <p:sp>
          <p:nvSpPr>
            <p:cNvPr id="22635" name="Google Shape;22635;p6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6" name="Google Shape;22636;p6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7" name="Google Shape;22637;p6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38" name="Google Shape;22638;p69"/>
          <p:cNvGrpSpPr/>
          <p:nvPr/>
        </p:nvGrpSpPr>
        <p:grpSpPr>
          <a:xfrm rot="1595974" flipH="1">
            <a:off x="294505" y="3005114"/>
            <a:ext cx="388908" cy="409659"/>
            <a:chOff x="9310391" y="2486565"/>
            <a:chExt cx="261975" cy="275936"/>
          </a:xfrm>
        </p:grpSpPr>
        <p:sp>
          <p:nvSpPr>
            <p:cNvPr id="22639" name="Google Shape;22639;p6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0" name="Google Shape;22640;p6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1" name="Google Shape;22641;p6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42" name="Google Shape;22642;p69"/>
          <p:cNvGrpSpPr/>
          <p:nvPr/>
        </p:nvGrpSpPr>
        <p:grpSpPr>
          <a:xfrm rot="2290981" flipH="1">
            <a:off x="7118855" y="218027"/>
            <a:ext cx="388909" cy="409652"/>
            <a:chOff x="9310391" y="2486565"/>
            <a:chExt cx="261975" cy="275936"/>
          </a:xfrm>
        </p:grpSpPr>
        <p:sp>
          <p:nvSpPr>
            <p:cNvPr id="22643" name="Google Shape;22643;p6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4" name="Google Shape;22644;p6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5" name="Google Shape;22645;p6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46" name="Google Shape;22646;p69"/>
          <p:cNvGrpSpPr/>
          <p:nvPr/>
        </p:nvGrpSpPr>
        <p:grpSpPr>
          <a:xfrm flipH="1">
            <a:off x="136411" y="4061802"/>
            <a:ext cx="1103826" cy="832393"/>
            <a:chOff x="3693500" y="1118850"/>
            <a:chExt cx="535500" cy="403800"/>
          </a:xfrm>
        </p:grpSpPr>
        <p:sp>
          <p:nvSpPr>
            <p:cNvPr id="22647" name="Google Shape;22647;p69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8" name="Google Shape;22648;p69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9" name="Google Shape;22649;p69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0" name="Google Shape;22650;p69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1" name="Google Shape;22651;p69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2" name="Google Shape;22652;p69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3" name="Google Shape;22653;p69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4" name="Google Shape;22654;p69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5" name="Google Shape;22655;p69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6" name="Google Shape;22656;p69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7" name="Google Shape;22657;p69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8" name="Google Shape;22658;p69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9" name="Google Shape;22659;p69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0" name="Google Shape;22660;p69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1" name="Google Shape;22661;p69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2" name="Google Shape;22662;p69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3" name="Google Shape;22663;p69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4" name="Google Shape;22664;p69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5" name="Google Shape;22665;p69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6" name="Google Shape;22666;p69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7" name="Google Shape;22667;p69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8" name="Google Shape;22668;p69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9" name="Google Shape;22669;p69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0" name="Google Shape;22670;p69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1" name="Google Shape;22671;p69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2" name="Google Shape;22672;p69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3" name="Google Shape;22673;p69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4" name="Google Shape;22674;p69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5" name="Google Shape;22675;p69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6" name="Google Shape;22676;p69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7" name="Google Shape;22677;p69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8" name="Google Shape;22678;p69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9" name="Google Shape;22679;p69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0" name="Google Shape;22680;p69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1" name="Google Shape;22681;p69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2" name="Google Shape;22682;p69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3" name="Google Shape;22683;p69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4" name="Google Shape;22684;p69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5" name="Google Shape;22685;p69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6" name="Google Shape;22686;p69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7" name="Google Shape;22687;p69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8" name="Google Shape;22688;p69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9" name="Google Shape;22689;p69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0" name="Google Shape;22690;p69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1" name="Google Shape;22691;p69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2" name="Google Shape;22692;p69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3" name="Google Shape;22693;p69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4" name="Google Shape;22694;p69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5" name="Google Shape;22695;p69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6" name="Google Shape;22696;p69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7" name="Google Shape;22697;p69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8" name="Google Shape;22698;p69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9" name="Google Shape;22699;p69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0" name="Google Shape;22700;p69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1" name="Google Shape;22701;p69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2" name="Google Shape;22702;p69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3" name="Google Shape;22703;p69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4" name="Google Shape;22704;p69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5" name="Google Shape;22705;p69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6" name="Google Shape;22706;p69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7" name="Google Shape;22707;p69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8" name="Google Shape;22708;p69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9" name="Google Shape;22709;p69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0" name="Google Shape;22710;p69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1" name="Google Shape;22711;p69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2" name="Google Shape;22712;p69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13" name="Google Shape;22713;p69"/>
          <p:cNvGrpSpPr/>
          <p:nvPr/>
        </p:nvGrpSpPr>
        <p:grpSpPr>
          <a:xfrm flipH="1">
            <a:off x="8221395" y="4026902"/>
            <a:ext cx="763293" cy="763887"/>
            <a:chOff x="4408648" y="3039468"/>
            <a:chExt cx="841094" cy="841842"/>
          </a:xfrm>
        </p:grpSpPr>
        <p:sp>
          <p:nvSpPr>
            <p:cNvPr id="22714" name="Google Shape;22714;p69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5" name="Google Shape;22715;p69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6" name="Google Shape;22716;p69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7" name="Google Shape;22717;p69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8" name="Google Shape;22718;p69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9" name="Google Shape;22719;p69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0" name="Google Shape;22720;p69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1" name="Google Shape;22721;p69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2" name="Google Shape;22722;p69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3" name="Google Shape;22723;p69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4" name="Google Shape;22724;p69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5" name="Google Shape;22725;p69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6" name="Google Shape;22726;p69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7" name="Google Shape;22727;p69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8" name="Google Shape;22728;p69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9" name="Google Shape;22729;p69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0" name="Google Shape;22730;p69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1" name="Google Shape;22731;p69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2" name="Google Shape;22732;p69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7" name="Google Shape;22737;p70"/>
          <p:cNvSpPr txBox="1">
            <a:spLocks noGrp="1"/>
          </p:cNvSpPr>
          <p:nvPr>
            <p:ph type="title"/>
          </p:nvPr>
        </p:nvSpPr>
        <p:spPr>
          <a:xfrm>
            <a:off x="720000" y="36415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sp>
        <p:nvSpPr>
          <p:cNvPr id="22738" name="Google Shape;22738;p70"/>
          <p:cNvSpPr txBox="1">
            <a:spLocks noGrp="1"/>
          </p:cNvSpPr>
          <p:nvPr>
            <p:ph type="subTitle" idx="1"/>
          </p:nvPr>
        </p:nvSpPr>
        <p:spPr>
          <a:xfrm>
            <a:off x="2863050" y="1814850"/>
            <a:ext cx="4033500" cy="158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latin typeface="El Messiri"/>
                <a:ea typeface="El Messiri"/>
                <a:cs typeface="El Messiri"/>
                <a:sym typeface="El Messiri"/>
              </a:rPr>
              <a:t>Vectors</a:t>
            </a:r>
            <a:endParaRPr sz="1800" b="1">
              <a:latin typeface="El Messiri"/>
              <a:ea typeface="El Messiri"/>
              <a:cs typeface="El Messiri"/>
              <a:sym typeface="El Messiri"/>
            </a:endParaRPr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3"/>
              </a:rPr>
              <a:t>Spring background</a:t>
            </a:r>
            <a:endParaRPr sz="1100"/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4"/>
              </a:rPr>
              <a:t>Meadow background with trees and flowers</a:t>
            </a:r>
            <a:r>
              <a:rPr lang="en" sz="1100"/>
              <a:t> </a:t>
            </a:r>
            <a:endParaRPr sz="1100"/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5"/>
              </a:rPr>
              <a:t>Green landscape background with trees and river</a:t>
            </a:r>
            <a:endParaRPr sz="1100"/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6"/>
              </a:rPr>
              <a:t>Spring landscape background with meadow and daisies</a:t>
            </a:r>
            <a:endParaRPr sz="1100"/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7"/>
              </a:rPr>
              <a:t>Hand drawn farm animal collection (I)</a:t>
            </a:r>
            <a:endParaRPr sz="1100"/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8"/>
              </a:rPr>
              <a:t>Hand drawn farm animal collection (II)</a:t>
            </a:r>
            <a:endParaRPr sz="1100"/>
          </a:p>
        </p:txBody>
      </p:sp>
      <p:sp>
        <p:nvSpPr>
          <p:cNvPr id="22739" name="Google Shape;22739;p70"/>
          <p:cNvSpPr txBox="1"/>
          <p:nvPr/>
        </p:nvSpPr>
        <p:spPr>
          <a:xfrm>
            <a:off x="1251600" y="1003875"/>
            <a:ext cx="6640800" cy="38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Did you like the resources on this template? Get them for free at our other websites</a:t>
            </a:r>
            <a:endParaRPr sz="1300">
              <a:solidFill>
                <a:schemeClr val="dk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grpSp>
        <p:nvGrpSpPr>
          <p:cNvPr id="22740" name="Google Shape;22740;p70"/>
          <p:cNvGrpSpPr/>
          <p:nvPr/>
        </p:nvGrpSpPr>
        <p:grpSpPr>
          <a:xfrm rot="5400000">
            <a:off x="1679994" y="3769270"/>
            <a:ext cx="550836" cy="1453287"/>
            <a:chOff x="1308735" y="1429636"/>
            <a:chExt cx="326479" cy="861462"/>
          </a:xfrm>
        </p:grpSpPr>
        <p:sp>
          <p:nvSpPr>
            <p:cNvPr id="22741" name="Google Shape;22741;p70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2" name="Google Shape;22742;p70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3" name="Google Shape;22743;p70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4" name="Google Shape;22744;p70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5" name="Google Shape;22745;p70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6" name="Google Shape;22746;p70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7" name="Google Shape;22747;p70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8" name="Google Shape;22748;p70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9" name="Google Shape;22749;p70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0" name="Google Shape;22750;p70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1" name="Google Shape;22751;p70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2" name="Google Shape;22752;p70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3" name="Google Shape;22753;p70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4" name="Google Shape;22754;p70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5" name="Google Shape;22755;p70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6" name="Google Shape;22756;p70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7" name="Google Shape;22757;p70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8" name="Google Shape;22758;p70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9" name="Google Shape;22759;p70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0" name="Google Shape;22760;p70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1" name="Google Shape;22761;p70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2" name="Google Shape;22762;p70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3" name="Google Shape;22763;p70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64" name="Google Shape;22764;p70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65" name="Google Shape;22765;p70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66" name="Google Shape;22766;p70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67" name="Google Shape;22767;p70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68" name="Google Shape;22768;p70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69" name="Google Shape;22769;p70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0" name="Google Shape;22770;p70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1" name="Google Shape;22771;p70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2" name="Google Shape;22772;p70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3" name="Google Shape;22773;p70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4" name="Google Shape;22774;p70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5" name="Google Shape;22775;p70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6" name="Google Shape;22776;p70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7" name="Google Shape;22777;p70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8" name="Google Shape;22778;p70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9" name="Google Shape;22779;p70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0" name="Google Shape;22780;p70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1" name="Google Shape;22781;p70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2" name="Google Shape;22782;p70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3" name="Google Shape;22783;p70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4" name="Google Shape;22784;p70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5" name="Google Shape;22785;p70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6" name="Google Shape;22786;p70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7" name="Google Shape;22787;p70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8" name="Google Shape;22788;p70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9" name="Google Shape;22789;p70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0" name="Google Shape;22790;p70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1" name="Google Shape;22791;p70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2" name="Google Shape;22792;p70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3" name="Google Shape;22793;p70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4" name="Google Shape;22794;p70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5" name="Google Shape;22795;p70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6" name="Google Shape;22796;p70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7" name="Google Shape;22797;p70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8" name="Google Shape;22798;p70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9" name="Google Shape;22799;p70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0" name="Google Shape;22800;p70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1" name="Google Shape;22801;p70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2" name="Google Shape;22802;p70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3" name="Google Shape;22803;p70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4" name="Google Shape;22804;p70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5" name="Google Shape;22805;p70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6" name="Google Shape;22806;p70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7" name="Google Shape;22807;p70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8" name="Google Shape;22808;p70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9" name="Google Shape;22809;p70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0" name="Google Shape;22810;p70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1" name="Google Shape;22811;p70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2" name="Google Shape;22812;p70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3" name="Google Shape;22813;p70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4" name="Google Shape;22814;p70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5" name="Google Shape;22815;p70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6" name="Google Shape;22816;p70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7" name="Google Shape;22817;p70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8" name="Google Shape;22818;p70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9" name="Google Shape;22819;p70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0" name="Google Shape;22820;p70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1" name="Google Shape;22821;p70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2" name="Google Shape;22822;p70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3" name="Google Shape;22823;p70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4" name="Google Shape;22824;p70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5" name="Google Shape;22825;p70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6" name="Google Shape;22826;p70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7" name="Google Shape;22827;p70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8" name="Google Shape;22828;p70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9" name="Google Shape;22829;p70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0" name="Google Shape;22830;p70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1" name="Google Shape;22831;p70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2" name="Google Shape;22832;p70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3" name="Google Shape;22833;p70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4" name="Google Shape;22834;p70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35" name="Google Shape;22835;p70"/>
          <p:cNvGrpSpPr/>
          <p:nvPr/>
        </p:nvGrpSpPr>
        <p:grpSpPr>
          <a:xfrm rot="5400000">
            <a:off x="628945" y="3669692"/>
            <a:ext cx="626350" cy="1652543"/>
            <a:chOff x="1308735" y="1429636"/>
            <a:chExt cx="326479" cy="861462"/>
          </a:xfrm>
        </p:grpSpPr>
        <p:sp>
          <p:nvSpPr>
            <p:cNvPr id="22836" name="Google Shape;22836;p70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7" name="Google Shape;22837;p70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8" name="Google Shape;22838;p70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9" name="Google Shape;22839;p70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0" name="Google Shape;22840;p70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1" name="Google Shape;22841;p70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2" name="Google Shape;22842;p70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3" name="Google Shape;22843;p70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4" name="Google Shape;22844;p70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5" name="Google Shape;22845;p70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6" name="Google Shape;22846;p70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7" name="Google Shape;22847;p70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8" name="Google Shape;22848;p70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9" name="Google Shape;22849;p70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0" name="Google Shape;22850;p70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1" name="Google Shape;22851;p70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2" name="Google Shape;22852;p70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3" name="Google Shape;22853;p70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4" name="Google Shape;22854;p70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5" name="Google Shape;22855;p70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6" name="Google Shape;22856;p70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7" name="Google Shape;22857;p70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8" name="Google Shape;22858;p70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59" name="Google Shape;22859;p70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60" name="Google Shape;22860;p70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61" name="Google Shape;22861;p70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62" name="Google Shape;22862;p70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63" name="Google Shape;22863;p70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64" name="Google Shape;22864;p70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5" name="Google Shape;22865;p70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6" name="Google Shape;22866;p70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7" name="Google Shape;22867;p70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8" name="Google Shape;22868;p70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9" name="Google Shape;22869;p70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0" name="Google Shape;22870;p70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1" name="Google Shape;22871;p70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2" name="Google Shape;22872;p70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3" name="Google Shape;22873;p70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4" name="Google Shape;22874;p70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5" name="Google Shape;22875;p70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6" name="Google Shape;22876;p70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7" name="Google Shape;22877;p70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8" name="Google Shape;22878;p70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9" name="Google Shape;22879;p70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0" name="Google Shape;22880;p70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1" name="Google Shape;22881;p70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2" name="Google Shape;22882;p70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3" name="Google Shape;22883;p70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4" name="Google Shape;22884;p70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5" name="Google Shape;22885;p70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6" name="Google Shape;22886;p70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7" name="Google Shape;22887;p70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8" name="Google Shape;22888;p70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9" name="Google Shape;22889;p70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0" name="Google Shape;22890;p70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1" name="Google Shape;22891;p70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2" name="Google Shape;22892;p70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3" name="Google Shape;22893;p70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4" name="Google Shape;22894;p70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5" name="Google Shape;22895;p70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6" name="Google Shape;22896;p70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7" name="Google Shape;22897;p70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8" name="Google Shape;22898;p70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9" name="Google Shape;22899;p70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0" name="Google Shape;22900;p70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1" name="Google Shape;22901;p70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2" name="Google Shape;22902;p70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3" name="Google Shape;22903;p70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4" name="Google Shape;22904;p70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5" name="Google Shape;22905;p70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6" name="Google Shape;22906;p70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7" name="Google Shape;22907;p70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8" name="Google Shape;22908;p70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9" name="Google Shape;22909;p70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0" name="Google Shape;22910;p70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1" name="Google Shape;22911;p70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2" name="Google Shape;22912;p70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3" name="Google Shape;22913;p70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4" name="Google Shape;22914;p70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5" name="Google Shape;22915;p70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6" name="Google Shape;22916;p70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7" name="Google Shape;22917;p70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8" name="Google Shape;22918;p70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9" name="Google Shape;22919;p70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0" name="Google Shape;22920;p70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1" name="Google Shape;22921;p70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2" name="Google Shape;22922;p70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3" name="Google Shape;22923;p70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4" name="Google Shape;22924;p70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5" name="Google Shape;22925;p70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6" name="Google Shape;22926;p70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7" name="Google Shape;22927;p70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8" name="Google Shape;22928;p70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9" name="Google Shape;22929;p70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30" name="Google Shape;22930;p70"/>
          <p:cNvGrpSpPr/>
          <p:nvPr/>
        </p:nvGrpSpPr>
        <p:grpSpPr>
          <a:xfrm rot="-1123819" flipH="1">
            <a:off x="1838254" y="445666"/>
            <a:ext cx="388907" cy="409658"/>
            <a:chOff x="9310391" y="2486565"/>
            <a:chExt cx="261975" cy="275936"/>
          </a:xfrm>
        </p:grpSpPr>
        <p:sp>
          <p:nvSpPr>
            <p:cNvPr id="22931" name="Google Shape;22931;p7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2" name="Google Shape;22932;p7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3" name="Google Shape;22933;p7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34" name="Google Shape;22934;p70"/>
          <p:cNvGrpSpPr/>
          <p:nvPr/>
        </p:nvGrpSpPr>
        <p:grpSpPr>
          <a:xfrm rot="1595974" flipH="1">
            <a:off x="186980" y="2927089"/>
            <a:ext cx="388908" cy="409659"/>
            <a:chOff x="9310391" y="2486565"/>
            <a:chExt cx="261975" cy="275936"/>
          </a:xfrm>
        </p:grpSpPr>
        <p:sp>
          <p:nvSpPr>
            <p:cNvPr id="22935" name="Google Shape;22935;p7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6" name="Google Shape;22936;p7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7" name="Google Shape;22937;p7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38" name="Google Shape;22938;p70"/>
          <p:cNvGrpSpPr/>
          <p:nvPr/>
        </p:nvGrpSpPr>
        <p:grpSpPr>
          <a:xfrm rot="1595974" flipH="1">
            <a:off x="8533030" y="2721089"/>
            <a:ext cx="388908" cy="409659"/>
            <a:chOff x="9310391" y="2486565"/>
            <a:chExt cx="261975" cy="275936"/>
          </a:xfrm>
        </p:grpSpPr>
        <p:sp>
          <p:nvSpPr>
            <p:cNvPr id="22939" name="Google Shape;22939;p7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0" name="Google Shape;22940;p7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1" name="Google Shape;22941;p7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2942" name="Google Shape;22942;p70"/>
          <p:cNvPicPr preferRelativeResize="0"/>
          <p:nvPr/>
        </p:nvPicPr>
        <p:blipFill>
          <a:blip r:embed="rId9">
            <a:alphaModFix amt="57000"/>
          </a:blip>
          <a:stretch>
            <a:fillRect/>
          </a:stretch>
        </p:blipFill>
        <p:spPr>
          <a:xfrm flipH="1">
            <a:off x="8080098" y="-23031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943" name="Google Shape;22943;p70"/>
          <p:cNvGrpSpPr/>
          <p:nvPr/>
        </p:nvGrpSpPr>
        <p:grpSpPr>
          <a:xfrm rot="2290981" flipH="1">
            <a:off x="6743217" y="110302"/>
            <a:ext cx="388909" cy="409652"/>
            <a:chOff x="9310391" y="2486565"/>
            <a:chExt cx="261975" cy="275936"/>
          </a:xfrm>
        </p:grpSpPr>
        <p:sp>
          <p:nvSpPr>
            <p:cNvPr id="22944" name="Google Shape;22944;p7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5" name="Google Shape;22945;p7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6" name="Google Shape;22946;p7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47" name="Google Shape;22947;p70"/>
          <p:cNvGrpSpPr/>
          <p:nvPr/>
        </p:nvGrpSpPr>
        <p:grpSpPr>
          <a:xfrm>
            <a:off x="7794192" y="4043954"/>
            <a:ext cx="1198877" cy="904027"/>
            <a:chOff x="3693500" y="1118850"/>
            <a:chExt cx="535500" cy="403800"/>
          </a:xfrm>
        </p:grpSpPr>
        <p:sp>
          <p:nvSpPr>
            <p:cNvPr id="22948" name="Google Shape;22948;p70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9" name="Google Shape;22949;p70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0" name="Google Shape;22950;p70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1" name="Google Shape;22951;p70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2" name="Google Shape;22952;p70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3" name="Google Shape;22953;p70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4" name="Google Shape;22954;p70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5" name="Google Shape;22955;p70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6" name="Google Shape;22956;p70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7" name="Google Shape;22957;p70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8" name="Google Shape;22958;p70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9" name="Google Shape;22959;p70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0" name="Google Shape;22960;p70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1" name="Google Shape;22961;p70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2" name="Google Shape;22962;p70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3" name="Google Shape;22963;p70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4" name="Google Shape;22964;p70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5" name="Google Shape;22965;p70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6" name="Google Shape;22966;p70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7" name="Google Shape;22967;p70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8" name="Google Shape;22968;p70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9" name="Google Shape;22969;p70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0" name="Google Shape;22970;p70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1" name="Google Shape;22971;p70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2" name="Google Shape;22972;p70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3" name="Google Shape;22973;p70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4" name="Google Shape;22974;p70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5" name="Google Shape;22975;p70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6" name="Google Shape;22976;p70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7" name="Google Shape;22977;p70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8" name="Google Shape;22978;p70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9" name="Google Shape;22979;p70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0" name="Google Shape;22980;p70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1" name="Google Shape;22981;p70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2" name="Google Shape;22982;p70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3" name="Google Shape;22983;p70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4" name="Google Shape;22984;p70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5" name="Google Shape;22985;p70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6" name="Google Shape;22986;p70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7" name="Google Shape;22987;p70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8" name="Google Shape;22988;p70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9" name="Google Shape;22989;p70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0" name="Google Shape;22990;p70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1" name="Google Shape;22991;p70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2" name="Google Shape;22992;p70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3" name="Google Shape;22993;p70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4" name="Google Shape;22994;p70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5" name="Google Shape;22995;p70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6" name="Google Shape;22996;p70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7" name="Google Shape;22997;p70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8" name="Google Shape;22998;p70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9" name="Google Shape;22999;p70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0" name="Google Shape;23000;p70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1" name="Google Shape;23001;p70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2" name="Google Shape;23002;p70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3" name="Google Shape;23003;p70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4" name="Google Shape;23004;p70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5" name="Google Shape;23005;p70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6" name="Google Shape;23006;p70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7" name="Google Shape;23007;p70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8" name="Google Shape;23008;p70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9" name="Google Shape;23009;p70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0" name="Google Shape;23010;p70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1" name="Google Shape;23011;p70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2" name="Google Shape;23012;p70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3" name="Google Shape;23013;p70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18" name="Google Shape;23018;p71"/>
          <p:cNvSpPr txBox="1">
            <a:spLocks noGrp="1"/>
          </p:cNvSpPr>
          <p:nvPr>
            <p:ph type="subTitle" idx="1"/>
          </p:nvPr>
        </p:nvSpPr>
        <p:spPr>
          <a:xfrm>
            <a:off x="899700" y="1479750"/>
            <a:ext cx="3672300" cy="300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El Messiri"/>
                <a:ea typeface="El Messiri"/>
                <a:cs typeface="El Messiri"/>
                <a:sym typeface="El Messiri"/>
              </a:rPr>
              <a:t>Vectors</a:t>
            </a:r>
            <a:endParaRPr sz="1300" b="1">
              <a:latin typeface="El Messiri"/>
              <a:ea typeface="El Messiri"/>
              <a:cs typeface="El Messiri"/>
              <a:sym typeface="El Messiri"/>
            </a:endParaRPr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3"/>
              </a:rPr>
              <a:t>Flat butterflies flying background </a:t>
            </a:r>
            <a:endParaRPr sz="1100">
              <a:latin typeface="Assistant"/>
              <a:ea typeface="Assistant"/>
              <a:cs typeface="Assistant"/>
              <a:sym typeface="Assistant"/>
            </a:endParaRPr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4"/>
              </a:rPr>
              <a:t>Hand drawn mushroom pattern</a:t>
            </a:r>
            <a:endParaRPr sz="1100">
              <a:latin typeface="Assistant"/>
              <a:ea typeface="Assistant"/>
              <a:cs typeface="Assistant"/>
              <a:sym typeface="Assistant"/>
            </a:endParaRPr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5"/>
              </a:rPr>
              <a:t>Flat farm landscape</a:t>
            </a:r>
            <a:endParaRPr sz="1100">
              <a:latin typeface="Assistant"/>
              <a:ea typeface="Assistant"/>
              <a:cs typeface="Assistant"/>
              <a:sym typeface="Assistant"/>
            </a:endParaRPr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6"/>
              </a:rPr>
              <a:t>Meadows banners</a:t>
            </a:r>
            <a:endParaRPr sz="1100">
              <a:latin typeface="Assistant"/>
              <a:ea typeface="Assistant"/>
              <a:cs typeface="Assistant"/>
              <a:sym typeface="Assistant"/>
            </a:endParaRPr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7"/>
              </a:rPr>
              <a:t>Flat design spring background</a:t>
            </a:r>
            <a:endParaRPr sz="1100">
              <a:latin typeface="Assistant"/>
              <a:ea typeface="Assistant"/>
              <a:cs typeface="Assistant"/>
              <a:sym typeface="Assistant"/>
            </a:endParaRPr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8"/>
              </a:rPr>
              <a:t>Background of snowy landscape through a window</a:t>
            </a:r>
            <a:endParaRPr sz="1100">
              <a:latin typeface="Assistant"/>
              <a:ea typeface="Assistant"/>
              <a:cs typeface="Assistant"/>
              <a:sym typeface="Assistant"/>
            </a:endParaRPr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9"/>
              </a:rPr>
              <a:t>Organic flat houseplant collection</a:t>
            </a:r>
            <a:endParaRPr sz="1100">
              <a:latin typeface="Assistant"/>
              <a:ea typeface="Assistant"/>
              <a:cs typeface="Assistant"/>
              <a:sym typeface="Assistant"/>
            </a:endParaRPr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10"/>
              </a:rPr>
              <a:t>Flat design spring flower collection</a:t>
            </a:r>
            <a:endParaRPr sz="1100"/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11"/>
              </a:rPr>
              <a:t>Vintage coffee pot vector</a:t>
            </a:r>
            <a:endParaRPr sz="1100"/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12"/>
              </a:rPr>
              <a:t>Tree collection of six</a:t>
            </a:r>
            <a:endParaRPr sz="1100"/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13"/>
              </a:rPr>
              <a:t>Hand drawn farm animal collection</a:t>
            </a:r>
            <a:endParaRPr sz="1100"/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14"/>
              </a:rPr>
              <a:t>Hand drawn river and house landscape</a:t>
            </a:r>
            <a:endParaRPr sz="1100"/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15"/>
              </a:rPr>
              <a:t>Flat winter landscape background </a:t>
            </a:r>
            <a:endParaRPr sz="1100"/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16"/>
              </a:rPr>
              <a:t>Set of shiny silver light effects</a:t>
            </a:r>
            <a:endParaRPr sz="1100"/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17"/>
              </a:rPr>
              <a:t>Hand drawn spring wallpaper</a:t>
            </a:r>
            <a:endParaRPr sz="1100"/>
          </a:p>
        </p:txBody>
      </p:sp>
      <p:sp>
        <p:nvSpPr>
          <p:cNvPr id="23019" name="Google Shape;23019;p71"/>
          <p:cNvSpPr txBox="1">
            <a:spLocks noGrp="1"/>
          </p:cNvSpPr>
          <p:nvPr>
            <p:ph type="title"/>
          </p:nvPr>
        </p:nvSpPr>
        <p:spPr>
          <a:xfrm>
            <a:off x="720000" y="36415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Resources</a:t>
            </a:r>
            <a:endParaRPr/>
          </a:p>
        </p:txBody>
      </p:sp>
      <p:sp>
        <p:nvSpPr>
          <p:cNvPr id="23020" name="Google Shape;23020;p71"/>
          <p:cNvSpPr txBox="1"/>
          <p:nvPr/>
        </p:nvSpPr>
        <p:spPr>
          <a:xfrm>
            <a:off x="1251600" y="1003875"/>
            <a:ext cx="6640800" cy="38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Did you like the resources on this template? Get them for free at our other websites</a:t>
            </a:r>
            <a:endParaRPr sz="1300">
              <a:solidFill>
                <a:schemeClr val="dk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pic>
        <p:nvPicPr>
          <p:cNvPr id="23021" name="Google Shape;23021;p71"/>
          <p:cNvPicPr preferRelativeResize="0"/>
          <p:nvPr/>
        </p:nvPicPr>
        <p:blipFill>
          <a:blip r:embed="rId18">
            <a:alphaModFix amt="57000"/>
          </a:blip>
          <a:stretch>
            <a:fillRect/>
          </a:stretch>
        </p:blipFill>
        <p:spPr>
          <a:xfrm flipH="1">
            <a:off x="-242698" y="-242000"/>
            <a:ext cx="1070660" cy="1070668"/>
          </a:xfrm>
          <a:prstGeom prst="rect">
            <a:avLst/>
          </a:prstGeom>
          <a:noFill/>
          <a:ln>
            <a:noFill/>
          </a:ln>
        </p:spPr>
      </p:pic>
      <p:pic>
        <p:nvPicPr>
          <p:cNvPr id="23022" name="Google Shape;23022;p71"/>
          <p:cNvPicPr preferRelativeResize="0"/>
          <p:nvPr/>
        </p:nvPicPr>
        <p:blipFill>
          <a:blip r:embed="rId18">
            <a:alphaModFix amt="57000"/>
          </a:blip>
          <a:stretch>
            <a:fillRect/>
          </a:stretch>
        </p:blipFill>
        <p:spPr>
          <a:xfrm flipH="1">
            <a:off x="7683977" y="-140450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023" name="Google Shape;23023;p71"/>
          <p:cNvGrpSpPr/>
          <p:nvPr/>
        </p:nvGrpSpPr>
        <p:grpSpPr>
          <a:xfrm rot="-5400000" flipH="1">
            <a:off x="8351166" y="3990886"/>
            <a:ext cx="347326" cy="365836"/>
            <a:chOff x="9310391" y="2486565"/>
            <a:chExt cx="261975" cy="275936"/>
          </a:xfrm>
        </p:grpSpPr>
        <p:sp>
          <p:nvSpPr>
            <p:cNvPr id="23024" name="Google Shape;23024;p7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5" name="Google Shape;23025;p7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6" name="Google Shape;23026;p7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27" name="Google Shape;23027;p71"/>
          <p:cNvGrpSpPr/>
          <p:nvPr/>
        </p:nvGrpSpPr>
        <p:grpSpPr>
          <a:xfrm rot="5543167" flipH="1">
            <a:off x="6139559" y="146161"/>
            <a:ext cx="347339" cy="365849"/>
            <a:chOff x="9310391" y="2486565"/>
            <a:chExt cx="261975" cy="275936"/>
          </a:xfrm>
        </p:grpSpPr>
        <p:sp>
          <p:nvSpPr>
            <p:cNvPr id="23028" name="Google Shape;23028;p7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9" name="Google Shape;23029;p7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0" name="Google Shape;23030;p7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31" name="Google Shape;23031;p71"/>
          <p:cNvGrpSpPr/>
          <p:nvPr/>
        </p:nvGrpSpPr>
        <p:grpSpPr>
          <a:xfrm rot="1677867" flipH="1">
            <a:off x="1653544" y="296320"/>
            <a:ext cx="347327" cy="365836"/>
            <a:chOff x="9310391" y="2486565"/>
            <a:chExt cx="261975" cy="275936"/>
          </a:xfrm>
        </p:grpSpPr>
        <p:sp>
          <p:nvSpPr>
            <p:cNvPr id="23032" name="Google Shape;23032;p7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3" name="Google Shape;23033;p7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4" name="Google Shape;23034;p7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35" name="Google Shape;23035;p71"/>
          <p:cNvGrpSpPr/>
          <p:nvPr/>
        </p:nvGrpSpPr>
        <p:grpSpPr>
          <a:xfrm>
            <a:off x="7386899" y="3728247"/>
            <a:ext cx="1588373" cy="1027083"/>
            <a:chOff x="3686901" y="3591190"/>
            <a:chExt cx="1770170" cy="1144637"/>
          </a:xfrm>
        </p:grpSpPr>
        <p:sp>
          <p:nvSpPr>
            <p:cNvPr id="23036" name="Google Shape;23036;p71"/>
            <p:cNvSpPr/>
            <p:nvPr/>
          </p:nvSpPr>
          <p:spPr>
            <a:xfrm>
              <a:off x="3686901" y="4614439"/>
              <a:ext cx="1624707" cy="121388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7" name="Google Shape;23037;p71"/>
            <p:cNvSpPr/>
            <p:nvPr/>
          </p:nvSpPr>
          <p:spPr>
            <a:xfrm>
              <a:off x="4547685" y="3855488"/>
              <a:ext cx="909386" cy="628168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8" name="Google Shape;23038;p71"/>
            <p:cNvSpPr/>
            <p:nvPr/>
          </p:nvSpPr>
          <p:spPr>
            <a:xfrm>
              <a:off x="4547685" y="3855488"/>
              <a:ext cx="839057" cy="628168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9" name="Google Shape;23039;p71"/>
            <p:cNvSpPr/>
            <p:nvPr/>
          </p:nvSpPr>
          <p:spPr>
            <a:xfrm>
              <a:off x="3774153" y="3591190"/>
              <a:ext cx="1442869" cy="1117928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0" name="Google Shape;23040;p71"/>
            <p:cNvSpPr/>
            <p:nvPr/>
          </p:nvSpPr>
          <p:spPr>
            <a:xfrm>
              <a:off x="3965678" y="3736739"/>
              <a:ext cx="1241664" cy="972379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1" name="Google Shape;23041;p71"/>
            <p:cNvSpPr/>
            <p:nvPr/>
          </p:nvSpPr>
          <p:spPr>
            <a:xfrm>
              <a:off x="3883316" y="3630023"/>
              <a:ext cx="1231882" cy="206194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2" name="Google Shape;23042;p71"/>
            <p:cNvSpPr/>
            <p:nvPr/>
          </p:nvSpPr>
          <p:spPr>
            <a:xfrm>
              <a:off x="3885664" y="3673648"/>
              <a:ext cx="128627" cy="123736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3" name="Google Shape;23043;p71"/>
            <p:cNvSpPr/>
            <p:nvPr/>
          </p:nvSpPr>
          <p:spPr>
            <a:xfrm>
              <a:off x="4986587" y="3668855"/>
              <a:ext cx="128627" cy="126181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44" name="Google Shape;23044;p71"/>
          <p:cNvGrpSpPr/>
          <p:nvPr/>
        </p:nvGrpSpPr>
        <p:grpSpPr>
          <a:xfrm>
            <a:off x="6729987" y="4061802"/>
            <a:ext cx="1103826" cy="832393"/>
            <a:chOff x="3693500" y="1118850"/>
            <a:chExt cx="535500" cy="403800"/>
          </a:xfrm>
        </p:grpSpPr>
        <p:sp>
          <p:nvSpPr>
            <p:cNvPr id="23045" name="Google Shape;23045;p71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6" name="Google Shape;23046;p71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7" name="Google Shape;23047;p71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8" name="Google Shape;23048;p71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9" name="Google Shape;23049;p71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0" name="Google Shape;23050;p71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1" name="Google Shape;23051;p71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2" name="Google Shape;23052;p71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3" name="Google Shape;23053;p71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4" name="Google Shape;23054;p71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5" name="Google Shape;23055;p71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6" name="Google Shape;23056;p71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7" name="Google Shape;23057;p71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8" name="Google Shape;23058;p71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9" name="Google Shape;23059;p71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0" name="Google Shape;23060;p71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1" name="Google Shape;23061;p71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2" name="Google Shape;23062;p71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3" name="Google Shape;23063;p71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4" name="Google Shape;23064;p71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5" name="Google Shape;23065;p71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6" name="Google Shape;23066;p71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7" name="Google Shape;23067;p71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8" name="Google Shape;23068;p71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9" name="Google Shape;23069;p71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0" name="Google Shape;23070;p71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1" name="Google Shape;23071;p71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2" name="Google Shape;23072;p71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3" name="Google Shape;23073;p71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4" name="Google Shape;23074;p71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5" name="Google Shape;23075;p71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6" name="Google Shape;23076;p71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7" name="Google Shape;23077;p71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8" name="Google Shape;23078;p71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9" name="Google Shape;23079;p71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0" name="Google Shape;23080;p71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1" name="Google Shape;23081;p71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2" name="Google Shape;23082;p71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3" name="Google Shape;23083;p71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4" name="Google Shape;23084;p71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5" name="Google Shape;23085;p71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6" name="Google Shape;23086;p71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7" name="Google Shape;23087;p71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8" name="Google Shape;23088;p71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9" name="Google Shape;23089;p71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0" name="Google Shape;23090;p71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1" name="Google Shape;23091;p71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2" name="Google Shape;23092;p71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3" name="Google Shape;23093;p71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4" name="Google Shape;23094;p71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5" name="Google Shape;23095;p71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6" name="Google Shape;23096;p71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7" name="Google Shape;23097;p71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8" name="Google Shape;23098;p71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9" name="Google Shape;23099;p71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0" name="Google Shape;23100;p71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1" name="Google Shape;23101;p71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2" name="Google Shape;23102;p71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3" name="Google Shape;23103;p71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4" name="Google Shape;23104;p71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5" name="Google Shape;23105;p71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6" name="Google Shape;23106;p71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7" name="Google Shape;23107;p71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8" name="Google Shape;23108;p71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9" name="Google Shape;23109;p71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0" name="Google Shape;23110;p71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3111" name="Google Shape;23111;p71"/>
          <p:cNvPicPr preferRelativeResize="0"/>
          <p:nvPr/>
        </p:nvPicPr>
        <p:blipFill>
          <a:blip r:embed="rId18">
            <a:alphaModFix amt="57000"/>
          </a:blip>
          <a:stretch>
            <a:fillRect/>
          </a:stretch>
        </p:blipFill>
        <p:spPr>
          <a:xfrm>
            <a:off x="7895261" y="3281613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112" name="Google Shape;23112;p71"/>
          <p:cNvGrpSpPr/>
          <p:nvPr/>
        </p:nvGrpSpPr>
        <p:grpSpPr>
          <a:xfrm>
            <a:off x="136411" y="4096052"/>
            <a:ext cx="763293" cy="763887"/>
            <a:chOff x="4408648" y="3039468"/>
            <a:chExt cx="841094" cy="841842"/>
          </a:xfrm>
        </p:grpSpPr>
        <p:sp>
          <p:nvSpPr>
            <p:cNvPr id="23113" name="Google Shape;23113;p71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4" name="Google Shape;23114;p71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5" name="Google Shape;23115;p71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6" name="Google Shape;23116;p71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7" name="Google Shape;23117;p71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8" name="Google Shape;23118;p71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9" name="Google Shape;23119;p71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0" name="Google Shape;23120;p71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1" name="Google Shape;23121;p71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2" name="Google Shape;23122;p71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3" name="Google Shape;23123;p71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4" name="Google Shape;23124;p71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5" name="Google Shape;23125;p71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6" name="Google Shape;23126;p71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7" name="Google Shape;23127;p71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8" name="Google Shape;23128;p71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9" name="Google Shape;23129;p71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0" name="Google Shape;23130;p71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1" name="Google Shape;23131;p71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132" name="Google Shape;23132;p71"/>
          <p:cNvSpPr txBox="1">
            <a:spLocks noGrp="1"/>
          </p:cNvSpPr>
          <p:nvPr>
            <p:ph type="subTitle" idx="2"/>
          </p:nvPr>
        </p:nvSpPr>
        <p:spPr>
          <a:xfrm>
            <a:off x="4572000" y="1479750"/>
            <a:ext cx="3672300" cy="300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100"/>
              <a:buFont typeface="Arial"/>
              <a:buNone/>
            </a:pPr>
            <a:r>
              <a:rPr lang="en" b="1">
                <a:latin typeface="El Messiri"/>
                <a:ea typeface="El Messiri"/>
                <a:cs typeface="El Messiri"/>
                <a:sym typeface="El Messiri"/>
              </a:rPr>
              <a:t>Photos</a:t>
            </a:r>
            <a:endParaRPr b="1">
              <a:latin typeface="El Messiri"/>
              <a:ea typeface="El Messiri"/>
              <a:cs typeface="El Messiri"/>
              <a:sym typeface="El Messiri"/>
            </a:endParaRPr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19"/>
              </a:rPr>
              <a:t>Woman with bouquet of flowers</a:t>
            </a:r>
            <a:endParaRPr sz="1100"/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20"/>
              </a:rPr>
              <a:t>Portrait of young woman posing confidently outdoors with flowers</a:t>
            </a:r>
            <a:endParaRPr sz="1100"/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21"/>
              </a:rPr>
              <a:t>Medium shot woman posing with flowers</a:t>
            </a:r>
            <a:endParaRPr sz="1100"/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22"/>
              </a:rPr>
              <a:t>Beautiful arrangement of flowers for a birthday girl</a:t>
            </a:r>
            <a:endParaRPr sz="1100"/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23"/>
              </a:rPr>
              <a:t>Medium shot woman holding flowers</a:t>
            </a:r>
            <a:endParaRPr sz="11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1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100"/>
              <a:buFont typeface="Arial"/>
              <a:buNone/>
            </a:pPr>
            <a:r>
              <a:rPr lang="en" b="1">
                <a:latin typeface="El Messiri"/>
                <a:ea typeface="El Messiri"/>
                <a:cs typeface="El Messiri"/>
                <a:sym typeface="El Messiri"/>
              </a:rPr>
              <a:t>Icons</a:t>
            </a:r>
            <a:endParaRPr b="1">
              <a:latin typeface="El Messiri"/>
              <a:ea typeface="El Messiri"/>
              <a:cs typeface="El Messiri"/>
              <a:sym typeface="El Messiri"/>
            </a:endParaRPr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>
                <a:solidFill>
                  <a:schemeClr val="hlink"/>
                </a:solidFill>
                <a:uFill>
                  <a:noFill/>
                </a:uFill>
                <a:hlinkClick r:id="rId24"/>
              </a:rPr>
              <a:t>Icon Pack: In the Village</a:t>
            </a:r>
            <a:r>
              <a:rPr lang="en" sz="1100"/>
              <a:t> </a:t>
            </a:r>
            <a:endParaRPr sz="11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08" name="Google Shape;16008;p53"/>
          <p:cNvSpPr txBox="1">
            <a:spLocks noGrp="1"/>
          </p:cNvSpPr>
          <p:nvPr>
            <p:ph type="title" idx="8"/>
          </p:nvPr>
        </p:nvSpPr>
        <p:spPr>
          <a:xfrm>
            <a:off x="707434" y="1011828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/>
              <a:t>Chủ đề 3: </a:t>
            </a:r>
            <a:br>
              <a:rPr lang="en" sz="4000" dirty="0"/>
            </a:br>
            <a:r>
              <a:rPr lang="en" sz="4000" dirty="0"/>
              <a:t>Thiên nhiên và bầu trời</a:t>
            </a:r>
            <a:endParaRPr sz="4000" dirty="0"/>
          </a:p>
        </p:txBody>
      </p:sp>
      <p:grpSp>
        <p:nvGrpSpPr>
          <p:cNvPr id="16010" name="Google Shape;16010;p53"/>
          <p:cNvGrpSpPr/>
          <p:nvPr/>
        </p:nvGrpSpPr>
        <p:grpSpPr>
          <a:xfrm rot="5400000">
            <a:off x="835906" y="3562987"/>
            <a:ext cx="554364" cy="1854768"/>
            <a:chOff x="7375795" y="2728743"/>
            <a:chExt cx="291249" cy="974399"/>
          </a:xfrm>
        </p:grpSpPr>
        <p:sp>
          <p:nvSpPr>
            <p:cNvPr id="16011" name="Google Shape;16011;p53"/>
            <p:cNvSpPr/>
            <p:nvPr/>
          </p:nvSpPr>
          <p:spPr>
            <a:xfrm>
              <a:off x="7518259" y="3067758"/>
              <a:ext cx="84227" cy="91285"/>
            </a:xfrm>
            <a:custGeom>
              <a:avLst/>
              <a:gdLst/>
              <a:ahLst/>
              <a:cxnLst/>
              <a:rect l="l" t="t" r="r" b="b"/>
              <a:pathLst>
                <a:path w="2518" h="2729" extrusionOk="0">
                  <a:moveTo>
                    <a:pt x="1339" y="0"/>
                  </a:moveTo>
                  <a:cubicBezTo>
                    <a:pt x="1223" y="0"/>
                    <a:pt x="1108" y="11"/>
                    <a:pt x="1001" y="24"/>
                  </a:cubicBezTo>
                  <a:cubicBezTo>
                    <a:pt x="634" y="79"/>
                    <a:pt x="306" y="305"/>
                    <a:pt x="142" y="626"/>
                  </a:cubicBezTo>
                  <a:cubicBezTo>
                    <a:pt x="9" y="899"/>
                    <a:pt x="1" y="1212"/>
                    <a:pt x="32" y="1517"/>
                  </a:cubicBezTo>
                  <a:cubicBezTo>
                    <a:pt x="71" y="1892"/>
                    <a:pt x="181" y="2282"/>
                    <a:pt x="454" y="2532"/>
                  </a:cubicBezTo>
                  <a:cubicBezTo>
                    <a:pt x="517" y="2595"/>
                    <a:pt x="587" y="2642"/>
                    <a:pt x="673" y="2650"/>
                  </a:cubicBezTo>
                  <a:cubicBezTo>
                    <a:pt x="679" y="2650"/>
                    <a:pt x="685" y="2650"/>
                    <a:pt x="691" y="2650"/>
                  </a:cubicBezTo>
                  <a:cubicBezTo>
                    <a:pt x="778" y="2650"/>
                    <a:pt x="860" y="2597"/>
                    <a:pt x="860" y="2517"/>
                  </a:cubicBezTo>
                  <a:cubicBezTo>
                    <a:pt x="1069" y="2651"/>
                    <a:pt x="1307" y="2728"/>
                    <a:pt x="1552" y="2728"/>
                  </a:cubicBezTo>
                  <a:cubicBezTo>
                    <a:pt x="1564" y="2728"/>
                    <a:pt x="1575" y="2728"/>
                    <a:pt x="1587" y="2728"/>
                  </a:cubicBezTo>
                  <a:cubicBezTo>
                    <a:pt x="1743" y="2415"/>
                    <a:pt x="1775" y="2048"/>
                    <a:pt x="1673" y="1704"/>
                  </a:cubicBezTo>
                  <a:lnTo>
                    <a:pt x="1673" y="1704"/>
                  </a:lnTo>
                  <a:cubicBezTo>
                    <a:pt x="1776" y="1725"/>
                    <a:pt x="1881" y="1736"/>
                    <a:pt x="1985" y="1736"/>
                  </a:cubicBezTo>
                  <a:cubicBezTo>
                    <a:pt x="2148" y="1736"/>
                    <a:pt x="2310" y="1710"/>
                    <a:pt x="2462" y="1657"/>
                  </a:cubicBezTo>
                  <a:cubicBezTo>
                    <a:pt x="2517" y="1196"/>
                    <a:pt x="2384" y="727"/>
                    <a:pt x="2134" y="352"/>
                  </a:cubicBezTo>
                  <a:cubicBezTo>
                    <a:pt x="1943" y="71"/>
                    <a:pt x="1638" y="0"/>
                    <a:pt x="1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2" name="Google Shape;16012;p53"/>
            <p:cNvSpPr/>
            <p:nvPr/>
          </p:nvSpPr>
          <p:spPr>
            <a:xfrm>
              <a:off x="7449519" y="2770388"/>
              <a:ext cx="71918" cy="87505"/>
            </a:xfrm>
            <a:custGeom>
              <a:avLst/>
              <a:gdLst/>
              <a:ahLst/>
              <a:cxnLst/>
              <a:rect l="l" t="t" r="r" b="b"/>
              <a:pathLst>
                <a:path w="2150" h="2616" extrusionOk="0">
                  <a:moveTo>
                    <a:pt x="874" y="0"/>
                  </a:moveTo>
                  <a:cubicBezTo>
                    <a:pt x="825" y="0"/>
                    <a:pt x="776" y="2"/>
                    <a:pt x="727" y="6"/>
                  </a:cubicBezTo>
                  <a:cubicBezTo>
                    <a:pt x="743" y="60"/>
                    <a:pt x="759" y="115"/>
                    <a:pt x="782" y="170"/>
                  </a:cubicBezTo>
                  <a:cubicBezTo>
                    <a:pt x="634" y="178"/>
                    <a:pt x="477" y="240"/>
                    <a:pt x="368" y="349"/>
                  </a:cubicBezTo>
                  <a:cubicBezTo>
                    <a:pt x="391" y="576"/>
                    <a:pt x="454" y="818"/>
                    <a:pt x="563" y="1021"/>
                  </a:cubicBezTo>
                  <a:cubicBezTo>
                    <a:pt x="321" y="1084"/>
                    <a:pt x="94" y="1264"/>
                    <a:pt x="1" y="1506"/>
                  </a:cubicBezTo>
                  <a:cubicBezTo>
                    <a:pt x="48" y="1662"/>
                    <a:pt x="134" y="1811"/>
                    <a:pt x="259" y="1920"/>
                  </a:cubicBezTo>
                  <a:cubicBezTo>
                    <a:pt x="118" y="2014"/>
                    <a:pt x="24" y="2178"/>
                    <a:pt x="55" y="2389"/>
                  </a:cubicBezTo>
                  <a:cubicBezTo>
                    <a:pt x="141" y="2498"/>
                    <a:pt x="274" y="2553"/>
                    <a:pt x="399" y="2584"/>
                  </a:cubicBezTo>
                  <a:cubicBezTo>
                    <a:pt x="532" y="2616"/>
                    <a:pt x="673" y="2616"/>
                    <a:pt x="806" y="2616"/>
                  </a:cubicBezTo>
                  <a:cubicBezTo>
                    <a:pt x="1017" y="2616"/>
                    <a:pt x="1220" y="2600"/>
                    <a:pt x="1392" y="2514"/>
                  </a:cubicBezTo>
                  <a:cubicBezTo>
                    <a:pt x="1579" y="2428"/>
                    <a:pt x="1728" y="2248"/>
                    <a:pt x="1720" y="2045"/>
                  </a:cubicBezTo>
                  <a:lnTo>
                    <a:pt x="2150" y="474"/>
                  </a:lnTo>
                  <a:cubicBezTo>
                    <a:pt x="1803" y="170"/>
                    <a:pt x="1346" y="0"/>
                    <a:pt x="8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3" name="Google Shape;16013;p53"/>
            <p:cNvSpPr/>
            <p:nvPr/>
          </p:nvSpPr>
          <p:spPr>
            <a:xfrm>
              <a:off x="7383656" y="2834712"/>
              <a:ext cx="81049" cy="94028"/>
            </a:xfrm>
            <a:custGeom>
              <a:avLst/>
              <a:gdLst/>
              <a:ahLst/>
              <a:cxnLst/>
              <a:rect l="l" t="t" r="r" b="b"/>
              <a:pathLst>
                <a:path w="2423" h="2811" extrusionOk="0">
                  <a:moveTo>
                    <a:pt x="1151" y="0"/>
                  </a:moveTo>
                  <a:cubicBezTo>
                    <a:pt x="828" y="0"/>
                    <a:pt x="506" y="115"/>
                    <a:pt x="266" y="341"/>
                  </a:cubicBezTo>
                  <a:cubicBezTo>
                    <a:pt x="305" y="536"/>
                    <a:pt x="415" y="716"/>
                    <a:pt x="571" y="849"/>
                  </a:cubicBezTo>
                  <a:cubicBezTo>
                    <a:pt x="297" y="982"/>
                    <a:pt x="79" y="1247"/>
                    <a:pt x="0" y="1552"/>
                  </a:cubicBezTo>
                  <a:cubicBezTo>
                    <a:pt x="110" y="1763"/>
                    <a:pt x="290" y="1943"/>
                    <a:pt x="501" y="2037"/>
                  </a:cubicBezTo>
                  <a:cubicBezTo>
                    <a:pt x="383" y="2162"/>
                    <a:pt x="313" y="2341"/>
                    <a:pt x="336" y="2506"/>
                  </a:cubicBezTo>
                  <a:cubicBezTo>
                    <a:pt x="555" y="2693"/>
                    <a:pt x="852" y="2802"/>
                    <a:pt x="1141" y="2810"/>
                  </a:cubicBezTo>
                  <a:cubicBezTo>
                    <a:pt x="1155" y="2811"/>
                    <a:pt x="1168" y="2811"/>
                    <a:pt x="1182" y="2811"/>
                  </a:cubicBezTo>
                  <a:cubicBezTo>
                    <a:pt x="1464" y="2811"/>
                    <a:pt x="1739" y="2733"/>
                    <a:pt x="1977" y="2576"/>
                  </a:cubicBezTo>
                  <a:cubicBezTo>
                    <a:pt x="2118" y="2474"/>
                    <a:pt x="2251" y="2349"/>
                    <a:pt x="2329" y="2193"/>
                  </a:cubicBezTo>
                  <a:cubicBezTo>
                    <a:pt x="2407" y="2037"/>
                    <a:pt x="2423" y="1841"/>
                    <a:pt x="2353" y="1685"/>
                  </a:cubicBezTo>
                  <a:lnTo>
                    <a:pt x="1774" y="153"/>
                  </a:lnTo>
                  <a:cubicBezTo>
                    <a:pt x="1581" y="51"/>
                    <a:pt x="1366" y="0"/>
                    <a:pt x="1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53"/>
            <p:cNvSpPr/>
            <p:nvPr/>
          </p:nvSpPr>
          <p:spPr>
            <a:xfrm>
              <a:off x="7464170" y="2773900"/>
              <a:ext cx="74794" cy="89144"/>
            </a:xfrm>
            <a:custGeom>
              <a:avLst/>
              <a:gdLst/>
              <a:ahLst/>
              <a:cxnLst/>
              <a:rect l="l" t="t" r="r" b="b"/>
              <a:pathLst>
                <a:path w="2236" h="2665" extrusionOk="0">
                  <a:moveTo>
                    <a:pt x="961" y="0"/>
                  </a:moveTo>
                  <a:cubicBezTo>
                    <a:pt x="700" y="0"/>
                    <a:pt x="443" y="106"/>
                    <a:pt x="289" y="330"/>
                  </a:cubicBezTo>
                  <a:cubicBezTo>
                    <a:pt x="313" y="643"/>
                    <a:pt x="438" y="948"/>
                    <a:pt x="641" y="1206"/>
                  </a:cubicBezTo>
                  <a:cubicBezTo>
                    <a:pt x="352" y="1307"/>
                    <a:pt x="110" y="1534"/>
                    <a:pt x="0" y="1815"/>
                  </a:cubicBezTo>
                  <a:cubicBezTo>
                    <a:pt x="78" y="1971"/>
                    <a:pt x="203" y="2096"/>
                    <a:pt x="360" y="2182"/>
                  </a:cubicBezTo>
                  <a:cubicBezTo>
                    <a:pt x="211" y="2300"/>
                    <a:pt x="133" y="2518"/>
                    <a:pt x="157" y="2651"/>
                  </a:cubicBezTo>
                  <a:cubicBezTo>
                    <a:pt x="244" y="2660"/>
                    <a:pt x="331" y="2665"/>
                    <a:pt x="419" y="2665"/>
                  </a:cubicBezTo>
                  <a:cubicBezTo>
                    <a:pt x="1016" y="2665"/>
                    <a:pt x="1628" y="2449"/>
                    <a:pt x="2227" y="1925"/>
                  </a:cubicBezTo>
                  <a:cubicBezTo>
                    <a:pt x="2235" y="1549"/>
                    <a:pt x="2196" y="1167"/>
                    <a:pt x="2048" y="831"/>
                  </a:cubicBezTo>
                  <a:cubicBezTo>
                    <a:pt x="1907" y="487"/>
                    <a:pt x="1641" y="182"/>
                    <a:pt x="1290" y="57"/>
                  </a:cubicBezTo>
                  <a:cubicBezTo>
                    <a:pt x="1184" y="20"/>
                    <a:pt x="1072" y="0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5" name="Google Shape;16015;p53"/>
            <p:cNvSpPr/>
            <p:nvPr/>
          </p:nvSpPr>
          <p:spPr>
            <a:xfrm>
              <a:off x="7401953" y="2835381"/>
              <a:ext cx="87070" cy="94730"/>
            </a:xfrm>
            <a:custGeom>
              <a:avLst/>
              <a:gdLst/>
              <a:ahLst/>
              <a:cxnLst/>
              <a:rect l="l" t="t" r="r" b="b"/>
              <a:pathLst>
                <a:path w="2603" h="2832" extrusionOk="0">
                  <a:moveTo>
                    <a:pt x="821" y="1"/>
                  </a:moveTo>
                  <a:cubicBezTo>
                    <a:pt x="485" y="63"/>
                    <a:pt x="180" y="274"/>
                    <a:pt x="0" y="571"/>
                  </a:cubicBezTo>
                  <a:cubicBezTo>
                    <a:pt x="71" y="946"/>
                    <a:pt x="329" y="1298"/>
                    <a:pt x="774" y="1509"/>
                  </a:cubicBezTo>
                  <a:cubicBezTo>
                    <a:pt x="391" y="1751"/>
                    <a:pt x="180" y="2235"/>
                    <a:pt x="266" y="2673"/>
                  </a:cubicBezTo>
                  <a:cubicBezTo>
                    <a:pt x="447" y="2780"/>
                    <a:pt x="658" y="2832"/>
                    <a:pt x="870" y="2832"/>
                  </a:cubicBezTo>
                  <a:cubicBezTo>
                    <a:pt x="969" y="2832"/>
                    <a:pt x="1068" y="2820"/>
                    <a:pt x="1165" y="2798"/>
                  </a:cubicBezTo>
                  <a:cubicBezTo>
                    <a:pt x="1470" y="2728"/>
                    <a:pt x="1751" y="2572"/>
                    <a:pt x="1993" y="2392"/>
                  </a:cubicBezTo>
                  <a:cubicBezTo>
                    <a:pt x="2165" y="2259"/>
                    <a:pt x="2314" y="2118"/>
                    <a:pt x="2423" y="1939"/>
                  </a:cubicBezTo>
                  <a:cubicBezTo>
                    <a:pt x="2532" y="1759"/>
                    <a:pt x="2603" y="1548"/>
                    <a:pt x="2564" y="1345"/>
                  </a:cubicBezTo>
                  <a:cubicBezTo>
                    <a:pt x="2524" y="1118"/>
                    <a:pt x="2384" y="915"/>
                    <a:pt x="2220" y="743"/>
                  </a:cubicBezTo>
                  <a:cubicBezTo>
                    <a:pt x="1837" y="352"/>
                    <a:pt x="1345" y="94"/>
                    <a:pt x="8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6" name="Google Shape;16016;p53"/>
            <p:cNvSpPr/>
            <p:nvPr/>
          </p:nvSpPr>
          <p:spPr>
            <a:xfrm>
              <a:off x="7381549" y="3095722"/>
              <a:ext cx="61749" cy="60411"/>
            </a:xfrm>
            <a:custGeom>
              <a:avLst/>
              <a:gdLst/>
              <a:ahLst/>
              <a:cxnLst/>
              <a:rect l="l" t="t" r="r" b="b"/>
              <a:pathLst>
                <a:path w="1846" h="1806" extrusionOk="0">
                  <a:moveTo>
                    <a:pt x="837" y="1"/>
                  </a:moveTo>
                  <a:lnTo>
                    <a:pt x="79" y="516"/>
                  </a:lnTo>
                  <a:cubicBezTo>
                    <a:pt x="1" y="720"/>
                    <a:pt x="1" y="946"/>
                    <a:pt x="87" y="1149"/>
                  </a:cubicBezTo>
                  <a:cubicBezTo>
                    <a:pt x="135" y="1157"/>
                    <a:pt x="182" y="1161"/>
                    <a:pt x="228" y="1161"/>
                  </a:cubicBezTo>
                  <a:cubicBezTo>
                    <a:pt x="364" y="1161"/>
                    <a:pt x="494" y="1128"/>
                    <a:pt x="610" y="1063"/>
                  </a:cubicBezTo>
                  <a:lnTo>
                    <a:pt x="610" y="1063"/>
                  </a:lnTo>
                  <a:cubicBezTo>
                    <a:pt x="564" y="1298"/>
                    <a:pt x="634" y="1548"/>
                    <a:pt x="806" y="1728"/>
                  </a:cubicBezTo>
                  <a:cubicBezTo>
                    <a:pt x="868" y="1748"/>
                    <a:pt x="932" y="1758"/>
                    <a:pt x="996" y="1758"/>
                  </a:cubicBezTo>
                  <a:cubicBezTo>
                    <a:pt x="1148" y="1758"/>
                    <a:pt x="1297" y="1702"/>
                    <a:pt x="1408" y="1603"/>
                  </a:cubicBezTo>
                  <a:cubicBezTo>
                    <a:pt x="1408" y="1681"/>
                    <a:pt x="1423" y="1759"/>
                    <a:pt x="1470" y="1806"/>
                  </a:cubicBezTo>
                  <a:cubicBezTo>
                    <a:pt x="1673" y="1626"/>
                    <a:pt x="1806" y="1368"/>
                    <a:pt x="1822" y="1095"/>
                  </a:cubicBezTo>
                  <a:cubicBezTo>
                    <a:pt x="1845" y="821"/>
                    <a:pt x="1744" y="548"/>
                    <a:pt x="1556" y="337"/>
                  </a:cubicBezTo>
                  <a:cubicBezTo>
                    <a:pt x="1376" y="134"/>
                    <a:pt x="1111" y="9"/>
                    <a:pt x="8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7" name="Google Shape;16017;p53"/>
            <p:cNvSpPr/>
            <p:nvPr/>
          </p:nvSpPr>
          <p:spPr>
            <a:xfrm>
              <a:off x="7375795" y="2951185"/>
              <a:ext cx="65930" cy="85967"/>
            </a:xfrm>
            <a:custGeom>
              <a:avLst/>
              <a:gdLst/>
              <a:ahLst/>
              <a:cxnLst/>
              <a:rect l="l" t="t" r="r" b="b"/>
              <a:pathLst>
                <a:path w="1971" h="2570" extrusionOk="0">
                  <a:moveTo>
                    <a:pt x="579" y="0"/>
                  </a:moveTo>
                  <a:cubicBezTo>
                    <a:pt x="235" y="196"/>
                    <a:pt x="17" y="586"/>
                    <a:pt x="1" y="985"/>
                  </a:cubicBezTo>
                  <a:cubicBezTo>
                    <a:pt x="149" y="1141"/>
                    <a:pt x="337" y="1251"/>
                    <a:pt x="540" y="1298"/>
                  </a:cubicBezTo>
                  <a:cubicBezTo>
                    <a:pt x="235" y="1587"/>
                    <a:pt x="118" y="2040"/>
                    <a:pt x="267" y="2446"/>
                  </a:cubicBezTo>
                  <a:cubicBezTo>
                    <a:pt x="490" y="2527"/>
                    <a:pt x="730" y="2569"/>
                    <a:pt x="962" y="2569"/>
                  </a:cubicBezTo>
                  <a:cubicBezTo>
                    <a:pt x="1088" y="2569"/>
                    <a:pt x="1212" y="2557"/>
                    <a:pt x="1329" y="2532"/>
                  </a:cubicBezTo>
                  <a:cubicBezTo>
                    <a:pt x="1486" y="2454"/>
                    <a:pt x="1619" y="2298"/>
                    <a:pt x="1697" y="2141"/>
                  </a:cubicBezTo>
                  <a:cubicBezTo>
                    <a:pt x="1775" y="1985"/>
                    <a:pt x="1822" y="1798"/>
                    <a:pt x="1861" y="1618"/>
                  </a:cubicBezTo>
                  <a:cubicBezTo>
                    <a:pt x="1908" y="1415"/>
                    <a:pt x="1970" y="1212"/>
                    <a:pt x="1955" y="1001"/>
                  </a:cubicBezTo>
                  <a:cubicBezTo>
                    <a:pt x="1947" y="782"/>
                    <a:pt x="1876" y="571"/>
                    <a:pt x="1712" y="430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8" name="Google Shape;16018;p53"/>
            <p:cNvSpPr/>
            <p:nvPr/>
          </p:nvSpPr>
          <p:spPr>
            <a:xfrm>
              <a:off x="7426004" y="3050498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9" name="Google Shape;16019;p53"/>
            <p:cNvSpPr/>
            <p:nvPr/>
          </p:nvSpPr>
          <p:spPr>
            <a:xfrm>
              <a:off x="7432794" y="312081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0" name="Google Shape;16020;p53"/>
            <p:cNvSpPr/>
            <p:nvPr/>
          </p:nvSpPr>
          <p:spPr>
            <a:xfrm>
              <a:off x="7379207" y="3057355"/>
              <a:ext cx="95199" cy="99045"/>
            </a:xfrm>
            <a:custGeom>
              <a:avLst/>
              <a:gdLst/>
              <a:ahLst/>
              <a:cxnLst/>
              <a:rect l="l" t="t" r="r" b="b"/>
              <a:pathLst>
                <a:path w="2846" h="2961" extrusionOk="0">
                  <a:moveTo>
                    <a:pt x="1476" y="1"/>
                  </a:moveTo>
                  <a:cubicBezTo>
                    <a:pt x="1398" y="1"/>
                    <a:pt x="1320" y="8"/>
                    <a:pt x="1243" y="22"/>
                  </a:cubicBezTo>
                  <a:cubicBezTo>
                    <a:pt x="868" y="93"/>
                    <a:pt x="524" y="312"/>
                    <a:pt x="313" y="624"/>
                  </a:cubicBezTo>
                  <a:cubicBezTo>
                    <a:pt x="94" y="937"/>
                    <a:pt x="1" y="1327"/>
                    <a:pt x="40" y="1703"/>
                  </a:cubicBezTo>
                  <a:cubicBezTo>
                    <a:pt x="153" y="1745"/>
                    <a:pt x="278" y="1767"/>
                    <a:pt x="404" y="1767"/>
                  </a:cubicBezTo>
                  <a:cubicBezTo>
                    <a:pt x="557" y="1767"/>
                    <a:pt x="711" y="1735"/>
                    <a:pt x="852" y="1671"/>
                  </a:cubicBezTo>
                  <a:lnTo>
                    <a:pt x="852" y="1671"/>
                  </a:lnTo>
                  <a:cubicBezTo>
                    <a:pt x="751" y="2015"/>
                    <a:pt x="829" y="2398"/>
                    <a:pt x="1048" y="2679"/>
                  </a:cubicBezTo>
                  <a:cubicBezTo>
                    <a:pt x="1097" y="2689"/>
                    <a:pt x="1146" y="2694"/>
                    <a:pt x="1195" y="2694"/>
                  </a:cubicBezTo>
                  <a:cubicBezTo>
                    <a:pt x="1342" y="2694"/>
                    <a:pt x="1485" y="2650"/>
                    <a:pt x="1603" y="2562"/>
                  </a:cubicBezTo>
                  <a:lnTo>
                    <a:pt x="1603" y="2562"/>
                  </a:lnTo>
                  <a:cubicBezTo>
                    <a:pt x="1532" y="2679"/>
                    <a:pt x="1501" y="2812"/>
                    <a:pt x="1524" y="2961"/>
                  </a:cubicBezTo>
                  <a:cubicBezTo>
                    <a:pt x="1892" y="2804"/>
                    <a:pt x="2236" y="2570"/>
                    <a:pt x="2470" y="2250"/>
                  </a:cubicBezTo>
                  <a:cubicBezTo>
                    <a:pt x="2712" y="1929"/>
                    <a:pt x="2845" y="1515"/>
                    <a:pt x="2783" y="1116"/>
                  </a:cubicBezTo>
                  <a:cubicBezTo>
                    <a:pt x="2740" y="807"/>
                    <a:pt x="2575" y="511"/>
                    <a:pt x="2331" y="322"/>
                  </a:cubicBezTo>
                  <a:lnTo>
                    <a:pt x="2331" y="322"/>
                  </a:lnTo>
                  <a:cubicBezTo>
                    <a:pt x="2323" y="313"/>
                    <a:pt x="2314" y="304"/>
                    <a:pt x="2306" y="296"/>
                  </a:cubicBezTo>
                  <a:cubicBezTo>
                    <a:pt x="2071" y="104"/>
                    <a:pt x="1772" y="1"/>
                    <a:pt x="14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1" name="Google Shape;16021;p53"/>
            <p:cNvSpPr/>
            <p:nvPr/>
          </p:nvSpPr>
          <p:spPr>
            <a:xfrm>
              <a:off x="7382084" y="2937504"/>
              <a:ext cx="83692" cy="106505"/>
            </a:xfrm>
            <a:custGeom>
              <a:avLst/>
              <a:gdLst/>
              <a:ahLst/>
              <a:cxnLst/>
              <a:rect l="l" t="t" r="r" b="b"/>
              <a:pathLst>
                <a:path w="2502" h="3184" extrusionOk="0">
                  <a:moveTo>
                    <a:pt x="602" y="1"/>
                  </a:moveTo>
                  <a:cubicBezTo>
                    <a:pt x="522" y="1"/>
                    <a:pt x="442" y="8"/>
                    <a:pt x="360" y="26"/>
                  </a:cubicBezTo>
                  <a:cubicBezTo>
                    <a:pt x="227" y="58"/>
                    <a:pt x="94" y="128"/>
                    <a:pt x="1" y="230"/>
                  </a:cubicBezTo>
                  <a:cubicBezTo>
                    <a:pt x="24" y="425"/>
                    <a:pt x="118" y="620"/>
                    <a:pt x="274" y="753"/>
                  </a:cubicBezTo>
                  <a:cubicBezTo>
                    <a:pt x="404" y="863"/>
                    <a:pt x="576" y="925"/>
                    <a:pt x="779" y="925"/>
                  </a:cubicBezTo>
                  <a:cubicBezTo>
                    <a:pt x="820" y="925"/>
                    <a:pt x="863" y="923"/>
                    <a:pt x="907" y="917"/>
                  </a:cubicBezTo>
                  <a:lnTo>
                    <a:pt x="907" y="917"/>
                  </a:lnTo>
                  <a:cubicBezTo>
                    <a:pt x="634" y="1183"/>
                    <a:pt x="438" y="1535"/>
                    <a:pt x="352" y="1894"/>
                  </a:cubicBezTo>
                  <a:cubicBezTo>
                    <a:pt x="516" y="2121"/>
                    <a:pt x="774" y="2277"/>
                    <a:pt x="1048" y="2332"/>
                  </a:cubicBezTo>
                  <a:cubicBezTo>
                    <a:pt x="954" y="2605"/>
                    <a:pt x="946" y="2910"/>
                    <a:pt x="1016" y="3183"/>
                  </a:cubicBezTo>
                  <a:cubicBezTo>
                    <a:pt x="1485" y="2996"/>
                    <a:pt x="1899" y="2660"/>
                    <a:pt x="2173" y="2238"/>
                  </a:cubicBezTo>
                  <a:cubicBezTo>
                    <a:pt x="2368" y="1933"/>
                    <a:pt x="2501" y="1566"/>
                    <a:pt x="2454" y="1199"/>
                  </a:cubicBezTo>
                  <a:cubicBezTo>
                    <a:pt x="2392" y="831"/>
                    <a:pt x="2150" y="519"/>
                    <a:pt x="1837" y="308"/>
                  </a:cubicBezTo>
                  <a:cubicBezTo>
                    <a:pt x="1524" y="112"/>
                    <a:pt x="1141" y="26"/>
                    <a:pt x="774" y="11"/>
                  </a:cubicBezTo>
                  <a:cubicBezTo>
                    <a:pt x="716" y="4"/>
                    <a:pt x="659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2" name="Google Shape;16022;p53"/>
            <p:cNvSpPr/>
            <p:nvPr/>
          </p:nvSpPr>
          <p:spPr>
            <a:xfrm>
              <a:off x="7523510" y="2728743"/>
              <a:ext cx="75564" cy="59574"/>
            </a:xfrm>
            <a:custGeom>
              <a:avLst/>
              <a:gdLst/>
              <a:ahLst/>
              <a:cxnLst/>
              <a:rect l="l" t="t" r="r" b="b"/>
              <a:pathLst>
                <a:path w="2259" h="1781" extrusionOk="0">
                  <a:moveTo>
                    <a:pt x="1594" y="0"/>
                  </a:moveTo>
                  <a:cubicBezTo>
                    <a:pt x="1344" y="110"/>
                    <a:pt x="1118" y="305"/>
                    <a:pt x="993" y="555"/>
                  </a:cubicBezTo>
                  <a:cubicBezTo>
                    <a:pt x="821" y="352"/>
                    <a:pt x="578" y="235"/>
                    <a:pt x="336" y="203"/>
                  </a:cubicBezTo>
                  <a:cubicBezTo>
                    <a:pt x="156" y="407"/>
                    <a:pt x="39" y="672"/>
                    <a:pt x="0" y="954"/>
                  </a:cubicBezTo>
                  <a:cubicBezTo>
                    <a:pt x="211" y="1446"/>
                    <a:pt x="492" y="1673"/>
                    <a:pt x="821" y="1759"/>
                  </a:cubicBezTo>
                  <a:cubicBezTo>
                    <a:pt x="891" y="1774"/>
                    <a:pt x="962" y="1781"/>
                    <a:pt x="1033" y="1781"/>
                  </a:cubicBezTo>
                  <a:cubicBezTo>
                    <a:pt x="1290" y="1781"/>
                    <a:pt x="1542" y="1685"/>
                    <a:pt x="1751" y="1532"/>
                  </a:cubicBezTo>
                  <a:cubicBezTo>
                    <a:pt x="2016" y="1329"/>
                    <a:pt x="2188" y="1024"/>
                    <a:pt x="2259" y="704"/>
                  </a:cubicBezTo>
                  <a:cubicBezTo>
                    <a:pt x="2149" y="368"/>
                    <a:pt x="1907" y="118"/>
                    <a:pt x="15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53"/>
            <p:cNvSpPr/>
            <p:nvPr/>
          </p:nvSpPr>
          <p:spPr>
            <a:xfrm>
              <a:off x="7499962" y="3056151"/>
              <a:ext cx="101989" cy="101554"/>
            </a:xfrm>
            <a:custGeom>
              <a:avLst/>
              <a:gdLst/>
              <a:ahLst/>
              <a:cxnLst/>
              <a:rect l="l" t="t" r="r" b="b"/>
              <a:pathLst>
                <a:path w="3049" h="3036" extrusionOk="0">
                  <a:moveTo>
                    <a:pt x="1125" y="1"/>
                  </a:moveTo>
                  <a:cubicBezTo>
                    <a:pt x="848" y="1"/>
                    <a:pt x="557" y="66"/>
                    <a:pt x="384" y="332"/>
                  </a:cubicBezTo>
                  <a:cubicBezTo>
                    <a:pt x="87" y="777"/>
                    <a:pt x="1" y="1363"/>
                    <a:pt x="157" y="1871"/>
                  </a:cubicBezTo>
                  <a:cubicBezTo>
                    <a:pt x="313" y="2395"/>
                    <a:pt x="704" y="2833"/>
                    <a:pt x="1212" y="3036"/>
                  </a:cubicBezTo>
                  <a:cubicBezTo>
                    <a:pt x="1392" y="2723"/>
                    <a:pt x="1439" y="2340"/>
                    <a:pt x="1337" y="1996"/>
                  </a:cubicBezTo>
                  <a:lnTo>
                    <a:pt x="1337" y="1996"/>
                  </a:lnTo>
                  <a:cubicBezTo>
                    <a:pt x="1451" y="2043"/>
                    <a:pt x="1571" y="2064"/>
                    <a:pt x="1690" y="2064"/>
                  </a:cubicBezTo>
                  <a:cubicBezTo>
                    <a:pt x="1835" y="2064"/>
                    <a:pt x="1978" y="2033"/>
                    <a:pt x="2111" y="1973"/>
                  </a:cubicBezTo>
                  <a:cubicBezTo>
                    <a:pt x="2150" y="1660"/>
                    <a:pt x="2134" y="1348"/>
                    <a:pt x="2033" y="1043"/>
                  </a:cubicBezTo>
                  <a:lnTo>
                    <a:pt x="2033" y="1043"/>
                  </a:lnTo>
                  <a:cubicBezTo>
                    <a:pt x="2154" y="1128"/>
                    <a:pt x="2299" y="1171"/>
                    <a:pt x="2450" y="1171"/>
                  </a:cubicBezTo>
                  <a:cubicBezTo>
                    <a:pt x="2493" y="1171"/>
                    <a:pt x="2536" y="1167"/>
                    <a:pt x="2580" y="1160"/>
                  </a:cubicBezTo>
                  <a:cubicBezTo>
                    <a:pt x="2767" y="1129"/>
                    <a:pt x="2947" y="1035"/>
                    <a:pt x="3048" y="895"/>
                  </a:cubicBezTo>
                  <a:cubicBezTo>
                    <a:pt x="2798" y="691"/>
                    <a:pt x="2541" y="488"/>
                    <a:pt x="2259" y="324"/>
                  </a:cubicBezTo>
                  <a:cubicBezTo>
                    <a:pt x="1978" y="152"/>
                    <a:pt x="1665" y="35"/>
                    <a:pt x="1337" y="12"/>
                  </a:cubicBezTo>
                  <a:cubicBezTo>
                    <a:pt x="1269" y="5"/>
                    <a:pt x="1197" y="1"/>
                    <a:pt x="1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53"/>
            <p:cNvSpPr/>
            <p:nvPr/>
          </p:nvSpPr>
          <p:spPr>
            <a:xfrm>
              <a:off x="7525584" y="3181622"/>
              <a:ext cx="80012" cy="71851"/>
            </a:xfrm>
            <a:custGeom>
              <a:avLst/>
              <a:gdLst/>
              <a:ahLst/>
              <a:cxnLst/>
              <a:rect l="l" t="t" r="r" b="b"/>
              <a:pathLst>
                <a:path w="2392" h="2148" extrusionOk="0">
                  <a:moveTo>
                    <a:pt x="1051" y="0"/>
                  </a:moveTo>
                  <a:cubicBezTo>
                    <a:pt x="938" y="0"/>
                    <a:pt x="825" y="19"/>
                    <a:pt x="720" y="58"/>
                  </a:cubicBezTo>
                  <a:cubicBezTo>
                    <a:pt x="555" y="120"/>
                    <a:pt x="413" y="240"/>
                    <a:pt x="320" y="388"/>
                  </a:cubicBezTo>
                  <a:lnTo>
                    <a:pt x="320" y="388"/>
                  </a:lnTo>
                  <a:cubicBezTo>
                    <a:pt x="159" y="598"/>
                    <a:pt x="37" y="847"/>
                    <a:pt x="16" y="1113"/>
                  </a:cubicBezTo>
                  <a:cubicBezTo>
                    <a:pt x="1" y="1418"/>
                    <a:pt x="102" y="1738"/>
                    <a:pt x="344" y="1926"/>
                  </a:cubicBezTo>
                  <a:cubicBezTo>
                    <a:pt x="547" y="2087"/>
                    <a:pt x="830" y="2147"/>
                    <a:pt x="1106" y="2147"/>
                  </a:cubicBezTo>
                  <a:cubicBezTo>
                    <a:pt x="1139" y="2147"/>
                    <a:pt x="1172" y="2146"/>
                    <a:pt x="1204" y="2145"/>
                  </a:cubicBezTo>
                  <a:cubicBezTo>
                    <a:pt x="1384" y="2145"/>
                    <a:pt x="1595" y="2121"/>
                    <a:pt x="1767" y="2051"/>
                  </a:cubicBezTo>
                  <a:cubicBezTo>
                    <a:pt x="1946" y="1981"/>
                    <a:pt x="2111" y="1856"/>
                    <a:pt x="2197" y="1676"/>
                  </a:cubicBezTo>
                  <a:cubicBezTo>
                    <a:pt x="2142" y="1652"/>
                    <a:pt x="2071" y="1652"/>
                    <a:pt x="2001" y="1637"/>
                  </a:cubicBezTo>
                  <a:cubicBezTo>
                    <a:pt x="2197" y="1543"/>
                    <a:pt x="2337" y="1379"/>
                    <a:pt x="2392" y="1184"/>
                  </a:cubicBezTo>
                  <a:cubicBezTo>
                    <a:pt x="2298" y="1113"/>
                    <a:pt x="2189" y="1066"/>
                    <a:pt x="2079" y="1027"/>
                  </a:cubicBezTo>
                  <a:cubicBezTo>
                    <a:pt x="2157" y="988"/>
                    <a:pt x="2236" y="957"/>
                    <a:pt x="2314" y="926"/>
                  </a:cubicBezTo>
                  <a:cubicBezTo>
                    <a:pt x="2181" y="637"/>
                    <a:pt x="1962" y="363"/>
                    <a:pt x="1681" y="183"/>
                  </a:cubicBezTo>
                  <a:cubicBezTo>
                    <a:pt x="1495" y="70"/>
                    <a:pt x="1271" y="0"/>
                    <a:pt x="1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5" name="Google Shape;16025;p53"/>
            <p:cNvSpPr/>
            <p:nvPr/>
          </p:nvSpPr>
          <p:spPr>
            <a:xfrm>
              <a:off x="7516452" y="2734228"/>
              <a:ext cx="100919" cy="83391"/>
            </a:xfrm>
            <a:custGeom>
              <a:avLst/>
              <a:gdLst/>
              <a:ahLst/>
              <a:cxnLst/>
              <a:rect l="l" t="t" r="r" b="b"/>
              <a:pathLst>
                <a:path w="3017" h="2493" extrusionOk="0">
                  <a:moveTo>
                    <a:pt x="2595" y="0"/>
                  </a:moveTo>
                  <a:cubicBezTo>
                    <a:pt x="2180" y="39"/>
                    <a:pt x="1805" y="313"/>
                    <a:pt x="1649" y="680"/>
                  </a:cubicBezTo>
                  <a:cubicBezTo>
                    <a:pt x="1540" y="501"/>
                    <a:pt x="1407" y="344"/>
                    <a:pt x="1227" y="243"/>
                  </a:cubicBezTo>
                  <a:cubicBezTo>
                    <a:pt x="1222" y="243"/>
                    <a:pt x="1217" y="242"/>
                    <a:pt x="1212" y="242"/>
                  </a:cubicBezTo>
                  <a:cubicBezTo>
                    <a:pt x="935" y="242"/>
                    <a:pt x="632" y="459"/>
                    <a:pt x="547" y="743"/>
                  </a:cubicBezTo>
                  <a:cubicBezTo>
                    <a:pt x="391" y="618"/>
                    <a:pt x="203" y="508"/>
                    <a:pt x="0" y="438"/>
                  </a:cubicBezTo>
                  <a:lnTo>
                    <a:pt x="0" y="438"/>
                  </a:lnTo>
                  <a:cubicBezTo>
                    <a:pt x="8" y="1071"/>
                    <a:pt x="281" y="1712"/>
                    <a:pt x="743" y="2157"/>
                  </a:cubicBezTo>
                  <a:cubicBezTo>
                    <a:pt x="917" y="2331"/>
                    <a:pt x="1134" y="2493"/>
                    <a:pt x="1373" y="2493"/>
                  </a:cubicBezTo>
                  <a:cubicBezTo>
                    <a:pt x="1402" y="2493"/>
                    <a:pt x="1432" y="2490"/>
                    <a:pt x="1461" y="2485"/>
                  </a:cubicBezTo>
                  <a:cubicBezTo>
                    <a:pt x="2219" y="2353"/>
                    <a:pt x="2657" y="1954"/>
                    <a:pt x="2845" y="1477"/>
                  </a:cubicBezTo>
                  <a:cubicBezTo>
                    <a:pt x="3017" y="985"/>
                    <a:pt x="2915" y="399"/>
                    <a:pt x="2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6" name="Google Shape;16026;p53"/>
            <p:cNvSpPr/>
            <p:nvPr/>
          </p:nvSpPr>
          <p:spPr>
            <a:xfrm>
              <a:off x="7582583" y="2754867"/>
              <a:ext cx="70078" cy="67000"/>
            </a:xfrm>
            <a:custGeom>
              <a:avLst/>
              <a:gdLst/>
              <a:ahLst/>
              <a:cxnLst/>
              <a:rect l="l" t="t" r="r" b="b"/>
              <a:pathLst>
                <a:path w="2095" h="2003" extrusionOk="0">
                  <a:moveTo>
                    <a:pt x="914" y="1"/>
                  </a:moveTo>
                  <a:cubicBezTo>
                    <a:pt x="672" y="40"/>
                    <a:pt x="453" y="212"/>
                    <a:pt x="344" y="446"/>
                  </a:cubicBezTo>
                  <a:cubicBezTo>
                    <a:pt x="297" y="391"/>
                    <a:pt x="211" y="345"/>
                    <a:pt x="125" y="345"/>
                  </a:cubicBezTo>
                  <a:lnTo>
                    <a:pt x="86" y="860"/>
                  </a:lnTo>
                  <a:cubicBezTo>
                    <a:pt x="0" y="1149"/>
                    <a:pt x="117" y="1470"/>
                    <a:pt x="336" y="1681"/>
                  </a:cubicBezTo>
                  <a:cubicBezTo>
                    <a:pt x="547" y="1892"/>
                    <a:pt x="852" y="1993"/>
                    <a:pt x="1157" y="2001"/>
                  </a:cubicBezTo>
                  <a:cubicBezTo>
                    <a:pt x="1171" y="2002"/>
                    <a:pt x="1185" y="2002"/>
                    <a:pt x="1199" y="2002"/>
                  </a:cubicBezTo>
                  <a:cubicBezTo>
                    <a:pt x="1392" y="2002"/>
                    <a:pt x="1605" y="1952"/>
                    <a:pt x="1743" y="1814"/>
                  </a:cubicBezTo>
                  <a:cubicBezTo>
                    <a:pt x="1868" y="1689"/>
                    <a:pt x="1930" y="1517"/>
                    <a:pt x="1977" y="1345"/>
                  </a:cubicBezTo>
                  <a:cubicBezTo>
                    <a:pt x="2040" y="1149"/>
                    <a:pt x="2094" y="931"/>
                    <a:pt x="1985" y="743"/>
                  </a:cubicBezTo>
                  <a:cubicBezTo>
                    <a:pt x="1952" y="731"/>
                    <a:pt x="1917" y="725"/>
                    <a:pt x="1881" y="725"/>
                  </a:cubicBezTo>
                  <a:cubicBezTo>
                    <a:pt x="1824" y="725"/>
                    <a:pt x="1767" y="741"/>
                    <a:pt x="1719" y="774"/>
                  </a:cubicBezTo>
                  <a:cubicBezTo>
                    <a:pt x="1712" y="602"/>
                    <a:pt x="1672" y="431"/>
                    <a:pt x="1626" y="266"/>
                  </a:cubicBezTo>
                  <a:cubicBezTo>
                    <a:pt x="1581" y="252"/>
                    <a:pt x="1535" y="246"/>
                    <a:pt x="1490" y="246"/>
                  </a:cubicBezTo>
                  <a:cubicBezTo>
                    <a:pt x="1410" y="246"/>
                    <a:pt x="1331" y="268"/>
                    <a:pt x="1266" y="313"/>
                  </a:cubicBezTo>
                  <a:cubicBezTo>
                    <a:pt x="1165" y="157"/>
                    <a:pt x="1047" y="55"/>
                    <a:pt x="9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7" name="Google Shape;16027;p53"/>
            <p:cNvSpPr/>
            <p:nvPr/>
          </p:nvSpPr>
          <p:spPr>
            <a:xfrm>
              <a:off x="7574221" y="2766374"/>
              <a:ext cx="80514" cy="67970"/>
            </a:xfrm>
            <a:custGeom>
              <a:avLst/>
              <a:gdLst/>
              <a:ahLst/>
              <a:cxnLst/>
              <a:rect l="l" t="t" r="r" b="b"/>
              <a:pathLst>
                <a:path w="2407" h="2032" extrusionOk="0">
                  <a:moveTo>
                    <a:pt x="383" y="1"/>
                  </a:moveTo>
                  <a:cubicBezTo>
                    <a:pt x="188" y="47"/>
                    <a:pt x="47" y="251"/>
                    <a:pt x="31" y="454"/>
                  </a:cubicBezTo>
                  <a:cubicBezTo>
                    <a:pt x="0" y="665"/>
                    <a:pt x="70" y="868"/>
                    <a:pt x="156" y="1056"/>
                  </a:cubicBezTo>
                  <a:cubicBezTo>
                    <a:pt x="297" y="1337"/>
                    <a:pt x="477" y="1587"/>
                    <a:pt x="711" y="1806"/>
                  </a:cubicBezTo>
                  <a:cubicBezTo>
                    <a:pt x="727" y="1821"/>
                    <a:pt x="735" y="1837"/>
                    <a:pt x="743" y="1853"/>
                  </a:cubicBezTo>
                  <a:cubicBezTo>
                    <a:pt x="849" y="1981"/>
                    <a:pt x="993" y="2032"/>
                    <a:pt x="1150" y="2032"/>
                  </a:cubicBezTo>
                  <a:cubicBezTo>
                    <a:pt x="1432" y="2032"/>
                    <a:pt x="1753" y="1867"/>
                    <a:pt x="1954" y="1696"/>
                  </a:cubicBezTo>
                  <a:cubicBezTo>
                    <a:pt x="2259" y="1415"/>
                    <a:pt x="2407" y="962"/>
                    <a:pt x="2305" y="571"/>
                  </a:cubicBezTo>
                  <a:lnTo>
                    <a:pt x="2305" y="571"/>
                  </a:lnTo>
                  <a:cubicBezTo>
                    <a:pt x="2032" y="712"/>
                    <a:pt x="1860" y="938"/>
                    <a:pt x="1766" y="1196"/>
                  </a:cubicBezTo>
                  <a:cubicBezTo>
                    <a:pt x="1704" y="946"/>
                    <a:pt x="1594" y="743"/>
                    <a:pt x="1415" y="602"/>
                  </a:cubicBezTo>
                  <a:cubicBezTo>
                    <a:pt x="1383" y="597"/>
                    <a:pt x="1351" y="595"/>
                    <a:pt x="1319" y="595"/>
                  </a:cubicBezTo>
                  <a:cubicBezTo>
                    <a:pt x="1091" y="595"/>
                    <a:pt x="864" y="713"/>
                    <a:pt x="727" y="891"/>
                  </a:cubicBezTo>
                  <a:cubicBezTo>
                    <a:pt x="711" y="563"/>
                    <a:pt x="594" y="243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8" name="Google Shape;16028;p53"/>
            <p:cNvSpPr/>
            <p:nvPr/>
          </p:nvSpPr>
          <p:spPr>
            <a:xfrm>
              <a:off x="7597736" y="2844279"/>
              <a:ext cx="58069" cy="66733"/>
            </a:xfrm>
            <a:custGeom>
              <a:avLst/>
              <a:gdLst/>
              <a:ahLst/>
              <a:cxnLst/>
              <a:rect l="l" t="t" r="r" b="b"/>
              <a:pathLst>
                <a:path w="1736" h="1995" extrusionOk="0">
                  <a:moveTo>
                    <a:pt x="1196" y="0"/>
                  </a:moveTo>
                  <a:lnTo>
                    <a:pt x="344" y="563"/>
                  </a:lnTo>
                  <a:cubicBezTo>
                    <a:pt x="118" y="680"/>
                    <a:pt x="0" y="954"/>
                    <a:pt x="32" y="1196"/>
                  </a:cubicBezTo>
                  <a:cubicBezTo>
                    <a:pt x="63" y="1438"/>
                    <a:pt x="204" y="1665"/>
                    <a:pt x="415" y="1813"/>
                  </a:cubicBezTo>
                  <a:cubicBezTo>
                    <a:pt x="565" y="1920"/>
                    <a:pt x="741" y="1995"/>
                    <a:pt x="925" y="1995"/>
                  </a:cubicBezTo>
                  <a:cubicBezTo>
                    <a:pt x="943" y="1995"/>
                    <a:pt x="960" y="1994"/>
                    <a:pt x="977" y="1993"/>
                  </a:cubicBezTo>
                  <a:cubicBezTo>
                    <a:pt x="1180" y="1985"/>
                    <a:pt x="1391" y="1884"/>
                    <a:pt x="1509" y="1719"/>
                  </a:cubicBezTo>
                  <a:cubicBezTo>
                    <a:pt x="1516" y="1446"/>
                    <a:pt x="1360" y="1188"/>
                    <a:pt x="1126" y="1047"/>
                  </a:cubicBezTo>
                  <a:cubicBezTo>
                    <a:pt x="1376" y="938"/>
                    <a:pt x="1595" y="766"/>
                    <a:pt x="1735" y="539"/>
                  </a:cubicBezTo>
                  <a:cubicBezTo>
                    <a:pt x="1673" y="274"/>
                    <a:pt x="1454" y="71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9" name="Google Shape;16029;p53"/>
            <p:cNvSpPr/>
            <p:nvPr/>
          </p:nvSpPr>
          <p:spPr>
            <a:xfrm>
              <a:off x="7510431" y="2893919"/>
              <a:ext cx="96470" cy="81718"/>
            </a:xfrm>
            <a:custGeom>
              <a:avLst/>
              <a:gdLst/>
              <a:ahLst/>
              <a:cxnLst/>
              <a:rect l="l" t="t" r="r" b="b"/>
              <a:pathLst>
                <a:path w="2884" h="2443" extrusionOk="0">
                  <a:moveTo>
                    <a:pt x="1071" y="1"/>
                  </a:moveTo>
                  <a:cubicBezTo>
                    <a:pt x="719" y="79"/>
                    <a:pt x="438" y="384"/>
                    <a:pt x="383" y="728"/>
                  </a:cubicBezTo>
                  <a:cubicBezTo>
                    <a:pt x="336" y="681"/>
                    <a:pt x="274" y="626"/>
                    <a:pt x="211" y="611"/>
                  </a:cubicBezTo>
                  <a:lnTo>
                    <a:pt x="211" y="611"/>
                  </a:lnTo>
                  <a:cubicBezTo>
                    <a:pt x="0" y="1134"/>
                    <a:pt x="141" y="1759"/>
                    <a:pt x="540" y="2166"/>
                  </a:cubicBezTo>
                  <a:cubicBezTo>
                    <a:pt x="741" y="2367"/>
                    <a:pt x="1002" y="2443"/>
                    <a:pt x="1260" y="2443"/>
                  </a:cubicBezTo>
                  <a:cubicBezTo>
                    <a:pt x="1452" y="2443"/>
                    <a:pt x="1642" y="2401"/>
                    <a:pt x="1806" y="2337"/>
                  </a:cubicBezTo>
                  <a:cubicBezTo>
                    <a:pt x="2110" y="2306"/>
                    <a:pt x="2439" y="2111"/>
                    <a:pt x="2642" y="1830"/>
                  </a:cubicBezTo>
                  <a:cubicBezTo>
                    <a:pt x="2610" y="1775"/>
                    <a:pt x="2564" y="1736"/>
                    <a:pt x="2509" y="1705"/>
                  </a:cubicBezTo>
                  <a:cubicBezTo>
                    <a:pt x="2720" y="1509"/>
                    <a:pt x="2845" y="1251"/>
                    <a:pt x="2884" y="978"/>
                  </a:cubicBezTo>
                  <a:cubicBezTo>
                    <a:pt x="2726" y="832"/>
                    <a:pt x="2501" y="753"/>
                    <a:pt x="2285" y="753"/>
                  </a:cubicBezTo>
                  <a:cubicBezTo>
                    <a:pt x="2234" y="753"/>
                    <a:pt x="2183" y="758"/>
                    <a:pt x="2134" y="767"/>
                  </a:cubicBezTo>
                  <a:cubicBezTo>
                    <a:pt x="2196" y="532"/>
                    <a:pt x="2134" y="275"/>
                    <a:pt x="1985" y="103"/>
                  </a:cubicBezTo>
                  <a:cubicBezTo>
                    <a:pt x="1979" y="102"/>
                    <a:pt x="1973" y="102"/>
                    <a:pt x="1967" y="102"/>
                  </a:cubicBezTo>
                  <a:cubicBezTo>
                    <a:pt x="1700" y="102"/>
                    <a:pt x="1459" y="264"/>
                    <a:pt x="1337" y="501"/>
                  </a:cubicBezTo>
                  <a:cubicBezTo>
                    <a:pt x="1313" y="306"/>
                    <a:pt x="1212" y="118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53"/>
            <p:cNvSpPr/>
            <p:nvPr/>
          </p:nvSpPr>
          <p:spPr>
            <a:xfrm>
              <a:off x="7532140" y="2936802"/>
              <a:ext cx="92021" cy="110853"/>
            </a:xfrm>
            <a:custGeom>
              <a:avLst/>
              <a:gdLst/>
              <a:ahLst/>
              <a:cxnLst/>
              <a:rect l="l" t="t" r="r" b="b"/>
              <a:pathLst>
                <a:path w="2751" h="3314" extrusionOk="0">
                  <a:moveTo>
                    <a:pt x="1024" y="1"/>
                  </a:moveTo>
                  <a:cubicBezTo>
                    <a:pt x="664" y="204"/>
                    <a:pt x="430" y="618"/>
                    <a:pt x="422" y="1040"/>
                  </a:cubicBezTo>
                  <a:cubicBezTo>
                    <a:pt x="242" y="1118"/>
                    <a:pt x="86" y="1313"/>
                    <a:pt x="55" y="1524"/>
                  </a:cubicBezTo>
                  <a:cubicBezTo>
                    <a:pt x="0" y="1751"/>
                    <a:pt x="47" y="1985"/>
                    <a:pt x="164" y="2173"/>
                  </a:cubicBezTo>
                  <a:cubicBezTo>
                    <a:pt x="281" y="2368"/>
                    <a:pt x="453" y="2509"/>
                    <a:pt x="664" y="2603"/>
                  </a:cubicBezTo>
                  <a:cubicBezTo>
                    <a:pt x="977" y="2954"/>
                    <a:pt x="1430" y="3228"/>
                    <a:pt x="1922" y="3314"/>
                  </a:cubicBezTo>
                  <a:cubicBezTo>
                    <a:pt x="2032" y="3134"/>
                    <a:pt x="2079" y="2939"/>
                    <a:pt x="2071" y="2736"/>
                  </a:cubicBezTo>
                  <a:lnTo>
                    <a:pt x="2071" y="2736"/>
                  </a:lnTo>
                  <a:cubicBezTo>
                    <a:pt x="2153" y="2753"/>
                    <a:pt x="2239" y="2762"/>
                    <a:pt x="2326" y="2762"/>
                  </a:cubicBezTo>
                  <a:cubicBezTo>
                    <a:pt x="2472" y="2762"/>
                    <a:pt x="2619" y="2738"/>
                    <a:pt x="2751" y="2689"/>
                  </a:cubicBezTo>
                  <a:cubicBezTo>
                    <a:pt x="2743" y="2540"/>
                    <a:pt x="2735" y="2376"/>
                    <a:pt x="2680" y="2228"/>
                  </a:cubicBezTo>
                  <a:cubicBezTo>
                    <a:pt x="2633" y="2079"/>
                    <a:pt x="2548" y="1939"/>
                    <a:pt x="2407" y="1860"/>
                  </a:cubicBezTo>
                  <a:cubicBezTo>
                    <a:pt x="2594" y="1743"/>
                    <a:pt x="2696" y="1548"/>
                    <a:pt x="2719" y="1352"/>
                  </a:cubicBezTo>
                  <a:cubicBezTo>
                    <a:pt x="2751" y="1157"/>
                    <a:pt x="2735" y="946"/>
                    <a:pt x="2712" y="751"/>
                  </a:cubicBezTo>
                  <a:cubicBezTo>
                    <a:pt x="2536" y="688"/>
                    <a:pt x="2350" y="657"/>
                    <a:pt x="2165" y="657"/>
                  </a:cubicBezTo>
                  <a:cubicBezTo>
                    <a:pt x="1979" y="657"/>
                    <a:pt x="1793" y="688"/>
                    <a:pt x="1618" y="751"/>
                  </a:cubicBezTo>
                  <a:cubicBezTo>
                    <a:pt x="1625" y="579"/>
                    <a:pt x="1539" y="423"/>
                    <a:pt x="1422" y="305"/>
                  </a:cubicBezTo>
                  <a:cubicBezTo>
                    <a:pt x="1305" y="188"/>
                    <a:pt x="1164" y="94"/>
                    <a:pt x="10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53"/>
            <p:cNvSpPr/>
            <p:nvPr/>
          </p:nvSpPr>
          <p:spPr>
            <a:xfrm>
              <a:off x="7531605" y="2972861"/>
              <a:ext cx="37665" cy="49974"/>
            </a:xfrm>
            <a:custGeom>
              <a:avLst/>
              <a:gdLst/>
              <a:ahLst/>
              <a:cxnLst/>
              <a:rect l="l" t="t" r="r" b="b"/>
              <a:pathLst>
                <a:path w="1126" h="1494" extrusionOk="0">
                  <a:moveTo>
                    <a:pt x="368" y="1"/>
                  </a:moveTo>
                  <a:cubicBezTo>
                    <a:pt x="141" y="134"/>
                    <a:pt x="0" y="407"/>
                    <a:pt x="24" y="681"/>
                  </a:cubicBezTo>
                  <a:cubicBezTo>
                    <a:pt x="55" y="1025"/>
                    <a:pt x="297" y="1345"/>
                    <a:pt x="633" y="1493"/>
                  </a:cubicBezTo>
                  <a:cubicBezTo>
                    <a:pt x="891" y="1290"/>
                    <a:pt x="1071" y="986"/>
                    <a:pt x="1126" y="665"/>
                  </a:cubicBezTo>
                  <a:cubicBezTo>
                    <a:pt x="977" y="353"/>
                    <a:pt x="696" y="103"/>
                    <a:pt x="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53"/>
            <p:cNvSpPr/>
            <p:nvPr/>
          </p:nvSpPr>
          <p:spPr>
            <a:xfrm>
              <a:off x="7575793" y="2836619"/>
              <a:ext cx="74527" cy="80882"/>
            </a:xfrm>
            <a:custGeom>
              <a:avLst/>
              <a:gdLst/>
              <a:ahLst/>
              <a:cxnLst/>
              <a:rect l="l" t="t" r="r" b="b"/>
              <a:pathLst>
                <a:path w="2228" h="2418" extrusionOk="0">
                  <a:moveTo>
                    <a:pt x="1477" y="0"/>
                  </a:moveTo>
                  <a:cubicBezTo>
                    <a:pt x="1076" y="0"/>
                    <a:pt x="692" y="217"/>
                    <a:pt x="406" y="503"/>
                  </a:cubicBezTo>
                  <a:cubicBezTo>
                    <a:pt x="211" y="698"/>
                    <a:pt x="55" y="948"/>
                    <a:pt x="31" y="1222"/>
                  </a:cubicBezTo>
                  <a:cubicBezTo>
                    <a:pt x="0" y="1620"/>
                    <a:pt x="297" y="1988"/>
                    <a:pt x="649" y="2167"/>
                  </a:cubicBezTo>
                  <a:cubicBezTo>
                    <a:pt x="1000" y="2355"/>
                    <a:pt x="1407" y="2394"/>
                    <a:pt x="1797" y="2417"/>
                  </a:cubicBezTo>
                  <a:cubicBezTo>
                    <a:pt x="1782" y="2238"/>
                    <a:pt x="1680" y="2058"/>
                    <a:pt x="1555" y="1964"/>
                  </a:cubicBezTo>
                  <a:cubicBezTo>
                    <a:pt x="1860" y="1823"/>
                    <a:pt x="2102" y="1573"/>
                    <a:pt x="2227" y="1269"/>
                  </a:cubicBezTo>
                  <a:cubicBezTo>
                    <a:pt x="2063" y="1034"/>
                    <a:pt x="1813" y="870"/>
                    <a:pt x="1524" y="815"/>
                  </a:cubicBezTo>
                  <a:cubicBezTo>
                    <a:pt x="1665" y="792"/>
                    <a:pt x="1790" y="690"/>
                    <a:pt x="1868" y="573"/>
                  </a:cubicBezTo>
                  <a:cubicBezTo>
                    <a:pt x="1946" y="456"/>
                    <a:pt x="1985" y="307"/>
                    <a:pt x="2008" y="175"/>
                  </a:cubicBezTo>
                  <a:cubicBezTo>
                    <a:pt x="2016" y="135"/>
                    <a:pt x="2016" y="96"/>
                    <a:pt x="1993" y="65"/>
                  </a:cubicBezTo>
                  <a:cubicBezTo>
                    <a:pt x="1977" y="34"/>
                    <a:pt x="1938" y="34"/>
                    <a:pt x="1907" y="34"/>
                  </a:cubicBezTo>
                  <a:cubicBezTo>
                    <a:pt x="1797" y="18"/>
                    <a:pt x="1704" y="10"/>
                    <a:pt x="1625" y="10"/>
                  </a:cubicBezTo>
                  <a:cubicBezTo>
                    <a:pt x="1576" y="4"/>
                    <a:pt x="1526" y="0"/>
                    <a:pt x="1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53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53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53"/>
            <p:cNvSpPr/>
            <p:nvPr/>
          </p:nvSpPr>
          <p:spPr>
            <a:xfrm>
              <a:off x="7456309" y="2811598"/>
              <a:ext cx="210735" cy="891543"/>
            </a:xfrm>
            <a:custGeom>
              <a:avLst/>
              <a:gdLst/>
              <a:ahLst/>
              <a:cxnLst/>
              <a:rect l="l" t="t" r="r" b="b"/>
              <a:pathLst>
                <a:path w="6300" h="26653" extrusionOk="0">
                  <a:moveTo>
                    <a:pt x="3259" y="0"/>
                  </a:moveTo>
                  <a:lnTo>
                    <a:pt x="3228" y="32"/>
                  </a:lnTo>
                  <a:cubicBezTo>
                    <a:pt x="3213" y="40"/>
                    <a:pt x="3189" y="55"/>
                    <a:pt x="3166" y="55"/>
                  </a:cubicBezTo>
                  <a:cubicBezTo>
                    <a:pt x="3142" y="55"/>
                    <a:pt x="3127" y="55"/>
                    <a:pt x="3111" y="40"/>
                  </a:cubicBezTo>
                  <a:lnTo>
                    <a:pt x="3111" y="40"/>
                  </a:lnTo>
                  <a:cubicBezTo>
                    <a:pt x="3173" y="211"/>
                    <a:pt x="3220" y="383"/>
                    <a:pt x="3228" y="563"/>
                  </a:cubicBezTo>
                  <a:cubicBezTo>
                    <a:pt x="3228" y="665"/>
                    <a:pt x="3228" y="774"/>
                    <a:pt x="3213" y="883"/>
                  </a:cubicBezTo>
                  <a:cubicBezTo>
                    <a:pt x="3213" y="899"/>
                    <a:pt x="3205" y="923"/>
                    <a:pt x="3205" y="930"/>
                  </a:cubicBezTo>
                  <a:cubicBezTo>
                    <a:pt x="3080" y="1079"/>
                    <a:pt x="2947" y="1235"/>
                    <a:pt x="2830" y="1391"/>
                  </a:cubicBezTo>
                  <a:cubicBezTo>
                    <a:pt x="2814" y="1282"/>
                    <a:pt x="2775" y="1173"/>
                    <a:pt x="2712" y="1087"/>
                  </a:cubicBezTo>
                  <a:cubicBezTo>
                    <a:pt x="2619" y="930"/>
                    <a:pt x="2494" y="798"/>
                    <a:pt x="2353" y="657"/>
                  </a:cubicBezTo>
                  <a:lnTo>
                    <a:pt x="2353" y="688"/>
                  </a:lnTo>
                  <a:cubicBezTo>
                    <a:pt x="2345" y="696"/>
                    <a:pt x="2345" y="704"/>
                    <a:pt x="2330" y="719"/>
                  </a:cubicBezTo>
                  <a:cubicBezTo>
                    <a:pt x="2322" y="735"/>
                    <a:pt x="2290" y="758"/>
                    <a:pt x="2275" y="766"/>
                  </a:cubicBezTo>
                  <a:cubicBezTo>
                    <a:pt x="2369" y="883"/>
                    <a:pt x="2462" y="1009"/>
                    <a:pt x="2517" y="1149"/>
                  </a:cubicBezTo>
                  <a:cubicBezTo>
                    <a:pt x="2564" y="1266"/>
                    <a:pt x="2611" y="1391"/>
                    <a:pt x="2626" y="1509"/>
                  </a:cubicBezTo>
                  <a:cubicBezTo>
                    <a:pt x="2634" y="1563"/>
                    <a:pt x="2626" y="1626"/>
                    <a:pt x="2619" y="1681"/>
                  </a:cubicBezTo>
                  <a:cubicBezTo>
                    <a:pt x="2197" y="2282"/>
                    <a:pt x="1845" y="2931"/>
                    <a:pt x="1572" y="3611"/>
                  </a:cubicBezTo>
                  <a:cubicBezTo>
                    <a:pt x="1548" y="3392"/>
                    <a:pt x="1517" y="3181"/>
                    <a:pt x="1431" y="2986"/>
                  </a:cubicBezTo>
                  <a:cubicBezTo>
                    <a:pt x="1353" y="2775"/>
                    <a:pt x="1236" y="2579"/>
                    <a:pt x="1103" y="2407"/>
                  </a:cubicBezTo>
                  <a:cubicBezTo>
                    <a:pt x="1017" y="2298"/>
                    <a:pt x="915" y="2204"/>
                    <a:pt x="806" y="2126"/>
                  </a:cubicBezTo>
                  <a:lnTo>
                    <a:pt x="806" y="2212"/>
                  </a:lnTo>
                  <a:lnTo>
                    <a:pt x="806" y="2290"/>
                  </a:lnTo>
                  <a:lnTo>
                    <a:pt x="806" y="2298"/>
                  </a:lnTo>
                  <a:cubicBezTo>
                    <a:pt x="1001" y="2525"/>
                    <a:pt x="1142" y="2806"/>
                    <a:pt x="1228" y="3072"/>
                  </a:cubicBezTo>
                  <a:cubicBezTo>
                    <a:pt x="1306" y="3298"/>
                    <a:pt x="1345" y="3533"/>
                    <a:pt x="1353" y="3775"/>
                  </a:cubicBezTo>
                  <a:cubicBezTo>
                    <a:pt x="1368" y="3892"/>
                    <a:pt x="1368" y="4017"/>
                    <a:pt x="1368" y="4134"/>
                  </a:cubicBezTo>
                  <a:lnTo>
                    <a:pt x="1368" y="4142"/>
                  </a:lnTo>
                  <a:cubicBezTo>
                    <a:pt x="1196" y="4627"/>
                    <a:pt x="1064" y="5119"/>
                    <a:pt x="954" y="5619"/>
                  </a:cubicBezTo>
                  <a:cubicBezTo>
                    <a:pt x="907" y="5541"/>
                    <a:pt x="845" y="5463"/>
                    <a:pt x="782" y="5392"/>
                  </a:cubicBezTo>
                  <a:cubicBezTo>
                    <a:pt x="665" y="5267"/>
                    <a:pt x="524" y="5150"/>
                    <a:pt x="376" y="5056"/>
                  </a:cubicBezTo>
                  <a:cubicBezTo>
                    <a:pt x="313" y="5002"/>
                    <a:pt x="235" y="4955"/>
                    <a:pt x="141" y="4939"/>
                  </a:cubicBezTo>
                  <a:lnTo>
                    <a:pt x="126" y="4939"/>
                  </a:lnTo>
                  <a:cubicBezTo>
                    <a:pt x="126" y="4947"/>
                    <a:pt x="134" y="4955"/>
                    <a:pt x="134" y="4955"/>
                  </a:cubicBezTo>
                  <a:cubicBezTo>
                    <a:pt x="134" y="4963"/>
                    <a:pt x="141" y="4978"/>
                    <a:pt x="141" y="4978"/>
                  </a:cubicBezTo>
                  <a:lnTo>
                    <a:pt x="141" y="4986"/>
                  </a:lnTo>
                  <a:lnTo>
                    <a:pt x="141" y="4994"/>
                  </a:lnTo>
                  <a:lnTo>
                    <a:pt x="141" y="5002"/>
                  </a:lnTo>
                  <a:cubicBezTo>
                    <a:pt x="141" y="5017"/>
                    <a:pt x="157" y="5033"/>
                    <a:pt x="157" y="5041"/>
                  </a:cubicBezTo>
                  <a:cubicBezTo>
                    <a:pt x="165" y="5095"/>
                    <a:pt x="173" y="5142"/>
                    <a:pt x="165" y="5181"/>
                  </a:cubicBezTo>
                  <a:cubicBezTo>
                    <a:pt x="204" y="5197"/>
                    <a:pt x="243" y="5228"/>
                    <a:pt x="282" y="5260"/>
                  </a:cubicBezTo>
                  <a:cubicBezTo>
                    <a:pt x="399" y="5346"/>
                    <a:pt x="517" y="5447"/>
                    <a:pt x="610" y="5549"/>
                  </a:cubicBezTo>
                  <a:cubicBezTo>
                    <a:pt x="712" y="5658"/>
                    <a:pt x="790" y="5775"/>
                    <a:pt x="845" y="5916"/>
                  </a:cubicBezTo>
                  <a:cubicBezTo>
                    <a:pt x="860" y="5939"/>
                    <a:pt x="868" y="5971"/>
                    <a:pt x="876" y="5994"/>
                  </a:cubicBezTo>
                  <a:cubicBezTo>
                    <a:pt x="798" y="6393"/>
                    <a:pt x="751" y="6791"/>
                    <a:pt x="712" y="7205"/>
                  </a:cubicBezTo>
                  <a:lnTo>
                    <a:pt x="704" y="7205"/>
                  </a:lnTo>
                  <a:cubicBezTo>
                    <a:pt x="642" y="7229"/>
                    <a:pt x="587" y="7260"/>
                    <a:pt x="532" y="7291"/>
                  </a:cubicBezTo>
                  <a:cubicBezTo>
                    <a:pt x="415" y="7369"/>
                    <a:pt x="313" y="7448"/>
                    <a:pt x="220" y="7557"/>
                  </a:cubicBezTo>
                  <a:cubicBezTo>
                    <a:pt x="118" y="7674"/>
                    <a:pt x="48" y="7799"/>
                    <a:pt x="1" y="7948"/>
                  </a:cubicBezTo>
                  <a:cubicBezTo>
                    <a:pt x="48" y="7963"/>
                    <a:pt x="95" y="7995"/>
                    <a:pt x="134" y="8026"/>
                  </a:cubicBezTo>
                  <a:cubicBezTo>
                    <a:pt x="204" y="7916"/>
                    <a:pt x="290" y="7807"/>
                    <a:pt x="376" y="7713"/>
                  </a:cubicBezTo>
                  <a:cubicBezTo>
                    <a:pt x="454" y="7635"/>
                    <a:pt x="548" y="7557"/>
                    <a:pt x="642" y="7494"/>
                  </a:cubicBezTo>
                  <a:cubicBezTo>
                    <a:pt x="665" y="7487"/>
                    <a:pt x="681" y="7479"/>
                    <a:pt x="689" y="7463"/>
                  </a:cubicBezTo>
                  <a:lnTo>
                    <a:pt x="689" y="7463"/>
                  </a:lnTo>
                  <a:cubicBezTo>
                    <a:pt x="649" y="8026"/>
                    <a:pt x="642" y="8573"/>
                    <a:pt x="673" y="9128"/>
                  </a:cubicBezTo>
                  <a:cubicBezTo>
                    <a:pt x="759" y="11058"/>
                    <a:pt x="1251" y="12972"/>
                    <a:pt x="1892" y="14793"/>
                  </a:cubicBezTo>
                  <a:cubicBezTo>
                    <a:pt x="2228" y="15731"/>
                    <a:pt x="2587" y="16645"/>
                    <a:pt x="3017" y="17544"/>
                  </a:cubicBezTo>
                  <a:cubicBezTo>
                    <a:pt x="3439" y="18435"/>
                    <a:pt x="3916" y="19302"/>
                    <a:pt x="4377" y="20177"/>
                  </a:cubicBezTo>
                  <a:cubicBezTo>
                    <a:pt x="4494" y="20388"/>
                    <a:pt x="4580" y="20615"/>
                    <a:pt x="4689" y="20834"/>
                  </a:cubicBezTo>
                  <a:cubicBezTo>
                    <a:pt x="4791" y="21052"/>
                    <a:pt x="4893" y="21279"/>
                    <a:pt x="4986" y="21498"/>
                  </a:cubicBezTo>
                  <a:cubicBezTo>
                    <a:pt x="5174" y="21943"/>
                    <a:pt x="5354" y="22381"/>
                    <a:pt x="5471" y="22842"/>
                  </a:cubicBezTo>
                  <a:cubicBezTo>
                    <a:pt x="5526" y="23061"/>
                    <a:pt x="5596" y="23287"/>
                    <a:pt x="5635" y="23514"/>
                  </a:cubicBezTo>
                  <a:cubicBezTo>
                    <a:pt x="5682" y="23748"/>
                    <a:pt x="5690" y="23991"/>
                    <a:pt x="5713" y="24225"/>
                  </a:cubicBezTo>
                  <a:cubicBezTo>
                    <a:pt x="5744" y="24694"/>
                    <a:pt x="5721" y="25163"/>
                    <a:pt x="5635" y="25624"/>
                  </a:cubicBezTo>
                  <a:cubicBezTo>
                    <a:pt x="5596" y="25850"/>
                    <a:pt x="5518" y="26069"/>
                    <a:pt x="5440" y="26288"/>
                  </a:cubicBezTo>
                  <a:cubicBezTo>
                    <a:pt x="5365" y="26497"/>
                    <a:pt x="5547" y="26653"/>
                    <a:pt x="5720" y="26653"/>
                  </a:cubicBezTo>
                  <a:cubicBezTo>
                    <a:pt x="5818" y="26653"/>
                    <a:pt x="5913" y="26602"/>
                    <a:pt x="5955" y="26483"/>
                  </a:cubicBezTo>
                  <a:cubicBezTo>
                    <a:pt x="6252" y="25553"/>
                    <a:pt x="6299" y="24545"/>
                    <a:pt x="6151" y="23631"/>
                  </a:cubicBezTo>
                  <a:cubicBezTo>
                    <a:pt x="6080" y="23162"/>
                    <a:pt x="5995" y="22717"/>
                    <a:pt x="5862" y="22256"/>
                  </a:cubicBezTo>
                  <a:cubicBezTo>
                    <a:pt x="5721" y="21787"/>
                    <a:pt x="5549" y="21326"/>
                    <a:pt x="5346" y="20865"/>
                  </a:cubicBezTo>
                  <a:cubicBezTo>
                    <a:pt x="4955" y="19990"/>
                    <a:pt x="4486" y="19138"/>
                    <a:pt x="4057" y="18278"/>
                  </a:cubicBezTo>
                  <a:cubicBezTo>
                    <a:pt x="3603" y="17395"/>
                    <a:pt x="3205" y="16489"/>
                    <a:pt x="2822" y="15582"/>
                  </a:cubicBezTo>
                  <a:cubicBezTo>
                    <a:pt x="2275" y="14270"/>
                    <a:pt x="1814" y="12918"/>
                    <a:pt x="1517" y="11519"/>
                  </a:cubicBezTo>
                  <a:lnTo>
                    <a:pt x="1517" y="11519"/>
                  </a:lnTo>
                  <a:cubicBezTo>
                    <a:pt x="1697" y="11753"/>
                    <a:pt x="1923" y="11941"/>
                    <a:pt x="2197" y="12058"/>
                  </a:cubicBezTo>
                  <a:cubicBezTo>
                    <a:pt x="2197" y="12035"/>
                    <a:pt x="2197" y="12019"/>
                    <a:pt x="2205" y="11988"/>
                  </a:cubicBezTo>
                  <a:cubicBezTo>
                    <a:pt x="2205" y="11980"/>
                    <a:pt x="2212" y="11964"/>
                    <a:pt x="2212" y="11956"/>
                  </a:cubicBezTo>
                  <a:cubicBezTo>
                    <a:pt x="2228" y="11941"/>
                    <a:pt x="2236" y="11917"/>
                    <a:pt x="2251" y="11910"/>
                  </a:cubicBezTo>
                  <a:lnTo>
                    <a:pt x="2267" y="11910"/>
                  </a:lnTo>
                  <a:cubicBezTo>
                    <a:pt x="2009" y="11769"/>
                    <a:pt x="1783" y="11558"/>
                    <a:pt x="1618" y="11323"/>
                  </a:cubicBezTo>
                  <a:cubicBezTo>
                    <a:pt x="1540" y="11214"/>
                    <a:pt x="1470" y="11097"/>
                    <a:pt x="1415" y="10980"/>
                  </a:cubicBezTo>
                  <a:cubicBezTo>
                    <a:pt x="1361" y="10675"/>
                    <a:pt x="1306" y="10362"/>
                    <a:pt x="1267" y="10065"/>
                  </a:cubicBezTo>
                  <a:cubicBezTo>
                    <a:pt x="1150" y="9151"/>
                    <a:pt x="1079" y="8252"/>
                    <a:pt x="1126" y="7338"/>
                  </a:cubicBezTo>
                  <a:cubicBezTo>
                    <a:pt x="1142" y="7338"/>
                    <a:pt x="1165" y="7346"/>
                    <a:pt x="1181" y="7346"/>
                  </a:cubicBezTo>
                  <a:cubicBezTo>
                    <a:pt x="1298" y="7385"/>
                    <a:pt x="1415" y="7463"/>
                    <a:pt x="1501" y="7541"/>
                  </a:cubicBezTo>
                  <a:cubicBezTo>
                    <a:pt x="1579" y="7604"/>
                    <a:pt x="1642" y="7682"/>
                    <a:pt x="1704" y="7745"/>
                  </a:cubicBezTo>
                  <a:lnTo>
                    <a:pt x="1704" y="7737"/>
                  </a:lnTo>
                  <a:cubicBezTo>
                    <a:pt x="1736" y="7682"/>
                    <a:pt x="1798" y="7627"/>
                    <a:pt x="1853" y="7612"/>
                  </a:cubicBezTo>
                  <a:cubicBezTo>
                    <a:pt x="1767" y="7487"/>
                    <a:pt x="1657" y="7385"/>
                    <a:pt x="1540" y="7299"/>
                  </a:cubicBezTo>
                  <a:cubicBezTo>
                    <a:pt x="1415" y="7213"/>
                    <a:pt x="1275" y="7135"/>
                    <a:pt x="1118" y="7112"/>
                  </a:cubicBezTo>
                  <a:cubicBezTo>
                    <a:pt x="1134" y="6885"/>
                    <a:pt x="1150" y="6666"/>
                    <a:pt x="1181" y="6447"/>
                  </a:cubicBezTo>
                  <a:cubicBezTo>
                    <a:pt x="1220" y="6408"/>
                    <a:pt x="1267" y="6369"/>
                    <a:pt x="1306" y="6330"/>
                  </a:cubicBezTo>
                  <a:cubicBezTo>
                    <a:pt x="1423" y="6213"/>
                    <a:pt x="1548" y="6103"/>
                    <a:pt x="1689" y="6018"/>
                  </a:cubicBezTo>
                  <a:cubicBezTo>
                    <a:pt x="1822" y="5924"/>
                    <a:pt x="1970" y="5838"/>
                    <a:pt x="2119" y="5767"/>
                  </a:cubicBezTo>
                  <a:cubicBezTo>
                    <a:pt x="2189" y="5736"/>
                    <a:pt x="2251" y="5713"/>
                    <a:pt x="2322" y="5697"/>
                  </a:cubicBezTo>
                  <a:cubicBezTo>
                    <a:pt x="2314" y="5689"/>
                    <a:pt x="2314" y="5666"/>
                    <a:pt x="2306" y="5658"/>
                  </a:cubicBezTo>
                  <a:cubicBezTo>
                    <a:pt x="2290" y="5642"/>
                    <a:pt x="2283" y="5619"/>
                    <a:pt x="2283" y="5596"/>
                  </a:cubicBezTo>
                  <a:cubicBezTo>
                    <a:pt x="2283" y="5588"/>
                    <a:pt x="2275" y="5580"/>
                    <a:pt x="2275" y="5564"/>
                  </a:cubicBezTo>
                  <a:cubicBezTo>
                    <a:pt x="2228" y="5572"/>
                    <a:pt x="2173" y="5588"/>
                    <a:pt x="2126" y="5611"/>
                  </a:cubicBezTo>
                  <a:cubicBezTo>
                    <a:pt x="1954" y="5682"/>
                    <a:pt x="1775" y="5783"/>
                    <a:pt x="1611" y="5885"/>
                  </a:cubicBezTo>
                  <a:cubicBezTo>
                    <a:pt x="1470" y="5963"/>
                    <a:pt x="1337" y="6049"/>
                    <a:pt x="1220" y="6158"/>
                  </a:cubicBezTo>
                  <a:cubicBezTo>
                    <a:pt x="1251" y="5924"/>
                    <a:pt x="1290" y="5689"/>
                    <a:pt x="1337" y="5463"/>
                  </a:cubicBezTo>
                  <a:cubicBezTo>
                    <a:pt x="1587" y="5377"/>
                    <a:pt x="1837" y="5252"/>
                    <a:pt x="2048" y="5103"/>
                  </a:cubicBezTo>
                  <a:cubicBezTo>
                    <a:pt x="2173" y="5017"/>
                    <a:pt x="2290" y="4908"/>
                    <a:pt x="2400" y="4798"/>
                  </a:cubicBezTo>
                  <a:cubicBezTo>
                    <a:pt x="2384" y="4798"/>
                    <a:pt x="2369" y="4791"/>
                    <a:pt x="2353" y="4791"/>
                  </a:cubicBezTo>
                  <a:cubicBezTo>
                    <a:pt x="2330" y="4775"/>
                    <a:pt x="2322" y="4767"/>
                    <a:pt x="2306" y="4759"/>
                  </a:cubicBezTo>
                  <a:lnTo>
                    <a:pt x="2283" y="4759"/>
                  </a:lnTo>
                  <a:cubicBezTo>
                    <a:pt x="2275" y="4759"/>
                    <a:pt x="2275" y="4752"/>
                    <a:pt x="2267" y="4752"/>
                  </a:cubicBezTo>
                  <a:cubicBezTo>
                    <a:pt x="2165" y="4830"/>
                    <a:pt x="2072" y="4908"/>
                    <a:pt x="1962" y="4986"/>
                  </a:cubicBezTo>
                  <a:cubicBezTo>
                    <a:pt x="1783" y="5103"/>
                    <a:pt x="1579" y="5197"/>
                    <a:pt x="1384" y="5260"/>
                  </a:cubicBezTo>
                  <a:cubicBezTo>
                    <a:pt x="1423" y="5088"/>
                    <a:pt x="1462" y="4931"/>
                    <a:pt x="1509" y="4775"/>
                  </a:cubicBezTo>
                  <a:cubicBezTo>
                    <a:pt x="1767" y="3908"/>
                    <a:pt x="2126" y="3072"/>
                    <a:pt x="2587" y="2290"/>
                  </a:cubicBezTo>
                  <a:cubicBezTo>
                    <a:pt x="2619" y="2274"/>
                    <a:pt x="2634" y="2259"/>
                    <a:pt x="2666" y="2251"/>
                  </a:cubicBezTo>
                  <a:cubicBezTo>
                    <a:pt x="2783" y="2188"/>
                    <a:pt x="2908" y="2134"/>
                    <a:pt x="3033" y="2095"/>
                  </a:cubicBezTo>
                  <a:cubicBezTo>
                    <a:pt x="3166" y="2056"/>
                    <a:pt x="3299" y="2024"/>
                    <a:pt x="3439" y="1993"/>
                  </a:cubicBezTo>
                  <a:cubicBezTo>
                    <a:pt x="3502" y="1978"/>
                    <a:pt x="3572" y="1954"/>
                    <a:pt x="3650" y="1954"/>
                  </a:cubicBezTo>
                  <a:cubicBezTo>
                    <a:pt x="3685" y="1950"/>
                    <a:pt x="3722" y="1950"/>
                    <a:pt x="3760" y="1950"/>
                  </a:cubicBezTo>
                  <a:cubicBezTo>
                    <a:pt x="3797" y="1950"/>
                    <a:pt x="3834" y="1950"/>
                    <a:pt x="3869" y="1946"/>
                  </a:cubicBezTo>
                  <a:cubicBezTo>
                    <a:pt x="3885" y="1946"/>
                    <a:pt x="3892" y="1907"/>
                    <a:pt x="3869" y="1907"/>
                  </a:cubicBezTo>
                  <a:cubicBezTo>
                    <a:pt x="3799" y="1884"/>
                    <a:pt x="3728" y="1884"/>
                    <a:pt x="3658" y="1884"/>
                  </a:cubicBezTo>
                  <a:cubicBezTo>
                    <a:pt x="3595" y="1884"/>
                    <a:pt x="3528" y="1874"/>
                    <a:pt x="3463" y="1874"/>
                  </a:cubicBezTo>
                  <a:cubicBezTo>
                    <a:pt x="3447" y="1874"/>
                    <a:pt x="3431" y="1874"/>
                    <a:pt x="3416" y="1876"/>
                  </a:cubicBezTo>
                  <a:cubicBezTo>
                    <a:pt x="3259" y="1876"/>
                    <a:pt x="3103" y="1907"/>
                    <a:pt x="2947" y="1938"/>
                  </a:cubicBezTo>
                  <a:cubicBezTo>
                    <a:pt x="2892" y="1946"/>
                    <a:pt x="2830" y="1970"/>
                    <a:pt x="2775" y="1978"/>
                  </a:cubicBezTo>
                  <a:cubicBezTo>
                    <a:pt x="2947" y="1704"/>
                    <a:pt x="3142" y="1431"/>
                    <a:pt x="3361" y="1173"/>
                  </a:cubicBezTo>
                  <a:cubicBezTo>
                    <a:pt x="3384" y="1173"/>
                    <a:pt x="3408" y="1173"/>
                    <a:pt x="3439" y="1157"/>
                  </a:cubicBezTo>
                  <a:cubicBezTo>
                    <a:pt x="3533" y="1087"/>
                    <a:pt x="3650" y="1048"/>
                    <a:pt x="3760" y="1016"/>
                  </a:cubicBezTo>
                  <a:cubicBezTo>
                    <a:pt x="3892" y="977"/>
                    <a:pt x="4025" y="938"/>
                    <a:pt x="4150" y="891"/>
                  </a:cubicBezTo>
                  <a:cubicBezTo>
                    <a:pt x="4260" y="852"/>
                    <a:pt x="4361" y="813"/>
                    <a:pt x="4471" y="766"/>
                  </a:cubicBezTo>
                  <a:lnTo>
                    <a:pt x="4549" y="766"/>
                  </a:lnTo>
                  <a:cubicBezTo>
                    <a:pt x="4580" y="766"/>
                    <a:pt x="4596" y="751"/>
                    <a:pt x="4619" y="751"/>
                  </a:cubicBezTo>
                  <a:cubicBezTo>
                    <a:pt x="4666" y="751"/>
                    <a:pt x="4705" y="735"/>
                    <a:pt x="4752" y="712"/>
                  </a:cubicBezTo>
                  <a:cubicBezTo>
                    <a:pt x="4830" y="688"/>
                    <a:pt x="4900" y="626"/>
                    <a:pt x="4940" y="547"/>
                  </a:cubicBezTo>
                  <a:cubicBezTo>
                    <a:pt x="4940" y="542"/>
                    <a:pt x="4936" y="536"/>
                    <a:pt x="4933" y="536"/>
                  </a:cubicBezTo>
                  <a:cubicBezTo>
                    <a:pt x="4932" y="536"/>
                    <a:pt x="4932" y="537"/>
                    <a:pt x="4932" y="540"/>
                  </a:cubicBezTo>
                  <a:cubicBezTo>
                    <a:pt x="4861" y="571"/>
                    <a:pt x="4791" y="587"/>
                    <a:pt x="4729" y="610"/>
                  </a:cubicBezTo>
                  <a:cubicBezTo>
                    <a:pt x="4713" y="610"/>
                    <a:pt x="4697" y="610"/>
                    <a:pt x="4689" y="618"/>
                  </a:cubicBezTo>
                  <a:cubicBezTo>
                    <a:pt x="4713" y="579"/>
                    <a:pt x="4736" y="540"/>
                    <a:pt x="4729" y="485"/>
                  </a:cubicBezTo>
                  <a:cubicBezTo>
                    <a:pt x="4729" y="469"/>
                    <a:pt x="4713" y="462"/>
                    <a:pt x="4713" y="462"/>
                  </a:cubicBezTo>
                  <a:cubicBezTo>
                    <a:pt x="4713" y="462"/>
                    <a:pt x="4713" y="454"/>
                    <a:pt x="4729" y="454"/>
                  </a:cubicBezTo>
                  <a:cubicBezTo>
                    <a:pt x="4729" y="438"/>
                    <a:pt x="4736" y="422"/>
                    <a:pt x="4736" y="415"/>
                  </a:cubicBezTo>
                  <a:cubicBezTo>
                    <a:pt x="4736" y="392"/>
                    <a:pt x="4720" y="377"/>
                    <a:pt x="4698" y="377"/>
                  </a:cubicBezTo>
                  <a:cubicBezTo>
                    <a:pt x="4691" y="377"/>
                    <a:pt x="4682" y="379"/>
                    <a:pt x="4674" y="383"/>
                  </a:cubicBezTo>
                  <a:lnTo>
                    <a:pt x="4658" y="407"/>
                  </a:lnTo>
                  <a:cubicBezTo>
                    <a:pt x="4650" y="415"/>
                    <a:pt x="4635" y="422"/>
                    <a:pt x="4635" y="430"/>
                  </a:cubicBezTo>
                  <a:lnTo>
                    <a:pt x="4627" y="446"/>
                  </a:lnTo>
                  <a:lnTo>
                    <a:pt x="4619" y="446"/>
                  </a:lnTo>
                  <a:lnTo>
                    <a:pt x="4596" y="462"/>
                  </a:lnTo>
                  <a:lnTo>
                    <a:pt x="4580" y="485"/>
                  </a:lnTo>
                  <a:cubicBezTo>
                    <a:pt x="4580" y="485"/>
                    <a:pt x="4572" y="485"/>
                    <a:pt x="4572" y="493"/>
                  </a:cubicBezTo>
                  <a:cubicBezTo>
                    <a:pt x="4549" y="501"/>
                    <a:pt x="4541" y="508"/>
                    <a:pt x="4518" y="508"/>
                  </a:cubicBezTo>
                  <a:cubicBezTo>
                    <a:pt x="4502" y="524"/>
                    <a:pt x="4479" y="532"/>
                    <a:pt x="4479" y="563"/>
                  </a:cubicBezTo>
                  <a:cubicBezTo>
                    <a:pt x="4471" y="563"/>
                    <a:pt x="4471" y="547"/>
                    <a:pt x="4463" y="547"/>
                  </a:cubicBezTo>
                  <a:cubicBezTo>
                    <a:pt x="4463" y="547"/>
                    <a:pt x="4455" y="547"/>
                    <a:pt x="4455" y="540"/>
                  </a:cubicBezTo>
                  <a:cubicBezTo>
                    <a:pt x="4451" y="527"/>
                    <a:pt x="4439" y="521"/>
                    <a:pt x="4426" y="521"/>
                  </a:cubicBezTo>
                  <a:cubicBezTo>
                    <a:pt x="4415" y="521"/>
                    <a:pt x="4403" y="525"/>
                    <a:pt x="4393" y="532"/>
                  </a:cubicBezTo>
                  <a:lnTo>
                    <a:pt x="4377" y="508"/>
                  </a:lnTo>
                  <a:lnTo>
                    <a:pt x="4346" y="477"/>
                  </a:lnTo>
                  <a:cubicBezTo>
                    <a:pt x="4338" y="469"/>
                    <a:pt x="4322" y="454"/>
                    <a:pt x="4307" y="438"/>
                  </a:cubicBezTo>
                  <a:cubicBezTo>
                    <a:pt x="4283" y="415"/>
                    <a:pt x="4275" y="383"/>
                    <a:pt x="4268" y="352"/>
                  </a:cubicBezTo>
                  <a:cubicBezTo>
                    <a:pt x="4268" y="336"/>
                    <a:pt x="4244" y="321"/>
                    <a:pt x="4228" y="321"/>
                  </a:cubicBezTo>
                  <a:cubicBezTo>
                    <a:pt x="4205" y="321"/>
                    <a:pt x="4197" y="344"/>
                    <a:pt x="4197" y="360"/>
                  </a:cubicBezTo>
                  <a:cubicBezTo>
                    <a:pt x="4205" y="399"/>
                    <a:pt x="4228" y="438"/>
                    <a:pt x="4244" y="469"/>
                  </a:cubicBezTo>
                  <a:cubicBezTo>
                    <a:pt x="4260" y="493"/>
                    <a:pt x="4268" y="501"/>
                    <a:pt x="4268" y="516"/>
                  </a:cubicBezTo>
                  <a:cubicBezTo>
                    <a:pt x="4268" y="532"/>
                    <a:pt x="4275" y="540"/>
                    <a:pt x="4275" y="540"/>
                  </a:cubicBezTo>
                  <a:lnTo>
                    <a:pt x="4275" y="547"/>
                  </a:lnTo>
                  <a:cubicBezTo>
                    <a:pt x="4275" y="563"/>
                    <a:pt x="4283" y="563"/>
                    <a:pt x="4283" y="571"/>
                  </a:cubicBezTo>
                  <a:cubicBezTo>
                    <a:pt x="4299" y="587"/>
                    <a:pt x="4307" y="602"/>
                    <a:pt x="4322" y="618"/>
                  </a:cubicBezTo>
                  <a:lnTo>
                    <a:pt x="4346" y="633"/>
                  </a:lnTo>
                  <a:cubicBezTo>
                    <a:pt x="4236" y="673"/>
                    <a:pt x="4119" y="712"/>
                    <a:pt x="4002" y="735"/>
                  </a:cubicBezTo>
                  <a:cubicBezTo>
                    <a:pt x="3892" y="751"/>
                    <a:pt x="3791" y="782"/>
                    <a:pt x="3681" y="813"/>
                  </a:cubicBezTo>
                  <a:cubicBezTo>
                    <a:pt x="3775" y="704"/>
                    <a:pt x="3877" y="602"/>
                    <a:pt x="3986" y="493"/>
                  </a:cubicBezTo>
                  <a:lnTo>
                    <a:pt x="4119" y="352"/>
                  </a:lnTo>
                  <a:cubicBezTo>
                    <a:pt x="4103" y="336"/>
                    <a:pt x="4072" y="313"/>
                    <a:pt x="4049" y="297"/>
                  </a:cubicBezTo>
                  <a:cubicBezTo>
                    <a:pt x="4041" y="282"/>
                    <a:pt x="4033" y="274"/>
                    <a:pt x="4033" y="266"/>
                  </a:cubicBezTo>
                  <a:cubicBezTo>
                    <a:pt x="4025" y="258"/>
                    <a:pt x="4002" y="243"/>
                    <a:pt x="3994" y="227"/>
                  </a:cubicBezTo>
                  <a:cubicBezTo>
                    <a:pt x="3986" y="219"/>
                    <a:pt x="3971" y="211"/>
                    <a:pt x="3963" y="188"/>
                  </a:cubicBezTo>
                  <a:cubicBezTo>
                    <a:pt x="3963" y="180"/>
                    <a:pt x="3955" y="180"/>
                    <a:pt x="3955" y="172"/>
                  </a:cubicBezTo>
                  <a:cubicBezTo>
                    <a:pt x="3775" y="329"/>
                    <a:pt x="3603" y="493"/>
                    <a:pt x="3447" y="657"/>
                  </a:cubicBezTo>
                  <a:cubicBezTo>
                    <a:pt x="3447" y="626"/>
                    <a:pt x="3447" y="602"/>
                    <a:pt x="3439" y="579"/>
                  </a:cubicBezTo>
                  <a:cubicBezTo>
                    <a:pt x="3408" y="383"/>
                    <a:pt x="3338" y="188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6" name="Google Shape;16036;p53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7" name="Google Shape;16037;p53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8" name="Google Shape;16038;p53"/>
            <p:cNvSpPr/>
            <p:nvPr/>
          </p:nvSpPr>
          <p:spPr>
            <a:xfrm>
              <a:off x="7568735" y="2850266"/>
              <a:ext cx="30339" cy="48937"/>
            </a:xfrm>
            <a:custGeom>
              <a:avLst/>
              <a:gdLst/>
              <a:ahLst/>
              <a:cxnLst/>
              <a:rect l="l" t="t" r="r" b="b"/>
              <a:pathLst>
                <a:path w="907" h="1463" extrusionOk="0">
                  <a:moveTo>
                    <a:pt x="907" y="1"/>
                  </a:moveTo>
                  <a:cubicBezTo>
                    <a:pt x="672" y="32"/>
                    <a:pt x="461" y="173"/>
                    <a:pt x="344" y="384"/>
                  </a:cubicBezTo>
                  <a:cubicBezTo>
                    <a:pt x="305" y="446"/>
                    <a:pt x="266" y="525"/>
                    <a:pt x="211" y="595"/>
                  </a:cubicBezTo>
                  <a:cubicBezTo>
                    <a:pt x="168" y="653"/>
                    <a:pt x="91" y="697"/>
                    <a:pt x="17" y="697"/>
                  </a:cubicBezTo>
                  <a:cubicBezTo>
                    <a:pt x="12" y="697"/>
                    <a:pt x="6" y="697"/>
                    <a:pt x="0" y="696"/>
                  </a:cubicBezTo>
                  <a:lnTo>
                    <a:pt x="0" y="696"/>
                  </a:lnTo>
                  <a:cubicBezTo>
                    <a:pt x="109" y="790"/>
                    <a:pt x="172" y="868"/>
                    <a:pt x="234" y="970"/>
                  </a:cubicBezTo>
                  <a:cubicBezTo>
                    <a:pt x="274" y="1048"/>
                    <a:pt x="281" y="1142"/>
                    <a:pt x="313" y="1228"/>
                  </a:cubicBezTo>
                  <a:cubicBezTo>
                    <a:pt x="336" y="1322"/>
                    <a:pt x="375" y="1415"/>
                    <a:pt x="453" y="1462"/>
                  </a:cubicBezTo>
                  <a:cubicBezTo>
                    <a:pt x="399" y="1400"/>
                    <a:pt x="367" y="1322"/>
                    <a:pt x="367" y="1228"/>
                  </a:cubicBezTo>
                  <a:lnTo>
                    <a:pt x="367" y="1228"/>
                  </a:lnTo>
                  <a:cubicBezTo>
                    <a:pt x="406" y="1283"/>
                    <a:pt x="453" y="1329"/>
                    <a:pt x="516" y="1345"/>
                  </a:cubicBezTo>
                  <a:cubicBezTo>
                    <a:pt x="414" y="1251"/>
                    <a:pt x="367" y="1126"/>
                    <a:pt x="367" y="986"/>
                  </a:cubicBezTo>
                  <a:lnTo>
                    <a:pt x="367" y="986"/>
                  </a:lnTo>
                  <a:cubicBezTo>
                    <a:pt x="399" y="1032"/>
                    <a:pt x="445" y="1072"/>
                    <a:pt x="492" y="1087"/>
                  </a:cubicBezTo>
                  <a:cubicBezTo>
                    <a:pt x="492" y="993"/>
                    <a:pt x="453" y="900"/>
                    <a:pt x="391" y="837"/>
                  </a:cubicBezTo>
                  <a:lnTo>
                    <a:pt x="391" y="837"/>
                  </a:lnTo>
                  <a:cubicBezTo>
                    <a:pt x="430" y="853"/>
                    <a:pt x="471" y="861"/>
                    <a:pt x="512" y="861"/>
                  </a:cubicBezTo>
                  <a:cubicBezTo>
                    <a:pt x="553" y="861"/>
                    <a:pt x="594" y="853"/>
                    <a:pt x="633" y="837"/>
                  </a:cubicBezTo>
                  <a:cubicBezTo>
                    <a:pt x="602" y="759"/>
                    <a:pt x="531" y="704"/>
                    <a:pt x="469" y="673"/>
                  </a:cubicBezTo>
                  <a:cubicBezTo>
                    <a:pt x="485" y="657"/>
                    <a:pt x="524" y="634"/>
                    <a:pt x="563" y="618"/>
                  </a:cubicBezTo>
                  <a:cubicBezTo>
                    <a:pt x="547" y="595"/>
                    <a:pt x="516" y="579"/>
                    <a:pt x="485" y="564"/>
                  </a:cubicBezTo>
                  <a:cubicBezTo>
                    <a:pt x="602" y="485"/>
                    <a:pt x="711" y="368"/>
                    <a:pt x="766" y="243"/>
                  </a:cubicBezTo>
                  <a:cubicBezTo>
                    <a:pt x="742" y="235"/>
                    <a:pt x="703" y="235"/>
                    <a:pt x="672" y="228"/>
                  </a:cubicBezTo>
                  <a:cubicBezTo>
                    <a:pt x="758" y="157"/>
                    <a:pt x="836" y="87"/>
                    <a:pt x="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53"/>
            <p:cNvSpPr/>
            <p:nvPr/>
          </p:nvSpPr>
          <p:spPr>
            <a:xfrm>
              <a:off x="7519062" y="2943592"/>
              <a:ext cx="27195" cy="34453"/>
            </a:xfrm>
            <a:custGeom>
              <a:avLst/>
              <a:gdLst/>
              <a:ahLst/>
              <a:cxnLst/>
              <a:rect l="l" t="t" r="r" b="b"/>
              <a:pathLst>
                <a:path w="813" h="1030" extrusionOk="0">
                  <a:moveTo>
                    <a:pt x="39" y="1"/>
                  </a:moveTo>
                  <a:lnTo>
                    <a:pt x="39" y="1"/>
                  </a:lnTo>
                  <a:cubicBezTo>
                    <a:pt x="0" y="149"/>
                    <a:pt x="8" y="337"/>
                    <a:pt x="94" y="470"/>
                  </a:cubicBezTo>
                  <a:cubicBezTo>
                    <a:pt x="133" y="532"/>
                    <a:pt x="188" y="579"/>
                    <a:pt x="227" y="642"/>
                  </a:cubicBezTo>
                  <a:cubicBezTo>
                    <a:pt x="266" y="696"/>
                    <a:pt x="289" y="767"/>
                    <a:pt x="282" y="837"/>
                  </a:cubicBezTo>
                  <a:cubicBezTo>
                    <a:pt x="274" y="899"/>
                    <a:pt x="211" y="970"/>
                    <a:pt x="149" y="970"/>
                  </a:cubicBezTo>
                  <a:cubicBezTo>
                    <a:pt x="234" y="1014"/>
                    <a:pt x="289" y="1029"/>
                    <a:pt x="329" y="1029"/>
                  </a:cubicBezTo>
                  <a:cubicBezTo>
                    <a:pt x="365" y="1029"/>
                    <a:pt x="388" y="1016"/>
                    <a:pt x="407" y="1001"/>
                  </a:cubicBezTo>
                  <a:cubicBezTo>
                    <a:pt x="446" y="970"/>
                    <a:pt x="485" y="923"/>
                    <a:pt x="547" y="915"/>
                  </a:cubicBezTo>
                  <a:lnTo>
                    <a:pt x="641" y="915"/>
                  </a:lnTo>
                  <a:cubicBezTo>
                    <a:pt x="696" y="899"/>
                    <a:pt x="743" y="876"/>
                    <a:pt x="790" y="845"/>
                  </a:cubicBezTo>
                  <a:lnTo>
                    <a:pt x="813" y="774"/>
                  </a:lnTo>
                  <a:cubicBezTo>
                    <a:pt x="796" y="769"/>
                    <a:pt x="784" y="763"/>
                    <a:pt x="767" y="763"/>
                  </a:cubicBezTo>
                  <a:cubicBezTo>
                    <a:pt x="760" y="763"/>
                    <a:pt x="752" y="764"/>
                    <a:pt x="743" y="767"/>
                  </a:cubicBezTo>
                  <a:cubicBezTo>
                    <a:pt x="750" y="727"/>
                    <a:pt x="758" y="681"/>
                    <a:pt x="750" y="642"/>
                  </a:cubicBezTo>
                  <a:lnTo>
                    <a:pt x="750" y="642"/>
                  </a:lnTo>
                  <a:cubicBezTo>
                    <a:pt x="704" y="649"/>
                    <a:pt x="665" y="681"/>
                    <a:pt x="641" y="720"/>
                  </a:cubicBezTo>
                  <a:cubicBezTo>
                    <a:pt x="657" y="657"/>
                    <a:pt x="633" y="579"/>
                    <a:pt x="602" y="524"/>
                  </a:cubicBezTo>
                  <a:cubicBezTo>
                    <a:pt x="555" y="540"/>
                    <a:pt x="508" y="571"/>
                    <a:pt x="477" y="618"/>
                  </a:cubicBezTo>
                  <a:cubicBezTo>
                    <a:pt x="469" y="524"/>
                    <a:pt x="446" y="431"/>
                    <a:pt x="399" y="352"/>
                  </a:cubicBezTo>
                  <a:cubicBezTo>
                    <a:pt x="360" y="384"/>
                    <a:pt x="344" y="423"/>
                    <a:pt x="321" y="470"/>
                  </a:cubicBezTo>
                  <a:cubicBezTo>
                    <a:pt x="305" y="345"/>
                    <a:pt x="266" y="220"/>
                    <a:pt x="188" y="118"/>
                  </a:cubicBezTo>
                  <a:cubicBezTo>
                    <a:pt x="157" y="149"/>
                    <a:pt x="133" y="196"/>
                    <a:pt x="125" y="251"/>
                  </a:cubicBezTo>
                  <a:cubicBezTo>
                    <a:pt x="110" y="157"/>
                    <a:pt x="78" y="79"/>
                    <a:pt x="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53"/>
            <p:cNvSpPr/>
            <p:nvPr/>
          </p:nvSpPr>
          <p:spPr>
            <a:xfrm>
              <a:off x="7516954" y="2813438"/>
              <a:ext cx="25656" cy="39739"/>
            </a:xfrm>
            <a:custGeom>
              <a:avLst/>
              <a:gdLst/>
              <a:ahLst/>
              <a:cxnLst/>
              <a:rect l="l" t="t" r="r" b="b"/>
              <a:pathLst>
                <a:path w="767" h="1188" extrusionOk="0">
                  <a:moveTo>
                    <a:pt x="485" y="0"/>
                  </a:moveTo>
                  <a:lnTo>
                    <a:pt x="485" y="0"/>
                  </a:lnTo>
                  <a:cubicBezTo>
                    <a:pt x="462" y="86"/>
                    <a:pt x="485" y="180"/>
                    <a:pt x="540" y="258"/>
                  </a:cubicBezTo>
                  <a:cubicBezTo>
                    <a:pt x="509" y="242"/>
                    <a:pt x="470" y="235"/>
                    <a:pt x="431" y="235"/>
                  </a:cubicBezTo>
                  <a:cubicBezTo>
                    <a:pt x="431" y="313"/>
                    <a:pt x="462" y="391"/>
                    <a:pt x="509" y="461"/>
                  </a:cubicBezTo>
                  <a:cubicBezTo>
                    <a:pt x="462" y="446"/>
                    <a:pt x="407" y="430"/>
                    <a:pt x="352" y="430"/>
                  </a:cubicBezTo>
                  <a:cubicBezTo>
                    <a:pt x="352" y="492"/>
                    <a:pt x="376" y="563"/>
                    <a:pt x="407" y="633"/>
                  </a:cubicBezTo>
                  <a:cubicBezTo>
                    <a:pt x="352" y="633"/>
                    <a:pt x="298" y="649"/>
                    <a:pt x="266" y="688"/>
                  </a:cubicBezTo>
                  <a:cubicBezTo>
                    <a:pt x="298" y="727"/>
                    <a:pt x="337" y="766"/>
                    <a:pt x="384" y="805"/>
                  </a:cubicBezTo>
                  <a:cubicBezTo>
                    <a:pt x="235" y="821"/>
                    <a:pt x="95" y="899"/>
                    <a:pt x="1" y="1024"/>
                  </a:cubicBezTo>
                  <a:cubicBezTo>
                    <a:pt x="21" y="1030"/>
                    <a:pt x="43" y="1033"/>
                    <a:pt x="67" y="1033"/>
                  </a:cubicBezTo>
                  <a:cubicBezTo>
                    <a:pt x="99" y="1033"/>
                    <a:pt x="133" y="1028"/>
                    <a:pt x="165" y="1024"/>
                  </a:cubicBezTo>
                  <a:lnTo>
                    <a:pt x="165" y="1024"/>
                  </a:lnTo>
                  <a:cubicBezTo>
                    <a:pt x="110" y="1055"/>
                    <a:pt x="79" y="1118"/>
                    <a:pt x="95" y="1188"/>
                  </a:cubicBezTo>
                  <a:cubicBezTo>
                    <a:pt x="212" y="1172"/>
                    <a:pt x="329" y="1110"/>
                    <a:pt x="415" y="1039"/>
                  </a:cubicBezTo>
                  <a:cubicBezTo>
                    <a:pt x="454" y="1016"/>
                    <a:pt x="485" y="993"/>
                    <a:pt x="517" y="961"/>
                  </a:cubicBezTo>
                  <a:cubicBezTo>
                    <a:pt x="545" y="950"/>
                    <a:pt x="574" y="943"/>
                    <a:pt x="602" y="943"/>
                  </a:cubicBezTo>
                  <a:cubicBezTo>
                    <a:pt x="613" y="943"/>
                    <a:pt x="623" y="944"/>
                    <a:pt x="634" y="946"/>
                  </a:cubicBezTo>
                  <a:cubicBezTo>
                    <a:pt x="681" y="954"/>
                    <a:pt x="712" y="985"/>
                    <a:pt x="712" y="1032"/>
                  </a:cubicBezTo>
                  <a:lnTo>
                    <a:pt x="767" y="828"/>
                  </a:lnTo>
                  <a:cubicBezTo>
                    <a:pt x="704" y="743"/>
                    <a:pt x="696" y="641"/>
                    <a:pt x="688" y="532"/>
                  </a:cubicBezTo>
                  <a:cubicBezTo>
                    <a:pt x="688" y="438"/>
                    <a:pt x="688" y="328"/>
                    <a:pt x="665" y="235"/>
                  </a:cubicBezTo>
                  <a:cubicBezTo>
                    <a:pt x="642" y="133"/>
                    <a:pt x="579" y="39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1" name="Google Shape;16041;p53"/>
            <p:cNvSpPr/>
            <p:nvPr/>
          </p:nvSpPr>
          <p:spPr>
            <a:xfrm>
              <a:off x="7478788" y="2869366"/>
              <a:ext cx="15220" cy="34788"/>
            </a:xfrm>
            <a:custGeom>
              <a:avLst/>
              <a:gdLst/>
              <a:ahLst/>
              <a:cxnLst/>
              <a:rect l="l" t="t" r="r" b="b"/>
              <a:pathLst>
                <a:path w="455" h="1040" extrusionOk="0">
                  <a:moveTo>
                    <a:pt x="79" y="0"/>
                  </a:moveTo>
                  <a:lnTo>
                    <a:pt x="79" y="0"/>
                  </a:lnTo>
                  <a:cubicBezTo>
                    <a:pt x="87" y="63"/>
                    <a:pt x="110" y="118"/>
                    <a:pt x="149" y="172"/>
                  </a:cubicBezTo>
                  <a:lnTo>
                    <a:pt x="1" y="110"/>
                  </a:lnTo>
                  <a:lnTo>
                    <a:pt x="1" y="110"/>
                  </a:lnTo>
                  <a:cubicBezTo>
                    <a:pt x="1" y="196"/>
                    <a:pt x="48" y="290"/>
                    <a:pt x="118" y="336"/>
                  </a:cubicBezTo>
                  <a:cubicBezTo>
                    <a:pt x="71" y="352"/>
                    <a:pt x="32" y="383"/>
                    <a:pt x="1" y="422"/>
                  </a:cubicBezTo>
                  <a:cubicBezTo>
                    <a:pt x="40" y="446"/>
                    <a:pt x="71" y="461"/>
                    <a:pt x="118" y="485"/>
                  </a:cubicBezTo>
                  <a:cubicBezTo>
                    <a:pt x="63" y="501"/>
                    <a:pt x="9" y="571"/>
                    <a:pt x="1" y="641"/>
                  </a:cubicBezTo>
                  <a:cubicBezTo>
                    <a:pt x="18" y="633"/>
                    <a:pt x="35" y="626"/>
                    <a:pt x="54" y="626"/>
                  </a:cubicBezTo>
                  <a:cubicBezTo>
                    <a:pt x="69" y="626"/>
                    <a:pt x="85" y="631"/>
                    <a:pt x="102" y="641"/>
                  </a:cubicBezTo>
                  <a:cubicBezTo>
                    <a:pt x="40" y="704"/>
                    <a:pt x="9" y="798"/>
                    <a:pt x="32" y="883"/>
                  </a:cubicBezTo>
                  <a:cubicBezTo>
                    <a:pt x="48" y="852"/>
                    <a:pt x="79" y="837"/>
                    <a:pt x="110" y="821"/>
                  </a:cubicBezTo>
                  <a:lnTo>
                    <a:pt x="110" y="821"/>
                  </a:lnTo>
                  <a:cubicBezTo>
                    <a:pt x="71" y="891"/>
                    <a:pt x="63" y="969"/>
                    <a:pt x="79" y="1040"/>
                  </a:cubicBezTo>
                  <a:cubicBezTo>
                    <a:pt x="134" y="1032"/>
                    <a:pt x="196" y="993"/>
                    <a:pt x="227" y="930"/>
                  </a:cubicBezTo>
                  <a:cubicBezTo>
                    <a:pt x="243" y="899"/>
                    <a:pt x="259" y="860"/>
                    <a:pt x="274" y="844"/>
                  </a:cubicBezTo>
                  <a:cubicBezTo>
                    <a:pt x="290" y="833"/>
                    <a:pt x="308" y="827"/>
                    <a:pt x="325" y="827"/>
                  </a:cubicBezTo>
                  <a:cubicBezTo>
                    <a:pt x="343" y="827"/>
                    <a:pt x="360" y="833"/>
                    <a:pt x="376" y="844"/>
                  </a:cubicBezTo>
                  <a:cubicBezTo>
                    <a:pt x="399" y="860"/>
                    <a:pt x="423" y="883"/>
                    <a:pt x="454" y="915"/>
                  </a:cubicBezTo>
                  <a:lnTo>
                    <a:pt x="431" y="657"/>
                  </a:lnTo>
                  <a:cubicBezTo>
                    <a:pt x="384" y="618"/>
                    <a:pt x="360" y="563"/>
                    <a:pt x="353" y="501"/>
                  </a:cubicBezTo>
                  <a:cubicBezTo>
                    <a:pt x="345" y="446"/>
                    <a:pt x="345" y="383"/>
                    <a:pt x="329" y="329"/>
                  </a:cubicBezTo>
                  <a:cubicBezTo>
                    <a:pt x="313" y="188"/>
                    <a:pt x="212" y="63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2" name="Google Shape;16042;p53"/>
            <p:cNvSpPr/>
            <p:nvPr/>
          </p:nvSpPr>
          <p:spPr>
            <a:xfrm>
              <a:off x="7451626" y="2959548"/>
              <a:ext cx="24586" cy="42883"/>
            </a:xfrm>
            <a:custGeom>
              <a:avLst/>
              <a:gdLst/>
              <a:ahLst/>
              <a:cxnLst/>
              <a:rect l="l" t="t" r="r" b="b"/>
              <a:pathLst>
                <a:path w="735" h="1282" extrusionOk="0">
                  <a:moveTo>
                    <a:pt x="0" y="0"/>
                  </a:moveTo>
                  <a:cubicBezTo>
                    <a:pt x="24" y="102"/>
                    <a:pt x="94" y="180"/>
                    <a:pt x="164" y="227"/>
                  </a:cubicBezTo>
                  <a:cubicBezTo>
                    <a:pt x="141" y="223"/>
                    <a:pt x="117" y="221"/>
                    <a:pt x="94" y="221"/>
                  </a:cubicBezTo>
                  <a:cubicBezTo>
                    <a:pt x="71" y="221"/>
                    <a:pt x="47" y="223"/>
                    <a:pt x="24" y="227"/>
                  </a:cubicBezTo>
                  <a:cubicBezTo>
                    <a:pt x="63" y="313"/>
                    <a:pt x="141" y="391"/>
                    <a:pt x="211" y="454"/>
                  </a:cubicBezTo>
                  <a:lnTo>
                    <a:pt x="55" y="422"/>
                  </a:lnTo>
                  <a:lnTo>
                    <a:pt x="55" y="422"/>
                  </a:lnTo>
                  <a:cubicBezTo>
                    <a:pt x="71" y="524"/>
                    <a:pt x="141" y="618"/>
                    <a:pt x="227" y="672"/>
                  </a:cubicBezTo>
                  <a:cubicBezTo>
                    <a:pt x="180" y="751"/>
                    <a:pt x="149" y="844"/>
                    <a:pt x="149" y="946"/>
                  </a:cubicBezTo>
                  <a:cubicBezTo>
                    <a:pt x="196" y="923"/>
                    <a:pt x="227" y="883"/>
                    <a:pt x="274" y="837"/>
                  </a:cubicBezTo>
                  <a:lnTo>
                    <a:pt x="274" y="837"/>
                  </a:lnTo>
                  <a:cubicBezTo>
                    <a:pt x="211" y="930"/>
                    <a:pt x="180" y="1071"/>
                    <a:pt x="227" y="1188"/>
                  </a:cubicBezTo>
                  <a:cubicBezTo>
                    <a:pt x="266" y="1165"/>
                    <a:pt x="289" y="1126"/>
                    <a:pt x="297" y="1102"/>
                  </a:cubicBezTo>
                  <a:lnTo>
                    <a:pt x="297" y="1102"/>
                  </a:lnTo>
                  <a:cubicBezTo>
                    <a:pt x="289" y="1165"/>
                    <a:pt x="305" y="1243"/>
                    <a:pt x="367" y="1282"/>
                  </a:cubicBezTo>
                  <a:cubicBezTo>
                    <a:pt x="375" y="1235"/>
                    <a:pt x="375" y="1196"/>
                    <a:pt x="367" y="1149"/>
                  </a:cubicBezTo>
                  <a:cubicBezTo>
                    <a:pt x="367" y="1102"/>
                    <a:pt x="367" y="1048"/>
                    <a:pt x="383" y="1008"/>
                  </a:cubicBezTo>
                  <a:cubicBezTo>
                    <a:pt x="407" y="969"/>
                    <a:pt x="446" y="930"/>
                    <a:pt x="492" y="930"/>
                  </a:cubicBezTo>
                  <a:cubicBezTo>
                    <a:pt x="524" y="930"/>
                    <a:pt x="547" y="946"/>
                    <a:pt x="578" y="954"/>
                  </a:cubicBezTo>
                  <a:cubicBezTo>
                    <a:pt x="606" y="963"/>
                    <a:pt x="639" y="967"/>
                    <a:pt x="671" y="967"/>
                  </a:cubicBezTo>
                  <a:cubicBezTo>
                    <a:pt x="693" y="967"/>
                    <a:pt x="715" y="965"/>
                    <a:pt x="735" y="962"/>
                  </a:cubicBezTo>
                  <a:lnTo>
                    <a:pt x="680" y="751"/>
                  </a:lnTo>
                  <a:cubicBezTo>
                    <a:pt x="578" y="688"/>
                    <a:pt x="508" y="586"/>
                    <a:pt x="453" y="485"/>
                  </a:cubicBezTo>
                  <a:cubicBezTo>
                    <a:pt x="407" y="375"/>
                    <a:pt x="352" y="266"/>
                    <a:pt x="289" y="180"/>
                  </a:cubicBezTo>
                  <a:cubicBezTo>
                    <a:pt x="219" y="94"/>
                    <a:pt x="110" y="1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3" name="Google Shape;16043;p53"/>
            <p:cNvSpPr/>
            <p:nvPr/>
          </p:nvSpPr>
          <p:spPr>
            <a:xfrm>
              <a:off x="7444301" y="3059898"/>
              <a:ext cx="27998" cy="32714"/>
            </a:xfrm>
            <a:custGeom>
              <a:avLst/>
              <a:gdLst/>
              <a:ahLst/>
              <a:cxnLst/>
              <a:rect l="l" t="t" r="r" b="b"/>
              <a:pathLst>
                <a:path w="837" h="978" extrusionOk="0">
                  <a:moveTo>
                    <a:pt x="0" y="118"/>
                  </a:moveTo>
                  <a:cubicBezTo>
                    <a:pt x="0" y="118"/>
                    <a:pt x="0" y="119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8"/>
                  </a:cubicBezTo>
                  <a:close/>
                  <a:moveTo>
                    <a:pt x="83" y="0"/>
                  </a:moveTo>
                  <a:cubicBezTo>
                    <a:pt x="76" y="0"/>
                    <a:pt x="70" y="0"/>
                    <a:pt x="63" y="1"/>
                  </a:cubicBezTo>
                  <a:cubicBezTo>
                    <a:pt x="59" y="54"/>
                    <a:pt x="78" y="111"/>
                    <a:pt x="113" y="160"/>
                  </a:cubicBezTo>
                  <a:lnTo>
                    <a:pt x="113" y="160"/>
                  </a:lnTo>
                  <a:cubicBezTo>
                    <a:pt x="79" y="148"/>
                    <a:pt x="43" y="142"/>
                    <a:pt x="8" y="142"/>
                  </a:cubicBezTo>
                  <a:cubicBezTo>
                    <a:pt x="2" y="129"/>
                    <a:pt x="1" y="122"/>
                    <a:pt x="0" y="119"/>
                  </a:cubicBezTo>
                  <a:lnTo>
                    <a:pt x="0" y="119"/>
                  </a:lnTo>
                  <a:cubicBezTo>
                    <a:pt x="9" y="244"/>
                    <a:pt x="87" y="376"/>
                    <a:pt x="196" y="439"/>
                  </a:cubicBezTo>
                  <a:cubicBezTo>
                    <a:pt x="164" y="439"/>
                    <a:pt x="133" y="454"/>
                    <a:pt x="102" y="462"/>
                  </a:cubicBezTo>
                  <a:cubicBezTo>
                    <a:pt x="94" y="462"/>
                    <a:pt x="86" y="462"/>
                    <a:pt x="86" y="470"/>
                  </a:cubicBezTo>
                  <a:cubicBezTo>
                    <a:pt x="71" y="486"/>
                    <a:pt x="86" y="493"/>
                    <a:pt x="94" y="501"/>
                  </a:cubicBezTo>
                  <a:cubicBezTo>
                    <a:pt x="141" y="540"/>
                    <a:pt x="204" y="564"/>
                    <a:pt x="258" y="564"/>
                  </a:cubicBezTo>
                  <a:cubicBezTo>
                    <a:pt x="243" y="650"/>
                    <a:pt x="211" y="728"/>
                    <a:pt x="188" y="814"/>
                  </a:cubicBezTo>
                  <a:cubicBezTo>
                    <a:pt x="313" y="806"/>
                    <a:pt x="422" y="759"/>
                    <a:pt x="516" y="681"/>
                  </a:cubicBezTo>
                  <a:cubicBezTo>
                    <a:pt x="532" y="720"/>
                    <a:pt x="555" y="775"/>
                    <a:pt x="571" y="822"/>
                  </a:cubicBezTo>
                  <a:cubicBezTo>
                    <a:pt x="610" y="806"/>
                    <a:pt x="641" y="759"/>
                    <a:pt x="649" y="720"/>
                  </a:cubicBezTo>
                  <a:cubicBezTo>
                    <a:pt x="649" y="814"/>
                    <a:pt x="688" y="915"/>
                    <a:pt x="766" y="978"/>
                  </a:cubicBezTo>
                  <a:cubicBezTo>
                    <a:pt x="837" y="900"/>
                    <a:pt x="829" y="783"/>
                    <a:pt x="805" y="689"/>
                  </a:cubicBezTo>
                  <a:cubicBezTo>
                    <a:pt x="790" y="587"/>
                    <a:pt x="735" y="493"/>
                    <a:pt x="727" y="392"/>
                  </a:cubicBezTo>
                  <a:cubicBezTo>
                    <a:pt x="711" y="290"/>
                    <a:pt x="743" y="173"/>
                    <a:pt x="821" y="111"/>
                  </a:cubicBezTo>
                  <a:cubicBezTo>
                    <a:pt x="759" y="48"/>
                    <a:pt x="717" y="32"/>
                    <a:pt x="681" y="32"/>
                  </a:cubicBezTo>
                  <a:cubicBezTo>
                    <a:pt x="653" y="32"/>
                    <a:pt x="629" y="41"/>
                    <a:pt x="602" y="48"/>
                  </a:cubicBezTo>
                  <a:cubicBezTo>
                    <a:pt x="563" y="79"/>
                    <a:pt x="516" y="118"/>
                    <a:pt x="469" y="126"/>
                  </a:cubicBezTo>
                  <a:cubicBezTo>
                    <a:pt x="460" y="128"/>
                    <a:pt x="451" y="128"/>
                    <a:pt x="441" y="128"/>
                  </a:cubicBezTo>
                  <a:cubicBezTo>
                    <a:pt x="319" y="128"/>
                    <a:pt x="212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53"/>
            <p:cNvSpPr/>
            <p:nvPr/>
          </p:nvSpPr>
          <p:spPr>
            <a:xfrm>
              <a:off x="7503909" y="3054178"/>
              <a:ext cx="30072" cy="35825"/>
            </a:xfrm>
            <a:custGeom>
              <a:avLst/>
              <a:gdLst/>
              <a:ahLst/>
              <a:cxnLst/>
              <a:rect l="l" t="t" r="r" b="b"/>
              <a:pathLst>
                <a:path w="899" h="1071" extrusionOk="0">
                  <a:moveTo>
                    <a:pt x="830" y="0"/>
                  </a:moveTo>
                  <a:cubicBezTo>
                    <a:pt x="669" y="0"/>
                    <a:pt x="508" y="115"/>
                    <a:pt x="347" y="115"/>
                  </a:cubicBezTo>
                  <a:cubicBezTo>
                    <a:pt x="328" y="115"/>
                    <a:pt x="309" y="113"/>
                    <a:pt x="289" y="110"/>
                  </a:cubicBezTo>
                  <a:cubicBezTo>
                    <a:pt x="256" y="110"/>
                    <a:pt x="224" y="105"/>
                    <a:pt x="192" y="105"/>
                  </a:cubicBezTo>
                  <a:cubicBezTo>
                    <a:pt x="135" y="105"/>
                    <a:pt x="75" y="121"/>
                    <a:pt x="0" y="211"/>
                  </a:cubicBezTo>
                  <a:cubicBezTo>
                    <a:pt x="94" y="266"/>
                    <a:pt x="133" y="367"/>
                    <a:pt x="133" y="469"/>
                  </a:cubicBezTo>
                  <a:cubicBezTo>
                    <a:pt x="133" y="563"/>
                    <a:pt x="94" y="664"/>
                    <a:pt x="78" y="758"/>
                  </a:cubicBezTo>
                  <a:cubicBezTo>
                    <a:pt x="63" y="860"/>
                    <a:pt x="63" y="969"/>
                    <a:pt x="117" y="1071"/>
                  </a:cubicBezTo>
                  <a:cubicBezTo>
                    <a:pt x="188" y="985"/>
                    <a:pt x="227" y="875"/>
                    <a:pt x="219" y="782"/>
                  </a:cubicBezTo>
                  <a:lnTo>
                    <a:pt x="219" y="782"/>
                  </a:lnTo>
                  <a:cubicBezTo>
                    <a:pt x="250" y="860"/>
                    <a:pt x="297" y="930"/>
                    <a:pt x="352" y="985"/>
                  </a:cubicBezTo>
                  <a:cubicBezTo>
                    <a:pt x="422" y="868"/>
                    <a:pt x="422" y="719"/>
                    <a:pt x="352" y="594"/>
                  </a:cubicBezTo>
                  <a:lnTo>
                    <a:pt x="352" y="594"/>
                  </a:lnTo>
                  <a:cubicBezTo>
                    <a:pt x="408" y="629"/>
                    <a:pt x="470" y="658"/>
                    <a:pt x="527" y="658"/>
                  </a:cubicBezTo>
                  <a:cubicBezTo>
                    <a:pt x="534" y="658"/>
                    <a:pt x="541" y="657"/>
                    <a:pt x="547" y="657"/>
                  </a:cubicBezTo>
                  <a:cubicBezTo>
                    <a:pt x="539" y="594"/>
                    <a:pt x="524" y="547"/>
                    <a:pt x="492" y="485"/>
                  </a:cubicBezTo>
                  <a:lnTo>
                    <a:pt x="492" y="485"/>
                  </a:lnTo>
                  <a:cubicBezTo>
                    <a:pt x="505" y="489"/>
                    <a:pt x="520" y="491"/>
                    <a:pt x="534" y="491"/>
                  </a:cubicBezTo>
                  <a:cubicBezTo>
                    <a:pt x="572" y="491"/>
                    <a:pt x="613" y="478"/>
                    <a:pt x="641" y="461"/>
                  </a:cubicBezTo>
                  <a:cubicBezTo>
                    <a:pt x="680" y="430"/>
                    <a:pt x="719" y="391"/>
                    <a:pt x="742" y="352"/>
                  </a:cubicBezTo>
                  <a:cubicBezTo>
                    <a:pt x="742" y="344"/>
                    <a:pt x="758" y="344"/>
                    <a:pt x="758" y="328"/>
                  </a:cubicBezTo>
                  <a:cubicBezTo>
                    <a:pt x="758" y="321"/>
                    <a:pt x="742" y="321"/>
                    <a:pt x="742" y="321"/>
                  </a:cubicBezTo>
                  <a:cubicBezTo>
                    <a:pt x="696" y="313"/>
                    <a:pt x="649" y="305"/>
                    <a:pt x="602" y="305"/>
                  </a:cubicBezTo>
                  <a:cubicBezTo>
                    <a:pt x="742" y="266"/>
                    <a:pt x="875" y="149"/>
                    <a:pt x="899" y="8"/>
                  </a:cubicBezTo>
                  <a:cubicBezTo>
                    <a:pt x="876" y="3"/>
                    <a:pt x="853" y="0"/>
                    <a:pt x="8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5" name="Google Shape;16045;p53"/>
            <p:cNvSpPr/>
            <p:nvPr/>
          </p:nvSpPr>
          <p:spPr>
            <a:xfrm>
              <a:off x="7513843" y="3189316"/>
              <a:ext cx="30607" cy="46797"/>
            </a:xfrm>
            <a:custGeom>
              <a:avLst/>
              <a:gdLst/>
              <a:ahLst/>
              <a:cxnLst/>
              <a:rect l="l" t="t" r="r" b="b"/>
              <a:pathLst>
                <a:path w="915" h="1399" extrusionOk="0">
                  <a:moveTo>
                    <a:pt x="750" y="0"/>
                  </a:moveTo>
                  <a:lnTo>
                    <a:pt x="750" y="0"/>
                  </a:lnTo>
                  <a:cubicBezTo>
                    <a:pt x="695" y="94"/>
                    <a:pt x="633" y="180"/>
                    <a:pt x="547" y="227"/>
                  </a:cubicBezTo>
                  <a:cubicBezTo>
                    <a:pt x="482" y="264"/>
                    <a:pt x="409" y="274"/>
                    <a:pt x="332" y="274"/>
                  </a:cubicBezTo>
                  <a:cubicBezTo>
                    <a:pt x="280" y="274"/>
                    <a:pt x="226" y="269"/>
                    <a:pt x="172" y="266"/>
                  </a:cubicBezTo>
                  <a:cubicBezTo>
                    <a:pt x="109" y="258"/>
                    <a:pt x="31" y="250"/>
                    <a:pt x="0" y="180"/>
                  </a:cubicBezTo>
                  <a:lnTo>
                    <a:pt x="0" y="180"/>
                  </a:lnTo>
                  <a:lnTo>
                    <a:pt x="109" y="485"/>
                  </a:lnTo>
                  <a:cubicBezTo>
                    <a:pt x="203" y="547"/>
                    <a:pt x="250" y="664"/>
                    <a:pt x="274" y="782"/>
                  </a:cubicBezTo>
                  <a:cubicBezTo>
                    <a:pt x="289" y="899"/>
                    <a:pt x="289" y="1016"/>
                    <a:pt x="320" y="1133"/>
                  </a:cubicBezTo>
                  <a:cubicBezTo>
                    <a:pt x="352" y="1251"/>
                    <a:pt x="422" y="1360"/>
                    <a:pt x="524" y="1399"/>
                  </a:cubicBezTo>
                  <a:cubicBezTo>
                    <a:pt x="555" y="1305"/>
                    <a:pt x="555" y="1204"/>
                    <a:pt x="516" y="1110"/>
                  </a:cubicBezTo>
                  <a:lnTo>
                    <a:pt x="516" y="1110"/>
                  </a:lnTo>
                  <a:cubicBezTo>
                    <a:pt x="547" y="1165"/>
                    <a:pt x="617" y="1204"/>
                    <a:pt x="695" y="1204"/>
                  </a:cubicBezTo>
                  <a:cubicBezTo>
                    <a:pt x="735" y="1086"/>
                    <a:pt x="703" y="961"/>
                    <a:pt x="617" y="875"/>
                  </a:cubicBezTo>
                  <a:cubicBezTo>
                    <a:pt x="680" y="875"/>
                    <a:pt x="750" y="883"/>
                    <a:pt x="821" y="883"/>
                  </a:cubicBezTo>
                  <a:cubicBezTo>
                    <a:pt x="821" y="782"/>
                    <a:pt x="750" y="688"/>
                    <a:pt x="672" y="649"/>
                  </a:cubicBezTo>
                  <a:cubicBezTo>
                    <a:pt x="727" y="649"/>
                    <a:pt x="781" y="618"/>
                    <a:pt x="821" y="578"/>
                  </a:cubicBezTo>
                  <a:cubicBezTo>
                    <a:pt x="860" y="539"/>
                    <a:pt x="891" y="493"/>
                    <a:pt x="906" y="446"/>
                  </a:cubicBezTo>
                  <a:cubicBezTo>
                    <a:pt x="906" y="430"/>
                    <a:pt x="914" y="430"/>
                    <a:pt x="906" y="422"/>
                  </a:cubicBezTo>
                  <a:cubicBezTo>
                    <a:pt x="906" y="414"/>
                    <a:pt x="891" y="407"/>
                    <a:pt x="875" y="407"/>
                  </a:cubicBezTo>
                  <a:cubicBezTo>
                    <a:pt x="858" y="402"/>
                    <a:pt x="842" y="400"/>
                    <a:pt x="826" y="400"/>
                  </a:cubicBezTo>
                  <a:cubicBezTo>
                    <a:pt x="791" y="400"/>
                    <a:pt x="757" y="409"/>
                    <a:pt x="719" y="414"/>
                  </a:cubicBezTo>
                  <a:cubicBezTo>
                    <a:pt x="789" y="289"/>
                    <a:pt x="797" y="141"/>
                    <a:pt x="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6" name="Google Shape;16046;p53"/>
            <p:cNvSpPr/>
            <p:nvPr/>
          </p:nvSpPr>
          <p:spPr>
            <a:xfrm>
              <a:off x="7537860" y="2795141"/>
              <a:ext cx="47633" cy="34554"/>
            </a:xfrm>
            <a:custGeom>
              <a:avLst/>
              <a:gdLst/>
              <a:ahLst/>
              <a:cxnLst/>
              <a:rect l="l" t="t" r="r" b="b"/>
              <a:pathLst>
                <a:path w="1424" h="1033" extrusionOk="0">
                  <a:moveTo>
                    <a:pt x="696" y="0"/>
                  </a:moveTo>
                  <a:cubicBezTo>
                    <a:pt x="618" y="94"/>
                    <a:pt x="571" y="211"/>
                    <a:pt x="548" y="336"/>
                  </a:cubicBezTo>
                  <a:cubicBezTo>
                    <a:pt x="509" y="242"/>
                    <a:pt x="446" y="133"/>
                    <a:pt x="345" y="63"/>
                  </a:cubicBezTo>
                  <a:cubicBezTo>
                    <a:pt x="274" y="125"/>
                    <a:pt x="235" y="211"/>
                    <a:pt x="228" y="313"/>
                  </a:cubicBezTo>
                  <a:cubicBezTo>
                    <a:pt x="196" y="235"/>
                    <a:pt x="134" y="164"/>
                    <a:pt x="56" y="102"/>
                  </a:cubicBezTo>
                  <a:lnTo>
                    <a:pt x="56" y="102"/>
                  </a:lnTo>
                  <a:cubicBezTo>
                    <a:pt x="1" y="313"/>
                    <a:pt x="134" y="532"/>
                    <a:pt x="329" y="625"/>
                  </a:cubicBezTo>
                  <a:cubicBezTo>
                    <a:pt x="392" y="649"/>
                    <a:pt x="470" y="672"/>
                    <a:pt x="548" y="688"/>
                  </a:cubicBezTo>
                  <a:cubicBezTo>
                    <a:pt x="626" y="711"/>
                    <a:pt x="696" y="743"/>
                    <a:pt x="759" y="797"/>
                  </a:cubicBezTo>
                  <a:cubicBezTo>
                    <a:pt x="814" y="860"/>
                    <a:pt x="845" y="946"/>
                    <a:pt x="814" y="1016"/>
                  </a:cubicBezTo>
                  <a:cubicBezTo>
                    <a:pt x="853" y="1028"/>
                    <a:pt x="884" y="1033"/>
                    <a:pt x="909" y="1033"/>
                  </a:cubicBezTo>
                  <a:cubicBezTo>
                    <a:pt x="984" y="1033"/>
                    <a:pt x="1003" y="989"/>
                    <a:pt x="1009" y="954"/>
                  </a:cubicBezTo>
                  <a:cubicBezTo>
                    <a:pt x="1017" y="899"/>
                    <a:pt x="1009" y="836"/>
                    <a:pt x="1040" y="789"/>
                  </a:cubicBezTo>
                  <a:cubicBezTo>
                    <a:pt x="1072" y="719"/>
                    <a:pt x="1150" y="688"/>
                    <a:pt x="1228" y="664"/>
                  </a:cubicBezTo>
                  <a:cubicBezTo>
                    <a:pt x="1290" y="633"/>
                    <a:pt x="1384" y="602"/>
                    <a:pt x="1423" y="532"/>
                  </a:cubicBezTo>
                  <a:cubicBezTo>
                    <a:pt x="1361" y="469"/>
                    <a:pt x="1322" y="407"/>
                    <a:pt x="1283" y="336"/>
                  </a:cubicBezTo>
                  <a:cubicBezTo>
                    <a:pt x="1212" y="352"/>
                    <a:pt x="1157" y="399"/>
                    <a:pt x="1126" y="453"/>
                  </a:cubicBezTo>
                  <a:cubicBezTo>
                    <a:pt x="1134" y="328"/>
                    <a:pt x="1111" y="219"/>
                    <a:pt x="1056" y="125"/>
                  </a:cubicBezTo>
                  <a:cubicBezTo>
                    <a:pt x="978" y="211"/>
                    <a:pt x="923" y="321"/>
                    <a:pt x="915" y="438"/>
                  </a:cubicBezTo>
                  <a:cubicBezTo>
                    <a:pt x="884" y="274"/>
                    <a:pt x="782" y="125"/>
                    <a:pt x="6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7" name="Google Shape;16047;p53"/>
            <p:cNvSpPr/>
            <p:nvPr/>
          </p:nvSpPr>
          <p:spPr>
            <a:xfrm>
              <a:off x="7384191" y="3061637"/>
              <a:ext cx="58738" cy="47900"/>
            </a:xfrm>
            <a:custGeom>
              <a:avLst/>
              <a:gdLst/>
              <a:ahLst/>
              <a:cxnLst/>
              <a:rect l="l" t="t" r="r" b="b"/>
              <a:pathLst>
                <a:path w="1756" h="1432" extrusionOk="0">
                  <a:moveTo>
                    <a:pt x="1396" y="0"/>
                  </a:moveTo>
                  <a:cubicBezTo>
                    <a:pt x="1081" y="0"/>
                    <a:pt x="773" y="157"/>
                    <a:pt x="531" y="363"/>
                  </a:cubicBezTo>
                  <a:cubicBezTo>
                    <a:pt x="211" y="637"/>
                    <a:pt x="39" y="1004"/>
                    <a:pt x="0" y="1426"/>
                  </a:cubicBezTo>
                  <a:cubicBezTo>
                    <a:pt x="0" y="1430"/>
                    <a:pt x="2" y="1432"/>
                    <a:pt x="4" y="1432"/>
                  </a:cubicBezTo>
                  <a:cubicBezTo>
                    <a:pt x="6" y="1432"/>
                    <a:pt x="8" y="1430"/>
                    <a:pt x="8" y="1426"/>
                  </a:cubicBezTo>
                  <a:cubicBezTo>
                    <a:pt x="47" y="1043"/>
                    <a:pt x="258" y="660"/>
                    <a:pt x="547" y="410"/>
                  </a:cubicBezTo>
                  <a:cubicBezTo>
                    <a:pt x="770" y="205"/>
                    <a:pt x="1099" y="39"/>
                    <a:pt x="1418" y="39"/>
                  </a:cubicBezTo>
                  <a:cubicBezTo>
                    <a:pt x="1524" y="39"/>
                    <a:pt x="1628" y="57"/>
                    <a:pt x="1727" y="98"/>
                  </a:cubicBezTo>
                  <a:cubicBezTo>
                    <a:pt x="1728" y="99"/>
                    <a:pt x="1729" y="99"/>
                    <a:pt x="1731" y="99"/>
                  </a:cubicBezTo>
                  <a:cubicBezTo>
                    <a:pt x="1740" y="99"/>
                    <a:pt x="1755" y="80"/>
                    <a:pt x="1735" y="66"/>
                  </a:cubicBezTo>
                  <a:cubicBezTo>
                    <a:pt x="1623" y="21"/>
                    <a:pt x="1509" y="0"/>
                    <a:pt x="139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8" name="Google Shape;16048;p53"/>
            <p:cNvSpPr/>
            <p:nvPr/>
          </p:nvSpPr>
          <p:spPr>
            <a:xfrm>
              <a:off x="7444568" y="306645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9" name="Google Shape;16049;p53"/>
            <p:cNvSpPr/>
            <p:nvPr/>
          </p:nvSpPr>
          <p:spPr>
            <a:xfrm>
              <a:off x="7418678" y="314175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0" name="Google Shape;16050;p53"/>
            <p:cNvSpPr/>
            <p:nvPr/>
          </p:nvSpPr>
          <p:spPr>
            <a:xfrm>
              <a:off x="7416303" y="3086724"/>
              <a:ext cx="41612" cy="55460"/>
            </a:xfrm>
            <a:custGeom>
              <a:avLst/>
              <a:gdLst/>
              <a:ahLst/>
              <a:cxnLst/>
              <a:rect l="l" t="t" r="r" b="b"/>
              <a:pathLst>
                <a:path w="1244" h="1658" extrusionOk="0">
                  <a:moveTo>
                    <a:pt x="1224" y="1"/>
                  </a:moveTo>
                  <a:cubicBezTo>
                    <a:pt x="1221" y="1"/>
                    <a:pt x="1217" y="2"/>
                    <a:pt x="1212" y="4"/>
                  </a:cubicBezTo>
                  <a:cubicBezTo>
                    <a:pt x="1158" y="35"/>
                    <a:pt x="1127" y="121"/>
                    <a:pt x="1087" y="176"/>
                  </a:cubicBezTo>
                  <a:cubicBezTo>
                    <a:pt x="1048" y="254"/>
                    <a:pt x="1001" y="324"/>
                    <a:pt x="962" y="403"/>
                  </a:cubicBezTo>
                  <a:cubicBezTo>
                    <a:pt x="876" y="551"/>
                    <a:pt x="775" y="684"/>
                    <a:pt x="681" y="825"/>
                  </a:cubicBezTo>
                  <a:cubicBezTo>
                    <a:pt x="580" y="957"/>
                    <a:pt x="470" y="1098"/>
                    <a:pt x="369" y="1223"/>
                  </a:cubicBezTo>
                  <a:cubicBezTo>
                    <a:pt x="259" y="1364"/>
                    <a:pt x="126" y="1481"/>
                    <a:pt x="17" y="1614"/>
                  </a:cubicBezTo>
                  <a:cubicBezTo>
                    <a:pt x="0" y="1636"/>
                    <a:pt x="15" y="1658"/>
                    <a:pt x="33" y="1658"/>
                  </a:cubicBezTo>
                  <a:cubicBezTo>
                    <a:pt x="41" y="1658"/>
                    <a:pt x="49" y="1654"/>
                    <a:pt x="56" y="1645"/>
                  </a:cubicBezTo>
                  <a:lnTo>
                    <a:pt x="376" y="1231"/>
                  </a:lnTo>
                  <a:cubicBezTo>
                    <a:pt x="486" y="1098"/>
                    <a:pt x="603" y="973"/>
                    <a:pt x="697" y="832"/>
                  </a:cubicBezTo>
                  <a:cubicBezTo>
                    <a:pt x="806" y="699"/>
                    <a:pt x="900" y="559"/>
                    <a:pt x="994" y="426"/>
                  </a:cubicBezTo>
                  <a:cubicBezTo>
                    <a:pt x="1041" y="356"/>
                    <a:pt x="1087" y="285"/>
                    <a:pt x="1134" y="207"/>
                  </a:cubicBezTo>
                  <a:cubicBezTo>
                    <a:pt x="1189" y="152"/>
                    <a:pt x="1244" y="90"/>
                    <a:pt x="1236" y="12"/>
                  </a:cubicBezTo>
                  <a:cubicBezTo>
                    <a:pt x="1236" y="6"/>
                    <a:pt x="1232" y="1"/>
                    <a:pt x="1224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1" name="Google Shape;16051;p53"/>
            <p:cNvSpPr/>
            <p:nvPr/>
          </p:nvSpPr>
          <p:spPr>
            <a:xfrm>
              <a:off x="7436072" y="3093883"/>
              <a:ext cx="34119" cy="56865"/>
            </a:xfrm>
            <a:custGeom>
              <a:avLst/>
              <a:gdLst/>
              <a:ahLst/>
              <a:cxnLst/>
              <a:rect l="l" t="t" r="r" b="b"/>
              <a:pathLst>
                <a:path w="1020" h="1700" extrusionOk="0">
                  <a:moveTo>
                    <a:pt x="997" y="1"/>
                  </a:moveTo>
                  <a:cubicBezTo>
                    <a:pt x="973" y="79"/>
                    <a:pt x="950" y="157"/>
                    <a:pt x="934" y="235"/>
                  </a:cubicBezTo>
                  <a:cubicBezTo>
                    <a:pt x="918" y="314"/>
                    <a:pt x="895" y="400"/>
                    <a:pt x="856" y="470"/>
                  </a:cubicBezTo>
                  <a:cubicBezTo>
                    <a:pt x="778" y="618"/>
                    <a:pt x="731" y="775"/>
                    <a:pt x="637" y="923"/>
                  </a:cubicBezTo>
                  <a:cubicBezTo>
                    <a:pt x="457" y="1204"/>
                    <a:pt x="262" y="1470"/>
                    <a:pt x="12" y="1681"/>
                  </a:cubicBezTo>
                  <a:cubicBezTo>
                    <a:pt x="1" y="1693"/>
                    <a:pt x="6" y="1700"/>
                    <a:pt x="13" y="1700"/>
                  </a:cubicBezTo>
                  <a:cubicBezTo>
                    <a:pt x="15" y="1700"/>
                    <a:pt x="18" y="1699"/>
                    <a:pt x="20" y="1697"/>
                  </a:cubicBezTo>
                  <a:cubicBezTo>
                    <a:pt x="285" y="1470"/>
                    <a:pt x="567" y="1251"/>
                    <a:pt x="754" y="962"/>
                  </a:cubicBezTo>
                  <a:cubicBezTo>
                    <a:pt x="840" y="821"/>
                    <a:pt x="926" y="681"/>
                    <a:pt x="957" y="509"/>
                  </a:cubicBezTo>
                  <a:cubicBezTo>
                    <a:pt x="973" y="423"/>
                    <a:pt x="997" y="345"/>
                    <a:pt x="1004" y="259"/>
                  </a:cubicBezTo>
                  <a:cubicBezTo>
                    <a:pt x="1020" y="157"/>
                    <a:pt x="1012" y="79"/>
                    <a:pt x="99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2" name="Google Shape;16052;p53"/>
            <p:cNvSpPr/>
            <p:nvPr/>
          </p:nvSpPr>
          <p:spPr>
            <a:xfrm>
              <a:off x="7427308" y="309522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53"/>
            <p:cNvSpPr/>
            <p:nvPr/>
          </p:nvSpPr>
          <p:spPr>
            <a:xfrm>
              <a:off x="7405164" y="3080302"/>
              <a:ext cx="30540" cy="36628"/>
            </a:xfrm>
            <a:custGeom>
              <a:avLst/>
              <a:gdLst/>
              <a:ahLst/>
              <a:cxnLst/>
              <a:rect l="l" t="t" r="r" b="b"/>
              <a:pathLst>
                <a:path w="913" h="1095" extrusionOk="0">
                  <a:moveTo>
                    <a:pt x="913" y="1"/>
                  </a:moveTo>
                  <a:lnTo>
                    <a:pt x="913" y="1"/>
                  </a:lnTo>
                  <a:cubicBezTo>
                    <a:pt x="506" y="251"/>
                    <a:pt x="178" y="626"/>
                    <a:pt x="6" y="1071"/>
                  </a:cubicBezTo>
                  <a:cubicBezTo>
                    <a:pt x="1" y="1086"/>
                    <a:pt x="9" y="1095"/>
                    <a:pt x="19" y="1095"/>
                  </a:cubicBezTo>
                  <a:cubicBezTo>
                    <a:pt x="25" y="1095"/>
                    <a:pt x="32" y="1092"/>
                    <a:pt x="37" y="1087"/>
                  </a:cubicBezTo>
                  <a:cubicBezTo>
                    <a:pt x="209" y="641"/>
                    <a:pt x="522" y="251"/>
                    <a:pt x="9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4" name="Google Shape;16054;p53"/>
            <p:cNvSpPr/>
            <p:nvPr/>
          </p:nvSpPr>
          <p:spPr>
            <a:xfrm>
              <a:off x="7428981" y="3115324"/>
              <a:ext cx="24753" cy="31543"/>
            </a:xfrm>
            <a:custGeom>
              <a:avLst/>
              <a:gdLst/>
              <a:ahLst/>
              <a:cxnLst/>
              <a:rect l="l" t="t" r="r" b="b"/>
              <a:pathLst>
                <a:path w="740" h="943" extrusionOk="0">
                  <a:moveTo>
                    <a:pt x="740" y="1"/>
                  </a:moveTo>
                  <a:cubicBezTo>
                    <a:pt x="703" y="78"/>
                    <a:pt x="659" y="151"/>
                    <a:pt x="612" y="222"/>
                  </a:cubicBezTo>
                  <a:lnTo>
                    <a:pt x="612" y="222"/>
                  </a:lnTo>
                  <a:cubicBezTo>
                    <a:pt x="661" y="152"/>
                    <a:pt x="704" y="79"/>
                    <a:pt x="740" y="1"/>
                  </a:cubicBezTo>
                  <a:close/>
                  <a:moveTo>
                    <a:pt x="612" y="222"/>
                  </a:moveTo>
                  <a:cubicBezTo>
                    <a:pt x="554" y="307"/>
                    <a:pt x="488" y="388"/>
                    <a:pt x="419" y="470"/>
                  </a:cubicBezTo>
                  <a:cubicBezTo>
                    <a:pt x="279" y="610"/>
                    <a:pt x="154" y="759"/>
                    <a:pt x="13" y="907"/>
                  </a:cubicBezTo>
                  <a:cubicBezTo>
                    <a:pt x="0" y="920"/>
                    <a:pt x="23" y="943"/>
                    <a:pt x="41" y="943"/>
                  </a:cubicBezTo>
                  <a:cubicBezTo>
                    <a:pt x="45" y="943"/>
                    <a:pt x="49" y="941"/>
                    <a:pt x="52" y="938"/>
                  </a:cubicBezTo>
                  <a:cubicBezTo>
                    <a:pt x="185" y="782"/>
                    <a:pt x="318" y="626"/>
                    <a:pt x="443" y="454"/>
                  </a:cubicBezTo>
                  <a:cubicBezTo>
                    <a:pt x="501" y="379"/>
                    <a:pt x="559" y="302"/>
                    <a:pt x="612" y="222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5" name="Google Shape;16055;p53"/>
            <p:cNvSpPr/>
            <p:nvPr/>
          </p:nvSpPr>
          <p:spPr>
            <a:xfrm>
              <a:off x="7409546" y="3000858"/>
              <a:ext cx="38702" cy="15956"/>
            </a:xfrm>
            <a:custGeom>
              <a:avLst/>
              <a:gdLst/>
              <a:ahLst/>
              <a:cxnLst/>
              <a:rect l="l" t="t" r="r" b="b"/>
              <a:pathLst>
                <a:path w="1157" h="477" extrusionOk="0">
                  <a:moveTo>
                    <a:pt x="1157" y="0"/>
                  </a:moveTo>
                  <a:lnTo>
                    <a:pt x="1157" y="0"/>
                  </a:lnTo>
                  <a:cubicBezTo>
                    <a:pt x="1102" y="24"/>
                    <a:pt x="1063" y="63"/>
                    <a:pt x="1024" y="78"/>
                  </a:cubicBezTo>
                  <a:cubicBezTo>
                    <a:pt x="985" y="109"/>
                    <a:pt x="938" y="125"/>
                    <a:pt x="891" y="156"/>
                  </a:cubicBezTo>
                  <a:cubicBezTo>
                    <a:pt x="797" y="203"/>
                    <a:pt x="719" y="258"/>
                    <a:pt x="625" y="305"/>
                  </a:cubicBezTo>
                  <a:cubicBezTo>
                    <a:pt x="430" y="391"/>
                    <a:pt x="234" y="453"/>
                    <a:pt x="8" y="461"/>
                  </a:cubicBezTo>
                  <a:cubicBezTo>
                    <a:pt x="0" y="461"/>
                    <a:pt x="0" y="477"/>
                    <a:pt x="8" y="477"/>
                  </a:cubicBezTo>
                  <a:cubicBezTo>
                    <a:pt x="211" y="461"/>
                    <a:pt x="422" y="399"/>
                    <a:pt x="617" y="313"/>
                  </a:cubicBezTo>
                  <a:cubicBezTo>
                    <a:pt x="703" y="266"/>
                    <a:pt x="805" y="227"/>
                    <a:pt x="891" y="164"/>
                  </a:cubicBezTo>
                  <a:cubicBezTo>
                    <a:pt x="930" y="141"/>
                    <a:pt x="969" y="117"/>
                    <a:pt x="1016" y="86"/>
                  </a:cubicBezTo>
                  <a:cubicBezTo>
                    <a:pt x="1055" y="70"/>
                    <a:pt x="1118" y="39"/>
                    <a:pt x="115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53"/>
            <p:cNvSpPr/>
            <p:nvPr/>
          </p:nvSpPr>
          <p:spPr>
            <a:xfrm>
              <a:off x="7401719" y="2962625"/>
              <a:ext cx="41578" cy="12678"/>
            </a:xfrm>
            <a:custGeom>
              <a:avLst/>
              <a:gdLst/>
              <a:ahLst/>
              <a:cxnLst/>
              <a:rect l="l" t="t" r="r" b="b"/>
              <a:pathLst>
                <a:path w="1243" h="379" extrusionOk="0">
                  <a:moveTo>
                    <a:pt x="975" y="0"/>
                  </a:moveTo>
                  <a:cubicBezTo>
                    <a:pt x="957" y="0"/>
                    <a:pt x="939" y="1"/>
                    <a:pt x="922" y="2"/>
                  </a:cubicBezTo>
                  <a:cubicBezTo>
                    <a:pt x="812" y="2"/>
                    <a:pt x="703" y="33"/>
                    <a:pt x="609" y="49"/>
                  </a:cubicBezTo>
                  <a:cubicBezTo>
                    <a:pt x="398" y="96"/>
                    <a:pt x="195" y="190"/>
                    <a:pt x="31" y="315"/>
                  </a:cubicBezTo>
                  <a:cubicBezTo>
                    <a:pt x="0" y="339"/>
                    <a:pt x="23" y="379"/>
                    <a:pt x="53" y="379"/>
                  </a:cubicBezTo>
                  <a:cubicBezTo>
                    <a:pt x="61" y="379"/>
                    <a:pt x="70" y="376"/>
                    <a:pt x="78" y="369"/>
                  </a:cubicBezTo>
                  <a:cubicBezTo>
                    <a:pt x="156" y="307"/>
                    <a:pt x="234" y="237"/>
                    <a:pt x="328" y="190"/>
                  </a:cubicBezTo>
                  <a:cubicBezTo>
                    <a:pt x="429" y="135"/>
                    <a:pt x="515" y="96"/>
                    <a:pt x="625" y="73"/>
                  </a:cubicBezTo>
                  <a:cubicBezTo>
                    <a:pt x="741" y="35"/>
                    <a:pt x="869" y="17"/>
                    <a:pt x="995" y="17"/>
                  </a:cubicBezTo>
                  <a:cubicBezTo>
                    <a:pt x="1080" y="17"/>
                    <a:pt x="1163" y="25"/>
                    <a:pt x="1242" y="41"/>
                  </a:cubicBezTo>
                  <a:cubicBezTo>
                    <a:pt x="1151" y="15"/>
                    <a:pt x="1061" y="0"/>
                    <a:pt x="975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7" name="Google Shape;16057;p53"/>
            <p:cNvSpPr/>
            <p:nvPr/>
          </p:nvSpPr>
          <p:spPr>
            <a:xfrm>
              <a:off x="7414129" y="2882010"/>
              <a:ext cx="54524" cy="10436"/>
            </a:xfrm>
            <a:custGeom>
              <a:avLst/>
              <a:gdLst/>
              <a:ahLst/>
              <a:cxnLst/>
              <a:rect l="l" t="t" r="r" b="b"/>
              <a:pathLst>
                <a:path w="1630" h="312" extrusionOk="0">
                  <a:moveTo>
                    <a:pt x="1029" y="1"/>
                  </a:moveTo>
                  <a:cubicBezTo>
                    <a:pt x="936" y="1"/>
                    <a:pt x="846" y="6"/>
                    <a:pt x="762" y="21"/>
                  </a:cubicBezTo>
                  <a:cubicBezTo>
                    <a:pt x="504" y="37"/>
                    <a:pt x="246" y="123"/>
                    <a:pt x="27" y="271"/>
                  </a:cubicBezTo>
                  <a:cubicBezTo>
                    <a:pt x="0" y="291"/>
                    <a:pt x="26" y="312"/>
                    <a:pt x="48" y="312"/>
                  </a:cubicBezTo>
                  <a:cubicBezTo>
                    <a:pt x="52" y="312"/>
                    <a:pt x="55" y="311"/>
                    <a:pt x="58" y="310"/>
                  </a:cubicBezTo>
                  <a:cubicBezTo>
                    <a:pt x="285" y="162"/>
                    <a:pt x="535" y="123"/>
                    <a:pt x="801" y="83"/>
                  </a:cubicBezTo>
                  <a:cubicBezTo>
                    <a:pt x="934" y="68"/>
                    <a:pt x="1074" y="44"/>
                    <a:pt x="1207" y="44"/>
                  </a:cubicBezTo>
                  <a:cubicBezTo>
                    <a:pt x="1259" y="35"/>
                    <a:pt x="1313" y="32"/>
                    <a:pt x="1367" y="32"/>
                  </a:cubicBezTo>
                  <a:cubicBezTo>
                    <a:pt x="1452" y="32"/>
                    <a:pt x="1539" y="40"/>
                    <a:pt x="1629" y="44"/>
                  </a:cubicBezTo>
                  <a:cubicBezTo>
                    <a:pt x="1481" y="21"/>
                    <a:pt x="1340" y="5"/>
                    <a:pt x="1192" y="5"/>
                  </a:cubicBezTo>
                  <a:cubicBezTo>
                    <a:pt x="1137" y="2"/>
                    <a:pt x="1083" y="1"/>
                    <a:pt x="102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8" name="Google Shape;16058;p53"/>
            <p:cNvSpPr/>
            <p:nvPr/>
          </p:nvSpPr>
          <p:spPr>
            <a:xfrm>
              <a:off x="7505983" y="2834846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53"/>
            <p:cNvSpPr/>
            <p:nvPr/>
          </p:nvSpPr>
          <p:spPr>
            <a:xfrm>
              <a:off x="7471830" y="2813338"/>
              <a:ext cx="48837" cy="12142"/>
            </a:xfrm>
            <a:custGeom>
              <a:avLst/>
              <a:gdLst/>
              <a:ahLst/>
              <a:cxnLst/>
              <a:rect l="l" t="t" r="r" b="b"/>
              <a:pathLst>
                <a:path w="1460" h="363" extrusionOk="0">
                  <a:moveTo>
                    <a:pt x="413" y="0"/>
                  </a:moveTo>
                  <a:cubicBezTo>
                    <a:pt x="280" y="0"/>
                    <a:pt x="147" y="28"/>
                    <a:pt x="14" y="81"/>
                  </a:cubicBezTo>
                  <a:cubicBezTo>
                    <a:pt x="1" y="88"/>
                    <a:pt x="9" y="99"/>
                    <a:pt x="16" y="99"/>
                  </a:cubicBezTo>
                  <a:cubicBezTo>
                    <a:pt x="18" y="99"/>
                    <a:pt x="20" y="98"/>
                    <a:pt x="21" y="97"/>
                  </a:cubicBezTo>
                  <a:cubicBezTo>
                    <a:pt x="118" y="67"/>
                    <a:pt x="220" y="55"/>
                    <a:pt x="319" y="55"/>
                  </a:cubicBezTo>
                  <a:cubicBezTo>
                    <a:pt x="348" y="55"/>
                    <a:pt x="376" y="56"/>
                    <a:pt x="404" y="58"/>
                  </a:cubicBezTo>
                  <a:cubicBezTo>
                    <a:pt x="514" y="66"/>
                    <a:pt x="631" y="66"/>
                    <a:pt x="748" y="89"/>
                  </a:cubicBezTo>
                  <a:cubicBezTo>
                    <a:pt x="990" y="144"/>
                    <a:pt x="1217" y="261"/>
                    <a:pt x="1459" y="363"/>
                  </a:cubicBezTo>
                  <a:cubicBezTo>
                    <a:pt x="1225" y="238"/>
                    <a:pt x="975" y="136"/>
                    <a:pt x="717" y="50"/>
                  </a:cubicBezTo>
                  <a:cubicBezTo>
                    <a:pt x="615" y="16"/>
                    <a:pt x="514" y="0"/>
                    <a:pt x="41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0" name="Google Shape;16060;p53"/>
            <p:cNvSpPr/>
            <p:nvPr/>
          </p:nvSpPr>
          <p:spPr>
            <a:xfrm>
              <a:off x="7468351" y="2843476"/>
              <a:ext cx="40274" cy="4482"/>
            </a:xfrm>
            <a:custGeom>
              <a:avLst/>
              <a:gdLst/>
              <a:ahLst/>
              <a:cxnLst/>
              <a:rect l="l" t="t" r="r" b="b"/>
              <a:pathLst>
                <a:path w="1204" h="134" extrusionOk="0">
                  <a:moveTo>
                    <a:pt x="1204" y="1"/>
                  </a:moveTo>
                  <a:lnTo>
                    <a:pt x="907" y="56"/>
                  </a:lnTo>
                  <a:cubicBezTo>
                    <a:pt x="813" y="79"/>
                    <a:pt x="719" y="79"/>
                    <a:pt x="625" y="87"/>
                  </a:cubicBezTo>
                  <a:cubicBezTo>
                    <a:pt x="558" y="87"/>
                    <a:pt x="493" y="90"/>
                    <a:pt x="428" y="90"/>
                  </a:cubicBezTo>
                  <a:cubicBezTo>
                    <a:pt x="395" y="90"/>
                    <a:pt x="362" y="89"/>
                    <a:pt x="329" y="87"/>
                  </a:cubicBezTo>
                  <a:cubicBezTo>
                    <a:pt x="235" y="87"/>
                    <a:pt x="125" y="87"/>
                    <a:pt x="32" y="79"/>
                  </a:cubicBezTo>
                  <a:cubicBezTo>
                    <a:pt x="8" y="79"/>
                    <a:pt x="0" y="102"/>
                    <a:pt x="32" y="102"/>
                  </a:cubicBezTo>
                  <a:cubicBezTo>
                    <a:pt x="125" y="118"/>
                    <a:pt x="227" y="134"/>
                    <a:pt x="329" y="134"/>
                  </a:cubicBezTo>
                  <a:cubicBezTo>
                    <a:pt x="430" y="134"/>
                    <a:pt x="524" y="126"/>
                    <a:pt x="625" y="118"/>
                  </a:cubicBezTo>
                  <a:cubicBezTo>
                    <a:pt x="719" y="102"/>
                    <a:pt x="821" y="87"/>
                    <a:pt x="915" y="63"/>
                  </a:cubicBezTo>
                  <a:cubicBezTo>
                    <a:pt x="1016" y="56"/>
                    <a:pt x="1118" y="40"/>
                    <a:pt x="1204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1" name="Google Shape;16061;p53"/>
            <p:cNvSpPr/>
            <p:nvPr/>
          </p:nvSpPr>
          <p:spPr>
            <a:xfrm>
              <a:off x="7532375" y="2751756"/>
              <a:ext cx="12577" cy="43652"/>
            </a:xfrm>
            <a:custGeom>
              <a:avLst/>
              <a:gdLst/>
              <a:ahLst/>
              <a:cxnLst/>
              <a:rect l="l" t="t" r="r" b="b"/>
              <a:pathLst>
                <a:path w="376" h="1305" extrusionOk="0">
                  <a:moveTo>
                    <a:pt x="50" y="0"/>
                  </a:moveTo>
                  <a:cubicBezTo>
                    <a:pt x="33" y="0"/>
                    <a:pt x="16" y="10"/>
                    <a:pt x="9" y="31"/>
                  </a:cubicBezTo>
                  <a:cubicBezTo>
                    <a:pt x="1" y="94"/>
                    <a:pt x="1" y="148"/>
                    <a:pt x="9" y="219"/>
                  </a:cubicBezTo>
                  <a:cubicBezTo>
                    <a:pt x="24" y="273"/>
                    <a:pt x="24" y="336"/>
                    <a:pt x="32" y="391"/>
                  </a:cubicBezTo>
                  <a:cubicBezTo>
                    <a:pt x="32" y="453"/>
                    <a:pt x="63" y="500"/>
                    <a:pt x="71" y="563"/>
                  </a:cubicBezTo>
                  <a:cubicBezTo>
                    <a:pt x="79" y="617"/>
                    <a:pt x="87" y="664"/>
                    <a:pt x="110" y="727"/>
                  </a:cubicBezTo>
                  <a:cubicBezTo>
                    <a:pt x="157" y="930"/>
                    <a:pt x="220" y="1133"/>
                    <a:pt x="360" y="1305"/>
                  </a:cubicBezTo>
                  <a:cubicBezTo>
                    <a:pt x="360" y="1305"/>
                    <a:pt x="376" y="1305"/>
                    <a:pt x="376" y="1289"/>
                  </a:cubicBezTo>
                  <a:cubicBezTo>
                    <a:pt x="259" y="1117"/>
                    <a:pt x="165" y="922"/>
                    <a:pt x="141" y="711"/>
                  </a:cubicBezTo>
                  <a:cubicBezTo>
                    <a:pt x="118" y="610"/>
                    <a:pt x="118" y="500"/>
                    <a:pt x="110" y="406"/>
                  </a:cubicBezTo>
                  <a:cubicBezTo>
                    <a:pt x="102" y="344"/>
                    <a:pt x="79" y="297"/>
                    <a:pt x="79" y="242"/>
                  </a:cubicBezTo>
                  <a:cubicBezTo>
                    <a:pt x="79" y="172"/>
                    <a:pt x="79" y="102"/>
                    <a:pt x="87" y="47"/>
                  </a:cubicBezTo>
                  <a:cubicBezTo>
                    <a:pt x="91" y="16"/>
                    <a:pt x="71" y="0"/>
                    <a:pt x="5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2" name="Google Shape;16062;p53"/>
            <p:cNvSpPr/>
            <p:nvPr/>
          </p:nvSpPr>
          <p:spPr>
            <a:xfrm>
              <a:off x="7570140" y="2750284"/>
              <a:ext cx="3579" cy="33885"/>
            </a:xfrm>
            <a:custGeom>
              <a:avLst/>
              <a:gdLst/>
              <a:ahLst/>
              <a:cxnLst/>
              <a:rect l="l" t="t" r="r" b="b"/>
              <a:pathLst>
                <a:path w="107" h="1013" extrusionOk="0">
                  <a:moveTo>
                    <a:pt x="22" y="1"/>
                  </a:moveTo>
                  <a:cubicBezTo>
                    <a:pt x="11" y="1"/>
                    <a:pt x="1" y="11"/>
                    <a:pt x="5" y="28"/>
                  </a:cubicBezTo>
                  <a:cubicBezTo>
                    <a:pt x="28" y="106"/>
                    <a:pt x="36" y="185"/>
                    <a:pt x="44" y="263"/>
                  </a:cubicBezTo>
                  <a:cubicBezTo>
                    <a:pt x="52" y="341"/>
                    <a:pt x="75" y="427"/>
                    <a:pt x="75" y="505"/>
                  </a:cubicBezTo>
                  <a:cubicBezTo>
                    <a:pt x="83" y="677"/>
                    <a:pt x="83" y="841"/>
                    <a:pt x="67" y="1013"/>
                  </a:cubicBezTo>
                  <a:lnTo>
                    <a:pt x="75" y="1013"/>
                  </a:lnTo>
                  <a:cubicBezTo>
                    <a:pt x="91" y="849"/>
                    <a:pt x="107" y="685"/>
                    <a:pt x="107" y="505"/>
                  </a:cubicBezTo>
                  <a:cubicBezTo>
                    <a:pt x="107" y="427"/>
                    <a:pt x="107" y="349"/>
                    <a:pt x="91" y="271"/>
                  </a:cubicBezTo>
                  <a:cubicBezTo>
                    <a:pt x="83" y="185"/>
                    <a:pt x="67" y="106"/>
                    <a:pt x="44" y="21"/>
                  </a:cubicBezTo>
                  <a:cubicBezTo>
                    <a:pt x="41" y="7"/>
                    <a:pt x="31" y="1"/>
                    <a:pt x="22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3" name="Google Shape;16063;p53"/>
            <p:cNvSpPr/>
            <p:nvPr/>
          </p:nvSpPr>
          <p:spPr>
            <a:xfrm>
              <a:off x="7619445" y="2777345"/>
              <a:ext cx="268" cy="33"/>
            </a:xfrm>
            <a:custGeom>
              <a:avLst/>
              <a:gdLst/>
              <a:ahLst/>
              <a:cxnLst/>
              <a:rect l="l" t="t" r="r" b="b"/>
              <a:pathLst>
                <a:path w="8" h="1" fill="none" extrusionOk="0">
                  <a:moveTo>
                    <a:pt x="0" y="1"/>
                  </a:moveTo>
                  <a:cubicBezTo>
                    <a:pt x="8" y="1"/>
                    <a:pt x="8" y="1"/>
                    <a:pt x="0" y="1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4" name="Google Shape;16064;p53"/>
            <p:cNvSpPr/>
            <p:nvPr/>
          </p:nvSpPr>
          <p:spPr>
            <a:xfrm>
              <a:off x="7600613" y="2862777"/>
              <a:ext cx="35256" cy="3479"/>
            </a:xfrm>
            <a:custGeom>
              <a:avLst/>
              <a:gdLst/>
              <a:ahLst/>
              <a:cxnLst/>
              <a:rect l="l" t="t" r="r" b="b"/>
              <a:pathLst>
                <a:path w="1054" h="104" extrusionOk="0">
                  <a:moveTo>
                    <a:pt x="729" y="0"/>
                  </a:moveTo>
                  <a:cubicBezTo>
                    <a:pt x="664" y="0"/>
                    <a:pt x="598" y="4"/>
                    <a:pt x="532" y="10"/>
                  </a:cubicBezTo>
                  <a:lnTo>
                    <a:pt x="266" y="33"/>
                  </a:lnTo>
                  <a:cubicBezTo>
                    <a:pt x="188" y="49"/>
                    <a:pt x="86" y="57"/>
                    <a:pt x="8" y="88"/>
                  </a:cubicBezTo>
                  <a:cubicBezTo>
                    <a:pt x="0" y="88"/>
                    <a:pt x="0" y="104"/>
                    <a:pt x="8" y="104"/>
                  </a:cubicBezTo>
                  <a:cubicBezTo>
                    <a:pt x="86" y="104"/>
                    <a:pt x="165" y="72"/>
                    <a:pt x="235" y="65"/>
                  </a:cubicBezTo>
                  <a:cubicBezTo>
                    <a:pt x="329" y="49"/>
                    <a:pt x="399" y="33"/>
                    <a:pt x="493" y="26"/>
                  </a:cubicBezTo>
                  <a:cubicBezTo>
                    <a:pt x="545" y="21"/>
                    <a:pt x="598" y="18"/>
                    <a:pt x="651" y="18"/>
                  </a:cubicBezTo>
                  <a:cubicBezTo>
                    <a:pt x="773" y="18"/>
                    <a:pt x="896" y="32"/>
                    <a:pt x="1016" y="65"/>
                  </a:cubicBezTo>
                  <a:cubicBezTo>
                    <a:pt x="1019" y="66"/>
                    <a:pt x="1023" y="66"/>
                    <a:pt x="1025" y="66"/>
                  </a:cubicBezTo>
                  <a:cubicBezTo>
                    <a:pt x="1043" y="66"/>
                    <a:pt x="1053" y="47"/>
                    <a:pt x="1040" y="33"/>
                  </a:cubicBezTo>
                  <a:cubicBezTo>
                    <a:pt x="934" y="9"/>
                    <a:pt x="832" y="0"/>
                    <a:pt x="72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5" name="Google Shape;16065;p53"/>
            <p:cNvSpPr/>
            <p:nvPr/>
          </p:nvSpPr>
          <p:spPr>
            <a:xfrm>
              <a:off x="7599040" y="2897598"/>
              <a:ext cx="33851" cy="5921"/>
            </a:xfrm>
            <a:custGeom>
              <a:avLst/>
              <a:gdLst/>
              <a:ahLst/>
              <a:cxnLst/>
              <a:rect l="l" t="t" r="r" b="b"/>
              <a:pathLst>
                <a:path w="1012" h="177" extrusionOk="0">
                  <a:moveTo>
                    <a:pt x="1008" y="75"/>
                  </a:moveTo>
                  <a:cubicBezTo>
                    <a:pt x="1006" y="75"/>
                    <a:pt x="1003" y="76"/>
                    <a:pt x="1001" y="79"/>
                  </a:cubicBezTo>
                  <a:cubicBezTo>
                    <a:pt x="1011" y="79"/>
                    <a:pt x="1011" y="75"/>
                    <a:pt x="1008" y="75"/>
                  </a:cubicBezTo>
                  <a:close/>
                  <a:moveTo>
                    <a:pt x="1001" y="79"/>
                  </a:moveTo>
                  <a:lnTo>
                    <a:pt x="1001" y="79"/>
                  </a:lnTo>
                  <a:cubicBezTo>
                    <a:pt x="986" y="88"/>
                    <a:pt x="972" y="97"/>
                    <a:pt x="957" y="106"/>
                  </a:cubicBezTo>
                  <a:lnTo>
                    <a:pt x="957" y="106"/>
                  </a:lnTo>
                  <a:cubicBezTo>
                    <a:pt x="975" y="99"/>
                    <a:pt x="992" y="91"/>
                    <a:pt x="1001" y="79"/>
                  </a:cubicBezTo>
                  <a:close/>
                  <a:moveTo>
                    <a:pt x="24" y="0"/>
                  </a:moveTo>
                  <a:cubicBezTo>
                    <a:pt x="8" y="0"/>
                    <a:pt x="1" y="8"/>
                    <a:pt x="8" y="24"/>
                  </a:cubicBezTo>
                  <a:cubicBezTo>
                    <a:pt x="157" y="125"/>
                    <a:pt x="344" y="157"/>
                    <a:pt x="516" y="165"/>
                  </a:cubicBezTo>
                  <a:cubicBezTo>
                    <a:pt x="555" y="172"/>
                    <a:pt x="598" y="176"/>
                    <a:pt x="641" y="176"/>
                  </a:cubicBezTo>
                  <a:cubicBezTo>
                    <a:pt x="684" y="176"/>
                    <a:pt x="727" y="172"/>
                    <a:pt x="766" y="165"/>
                  </a:cubicBezTo>
                  <a:cubicBezTo>
                    <a:pt x="805" y="165"/>
                    <a:pt x="829" y="157"/>
                    <a:pt x="868" y="149"/>
                  </a:cubicBezTo>
                  <a:cubicBezTo>
                    <a:pt x="906" y="135"/>
                    <a:pt x="933" y="120"/>
                    <a:pt x="957" y="106"/>
                  </a:cubicBezTo>
                  <a:lnTo>
                    <a:pt x="957" y="106"/>
                  </a:lnTo>
                  <a:cubicBezTo>
                    <a:pt x="927" y="116"/>
                    <a:pt x="892" y="121"/>
                    <a:pt x="868" y="125"/>
                  </a:cubicBezTo>
                  <a:cubicBezTo>
                    <a:pt x="829" y="141"/>
                    <a:pt x="805" y="141"/>
                    <a:pt x="766" y="141"/>
                  </a:cubicBezTo>
                  <a:cubicBezTo>
                    <a:pt x="688" y="141"/>
                    <a:pt x="594" y="125"/>
                    <a:pt x="516" y="125"/>
                  </a:cubicBezTo>
                  <a:cubicBezTo>
                    <a:pt x="344" y="110"/>
                    <a:pt x="188" y="71"/>
                    <a:pt x="2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6" name="Google Shape;16066;p53"/>
            <p:cNvSpPr/>
            <p:nvPr/>
          </p:nvSpPr>
          <p:spPr>
            <a:xfrm>
              <a:off x="7608975" y="2950917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53"/>
            <p:cNvSpPr/>
            <p:nvPr/>
          </p:nvSpPr>
          <p:spPr>
            <a:xfrm>
              <a:off x="7574722" y="2958511"/>
              <a:ext cx="16257" cy="24920"/>
            </a:xfrm>
            <a:custGeom>
              <a:avLst/>
              <a:gdLst/>
              <a:ahLst/>
              <a:cxnLst/>
              <a:rect l="l" t="t" r="r" b="b"/>
              <a:pathLst>
                <a:path w="486" h="745" extrusionOk="0">
                  <a:moveTo>
                    <a:pt x="462" y="0"/>
                  </a:moveTo>
                  <a:cubicBezTo>
                    <a:pt x="337" y="47"/>
                    <a:pt x="251" y="172"/>
                    <a:pt x="181" y="289"/>
                  </a:cubicBezTo>
                  <a:cubicBezTo>
                    <a:pt x="141" y="360"/>
                    <a:pt x="110" y="422"/>
                    <a:pt x="79" y="492"/>
                  </a:cubicBezTo>
                  <a:cubicBezTo>
                    <a:pt x="110" y="430"/>
                    <a:pt x="149" y="352"/>
                    <a:pt x="188" y="289"/>
                  </a:cubicBezTo>
                  <a:cubicBezTo>
                    <a:pt x="220" y="227"/>
                    <a:pt x="266" y="180"/>
                    <a:pt x="306" y="133"/>
                  </a:cubicBezTo>
                  <a:cubicBezTo>
                    <a:pt x="352" y="86"/>
                    <a:pt x="407" y="55"/>
                    <a:pt x="454" y="16"/>
                  </a:cubicBezTo>
                  <a:cubicBezTo>
                    <a:pt x="485" y="8"/>
                    <a:pt x="477" y="0"/>
                    <a:pt x="462" y="0"/>
                  </a:cubicBezTo>
                  <a:close/>
                  <a:moveTo>
                    <a:pt x="79" y="492"/>
                  </a:moveTo>
                  <a:cubicBezTo>
                    <a:pt x="68" y="520"/>
                    <a:pt x="61" y="547"/>
                    <a:pt x="50" y="574"/>
                  </a:cubicBezTo>
                  <a:lnTo>
                    <a:pt x="50" y="574"/>
                  </a:lnTo>
                  <a:cubicBezTo>
                    <a:pt x="62" y="549"/>
                    <a:pt x="73" y="523"/>
                    <a:pt x="79" y="492"/>
                  </a:cubicBezTo>
                  <a:close/>
                  <a:moveTo>
                    <a:pt x="50" y="574"/>
                  </a:moveTo>
                  <a:lnTo>
                    <a:pt x="50" y="574"/>
                  </a:lnTo>
                  <a:cubicBezTo>
                    <a:pt x="46" y="581"/>
                    <a:pt x="43" y="587"/>
                    <a:pt x="40" y="594"/>
                  </a:cubicBezTo>
                  <a:cubicBezTo>
                    <a:pt x="40" y="595"/>
                    <a:pt x="40" y="596"/>
                    <a:pt x="39" y="596"/>
                  </a:cubicBezTo>
                  <a:lnTo>
                    <a:pt x="39" y="596"/>
                  </a:lnTo>
                  <a:cubicBezTo>
                    <a:pt x="43" y="589"/>
                    <a:pt x="47" y="581"/>
                    <a:pt x="50" y="574"/>
                  </a:cubicBezTo>
                  <a:close/>
                  <a:moveTo>
                    <a:pt x="39" y="596"/>
                  </a:moveTo>
                  <a:cubicBezTo>
                    <a:pt x="37" y="601"/>
                    <a:pt x="35" y="605"/>
                    <a:pt x="32" y="610"/>
                  </a:cubicBezTo>
                  <a:cubicBezTo>
                    <a:pt x="24" y="649"/>
                    <a:pt x="1" y="680"/>
                    <a:pt x="1" y="727"/>
                  </a:cubicBezTo>
                  <a:cubicBezTo>
                    <a:pt x="1" y="739"/>
                    <a:pt x="9" y="744"/>
                    <a:pt x="16" y="744"/>
                  </a:cubicBezTo>
                  <a:cubicBezTo>
                    <a:pt x="24" y="744"/>
                    <a:pt x="32" y="739"/>
                    <a:pt x="32" y="727"/>
                  </a:cubicBezTo>
                  <a:cubicBezTo>
                    <a:pt x="24" y="681"/>
                    <a:pt x="32" y="642"/>
                    <a:pt x="39" y="596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53"/>
            <p:cNvSpPr/>
            <p:nvPr/>
          </p:nvSpPr>
          <p:spPr>
            <a:xfrm>
              <a:off x="7545721" y="2970787"/>
              <a:ext cx="3679" cy="5252"/>
            </a:xfrm>
            <a:custGeom>
              <a:avLst/>
              <a:gdLst/>
              <a:ahLst/>
              <a:cxnLst/>
              <a:rect l="l" t="t" r="r" b="b"/>
              <a:pathLst>
                <a:path w="110" h="157" extrusionOk="0">
                  <a:moveTo>
                    <a:pt x="0" y="0"/>
                  </a:moveTo>
                  <a:cubicBezTo>
                    <a:pt x="0" y="8"/>
                    <a:pt x="0" y="24"/>
                    <a:pt x="16" y="24"/>
                  </a:cubicBezTo>
                  <a:cubicBezTo>
                    <a:pt x="16" y="32"/>
                    <a:pt x="24" y="32"/>
                    <a:pt x="24" y="39"/>
                  </a:cubicBezTo>
                  <a:cubicBezTo>
                    <a:pt x="24" y="47"/>
                    <a:pt x="32" y="47"/>
                    <a:pt x="32" y="63"/>
                  </a:cubicBezTo>
                  <a:cubicBezTo>
                    <a:pt x="32" y="71"/>
                    <a:pt x="39" y="79"/>
                    <a:pt x="39" y="79"/>
                  </a:cubicBezTo>
                  <a:cubicBezTo>
                    <a:pt x="55" y="125"/>
                    <a:pt x="79" y="149"/>
                    <a:pt x="110" y="157"/>
                  </a:cubicBezTo>
                  <a:cubicBezTo>
                    <a:pt x="86" y="141"/>
                    <a:pt x="71" y="110"/>
                    <a:pt x="55" y="79"/>
                  </a:cubicBezTo>
                  <a:cubicBezTo>
                    <a:pt x="55" y="71"/>
                    <a:pt x="39" y="71"/>
                    <a:pt x="39" y="63"/>
                  </a:cubicBezTo>
                  <a:cubicBezTo>
                    <a:pt x="39" y="47"/>
                    <a:pt x="32" y="47"/>
                    <a:pt x="32" y="39"/>
                  </a:cubicBezTo>
                  <a:cubicBezTo>
                    <a:pt x="32" y="32"/>
                    <a:pt x="24" y="32"/>
                    <a:pt x="24" y="24"/>
                  </a:cubicBezTo>
                  <a:cubicBezTo>
                    <a:pt x="24" y="8"/>
                    <a:pt x="24" y="0"/>
                    <a:pt x="16" y="0"/>
                  </a:cubicBezTo>
                  <a:close/>
                </a:path>
              </a:pathLst>
            </a:custGeom>
            <a:solidFill>
              <a:srgbClr val="5D3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9" name="Google Shape;16069;p53"/>
            <p:cNvSpPr/>
            <p:nvPr/>
          </p:nvSpPr>
          <p:spPr>
            <a:xfrm>
              <a:off x="7588571" y="2996677"/>
              <a:ext cx="23315" cy="2877"/>
            </a:xfrm>
            <a:custGeom>
              <a:avLst/>
              <a:gdLst/>
              <a:ahLst/>
              <a:cxnLst/>
              <a:rect l="l" t="t" r="r" b="b"/>
              <a:pathLst>
                <a:path w="697" h="86" extrusionOk="0">
                  <a:moveTo>
                    <a:pt x="337" y="0"/>
                  </a:moveTo>
                  <a:cubicBezTo>
                    <a:pt x="274" y="0"/>
                    <a:pt x="220" y="8"/>
                    <a:pt x="165" y="16"/>
                  </a:cubicBezTo>
                  <a:cubicBezTo>
                    <a:pt x="118" y="31"/>
                    <a:pt x="48" y="39"/>
                    <a:pt x="9" y="70"/>
                  </a:cubicBezTo>
                  <a:cubicBezTo>
                    <a:pt x="1" y="78"/>
                    <a:pt x="9" y="86"/>
                    <a:pt x="24" y="86"/>
                  </a:cubicBezTo>
                  <a:cubicBezTo>
                    <a:pt x="48" y="86"/>
                    <a:pt x="71" y="78"/>
                    <a:pt x="103" y="70"/>
                  </a:cubicBezTo>
                  <a:cubicBezTo>
                    <a:pt x="126" y="55"/>
                    <a:pt x="149" y="55"/>
                    <a:pt x="173" y="47"/>
                  </a:cubicBezTo>
                  <a:cubicBezTo>
                    <a:pt x="235" y="39"/>
                    <a:pt x="282" y="31"/>
                    <a:pt x="345" y="31"/>
                  </a:cubicBezTo>
                  <a:cubicBezTo>
                    <a:pt x="370" y="28"/>
                    <a:pt x="396" y="26"/>
                    <a:pt x="422" y="26"/>
                  </a:cubicBezTo>
                  <a:cubicBezTo>
                    <a:pt x="513" y="26"/>
                    <a:pt x="603" y="46"/>
                    <a:pt x="689" y="70"/>
                  </a:cubicBezTo>
                  <a:cubicBezTo>
                    <a:pt x="689" y="70"/>
                    <a:pt x="696" y="55"/>
                    <a:pt x="689" y="47"/>
                  </a:cubicBezTo>
                  <a:cubicBezTo>
                    <a:pt x="564" y="8"/>
                    <a:pt x="462" y="0"/>
                    <a:pt x="33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0" name="Google Shape;16070;p53"/>
            <p:cNvSpPr/>
            <p:nvPr/>
          </p:nvSpPr>
          <p:spPr>
            <a:xfrm>
              <a:off x="7584925" y="3004504"/>
              <a:ext cx="15655" cy="23415"/>
            </a:xfrm>
            <a:custGeom>
              <a:avLst/>
              <a:gdLst/>
              <a:ahLst/>
              <a:cxnLst/>
              <a:rect l="l" t="t" r="r" b="b"/>
              <a:pathLst>
                <a:path w="468" h="700" extrusionOk="0">
                  <a:moveTo>
                    <a:pt x="16" y="0"/>
                  </a:moveTo>
                  <a:cubicBezTo>
                    <a:pt x="1" y="0"/>
                    <a:pt x="1" y="0"/>
                    <a:pt x="1" y="8"/>
                  </a:cubicBezTo>
                  <a:cubicBezTo>
                    <a:pt x="79" y="118"/>
                    <a:pt x="188" y="204"/>
                    <a:pt x="258" y="321"/>
                  </a:cubicBezTo>
                  <a:cubicBezTo>
                    <a:pt x="337" y="438"/>
                    <a:pt x="391" y="555"/>
                    <a:pt x="446" y="696"/>
                  </a:cubicBezTo>
                  <a:cubicBezTo>
                    <a:pt x="448" y="698"/>
                    <a:pt x="451" y="699"/>
                    <a:pt x="453" y="699"/>
                  </a:cubicBezTo>
                  <a:cubicBezTo>
                    <a:pt x="460" y="699"/>
                    <a:pt x="467" y="692"/>
                    <a:pt x="462" y="680"/>
                  </a:cubicBezTo>
                  <a:cubicBezTo>
                    <a:pt x="415" y="555"/>
                    <a:pt x="352" y="430"/>
                    <a:pt x="274" y="313"/>
                  </a:cubicBezTo>
                  <a:cubicBezTo>
                    <a:pt x="196" y="196"/>
                    <a:pt x="118" y="79"/>
                    <a:pt x="1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1" name="Google Shape;16071;p53"/>
            <p:cNvSpPr/>
            <p:nvPr/>
          </p:nvSpPr>
          <p:spPr>
            <a:xfrm>
              <a:off x="7550939" y="3004672"/>
              <a:ext cx="24352" cy="18163"/>
            </a:xfrm>
            <a:custGeom>
              <a:avLst/>
              <a:gdLst/>
              <a:ahLst/>
              <a:cxnLst/>
              <a:rect l="l" t="t" r="r" b="b"/>
              <a:pathLst>
                <a:path w="728" h="543" extrusionOk="0">
                  <a:moveTo>
                    <a:pt x="710" y="0"/>
                  </a:moveTo>
                  <a:cubicBezTo>
                    <a:pt x="708" y="0"/>
                    <a:pt x="706" y="1"/>
                    <a:pt x="704" y="3"/>
                  </a:cubicBezTo>
                  <a:cubicBezTo>
                    <a:pt x="626" y="128"/>
                    <a:pt x="532" y="238"/>
                    <a:pt x="415" y="339"/>
                  </a:cubicBezTo>
                  <a:cubicBezTo>
                    <a:pt x="352" y="386"/>
                    <a:pt x="298" y="425"/>
                    <a:pt x="235" y="457"/>
                  </a:cubicBezTo>
                  <a:cubicBezTo>
                    <a:pt x="173" y="480"/>
                    <a:pt x="102" y="503"/>
                    <a:pt x="32" y="503"/>
                  </a:cubicBezTo>
                  <a:cubicBezTo>
                    <a:pt x="16" y="503"/>
                    <a:pt x="1" y="542"/>
                    <a:pt x="32" y="542"/>
                  </a:cubicBezTo>
                  <a:cubicBezTo>
                    <a:pt x="180" y="542"/>
                    <a:pt x="305" y="464"/>
                    <a:pt x="415" y="378"/>
                  </a:cubicBezTo>
                  <a:cubicBezTo>
                    <a:pt x="532" y="277"/>
                    <a:pt x="641" y="160"/>
                    <a:pt x="727" y="35"/>
                  </a:cubicBezTo>
                  <a:cubicBezTo>
                    <a:pt x="727" y="11"/>
                    <a:pt x="718" y="0"/>
                    <a:pt x="71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53"/>
            <p:cNvSpPr/>
            <p:nvPr/>
          </p:nvSpPr>
          <p:spPr>
            <a:xfrm>
              <a:off x="7544417" y="3070367"/>
              <a:ext cx="29469" cy="29871"/>
            </a:xfrm>
            <a:custGeom>
              <a:avLst/>
              <a:gdLst/>
              <a:ahLst/>
              <a:cxnLst/>
              <a:rect l="l" t="t" r="r" b="b"/>
              <a:pathLst>
                <a:path w="881" h="893" extrusionOk="0">
                  <a:moveTo>
                    <a:pt x="8" y="1"/>
                  </a:moveTo>
                  <a:cubicBezTo>
                    <a:pt x="0" y="1"/>
                    <a:pt x="0" y="16"/>
                    <a:pt x="0" y="16"/>
                  </a:cubicBezTo>
                  <a:cubicBezTo>
                    <a:pt x="94" y="71"/>
                    <a:pt x="180" y="110"/>
                    <a:pt x="266" y="173"/>
                  </a:cubicBezTo>
                  <a:cubicBezTo>
                    <a:pt x="352" y="227"/>
                    <a:pt x="430" y="298"/>
                    <a:pt x="508" y="376"/>
                  </a:cubicBezTo>
                  <a:cubicBezTo>
                    <a:pt x="579" y="446"/>
                    <a:pt x="625" y="532"/>
                    <a:pt x="688" y="610"/>
                  </a:cubicBezTo>
                  <a:cubicBezTo>
                    <a:pt x="758" y="696"/>
                    <a:pt x="813" y="774"/>
                    <a:pt x="860" y="884"/>
                  </a:cubicBezTo>
                  <a:cubicBezTo>
                    <a:pt x="860" y="890"/>
                    <a:pt x="864" y="893"/>
                    <a:pt x="868" y="893"/>
                  </a:cubicBezTo>
                  <a:cubicBezTo>
                    <a:pt x="874" y="893"/>
                    <a:pt x="880" y="888"/>
                    <a:pt x="876" y="884"/>
                  </a:cubicBezTo>
                  <a:cubicBezTo>
                    <a:pt x="821" y="782"/>
                    <a:pt x="782" y="688"/>
                    <a:pt x="727" y="602"/>
                  </a:cubicBezTo>
                  <a:cubicBezTo>
                    <a:pt x="665" y="509"/>
                    <a:pt x="579" y="446"/>
                    <a:pt x="508" y="368"/>
                  </a:cubicBezTo>
                  <a:cubicBezTo>
                    <a:pt x="430" y="298"/>
                    <a:pt x="368" y="227"/>
                    <a:pt x="274" y="173"/>
                  </a:cubicBezTo>
                  <a:cubicBezTo>
                    <a:pt x="188" y="110"/>
                    <a:pt x="110" y="40"/>
                    <a:pt x="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53"/>
            <p:cNvSpPr/>
            <p:nvPr/>
          </p:nvSpPr>
          <p:spPr>
            <a:xfrm>
              <a:off x="7526621" y="3088665"/>
              <a:ext cx="24653" cy="42013"/>
            </a:xfrm>
            <a:custGeom>
              <a:avLst/>
              <a:gdLst/>
              <a:ahLst/>
              <a:cxnLst/>
              <a:rect l="l" t="t" r="r" b="b"/>
              <a:pathLst>
                <a:path w="737" h="1256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227"/>
                    <a:pt x="181" y="446"/>
                    <a:pt x="298" y="649"/>
                  </a:cubicBezTo>
                  <a:cubicBezTo>
                    <a:pt x="360" y="743"/>
                    <a:pt x="407" y="845"/>
                    <a:pt x="470" y="938"/>
                  </a:cubicBezTo>
                  <a:cubicBezTo>
                    <a:pt x="532" y="1048"/>
                    <a:pt x="595" y="1149"/>
                    <a:pt x="673" y="1235"/>
                  </a:cubicBezTo>
                  <a:cubicBezTo>
                    <a:pt x="678" y="1250"/>
                    <a:pt x="686" y="1255"/>
                    <a:pt x="695" y="1255"/>
                  </a:cubicBezTo>
                  <a:cubicBezTo>
                    <a:pt x="715" y="1255"/>
                    <a:pt x="736" y="1226"/>
                    <a:pt x="720" y="1204"/>
                  </a:cubicBezTo>
                  <a:cubicBezTo>
                    <a:pt x="681" y="1157"/>
                    <a:pt x="650" y="1118"/>
                    <a:pt x="626" y="1071"/>
                  </a:cubicBezTo>
                  <a:cubicBezTo>
                    <a:pt x="587" y="1017"/>
                    <a:pt x="548" y="977"/>
                    <a:pt x="509" y="931"/>
                  </a:cubicBezTo>
                  <a:cubicBezTo>
                    <a:pt x="431" y="837"/>
                    <a:pt x="360" y="735"/>
                    <a:pt x="298" y="626"/>
                  </a:cubicBezTo>
                  <a:cubicBezTo>
                    <a:pt x="181" y="423"/>
                    <a:pt x="95" y="212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4" name="Google Shape;16074;p53"/>
            <p:cNvSpPr/>
            <p:nvPr/>
          </p:nvSpPr>
          <p:spPr>
            <a:xfrm>
              <a:off x="7530568" y="313519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5" name="Google Shape;16075;p53"/>
            <p:cNvSpPr/>
            <p:nvPr/>
          </p:nvSpPr>
          <p:spPr>
            <a:xfrm>
              <a:off x="7504410" y="3091575"/>
              <a:ext cx="29302" cy="59608"/>
            </a:xfrm>
            <a:custGeom>
              <a:avLst/>
              <a:gdLst/>
              <a:ahLst/>
              <a:cxnLst/>
              <a:rect l="l" t="t" r="r" b="b"/>
              <a:pathLst>
                <a:path w="876" h="1782" extrusionOk="0">
                  <a:moveTo>
                    <a:pt x="142" y="1"/>
                  </a:moveTo>
                  <a:cubicBezTo>
                    <a:pt x="139" y="1"/>
                    <a:pt x="136" y="3"/>
                    <a:pt x="134" y="7"/>
                  </a:cubicBezTo>
                  <a:cubicBezTo>
                    <a:pt x="9" y="125"/>
                    <a:pt x="1" y="328"/>
                    <a:pt x="9" y="492"/>
                  </a:cubicBezTo>
                  <a:cubicBezTo>
                    <a:pt x="24" y="680"/>
                    <a:pt x="79" y="851"/>
                    <a:pt x="157" y="1023"/>
                  </a:cubicBezTo>
                  <a:cubicBezTo>
                    <a:pt x="298" y="1328"/>
                    <a:pt x="548" y="1594"/>
                    <a:pt x="845" y="1781"/>
                  </a:cubicBezTo>
                  <a:cubicBezTo>
                    <a:pt x="868" y="1781"/>
                    <a:pt x="876" y="1750"/>
                    <a:pt x="868" y="1750"/>
                  </a:cubicBezTo>
                  <a:cubicBezTo>
                    <a:pt x="587" y="1586"/>
                    <a:pt x="360" y="1336"/>
                    <a:pt x="212" y="1039"/>
                  </a:cubicBezTo>
                  <a:cubicBezTo>
                    <a:pt x="134" y="890"/>
                    <a:pt x="87" y="726"/>
                    <a:pt x="63" y="570"/>
                  </a:cubicBezTo>
                  <a:cubicBezTo>
                    <a:pt x="55" y="476"/>
                    <a:pt x="55" y="383"/>
                    <a:pt x="63" y="289"/>
                  </a:cubicBezTo>
                  <a:cubicBezTo>
                    <a:pt x="87" y="187"/>
                    <a:pt x="126" y="109"/>
                    <a:pt x="157" y="15"/>
                  </a:cubicBezTo>
                  <a:cubicBezTo>
                    <a:pt x="157" y="10"/>
                    <a:pt x="150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6" name="Google Shape;16076;p53"/>
            <p:cNvSpPr/>
            <p:nvPr/>
          </p:nvSpPr>
          <p:spPr>
            <a:xfrm>
              <a:off x="7530802" y="3074549"/>
              <a:ext cx="33115" cy="42582"/>
            </a:xfrm>
            <a:custGeom>
              <a:avLst/>
              <a:gdLst/>
              <a:ahLst/>
              <a:cxnLst/>
              <a:rect l="l" t="t" r="r" b="b"/>
              <a:pathLst>
                <a:path w="990" h="1273" extrusionOk="0">
                  <a:moveTo>
                    <a:pt x="1" y="1"/>
                  </a:moveTo>
                  <a:cubicBezTo>
                    <a:pt x="118" y="227"/>
                    <a:pt x="282" y="446"/>
                    <a:pt x="431" y="649"/>
                  </a:cubicBezTo>
                  <a:cubicBezTo>
                    <a:pt x="587" y="860"/>
                    <a:pt x="751" y="1071"/>
                    <a:pt x="931" y="1267"/>
                  </a:cubicBezTo>
                  <a:cubicBezTo>
                    <a:pt x="942" y="1271"/>
                    <a:pt x="951" y="1273"/>
                    <a:pt x="959" y="1273"/>
                  </a:cubicBezTo>
                  <a:cubicBezTo>
                    <a:pt x="980" y="1273"/>
                    <a:pt x="989" y="1260"/>
                    <a:pt x="978" y="1243"/>
                  </a:cubicBezTo>
                  <a:cubicBezTo>
                    <a:pt x="790" y="1048"/>
                    <a:pt x="626" y="868"/>
                    <a:pt x="462" y="649"/>
                  </a:cubicBezTo>
                  <a:cubicBezTo>
                    <a:pt x="306" y="438"/>
                    <a:pt x="165" y="220"/>
                    <a:pt x="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7" name="Google Shape;16077;p53"/>
            <p:cNvSpPr/>
            <p:nvPr/>
          </p:nvSpPr>
          <p:spPr>
            <a:xfrm>
              <a:off x="7534750" y="3095722"/>
              <a:ext cx="14216" cy="19468"/>
            </a:xfrm>
            <a:custGeom>
              <a:avLst/>
              <a:gdLst/>
              <a:ahLst/>
              <a:cxnLst/>
              <a:rect l="l" t="t" r="r" b="b"/>
              <a:pathLst>
                <a:path w="425" h="582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102"/>
                    <a:pt x="102" y="204"/>
                    <a:pt x="172" y="298"/>
                  </a:cubicBezTo>
                  <a:cubicBezTo>
                    <a:pt x="211" y="352"/>
                    <a:pt x="242" y="399"/>
                    <a:pt x="281" y="438"/>
                  </a:cubicBezTo>
                  <a:cubicBezTo>
                    <a:pt x="321" y="485"/>
                    <a:pt x="360" y="532"/>
                    <a:pt x="399" y="571"/>
                  </a:cubicBezTo>
                  <a:cubicBezTo>
                    <a:pt x="401" y="579"/>
                    <a:pt x="405" y="581"/>
                    <a:pt x="409" y="581"/>
                  </a:cubicBezTo>
                  <a:cubicBezTo>
                    <a:pt x="417" y="581"/>
                    <a:pt x="425" y="569"/>
                    <a:pt x="414" y="563"/>
                  </a:cubicBezTo>
                  <a:cubicBezTo>
                    <a:pt x="375" y="524"/>
                    <a:pt x="328" y="485"/>
                    <a:pt x="289" y="438"/>
                  </a:cubicBezTo>
                  <a:cubicBezTo>
                    <a:pt x="250" y="399"/>
                    <a:pt x="211" y="352"/>
                    <a:pt x="188" y="298"/>
                  </a:cubicBezTo>
                  <a:cubicBezTo>
                    <a:pt x="117" y="204"/>
                    <a:pt x="47" y="102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8" name="Google Shape;16078;p53"/>
            <p:cNvSpPr/>
            <p:nvPr/>
          </p:nvSpPr>
          <p:spPr>
            <a:xfrm>
              <a:off x="7564018" y="3096525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9" name="Google Shape;16079;p53"/>
            <p:cNvSpPr/>
            <p:nvPr/>
          </p:nvSpPr>
          <p:spPr>
            <a:xfrm>
              <a:off x="7541808" y="3075084"/>
              <a:ext cx="7593" cy="6289"/>
            </a:xfrm>
            <a:custGeom>
              <a:avLst/>
              <a:gdLst/>
              <a:ahLst/>
              <a:cxnLst/>
              <a:rect l="l" t="t" r="r" b="b"/>
              <a:pathLst>
                <a:path w="227" h="188" extrusionOk="0">
                  <a:moveTo>
                    <a:pt x="0" y="0"/>
                  </a:moveTo>
                  <a:cubicBezTo>
                    <a:pt x="78" y="55"/>
                    <a:pt x="149" y="125"/>
                    <a:pt x="227" y="188"/>
                  </a:cubicBezTo>
                  <a:cubicBezTo>
                    <a:pt x="156" y="118"/>
                    <a:pt x="78" y="55"/>
                    <a:pt x="0" y="0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0" name="Google Shape;16080;p53"/>
            <p:cNvSpPr/>
            <p:nvPr/>
          </p:nvSpPr>
          <p:spPr>
            <a:xfrm>
              <a:off x="7549367" y="3081339"/>
              <a:ext cx="14082" cy="14751"/>
            </a:xfrm>
            <a:custGeom>
              <a:avLst/>
              <a:gdLst/>
              <a:ahLst/>
              <a:cxnLst/>
              <a:rect l="l" t="t" r="r" b="b"/>
              <a:pathLst>
                <a:path w="421" h="441" extrusionOk="0">
                  <a:moveTo>
                    <a:pt x="1" y="1"/>
                  </a:moveTo>
                  <a:lnTo>
                    <a:pt x="87" y="87"/>
                  </a:lnTo>
                  <a:cubicBezTo>
                    <a:pt x="188" y="196"/>
                    <a:pt x="282" y="313"/>
                    <a:pt x="376" y="431"/>
                  </a:cubicBezTo>
                  <a:cubicBezTo>
                    <a:pt x="380" y="438"/>
                    <a:pt x="386" y="440"/>
                    <a:pt x="392" y="440"/>
                  </a:cubicBezTo>
                  <a:cubicBezTo>
                    <a:pt x="406" y="440"/>
                    <a:pt x="420" y="424"/>
                    <a:pt x="415" y="407"/>
                  </a:cubicBezTo>
                  <a:cubicBezTo>
                    <a:pt x="313" y="290"/>
                    <a:pt x="220" y="181"/>
                    <a:pt x="102" y="87"/>
                  </a:cubicBezTo>
                  <a:cubicBezTo>
                    <a:pt x="71" y="56"/>
                    <a:pt x="32" y="24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1" name="Google Shape;16081;p53"/>
            <p:cNvSpPr/>
            <p:nvPr/>
          </p:nvSpPr>
          <p:spPr>
            <a:xfrm>
              <a:off x="7541005" y="3074281"/>
              <a:ext cx="836" cy="836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1"/>
                  </a:moveTo>
                  <a:cubicBezTo>
                    <a:pt x="9" y="17"/>
                    <a:pt x="16" y="24"/>
                    <a:pt x="24" y="24"/>
                  </a:cubicBezTo>
                  <a:cubicBezTo>
                    <a:pt x="16" y="1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2" name="Google Shape;16082;p53"/>
            <p:cNvSpPr/>
            <p:nvPr/>
          </p:nvSpPr>
          <p:spPr>
            <a:xfrm>
              <a:off x="7540503" y="3059295"/>
              <a:ext cx="53721" cy="26994"/>
            </a:xfrm>
            <a:custGeom>
              <a:avLst/>
              <a:gdLst/>
              <a:ahLst/>
              <a:cxnLst/>
              <a:rect l="l" t="t" r="r" b="b"/>
              <a:pathLst>
                <a:path w="1606" h="807" extrusionOk="0">
                  <a:moveTo>
                    <a:pt x="103" y="0"/>
                  </a:moveTo>
                  <a:cubicBezTo>
                    <a:pt x="74" y="0"/>
                    <a:pt x="45" y="1"/>
                    <a:pt x="16" y="3"/>
                  </a:cubicBezTo>
                  <a:cubicBezTo>
                    <a:pt x="0" y="3"/>
                    <a:pt x="0" y="19"/>
                    <a:pt x="16" y="19"/>
                  </a:cubicBezTo>
                  <a:cubicBezTo>
                    <a:pt x="156" y="43"/>
                    <a:pt x="305" y="58"/>
                    <a:pt x="446" y="97"/>
                  </a:cubicBezTo>
                  <a:cubicBezTo>
                    <a:pt x="578" y="136"/>
                    <a:pt x="727" y="191"/>
                    <a:pt x="852" y="246"/>
                  </a:cubicBezTo>
                  <a:cubicBezTo>
                    <a:pt x="1125" y="371"/>
                    <a:pt x="1360" y="558"/>
                    <a:pt x="1555" y="793"/>
                  </a:cubicBezTo>
                  <a:cubicBezTo>
                    <a:pt x="1562" y="802"/>
                    <a:pt x="1570" y="806"/>
                    <a:pt x="1578" y="806"/>
                  </a:cubicBezTo>
                  <a:cubicBezTo>
                    <a:pt x="1593" y="806"/>
                    <a:pt x="1605" y="788"/>
                    <a:pt x="1594" y="777"/>
                  </a:cubicBezTo>
                  <a:cubicBezTo>
                    <a:pt x="1399" y="551"/>
                    <a:pt x="1157" y="355"/>
                    <a:pt x="883" y="214"/>
                  </a:cubicBezTo>
                  <a:cubicBezTo>
                    <a:pt x="643" y="95"/>
                    <a:pt x="372" y="0"/>
                    <a:pt x="10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3" name="Google Shape;16083;p53"/>
            <p:cNvSpPr/>
            <p:nvPr/>
          </p:nvSpPr>
          <p:spPr>
            <a:xfrm>
              <a:off x="7386365" y="2941819"/>
              <a:ext cx="50376" cy="8095"/>
            </a:xfrm>
            <a:custGeom>
              <a:avLst/>
              <a:gdLst/>
              <a:ahLst/>
              <a:cxnLst/>
              <a:rect l="l" t="t" r="r" b="b"/>
              <a:pathLst>
                <a:path w="1506" h="242" extrusionOk="0">
                  <a:moveTo>
                    <a:pt x="572" y="1"/>
                  </a:moveTo>
                  <a:cubicBezTo>
                    <a:pt x="507" y="1"/>
                    <a:pt x="443" y="3"/>
                    <a:pt x="380" y="7"/>
                  </a:cubicBezTo>
                  <a:cubicBezTo>
                    <a:pt x="263" y="15"/>
                    <a:pt x="138" y="38"/>
                    <a:pt x="21" y="93"/>
                  </a:cubicBezTo>
                  <a:cubicBezTo>
                    <a:pt x="1" y="106"/>
                    <a:pt x="15" y="126"/>
                    <a:pt x="25" y="126"/>
                  </a:cubicBezTo>
                  <a:cubicBezTo>
                    <a:pt x="26" y="126"/>
                    <a:pt x="28" y="125"/>
                    <a:pt x="29" y="124"/>
                  </a:cubicBezTo>
                  <a:cubicBezTo>
                    <a:pt x="138" y="69"/>
                    <a:pt x="255" y="69"/>
                    <a:pt x="380" y="54"/>
                  </a:cubicBezTo>
                  <a:cubicBezTo>
                    <a:pt x="426" y="51"/>
                    <a:pt x="472" y="49"/>
                    <a:pt x="518" y="49"/>
                  </a:cubicBezTo>
                  <a:cubicBezTo>
                    <a:pt x="598" y="49"/>
                    <a:pt x="679" y="54"/>
                    <a:pt x="763" y="69"/>
                  </a:cubicBezTo>
                  <a:cubicBezTo>
                    <a:pt x="881" y="77"/>
                    <a:pt x="998" y="108"/>
                    <a:pt x="1115" y="124"/>
                  </a:cubicBezTo>
                  <a:cubicBezTo>
                    <a:pt x="1240" y="155"/>
                    <a:pt x="1349" y="202"/>
                    <a:pt x="1475" y="241"/>
                  </a:cubicBezTo>
                  <a:cubicBezTo>
                    <a:pt x="1498" y="233"/>
                    <a:pt x="1506" y="233"/>
                    <a:pt x="1498" y="226"/>
                  </a:cubicBezTo>
                  <a:cubicBezTo>
                    <a:pt x="1389" y="155"/>
                    <a:pt x="1248" y="116"/>
                    <a:pt x="1131" y="77"/>
                  </a:cubicBezTo>
                  <a:cubicBezTo>
                    <a:pt x="1013" y="38"/>
                    <a:pt x="888" y="15"/>
                    <a:pt x="763" y="7"/>
                  </a:cubicBezTo>
                  <a:cubicBezTo>
                    <a:pt x="701" y="3"/>
                    <a:pt x="636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4" name="Google Shape;16084;p53"/>
            <p:cNvSpPr/>
            <p:nvPr/>
          </p:nvSpPr>
          <p:spPr>
            <a:xfrm>
              <a:off x="7412992" y="2967977"/>
              <a:ext cx="32112" cy="5887"/>
            </a:xfrm>
            <a:custGeom>
              <a:avLst/>
              <a:gdLst/>
              <a:ahLst/>
              <a:cxnLst/>
              <a:rect l="l" t="t" r="r" b="b"/>
              <a:pathLst>
                <a:path w="960" h="176" extrusionOk="0">
                  <a:moveTo>
                    <a:pt x="561" y="0"/>
                  </a:moveTo>
                  <a:cubicBezTo>
                    <a:pt x="520" y="0"/>
                    <a:pt x="479" y="2"/>
                    <a:pt x="436" y="6"/>
                  </a:cubicBezTo>
                  <a:cubicBezTo>
                    <a:pt x="288" y="30"/>
                    <a:pt x="131" y="77"/>
                    <a:pt x="6" y="155"/>
                  </a:cubicBezTo>
                  <a:cubicBezTo>
                    <a:pt x="1" y="161"/>
                    <a:pt x="4" y="176"/>
                    <a:pt x="9" y="176"/>
                  </a:cubicBezTo>
                  <a:cubicBezTo>
                    <a:pt x="11" y="176"/>
                    <a:pt x="12" y="174"/>
                    <a:pt x="14" y="170"/>
                  </a:cubicBezTo>
                  <a:cubicBezTo>
                    <a:pt x="85" y="131"/>
                    <a:pt x="147" y="108"/>
                    <a:pt x="217" y="84"/>
                  </a:cubicBezTo>
                  <a:cubicBezTo>
                    <a:pt x="288" y="69"/>
                    <a:pt x="374" y="69"/>
                    <a:pt x="444" y="53"/>
                  </a:cubicBezTo>
                  <a:lnTo>
                    <a:pt x="694" y="53"/>
                  </a:lnTo>
                  <a:cubicBezTo>
                    <a:pt x="772" y="69"/>
                    <a:pt x="866" y="77"/>
                    <a:pt x="944" y="77"/>
                  </a:cubicBezTo>
                  <a:cubicBezTo>
                    <a:pt x="960" y="77"/>
                    <a:pt x="960" y="53"/>
                    <a:pt x="952" y="53"/>
                  </a:cubicBezTo>
                  <a:cubicBezTo>
                    <a:pt x="866" y="30"/>
                    <a:pt x="780" y="14"/>
                    <a:pt x="686" y="6"/>
                  </a:cubicBezTo>
                  <a:cubicBezTo>
                    <a:pt x="643" y="2"/>
                    <a:pt x="602" y="0"/>
                    <a:pt x="56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5" name="Google Shape;16085;p53"/>
            <p:cNvSpPr/>
            <p:nvPr/>
          </p:nvSpPr>
          <p:spPr>
            <a:xfrm>
              <a:off x="7415032" y="2991961"/>
              <a:ext cx="35323" cy="20940"/>
            </a:xfrm>
            <a:custGeom>
              <a:avLst/>
              <a:gdLst/>
              <a:ahLst/>
              <a:cxnLst/>
              <a:rect l="l" t="t" r="r" b="b"/>
              <a:pathLst>
                <a:path w="1056" h="626" extrusionOk="0">
                  <a:moveTo>
                    <a:pt x="1032" y="0"/>
                  </a:moveTo>
                  <a:cubicBezTo>
                    <a:pt x="954" y="63"/>
                    <a:pt x="883" y="141"/>
                    <a:pt x="813" y="196"/>
                  </a:cubicBezTo>
                  <a:cubicBezTo>
                    <a:pt x="735" y="266"/>
                    <a:pt x="657" y="329"/>
                    <a:pt x="571" y="375"/>
                  </a:cubicBezTo>
                  <a:cubicBezTo>
                    <a:pt x="407" y="485"/>
                    <a:pt x="219" y="563"/>
                    <a:pt x="24" y="602"/>
                  </a:cubicBezTo>
                  <a:cubicBezTo>
                    <a:pt x="0" y="602"/>
                    <a:pt x="16" y="626"/>
                    <a:pt x="24" y="626"/>
                  </a:cubicBezTo>
                  <a:cubicBezTo>
                    <a:pt x="227" y="586"/>
                    <a:pt x="422" y="508"/>
                    <a:pt x="602" y="407"/>
                  </a:cubicBezTo>
                  <a:cubicBezTo>
                    <a:pt x="688" y="352"/>
                    <a:pt x="766" y="297"/>
                    <a:pt x="844" y="235"/>
                  </a:cubicBezTo>
                  <a:cubicBezTo>
                    <a:pt x="922" y="180"/>
                    <a:pt x="1000" y="102"/>
                    <a:pt x="1047" y="16"/>
                  </a:cubicBezTo>
                  <a:cubicBezTo>
                    <a:pt x="1055" y="16"/>
                    <a:pt x="1039" y="0"/>
                    <a:pt x="10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53"/>
            <p:cNvSpPr/>
            <p:nvPr/>
          </p:nvSpPr>
          <p:spPr>
            <a:xfrm>
              <a:off x="7405365" y="2981859"/>
              <a:ext cx="37665" cy="19033"/>
            </a:xfrm>
            <a:custGeom>
              <a:avLst/>
              <a:gdLst/>
              <a:ahLst/>
              <a:cxnLst/>
              <a:rect l="l" t="t" r="r" b="b"/>
              <a:pathLst>
                <a:path w="1126" h="569" extrusionOk="0">
                  <a:moveTo>
                    <a:pt x="1097" y="0"/>
                  </a:moveTo>
                  <a:cubicBezTo>
                    <a:pt x="1093" y="0"/>
                    <a:pt x="1090" y="2"/>
                    <a:pt x="1086" y="5"/>
                  </a:cubicBezTo>
                  <a:cubicBezTo>
                    <a:pt x="1039" y="21"/>
                    <a:pt x="1008" y="60"/>
                    <a:pt x="977" y="91"/>
                  </a:cubicBezTo>
                  <a:cubicBezTo>
                    <a:pt x="938" y="130"/>
                    <a:pt x="899" y="162"/>
                    <a:pt x="860" y="185"/>
                  </a:cubicBezTo>
                  <a:cubicBezTo>
                    <a:pt x="766" y="248"/>
                    <a:pt x="680" y="302"/>
                    <a:pt x="594" y="357"/>
                  </a:cubicBezTo>
                  <a:cubicBezTo>
                    <a:pt x="406" y="451"/>
                    <a:pt x="203" y="513"/>
                    <a:pt x="0" y="560"/>
                  </a:cubicBezTo>
                  <a:lnTo>
                    <a:pt x="0" y="568"/>
                  </a:lnTo>
                  <a:cubicBezTo>
                    <a:pt x="211" y="529"/>
                    <a:pt x="422" y="474"/>
                    <a:pt x="625" y="396"/>
                  </a:cubicBezTo>
                  <a:cubicBezTo>
                    <a:pt x="719" y="357"/>
                    <a:pt x="813" y="302"/>
                    <a:pt x="899" y="248"/>
                  </a:cubicBezTo>
                  <a:cubicBezTo>
                    <a:pt x="977" y="201"/>
                    <a:pt x="1086" y="130"/>
                    <a:pt x="1125" y="45"/>
                  </a:cubicBezTo>
                  <a:cubicBezTo>
                    <a:pt x="1125" y="20"/>
                    <a:pt x="1111" y="0"/>
                    <a:pt x="1097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53"/>
            <p:cNvSpPr/>
            <p:nvPr/>
          </p:nvSpPr>
          <p:spPr>
            <a:xfrm>
              <a:off x="7419079" y="3001393"/>
              <a:ext cx="37029" cy="39137"/>
            </a:xfrm>
            <a:custGeom>
              <a:avLst/>
              <a:gdLst/>
              <a:ahLst/>
              <a:cxnLst/>
              <a:rect l="l" t="t" r="r" b="b"/>
              <a:pathLst>
                <a:path w="1107" h="1170" extrusionOk="0">
                  <a:moveTo>
                    <a:pt x="1085" y="1"/>
                  </a:moveTo>
                  <a:cubicBezTo>
                    <a:pt x="1081" y="1"/>
                    <a:pt x="1077" y="3"/>
                    <a:pt x="1075" y="8"/>
                  </a:cubicBezTo>
                  <a:cubicBezTo>
                    <a:pt x="1004" y="109"/>
                    <a:pt x="934" y="226"/>
                    <a:pt x="872" y="328"/>
                  </a:cubicBezTo>
                  <a:cubicBezTo>
                    <a:pt x="793" y="437"/>
                    <a:pt x="715" y="531"/>
                    <a:pt x="622" y="633"/>
                  </a:cubicBezTo>
                  <a:cubicBezTo>
                    <a:pt x="442" y="828"/>
                    <a:pt x="246" y="1008"/>
                    <a:pt x="12" y="1148"/>
                  </a:cubicBezTo>
                  <a:cubicBezTo>
                    <a:pt x="0" y="1154"/>
                    <a:pt x="6" y="1169"/>
                    <a:pt x="13" y="1169"/>
                  </a:cubicBezTo>
                  <a:cubicBezTo>
                    <a:pt x="16" y="1169"/>
                    <a:pt x="18" y="1168"/>
                    <a:pt x="20" y="1164"/>
                  </a:cubicBezTo>
                  <a:cubicBezTo>
                    <a:pt x="254" y="1031"/>
                    <a:pt x="465" y="883"/>
                    <a:pt x="653" y="687"/>
                  </a:cubicBezTo>
                  <a:cubicBezTo>
                    <a:pt x="833" y="500"/>
                    <a:pt x="1012" y="265"/>
                    <a:pt x="1106" y="15"/>
                  </a:cubicBezTo>
                  <a:cubicBezTo>
                    <a:pt x="1106" y="10"/>
                    <a:pt x="1095" y="1"/>
                    <a:pt x="108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53"/>
            <p:cNvSpPr/>
            <p:nvPr/>
          </p:nvSpPr>
          <p:spPr>
            <a:xfrm>
              <a:off x="7433831" y="2838793"/>
              <a:ext cx="44990" cy="27563"/>
            </a:xfrm>
            <a:custGeom>
              <a:avLst/>
              <a:gdLst/>
              <a:ahLst/>
              <a:cxnLst/>
              <a:rect l="l" t="t" r="r" b="b"/>
              <a:pathLst>
                <a:path w="1345" h="824" extrusionOk="0">
                  <a:moveTo>
                    <a:pt x="9" y="0"/>
                  </a:moveTo>
                  <a:cubicBezTo>
                    <a:pt x="1" y="0"/>
                    <a:pt x="1" y="8"/>
                    <a:pt x="9" y="8"/>
                  </a:cubicBezTo>
                  <a:cubicBezTo>
                    <a:pt x="290" y="47"/>
                    <a:pt x="517" y="203"/>
                    <a:pt x="751" y="352"/>
                  </a:cubicBezTo>
                  <a:cubicBezTo>
                    <a:pt x="845" y="422"/>
                    <a:pt x="954" y="477"/>
                    <a:pt x="1048" y="555"/>
                  </a:cubicBezTo>
                  <a:cubicBezTo>
                    <a:pt x="1157" y="633"/>
                    <a:pt x="1235" y="735"/>
                    <a:pt x="1321" y="821"/>
                  </a:cubicBezTo>
                  <a:cubicBezTo>
                    <a:pt x="1326" y="823"/>
                    <a:pt x="1330" y="824"/>
                    <a:pt x="1333" y="824"/>
                  </a:cubicBezTo>
                  <a:cubicBezTo>
                    <a:pt x="1341" y="824"/>
                    <a:pt x="1345" y="818"/>
                    <a:pt x="1345" y="813"/>
                  </a:cubicBezTo>
                  <a:cubicBezTo>
                    <a:pt x="1282" y="711"/>
                    <a:pt x="1189" y="625"/>
                    <a:pt x="1103" y="547"/>
                  </a:cubicBezTo>
                  <a:cubicBezTo>
                    <a:pt x="993" y="461"/>
                    <a:pt x="884" y="383"/>
                    <a:pt x="767" y="313"/>
                  </a:cubicBezTo>
                  <a:cubicBezTo>
                    <a:pt x="532" y="180"/>
                    <a:pt x="282" y="39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9" name="Google Shape;16089;p53"/>
            <p:cNvSpPr/>
            <p:nvPr/>
          </p:nvSpPr>
          <p:spPr>
            <a:xfrm>
              <a:off x="7411888" y="2855351"/>
              <a:ext cx="50610" cy="14417"/>
            </a:xfrm>
            <a:custGeom>
              <a:avLst/>
              <a:gdLst/>
              <a:ahLst/>
              <a:cxnLst/>
              <a:rect l="l" t="t" r="r" b="b"/>
              <a:pathLst>
                <a:path w="1513" h="431" extrusionOk="0">
                  <a:moveTo>
                    <a:pt x="252" y="0"/>
                  </a:moveTo>
                  <a:cubicBezTo>
                    <a:pt x="170" y="0"/>
                    <a:pt x="89" y="5"/>
                    <a:pt x="8" y="13"/>
                  </a:cubicBezTo>
                  <a:cubicBezTo>
                    <a:pt x="0" y="13"/>
                    <a:pt x="0" y="37"/>
                    <a:pt x="8" y="37"/>
                  </a:cubicBezTo>
                  <a:cubicBezTo>
                    <a:pt x="79" y="29"/>
                    <a:pt x="147" y="25"/>
                    <a:pt x="215" y="25"/>
                  </a:cubicBezTo>
                  <a:cubicBezTo>
                    <a:pt x="284" y="25"/>
                    <a:pt x="352" y="29"/>
                    <a:pt x="422" y="37"/>
                  </a:cubicBezTo>
                  <a:cubicBezTo>
                    <a:pt x="547" y="52"/>
                    <a:pt x="672" y="83"/>
                    <a:pt x="790" y="115"/>
                  </a:cubicBezTo>
                  <a:cubicBezTo>
                    <a:pt x="1032" y="177"/>
                    <a:pt x="1266" y="294"/>
                    <a:pt x="1493" y="427"/>
                  </a:cubicBezTo>
                  <a:cubicBezTo>
                    <a:pt x="1495" y="429"/>
                    <a:pt x="1498" y="430"/>
                    <a:pt x="1500" y="430"/>
                  </a:cubicBezTo>
                  <a:cubicBezTo>
                    <a:pt x="1507" y="430"/>
                    <a:pt x="1512" y="423"/>
                    <a:pt x="1501" y="412"/>
                  </a:cubicBezTo>
                  <a:cubicBezTo>
                    <a:pt x="1158" y="128"/>
                    <a:pt x="69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0" name="Google Shape;16090;p53"/>
            <p:cNvSpPr/>
            <p:nvPr/>
          </p:nvSpPr>
          <p:spPr>
            <a:xfrm>
              <a:off x="7429148" y="2878933"/>
              <a:ext cx="43151" cy="3010"/>
            </a:xfrm>
            <a:custGeom>
              <a:avLst/>
              <a:gdLst/>
              <a:ahLst/>
              <a:cxnLst/>
              <a:rect l="l" t="t" r="r" b="b"/>
              <a:pathLst>
                <a:path w="1290" h="90" extrusionOk="0">
                  <a:moveTo>
                    <a:pt x="763" y="0"/>
                  </a:moveTo>
                  <a:cubicBezTo>
                    <a:pt x="732" y="0"/>
                    <a:pt x="702" y="1"/>
                    <a:pt x="672" y="4"/>
                  </a:cubicBezTo>
                  <a:cubicBezTo>
                    <a:pt x="571" y="4"/>
                    <a:pt x="461" y="19"/>
                    <a:pt x="352" y="35"/>
                  </a:cubicBezTo>
                  <a:cubicBezTo>
                    <a:pt x="235" y="50"/>
                    <a:pt x="125" y="50"/>
                    <a:pt x="8" y="66"/>
                  </a:cubicBezTo>
                  <a:cubicBezTo>
                    <a:pt x="0" y="66"/>
                    <a:pt x="0" y="90"/>
                    <a:pt x="8" y="90"/>
                  </a:cubicBezTo>
                  <a:cubicBezTo>
                    <a:pt x="117" y="82"/>
                    <a:pt x="219" y="58"/>
                    <a:pt x="321" y="50"/>
                  </a:cubicBezTo>
                  <a:cubicBezTo>
                    <a:pt x="430" y="43"/>
                    <a:pt x="539" y="43"/>
                    <a:pt x="649" y="43"/>
                  </a:cubicBezTo>
                  <a:cubicBezTo>
                    <a:pt x="743" y="43"/>
                    <a:pt x="852" y="43"/>
                    <a:pt x="946" y="50"/>
                  </a:cubicBezTo>
                  <a:cubicBezTo>
                    <a:pt x="1063" y="58"/>
                    <a:pt x="1172" y="74"/>
                    <a:pt x="1290" y="90"/>
                  </a:cubicBezTo>
                  <a:cubicBezTo>
                    <a:pt x="1196" y="50"/>
                    <a:pt x="1094" y="19"/>
                    <a:pt x="985" y="11"/>
                  </a:cubicBezTo>
                  <a:cubicBezTo>
                    <a:pt x="913" y="6"/>
                    <a:pt x="837" y="0"/>
                    <a:pt x="76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53"/>
            <p:cNvSpPr/>
            <p:nvPr/>
          </p:nvSpPr>
          <p:spPr>
            <a:xfrm>
              <a:off x="7413727" y="2889737"/>
              <a:ext cx="61180" cy="33517"/>
            </a:xfrm>
            <a:custGeom>
              <a:avLst/>
              <a:gdLst/>
              <a:ahLst/>
              <a:cxnLst/>
              <a:rect l="l" t="t" r="r" b="b"/>
              <a:pathLst>
                <a:path w="1829" h="1002" extrusionOk="0">
                  <a:moveTo>
                    <a:pt x="1829" y="1"/>
                  </a:moveTo>
                  <a:lnTo>
                    <a:pt x="1829" y="1"/>
                  </a:lnTo>
                  <a:cubicBezTo>
                    <a:pt x="1586" y="243"/>
                    <a:pt x="1321" y="493"/>
                    <a:pt x="1032" y="665"/>
                  </a:cubicBezTo>
                  <a:cubicBezTo>
                    <a:pt x="727" y="845"/>
                    <a:pt x="375" y="939"/>
                    <a:pt x="24" y="970"/>
                  </a:cubicBezTo>
                  <a:cubicBezTo>
                    <a:pt x="0" y="970"/>
                    <a:pt x="0" y="1001"/>
                    <a:pt x="31" y="1001"/>
                  </a:cubicBezTo>
                  <a:cubicBezTo>
                    <a:pt x="391" y="978"/>
                    <a:pt x="735" y="868"/>
                    <a:pt x="1055" y="704"/>
                  </a:cubicBezTo>
                  <a:cubicBezTo>
                    <a:pt x="1383" y="548"/>
                    <a:pt x="1665" y="321"/>
                    <a:pt x="182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2" name="Google Shape;16092;p53"/>
            <p:cNvSpPr/>
            <p:nvPr/>
          </p:nvSpPr>
          <p:spPr>
            <a:xfrm>
              <a:off x="7427576" y="2886660"/>
              <a:ext cx="33216" cy="3111"/>
            </a:xfrm>
            <a:custGeom>
              <a:avLst/>
              <a:gdLst/>
              <a:ahLst/>
              <a:cxnLst/>
              <a:rect l="l" t="t" r="r" b="b"/>
              <a:pathLst>
                <a:path w="993" h="93" extrusionOk="0">
                  <a:moveTo>
                    <a:pt x="589" y="1"/>
                  </a:moveTo>
                  <a:cubicBezTo>
                    <a:pt x="392" y="1"/>
                    <a:pt x="194" y="31"/>
                    <a:pt x="8" y="77"/>
                  </a:cubicBezTo>
                  <a:cubicBezTo>
                    <a:pt x="0" y="77"/>
                    <a:pt x="0" y="93"/>
                    <a:pt x="8" y="93"/>
                  </a:cubicBezTo>
                  <a:cubicBezTo>
                    <a:pt x="192" y="44"/>
                    <a:pt x="377" y="23"/>
                    <a:pt x="564" y="23"/>
                  </a:cubicBezTo>
                  <a:cubicBezTo>
                    <a:pt x="702" y="23"/>
                    <a:pt x="842" y="34"/>
                    <a:pt x="985" y="54"/>
                  </a:cubicBezTo>
                  <a:cubicBezTo>
                    <a:pt x="993" y="54"/>
                    <a:pt x="993" y="46"/>
                    <a:pt x="985" y="46"/>
                  </a:cubicBezTo>
                  <a:cubicBezTo>
                    <a:pt x="856" y="15"/>
                    <a:pt x="722" y="1"/>
                    <a:pt x="58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3" name="Google Shape;16093;p53"/>
            <p:cNvSpPr/>
            <p:nvPr/>
          </p:nvSpPr>
          <p:spPr>
            <a:xfrm>
              <a:off x="7492904" y="279825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4" name="Google Shape;16094;p53"/>
            <p:cNvSpPr/>
            <p:nvPr/>
          </p:nvSpPr>
          <p:spPr>
            <a:xfrm>
              <a:off x="7476714" y="2785474"/>
              <a:ext cx="54122" cy="29302"/>
            </a:xfrm>
            <a:custGeom>
              <a:avLst/>
              <a:gdLst/>
              <a:ahLst/>
              <a:cxnLst/>
              <a:rect l="l" t="t" r="r" b="b"/>
              <a:pathLst>
                <a:path w="1618" h="876" extrusionOk="0">
                  <a:moveTo>
                    <a:pt x="0" y="0"/>
                  </a:moveTo>
                  <a:lnTo>
                    <a:pt x="0" y="0"/>
                  </a:lnTo>
                  <a:cubicBezTo>
                    <a:pt x="610" y="133"/>
                    <a:pt x="1196" y="414"/>
                    <a:pt x="1618" y="875"/>
                  </a:cubicBezTo>
                  <a:cubicBezTo>
                    <a:pt x="1235" y="367"/>
                    <a:pt x="618" y="10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5" name="Google Shape;16095;p53"/>
            <p:cNvSpPr/>
            <p:nvPr/>
          </p:nvSpPr>
          <p:spPr>
            <a:xfrm>
              <a:off x="7500497" y="2777345"/>
              <a:ext cx="30874" cy="30038"/>
            </a:xfrm>
            <a:custGeom>
              <a:avLst/>
              <a:gdLst/>
              <a:ahLst/>
              <a:cxnLst/>
              <a:rect l="l" t="t" r="r" b="b"/>
              <a:pathLst>
                <a:path w="923" h="898" extrusionOk="0">
                  <a:moveTo>
                    <a:pt x="16" y="1"/>
                  </a:moveTo>
                  <a:cubicBezTo>
                    <a:pt x="8" y="1"/>
                    <a:pt x="0" y="9"/>
                    <a:pt x="8" y="24"/>
                  </a:cubicBezTo>
                  <a:cubicBezTo>
                    <a:pt x="219" y="87"/>
                    <a:pt x="399" y="204"/>
                    <a:pt x="555" y="360"/>
                  </a:cubicBezTo>
                  <a:cubicBezTo>
                    <a:pt x="626" y="438"/>
                    <a:pt x="688" y="509"/>
                    <a:pt x="751" y="595"/>
                  </a:cubicBezTo>
                  <a:cubicBezTo>
                    <a:pt x="821" y="681"/>
                    <a:pt x="852" y="790"/>
                    <a:pt x="907" y="892"/>
                  </a:cubicBezTo>
                  <a:cubicBezTo>
                    <a:pt x="907" y="896"/>
                    <a:pt x="911" y="897"/>
                    <a:pt x="915" y="897"/>
                  </a:cubicBezTo>
                  <a:cubicBezTo>
                    <a:pt x="919" y="897"/>
                    <a:pt x="923" y="896"/>
                    <a:pt x="923" y="892"/>
                  </a:cubicBezTo>
                  <a:cubicBezTo>
                    <a:pt x="876" y="673"/>
                    <a:pt x="751" y="470"/>
                    <a:pt x="594" y="337"/>
                  </a:cubicBezTo>
                  <a:cubicBezTo>
                    <a:pt x="430" y="173"/>
                    <a:pt x="235" y="71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6" name="Google Shape;16096;p53"/>
            <p:cNvSpPr/>
            <p:nvPr/>
          </p:nvSpPr>
          <p:spPr>
            <a:xfrm>
              <a:off x="7486113" y="2810294"/>
              <a:ext cx="40809" cy="14417"/>
            </a:xfrm>
            <a:custGeom>
              <a:avLst/>
              <a:gdLst/>
              <a:ahLst/>
              <a:cxnLst/>
              <a:rect l="l" t="t" r="r" b="b"/>
              <a:pathLst>
                <a:path w="1220" h="431" extrusionOk="0">
                  <a:moveTo>
                    <a:pt x="8" y="0"/>
                  </a:moveTo>
                  <a:cubicBezTo>
                    <a:pt x="8" y="0"/>
                    <a:pt x="1" y="16"/>
                    <a:pt x="8" y="16"/>
                  </a:cubicBezTo>
                  <a:cubicBezTo>
                    <a:pt x="219" y="24"/>
                    <a:pt x="430" y="79"/>
                    <a:pt x="634" y="157"/>
                  </a:cubicBezTo>
                  <a:cubicBezTo>
                    <a:pt x="727" y="196"/>
                    <a:pt x="821" y="235"/>
                    <a:pt x="907" y="274"/>
                  </a:cubicBezTo>
                  <a:cubicBezTo>
                    <a:pt x="1017" y="336"/>
                    <a:pt x="1110" y="391"/>
                    <a:pt x="1220" y="430"/>
                  </a:cubicBezTo>
                  <a:cubicBezTo>
                    <a:pt x="907" y="133"/>
                    <a:pt x="438" y="24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7" name="Google Shape;16097;p53"/>
            <p:cNvSpPr/>
            <p:nvPr/>
          </p:nvSpPr>
          <p:spPr>
            <a:xfrm>
              <a:off x="7484274" y="2818121"/>
              <a:ext cx="35089" cy="9701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17" y="1"/>
                  </a:moveTo>
                  <a:cubicBezTo>
                    <a:pt x="1" y="1"/>
                    <a:pt x="1" y="24"/>
                    <a:pt x="17" y="24"/>
                  </a:cubicBezTo>
                  <a:cubicBezTo>
                    <a:pt x="360" y="32"/>
                    <a:pt x="728" y="134"/>
                    <a:pt x="1048" y="290"/>
                  </a:cubicBezTo>
                  <a:cubicBezTo>
                    <a:pt x="892" y="196"/>
                    <a:pt x="728" y="118"/>
                    <a:pt x="548" y="71"/>
                  </a:cubicBezTo>
                  <a:cubicBezTo>
                    <a:pt x="376" y="24"/>
                    <a:pt x="189" y="16"/>
                    <a:pt x="1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53"/>
            <p:cNvSpPr/>
            <p:nvPr/>
          </p:nvSpPr>
          <p:spPr>
            <a:xfrm>
              <a:off x="7466512" y="2832237"/>
              <a:ext cx="44488" cy="4716"/>
            </a:xfrm>
            <a:custGeom>
              <a:avLst/>
              <a:gdLst/>
              <a:ahLst/>
              <a:cxnLst/>
              <a:rect l="l" t="t" r="r" b="b"/>
              <a:pathLst>
                <a:path w="1330" h="141" extrusionOk="0">
                  <a:moveTo>
                    <a:pt x="1313" y="1"/>
                  </a:moveTo>
                  <a:cubicBezTo>
                    <a:pt x="1102" y="24"/>
                    <a:pt x="884" y="48"/>
                    <a:pt x="673" y="79"/>
                  </a:cubicBezTo>
                  <a:cubicBezTo>
                    <a:pt x="541" y="93"/>
                    <a:pt x="415" y="101"/>
                    <a:pt x="287" y="101"/>
                  </a:cubicBezTo>
                  <a:cubicBezTo>
                    <a:pt x="196" y="101"/>
                    <a:pt x="103" y="97"/>
                    <a:pt x="8" y="87"/>
                  </a:cubicBezTo>
                  <a:cubicBezTo>
                    <a:pt x="1" y="87"/>
                    <a:pt x="1" y="102"/>
                    <a:pt x="8" y="102"/>
                  </a:cubicBezTo>
                  <a:cubicBezTo>
                    <a:pt x="197" y="123"/>
                    <a:pt x="393" y="141"/>
                    <a:pt x="589" y="141"/>
                  </a:cubicBezTo>
                  <a:cubicBezTo>
                    <a:pt x="838" y="141"/>
                    <a:pt x="1086" y="112"/>
                    <a:pt x="1313" y="24"/>
                  </a:cubicBezTo>
                  <a:cubicBezTo>
                    <a:pt x="1329" y="9"/>
                    <a:pt x="1313" y="1"/>
                    <a:pt x="13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9" name="Google Shape;16099;p53"/>
            <p:cNvSpPr/>
            <p:nvPr/>
          </p:nvSpPr>
          <p:spPr>
            <a:xfrm>
              <a:off x="7476179" y="2838994"/>
              <a:ext cx="37431" cy="6356"/>
            </a:xfrm>
            <a:custGeom>
              <a:avLst/>
              <a:gdLst/>
              <a:ahLst/>
              <a:cxnLst/>
              <a:rect l="l" t="t" r="r" b="b"/>
              <a:pathLst>
                <a:path w="1119" h="190" extrusionOk="0">
                  <a:moveTo>
                    <a:pt x="1098" y="0"/>
                  </a:moveTo>
                  <a:cubicBezTo>
                    <a:pt x="1097" y="0"/>
                    <a:pt x="1096" y="1"/>
                    <a:pt x="1095" y="2"/>
                  </a:cubicBezTo>
                  <a:cubicBezTo>
                    <a:pt x="1048" y="2"/>
                    <a:pt x="1009" y="25"/>
                    <a:pt x="954" y="33"/>
                  </a:cubicBezTo>
                  <a:cubicBezTo>
                    <a:pt x="907" y="41"/>
                    <a:pt x="860" y="41"/>
                    <a:pt x="821" y="57"/>
                  </a:cubicBezTo>
                  <a:cubicBezTo>
                    <a:pt x="735" y="64"/>
                    <a:pt x="642" y="88"/>
                    <a:pt x="563" y="111"/>
                  </a:cubicBezTo>
                  <a:cubicBezTo>
                    <a:pt x="402" y="146"/>
                    <a:pt x="235" y="175"/>
                    <a:pt x="67" y="175"/>
                  </a:cubicBezTo>
                  <a:cubicBezTo>
                    <a:pt x="48" y="175"/>
                    <a:pt x="28" y="175"/>
                    <a:pt x="9" y="174"/>
                  </a:cubicBezTo>
                  <a:cubicBezTo>
                    <a:pt x="1" y="174"/>
                    <a:pt x="1" y="190"/>
                    <a:pt x="9" y="190"/>
                  </a:cubicBezTo>
                  <a:cubicBezTo>
                    <a:pt x="196" y="190"/>
                    <a:pt x="384" y="190"/>
                    <a:pt x="563" y="158"/>
                  </a:cubicBezTo>
                  <a:cubicBezTo>
                    <a:pt x="665" y="150"/>
                    <a:pt x="751" y="135"/>
                    <a:pt x="853" y="111"/>
                  </a:cubicBezTo>
                  <a:cubicBezTo>
                    <a:pt x="938" y="96"/>
                    <a:pt x="1040" y="64"/>
                    <a:pt x="1118" y="33"/>
                  </a:cubicBezTo>
                  <a:cubicBezTo>
                    <a:pt x="1105" y="20"/>
                    <a:pt x="1103" y="0"/>
                    <a:pt x="109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0" name="Google Shape;16100;p53"/>
            <p:cNvSpPr/>
            <p:nvPr/>
          </p:nvSpPr>
          <p:spPr>
            <a:xfrm>
              <a:off x="7475911" y="2844781"/>
              <a:ext cx="37163" cy="6489"/>
            </a:xfrm>
            <a:custGeom>
              <a:avLst/>
              <a:gdLst/>
              <a:ahLst/>
              <a:cxnLst/>
              <a:rect l="l" t="t" r="r" b="b"/>
              <a:pathLst>
                <a:path w="1111" h="194" extrusionOk="0">
                  <a:moveTo>
                    <a:pt x="1103" y="1"/>
                  </a:moveTo>
                  <a:cubicBezTo>
                    <a:pt x="931" y="56"/>
                    <a:pt x="759" y="126"/>
                    <a:pt x="571" y="157"/>
                  </a:cubicBezTo>
                  <a:cubicBezTo>
                    <a:pt x="500" y="166"/>
                    <a:pt x="428" y="171"/>
                    <a:pt x="356" y="171"/>
                  </a:cubicBezTo>
                  <a:cubicBezTo>
                    <a:pt x="244" y="171"/>
                    <a:pt x="130" y="160"/>
                    <a:pt x="17" y="142"/>
                  </a:cubicBezTo>
                  <a:cubicBezTo>
                    <a:pt x="1" y="142"/>
                    <a:pt x="1" y="173"/>
                    <a:pt x="17" y="173"/>
                  </a:cubicBezTo>
                  <a:cubicBezTo>
                    <a:pt x="104" y="187"/>
                    <a:pt x="193" y="193"/>
                    <a:pt x="282" y="193"/>
                  </a:cubicBezTo>
                  <a:cubicBezTo>
                    <a:pt x="384" y="193"/>
                    <a:pt x="487" y="185"/>
                    <a:pt x="587" y="173"/>
                  </a:cubicBezTo>
                  <a:cubicBezTo>
                    <a:pt x="767" y="157"/>
                    <a:pt x="954" y="102"/>
                    <a:pt x="1111" y="9"/>
                  </a:cubicBezTo>
                  <a:cubicBezTo>
                    <a:pt x="1111" y="9"/>
                    <a:pt x="1111" y="1"/>
                    <a:pt x="110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1" name="Google Shape;16101;p53"/>
            <p:cNvSpPr/>
            <p:nvPr/>
          </p:nvSpPr>
          <p:spPr>
            <a:xfrm>
              <a:off x="7479591" y="2852006"/>
              <a:ext cx="31844" cy="8864"/>
            </a:xfrm>
            <a:custGeom>
              <a:avLst/>
              <a:gdLst/>
              <a:ahLst/>
              <a:cxnLst/>
              <a:rect l="l" t="t" r="r" b="b"/>
              <a:pathLst>
                <a:path w="952" h="265" extrusionOk="0">
                  <a:moveTo>
                    <a:pt x="948" y="0"/>
                  </a:moveTo>
                  <a:cubicBezTo>
                    <a:pt x="947" y="0"/>
                    <a:pt x="946" y="1"/>
                    <a:pt x="946" y="4"/>
                  </a:cubicBezTo>
                  <a:cubicBezTo>
                    <a:pt x="951" y="4"/>
                    <a:pt x="949" y="0"/>
                    <a:pt x="948" y="0"/>
                  </a:cubicBezTo>
                  <a:close/>
                  <a:moveTo>
                    <a:pt x="946" y="4"/>
                  </a:moveTo>
                  <a:lnTo>
                    <a:pt x="946" y="4"/>
                  </a:lnTo>
                  <a:cubicBezTo>
                    <a:pt x="797" y="82"/>
                    <a:pt x="649" y="152"/>
                    <a:pt x="493" y="191"/>
                  </a:cubicBezTo>
                  <a:cubicBezTo>
                    <a:pt x="353" y="226"/>
                    <a:pt x="206" y="255"/>
                    <a:pt x="60" y="255"/>
                  </a:cubicBezTo>
                  <a:cubicBezTo>
                    <a:pt x="42" y="255"/>
                    <a:pt x="25" y="255"/>
                    <a:pt x="8" y="254"/>
                  </a:cubicBezTo>
                  <a:cubicBezTo>
                    <a:pt x="0" y="254"/>
                    <a:pt x="0" y="262"/>
                    <a:pt x="8" y="262"/>
                  </a:cubicBezTo>
                  <a:cubicBezTo>
                    <a:pt x="43" y="263"/>
                    <a:pt x="80" y="264"/>
                    <a:pt x="116" y="264"/>
                  </a:cubicBezTo>
                  <a:cubicBezTo>
                    <a:pt x="248" y="264"/>
                    <a:pt x="384" y="251"/>
                    <a:pt x="500" y="215"/>
                  </a:cubicBezTo>
                  <a:cubicBezTo>
                    <a:pt x="665" y="160"/>
                    <a:pt x="821" y="105"/>
                    <a:pt x="946" y="4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53"/>
            <p:cNvSpPr/>
            <p:nvPr/>
          </p:nvSpPr>
          <p:spPr>
            <a:xfrm>
              <a:off x="7550672" y="2744397"/>
              <a:ext cx="4817" cy="35290"/>
            </a:xfrm>
            <a:custGeom>
              <a:avLst/>
              <a:gdLst/>
              <a:ahLst/>
              <a:cxnLst/>
              <a:rect l="l" t="t" r="r" b="b"/>
              <a:pathLst>
                <a:path w="144" h="1055" extrusionOk="0">
                  <a:moveTo>
                    <a:pt x="126" y="0"/>
                  </a:moveTo>
                  <a:cubicBezTo>
                    <a:pt x="120" y="0"/>
                    <a:pt x="113" y="3"/>
                    <a:pt x="110" y="9"/>
                  </a:cubicBezTo>
                  <a:cubicBezTo>
                    <a:pt x="1" y="345"/>
                    <a:pt x="32" y="697"/>
                    <a:pt x="63" y="1048"/>
                  </a:cubicBezTo>
                  <a:cubicBezTo>
                    <a:pt x="63" y="1052"/>
                    <a:pt x="67" y="1054"/>
                    <a:pt x="71" y="1054"/>
                  </a:cubicBezTo>
                  <a:cubicBezTo>
                    <a:pt x="75" y="1054"/>
                    <a:pt x="79" y="1052"/>
                    <a:pt x="79" y="1048"/>
                  </a:cubicBezTo>
                  <a:cubicBezTo>
                    <a:pt x="48" y="704"/>
                    <a:pt x="32" y="353"/>
                    <a:pt x="134" y="17"/>
                  </a:cubicBezTo>
                  <a:cubicBezTo>
                    <a:pt x="143" y="7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3" name="Google Shape;16103;p53"/>
            <p:cNvSpPr/>
            <p:nvPr/>
          </p:nvSpPr>
          <p:spPr>
            <a:xfrm>
              <a:off x="7536556" y="2755770"/>
              <a:ext cx="2141" cy="21341"/>
            </a:xfrm>
            <a:custGeom>
              <a:avLst/>
              <a:gdLst/>
              <a:ahLst/>
              <a:cxnLst/>
              <a:rect l="l" t="t" r="r" b="b"/>
              <a:pathLst>
                <a:path w="64" h="638" extrusionOk="0">
                  <a:moveTo>
                    <a:pt x="28" y="0"/>
                  </a:moveTo>
                  <a:cubicBezTo>
                    <a:pt x="24" y="0"/>
                    <a:pt x="20" y="4"/>
                    <a:pt x="16" y="13"/>
                  </a:cubicBezTo>
                  <a:cubicBezTo>
                    <a:pt x="1" y="60"/>
                    <a:pt x="1" y="122"/>
                    <a:pt x="1" y="169"/>
                  </a:cubicBezTo>
                  <a:cubicBezTo>
                    <a:pt x="1" y="216"/>
                    <a:pt x="16" y="263"/>
                    <a:pt x="16" y="318"/>
                  </a:cubicBezTo>
                  <a:cubicBezTo>
                    <a:pt x="32" y="419"/>
                    <a:pt x="40" y="529"/>
                    <a:pt x="63" y="638"/>
                  </a:cubicBezTo>
                  <a:lnTo>
                    <a:pt x="32" y="318"/>
                  </a:lnTo>
                  <a:lnTo>
                    <a:pt x="32" y="161"/>
                  </a:lnTo>
                  <a:cubicBezTo>
                    <a:pt x="32" y="107"/>
                    <a:pt x="40" y="60"/>
                    <a:pt x="40" y="13"/>
                  </a:cubicBezTo>
                  <a:cubicBezTo>
                    <a:pt x="40" y="8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4" name="Google Shape;16104;p53"/>
            <p:cNvSpPr/>
            <p:nvPr/>
          </p:nvSpPr>
          <p:spPr>
            <a:xfrm>
              <a:off x="7566728" y="2753830"/>
              <a:ext cx="2040" cy="21742"/>
            </a:xfrm>
            <a:custGeom>
              <a:avLst/>
              <a:gdLst/>
              <a:ahLst/>
              <a:cxnLst/>
              <a:rect l="l" t="t" r="r" b="b"/>
              <a:pathLst>
                <a:path w="61" h="650" extrusionOk="0">
                  <a:moveTo>
                    <a:pt x="30" y="1"/>
                  </a:moveTo>
                  <a:cubicBezTo>
                    <a:pt x="15" y="1"/>
                    <a:pt x="1" y="14"/>
                    <a:pt x="5" y="32"/>
                  </a:cubicBezTo>
                  <a:cubicBezTo>
                    <a:pt x="5" y="63"/>
                    <a:pt x="29" y="79"/>
                    <a:pt x="29" y="110"/>
                  </a:cubicBezTo>
                  <a:cubicBezTo>
                    <a:pt x="29" y="126"/>
                    <a:pt x="29" y="157"/>
                    <a:pt x="37" y="180"/>
                  </a:cubicBezTo>
                  <a:lnTo>
                    <a:pt x="37" y="321"/>
                  </a:lnTo>
                  <a:cubicBezTo>
                    <a:pt x="37" y="274"/>
                    <a:pt x="44" y="227"/>
                    <a:pt x="44" y="180"/>
                  </a:cubicBezTo>
                  <a:lnTo>
                    <a:pt x="44" y="102"/>
                  </a:lnTo>
                  <a:cubicBezTo>
                    <a:pt x="44" y="71"/>
                    <a:pt x="60" y="47"/>
                    <a:pt x="60" y="24"/>
                  </a:cubicBezTo>
                  <a:cubicBezTo>
                    <a:pt x="53" y="8"/>
                    <a:pt x="41" y="1"/>
                    <a:pt x="30" y="1"/>
                  </a:cubicBezTo>
                  <a:close/>
                  <a:moveTo>
                    <a:pt x="37" y="321"/>
                  </a:moveTo>
                  <a:lnTo>
                    <a:pt x="37" y="321"/>
                  </a:lnTo>
                  <a:cubicBezTo>
                    <a:pt x="37" y="357"/>
                    <a:pt x="36" y="393"/>
                    <a:pt x="35" y="429"/>
                  </a:cubicBezTo>
                  <a:lnTo>
                    <a:pt x="35" y="429"/>
                  </a:lnTo>
                  <a:cubicBezTo>
                    <a:pt x="36" y="400"/>
                    <a:pt x="37" y="372"/>
                    <a:pt x="37" y="344"/>
                  </a:cubicBezTo>
                  <a:lnTo>
                    <a:pt x="37" y="321"/>
                  </a:lnTo>
                  <a:close/>
                  <a:moveTo>
                    <a:pt x="35" y="429"/>
                  </a:moveTo>
                  <a:cubicBezTo>
                    <a:pt x="33" y="498"/>
                    <a:pt x="31" y="572"/>
                    <a:pt x="37" y="649"/>
                  </a:cubicBezTo>
                  <a:lnTo>
                    <a:pt x="44" y="649"/>
                  </a:lnTo>
                  <a:cubicBezTo>
                    <a:pt x="34" y="576"/>
                    <a:pt x="34" y="502"/>
                    <a:pt x="35" y="429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5" name="Google Shape;16105;p53"/>
            <p:cNvSpPr/>
            <p:nvPr/>
          </p:nvSpPr>
          <p:spPr>
            <a:xfrm>
              <a:off x="7573685" y="2753730"/>
              <a:ext cx="1873" cy="10202"/>
            </a:xfrm>
            <a:custGeom>
              <a:avLst/>
              <a:gdLst/>
              <a:ahLst/>
              <a:cxnLst/>
              <a:rect l="l" t="t" r="r" b="b"/>
              <a:pathLst>
                <a:path w="56" h="305" extrusionOk="0">
                  <a:moveTo>
                    <a:pt x="32" y="1"/>
                  </a:moveTo>
                  <a:cubicBezTo>
                    <a:pt x="29" y="1"/>
                    <a:pt x="26" y="2"/>
                    <a:pt x="24" y="3"/>
                  </a:cubicBezTo>
                  <a:cubicBezTo>
                    <a:pt x="8" y="3"/>
                    <a:pt x="1" y="27"/>
                    <a:pt x="8" y="35"/>
                  </a:cubicBezTo>
                  <a:cubicBezTo>
                    <a:pt x="8" y="43"/>
                    <a:pt x="16" y="50"/>
                    <a:pt x="16" y="66"/>
                  </a:cubicBezTo>
                  <a:cubicBezTo>
                    <a:pt x="24" y="74"/>
                    <a:pt x="24" y="82"/>
                    <a:pt x="24" y="105"/>
                  </a:cubicBezTo>
                  <a:cubicBezTo>
                    <a:pt x="32" y="113"/>
                    <a:pt x="32" y="144"/>
                    <a:pt x="47" y="160"/>
                  </a:cubicBezTo>
                  <a:lnTo>
                    <a:pt x="47" y="89"/>
                  </a:lnTo>
                  <a:lnTo>
                    <a:pt x="47" y="66"/>
                  </a:lnTo>
                  <a:cubicBezTo>
                    <a:pt x="47" y="50"/>
                    <a:pt x="47" y="50"/>
                    <a:pt x="55" y="43"/>
                  </a:cubicBezTo>
                  <a:lnTo>
                    <a:pt x="55" y="27"/>
                  </a:lnTo>
                  <a:cubicBezTo>
                    <a:pt x="55" y="9"/>
                    <a:pt x="42" y="1"/>
                    <a:pt x="32" y="1"/>
                  </a:cubicBezTo>
                  <a:close/>
                  <a:moveTo>
                    <a:pt x="47" y="160"/>
                  </a:moveTo>
                  <a:lnTo>
                    <a:pt x="47" y="293"/>
                  </a:lnTo>
                  <a:cubicBezTo>
                    <a:pt x="47" y="300"/>
                    <a:pt x="49" y="304"/>
                    <a:pt x="51" y="304"/>
                  </a:cubicBezTo>
                  <a:cubicBezTo>
                    <a:pt x="53" y="304"/>
                    <a:pt x="55" y="300"/>
                    <a:pt x="55" y="293"/>
                  </a:cubicBezTo>
                  <a:cubicBezTo>
                    <a:pt x="55" y="246"/>
                    <a:pt x="55" y="199"/>
                    <a:pt x="47" y="160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53"/>
            <p:cNvSpPr/>
            <p:nvPr/>
          </p:nvSpPr>
          <p:spPr>
            <a:xfrm>
              <a:off x="7592250" y="2735934"/>
              <a:ext cx="9333" cy="25690"/>
            </a:xfrm>
            <a:custGeom>
              <a:avLst/>
              <a:gdLst/>
              <a:ahLst/>
              <a:cxnLst/>
              <a:rect l="l" t="t" r="r" b="b"/>
              <a:pathLst>
                <a:path w="279" h="768" extrusionOk="0">
                  <a:moveTo>
                    <a:pt x="250" y="0"/>
                  </a:moveTo>
                  <a:cubicBezTo>
                    <a:pt x="240" y="0"/>
                    <a:pt x="230" y="7"/>
                    <a:pt x="227" y="20"/>
                  </a:cubicBezTo>
                  <a:cubicBezTo>
                    <a:pt x="211" y="51"/>
                    <a:pt x="211" y="90"/>
                    <a:pt x="204" y="114"/>
                  </a:cubicBezTo>
                  <a:lnTo>
                    <a:pt x="172" y="207"/>
                  </a:lnTo>
                  <a:cubicBezTo>
                    <a:pt x="157" y="262"/>
                    <a:pt x="133" y="332"/>
                    <a:pt x="118" y="387"/>
                  </a:cubicBezTo>
                  <a:cubicBezTo>
                    <a:pt x="133" y="332"/>
                    <a:pt x="164" y="270"/>
                    <a:pt x="188" y="215"/>
                  </a:cubicBezTo>
                  <a:cubicBezTo>
                    <a:pt x="196" y="184"/>
                    <a:pt x="204" y="153"/>
                    <a:pt x="227" y="129"/>
                  </a:cubicBezTo>
                  <a:cubicBezTo>
                    <a:pt x="235" y="98"/>
                    <a:pt x="266" y="67"/>
                    <a:pt x="274" y="35"/>
                  </a:cubicBezTo>
                  <a:cubicBezTo>
                    <a:pt x="278" y="13"/>
                    <a:pt x="264" y="0"/>
                    <a:pt x="250" y="0"/>
                  </a:cubicBezTo>
                  <a:close/>
                  <a:moveTo>
                    <a:pt x="116" y="391"/>
                  </a:moveTo>
                  <a:lnTo>
                    <a:pt x="116" y="391"/>
                  </a:lnTo>
                  <a:cubicBezTo>
                    <a:pt x="78" y="507"/>
                    <a:pt x="39" y="631"/>
                    <a:pt x="0" y="762"/>
                  </a:cubicBezTo>
                  <a:cubicBezTo>
                    <a:pt x="0" y="766"/>
                    <a:pt x="2" y="768"/>
                    <a:pt x="4" y="768"/>
                  </a:cubicBezTo>
                  <a:cubicBezTo>
                    <a:pt x="6" y="768"/>
                    <a:pt x="8" y="766"/>
                    <a:pt x="8" y="762"/>
                  </a:cubicBezTo>
                  <a:cubicBezTo>
                    <a:pt x="39" y="631"/>
                    <a:pt x="78" y="507"/>
                    <a:pt x="116" y="39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53"/>
            <p:cNvSpPr/>
            <p:nvPr/>
          </p:nvSpPr>
          <p:spPr>
            <a:xfrm>
              <a:off x="7516820" y="2752492"/>
              <a:ext cx="6188" cy="22545"/>
            </a:xfrm>
            <a:custGeom>
              <a:avLst/>
              <a:gdLst/>
              <a:ahLst/>
              <a:cxnLst/>
              <a:rect l="l" t="t" r="r" b="b"/>
              <a:pathLst>
                <a:path w="185" h="674" extrusionOk="0">
                  <a:moveTo>
                    <a:pt x="34" y="0"/>
                  </a:moveTo>
                  <a:cubicBezTo>
                    <a:pt x="18" y="0"/>
                    <a:pt x="1" y="12"/>
                    <a:pt x="5" y="33"/>
                  </a:cubicBezTo>
                  <a:cubicBezTo>
                    <a:pt x="28" y="80"/>
                    <a:pt x="28" y="150"/>
                    <a:pt x="36" y="197"/>
                  </a:cubicBezTo>
                  <a:cubicBezTo>
                    <a:pt x="44" y="259"/>
                    <a:pt x="59" y="314"/>
                    <a:pt x="75" y="361"/>
                  </a:cubicBezTo>
                  <a:cubicBezTo>
                    <a:pt x="106" y="470"/>
                    <a:pt x="138" y="580"/>
                    <a:pt x="177" y="673"/>
                  </a:cubicBezTo>
                  <a:lnTo>
                    <a:pt x="185" y="673"/>
                  </a:lnTo>
                  <a:cubicBezTo>
                    <a:pt x="153" y="580"/>
                    <a:pt x="114" y="470"/>
                    <a:pt x="99" y="361"/>
                  </a:cubicBezTo>
                  <a:cubicBezTo>
                    <a:pt x="83" y="314"/>
                    <a:pt x="75" y="267"/>
                    <a:pt x="67" y="205"/>
                  </a:cubicBezTo>
                  <a:cubicBezTo>
                    <a:pt x="59" y="150"/>
                    <a:pt x="44" y="80"/>
                    <a:pt x="59" y="33"/>
                  </a:cubicBezTo>
                  <a:cubicBezTo>
                    <a:pt x="63" y="10"/>
                    <a:pt x="49" y="0"/>
                    <a:pt x="3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53"/>
            <p:cNvSpPr/>
            <p:nvPr/>
          </p:nvSpPr>
          <p:spPr>
            <a:xfrm>
              <a:off x="7588336" y="279932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53"/>
            <p:cNvSpPr/>
            <p:nvPr/>
          </p:nvSpPr>
          <p:spPr>
            <a:xfrm>
              <a:off x="7656273" y="274964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0" name="Google Shape;16110;p53"/>
            <p:cNvSpPr/>
            <p:nvPr/>
          </p:nvSpPr>
          <p:spPr>
            <a:xfrm>
              <a:off x="7577097" y="2772395"/>
              <a:ext cx="11105" cy="39471"/>
            </a:xfrm>
            <a:custGeom>
              <a:avLst/>
              <a:gdLst/>
              <a:ahLst/>
              <a:cxnLst/>
              <a:rect l="l" t="t" r="r" b="b"/>
              <a:pathLst>
                <a:path w="332" h="1180" extrusionOk="0">
                  <a:moveTo>
                    <a:pt x="180" y="0"/>
                  </a:moveTo>
                  <a:cubicBezTo>
                    <a:pt x="0" y="118"/>
                    <a:pt x="39" y="391"/>
                    <a:pt x="70" y="571"/>
                  </a:cubicBezTo>
                  <a:cubicBezTo>
                    <a:pt x="110" y="797"/>
                    <a:pt x="195" y="993"/>
                    <a:pt x="313" y="1172"/>
                  </a:cubicBezTo>
                  <a:cubicBezTo>
                    <a:pt x="313" y="1177"/>
                    <a:pt x="315" y="1179"/>
                    <a:pt x="318" y="1179"/>
                  </a:cubicBezTo>
                  <a:cubicBezTo>
                    <a:pt x="323" y="1179"/>
                    <a:pt x="331" y="1170"/>
                    <a:pt x="320" y="1165"/>
                  </a:cubicBezTo>
                  <a:cubicBezTo>
                    <a:pt x="227" y="993"/>
                    <a:pt x="172" y="782"/>
                    <a:pt x="141" y="586"/>
                  </a:cubicBezTo>
                  <a:cubicBezTo>
                    <a:pt x="110" y="391"/>
                    <a:pt x="102" y="196"/>
                    <a:pt x="188" y="16"/>
                  </a:cubicBezTo>
                  <a:cubicBezTo>
                    <a:pt x="188" y="0"/>
                    <a:pt x="180" y="0"/>
                    <a:pt x="18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1" name="Google Shape;16111;p53"/>
            <p:cNvSpPr/>
            <p:nvPr/>
          </p:nvSpPr>
          <p:spPr>
            <a:xfrm>
              <a:off x="7601650" y="2794238"/>
              <a:ext cx="5252" cy="25857"/>
            </a:xfrm>
            <a:custGeom>
              <a:avLst/>
              <a:gdLst/>
              <a:ahLst/>
              <a:cxnLst/>
              <a:rect l="l" t="t" r="r" b="b"/>
              <a:pathLst>
                <a:path w="157" h="773" extrusionOk="0">
                  <a:moveTo>
                    <a:pt x="148" y="0"/>
                  </a:moveTo>
                  <a:cubicBezTo>
                    <a:pt x="146" y="0"/>
                    <a:pt x="144" y="1"/>
                    <a:pt x="141" y="4"/>
                  </a:cubicBezTo>
                  <a:cubicBezTo>
                    <a:pt x="87" y="35"/>
                    <a:pt x="63" y="90"/>
                    <a:pt x="40" y="152"/>
                  </a:cubicBezTo>
                  <a:cubicBezTo>
                    <a:pt x="24" y="223"/>
                    <a:pt x="8" y="277"/>
                    <a:pt x="8" y="355"/>
                  </a:cubicBezTo>
                  <a:cubicBezTo>
                    <a:pt x="1" y="496"/>
                    <a:pt x="1" y="637"/>
                    <a:pt x="71" y="770"/>
                  </a:cubicBezTo>
                  <a:cubicBezTo>
                    <a:pt x="73" y="772"/>
                    <a:pt x="75" y="773"/>
                    <a:pt x="77" y="773"/>
                  </a:cubicBezTo>
                  <a:cubicBezTo>
                    <a:pt x="82" y="773"/>
                    <a:pt x="87" y="765"/>
                    <a:pt x="87" y="754"/>
                  </a:cubicBezTo>
                  <a:cubicBezTo>
                    <a:pt x="24" y="629"/>
                    <a:pt x="32" y="480"/>
                    <a:pt x="40" y="355"/>
                  </a:cubicBezTo>
                  <a:cubicBezTo>
                    <a:pt x="48" y="301"/>
                    <a:pt x="63" y="230"/>
                    <a:pt x="79" y="168"/>
                  </a:cubicBezTo>
                  <a:cubicBezTo>
                    <a:pt x="102" y="113"/>
                    <a:pt x="126" y="66"/>
                    <a:pt x="157" y="12"/>
                  </a:cubicBezTo>
                  <a:cubicBezTo>
                    <a:pt x="157" y="6"/>
                    <a:pt x="153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2" name="Google Shape;16112;p53"/>
            <p:cNvSpPr/>
            <p:nvPr/>
          </p:nvSpPr>
          <p:spPr>
            <a:xfrm>
              <a:off x="7637341" y="2789521"/>
              <a:ext cx="12176" cy="30573"/>
            </a:xfrm>
            <a:custGeom>
              <a:avLst/>
              <a:gdLst/>
              <a:ahLst/>
              <a:cxnLst/>
              <a:rect l="l" t="t" r="r" b="b"/>
              <a:pathLst>
                <a:path w="364" h="914" extrusionOk="0">
                  <a:moveTo>
                    <a:pt x="332" y="0"/>
                  </a:moveTo>
                  <a:cubicBezTo>
                    <a:pt x="329" y="0"/>
                    <a:pt x="325" y="4"/>
                    <a:pt x="325" y="12"/>
                  </a:cubicBezTo>
                  <a:cubicBezTo>
                    <a:pt x="309" y="90"/>
                    <a:pt x="325" y="168"/>
                    <a:pt x="309" y="254"/>
                  </a:cubicBezTo>
                  <a:cubicBezTo>
                    <a:pt x="301" y="332"/>
                    <a:pt x="286" y="418"/>
                    <a:pt x="254" y="496"/>
                  </a:cubicBezTo>
                  <a:cubicBezTo>
                    <a:pt x="231" y="575"/>
                    <a:pt x="192" y="653"/>
                    <a:pt x="153" y="723"/>
                  </a:cubicBezTo>
                  <a:cubicBezTo>
                    <a:pt x="137" y="754"/>
                    <a:pt x="129" y="778"/>
                    <a:pt x="106" y="809"/>
                  </a:cubicBezTo>
                  <a:cubicBezTo>
                    <a:pt x="75" y="848"/>
                    <a:pt x="51" y="879"/>
                    <a:pt x="12" y="895"/>
                  </a:cubicBezTo>
                  <a:cubicBezTo>
                    <a:pt x="1" y="906"/>
                    <a:pt x="6" y="914"/>
                    <a:pt x="13" y="914"/>
                  </a:cubicBezTo>
                  <a:cubicBezTo>
                    <a:pt x="15" y="914"/>
                    <a:pt x="18" y="913"/>
                    <a:pt x="20" y="911"/>
                  </a:cubicBezTo>
                  <a:cubicBezTo>
                    <a:pt x="153" y="809"/>
                    <a:pt x="231" y="653"/>
                    <a:pt x="293" y="504"/>
                  </a:cubicBezTo>
                  <a:cubicBezTo>
                    <a:pt x="332" y="426"/>
                    <a:pt x="348" y="340"/>
                    <a:pt x="348" y="254"/>
                  </a:cubicBezTo>
                  <a:cubicBezTo>
                    <a:pt x="364" y="184"/>
                    <a:pt x="364" y="90"/>
                    <a:pt x="340" y="12"/>
                  </a:cubicBezTo>
                  <a:cubicBezTo>
                    <a:pt x="340" y="4"/>
                    <a:pt x="336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3" name="Google Shape;16113;p53"/>
            <p:cNvSpPr/>
            <p:nvPr/>
          </p:nvSpPr>
          <p:spPr>
            <a:xfrm>
              <a:off x="7603222" y="2839763"/>
              <a:ext cx="35858" cy="6891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993" y="0"/>
                  </a:moveTo>
                  <a:cubicBezTo>
                    <a:pt x="971" y="0"/>
                    <a:pt x="950" y="2"/>
                    <a:pt x="930" y="2"/>
                  </a:cubicBezTo>
                  <a:cubicBezTo>
                    <a:pt x="884" y="2"/>
                    <a:pt x="845" y="2"/>
                    <a:pt x="790" y="10"/>
                  </a:cubicBezTo>
                  <a:cubicBezTo>
                    <a:pt x="696" y="10"/>
                    <a:pt x="610" y="34"/>
                    <a:pt x="508" y="41"/>
                  </a:cubicBezTo>
                  <a:cubicBezTo>
                    <a:pt x="344" y="73"/>
                    <a:pt x="165" y="120"/>
                    <a:pt x="8" y="190"/>
                  </a:cubicBezTo>
                  <a:cubicBezTo>
                    <a:pt x="1" y="198"/>
                    <a:pt x="8" y="206"/>
                    <a:pt x="24" y="206"/>
                  </a:cubicBezTo>
                  <a:cubicBezTo>
                    <a:pt x="102" y="174"/>
                    <a:pt x="188" y="151"/>
                    <a:pt x="274" y="127"/>
                  </a:cubicBezTo>
                  <a:cubicBezTo>
                    <a:pt x="360" y="112"/>
                    <a:pt x="454" y="112"/>
                    <a:pt x="540" y="96"/>
                  </a:cubicBezTo>
                  <a:cubicBezTo>
                    <a:pt x="626" y="88"/>
                    <a:pt x="727" y="81"/>
                    <a:pt x="813" y="81"/>
                  </a:cubicBezTo>
                  <a:cubicBezTo>
                    <a:pt x="860" y="81"/>
                    <a:pt x="899" y="65"/>
                    <a:pt x="946" y="65"/>
                  </a:cubicBezTo>
                  <a:cubicBezTo>
                    <a:pt x="985" y="65"/>
                    <a:pt x="1024" y="65"/>
                    <a:pt x="1055" y="49"/>
                  </a:cubicBezTo>
                  <a:cubicBezTo>
                    <a:pt x="1071" y="34"/>
                    <a:pt x="1071" y="18"/>
                    <a:pt x="1055" y="10"/>
                  </a:cubicBezTo>
                  <a:cubicBezTo>
                    <a:pt x="1036" y="2"/>
                    <a:pt x="1014" y="0"/>
                    <a:pt x="99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4" name="Google Shape;16114;p53"/>
            <p:cNvSpPr/>
            <p:nvPr/>
          </p:nvSpPr>
          <p:spPr>
            <a:xfrm>
              <a:off x="7595394" y="287826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5" name="Google Shape;16115;p53"/>
            <p:cNvSpPr/>
            <p:nvPr/>
          </p:nvSpPr>
          <p:spPr>
            <a:xfrm>
              <a:off x="7597736" y="2879033"/>
              <a:ext cx="49439" cy="3981"/>
            </a:xfrm>
            <a:custGeom>
              <a:avLst/>
              <a:gdLst/>
              <a:ahLst/>
              <a:cxnLst/>
              <a:rect l="l" t="t" r="r" b="b"/>
              <a:pathLst>
                <a:path w="1478" h="119" extrusionOk="0">
                  <a:moveTo>
                    <a:pt x="1446" y="1"/>
                  </a:moveTo>
                  <a:cubicBezTo>
                    <a:pt x="1344" y="28"/>
                    <a:pt x="1248" y="49"/>
                    <a:pt x="1148" y="49"/>
                  </a:cubicBezTo>
                  <a:cubicBezTo>
                    <a:pt x="1133" y="49"/>
                    <a:pt x="1118" y="48"/>
                    <a:pt x="1102" y="47"/>
                  </a:cubicBezTo>
                  <a:cubicBezTo>
                    <a:pt x="985" y="40"/>
                    <a:pt x="883" y="40"/>
                    <a:pt x="766" y="40"/>
                  </a:cubicBezTo>
                  <a:cubicBezTo>
                    <a:pt x="508" y="32"/>
                    <a:pt x="258" y="32"/>
                    <a:pt x="0" y="1"/>
                  </a:cubicBezTo>
                  <a:lnTo>
                    <a:pt x="0" y="1"/>
                  </a:lnTo>
                  <a:cubicBezTo>
                    <a:pt x="266" y="40"/>
                    <a:pt x="532" y="87"/>
                    <a:pt x="790" y="110"/>
                  </a:cubicBezTo>
                  <a:cubicBezTo>
                    <a:pt x="857" y="114"/>
                    <a:pt x="925" y="119"/>
                    <a:pt x="991" y="119"/>
                  </a:cubicBezTo>
                  <a:cubicBezTo>
                    <a:pt x="1040" y="119"/>
                    <a:pt x="1087" y="117"/>
                    <a:pt x="1134" y="110"/>
                  </a:cubicBezTo>
                  <a:cubicBezTo>
                    <a:pt x="1196" y="94"/>
                    <a:pt x="1243" y="94"/>
                    <a:pt x="1298" y="87"/>
                  </a:cubicBezTo>
                  <a:cubicBezTo>
                    <a:pt x="1360" y="79"/>
                    <a:pt x="1407" y="55"/>
                    <a:pt x="1446" y="32"/>
                  </a:cubicBezTo>
                  <a:cubicBezTo>
                    <a:pt x="1477" y="32"/>
                    <a:pt x="1477" y="1"/>
                    <a:pt x="144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6" name="Google Shape;16116;p53"/>
            <p:cNvSpPr/>
            <p:nvPr/>
          </p:nvSpPr>
          <p:spPr>
            <a:xfrm>
              <a:off x="7613223" y="2865821"/>
              <a:ext cx="21308" cy="3178"/>
            </a:xfrm>
            <a:custGeom>
              <a:avLst/>
              <a:gdLst/>
              <a:ahLst/>
              <a:cxnLst/>
              <a:rect l="l" t="t" r="r" b="b"/>
              <a:pathLst>
                <a:path w="637" h="95" extrusionOk="0">
                  <a:moveTo>
                    <a:pt x="69" y="1"/>
                  </a:moveTo>
                  <a:cubicBezTo>
                    <a:pt x="47" y="1"/>
                    <a:pt x="26" y="5"/>
                    <a:pt x="6" y="20"/>
                  </a:cubicBezTo>
                  <a:cubicBezTo>
                    <a:pt x="1" y="32"/>
                    <a:pt x="3" y="39"/>
                    <a:pt x="8" y="39"/>
                  </a:cubicBezTo>
                  <a:cubicBezTo>
                    <a:pt x="10" y="39"/>
                    <a:pt x="12" y="38"/>
                    <a:pt x="14" y="36"/>
                  </a:cubicBezTo>
                  <a:cubicBezTo>
                    <a:pt x="40" y="15"/>
                    <a:pt x="77" y="12"/>
                    <a:pt x="112" y="12"/>
                  </a:cubicBezTo>
                  <a:cubicBezTo>
                    <a:pt x="130" y="12"/>
                    <a:pt x="147" y="13"/>
                    <a:pt x="163" y="13"/>
                  </a:cubicBezTo>
                  <a:cubicBezTo>
                    <a:pt x="209" y="13"/>
                    <a:pt x="272" y="13"/>
                    <a:pt x="319" y="20"/>
                  </a:cubicBezTo>
                  <a:cubicBezTo>
                    <a:pt x="366" y="36"/>
                    <a:pt x="413" y="44"/>
                    <a:pt x="475" y="52"/>
                  </a:cubicBezTo>
                  <a:cubicBezTo>
                    <a:pt x="538" y="83"/>
                    <a:pt x="585" y="83"/>
                    <a:pt x="631" y="91"/>
                  </a:cubicBezTo>
                  <a:cubicBezTo>
                    <a:pt x="585" y="60"/>
                    <a:pt x="546" y="20"/>
                    <a:pt x="483" y="13"/>
                  </a:cubicBezTo>
                  <a:cubicBezTo>
                    <a:pt x="444" y="7"/>
                    <a:pt x="410" y="2"/>
                    <a:pt x="370" y="2"/>
                  </a:cubicBezTo>
                  <a:cubicBezTo>
                    <a:pt x="354" y="2"/>
                    <a:pt x="337" y="3"/>
                    <a:pt x="319" y="5"/>
                  </a:cubicBezTo>
                  <a:cubicBezTo>
                    <a:pt x="301" y="7"/>
                    <a:pt x="281" y="8"/>
                    <a:pt x="260" y="8"/>
                  </a:cubicBezTo>
                  <a:cubicBezTo>
                    <a:pt x="218" y="8"/>
                    <a:pt x="173" y="5"/>
                    <a:pt x="131" y="5"/>
                  </a:cubicBezTo>
                  <a:cubicBezTo>
                    <a:pt x="112" y="5"/>
                    <a:pt x="90" y="1"/>
                    <a:pt x="69" y="1"/>
                  </a:cubicBezTo>
                  <a:close/>
                  <a:moveTo>
                    <a:pt x="631" y="91"/>
                  </a:moveTo>
                  <a:cubicBezTo>
                    <a:pt x="631" y="93"/>
                    <a:pt x="632" y="94"/>
                    <a:pt x="633" y="94"/>
                  </a:cubicBezTo>
                  <a:cubicBezTo>
                    <a:pt x="635" y="94"/>
                    <a:pt x="637" y="91"/>
                    <a:pt x="631" y="9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53"/>
            <p:cNvSpPr/>
            <p:nvPr/>
          </p:nvSpPr>
          <p:spPr>
            <a:xfrm>
              <a:off x="7592752" y="2901779"/>
              <a:ext cx="40307" cy="13179"/>
            </a:xfrm>
            <a:custGeom>
              <a:avLst/>
              <a:gdLst/>
              <a:ahLst/>
              <a:cxnLst/>
              <a:rect l="l" t="t" r="r" b="b"/>
              <a:pathLst>
                <a:path w="1205" h="394" extrusionOk="0">
                  <a:moveTo>
                    <a:pt x="1" y="0"/>
                  </a:moveTo>
                  <a:lnTo>
                    <a:pt x="1" y="0"/>
                  </a:lnTo>
                  <a:cubicBezTo>
                    <a:pt x="149" y="141"/>
                    <a:pt x="329" y="250"/>
                    <a:pt x="525" y="305"/>
                  </a:cubicBezTo>
                  <a:cubicBezTo>
                    <a:pt x="626" y="336"/>
                    <a:pt x="736" y="368"/>
                    <a:pt x="845" y="376"/>
                  </a:cubicBezTo>
                  <a:cubicBezTo>
                    <a:pt x="925" y="381"/>
                    <a:pt x="1001" y="393"/>
                    <a:pt x="1079" y="393"/>
                  </a:cubicBezTo>
                  <a:cubicBezTo>
                    <a:pt x="1115" y="393"/>
                    <a:pt x="1152" y="391"/>
                    <a:pt x="1189" y="383"/>
                  </a:cubicBezTo>
                  <a:cubicBezTo>
                    <a:pt x="1204" y="383"/>
                    <a:pt x="1204" y="368"/>
                    <a:pt x="1197" y="368"/>
                  </a:cubicBezTo>
                  <a:cubicBezTo>
                    <a:pt x="1095" y="329"/>
                    <a:pt x="1001" y="329"/>
                    <a:pt x="892" y="313"/>
                  </a:cubicBezTo>
                  <a:cubicBezTo>
                    <a:pt x="782" y="297"/>
                    <a:pt x="665" y="290"/>
                    <a:pt x="548" y="258"/>
                  </a:cubicBezTo>
                  <a:cubicBezTo>
                    <a:pt x="353" y="211"/>
                    <a:pt x="157" y="14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53"/>
            <p:cNvSpPr/>
            <p:nvPr/>
          </p:nvSpPr>
          <p:spPr>
            <a:xfrm>
              <a:off x="7566360" y="294021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9" name="Google Shape;16119;p53"/>
            <p:cNvSpPr/>
            <p:nvPr/>
          </p:nvSpPr>
          <p:spPr>
            <a:xfrm>
              <a:off x="7566360" y="2942020"/>
              <a:ext cx="4750" cy="36561"/>
            </a:xfrm>
            <a:custGeom>
              <a:avLst/>
              <a:gdLst/>
              <a:ahLst/>
              <a:cxnLst/>
              <a:rect l="l" t="t" r="r" b="b"/>
              <a:pathLst>
                <a:path w="142" h="1093" extrusionOk="0">
                  <a:moveTo>
                    <a:pt x="1" y="1"/>
                  </a:moveTo>
                  <a:cubicBezTo>
                    <a:pt x="9" y="188"/>
                    <a:pt x="24" y="360"/>
                    <a:pt x="40" y="548"/>
                  </a:cubicBezTo>
                  <a:cubicBezTo>
                    <a:pt x="63" y="728"/>
                    <a:pt x="71" y="907"/>
                    <a:pt x="118" y="1087"/>
                  </a:cubicBezTo>
                  <a:cubicBezTo>
                    <a:pt x="118" y="1091"/>
                    <a:pt x="124" y="1093"/>
                    <a:pt x="130" y="1093"/>
                  </a:cubicBezTo>
                  <a:cubicBezTo>
                    <a:pt x="136" y="1093"/>
                    <a:pt x="141" y="1091"/>
                    <a:pt x="141" y="1087"/>
                  </a:cubicBezTo>
                  <a:cubicBezTo>
                    <a:pt x="118" y="899"/>
                    <a:pt x="87" y="728"/>
                    <a:pt x="55" y="540"/>
                  </a:cubicBezTo>
                  <a:cubicBezTo>
                    <a:pt x="32" y="360"/>
                    <a:pt x="9" y="181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0" name="Google Shape;16120;p53"/>
            <p:cNvSpPr/>
            <p:nvPr/>
          </p:nvSpPr>
          <p:spPr>
            <a:xfrm>
              <a:off x="7576562" y="2956470"/>
              <a:ext cx="7627" cy="15855"/>
            </a:xfrm>
            <a:custGeom>
              <a:avLst/>
              <a:gdLst/>
              <a:ahLst/>
              <a:cxnLst/>
              <a:rect l="l" t="t" r="r" b="b"/>
              <a:pathLst>
                <a:path w="228" h="474" extrusionOk="0">
                  <a:moveTo>
                    <a:pt x="199" y="1"/>
                  </a:moveTo>
                  <a:cubicBezTo>
                    <a:pt x="196" y="1"/>
                    <a:pt x="192" y="3"/>
                    <a:pt x="188" y="6"/>
                  </a:cubicBezTo>
                  <a:cubicBezTo>
                    <a:pt x="172" y="22"/>
                    <a:pt x="165" y="46"/>
                    <a:pt x="157" y="61"/>
                  </a:cubicBezTo>
                  <a:cubicBezTo>
                    <a:pt x="149" y="77"/>
                    <a:pt x="149" y="92"/>
                    <a:pt x="133" y="116"/>
                  </a:cubicBezTo>
                  <a:cubicBezTo>
                    <a:pt x="126" y="155"/>
                    <a:pt x="110" y="194"/>
                    <a:pt x="86" y="233"/>
                  </a:cubicBezTo>
                  <a:cubicBezTo>
                    <a:pt x="55" y="311"/>
                    <a:pt x="16" y="389"/>
                    <a:pt x="0" y="467"/>
                  </a:cubicBezTo>
                  <a:cubicBezTo>
                    <a:pt x="0" y="471"/>
                    <a:pt x="2" y="473"/>
                    <a:pt x="4" y="473"/>
                  </a:cubicBezTo>
                  <a:cubicBezTo>
                    <a:pt x="6" y="473"/>
                    <a:pt x="8" y="471"/>
                    <a:pt x="8" y="467"/>
                  </a:cubicBezTo>
                  <a:cubicBezTo>
                    <a:pt x="24" y="382"/>
                    <a:pt x="86" y="311"/>
                    <a:pt x="126" y="233"/>
                  </a:cubicBezTo>
                  <a:cubicBezTo>
                    <a:pt x="141" y="194"/>
                    <a:pt x="165" y="163"/>
                    <a:pt x="180" y="124"/>
                  </a:cubicBezTo>
                  <a:cubicBezTo>
                    <a:pt x="196" y="108"/>
                    <a:pt x="204" y="85"/>
                    <a:pt x="204" y="69"/>
                  </a:cubicBezTo>
                  <a:cubicBezTo>
                    <a:pt x="227" y="46"/>
                    <a:pt x="211" y="22"/>
                    <a:pt x="204" y="6"/>
                  </a:cubicBezTo>
                  <a:cubicBezTo>
                    <a:pt x="204" y="3"/>
                    <a:pt x="202" y="1"/>
                    <a:pt x="19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1" name="Google Shape;16121;p53"/>
            <p:cNvSpPr/>
            <p:nvPr/>
          </p:nvSpPr>
          <p:spPr>
            <a:xfrm>
              <a:off x="7548865" y="2957975"/>
              <a:ext cx="7091" cy="17795"/>
            </a:xfrm>
            <a:custGeom>
              <a:avLst/>
              <a:gdLst/>
              <a:ahLst/>
              <a:cxnLst/>
              <a:rect l="l" t="t" r="r" b="b"/>
              <a:pathLst>
                <a:path w="212" h="532" extrusionOk="0">
                  <a:moveTo>
                    <a:pt x="78" y="1"/>
                  </a:moveTo>
                  <a:cubicBezTo>
                    <a:pt x="55" y="47"/>
                    <a:pt x="39" y="102"/>
                    <a:pt x="24" y="149"/>
                  </a:cubicBezTo>
                  <a:cubicBezTo>
                    <a:pt x="16" y="165"/>
                    <a:pt x="16" y="196"/>
                    <a:pt x="8" y="219"/>
                  </a:cubicBezTo>
                  <a:cubicBezTo>
                    <a:pt x="0" y="243"/>
                    <a:pt x="8" y="266"/>
                    <a:pt x="8" y="297"/>
                  </a:cubicBezTo>
                  <a:cubicBezTo>
                    <a:pt x="16" y="352"/>
                    <a:pt x="39" y="391"/>
                    <a:pt x="78" y="430"/>
                  </a:cubicBezTo>
                  <a:cubicBezTo>
                    <a:pt x="102" y="469"/>
                    <a:pt x="141" y="508"/>
                    <a:pt x="180" y="532"/>
                  </a:cubicBezTo>
                  <a:cubicBezTo>
                    <a:pt x="188" y="532"/>
                    <a:pt x="211" y="501"/>
                    <a:pt x="188" y="493"/>
                  </a:cubicBezTo>
                  <a:cubicBezTo>
                    <a:pt x="149" y="469"/>
                    <a:pt x="141" y="430"/>
                    <a:pt x="117" y="391"/>
                  </a:cubicBezTo>
                  <a:lnTo>
                    <a:pt x="86" y="337"/>
                  </a:lnTo>
                  <a:cubicBezTo>
                    <a:pt x="78" y="313"/>
                    <a:pt x="63" y="297"/>
                    <a:pt x="63" y="274"/>
                  </a:cubicBezTo>
                  <a:cubicBezTo>
                    <a:pt x="55" y="235"/>
                    <a:pt x="47" y="188"/>
                    <a:pt x="55" y="149"/>
                  </a:cubicBezTo>
                  <a:cubicBezTo>
                    <a:pt x="63" y="102"/>
                    <a:pt x="78" y="63"/>
                    <a:pt x="86" y="16"/>
                  </a:cubicBezTo>
                  <a:cubicBezTo>
                    <a:pt x="86" y="1"/>
                    <a:pt x="78" y="1"/>
                    <a:pt x="7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2" name="Google Shape;16122;p53"/>
            <p:cNvSpPr/>
            <p:nvPr/>
          </p:nvSpPr>
          <p:spPr>
            <a:xfrm>
              <a:off x="7578134" y="297991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3" name="Google Shape;16123;p53"/>
            <p:cNvSpPr/>
            <p:nvPr/>
          </p:nvSpPr>
          <p:spPr>
            <a:xfrm>
              <a:off x="7579706" y="2962190"/>
              <a:ext cx="16491" cy="15655"/>
            </a:xfrm>
            <a:custGeom>
              <a:avLst/>
              <a:gdLst/>
              <a:ahLst/>
              <a:cxnLst/>
              <a:rect l="l" t="t" r="r" b="b"/>
              <a:pathLst>
                <a:path w="493" h="468" extrusionOk="0">
                  <a:moveTo>
                    <a:pt x="456" y="0"/>
                  </a:moveTo>
                  <a:cubicBezTo>
                    <a:pt x="438" y="0"/>
                    <a:pt x="422" y="7"/>
                    <a:pt x="407" y="7"/>
                  </a:cubicBezTo>
                  <a:cubicBezTo>
                    <a:pt x="375" y="7"/>
                    <a:pt x="344" y="7"/>
                    <a:pt x="313" y="15"/>
                  </a:cubicBezTo>
                  <a:cubicBezTo>
                    <a:pt x="289" y="23"/>
                    <a:pt x="258" y="46"/>
                    <a:pt x="235" y="62"/>
                  </a:cubicBezTo>
                  <a:cubicBezTo>
                    <a:pt x="219" y="86"/>
                    <a:pt x="196" y="109"/>
                    <a:pt x="180" y="140"/>
                  </a:cubicBezTo>
                  <a:cubicBezTo>
                    <a:pt x="102" y="242"/>
                    <a:pt x="39" y="343"/>
                    <a:pt x="0" y="461"/>
                  </a:cubicBezTo>
                  <a:cubicBezTo>
                    <a:pt x="0" y="461"/>
                    <a:pt x="7" y="468"/>
                    <a:pt x="12" y="468"/>
                  </a:cubicBezTo>
                  <a:cubicBezTo>
                    <a:pt x="14" y="468"/>
                    <a:pt x="16" y="466"/>
                    <a:pt x="16" y="461"/>
                  </a:cubicBezTo>
                  <a:cubicBezTo>
                    <a:pt x="55" y="359"/>
                    <a:pt x="110" y="250"/>
                    <a:pt x="196" y="171"/>
                  </a:cubicBezTo>
                  <a:cubicBezTo>
                    <a:pt x="219" y="148"/>
                    <a:pt x="250" y="140"/>
                    <a:pt x="266" y="132"/>
                  </a:cubicBezTo>
                  <a:cubicBezTo>
                    <a:pt x="289" y="125"/>
                    <a:pt x="313" y="101"/>
                    <a:pt x="336" y="93"/>
                  </a:cubicBezTo>
                  <a:cubicBezTo>
                    <a:pt x="352" y="86"/>
                    <a:pt x="375" y="62"/>
                    <a:pt x="407" y="54"/>
                  </a:cubicBezTo>
                  <a:cubicBezTo>
                    <a:pt x="422" y="46"/>
                    <a:pt x="453" y="46"/>
                    <a:pt x="485" y="31"/>
                  </a:cubicBezTo>
                  <a:cubicBezTo>
                    <a:pt x="493" y="15"/>
                    <a:pt x="493" y="7"/>
                    <a:pt x="485" y="7"/>
                  </a:cubicBezTo>
                  <a:cubicBezTo>
                    <a:pt x="474" y="2"/>
                    <a:pt x="465" y="0"/>
                    <a:pt x="45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4" name="Google Shape;16124;p53"/>
            <p:cNvSpPr/>
            <p:nvPr/>
          </p:nvSpPr>
          <p:spPr>
            <a:xfrm>
              <a:off x="7588571" y="298724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5" name="Google Shape;16125;p53"/>
            <p:cNvSpPr/>
            <p:nvPr/>
          </p:nvSpPr>
          <p:spPr>
            <a:xfrm>
              <a:off x="7592518" y="2965301"/>
              <a:ext cx="26961" cy="18832"/>
            </a:xfrm>
            <a:custGeom>
              <a:avLst/>
              <a:gdLst/>
              <a:ahLst/>
              <a:cxnLst/>
              <a:rect l="l" t="t" r="r" b="b"/>
              <a:pathLst>
                <a:path w="806" h="563" extrusionOk="0">
                  <a:moveTo>
                    <a:pt x="789" y="0"/>
                  </a:moveTo>
                  <a:cubicBezTo>
                    <a:pt x="766" y="16"/>
                    <a:pt x="719" y="32"/>
                    <a:pt x="696" y="47"/>
                  </a:cubicBezTo>
                  <a:cubicBezTo>
                    <a:pt x="657" y="71"/>
                    <a:pt x="625" y="94"/>
                    <a:pt x="586" y="118"/>
                  </a:cubicBezTo>
                  <a:cubicBezTo>
                    <a:pt x="516" y="164"/>
                    <a:pt x="461" y="211"/>
                    <a:pt x="391" y="266"/>
                  </a:cubicBezTo>
                  <a:cubicBezTo>
                    <a:pt x="250" y="360"/>
                    <a:pt x="125" y="461"/>
                    <a:pt x="0" y="563"/>
                  </a:cubicBezTo>
                  <a:cubicBezTo>
                    <a:pt x="141" y="469"/>
                    <a:pt x="266" y="368"/>
                    <a:pt x="399" y="282"/>
                  </a:cubicBezTo>
                  <a:cubicBezTo>
                    <a:pt x="469" y="235"/>
                    <a:pt x="539" y="196"/>
                    <a:pt x="602" y="157"/>
                  </a:cubicBezTo>
                  <a:cubicBezTo>
                    <a:pt x="633" y="133"/>
                    <a:pt x="672" y="110"/>
                    <a:pt x="703" y="86"/>
                  </a:cubicBezTo>
                  <a:cubicBezTo>
                    <a:pt x="743" y="55"/>
                    <a:pt x="774" y="39"/>
                    <a:pt x="797" y="8"/>
                  </a:cubicBezTo>
                  <a:cubicBezTo>
                    <a:pt x="805" y="8"/>
                    <a:pt x="805" y="0"/>
                    <a:pt x="78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6" name="Google Shape;16126;p53"/>
            <p:cNvSpPr/>
            <p:nvPr/>
          </p:nvSpPr>
          <p:spPr>
            <a:xfrm>
              <a:off x="7599040" y="2988984"/>
              <a:ext cx="18264" cy="7727"/>
            </a:xfrm>
            <a:custGeom>
              <a:avLst/>
              <a:gdLst/>
              <a:ahLst/>
              <a:cxnLst/>
              <a:rect l="l" t="t" r="r" b="b"/>
              <a:pathLst>
                <a:path w="546" h="231" extrusionOk="0">
                  <a:moveTo>
                    <a:pt x="538" y="0"/>
                  </a:moveTo>
                  <a:cubicBezTo>
                    <a:pt x="536" y="0"/>
                    <a:pt x="534" y="1"/>
                    <a:pt x="532" y="3"/>
                  </a:cubicBezTo>
                  <a:cubicBezTo>
                    <a:pt x="493" y="35"/>
                    <a:pt x="462" y="82"/>
                    <a:pt x="415" y="105"/>
                  </a:cubicBezTo>
                  <a:cubicBezTo>
                    <a:pt x="391" y="113"/>
                    <a:pt x="376" y="121"/>
                    <a:pt x="360" y="144"/>
                  </a:cubicBezTo>
                  <a:cubicBezTo>
                    <a:pt x="344" y="152"/>
                    <a:pt x="321" y="152"/>
                    <a:pt x="305" y="152"/>
                  </a:cubicBezTo>
                  <a:cubicBezTo>
                    <a:pt x="266" y="152"/>
                    <a:pt x="219" y="144"/>
                    <a:pt x="180" y="144"/>
                  </a:cubicBezTo>
                  <a:cubicBezTo>
                    <a:pt x="149" y="144"/>
                    <a:pt x="126" y="152"/>
                    <a:pt x="102" y="152"/>
                  </a:cubicBezTo>
                  <a:lnTo>
                    <a:pt x="8" y="152"/>
                  </a:lnTo>
                  <a:cubicBezTo>
                    <a:pt x="1" y="152"/>
                    <a:pt x="1" y="160"/>
                    <a:pt x="8" y="168"/>
                  </a:cubicBezTo>
                  <a:cubicBezTo>
                    <a:pt x="40" y="168"/>
                    <a:pt x="79" y="168"/>
                    <a:pt x="110" y="183"/>
                  </a:cubicBezTo>
                  <a:cubicBezTo>
                    <a:pt x="141" y="191"/>
                    <a:pt x="157" y="199"/>
                    <a:pt x="188" y="207"/>
                  </a:cubicBezTo>
                  <a:cubicBezTo>
                    <a:pt x="235" y="222"/>
                    <a:pt x="282" y="230"/>
                    <a:pt x="337" y="230"/>
                  </a:cubicBezTo>
                  <a:cubicBezTo>
                    <a:pt x="383" y="230"/>
                    <a:pt x="430" y="222"/>
                    <a:pt x="462" y="183"/>
                  </a:cubicBezTo>
                  <a:cubicBezTo>
                    <a:pt x="477" y="160"/>
                    <a:pt x="477" y="128"/>
                    <a:pt x="493" y="105"/>
                  </a:cubicBezTo>
                  <a:cubicBezTo>
                    <a:pt x="508" y="74"/>
                    <a:pt x="532" y="50"/>
                    <a:pt x="540" y="27"/>
                  </a:cubicBezTo>
                  <a:cubicBezTo>
                    <a:pt x="546" y="9"/>
                    <a:pt x="543" y="0"/>
                    <a:pt x="53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7" name="Google Shape;16127;p53"/>
            <p:cNvSpPr/>
            <p:nvPr/>
          </p:nvSpPr>
          <p:spPr>
            <a:xfrm>
              <a:off x="7600345" y="3000591"/>
              <a:ext cx="15889" cy="6924"/>
            </a:xfrm>
            <a:custGeom>
              <a:avLst/>
              <a:gdLst/>
              <a:ahLst/>
              <a:cxnLst/>
              <a:rect l="l" t="t" r="r" b="b"/>
              <a:pathLst>
                <a:path w="475" h="207" extrusionOk="0">
                  <a:moveTo>
                    <a:pt x="8" y="0"/>
                  </a:moveTo>
                  <a:cubicBezTo>
                    <a:pt x="8" y="0"/>
                    <a:pt x="1" y="8"/>
                    <a:pt x="8" y="8"/>
                  </a:cubicBezTo>
                  <a:cubicBezTo>
                    <a:pt x="63" y="16"/>
                    <a:pt x="118" y="16"/>
                    <a:pt x="165" y="32"/>
                  </a:cubicBezTo>
                  <a:cubicBezTo>
                    <a:pt x="188" y="39"/>
                    <a:pt x="204" y="39"/>
                    <a:pt x="227" y="47"/>
                  </a:cubicBezTo>
                  <a:cubicBezTo>
                    <a:pt x="243" y="55"/>
                    <a:pt x="251" y="63"/>
                    <a:pt x="274" y="78"/>
                  </a:cubicBezTo>
                  <a:cubicBezTo>
                    <a:pt x="305" y="94"/>
                    <a:pt x="344" y="110"/>
                    <a:pt x="368" y="133"/>
                  </a:cubicBezTo>
                  <a:cubicBezTo>
                    <a:pt x="399" y="157"/>
                    <a:pt x="430" y="188"/>
                    <a:pt x="462" y="203"/>
                  </a:cubicBezTo>
                  <a:cubicBezTo>
                    <a:pt x="464" y="206"/>
                    <a:pt x="466" y="207"/>
                    <a:pt x="468" y="207"/>
                  </a:cubicBezTo>
                  <a:cubicBezTo>
                    <a:pt x="473" y="207"/>
                    <a:pt x="475" y="201"/>
                    <a:pt x="469" y="196"/>
                  </a:cubicBezTo>
                  <a:cubicBezTo>
                    <a:pt x="454" y="117"/>
                    <a:pt x="383" y="47"/>
                    <a:pt x="305" y="16"/>
                  </a:cubicBezTo>
                  <a:cubicBezTo>
                    <a:pt x="282" y="8"/>
                    <a:pt x="266" y="8"/>
                    <a:pt x="243" y="8"/>
                  </a:cubicBezTo>
                  <a:lnTo>
                    <a:pt x="180" y="8"/>
                  </a:lnTo>
                  <a:cubicBezTo>
                    <a:pt x="118" y="8"/>
                    <a:pt x="71" y="8"/>
                    <a:pt x="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8" name="Google Shape;16128;p53"/>
            <p:cNvSpPr/>
            <p:nvPr/>
          </p:nvSpPr>
          <p:spPr>
            <a:xfrm>
              <a:off x="7592518" y="3003735"/>
              <a:ext cx="25890" cy="13949"/>
            </a:xfrm>
            <a:custGeom>
              <a:avLst/>
              <a:gdLst/>
              <a:ahLst/>
              <a:cxnLst/>
              <a:rect l="l" t="t" r="r" b="b"/>
              <a:pathLst>
                <a:path w="774" h="41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141" y="63"/>
                    <a:pt x="274" y="117"/>
                    <a:pt x="391" y="188"/>
                  </a:cubicBezTo>
                  <a:cubicBezTo>
                    <a:pt x="516" y="258"/>
                    <a:pt x="633" y="344"/>
                    <a:pt x="766" y="414"/>
                  </a:cubicBezTo>
                  <a:cubicBezTo>
                    <a:pt x="766" y="416"/>
                    <a:pt x="766" y="416"/>
                    <a:pt x="767" y="416"/>
                  </a:cubicBezTo>
                  <a:cubicBezTo>
                    <a:pt x="769" y="416"/>
                    <a:pt x="774" y="406"/>
                    <a:pt x="774" y="406"/>
                  </a:cubicBezTo>
                  <a:cubicBezTo>
                    <a:pt x="664" y="313"/>
                    <a:pt x="539" y="242"/>
                    <a:pt x="414" y="180"/>
                  </a:cubicBezTo>
                  <a:cubicBezTo>
                    <a:pt x="281" y="109"/>
                    <a:pt x="149" y="47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9" name="Google Shape;16129;p53"/>
            <p:cNvSpPr/>
            <p:nvPr/>
          </p:nvSpPr>
          <p:spPr>
            <a:xfrm>
              <a:off x="7590946" y="3007381"/>
              <a:ext cx="19200" cy="18598"/>
            </a:xfrm>
            <a:custGeom>
              <a:avLst/>
              <a:gdLst/>
              <a:ahLst/>
              <a:cxnLst/>
              <a:rect l="l" t="t" r="r" b="b"/>
              <a:pathLst>
                <a:path w="574" h="556" extrusionOk="0">
                  <a:moveTo>
                    <a:pt x="8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94" y="118"/>
                    <a:pt x="188" y="227"/>
                    <a:pt x="250" y="352"/>
                  </a:cubicBezTo>
                  <a:cubicBezTo>
                    <a:pt x="274" y="383"/>
                    <a:pt x="289" y="415"/>
                    <a:pt x="297" y="438"/>
                  </a:cubicBezTo>
                  <a:cubicBezTo>
                    <a:pt x="313" y="469"/>
                    <a:pt x="321" y="501"/>
                    <a:pt x="352" y="516"/>
                  </a:cubicBezTo>
                  <a:cubicBezTo>
                    <a:pt x="368" y="547"/>
                    <a:pt x="399" y="555"/>
                    <a:pt x="438" y="555"/>
                  </a:cubicBezTo>
                  <a:cubicBezTo>
                    <a:pt x="461" y="555"/>
                    <a:pt x="477" y="555"/>
                    <a:pt x="485" y="547"/>
                  </a:cubicBezTo>
                  <a:cubicBezTo>
                    <a:pt x="508" y="540"/>
                    <a:pt x="539" y="540"/>
                    <a:pt x="555" y="540"/>
                  </a:cubicBezTo>
                  <a:cubicBezTo>
                    <a:pt x="558" y="542"/>
                    <a:pt x="561" y="543"/>
                    <a:pt x="564" y="543"/>
                  </a:cubicBezTo>
                  <a:cubicBezTo>
                    <a:pt x="570" y="543"/>
                    <a:pt x="573" y="540"/>
                    <a:pt x="563" y="540"/>
                  </a:cubicBezTo>
                  <a:cubicBezTo>
                    <a:pt x="547" y="524"/>
                    <a:pt x="539" y="524"/>
                    <a:pt x="516" y="516"/>
                  </a:cubicBezTo>
                  <a:cubicBezTo>
                    <a:pt x="508" y="508"/>
                    <a:pt x="493" y="501"/>
                    <a:pt x="477" y="493"/>
                  </a:cubicBezTo>
                  <a:cubicBezTo>
                    <a:pt x="446" y="477"/>
                    <a:pt x="430" y="469"/>
                    <a:pt x="399" y="454"/>
                  </a:cubicBezTo>
                  <a:cubicBezTo>
                    <a:pt x="352" y="399"/>
                    <a:pt x="313" y="352"/>
                    <a:pt x="274" y="305"/>
                  </a:cubicBezTo>
                  <a:cubicBezTo>
                    <a:pt x="180" y="204"/>
                    <a:pt x="94" y="102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0" name="Google Shape;16130;p53"/>
            <p:cNvSpPr/>
            <p:nvPr/>
          </p:nvSpPr>
          <p:spPr>
            <a:xfrm>
              <a:off x="7585460" y="3011295"/>
              <a:ext cx="14651" cy="21709"/>
            </a:xfrm>
            <a:custGeom>
              <a:avLst/>
              <a:gdLst/>
              <a:ahLst/>
              <a:cxnLst/>
              <a:rect l="l" t="t" r="r" b="b"/>
              <a:pathLst>
                <a:path w="438" h="649" extrusionOk="0">
                  <a:moveTo>
                    <a:pt x="0" y="1"/>
                  </a:moveTo>
                  <a:lnTo>
                    <a:pt x="0" y="1"/>
                  </a:lnTo>
                  <a:cubicBezTo>
                    <a:pt x="86" y="87"/>
                    <a:pt x="180" y="188"/>
                    <a:pt x="242" y="298"/>
                  </a:cubicBezTo>
                  <a:cubicBezTo>
                    <a:pt x="266" y="344"/>
                    <a:pt x="289" y="399"/>
                    <a:pt x="321" y="454"/>
                  </a:cubicBezTo>
                  <a:cubicBezTo>
                    <a:pt x="336" y="477"/>
                    <a:pt x="344" y="509"/>
                    <a:pt x="360" y="548"/>
                  </a:cubicBezTo>
                  <a:cubicBezTo>
                    <a:pt x="367" y="579"/>
                    <a:pt x="360" y="610"/>
                    <a:pt x="367" y="634"/>
                  </a:cubicBezTo>
                  <a:cubicBezTo>
                    <a:pt x="371" y="644"/>
                    <a:pt x="378" y="648"/>
                    <a:pt x="385" y="648"/>
                  </a:cubicBezTo>
                  <a:cubicBezTo>
                    <a:pt x="393" y="648"/>
                    <a:pt x="402" y="642"/>
                    <a:pt x="407" y="634"/>
                  </a:cubicBezTo>
                  <a:cubicBezTo>
                    <a:pt x="438" y="595"/>
                    <a:pt x="391" y="509"/>
                    <a:pt x="367" y="462"/>
                  </a:cubicBezTo>
                  <a:cubicBezTo>
                    <a:pt x="336" y="399"/>
                    <a:pt x="313" y="344"/>
                    <a:pt x="258" y="298"/>
                  </a:cubicBezTo>
                  <a:cubicBezTo>
                    <a:pt x="180" y="188"/>
                    <a:pt x="94" y="87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1" name="Google Shape;16131;p53"/>
            <p:cNvSpPr/>
            <p:nvPr/>
          </p:nvSpPr>
          <p:spPr>
            <a:xfrm>
              <a:off x="7579706" y="3010157"/>
              <a:ext cx="12577" cy="30038"/>
            </a:xfrm>
            <a:custGeom>
              <a:avLst/>
              <a:gdLst/>
              <a:ahLst/>
              <a:cxnLst/>
              <a:rect l="l" t="t" r="r" b="b"/>
              <a:pathLst>
                <a:path w="376" h="898" extrusionOk="0">
                  <a:moveTo>
                    <a:pt x="20" y="0"/>
                  </a:moveTo>
                  <a:cubicBezTo>
                    <a:pt x="13" y="0"/>
                    <a:pt x="0" y="8"/>
                    <a:pt x="0" y="19"/>
                  </a:cubicBezTo>
                  <a:cubicBezTo>
                    <a:pt x="63" y="160"/>
                    <a:pt x="117" y="316"/>
                    <a:pt x="180" y="464"/>
                  </a:cubicBezTo>
                  <a:cubicBezTo>
                    <a:pt x="203" y="535"/>
                    <a:pt x="235" y="613"/>
                    <a:pt x="266" y="683"/>
                  </a:cubicBezTo>
                  <a:cubicBezTo>
                    <a:pt x="297" y="746"/>
                    <a:pt x="313" y="840"/>
                    <a:pt x="352" y="894"/>
                  </a:cubicBezTo>
                  <a:cubicBezTo>
                    <a:pt x="354" y="897"/>
                    <a:pt x="357" y="897"/>
                    <a:pt x="360" y="897"/>
                  </a:cubicBezTo>
                  <a:cubicBezTo>
                    <a:pt x="368" y="897"/>
                    <a:pt x="375" y="892"/>
                    <a:pt x="375" y="886"/>
                  </a:cubicBezTo>
                  <a:cubicBezTo>
                    <a:pt x="368" y="808"/>
                    <a:pt x="328" y="730"/>
                    <a:pt x="297" y="660"/>
                  </a:cubicBezTo>
                  <a:lnTo>
                    <a:pt x="203" y="449"/>
                  </a:lnTo>
                  <a:cubicBezTo>
                    <a:pt x="149" y="300"/>
                    <a:pt x="86" y="152"/>
                    <a:pt x="24" y="3"/>
                  </a:cubicBezTo>
                  <a:cubicBezTo>
                    <a:pt x="24" y="1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2" name="Google Shape;16132;p53"/>
            <p:cNvSpPr/>
            <p:nvPr/>
          </p:nvSpPr>
          <p:spPr>
            <a:xfrm>
              <a:off x="7560606" y="3009388"/>
              <a:ext cx="14450" cy="19735"/>
            </a:xfrm>
            <a:custGeom>
              <a:avLst/>
              <a:gdLst/>
              <a:ahLst/>
              <a:cxnLst/>
              <a:rect l="l" t="t" r="r" b="b"/>
              <a:pathLst>
                <a:path w="432" h="590" extrusionOk="0">
                  <a:moveTo>
                    <a:pt x="405" y="1"/>
                  </a:moveTo>
                  <a:cubicBezTo>
                    <a:pt x="399" y="1"/>
                    <a:pt x="394" y="4"/>
                    <a:pt x="392" y="11"/>
                  </a:cubicBezTo>
                  <a:cubicBezTo>
                    <a:pt x="313" y="128"/>
                    <a:pt x="235" y="253"/>
                    <a:pt x="102" y="316"/>
                  </a:cubicBezTo>
                  <a:cubicBezTo>
                    <a:pt x="79" y="323"/>
                    <a:pt x="48" y="339"/>
                    <a:pt x="24" y="362"/>
                  </a:cubicBezTo>
                  <a:cubicBezTo>
                    <a:pt x="1" y="394"/>
                    <a:pt x="1" y="433"/>
                    <a:pt x="1" y="472"/>
                  </a:cubicBezTo>
                  <a:cubicBezTo>
                    <a:pt x="9" y="495"/>
                    <a:pt x="24" y="527"/>
                    <a:pt x="48" y="550"/>
                  </a:cubicBezTo>
                  <a:cubicBezTo>
                    <a:pt x="63" y="566"/>
                    <a:pt x="95" y="589"/>
                    <a:pt x="126" y="589"/>
                  </a:cubicBezTo>
                  <a:cubicBezTo>
                    <a:pt x="134" y="589"/>
                    <a:pt x="141" y="573"/>
                    <a:pt x="141" y="558"/>
                  </a:cubicBezTo>
                  <a:cubicBezTo>
                    <a:pt x="134" y="534"/>
                    <a:pt x="118" y="519"/>
                    <a:pt x="118" y="495"/>
                  </a:cubicBezTo>
                  <a:lnTo>
                    <a:pt x="118" y="441"/>
                  </a:lnTo>
                  <a:cubicBezTo>
                    <a:pt x="126" y="394"/>
                    <a:pt x="165" y="355"/>
                    <a:pt x="196" y="300"/>
                  </a:cubicBezTo>
                  <a:cubicBezTo>
                    <a:pt x="274" y="214"/>
                    <a:pt x="352" y="128"/>
                    <a:pt x="415" y="26"/>
                  </a:cubicBezTo>
                  <a:cubicBezTo>
                    <a:pt x="431" y="16"/>
                    <a:pt x="417" y="1"/>
                    <a:pt x="405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3" name="Google Shape;16133;p53"/>
            <p:cNvSpPr/>
            <p:nvPr/>
          </p:nvSpPr>
          <p:spPr>
            <a:xfrm>
              <a:off x="7528996" y="294098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4" name="Google Shape;16134;p53"/>
            <p:cNvSpPr/>
            <p:nvPr/>
          </p:nvSpPr>
          <p:spPr>
            <a:xfrm>
              <a:off x="7528193" y="2897732"/>
              <a:ext cx="15721" cy="44020"/>
            </a:xfrm>
            <a:custGeom>
              <a:avLst/>
              <a:gdLst/>
              <a:ahLst/>
              <a:cxnLst/>
              <a:rect l="l" t="t" r="r" b="b"/>
              <a:pathLst>
                <a:path w="470" h="1316" extrusionOk="0">
                  <a:moveTo>
                    <a:pt x="463" y="1"/>
                  </a:moveTo>
                  <a:cubicBezTo>
                    <a:pt x="463" y="1"/>
                    <a:pt x="462" y="2"/>
                    <a:pt x="462" y="4"/>
                  </a:cubicBezTo>
                  <a:cubicBezTo>
                    <a:pt x="384" y="90"/>
                    <a:pt x="329" y="200"/>
                    <a:pt x="282" y="301"/>
                  </a:cubicBezTo>
                  <a:cubicBezTo>
                    <a:pt x="243" y="418"/>
                    <a:pt x="196" y="528"/>
                    <a:pt x="157" y="645"/>
                  </a:cubicBezTo>
                  <a:cubicBezTo>
                    <a:pt x="118" y="762"/>
                    <a:pt x="79" y="872"/>
                    <a:pt x="48" y="997"/>
                  </a:cubicBezTo>
                  <a:cubicBezTo>
                    <a:pt x="16" y="1098"/>
                    <a:pt x="1" y="1200"/>
                    <a:pt x="9" y="1309"/>
                  </a:cubicBezTo>
                  <a:cubicBezTo>
                    <a:pt x="9" y="1313"/>
                    <a:pt x="14" y="1315"/>
                    <a:pt x="20" y="1315"/>
                  </a:cubicBezTo>
                  <a:cubicBezTo>
                    <a:pt x="26" y="1315"/>
                    <a:pt x="32" y="1313"/>
                    <a:pt x="32" y="1309"/>
                  </a:cubicBezTo>
                  <a:cubicBezTo>
                    <a:pt x="9" y="1075"/>
                    <a:pt x="126" y="840"/>
                    <a:pt x="204" y="622"/>
                  </a:cubicBezTo>
                  <a:cubicBezTo>
                    <a:pt x="243" y="512"/>
                    <a:pt x="282" y="418"/>
                    <a:pt x="329" y="317"/>
                  </a:cubicBezTo>
                  <a:cubicBezTo>
                    <a:pt x="384" y="223"/>
                    <a:pt x="431" y="114"/>
                    <a:pt x="470" y="12"/>
                  </a:cubicBezTo>
                  <a:cubicBezTo>
                    <a:pt x="470" y="7"/>
                    <a:pt x="466" y="1"/>
                    <a:pt x="46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5" name="Google Shape;16135;p53"/>
            <p:cNvSpPr/>
            <p:nvPr/>
          </p:nvSpPr>
          <p:spPr>
            <a:xfrm>
              <a:off x="7545186" y="294620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6" name="Google Shape;16136;p53"/>
            <p:cNvSpPr/>
            <p:nvPr/>
          </p:nvSpPr>
          <p:spPr>
            <a:xfrm>
              <a:off x="7555656" y="2898702"/>
              <a:ext cx="21107" cy="41913"/>
            </a:xfrm>
            <a:custGeom>
              <a:avLst/>
              <a:gdLst/>
              <a:ahLst/>
              <a:cxnLst/>
              <a:rect l="l" t="t" r="r" b="b"/>
              <a:pathLst>
                <a:path w="631" h="1253" extrusionOk="0">
                  <a:moveTo>
                    <a:pt x="583" y="1"/>
                  </a:moveTo>
                  <a:cubicBezTo>
                    <a:pt x="570" y="1"/>
                    <a:pt x="558" y="9"/>
                    <a:pt x="555" y="30"/>
                  </a:cubicBezTo>
                  <a:cubicBezTo>
                    <a:pt x="477" y="233"/>
                    <a:pt x="407" y="436"/>
                    <a:pt x="321" y="639"/>
                  </a:cubicBezTo>
                  <a:cubicBezTo>
                    <a:pt x="235" y="850"/>
                    <a:pt x="118" y="1046"/>
                    <a:pt x="0" y="1241"/>
                  </a:cubicBezTo>
                  <a:cubicBezTo>
                    <a:pt x="0" y="1247"/>
                    <a:pt x="4" y="1252"/>
                    <a:pt x="7" y="1252"/>
                  </a:cubicBezTo>
                  <a:cubicBezTo>
                    <a:pt x="7" y="1252"/>
                    <a:pt x="8" y="1251"/>
                    <a:pt x="8" y="1249"/>
                  </a:cubicBezTo>
                  <a:cubicBezTo>
                    <a:pt x="125" y="1054"/>
                    <a:pt x="235" y="858"/>
                    <a:pt x="344" y="655"/>
                  </a:cubicBezTo>
                  <a:cubicBezTo>
                    <a:pt x="446" y="460"/>
                    <a:pt x="547" y="264"/>
                    <a:pt x="625" y="53"/>
                  </a:cubicBezTo>
                  <a:cubicBezTo>
                    <a:pt x="630" y="24"/>
                    <a:pt x="605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7" name="Google Shape;16137;p53"/>
            <p:cNvSpPr/>
            <p:nvPr/>
          </p:nvSpPr>
          <p:spPr>
            <a:xfrm>
              <a:off x="7549367" y="2903753"/>
              <a:ext cx="15721" cy="32380"/>
            </a:xfrm>
            <a:custGeom>
              <a:avLst/>
              <a:gdLst/>
              <a:ahLst/>
              <a:cxnLst/>
              <a:rect l="l" t="t" r="r" b="b"/>
              <a:pathLst>
                <a:path w="470" h="968" extrusionOk="0">
                  <a:moveTo>
                    <a:pt x="424" y="0"/>
                  </a:moveTo>
                  <a:cubicBezTo>
                    <a:pt x="416" y="0"/>
                    <a:pt x="407" y="4"/>
                    <a:pt x="399" y="12"/>
                  </a:cubicBezTo>
                  <a:cubicBezTo>
                    <a:pt x="337" y="59"/>
                    <a:pt x="298" y="152"/>
                    <a:pt x="259" y="215"/>
                  </a:cubicBezTo>
                  <a:cubicBezTo>
                    <a:pt x="220" y="293"/>
                    <a:pt x="165" y="363"/>
                    <a:pt x="141" y="449"/>
                  </a:cubicBezTo>
                  <a:cubicBezTo>
                    <a:pt x="71" y="606"/>
                    <a:pt x="24" y="778"/>
                    <a:pt x="1" y="949"/>
                  </a:cubicBezTo>
                  <a:cubicBezTo>
                    <a:pt x="1" y="961"/>
                    <a:pt x="9" y="967"/>
                    <a:pt x="16" y="967"/>
                  </a:cubicBezTo>
                  <a:cubicBezTo>
                    <a:pt x="24" y="967"/>
                    <a:pt x="32" y="961"/>
                    <a:pt x="32" y="949"/>
                  </a:cubicBezTo>
                  <a:cubicBezTo>
                    <a:pt x="48" y="785"/>
                    <a:pt x="87" y="621"/>
                    <a:pt x="165" y="465"/>
                  </a:cubicBezTo>
                  <a:cubicBezTo>
                    <a:pt x="204" y="387"/>
                    <a:pt x="243" y="309"/>
                    <a:pt x="306" y="238"/>
                  </a:cubicBezTo>
                  <a:cubicBezTo>
                    <a:pt x="352" y="176"/>
                    <a:pt x="423" y="121"/>
                    <a:pt x="470" y="51"/>
                  </a:cubicBezTo>
                  <a:cubicBezTo>
                    <a:pt x="470" y="28"/>
                    <a:pt x="448" y="0"/>
                    <a:pt x="42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8" name="Google Shape;16138;p53"/>
            <p:cNvSpPr/>
            <p:nvPr/>
          </p:nvSpPr>
          <p:spPr>
            <a:xfrm>
              <a:off x="7569638" y="2910777"/>
              <a:ext cx="11674" cy="23816"/>
            </a:xfrm>
            <a:custGeom>
              <a:avLst/>
              <a:gdLst/>
              <a:ahLst/>
              <a:cxnLst/>
              <a:rect l="l" t="t" r="r" b="b"/>
              <a:pathLst>
                <a:path w="349" h="712" extrusionOk="0">
                  <a:moveTo>
                    <a:pt x="318" y="0"/>
                  </a:moveTo>
                  <a:cubicBezTo>
                    <a:pt x="313" y="0"/>
                    <a:pt x="307" y="2"/>
                    <a:pt x="301" y="5"/>
                  </a:cubicBezTo>
                  <a:cubicBezTo>
                    <a:pt x="286" y="28"/>
                    <a:pt x="278" y="67"/>
                    <a:pt x="262" y="91"/>
                  </a:cubicBezTo>
                  <a:cubicBezTo>
                    <a:pt x="254" y="122"/>
                    <a:pt x="247" y="153"/>
                    <a:pt x="247" y="185"/>
                  </a:cubicBezTo>
                  <a:cubicBezTo>
                    <a:pt x="223" y="239"/>
                    <a:pt x="215" y="302"/>
                    <a:pt x="192" y="357"/>
                  </a:cubicBezTo>
                  <a:cubicBezTo>
                    <a:pt x="153" y="474"/>
                    <a:pt x="75" y="583"/>
                    <a:pt x="12" y="693"/>
                  </a:cubicBezTo>
                  <a:cubicBezTo>
                    <a:pt x="1" y="704"/>
                    <a:pt x="10" y="711"/>
                    <a:pt x="19" y="711"/>
                  </a:cubicBezTo>
                  <a:cubicBezTo>
                    <a:pt x="22" y="711"/>
                    <a:pt x="26" y="710"/>
                    <a:pt x="28" y="708"/>
                  </a:cubicBezTo>
                  <a:cubicBezTo>
                    <a:pt x="67" y="654"/>
                    <a:pt x="106" y="599"/>
                    <a:pt x="137" y="544"/>
                  </a:cubicBezTo>
                  <a:cubicBezTo>
                    <a:pt x="168" y="482"/>
                    <a:pt x="192" y="427"/>
                    <a:pt x="223" y="380"/>
                  </a:cubicBezTo>
                  <a:cubicBezTo>
                    <a:pt x="254" y="325"/>
                    <a:pt x="286" y="271"/>
                    <a:pt x="301" y="208"/>
                  </a:cubicBezTo>
                  <a:cubicBezTo>
                    <a:pt x="317" y="153"/>
                    <a:pt x="348" y="75"/>
                    <a:pt x="340" y="21"/>
                  </a:cubicBezTo>
                  <a:cubicBezTo>
                    <a:pt x="335" y="6"/>
                    <a:pt x="327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9" name="Google Shape;16139;p53"/>
            <p:cNvSpPr/>
            <p:nvPr/>
          </p:nvSpPr>
          <p:spPr>
            <a:xfrm>
              <a:off x="7582048" y="2926967"/>
              <a:ext cx="23515" cy="14885"/>
            </a:xfrm>
            <a:custGeom>
              <a:avLst/>
              <a:gdLst/>
              <a:ahLst/>
              <a:cxnLst/>
              <a:rect l="l" t="t" r="r" b="b"/>
              <a:pathLst>
                <a:path w="703" h="445" extrusionOk="0">
                  <a:moveTo>
                    <a:pt x="675" y="0"/>
                  </a:moveTo>
                  <a:cubicBezTo>
                    <a:pt x="670" y="0"/>
                    <a:pt x="664" y="2"/>
                    <a:pt x="657" y="5"/>
                  </a:cubicBezTo>
                  <a:cubicBezTo>
                    <a:pt x="626" y="13"/>
                    <a:pt x="610" y="44"/>
                    <a:pt x="587" y="60"/>
                  </a:cubicBezTo>
                  <a:cubicBezTo>
                    <a:pt x="563" y="84"/>
                    <a:pt x="540" y="99"/>
                    <a:pt x="516" y="130"/>
                  </a:cubicBezTo>
                  <a:cubicBezTo>
                    <a:pt x="469" y="170"/>
                    <a:pt x="423" y="209"/>
                    <a:pt x="360" y="248"/>
                  </a:cubicBezTo>
                  <a:cubicBezTo>
                    <a:pt x="258" y="326"/>
                    <a:pt x="141" y="381"/>
                    <a:pt x="8" y="420"/>
                  </a:cubicBezTo>
                  <a:cubicBezTo>
                    <a:pt x="1" y="420"/>
                    <a:pt x="1" y="444"/>
                    <a:pt x="6" y="444"/>
                  </a:cubicBezTo>
                  <a:cubicBezTo>
                    <a:pt x="7" y="444"/>
                    <a:pt x="8" y="444"/>
                    <a:pt x="8" y="443"/>
                  </a:cubicBezTo>
                  <a:cubicBezTo>
                    <a:pt x="141" y="404"/>
                    <a:pt x="266" y="365"/>
                    <a:pt x="383" y="295"/>
                  </a:cubicBezTo>
                  <a:cubicBezTo>
                    <a:pt x="438" y="263"/>
                    <a:pt x="501" y="224"/>
                    <a:pt x="548" y="185"/>
                  </a:cubicBezTo>
                  <a:cubicBezTo>
                    <a:pt x="579" y="170"/>
                    <a:pt x="610" y="138"/>
                    <a:pt x="626" y="123"/>
                  </a:cubicBezTo>
                  <a:cubicBezTo>
                    <a:pt x="649" y="99"/>
                    <a:pt x="673" y="68"/>
                    <a:pt x="696" y="44"/>
                  </a:cubicBezTo>
                  <a:cubicBezTo>
                    <a:pt x="702" y="20"/>
                    <a:pt x="694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0" name="Google Shape;16140;p53"/>
            <p:cNvSpPr/>
            <p:nvPr/>
          </p:nvSpPr>
          <p:spPr>
            <a:xfrm>
              <a:off x="7576294" y="2919909"/>
              <a:ext cx="10503" cy="13882"/>
            </a:xfrm>
            <a:custGeom>
              <a:avLst/>
              <a:gdLst/>
              <a:ahLst/>
              <a:cxnLst/>
              <a:rect l="l" t="t" r="r" b="b"/>
              <a:pathLst>
                <a:path w="314" h="415" extrusionOk="0">
                  <a:moveTo>
                    <a:pt x="255" y="1"/>
                  </a:moveTo>
                  <a:cubicBezTo>
                    <a:pt x="245" y="1"/>
                    <a:pt x="236" y="3"/>
                    <a:pt x="227" y="5"/>
                  </a:cubicBezTo>
                  <a:cubicBezTo>
                    <a:pt x="204" y="29"/>
                    <a:pt x="180" y="68"/>
                    <a:pt x="165" y="107"/>
                  </a:cubicBezTo>
                  <a:cubicBezTo>
                    <a:pt x="141" y="138"/>
                    <a:pt x="126" y="177"/>
                    <a:pt x="102" y="201"/>
                  </a:cubicBezTo>
                  <a:cubicBezTo>
                    <a:pt x="87" y="232"/>
                    <a:pt x="63" y="263"/>
                    <a:pt x="48" y="302"/>
                  </a:cubicBezTo>
                  <a:cubicBezTo>
                    <a:pt x="24" y="334"/>
                    <a:pt x="8" y="373"/>
                    <a:pt x="1" y="396"/>
                  </a:cubicBezTo>
                  <a:cubicBezTo>
                    <a:pt x="1" y="408"/>
                    <a:pt x="5" y="415"/>
                    <a:pt x="10" y="415"/>
                  </a:cubicBezTo>
                  <a:cubicBezTo>
                    <a:pt x="12" y="415"/>
                    <a:pt x="14" y="414"/>
                    <a:pt x="16" y="412"/>
                  </a:cubicBezTo>
                  <a:cubicBezTo>
                    <a:pt x="48" y="341"/>
                    <a:pt x="87" y="271"/>
                    <a:pt x="134" y="224"/>
                  </a:cubicBezTo>
                  <a:cubicBezTo>
                    <a:pt x="157" y="201"/>
                    <a:pt x="180" y="177"/>
                    <a:pt x="212" y="154"/>
                  </a:cubicBezTo>
                  <a:cubicBezTo>
                    <a:pt x="219" y="146"/>
                    <a:pt x="243" y="138"/>
                    <a:pt x="251" y="123"/>
                  </a:cubicBezTo>
                  <a:cubicBezTo>
                    <a:pt x="274" y="115"/>
                    <a:pt x="282" y="107"/>
                    <a:pt x="298" y="99"/>
                  </a:cubicBezTo>
                  <a:cubicBezTo>
                    <a:pt x="313" y="68"/>
                    <a:pt x="313" y="37"/>
                    <a:pt x="298" y="21"/>
                  </a:cubicBezTo>
                  <a:cubicBezTo>
                    <a:pt x="288" y="6"/>
                    <a:pt x="272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1" name="Google Shape;16141;p53"/>
            <p:cNvSpPr/>
            <p:nvPr/>
          </p:nvSpPr>
          <p:spPr>
            <a:xfrm>
              <a:off x="7585460" y="2945197"/>
              <a:ext cx="9701" cy="3512"/>
            </a:xfrm>
            <a:custGeom>
              <a:avLst/>
              <a:gdLst/>
              <a:ahLst/>
              <a:cxnLst/>
              <a:rect l="l" t="t" r="r" b="b"/>
              <a:pathLst>
                <a:path w="290" h="105" extrusionOk="0">
                  <a:moveTo>
                    <a:pt x="235" y="1"/>
                  </a:moveTo>
                  <a:cubicBezTo>
                    <a:pt x="222" y="1"/>
                    <a:pt x="209" y="12"/>
                    <a:pt x="203" y="23"/>
                  </a:cubicBezTo>
                  <a:lnTo>
                    <a:pt x="196" y="31"/>
                  </a:lnTo>
                  <a:lnTo>
                    <a:pt x="180" y="47"/>
                  </a:lnTo>
                  <a:lnTo>
                    <a:pt x="172" y="47"/>
                  </a:lnTo>
                  <a:cubicBezTo>
                    <a:pt x="164" y="54"/>
                    <a:pt x="141" y="62"/>
                    <a:pt x="125" y="62"/>
                  </a:cubicBezTo>
                  <a:cubicBezTo>
                    <a:pt x="94" y="62"/>
                    <a:pt x="55" y="62"/>
                    <a:pt x="24" y="47"/>
                  </a:cubicBezTo>
                  <a:cubicBezTo>
                    <a:pt x="16" y="47"/>
                    <a:pt x="8" y="47"/>
                    <a:pt x="0" y="54"/>
                  </a:cubicBezTo>
                  <a:cubicBezTo>
                    <a:pt x="0" y="62"/>
                    <a:pt x="0" y="70"/>
                    <a:pt x="8" y="86"/>
                  </a:cubicBezTo>
                  <a:cubicBezTo>
                    <a:pt x="37" y="97"/>
                    <a:pt x="65" y="104"/>
                    <a:pt x="94" y="104"/>
                  </a:cubicBezTo>
                  <a:cubicBezTo>
                    <a:pt x="104" y="104"/>
                    <a:pt x="115" y="103"/>
                    <a:pt x="125" y="101"/>
                  </a:cubicBezTo>
                  <a:lnTo>
                    <a:pt x="180" y="101"/>
                  </a:lnTo>
                  <a:cubicBezTo>
                    <a:pt x="203" y="101"/>
                    <a:pt x="211" y="93"/>
                    <a:pt x="235" y="86"/>
                  </a:cubicBezTo>
                  <a:cubicBezTo>
                    <a:pt x="242" y="86"/>
                    <a:pt x="250" y="86"/>
                    <a:pt x="258" y="70"/>
                  </a:cubicBezTo>
                  <a:cubicBezTo>
                    <a:pt x="281" y="62"/>
                    <a:pt x="289" y="54"/>
                    <a:pt x="281" y="31"/>
                  </a:cubicBezTo>
                  <a:cubicBezTo>
                    <a:pt x="281" y="23"/>
                    <a:pt x="274" y="7"/>
                    <a:pt x="250" y="7"/>
                  </a:cubicBezTo>
                  <a:cubicBezTo>
                    <a:pt x="246" y="3"/>
                    <a:pt x="240" y="1"/>
                    <a:pt x="23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2" name="Google Shape;16142;p53"/>
            <p:cNvSpPr/>
            <p:nvPr/>
          </p:nvSpPr>
          <p:spPr>
            <a:xfrm>
              <a:off x="7545554" y="3184833"/>
              <a:ext cx="51413" cy="24117"/>
            </a:xfrm>
            <a:custGeom>
              <a:avLst/>
              <a:gdLst/>
              <a:ahLst/>
              <a:cxnLst/>
              <a:rect l="l" t="t" r="r" b="b"/>
              <a:pathLst>
                <a:path w="1537" h="721" extrusionOk="0">
                  <a:moveTo>
                    <a:pt x="434" y="0"/>
                  </a:moveTo>
                  <a:cubicBezTo>
                    <a:pt x="290" y="0"/>
                    <a:pt x="147" y="28"/>
                    <a:pt x="21" y="87"/>
                  </a:cubicBezTo>
                  <a:cubicBezTo>
                    <a:pt x="0" y="94"/>
                    <a:pt x="4" y="120"/>
                    <a:pt x="27" y="120"/>
                  </a:cubicBezTo>
                  <a:cubicBezTo>
                    <a:pt x="30" y="120"/>
                    <a:pt x="33" y="119"/>
                    <a:pt x="37" y="119"/>
                  </a:cubicBezTo>
                  <a:cubicBezTo>
                    <a:pt x="157" y="57"/>
                    <a:pt x="286" y="28"/>
                    <a:pt x="416" y="28"/>
                  </a:cubicBezTo>
                  <a:cubicBezTo>
                    <a:pt x="581" y="28"/>
                    <a:pt x="747" y="75"/>
                    <a:pt x="896" y="158"/>
                  </a:cubicBezTo>
                  <a:cubicBezTo>
                    <a:pt x="1021" y="220"/>
                    <a:pt x="1131" y="314"/>
                    <a:pt x="1240" y="408"/>
                  </a:cubicBezTo>
                  <a:cubicBezTo>
                    <a:pt x="1342" y="509"/>
                    <a:pt x="1459" y="603"/>
                    <a:pt x="1537" y="720"/>
                  </a:cubicBezTo>
                  <a:cubicBezTo>
                    <a:pt x="1451" y="587"/>
                    <a:pt x="1389" y="447"/>
                    <a:pt x="1279" y="345"/>
                  </a:cubicBezTo>
                  <a:cubicBezTo>
                    <a:pt x="1170" y="236"/>
                    <a:pt x="1037" y="158"/>
                    <a:pt x="896" y="95"/>
                  </a:cubicBezTo>
                  <a:cubicBezTo>
                    <a:pt x="753" y="34"/>
                    <a:pt x="592" y="0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3" name="Google Shape;16143;p53"/>
            <p:cNvSpPr/>
            <p:nvPr/>
          </p:nvSpPr>
          <p:spPr>
            <a:xfrm>
              <a:off x="7546256" y="3223803"/>
              <a:ext cx="57534" cy="10269"/>
            </a:xfrm>
            <a:custGeom>
              <a:avLst/>
              <a:gdLst/>
              <a:ahLst/>
              <a:cxnLst/>
              <a:rect l="l" t="t" r="r" b="b"/>
              <a:pathLst>
                <a:path w="1720" h="307" extrusionOk="0">
                  <a:moveTo>
                    <a:pt x="1719" y="1"/>
                  </a:moveTo>
                  <a:lnTo>
                    <a:pt x="1719" y="1"/>
                  </a:lnTo>
                  <a:cubicBezTo>
                    <a:pt x="1688" y="16"/>
                    <a:pt x="1649" y="40"/>
                    <a:pt x="1618" y="55"/>
                  </a:cubicBezTo>
                  <a:cubicBezTo>
                    <a:pt x="1579" y="79"/>
                    <a:pt x="1539" y="63"/>
                    <a:pt x="1500" y="87"/>
                  </a:cubicBezTo>
                  <a:cubicBezTo>
                    <a:pt x="1430" y="102"/>
                    <a:pt x="1375" y="134"/>
                    <a:pt x="1313" y="157"/>
                  </a:cubicBezTo>
                  <a:cubicBezTo>
                    <a:pt x="1242" y="173"/>
                    <a:pt x="1172" y="212"/>
                    <a:pt x="1102" y="235"/>
                  </a:cubicBezTo>
                  <a:cubicBezTo>
                    <a:pt x="1032" y="251"/>
                    <a:pt x="953" y="251"/>
                    <a:pt x="883" y="259"/>
                  </a:cubicBezTo>
                  <a:cubicBezTo>
                    <a:pt x="810" y="266"/>
                    <a:pt x="737" y="270"/>
                    <a:pt x="664" y="270"/>
                  </a:cubicBezTo>
                  <a:cubicBezTo>
                    <a:pt x="441" y="270"/>
                    <a:pt x="220" y="234"/>
                    <a:pt x="8" y="157"/>
                  </a:cubicBezTo>
                  <a:cubicBezTo>
                    <a:pt x="0" y="157"/>
                    <a:pt x="0" y="165"/>
                    <a:pt x="8" y="165"/>
                  </a:cubicBezTo>
                  <a:cubicBezTo>
                    <a:pt x="230" y="254"/>
                    <a:pt x="478" y="306"/>
                    <a:pt x="718" y="306"/>
                  </a:cubicBezTo>
                  <a:cubicBezTo>
                    <a:pt x="773" y="306"/>
                    <a:pt x="829" y="304"/>
                    <a:pt x="883" y="298"/>
                  </a:cubicBezTo>
                  <a:cubicBezTo>
                    <a:pt x="961" y="290"/>
                    <a:pt x="1032" y="282"/>
                    <a:pt x="1110" y="259"/>
                  </a:cubicBezTo>
                  <a:cubicBezTo>
                    <a:pt x="1188" y="251"/>
                    <a:pt x="1258" y="243"/>
                    <a:pt x="1321" y="220"/>
                  </a:cubicBezTo>
                  <a:cubicBezTo>
                    <a:pt x="1391" y="204"/>
                    <a:pt x="1469" y="180"/>
                    <a:pt x="1532" y="134"/>
                  </a:cubicBezTo>
                  <a:cubicBezTo>
                    <a:pt x="1571" y="118"/>
                    <a:pt x="1586" y="79"/>
                    <a:pt x="1625" y="55"/>
                  </a:cubicBezTo>
                  <a:lnTo>
                    <a:pt x="1719" y="1"/>
                  </a:ln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4" name="Google Shape;16144;p53"/>
            <p:cNvSpPr/>
            <p:nvPr/>
          </p:nvSpPr>
          <p:spPr>
            <a:xfrm>
              <a:off x="7536054" y="3239892"/>
              <a:ext cx="55962" cy="11406"/>
            </a:xfrm>
            <a:custGeom>
              <a:avLst/>
              <a:gdLst/>
              <a:ahLst/>
              <a:cxnLst/>
              <a:rect l="l" t="t" r="r" b="b"/>
              <a:pathLst>
                <a:path w="1673" h="341" extrusionOk="0">
                  <a:moveTo>
                    <a:pt x="3" y="1"/>
                  </a:moveTo>
                  <a:cubicBezTo>
                    <a:pt x="0" y="1"/>
                    <a:pt x="0" y="7"/>
                    <a:pt x="0" y="12"/>
                  </a:cubicBezTo>
                  <a:cubicBezTo>
                    <a:pt x="196" y="239"/>
                    <a:pt x="516" y="309"/>
                    <a:pt x="797" y="325"/>
                  </a:cubicBezTo>
                  <a:cubicBezTo>
                    <a:pt x="868" y="340"/>
                    <a:pt x="946" y="340"/>
                    <a:pt x="1016" y="340"/>
                  </a:cubicBezTo>
                  <a:cubicBezTo>
                    <a:pt x="1094" y="325"/>
                    <a:pt x="1172" y="309"/>
                    <a:pt x="1251" y="286"/>
                  </a:cubicBezTo>
                  <a:cubicBezTo>
                    <a:pt x="1321" y="270"/>
                    <a:pt x="1399" y="246"/>
                    <a:pt x="1462" y="223"/>
                  </a:cubicBezTo>
                  <a:cubicBezTo>
                    <a:pt x="1540" y="192"/>
                    <a:pt x="1610" y="145"/>
                    <a:pt x="1673" y="90"/>
                  </a:cubicBezTo>
                  <a:lnTo>
                    <a:pt x="1673" y="90"/>
                  </a:lnTo>
                  <a:cubicBezTo>
                    <a:pt x="1415" y="246"/>
                    <a:pt x="1110" y="278"/>
                    <a:pt x="821" y="278"/>
                  </a:cubicBezTo>
                  <a:cubicBezTo>
                    <a:pt x="532" y="278"/>
                    <a:pt x="203" y="231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45" name="Google Shape;16145;p53"/>
          <p:cNvGrpSpPr/>
          <p:nvPr/>
        </p:nvGrpSpPr>
        <p:grpSpPr>
          <a:xfrm rot="2700000">
            <a:off x="70404" y="3953012"/>
            <a:ext cx="1203874" cy="892233"/>
            <a:chOff x="3748050" y="180275"/>
            <a:chExt cx="394800" cy="292600"/>
          </a:xfrm>
        </p:grpSpPr>
        <p:sp>
          <p:nvSpPr>
            <p:cNvPr id="16146" name="Google Shape;16146;p53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7" name="Google Shape;16147;p53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8" name="Google Shape;16148;p53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9" name="Google Shape;16149;p53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0" name="Google Shape;16150;p53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1" name="Google Shape;16151;p53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2" name="Google Shape;16152;p53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3" name="Google Shape;16153;p53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4" name="Google Shape;16154;p53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5" name="Google Shape;16155;p53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6" name="Google Shape;16156;p53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7" name="Google Shape;16157;p53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8" name="Google Shape;16158;p53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9" name="Google Shape;16159;p53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0" name="Google Shape;16160;p53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1" name="Google Shape;16161;p53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2" name="Google Shape;16162;p53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3" name="Google Shape;16163;p53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4" name="Google Shape;16164;p53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5" name="Google Shape;16165;p53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6" name="Google Shape;16166;p53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7" name="Google Shape;16167;p53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8" name="Google Shape;16168;p53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9" name="Google Shape;16169;p53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0" name="Google Shape;16170;p53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53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53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53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53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53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53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53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53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53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53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53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2" name="Google Shape;16182;p53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53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53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53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53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53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8" name="Google Shape;16188;p53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53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90" name="Google Shape;16190;p53"/>
          <p:cNvGrpSpPr/>
          <p:nvPr/>
        </p:nvGrpSpPr>
        <p:grpSpPr>
          <a:xfrm>
            <a:off x="7618499" y="328446"/>
            <a:ext cx="1028995" cy="1029909"/>
            <a:chOff x="4408648" y="3039468"/>
            <a:chExt cx="841094" cy="841842"/>
          </a:xfrm>
        </p:grpSpPr>
        <p:sp>
          <p:nvSpPr>
            <p:cNvPr id="16191" name="Google Shape;16191;p53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53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53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53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53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53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53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53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53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53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53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53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53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53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5" name="Google Shape;16205;p53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53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53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8" name="Google Shape;16208;p53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53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10" name="Google Shape;16210;p53"/>
          <p:cNvGrpSpPr/>
          <p:nvPr/>
        </p:nvGrpSpPr>
        <p:grpSpPr>
          <a:xfrm rot="-4675625" flipH="1">
            <a:off x="1925538" y="102535"/>
            <a:ext cx="388911" cy="409669"/>
            <a:chOff x="9310391" y="2486565"/>
            <a:chExt cx="261975" cy="275936"/>
          </a:xfrm>
        </p:grpSpPr>
        <p:sp>
          <p:nvSpPr>
            <p:cNvPr id="16211" name="Google Shape;16211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2" name="Google Shape;16212;p5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3" name="Google Shape;16213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14" name="Google Shape;16214;p53"/>
          <p:cNvGrpSpPr/>
          <p:nvPr/>
        </p:nvGrpSpPr>
        <p:grpSpPr>
          <a:xfrm rot="-1123819" flipH="1">
            <a:off x="7938554" y="4012541"/>
            <a:ext cx="388907" cy="409658"/>
            <a:chOff x="9310391" y="2486565"/>
            <a:chExt cx="261975" cy="275936"/>
          </a:xfrm>
        </p:grpSpPr>
        <p:sp>
          <p:nvSpPr>
            <p:cNvPr id="16215" name="Google Shape;16215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5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7" name="Google Shape;16217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218" name="Google Shape;16218;p5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37536" y="159488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219" name="Google Shape;16219;p53"/>
          <p:cNvGrpSpPr/>
          <p:nvPr/>
        </p:nvGrpSpPr>
        <p:grpSpPr>
          <a:xfrm rot="1595974" flipH="1">
            <a:off x="308205" y="3316939"/>
            <a:ext cx="388908" cy="409659"/>
            <a:chOff x="9310391" y="2486565"/>
            <a:chExt cx="261975" cy="275936"/>
          </a:xfrm>
        </p:grpSpPr>
        <p:sp>
          <p:nvSpPr>
            <p:cNvPr id="16220" name="Google Shape;16220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1" name="Google Shape;16221;p5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2" name="Google Shape;16222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223" name="Google Shape;16223;p5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7822148" y="-106487"/>
            <a:ext cx="1198874" cy="1198874"/>
          </a:xfrm>
          <a:prstGeom prst="rect">
            <a:avLst/>
          </a:prstGeom>
          <a:noFill/>
          <a:ln>
            <a:noFill/>
          </a:ln>
        </p:spPr>
      </p:pic>
      <p:sp>
        <p:nvSpPr>
          <p:cNvPr id="22" name="Google Shape;16008;p53">
            <a:extLst>
              <a:ext uri="{FF2B5EF4-FFF2-40B4-BE49-F238E27FC236}">
                <a16:creationId xmlns:a16="http://schemas.microsoft.com/office/drawing/2014/main" id="{5527080C-23F8-F752-9AE9-3E8A4DE95949}"/>
              </a:ext>
            </a:extLst>
          </p:cNvPr>
          <p:cNvSpPr txBox="1">
            <a:spLocks/>
          </p:cNvSpPr>
          <p:nvPr/>
        </p:nvSpPr>
        <p:spPr>
          <a:xfrm>
            <a:off x="720000" y="2476407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El Messiri"/>
              <a:buNone/>
              <a:defRPr sz="35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9pPr>
          </a:lstStyle>
          <a:p>
            <a:r>
              <a:rPr lang="en-US" sz="5400" dirty="0" err="1"/>
              <a:t>Bài</a:t>
            </a:r>
            <a:r>
              <a:rPr lang="en-US" sz="5400" dirty="0"/>
              <a:t> 2: </a:t>
            </a:r>
            <a:r>
              <a:rPr lang="en-US" sz="5400" dirty="0" err="1"/>
              <a:t>Nắng</a:t>
            </a:r>
            <a:r>
              <a:rPr lang="en-US" sz="5400" dirty="0"/>
              <a:t> </a:t>
            </a:r>
            <a:r>
              <a:rPr lang="en-US" sz="5400" dirty="0" err="1"/>
              <a:t>và</a:t>
            </a:r>
            <a:r>
              <a:rPr lang="en-US" sz="5400" dirty="0"/>
              <a:t> </a:t>
            </a:r>
            <a:r>
              <a:rPr lang="en-US" sz="5400" dirty="0" err="1"/>
              <a:t>mưa</a:t>
            </a:r>
            <a:endParaRPr lang="en-US" sz="5400" dirty="0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20" name="Google Shape;14120;p44"/>
          <p:cNvSpPr txBox="1">
            <a:spLocks noGrp="1"/>
          </p:cNvSpPr>
          <p:nvPr>
            <p:ph type="title" idx="2"/>
          </p:nvPr>
        </p:nvSpPr>
        <p:spPr>
          <a:xfrm>
            <a:off x="1464058" y="1787337"/>
            <a:ext cx="7256295" cy="96684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Sử dụng chấm, nét, hình, mảng,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vẽ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vi-VN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 cắt xé dán giấy…. để tạo hình nắng và mưa.</a:t>
            </a:r>
            <a:endParaRPr dirty="0"/>
          </a:p>
        </p:txBody>
      </p:sp>
      <p:sp>
        <p:nvSpPr>
          <p:cNvPr id="14122" name="Google Shape;14122;p44"/>
          <p:cNvSpPr txBox="1">
            <a:spLocks noGrp="1"/>
          </p:cNvSpPr>
          <p:nvPr>
            <p:ph type="title" idx="4"/>
          </p:nvPr>
        </p:nvSpPr>
        <p:spPr>
          <a:xfrm>
            <a:off x="836120" y="3386984"/>
            <a:ext cx="7191285" cy="85176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Biết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yêu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thiên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nhiên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đất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nước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môi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trường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có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ý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thức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bảo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vệ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thiên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nhiên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môi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trường</a:t>
            </a:r>
            <a:endParaRPr dirty="0"/>
          </a:p>
        </p:txBody>
      </p:sp>
      <p:sp>
        <p:nvSpPr>
          <p:cNvPr id="14124" name="Google Shape;14124;p44"/>
          <p:cNvSpPr txBox="1">
            <a:spLocks noGrp="1"/>
          </p:cNvSpPr>
          <p:nvPr>
            <p:ph type="title" idx="6"/>
          </p:nvPr>
        </p:nvSpPr>
        <p:spPr>
          <a:xfrm>
            <a:off x="720000" y="36377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Yêu cầu cần đạt </a:t>
            </a:r>
            <a:endParaRPr dirty="0"/>
          </a:p>
        </p:txBody>
      </p:sp>
      <p:grpSp>
        <p:nvGrpSpPr>
          <p:cNvPr id="14125" name="Google Shape;14125;p44"/>
          <p:cNvGrpSpPr/>
          <p:nvPr/>
        </p:nvGrpSpPr>
        <p:grpSpPr>
          <a:xfrm rot="5400000">
            <a:off x="7690883" y="3548204"/>
            <a:ext cx="762289" cy="1811262"/>
            <a:chOff x="1852623" y="1281567"/>
            <a:chExt cx="412070" cy="979114"/>
          </a:xfrm>
        </p:grpSpPr>
        <p:sp>
          <p:nvSpPr>
            <p:cNvPr id="14126" name="Google Shape;14126;p44"/>
            <p:cNvSpPr/>
            <p:nvPr/>
          </p:nvSpPr>
          <p:spPr>
            <a:xfrm>
              <a:off x="1879717" y="1462463"/>
              <a:ext cx="134156" cy="127876"/>
            </a:xfrm>
            <a:custGeom>
              <a:avLst/>
              <a:gdLst/>
              <a:ahLst/>
              <a:cxnLst/>
              <a:rect l="l" t="t" r="r" b="b"/>
              <a:pathLst>
                <a:path w="3674" h="3502" extrusionOk="0">
                  <a:moveTo>
                    <a:pt x="1618" y="0"/>
                  </a:moveTo>
                  <a:lnTo>
                    <a:pt x="1868" y="782"/>
                  </a:lnTo>
                  <a:cubicBezTo>
                    <a:pt x="1798" y="727"/>
                    <a:pt x="1743" y="665"/>
                    <a:pt x="1673" y="610"/>
                  </a:cubicBezTo>
                  <a:lnTo>
                    <a:pt x="1673" y="610"/>
                  </a:lnTo>
                  <a:cubicBezTo>
                    <a:pt x="1634" y="1165"/>
                    <a:pt x="1782" y="1743"/>
                    <a:pt x="2103" y="2196"/>
                  </a:cubicBezTo>
                  <a:cubicBezTo>
                    <a:pt x="1665" y="2032"/>
                    <a:pt x="1227" y="1860"/>
                    <a:pt x="782" y="1688"/>
                  </a:cubicBezTo>
                  <a:lnTo>
                    <a:pt x="782" y="1688"/>
                  </a:lnTo>
                  <a:cubicBezTo>
                    <a:pt x="798" y="1743"/>
                    <a:pt x="813" y="1782"/>
                    <a:pt x="821" y="1821"/>
                  </a:cubicBezTo>
                  <a:cubicBezTo>
                    <a:pt x="587" y="1571"/>
                    <a:pt x="305" y="1376"/>
                    <a:pt x="0" y="1219"/>
                  </a:cubicBezTo>
                  <a:lnTo>
                    <a:pt x="0" y="1219"/>
                  </a:lnTo>
                  <a:cubicBezTo>
                    <a:pt x="63" y="1563"/>
                    <a:pt x="149" y="1899"/>
                    <a:pt x="274" y="2220"/>
                  </a:cubicBezTo>
                  <a:cubicBezTo>
                    <a:pt x="235" y="2212"/>
                    <a:pt x="211" y="2196"/>
                    <a:pt x="172" y="2188"/>
                  </a:cubicBezTo>
                  <a:lnTo>
                    <a:pt x="172" y="2188"/>
                  </a:lnTo>
                  <a:cubicBezTo>
                    <a:pt x="235" y="2446"/>
                    <a:pt x="376" y="2681"/>
                    <a:pt x="571" y="2860"/>
                  </a:cubicBezTo>
                  <a:lnTo>
                    <a:pt x="3197" y="3501"/>
                  </a:lnTo>
                  <a:cubicBezTo>
                    <a:pt x="3626" y="3095"/>
                    <a:pt x="3673" y="2423"/>
                    <a:pt x="3494" y="1876"/>
                  </a:cubicBezTo>
                  <a:cubicBezTo>
                    <a:pt x="3298" y="1329"/>
                    <a:pt x="2907" y="883"/>
                    <a:pt x="2525" y="438"/>
                  </a:cubicBezTo>
                  <a:cubicBezTo>
                    <a:pt x="2517" y="493"/>
                    <a:pt x="2517" y="532"/>
                    <a:pt x="2517" y="579"/>
                  </a:cubicBezTo>
                  <a:cubicBezTo>
                    <a:pt x="2290" y="297"/>
                    <a:pt x="1970" y="86"/>
                    <a:pt x="1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44"/>
            <p:cNvSpPr/>
            <p:nvPr/>
          </p:nvSpPr>
          <p:spPr>
            <a:xfrm>
              <a:off x="2005839" y="1304389"/>
              <a:ext cx="138720" cy="148397"/>
            </a:xfrm>
            <a:custGeom>
              <a:avLst/>
              <a:gdLst/>
              <a:ahLst/>
              <a:cxnLst/>
              <a:rect l="l" t="t" r="r" b="b"/>
              <a:pathLst>
                <a:path w="3799" h="4064" extrusionOk="0">
                  <a:moveTo>
                    <a:pt x="3032" y="0"/>
                  </a:moveTo>
                  <a:cubicBezTo>
                    <a:pt x="2759" y="414"/>
                    <a:pt x="2587" y="891"/>
                    <a:pt x="2548" y="1376"/>
                  </a:cubicBezTo>
                  <a:lnTo>
                    <a:pt x="2446" y="1243"/>
                  </a:lnTo>
                  <a:cubicBezTo>
                    <a:pt x="2360" y="1352"/>
                    <a:pt x="2321" y="1508"/>
                    <a:pt x="2353" y="1641"/>
                  </a:cubicBezTo>
                  <a:cubicBezTo>
                    <a:pt x="2344" y="1641"/>
                    <a:pt x="2335" y="1641"/>
                    <a:pt x="2327" y="1641"/>
                  </a:cubicBezTo>
                  <a:cubicBezTo>
                    <a:pt x="2147" y="1641"/>
                    <a:pt x="1964" y="1718"/>
                    <a:pt x="1852" y="1860"/>
                  </a:cubicBezTo>
                  <a:cubicBezTo>
                    <a:pt x="1813" y="1696"/>
                    <a:pt x="1665" y="1563"/>
                    <a:pt x="1501" y="1540"/>
                  </a:cubicBezTo>
                  <a:cubicBezTo>
                    <a:pt x="1467" y="1530"/>
                    <a:pt x="1431" y="1525"/>
                    <a:pt x="1396" y="1525"/>
                  </a:cubicBezTo>
                  <a:cubicBezTo>
                    <a:pt x="1263" y="1525"/>
                    <a:pt x="1130" y="1592"/>
                    <a:pt x="1055" y="1704"/>
                  </a:cubicBezTo>
                  <a:cubicBezTo>
                    <a:pt x="977" y="1180"/>
                    <a:pt x="798" y="680"/>
                    <a:pt x="547" y="219"/>
                  </a:cubicBezTo>
                  <a:cubicBezTo>
                    <a:pt x="313" y="618"/>
                    <a:pt x="235" y="1040"/>
                    <a:pt x="258" y="1462"/>
                  </a:cubicBezTo>
                  <a:cubicBezTo>
                    <a:pt x="196" y="1360"/>
                    <a:pt x="102" y="1266"/>
                    <a:pt x="8" y="1196"/>
                  </a:cubicBezTo>
                  <a:lnTo>
                    <a:pt x="8" y="1196"/>
                  </a:lnTo>
                  <a:cubicBezTo>
                    <a:pt x="0" y="1618"/>
                    <a:pt x="118" y="2032"/>
                    <a:pt x="336" y="2399"/>
                  </a:cubicBezTo>
                  <a:lnTo>
                    <a:pt x="2829" y="4064"/>
                  </a:lnTo>
                  <a:cubicBezTo>
                    <a:pt x="3533" y="3290"/>
                    <a:pt x="3798" y="2157"/>
                    <a:pt x="3517" y="1165"/>
                  </a:cubicBezTo>
                  <a:lnTo>
                    <a:pt x="3517" y="1165"/>
                  </a:lnTo>
                  <a:cubicBezTo>
                    <a:pt x="3462" y="1235"/>
                    <a:pt x="3423" y="1290"/>
                    <a:pt x="3384" y="1360"/>
                  </a:cubicBezTo>
                  <a:cubicBezTo>
                    <a:pt x="3329" y="899"/>
                    <a:pt x="3212" y="438"/>
                    <a:pt x="30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44"/>
            <p:cNvSpPr/>
            <p:nvPr/>
          </p:nvSpPr>
          <p:spPr>
            <a:xfrm>
              <a:off x="2107131" y="1562040"/>
              <a:ext cx="110750" cy="124443"/>
            </a:xfrm>
            <a:custGeom>
              <a:avLst/>
              <a:gdLst/>
              <a:ahLst/>
              <a:cxnLst/>
              <a:rect l="l" t="t" r="r" b="b"/>
              <a:pathLst>
                <a:path w="3033" h="3408" extrusionOk="0">
                  <a:moveTo>
                    <a:pt x="1259" y="1"/>
                  </a:moveTo>
                  <a:cubicBezTo>
                    <a:pt x="938" y="40"/>
                    <a:pt x="626" y="165"/>
                    <a:pt x="376" y="384"/>
                  </a:cubicBezTo>
                  <a:cubicBezTo>
                    <a:pt x="368" y="329"/>
                    <a:pt x="360" y="274"/>
                    <a:pt x="352" y="227"/>
                  </a:cubicBezTo>
                  <a:cubicBezTo>
                    <a:pt x="180" y="360"/>
                    <a:pt x="55" y="555"/>
                    <a:pt x="1" y="759"/>
                  </a:cubicBezTo>
                  <a:lnTo>
                    <a:pt x="1251" y="3408"/>
                  </a:lnTo>
                  <a:cubicBezTo>
                    <a:pt x="1743" y="3259"/>
                    <a:pt x="2228" y="3001"/>
                    <a:pt x="2618" y="2650"/>
                  </a:cubicBezTo>
                  <a:cubicBezTo>
                    <a:pt x="2829" y="2454"/>
                    <a:pt x="3033" y="2181"/>
                    <a:pt x="2970" y="1892"/>
                  </a:cubicBezTo>
                  <a:lnTo>
                    <a:pt x="2970" y="1892"/>
                  </a:lnTo>
                  <a:lnTo>
                    <a:pt x="2861" y="2001"/>
                  </a:lnTo>
                  <a:cubicBezTo>
                    <a:pt x="2939" y="1767"/>
                    <a:pt x="2993" y="1517"/>
                    <a:pt x="3009" y="1259"/>
                  </a:cubicBezTo>
                  <a:cubicBezTo>
                    <a:pt x="3000" y="1259"/>
                    <a:pt x="2992" y="1258"/>
                    <a:pt x="2983" y="1258"/>
                  </a:cubicBezTo>
                  <a:cubicBezTo>
                    <a:pt x="2648" y="1258"/>
                    <a:pt x="2316" y="1406"/>
                    <a:pt x="2095" y="1657"/>
                  </a:cubicBezTo>
                  <a:cubicBezTo>
                    <a:pt x="2095" y="1603"/>
                    <a:pt x="2087" y="1540"/>
                    <a:pt x="2087" y="1485"/>
                  </a:cubicBezTo>
                  <a:cubicBezTo>
                    <a:pt x="1978" y="1564"/>
                    <a:pt x="1884" y="1634"/>
                    <a:pt x="1782" y="1696"/>
                  </a:cubicBezTo>
                  <a:cubicBezTo>
                    <a:pt x="1462" y="1728"/>
                    <a:pt x="1134" y="1751"/>
                    <a:pt x="805" y="1767"/>
                  </a:cubicBezTo>
                  <a:cubicBezTo>
                    <a:pt x="915" y="1454"/>
                    <a:pt x="1032" y="1134"/>
                    <a:pt x="1141" y="821"/>
                  </a:cubicBezTo>
                  <a:cubicBezTo>
                    <a:pt x="1095" y="821"/>
                    <a:pt x="1032" y="829"/>
                    <a:pt x="985" y="837"/>
                  </a:cubicBezTo>
                  <a:cubicBezTo>
                    <a:pt x="1110" y="579"/>
                    <a:pt x="1196" y="290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44"/>
            <p:cNvSpPr/>
            <p:nvPr/>
          </p:nvSpPr>
          <p:spPr>
            <a:xfrm>
              <a:off x="1852623" y="1446469"/>
              <a:ext cx="170671" cy="179727"/>
            </a:xfrm>
            <a:custGeom>
              <a:avLst/>
              <a:gdLst/>
              <a:ahLst/>
              <a:cxnLst/>
              <a:rect l="l" t="t" r="r" b="b"/>
              <a:pathLst>
                <a:path w="4674" h="4922" extrusionOk="0">
                  <a:moveTo>
                    <a:pt x="3423" y="1"/>
                  </a:moveTo>
                  <a:cubicBezTo>
                    <a:pt x="3399" y="126"/>
                    <a:pt x="3384" y="243"/>
                    <a:pt x="3368" y="368"/>
                  </a:cubicBezTo>
                  <a:cubicBezTo>
                    <a:pt x="3368" y="399"/>
                    <a:pt x="3360" y="438"/>
                    <a:pt x="3360" y="470"/>
                  </a:cubicBezTo>
                  <a:cubicBezTo>
                    <a:pt x="3345" y="587"/>
                    <a:pt x="3345" y="704"/>
                    <a:pt x="3345" y="821"/>
                  </a:cubicBezTo>
                  <a:lnTo>
                    <a:pt x="3345" y="923"/>
                  </a:lnTo>
                  <a:cubicBezTo>
                    <a:pt x="3345" y="1110"/>
                    <a:pt x="3360" y="1290"/>
                    <a:pt x="3384" y="1470"/>
                  </a:cubicBezTo>
                  <a:cubicBezTo>
                    <a:pt x="3384" y="1501"/>
                    <a:pt x="3384" y="1540"/>
                    <a:pt x="3392" y="1571"/>
                  </a:cubicBezTo>
                  <a:cubicBezTo>
                    <a:pt x="3392" y="1603"/>
                    <a:pt x="3399" y="1618"/>
                    <a:pt x="3399" y="1642"/>
                  </a:cubicBezTo>
                  <a:cubicBezTo>
                    <a:pt x="3360" y="1603"/>
                    <a:pt x="3313" y="1571"/>
                    <a:pt x="3274" y="1540"/>
                  </a:cubicBezTo>
                  <a:lnTo>
                    <a:pt x="3274" y="1540"/>
                  </a:lnTo>
                  <a:lnTo>
                    <a:pt x="3329" y="2329"/>
                  </a:lnTo>
                  <a:lnTo>
                    <a:pt x="3540" y="3533"/>
                  </a:lnTo>
                  <a:cubicBezTo>
                    <a:pt x="3491" y="3538"/>
                    <a:pt x="3441" y="3540"/>
                    <a:pt x="3392" y="3540"/>
                  </a:cubicBezTo>
                  <a:cubicBezTo>
                    <a:pt x="2960" y="3540"/>
                    <a:pt x="2542" y="3365"/>
                    <a:pt x="2149" y="3189"/>
                  </a:cubicBezTo>
                  <a:lnTo>
                    <a:pt x="1274" y="2814"/>
                  </a:lnTo>
                  <a:cubicBezTo>
                    <a:pt x="1250" y="2806"/>
                    <a:pt x="1243" y="2806"/>
                    <a:pt x="1219" y="2791"/>
                  </a:cubicBezTo>
                  <a:lnTo>
                    <a:pt x="1219" y="2791"/>
                  </a:lnTo>
                  <a:cubicBezTo>
                    <a:pt x="1235" y="2853"/>
                    <a:pt x="1250" y="2900"/>
                    <a:pt x="1258" y="2955"/>
                  </a:cubicBezTo>
                  <a:cubicBezTo>
                    <a:pt x="1274" y="3002"/>
                    <a:pt x="1282" y="3048"/>
                    <a:pt x="1289" y="3087"/>
                  </a:cubicBezTo>
                  <a:cubicBezTo>
                    <a:pt x="1157" y="3002"/>
                    <a:pt x="1016" y="2923"/>
                    <a:pt x="868" y="2853"/>
                  </a:cubicBezTo>
                  <a:cubicBezTo>
                    <a:pt x="844" y="2830"/>
                    <a:pt x="813" y="2822"/>
                    <a:pt x="782" y="2814"/>
                  </a:cubicBezTo>
                  <a:cubicBezTo>
                    <a:pt x="657" y="2767"/>
                    <a:pt x="531" y="2712"/>
                    <a:pt x="391" y="2689"/>
                  </a:cubicBezTo>
                  <a:cubicBezTo>
                    <a:pt x="360" y="2673"/>
                    <a:pt x="344" y="2666"/>
                    <a:pt x="313" y="2666"/>
                  </a:cubicBezTo>
                  <a:cubicBezTo>
                    <a:pt x="203" y="2650"/>
                    <a:pt x="110" y="2626"/>
                    <a:pt x="0" y="2619"/>
                  </a:cubicBezTo>
                  <a:lnTo>
                    <a:pt x="0" y="2619"/>
                  </a:lnTo>
                  <a:cubicBezTo>
                    <a:pt x="219" y="3025"/>
                    <a:pt x="500" y="3400"/>
                    <a:pt x="844" y="3713"/>
                  </a:cubicBezTo>
                  <a:cubicBezTo>
                    <a:pt x="907" y="3783"/>
                    <a:pt x="985" y="3838"/>
                    <a:pt x="1055" y="3900"/>
                  </a:cubicBezTo>
                  <a:cubicBezTo>
                    <a:pt x="1430" y="4189"/>
                    <a:pt x="1836" y="4432"/>
                    <a:pt x="2274" y="4611"/>
                  </a:cubicBezTo>
                  <a:cubicBezTo>
                    <a:pt x="2344" y="4643"/>
                    <a:pt x="2415" y="4658"/>
                    <a:pt x="2485" y="4689"/>
                  </a:cubicBezTo>
                  <a:cubicBezTo>
                    <a:pt x="2821" y="4807"/>
                    <a:pt x="3181" y="4877"/>
                    <a:pt x="3532" y="4900"/>
                  </a:cubicBezTo>
                  <a:cubicBezTo>
                    <a:pt x="3579" y="4900"/>
                    <a:pt x="3626" y="4916"/>
                    <a:pt x="3673" y="4916"/>
                  </a:cubicBezTo>
                  <a:cubicBezTo>
                    <a:pt x="3731" y="4920"/>
                    <a:pt x="3794" y="4922"/>
                    <a:pt x="3857" y="4922"/>
                  </a:cubicBezTo>
                  <a:cubicBezTo>
                    <a:pt x="3919" y="4922"/>
                    <a:pt x="3982" y="4920"/>
                    <a:pt x="4040" y="4916"/>
                  </a:cubicBezTo>
                  <a:cubicBezTo>
                    <a:pt x="4118" y="4822"/>
                    <a:pt x="4181" y="4729"/>
                    <a:pt x="4251" y="4619"/>
                  </a:cubicBezTo>
                  <a:cubicBezTo>
                    <a:pt x="4275" y="4603"/>
                    <a:pt x="4282" y="4580"/>
                    <a:pt x="4290" y="4564"/>
                  </a:cubicBezTo>
                  <a:cubicBezTo>
                    <a:pt x="4376" y="4424"/>
                    <a:pt x="4447" y="4275"/>
                    <a:pt x="4493" y="4119"/>
                  </a:cubicBezTo>
                  <a:cubicBezTo>
                    <a:pt x="4509" y="4080"/>
                    <a:pt x="4525" y="4033"/>
                    <a:pt x="4532" y="3994"/>
                  </a:cubicBezTo>
                  <a:cubicBezTo>
                    <a:pt x="4611" y="3736"/>
                    <a:pt x="4650" y="3478"/>
                    <a:pt x="4665" y="3213"/>
                  </a:cubicBezTo>
                  <a:cubicBezTo>
                    <a:pt x="4673" y="3056"/>
                    <a:pt x="4665" y="2900"/>
                    <a:pt x="4642" y="2744"/>
                  </a:cubicBezTo>
                  <a:cubicBezTo>
                    <a:pt x="4634" y="2626"/>
                    <a:pt x="4611" y="2517"/>
                    <a:pt x="4595" y="2400"/>
                  </a:cubicBezTo>
                  <a:cubicBezTo>
                    <a:pt x="4423" y="1525"/>
                    <a:pt x="3954" y="720"/>
                    <a:pt x="3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44"/>
            <p:cNvSpPr/>
            <p:nvPr/>
          </p:nvSpPr>
          <p:spPr>
            <a:xfrm>
              <a:off x="1959319" y="1321223"/>
              <a:ext cx="205506" cy="183780"/>
            </a:xfrm>
            <a:custGeom>
              <a:avLst/>
              <a:gdLst/>
              <a:ahLst/>
              <a:cxnLst/>
              <a:rect l="l" t="t" r="r" b="b"/>
              <a:pathLst>
                <a:path w="5628" h="5033" extrusionOk="0">
                  <a:moveTo>
                    <a:pt x="5627" y="0"/>
                  </a:moveTo>
                  <a:cubicBezTo>
                    <a:pt x="5479" y="86"/>
                    <a:pt x="5354" y="188"/>
                    <a:pt x="5236" y="305"/>
                  </a:cubicBezTo>
                  <a:lnTo>
                    <a:pt x="5182" y="360"/>
                  </a:lnTo>
                  <a:cubicBezTo>
                    <a:pt x="5041" y="500"/>
                    <a:pt x="4924" y="641"/>
                    <a:pt x="4830" y="813"/>
                  </a:cubicBezTo>
                  <a:cubicBezTo>
                    <a:pt x="4814" y="852"/>
                    <a:pt x="4799" y="876"/>
                    <a:pt x="4775" y="907"/>
                  </a:cubicBezTo>
                  <a:cubicBezTo>
                    <a:pt x="4658" y="1133"/>
                    <a:pt x="4572" y="1376"/>
                    <a:pt x="4525" y="1634"/>
                  </a:cubicBezTo>
                  <a:cubicBezTo>
                    <a:pt x="4517" y="1618"/>
                    <a:pt x="4517" y="1602"/>
                    <a:pt x="4502" y="1594"/>
                  </a:cubicBezTo>
                  <a:cubicBezTo>
                    <a:pt x="4486" y="1555"/>
                    <a:pt x="4463" y="1524"/>
                    <a:pt x="4447" y="1493"/>
                  </a:cubicBezTo>
                  <a:cubicBezTo>
                    <a:pt x="4424" y="1454"/>
                    <a:pt x="4400" y="1415"/>
                    <a:pt x="4377" y="1383"/>
                  </a:cubicBezTo>
                  <a:cubicBezTo>
                    <a:pt x="4111" y="1805"/>
                    <a:pt x="3970" y="2298"/>
                    <a:pt x="3955" y="2782"/>
                  </a:cubicBezTo>
                  <a:cubicBezTo>
                    <a:pt x="3890" y="2866"/>
                    <a:pt x="3783" y="2886"/>
                    <a:pt x="3673" y="2886"/>
                  </a:cubicBezTo>
                  <a:cubicBezTo>
                    <a:pt x="3650" y="2886"/>
                    <a:pt x="3626" y="2885"/>
                    <a:pt x="3603" y="2884"/>
                  </a:cubicBezTo>
                  <a:cubicBezTo>
                    <a:pt x="3244" y="2860"/>
                    <a:pt x="2892" y="2853"/>
                    <a:pt x="2540" y="2829"/>
                  </a:cubicBezTo>
                  <a:cubicBezTo>
                    <a:pt x="2345" y="2298"/>
                    <a:pt x="2040" y="1813"/>
                    <a:pt x="1665" y="1423"/>
                  </a:cubicBezTo>
                  <a:lnTo>
                    <a:pt x="1595" y="1360"/>
                  </a:lnTo>
                  <a:cubicBezTo>
                    <a:pt x="1564" y="1329"/>
                    <a:pt x="1532" y="1305"/>
                    <a:pt x="1509" y="1282"/>
                  </a:cubicBezTo>
                  <a:cubicBezTo>
                    <a:pt x="1478" y="1368"/>
                    <a:pt x="1439" y="1446"/>
                    <a:pt x="1407" y="1532"/>
                  </a:cubicBezTo>
                  <a:cubicBezTo>
                    <a:pt x="1314" y="1305"/>
                    <a:pt x="1196" y="1102"/>
                    <a:pt x="1048" y="907"/>
                  </a:cubicBezTo>
                  <a:lnTo>
                    <a:pt x="962" y="790"/>
                  </a:lnTo>
                  <a:cubicBezTo>
                    <a:pt x="852" y="657"/>
                    <a:pt x="727" y="524"/>
                    <a:pt x="587" y="414"/>
                  </a:cubicBezTo>
                  <a:cubicBezTo>
                    <a:pt x="548" y="375"/>
                    <a:pt x="509" y="344"/>
                    <a:pt x="470" y="313"/>
                  </a:cubicBezTo>
                  <a:cubicBezTo>
                    <a:pt x="321" y="196"/>
                    <a:pt x="165" y="94"/>
                    <a:pt x="1" y="8"/>
                  </a:cubicBezTo>
                  <a:lnTo>
                    <a:pt x="1" y="8"/>
                  </a:lnTo>
                  <a:cubicBezTo>
                    <a:pt x="415" y="930"/>
                    <a:pt x="571" y="1946"/>
                    <a:pt x="931" y="2884"/>
                  </a:cubicBezTo>
                  <a:cubicBezTo>
                    <a:pt x="1103" y="3353"/>
                    <a:pt x="1360" y="3822"/>
                    <a:pt x="1681" y="4212"/>
                  </a:cubicBezTo>
                  <a:cubicBezTo>
                    <a:pt x="1751" y="4275"/>
                    <a:pt x="1821" y="4353"/>
                    <a:pt x="1884" y="4423"/>
                  </a:cubicBezTo>
                  <a:cubicBezTo>
                    <a:pt x="1954" y="4494"/>
                    <a:pt x="2040" y="4564"/>
                    <a:pt x="2118" y="4626"/>
                  </a:cubicBezTo>
                  <a:lnTo>
                    <a:pt x="2236" y="4720"/>
                  </a:lnTo>
                  <a:cubicBezTo>
                    <a:pt x="2431" y="4853"/>
                    <a:pt x="2642" y="4962"/>
                    <a:pt x="2876" y="5033"/>
                  </a:cubicBezTo>
                  <a:cubicBezTo>
                    <a:pt x="3033" y="5009"/>
                    <a:pt x="3173" y="4994"/>
                    <a:pt x="3314" y="4962"/>
                  </a:cubicBezTo>
                  <a:cubicBezTo>
                    <a:pt x="3345" y="4962"/>
                    <a:pt x="3384" y="4955"/>
                    <a:pt x="3408" y="4939"/>
                  </a:cubicBezTo>
                  <a:cubicBezTo>
                    <a:pt x="3580" y="4908"/>
                    <a:pt x="3720" y="4845"/>
                    <a:pt x="3869" y="4775"/>
                  </a:cubicBezTo>
                  <a:cubicBezTo>
                    <a:pt x="3900" y="4767"/>
                    <a:pt x="3916" y="4751"/>
                    <a:pt x="3947" y="4736"/>
                  </a:cubicBezTo>
                  <a:cubicBezTo>
                    <a:pt x="4064" y="4681"/>
                    <a:pt x="4174" y="4611"/>
                    <a:pt x="4283" y="4533"/>
                  </a:cubicBezTo>
                  <a:cubicBezTo>
                    <a:pt x="4306" y="4517"/>
                    <a:pt x="4338" y="4494"/>
                    <a:pt x="4369" y="4462"/>
                  </a:cubicBezTo>
                  <a:cubicBezTo>
                    <a:pt x="4650" y="4251"/>
                    <a:pt x="4853" y="3962"/>
                    <a:pt x="5002" y="3650"/>
                  </a:cubicBezTo>
                  <a:cubicBezTo>
                    <a:pt x="5518" y="2524"/>
                    <a:pt x="5119" y="1133"/>
                    <a:pt x="5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44"/>
            <p:cNvSpPr/>
            <p:nvPr/>
          </p:nvSpPr>
          <p:spPr>
            <a:xfrm>
              <a:off x="2074305" y="1539218"/>
              <a:ext cx="171547" cy="173227"/>
            </a:xfrm>
            <a:custGeom>
              <a:avLst/>
              <a:gdLst/>
              <a:ahLst/>
              <a:cxnLst/>
              <a:rect l="l" t="t" r="r" b="b"/>
              <a:pathLst>
                <a:path w="4698" h="4744" extrusionOk="0">
                  <a:moveTo>
                    <a:pt x="829" y="0"/>
                  </a:moveTo>
                  <a:cubicBezTo>
                    <a:pt x="743" y="516"/>
                    <a:pt x="532" y="1009"/>
                    <a:pt x="353" y="1493"/>
                  </a:cubicBezTo>
                  <a:cubicBezTo>
                    <a:pt x="165" y="1985"/>
                    <a:pt x="1" y="2493"/>
                    <a:pt x="1" y="3017"/>
                  </a:cubicBezTo>
                  <a:cubicBezTo>
                    <a:pt x="1" y="3126"/>
                    <a:pt x="9" y="3243"/>
                    <a:pt x="24" y="3353"/>
                  </a:cubicBezTo>
                  <a:cubicBezTo>
                    <a:pt x="40" y="3415"/>
                    <a:pt x="48" y="3486"/>
                    <a:pt x="63" y="3556"/>
                  </a:cubicBezTo>
                  <a:cubicBezTo>
                    <a:pt x="102" y="3712"/>
                    <a:pt x="157" y="3845"/>
                    <a:pt x="235" y="3986"/>
                  </a:cubicBezTo>
                  <a:cubicBezTo>
                    <a:pt x="243" y="4001"/>
                    <a:pt x="259" y="4033"/>
                    <a:pt x="274" y="4056"/>
                  </a:cubicBezTo>
                  <a:cubicBezTo>
                    <a:pt x="313" y="4119"/>
                    <a:pt x="360" y="4181"/>
                    <a:pt x="407" y="4236"/>
                  </a:cubicBezTo>
                  <a:cubicBezTo>
                    <a:pt x="415" y="4259"/>
                    <a:pt x="439" y="4275"/>
                    <a:pt x="454" y="4298"/>
                  </a:cubicBezTo>
                  <a:cubicBezTo>
                    <a:pt x="493" y="4345"/>
                    <a:pt x="548" y="4384"/>
                    <a:pt x="595" y="4423"/>
                  </a:cubicBezTo>
                  <a:cubicBezTo>
                    <a:pt x="790" y="4580"/>
                    <a:pt x="1025" y="4681"/>
                    <a:pt x="1267" y="4720"/>
                  </a:cubicBezTo>
                  <a:cubicBezTo>
                    <a:pt x="1306" y="4728"/>
                    <a:pt x="1345" y="4736"/>
                    <a:pt x="1384" y="4736"/>
                  </a:cubicBezTo>
                  <a:cubicBezTo>
                    <a:pt x="1470" y="4744"/>
                    <a:pt x="1572" y="4744"/>
                    <a:pt x="1658" y="4744"/>
                  </a:cubicBezTo>
                  <a:cubicBezTo>
                    <a:pt x="1704" y="4744"/>
                    <a:pt x="1744" y="4736"/>
                    <a:pt x="1798" y="4736"/>
                  </a:cubicBezTo>
                  <a:cubicBezTo>
                    <a:pt x="1931" y="4720"/>
                    <a:pt x="2056" y="4697"/>
                    <a:pt x="2173" y="4658"/>
                  </a:cubicBezTo>
                  <a:cubicBezTo>
                    <a:pt x="2697" y="4509"/>
                    <a:pt x="3142" y="4173"/>
                    <a:pt x="3533" y="3798"/>
                  </a:cubicBezTo>
                  <a:cubicBezTo>
                    <a:pt x="3924" y="3431"/>
                    <a:pt x="4275" y="3009"/>
                    <a:pt x="4697" y="2665"/>
                  </a:cubicBezTo>
                  <a:lnTo>
                    <a:pt x="4697" y="2665"/>
                  </a:lnTo>
                  <a:cubicBezTo>
                    <a:pt x="4314" y="2696"/>
                    <a:pt x="3932" y="2775"/>
                    <a:pt x="3556" y="2868"/>
                  </a:cubicBezTo>
                  <a:cubicBezTo>
                    <a:pt x="3525" y="2884"/>
                    <a:pt x="3486" y="2892"/>
                    <a:pt x="3455" y="2900"/>
                  </a:cubicBezTo>
                  <a:cubicBezTo>
                    <a:pt x="3385" y="2923"/>
                    <a:pt x="3322" y="2946"/>
                    <a:pt x="3252" y="2978"/>
                  </a:cubicBezTo>
                  <a:lnTo>
                    <a:pt x="3306" y="2712"/>
                  </a:lnTo>
                  <a:lnTo>
                    <a:pt x="3306" y="2712"/>
                  </a:lnTo>
                  <a:cubicBezTo>
                    <a:pt x="3291" y="2728"/>
                    <a:pt x="3267" y="2743"/>
                    <a:pt x="3252" y="2751"/>
                  </a:cubicBezTo>
                  <a:cubicBezTo>
                    <a:pt x="3205" y="2782"/>
                    <a:pt x="3142" y="2814"/>
                    <a:pt x="3095" y="2845"/>
                  </a:cubicBezTo>
                  <a:cubicBezTo>
                    <a:pt x="2744" y="3012"/>
                    <a:pt x="2361" y="3097"/>
                    <a:pt x="1974" y="3097"/>
                  </a:cubicBezTo>
                  <a:cubicBezTo>
                    <a:pt x="1853" y="3097"/>
                    <a:pt x="1732" y="3088"/>
                    <a:pt x="1611" y="3072"/>
                  </a:cubicBezTo>
                  <a:cubicBezTo>
                    <a:pt x="1533" y="3064"/>
                    <a:pt x="1447" y="3048"/>
                    <a:pt x="1384" y="2986"/>
                  </a:cubicBezTo>
                  <a:cubicBezTo>
                    <a:pt x="1329" y="2923"/>
                    <a:pt x="1314" y="2829"/>
                    <a:pt x="1306" y="2743"/>
                  </a:cubicBezTo>
                  <a:cubicBezTo>
                    <a:pt x="1267" y="2345"/>
                    <a:pt x="1228" y="1931"/>
                    <a:pt x="1189" y="1524"/>
                  </a:cubicBezTo>
                  <a:cubicBezTo>
                    <a:pt x="1181" y="1462"/>
                    <a:pt x="1181" y="1407"/>
                    <a:pt x="1173" y="1337"/>
                  </a:cubicBezTo>
                  <a:lnTo>
                    <a:pt x="1173" y="1298"/>
                  </a:lnTo>
                  <a:cubicBezTo>
                    <a:pt x="1111" y="1337"/>
                    <a:pt x="1064" y="1368"/>
                    <a:pt x="1017" y="1407"/>
                  </a:cubicBezTo>
                  <a:cubicBezTo>
                    <a:pt x="1025" y="1337"/>
                    <a:pt x="1025" y="1266"/>
                    <a:pt x="1025" y="1204"/>
                  </a:cubicBezTo>
                  <a:lnTo>
                    <a:pt x="1025" y="1063"/>
                  </a:lnTo>
                  <a:cubicBezTo>
                    <a:pt x="1025" y="930"/>
                    <a:pt x="1001" y="782"/>
                    <a:pt x="986" y="633"/>
                  </a:cubicBezTo>
                  <a:cubicBezTo>
                    <a:pt x="978" y="555"/>
                    <a:pt x="962" y="485"/>
                    <a:pt x="946" y="407"/>
                  </a:cubicBezTo>
                  <a:cubicBezTo>
                    <a:pt x="915" y="274"/>
                    <a:pt x="876" y="133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44"/>
            <p:cNvSpPr/>
            <p:nvPr/>
          </p:nvSpPr>
          <p:spPr>
            <a:xfrm>
              <a:off x="1977321" y="1344045"/>
              <a:ext cx="0" cy="329"/>
            </a:xfrm>
            <a:custGeom>
              <a:avLst/>
              <a:gdLst/>
              <a:ahLst/>
              <a:cxnLst/>
              <a:rect l="l" t="t" r="r" b="b"/>
              <a:pathLst>
                <a:path h="9" fill="none" extrusionOk="0">
                  <a:moveTo>
                    <a:pt x="0" y="8"/>
                  </a:moveTo>
                  <a:cubicBezTo>
                    <a:pt x="0" y="8"/>
                    <a:pt x="0" y="0"/>
                    <a:pt x="0" y="8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44"/>
            <p:cNvSpPr/>
            <p:nvPr/>
          </p:nvSpPr>
          <p:spPr>
            <a:xfrm>
              <a:off x="1982433" y="136971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44"/>
            <p:cNvSpPr/>
            <p:nvPr/>
          </p:nvSpPr>
          <p:spPr>
            <a:xfrm>
              <a:off x="1990430" y="139425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44"/>
            <p:cNvSpPr/>
            <p:nvPr/>
          </p:nvSpPr>
          <p:spPr>
            <a:xfrm>
              <a:off x="1976445" y="1332360"/>
              <a:ext cx="51669" cy="150113"/>
            </a:xfrm>
            <a:custGeom>
              <a:avLst/>
              <a:gdLst/>
              <a:ahLst/>
              <a:cxnLst/>
              <a:rect l="l" t="t" r="r" b="b"/>
              <a:pathLst>
                <a:path w="1415" h="4111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602"/>
                    <a:pt x="313" y="1211"/>
                    <a:pt x="462" y="1813"/>
                  </a:cubicBezTo>
                  <a:cubicBezTo>
                    <a:pt x="571" y="2266"/>
                    <a:pt x="727" y="2704"/>
                    <a:pt x="891" y="3134"/>
                  </a:cubicBezTo>
                  <a:cubicBezTo>
                    <a:pt x="985" y="3399"/>
                    <a:pt x="1095" y="3649"/>
                    <a:pt x="1212" y="3899"/>
                  </a:cubicBezTo>
                  <a:cubicBezTo>
                    <a:pt x="1282" y="3962"/>
                    <a:pt x="1352" y="4040"/>
                    <a:pt x="1415" y="4110"/>
                  </a:cubicBezTo>
                  <a:cubicBezTo>
                    <a:pt x="1360" y="4024"/>
                    <a:pt x="1313" y="3923"/>
                    <a:pt x="1259" y="3829"/>
                  </a:cubicBezTo>
                  <a:cubicBezTo>
                    <a:pt x="1165" y="3634"/>
                    <a:pt x="1087" y="3415"/>
                    <a:pt x="1009" y="3204"/>
                  </a:cubicBezTo>
                  <a:cubicBezTo>
                    <a:pt x="845" y="2774"/>
                    <a:pt x="688" y="2352"/>
                    <a:pt x="579" y="1915"/>
                  </a:cubicBezTo>
                  <a:cubicBezTo>
                    <a:pt x="469" y="1477"/>
                    <a:pt x="344" y="1024"/>
                    <a:pt x="235" y="586"/>
                  </a:cubicBezTo>
                  <a:cubicBezTo>
                    <a:pt x="196" y="422"/>
                    <a:pt x="157" y="266"/>
                    <a:pt x="118" y="94"/>
                  </a:cubicBezTo>
                  <a:cubicBezTo>
                    <a:pt x="79" y="55"/>
                    <a:pt x="40" y="3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44"/>
            <p:cNvSpPr/>
            <p:nvPr/>
          </p:nvSpPr>
          <p:spPr>
            <a:xfrm>
              <a:off x="1994410" y="1349741"/>
              <a:ext cx="46557" cy="143869"/>
            </a:xfrm>
            <a:custGeom>
              <a:avLst/>
              <a:gdLst/>
              <a:ahLst/>
              <a:cxnLst/>
              <a:rect l="l" t="t" r="r" b="b"/>
              <a:pathLst>
                <a:path w="1275" h="3940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26"/>
                    <a:pt x="40" y="188"/>
                  </a:cubicBezTo>
                  <a:cubicBezTo>
                    <a:pt x="126" y="618"/>
                    <a:pt x="243" y="1056"/>
                    <a:pt x="368" y="1485"/>
                  </a:cubicBezTo>
                  <a:cubicBezTo>
                    <a:pt x="595" y="2236"/>
                    <a:pt x="790" y="3001"/>
                    <a:pt x="1103" y="3713"/>
                  </a:cubicBezTo>
                  <a:cubicBezTo>
                    <a:pt x="1118" y="3759"/>
                    <a:pt x="1142" y="3814"/>
                    <a:pt x="1157" y="3853"/>
                  </a:cubicBezTo>
                  <a:lnTo>
                    <a:pt x="1275" y="3939"/>
                  </a:lnTo>
                  <a:cubicBezTo>
                    <a:pt x="1095" y="3541"/>
                    <a:pt x="939" y="3119"/>
                    <a:pt x="806" y="2689"/>
                  </a:cubicBezTo>
                  <a:cubicBezTo>
                    <a:pt x="689" y="2329"/>
                    <a:pt x="587" y="1954"/>
                    <a:pt x="478" y="1587"/>
                  </a:cubicBezTo>
                  <a:cubicBezTo>
                    <a:pt x="353" y="1165"/>
                    <a:pt x="235" y="751"/>
                    <a:pt x="134" y="321"/>
                  </a:cubicBezTo>
                  <a:cubicBezTo>
                    <a:pt x="110" y="259"/>
                    <a:pt x="95" y="188"/>
                    <a:pt x="87" y="1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44"/>
            <p:cNvSpPr/>
            <p:nvPr/>
          </p:nvSpPr>
          <p:spPr>
            <a:xfrm>
              <a:off x="2017524" y="1370591"/>
              <a:ext cx="25232" cy="122289"/>
            </a:xfrm>
            <a:custGeom>
              <a:avLst/>
              <a:gdLst/>
              <a:ahLst/>
              <a:cxnLst/>
              <a:rect l="l" t="t" r="r" b="b"/>
              <a:pathLst>
                <a:path w="691" h="3349" extrusionOk="0">
                  <a:moveTo>
                    <a:pt x="1" y="0"/>
                  </a:moveTo>
                  <a:lnTo>
                    <a:pt x="1" y="0"/>
                  </a:lnTo>
                  <a:cubicBezTo>
                    <a:pt x="79" y="797"/>
                    <a:pt x="165" y="1610"/>
                    <a:pt x="352" y="2391"/>
                  </a:cubicBezTo>
                  <a:cubicBezTo>
                    <a:pt x="431" y="2712"/>
                    <a:pt x="524" y="3032"/>
                    <a:pt x="657" y="3337"/>
                  </a:cubicBezTo>
                  <a:cubicBezTo>
                    <a:pt x="660" y="3346"/>
                    <a:pt x="666" y="3349"/>
                    <a:pt x="672" y="3349"/>
                  </a:cubicBezTo>
                  <a:cubicBezTo>
                    <a:pt x="682" y="3349"/>
                    <a:pt x="691" y="3339"/>
                    <a:pt x="681" y="3329"/>
                  </a:cubicBezTo>
                  <a:cubicBezTo>
                    <a:pt x="462" y="2774"/>
                    <a:pt x="352" y="2188"/>
                    <a:pt x="274" y="1602"/>
                  </a:cubicBezTo>
                  <a:cubicBezTo>
                    <a:pt x="196" y="1094"/>
                    <a:pt x="126" y="571"/>
                    <a:pt x="71" y="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44"/>
            <p:cNvSpPr/>
            <p:nvPr/>
          </p:nvSpPr>
          <p:spPr>
            <a:xfrm>
              <a:off x="2080329" y="1375995"/>
              <a:ext cx="42832" cy="127583"/>
            </a:xfrm>
            <a:custGeom>
              <a:avLst/>
              <a:gdLst/>
              <a:ahLst/>
              <a:cxnLst/>
              <a:rect l="l" t="t" r="r" b="b"/>
              <a:pathLst>
                <a:path w="1173" h="3494" extrusionOk="0">
                  <a:moveTo>
                    <a:pt x="1110" y="1"/>
                  </a:moveTo>
                  <a:cubicBezTo>
                    <a:pt x="1094" y="407"/>
                    <a:pt x="1047" y="806"/>
                    <a:pt x="977" y="1196"/>
                  </a:cubicBezTo>
                  <a:cubicBezTo>
                    <a:pt x="906" y="1579"/>
                    <a:pt x="836" y="1970"/>
                    <a:pt x="680" y="2322"/>
                  </a:cubicBezTo>
                  <a:cubicBezTo>
                    <a:pt x="555" y="2611"/>
                    <a:pt x="359" y="2876"/>
                    <a:pt x="195" y="3158"/>
                  </a:cubicBezTo>
                  <a:cubicBezTo>
                    <a:pt x="133" y="3267"/>
                    <a:pt x="70" y="3384"/>
                    <a:pt x="0" y="3494"/>
                  </a:cubicBezTo>
                  <a:cubicBezTo>
                    <a:pt x="31" y="3478"/>
                    <a:pt x="70" y="3470"/>
                    <a:pt x="94" y="3462"/>
                  </a:cubicBezTo>
                  <a:lnTo>
                    <a:pt x="156" y="3345"/>
                  </a:lnTo>
                  <a:cubicBezTo>
                    <a:pt x="227" y="3220"/>
                    <a:pt x="281" y="3080"/>
                    <a:pt x="359" y="2962"/>
                  </a:cubicBezTo>
                  <a:cubicBezTo>
                    <a:pt x="461" y="2798"/>
                    <a:pt x="563" y="2650"/>
                    <a:pt x="656" y="2486"/>
                  </a:cubicBezTo>
                  <a:cubicBezTo>
                    <a:pt x="836" y="2134"/>
                    <a:pt x="930" y="1767"/>
                    <a:pt x="992" y="1376"/>
                  </a:cubicBezTo>
                  <a:cubicBezTo>
                    <a:pt x="1071" y="962"/>
                    <a:pt x="1141" y="540"/>
                    <a:pt x="1172" y="126"/>
                  </a:cubicBezTo>
                  <a:lnTo>
                    <a:pt x="1172" y="87"/>
                  </a:lnTo>
                  <a:cubicBezTo>
                    <a:pt x="1149" y="48"/>
                    <a:pt x="1133" y="16"/>
                    <a:pt x="111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44"/>
            <p:cNvSpPr/>
            <p:nvPr/>
          </p:nvSpPr>
          <p:spPr>
            <a:xfrm>
              <a:off x="2100559" y="1350873"/>
              <a:ext cx="34580" cy="144709"/>
            </a:xfrm>
            <a:custGeom>
              <a:avLst/>
              <a:gdLst/>
              <a:ahLst/>
              <a:cxnLst/>
              <a:rect l="l" t="t" r="r" b="b"/>
              <a:pathLst>
                <a:path w="947" h="3963" extrusionOk="0">
                  <a:moveTo>
                    <a:pt x="946" y="1"/>
                  </a:moveTo>
                  <a:cubicBezTo>
                    <a:pt x="939" y="32"/>
                    <a:pt x="923" y="56"/>
                    <a:pt x="899" y="87"/>
                  </a:cubicBezTo>
                  <a:cubicBezTo>
                    <a:pt x="884" y="259"/>
                    <a:pt x="884" y="439"/>
                    <a:pt x="884" y="611"/>
                  </a:cubicBezTo>
                  <a:cubicBezTo>
                    <a:pt x="884" y="1032"/>
                    <a:pt x="860" y="1439"/>
                    <a:pt x="774" y="1845"/>
                  </a:cubicBezTo>
                  <a:cubicBezTo>
                    <a:pt x="610" y="2588"/>
                    <a:pt x="313" y="3283"/>
                    <a:pt x="1" y="3963"/>
                  </a:cubicBezTo>
                  <a:cubicBezTo>
                    <a:pt x="32" y="3955"/>
                    <a:pt x="48" y="3939"/>
                    <a:pt x="79" y="3924"/>
                  </a:cubicBezTo>
                  <a:cubicBezTo>
                    <a:pt x="188" y="3705"/>
                    <a:pt x="282" y="3471"/>
                    <a:pt x="384" y="3244"/>
                  </a:cubicBezTo>
                  <a:cubicBezTo>
                    <a:pt x="548" y="2861"/>
                    <a:pt x="673" y="2470"/>
                    <a:pt x="774" y="2056"/>
                  </a:cubicBezTo>
                  <a:cubicBezTo>
                    <a:pt x="860" y="1665"/>
                    <a:pt x="907" y="1275"/>
                    <a:pt x="923" y="868"/>
                  </a:cubicBezTo>
                  <a:cubicBezTo>
                    <a:pt x="931" y="587"/>
                    <a:pt x="923" y="290"/>
                    <a:pt x="94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44"/>
            <p:cNvSpPr/>
            <p:nvPr/>
          </p:nvSpPr>
          <p:spPr>
            <a:xfrm>
              <a:off x="2115712" y="1332360"/>
              <a:ext cx="34543" cy="154385"/>
            </a:xfrm>
            <a:custGeom>
              <a:avLst/>
              <a:gdLst/>
              <a:ahLst/>
              <a:cxnLst/>
              <a:rect l="l" t="t" r="r" b="b"/>
              <a:pathLst>
                <a:path w="946" h="4228" extrusionOk="0">
                  <a:moveTo>
                    <a:pt x="946" y="0"/>
                  </a:moveTo>
                  <a:lnTo>
                    <a:pt x="946" y="0"/>
                  </a:lnTo>
                  <a:cubicBezTo>
                    <a:pt x="922" y="16"/>
                    <a:pt x="906" y="39"/>
                    <a:pt x="883" y="47"/>
                  </a:cubicBezTo>
                  <a:cubicBezTo>
                    <a:pt x="789" y="664"/>
                    <a:pt x="844" y="1305"/>
                    <a:pt x="766" y="1922"/>
                  </a:cubicBezTo>
                  <a:cubicBezTo>
                    <a:pt x="664" y="2727"/>
                    <a:pt x="367" y="3485"/>
                    <a:pt x="8" y="4212"/>
                  </a:cubicBezTo>
                  <a:lnTo>
                    <a:pt x="0" y="4228"/>
                  </a:lnTo>
                  <a:cubicBezTo>
                    <a:pt x="23" y="4212"/>
                    <a:pt x="55" y="4189"/>
                    <a:pt x="86" y="4157"/>
                  </a:cubicBezTo>
                  <a:cubicBezTo>
                    <a:pt x="219" y="3876"/>
                    <a:pt x="359" y="3595"/>
                    <a:pt x="469" y="3298"/>
                  </a:cubicBezTo>
                  <a:cubicBezTo>
                    <a:pt x="610" y="2930"/>
                    <a:pt x="719" y="2540"/>
                    <a:pt x="789" y="2149"/>
                  </a:cubicBezTo>
                  <a:cubicBezTo>
                    <a:pt x="860" y="1758"/>
                    <a:pt x="867" y="1360"/>
                    <a:pt x="875" y="953"/>
                  </a:cubicBezTo>
                  <a:cubicBezTo>
                    <a:pt x="875" y="641"/>
                    <a:pt x="899" y="313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44"/>
            <p:cNvSpPr/>
            <p:nvPr/>
          </p:nvSpPr>
          <p:spPr>
            <a:xfrm>
              <a:off x="1976737" y="1500694"/>
              <a:ext cx="32571" cy="114730"/>
            </a:xfrm>
            <a:custGeom>
              <a:avLst/>
              <a:gdLst/>
              <a:ahLst/>
              <a:cxnLst/>
              <a:rect l="l" t="t" r="r" b="b"/>
              <a:pathLst>
                <a:path w="892" h="3142" extrusionOk="0">
                  <a:moveTo>
                    <a:pt x="0" y="1"/>
                  </a:moveTo>
                  <a:cubicBezTo>
                    <a:pt x="0" y="32"/>
                    <a:pt x="0" y="71"/>
                    <a:pt x="16" y="94"/>
                  </a:cubicBezTo>
                  <a:cubicBezTo>
                    <a:pt x="180" y="329"/>
                    <a:pt x="305" y="618"/>
                    <a:pt x="415" y="876"/>
                  </a:cubicBezTo>
                  <a:cubicBezTo>
                    <a:pt x="618" y="1407"/>
                    <a:pt x="743" y="1962"/>
                    <a:pt x="813" y="2532"/>
                  </a:cubicBezTo>
                  <a:cubicBezTo>
                    <a:pt x="837" y="2736"/>
                    <a:pt x="844" y="2939"/>
                    <a:pt x="852" y="3142"/>
                  </a:cubicBezTo>
                  <a:cubicBezTo>
                    <a:pt x="876" y="3126"/>
                    <a:pt x="883" y="3103"/>
                    <a:pt x="891" y="3087"/>
                  </a:cubicBezTo>
                  <a:cubicBezTo>
                    <a:pt x="883" y="2626"/>
                    <a:pt x="837" y="2181"/>
                    <a:pt x="735" y="1751"/>
                  </a:cubicBezTo>
                  <a:cubicBezTo>
                    <a:pt x="626" y="1243"/>
                    <a:pt x="454" y="704"/>
                    <a:pt x="180" y="251"/>
                  </a:cubicBezTo>
                  <a:cubicBezTo>
                    <a:pt x="133" y="165"/>
                    <a:pt x="71" y="7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44"/>
            <p:cNvSpPr/>
            <p:nvPr/>
          </p:nvSpPr>
          <p:spPr>
            <a:xfrm>
              <a:off x="1975313" y="1475572"/>
              <a:ext cx="42832" cy="121303"/>
            </a:xfrm>
            <a:custGeom>
              <a:avLst/>
              <a:gdLst/>
              <a:ahLst/>
              <a:cxnLst/>
              <a:rect l="l" t="t" r="r" b="b"/>
              <a:pathLst>
                <a:path w="1173" h="3322" extrusionOk="0">
                  <a:moveTo>
                    <a:pt x="0" y="1"/>
                  </a:moveTo>
                  <a:lnTo>
                    <a:pt x="0" y="110"/>
                  </a:lnTo>
                  <a:cubicBezTo>
                    <a:pt x="649" y="1017"/>
                    <a:pt x="993" y="2095"/>
                    <a:pt x="1126" y="3197"/>
                  </a:cubicBezTo>
                  <a:cubicBezTo>
                    <a:pt x="1126" y="3236"/>
                    <a:pt x="1133" y="3283"/>
                    <a:pt x="1133" y="3322"/>
                  </a:cubicBezTo>
                  <a:cubicBezTo>
                    <a:pt x="1149" y="3283"/>
                    <a:pt x="1165" y="3236"/>
                    <a:pt x="1172" y="3197"/>
                  </a:cubicBezTo>
                  <a:cubicBezTo>
                    <a:pt x="1079" y="2267"/>
                    <a:pt x="805" y="1361"/>
                    <a:pt x="352" y="540"/>
                  </a:cubicBezTo>
                  <a:cubicBezTo>
                    <a:pt x="250" y="353"/>
                    <a:pt x="133" y="18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44"/>
            <p:cNvSpPr/>
            <p:nvPr/>
          </p:nvSpPr>
          <p:spPr>
            <a:xfrm>
              <a:off x="1975861" y="1459615"/>
              <a:ext cx="47433" cy="104177"/>
            </a:xfrm>
            <a:custGeom>
              <a:avLst/>
              <a:gdLst/>
              <a:ahLst/>
              <a:cxnLst/>
              <a:rect l="l" t="t" r="r" b="b"/>
              <a:pathLst>
                <a:path w="1299" h="2853" extrusionOk="0">
                  <a:moveTo>
                    <a:pt x="9" y="0"/>
                  </a:moveTo>
                  <a:cubicBezTo>
                    <a:pt x="9" y="32"/>
                    <a:pt x="1" y="71"/>
                    <a:pt x="1" y="102"/>
                  </a:cubicBezTo>
                  <a:cubicBezTo>
                    <a:pt x="454" y="790"/>
                    <a:pt x="923" y="1485"/>
                    <a:pt x="1173" y="2290"/>
                  </a:cubicBezTo>
                  <a:cubicBezTo>
                    <a:pt x="1228" y="2470"/>
                    <a:pt x="1267" y="2657"/>
                    <a:pt x="1290" y="2853"/>
                  </a:cubicBezTo>
                  <a:cubicBezTo>
                    <a:pt x="1298" y="2696"/>
                    <a:pt x="1290" y="2540"/>
                    <a:pt x="1275" y="2376"/>
                  </a:cubicBezTo>
                  <a:cubicBezTo>
                    <a:pt x="1220" y="2141"/>
                    <a:pt x="1134" y="1915"/>
                    <a:pt x="1032" y="1688"/>
                  </a:cubicBezTo>
                  <a:cubicBezTo>
                    <a:pt x="806" y="1211"/>
                    <a:pt x="525" y="774"/>
                    <a:pt x="228" y="336"/>
                  </a:cubicBezTo>
                  <a:cubicBezTo>
                    <a:pt x="157" y="227"/>
                    <a:pt x="87" y="110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44"/>
            <p:cNvSpPr/>
            <p:nvPr/>
          </p:nvSpPr>
          <p:spPr>
            <a:xfrm>
              <a:off x="1864600" y="1544074"/>
              <a:ext cx="27131" cy="45096"/>
            </a:xfrm>
            <a:custGeom>
              <a:avLst/>
              <a:gdLst/>
              <a:ahLst/>
              <a:cxnLst/>
              <a:rect l="l" t="t" r="r" b="b"/>
              <a:pathLst>
                <a:path w="743" h="1235" extrusionOk="0">
                  <a:moveTo>
                    <a:pt x="0" y="0"/>
                  </a:moveTo>
                  <a:cubicBezTo>
                    <a:pt x="133" y="375"/>
                    <a:pt x="313" y="727"/>
                    <a:pt x="524" y="1047"/>
                  </a:cubicBezTo>
                  <a:cubicBezTo>
                    <a:pt x="594" y="1118"/>
                    <a:pt x="672" y="1172"/>
                    <a:pt x="743" y="1235"/>
                  </a:cubicBezTo>
                  <a:cubicBezTo>
                    <a:pt x="555" y="977"/>
                    <a:pt x="391" y="719"/>
                    <a:pt x="258" y="446"/>
                  </a:cubicBezTo>
                  <a:cubicBezTo>
                    <a:pt x="196" y="305"/>
                    <a:pt x="125" y="172"/>
                    <a:pt x="78" y="24"/>
                  </a:cubicBezTo>
                  <a:cubicBezTo>
                    <a:pt x="47" y="16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44"/>
            <p:cNvSpPr/>
            <p:nvPr/>
          </p:nvSpPr>
          <p:spPr>
            <a:xfrm>
              <a:off x="1881726" y="1549478"/>
              <a:ext cx="61929" cy="68539"/>
            </a:xfrm>
            <a:custGeom>
              <a:avLst/>
              <a:gdLst/>
              <a:ahLst/>
              <a:cxnLst/>
              <a:rect l="l" t="t" r="r" b="b"/>
              <a:pathLst>
                <a:path w="1696" h="1877" extrusionOk="0">
                  <a:moveTo>
                    <a:pt x="0" y="1"/>
                  </a:moveTo>
                  <a:lnTo>
                    <a:pt x="0" y="1"/>
                  </a:lnTo>
                  <a:cubicBezTo>
                    <a:pt x="156" y="298"/>
                    <a:pt x="360" y="579"/>
                    <a:pt x="563" y="853"/>
                  </a:cubicBezTo>
                  <a:cubicBezTo>
                    <a:pt x="750" y="1095"/>
                    <a:pt x="946" y="1329"/>
                    <a:pt x="1180" y="1548"/>
                  </a:cubicBezTo>
                  <a:cubicBezTo>
                    <a:pt x="1290" y="1634"/>
                    <a:pt x="1383" y="1720"/>
                    <a:pt x="1493" y="1798"/>
                  </a:cubicBezTo>
                  <a:cubicBezTo>
                    <a:pt x="1563" y="1829"/>
                    <a:pt x="1626" y="1845"/>
                    <a:pt x="1696" y="1876"/>
                  </a:cubicBezTo>
                  <a:cubicBezTo>
                    <a:pt x="1571" y="1782"/>
                    <a:pt x="1446" y="1681"/>
                    <a:pt x="1313" y="1595"/>
                  </a:cubicBezTo>
                  <a:cubicBezTo>
                    <a:pt x="1079" y="1392"/>
                    <a:pt x="875" y="1165"/>
                    <a:pt x="688" y="915"/>
                  </a:cubicBezTo>
                  <a:cubicBezTo>
                    <a:pt x="492" y="665"/>
                    <a:pt x="313" y="415"/>
                    <a:pt x="141" y="134"/>
                  </a:cubicBezTo>
                  <a:cubicBezTo>
                    <a:pt x="125" y="110"/>
                    <a:pt x="102" y="71"/>
                    <a:pt x="86" y="40"/>
                  </a:cubicBezTo>
                  <a:cubicBezTo>
                    <a:pt x="55" y="24"/>
                    <a:pt x="24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44"/>
            <p:cNvSpPr/>
            <p:nvPr/>
          </p:nvSpPr>
          <p:spPr>
            <a:xfrm>
              <a:off x="1897390" y="1548346"/>
              <a:ext cx="89352" cy="77923"/>
            </a:xfrm>
            <a:custGeom>
              <a:avLst/>
              <a:gdLst/>
              <a:ahLst/>
              <a:cxnLst/>
              <a:rect l="l" t="t" r="r" b="b"/>
              <a:pathLst>
                <a:path w="2447" h="2134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10"/>
                    <a:pt x="32" y="165"/>
                  </a:cubicBezTo>
                  <a:cubicBezTo>
                    <a:pt x="532" y="915"/>
                    <a:pt x="1251" y="1509"/>
                    <a:pt x="2009" y="1954"/>
                  </a:cubicBezTo>
                  <a:cubicBezTo>
                    <a:pt x="2111" y="2017"/>
                    <a:pt x="2205" y="2064"/>
                    <a:pt x="2306" y="2118"/>
                  </a:cubicBezTo>
                  <a:cubicBezTo>
                    <a:pt x="2353" y="2118"/>
                    <a:pt x="2400" y="2134"/>
                    <a:pt x="2447" y="2134"/>
                  </a:cubicBezTo>
                  <a:cubicBezTo>
                    <a:pt x="1540" y="1618"/>
                    <a:pt x="689" y="954"/>
                    <a:pt x="87" y="79"/>
                  </a:cubicBezTo>
                  <a:cubicBezTo>
                    <a:pt x="71" y="63"/>
                    <a:pt x="56" y="40"/>
                    <a:pt x="48" y="24"/>
                  </a:cubicBezTo>
                  <a:cubicBezTo>
                    <a:pt x="24" y="16"/>
                    <a:pt x="17" y="1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44"/>
            <p:cNvSpPr/>
            <p:nvPr/>
          </p:nvSpPr>
          <p:spPr>
            <a:xfrm>
              <a:off x="2075181" y="1554627"/>
              <a:ext cx="35127" cy="114730"/>
            </a:xfrm>
            <a:custGeom>
              <a:avLst/>
              <a:gdLst/>
              <a:ahLst/>
              <a:cxnLst/>
              <a:rect l="l" t="t" r="r" b="b"/>
              <a:pathLst>
                <a:path w="962" h="3142" extrusionOk="0">
                  <a:moveTo>
                    <a:pt x="930" y="0"/>
                  </a:moveTo>
                  <a:cubicBezTo>
                    <a:pt x="852" y="118"/>
                    <a:pt x="782" y="243"/>
                    <a:pt x="727" y="368"/>
                  </a:cubicBezTo>
                  <a:cubicBezTo>
                    <a:pt x="602" y="649"/>
                    <a:pt x="485" y="946"/>
                    <a:pt x="391" y="1235"/>
                  </a:cubicBezTo>
                  <a:cubicBezTo>
                    <a:pt x="219" y="1782"/>
                    <a:pt x="94" y="2360"/>
                    <a:pt x="0" y="2939"/>
                  </a:cubicBezTo>
                  <a:cubicBezTo>
                    <a:pt x="16" y="3009"/>
                    <a:pt x="24" y="3071"/>
                    <a:pt x="39" y="3142"/>
                  </a:cubicBezTo>
                  <a:cubicBezTo>
                    <a:pt x="94" y="2861"/>
                    <a:pt x="149" y="2579"/>
                    <a:pt x="219" y="2290"/>
                  </a:cubicBezTo>
                  <a:cubicBezTo>
                    <a:pt x="368" y="1681"/>
                    <a:pt x="540" y="1071"/>
                    <a:pt x="813" y="493"/>
                  </a:cubicBezTo>
                  <a:cubicBezTo>
                    <a:pt x="860" y="399"/>
                    <a:pt x="915" y="313"/>
                    <a:pt x="962" y="219"/>
                  </a:cubicBezTo>
                  <a:cubicBezTo>
                    <a:pt x="954" y="141"/>
                    <a:pt x="930" y="63"/>
                    <a:pt x="93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44"/>
            <p:cNvSpPr/>
            <p:nvPr/>
          </p:nvSpPr>
          <p:spPr>
            <a:xfrm>
              <a:off x="2082886" y="1578325"/>
              <a:ext cx="28847" cy="109289"/>
            </a:xfrm>
            <a:custGeom>
              <a:avLst/>
              <a:gdLst/>
              <a:ahLst/>
              <a:cxnLst/>
              <a:rect l="l" t="t" r="r" b="b"/>
              <a:pathLst>
                <a:path w="790" h="2993" extrusionOk="0">
                  <a:moveTo>
                    <a:pt x="790" y="0"/>
                  </a:moveTo>
                  <a:cubicBezTo>
                    <a:pt x="625" y="297"/>
                    <a:pt x="469" y="602"/>
                    <a:pt x="352" y="930"/>
                  </a:cubicBezTo>
                  <a:cubicBezTo>
                    <a:pt x="235" y="1250"/>
                    <a:pt x="164" y="1594"/>
                    <a:pt x="102" y="1922"/>
                  </a:cubicBezTo>
                  <a:cubicBezTo>
                    <a:pt x="55" y="2235"/>
                    <a:pt x="39" y="2563"/>
                    <a:pt x="0" y="2884"/>
                  </a:cubicBezTo>
                  <a:lnTo>
                    <a:pt x="0" y="2923"/>
                  </a:lnTo>
                  <a:cubicBezTo>
                    <a:pt x="8" y="2938"/>
                    <a:pt x="24" y="2970"/>
                    <a:pt x="39" y="2993"/>
                  </a:cubicBezTo>
                  <a:cubicBezTo>
                    <a:pt x="47" y="2977"/>
                    <a:pt x="47" y="2962"/>
                    <a:pt x="47" y="2954"/>
                  </a:cubicBezTo>
                  <a:cubicBezTo>
                    <a:pt x="94" y="2641"/>
                    <a:pt x="125" y="2329"/>
                    <a:pt x="172" y="2024"/>
                  </a:cubicBezTo>
                  <a:cubicBezTo>
                    <a:pt x="227" y="1688"/>
                    <a:pt x="297" y="1368"/>
                    <a:pt x="399" y="1047"/>
                  </a:cubicBezTo>
                  <a:cubicBezTo>
                    <a:pt x="485" y="742"/>
                    <a:pt x="618" y="461"/>
                    <a:pt x="766" y="180"/>
                  </a:cubicBezTo>
                  <a:cubicBezTo>
                    <a:pt x="782" y="172"/>
                    <a:pt x="782" y="149"/>
                    <a:pt x="790" y="14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44"/>
            <p:cNvSpPr/>
            <p:nvPr/>
          </p:nvSpPr>
          <p:spPr>
            <a:xfrm>
              <a:off x="2089166" y="1588002"/>
              <a:ext cx="28263" cy="108194"/>
            </a:xfrm>
            <a:custGeom>
              <a:avLst/>
              <a:gdLst/>
              <a:ahLst/>
              <a:cxnLst/>
              <a:rect l="l" t="t" r="r" b="b"/>
              <a:pathLst>
                <a:path w="774" h="2963" extrusionOk="0">
                  <a:moveTo>
                    <a:pt x="750" y="1"/>
                  </a:moveTo>
                  <a:cubicBezTo>
                    <a:pt x="633" y="196"/>
                    <a:pt x="547" y="399"/>
                    <a:pt x="461" y="610"/>
                  </a:cubicBezTo>
                  <a:cubicBezTo>
                    <a:pt x="235" y="1126"/>
                    <a:pt x="110" y="1673"/>
                    <a:pt x="39" y="2228"/>
                  </a:cubicBezTo>
                  <a:cubicBezTo>
                    <a:pt x="8" y="2454"/>
                    <a:pt x="0" y="2681"/>
                    <a:pt x="0" y="2900"/>
                  </a:cubicBezTo>
                  <a:cubicBezTo>
                    <a:pt x="8" y="2923"/>
                    <a:pt x="32" y="2939"/>
                    <a:pt x="47" y="2962"/>
                  </a:cubicBezTo>
                  <a:cubicBezTo>
                    <a:pt x="78" y="2001"/>
                    <a:pt x="321" y="1056"/>
                    <a:pt x="774" y="204"/>
                  </a:cubicBezTo>
                  <a:cubicBezTo>
                    <a:pt x="774" y="141"/>
                    <a:pt x="766" y="79"/>
                    <a:pt x="75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44"/>
            <p:cNvSpPr/>
            <p:nvPr/>
          </p:nvSpPr>
          <p:spPr>
            <a:xfrm>
              <a:off x="2120824" y="1640803"/>
              <a:ext cx="72227" cy="71350"/>
            </a:xfrm>
            <a:custGeom>
              <a:avLst/>
              <a:gdLst/>
              <a:ahLst/>
              <a:cxnLst/>
              <a:rect l="l" t="t" r="r" b="b"/>
              <a:pathLst>
                <a:path w="1978" h="1954" extrusionOk="0">
                  <a:moveTo>
                    <a:pt x="1978" y="0"/>
                  </a:moveTo>
                  <a:cubicBezTo>
                    <a:pt x="1931" y="32"/>
                    <a:pt x="1868" y="63"/>
                    <a:pt x="1821" y="86"/>
                  </a:cubicBezTo>
                  <a:cubicBezTo>
                    <a:pt x="1735" y="235"/>
                    <a:pt x="1642" y="375"/>
                    <a:pt x="1548" y="508"/>
                  </a:cubicBezTo>
                  <a:cubicBezTo>
                    <a:pt x="1321" y="829"/>
                    <a:pt x="1048" y="1118"/>
                    <a:pt x="759" y="1368"/>
                  </a:cubicBezTo>
                  <a:cubicBezTo>
                    <a:pt x="524" y="1571"/>
                    <a:pt x="266" y="1759"/>
                    <a:pt x="1" y="1938"/>
                  </a:cubicBezTo>
                  <a:cubicBezTo>
                    <a:pt x="40" y="1946"/>
                    <a:pt x="79" y="1954"/>
                    <a:pt x="118" y="1954"/>
                  </a:cubicBezTo>
                  <a:cubicBezTo>
                    <a:pt x="657" y="1595"/>
                    <a:pt x="1157" y="1173"/>
                    <a:pt x="1556" y="665"/>
                  </a:cubicBezTo>
                  <a:cubicBezTo>
                    <a:pt x="1720" y="461"/>
                    <a:pt x="1860" y="235"/>
                    <a:pt x="197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44"/>
            <p:cNvSpPr/>
            <p:nvPr/>
          </p:nvSpPr>
          <p:spPr>
            <a:xfrm>
              <a:off x="2135102" y="1644783"/>
              <a:ext cx="69378" cy="68247"/>
            </a:xfrm>
            <a:custGeom>
              <a:avLst/>
              <a:gdLst/>
              <a:ahLst/>
              <a:cxnLst/>
              <a:rect l="l" t="t" r="r" b="b"/>
              <a:pathLst>
                <a:path w="1900" h="1869" extrusionOk="0">
                  <a:moveTo>
                    <a:pt x="1899" y="1"/>
                  </a:moveTo>
                  <a:lnTo>
                    <a:pt x="1899" y="1"/>
                  </a:lnTo>
                  <a:cubicBezTo>
                    <a:pt x="1868" y="9"/>
                    <a:pt x="1829" y="16"/>
                    <a:pt x="1798" y="40"/>
                  </a:cubicBezTo>
                  <a:cubicBezTo>
                    <a:pt x="1665" y="306"/>
                    <a:pt x="1501" y="556"/>
                    <a:pt x="1305" y="782"/>
                  </a:cubicBezTo>
                  <a:cubicBezTo>
                    <a:pt x="930" y="1204"/>
                    <a:pt x="485" y="1571"/>
                    <a:pt x="0" y="1868"/>
                  </a:cubicBezTo>
                  <a:cubicBezTo>
                    <a:pt x="55" y="1868"/>
                    <a:pt x="94" y="1853"/>
                    <a:pt x="141" y="1853"/>
                  </a:cubicBezTo>
                  <a:cubicBezTo>
                    <a:pt x="297" y="1751"/>
                    <a:pt x="454" y="1642"/>
                    <a:pt x="602" y="1525"/>
                  </a:cubicBezTo>
                  <a:cubicBezTo>
                    <a:pt x="837" y="1337"/>
                    <a:pt x="1055" y="1134"/>
                    <a:pt x="1266" y="915"/>
                  </a:cubicBezTo>
                  <a:cubicBezTo>
                    <a:pt x="1462" y="696"/>
                    <a:pt x="1634" y="446"/>
                    <a:pt x="1782" y="196"/>
                  </a:cubicBezTo>
                  <a:cubicBezTo>
                    <a:pt x="1821" y="126"/>
                    <a:pt x="1860" y="71"/>
                    <a:pt x="189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44"/>
            <p:cNvSpPr/>
            <p:nvPr/>
          </p:nvSpPr>
          <p:spPr>
            <a:xfrm>
              <a:off x="1895419" y="1465603"/>
              <a:ext cx="113890" cy="169795"/>
            </a:xfrm>
            <a:custGeom>
              <a:avLst/>
              <a:gdLst/>
              <a:ahLst/>
              <a:cxnLst/>
              <a:rect l="l" t="t" r="r" b="b"/>
              <a:pathLst>
                <a:path w="3119" h="4650" extrusionOk="0">
                  <a:moveTo>
                    <a:pt x="0" y="0"/>
                  </a:moveTo>
                  <a:lnTo>
                    <a:pt x="0" y="0"/>
                  </a:lnTo>
                  <a:cubicBezTo>
                    <a:pt x="16" y="125"/>
                    <a:pt x="39" y="258"/>
                    <a:pt x="63" y="383"/>
                  </a:cubicBezTo>
                  <a:cubicBezTo>
                    <a:pt x="78" y="461"/>
                    <a:pt x="94" y="540"/>
                    <a:pt x="110" y="618"/>
                  </a:cubicBezTo>
                  <a:cubicBezTo>
                    <a:pt x="227" y="1165"/>
                    <a:pt x="422" y="1688"/>
                    <a:pt x="680" y="2188"/>
                  </a:cubicBezTo>
                  <a:lnTo>
                    <a:pt x="657" y="2188"/>
                  </a:lnTo>
                  <a:cubicBezTo>
                    <a:pt x="625" y="2188"/>
                    <a:pt x="602" y="2204"/>
                    <a:pt x="571" y="2204"/>
                  </a:cubicBezTo>
                  <a:cubicBezTo>
                    <a:pt x="539" y="2204"/>
                    <a:pt x="524" y="2212"/>
                    <a:pt x="500" y="2212"/>
                  </a:cubicBezTo>
                  <a:cubicBezTo>
                    <a:pt x="696" y="2767"/>
                    <a:pt x="1032" y="3267"/>
                    <a:pt x="1438" y="3673"/>
                  </a:cubicBezTo>
                  <a:cubicBezTo>
                    <a:pt x="1524" y="3767"/>
                    <a:pt x="1626" y="3853"/>
                    <a:pt x="1719" y="3931"/>
                  </a:cubicBezTo>
                  <a:cubicBezTo>
                    <a:pt x="1930" y="4103"/>
                    <a:pt x="2149" y="4251"/>
                    <a:pt x="2384" y="4376"/>
                  </a:cubicBezTo>
                  <a:cubicBezTo>
                    <a:pt x="2462" y="4431"/>
                    <a:pt x="2556" y="4470"/>
                    <a:pt x="2642" y="4509"/>
                  </a:cubicBezTo>
                  <a:cubicBezTo>
                    <a:pt x="2759" y="4564"/>
                    <a:pt x="2884" y="4611"/>
                    <a:pt x="3009" y="4650"/>
                  </a:cubicBezTo>
                  <a:lnTo>
                    <a:pt x="3024" y="4650"/>
                  </a:lnTo>
                  <a:cubicBezTo>
                    <a:pt x="3040" y="4595"/>
                    <a:pt x="3048" y="4548"/>
                    <a:pt x="3064" y="4494"/>
                  </a:cubicBezTo>
                  <a:cubicBezTo>
                    <a:pt x="3079" y="4376"/>
                    <a:pt x="3103" y="4259"/>
                    <a:pt x="3110" y="4142"/>
                  </a:cubicBezTo>
                  <a:cubicBezTo>
                    <a:pt x="3118" y="4079"/>
                    <a:pt x="3118" y="4017"/>
                    <a:pt x="3118" y="3947"/>
                  </a:cubicBezTo>
                  <a:cubicBezTo>
                    <a:pt x="3118" y="3806"/>
                    <a:pt x="3110" y="3657"/>
                    <a:pt x="3103" y="3517"/>
                  </a:cubicBezTo>
                  <a:cubicBezTo>
                    <a:pt x="3079" y="3392"/>
                    <a:pt x="3064" y="3259"/>
                    <a:pt x="3024" y="3126"/>
                  </a:cubicBezTo>
                  <a:cubicBezTo>
                    <a:pt x="2845" y="2478"/>
                    <a:pt x="2477" y="1852"/>
                    <a:pt x="1985" y="1329"/>
                  </a:cubicBezTo>
                  <a:cubicBezTo>
                    <a:pt x="1977" y="1384"/>
                    <a:pt x="1977" y="1430"/>
                    <a:pt x="1970" y="1477"/>
                  </a:cubicBezTo>
                  <a:cubicBezTo>
                    <a:pt x="1970" y="1509"/>
                    <a:pt x="1954" y="1524"/>
                    <a:pt x="1954" y="1548"/>
                  </a:cubicBezTo>
                  <a:cubicBezTo>
                    <a:pt x="1759" y="1227"/>
                    <a:pt x="1516" y="930"/>
                    <a:pt x="1227" y="688"/>
                  </a:cubicBezTo>
                  <a:cubicBezTo>
                    <a:pt x="1047" y="532"/>
                    <a:pt x="852" y="399"/>
                    <a:pt x="649" y="282"/>
                  </a:cubicBezTo>
                  <a:cubicBezTo>
                    <a:pt x="571" y="235"/>
                    <a:pt x="493" y="196"/>
                    <a:pt x="407" y="157"/>
                  </a:cubicBezTo>
                  <a:cubicBezTo>
                    <a:pt x="328" y="133"/>
                    <a:pt x="258" y="102"/>
                    <a:pt x="180" y="71"/>
                  </a:cubicBezTo>
                  <a:cubicBezTo>
                    <a:pt x="149" y="55"/>
                    <a:pt x="110" y="39"/>
                    <a:pt x="71" y="32"/>
                  </a:cubicBezTo>
                  <a:cubicBezTo>
                    <a:pt x="55" y="24"/>
                    <a:pt x="24" y="1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44"/>
            <p:cNvSpPr/>
            <p:nvPr/>
          </p:nvSpPr>
          <p:spPr>
            <a:xfrm>
              <a:off x="2027821" y="1282407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44"/>
            <p:cNvSpPr/>
            <p:nvPr/>
          </p:nvSpPr>
          <p:spPr>
            <a:xfrm>
              <a:off x="2091722" y="1562624"/>
              <a:ext cx="101329" cy="143833"/>
            </a:xfrm>
            <a:custGeom>
              <a:avLst/>
              <a:gdLst/>
              <a:ahLst/>
              <a:cxnLst/>
              <a:rect l="l" t="t" r="r" b="b"/>
              <a:pathLst>
                <a:path w="2775" h="3939" extrusionOk="0">
                  <a:moveTo>
                    <a:pt x="2775" y="0"/>
                  </a:moveTo>
                  <a:cubicBezTo>
                    <a:pt x="2733" y="28"/>
                    <a:pt x="2697" y="56"/>
                    <a:pt x="2651" y="56"/>
                  </a:cubicBezTo>
                  <a:cubicBezTo>
                    <a:pt x="2645" y="56"/>
                    <a:pt x="2640" y="56"/>
                    <a:pt x="2634" y="55"/>
                  </a:cubicBezTo>
                  <a:cubicBezTo>
                    <a:pt x="2329" y="235"/>
                    <a:pt x="2040" y="453"/>
                    <a:pt x="1759" y="680"/>
                  </a:cubicBezTo>
                  <a:cubicBezTo>
                    <a:pt x="1657" y="758"/>
                    <a:pt x="1548" y="844"/>
                    <a:pt x="1454" y="930"/>
                  </a:cubicBezTo>
                  <a:cubicBezTo>
                    <a:pt x="1306" y="1055"/>
                    <a:pt x="1157" y="1196"/>
                    <a:pt x="1024" y="1329"/>
                  </a:cubicBezTo>
                  <a:cubicBezTo>
                    <a:pt x="1016" y="1305"/>
                    <a:pt x="993" y="1274"/>
                    <a:pt x="985" y="1243"/>
                  </a:cubicBezTo>
                  <a:cubicBezTo>
                    <a:pt x="962" y="1204"/>
                    <a:pt x="946" y="1165"/>
                    <a:pt x="938" y="1126"/>
                  </a:cubicBezTo>
                  <a:cubicBezTo>
                    <a:pt x="923" y="1094"/>
                    <a:pt x="907" y="1071"/>
                    <a:pt x="899" y="1032"/>
                  </a:cubicBezTo>
                  <a:cubicBezTo>
                    <a:pt x="516" y="1540"/>
                    <a:pt x="243" y="2126"/>
                    <a:pt x="102" y="2735"/>
                  </a:cubicBezTo>
                  <a:cubicBezTo>
                    <a:pt x="63" y="2907"/>
                    <a:pt x="40" y="3079"/>
                    <a:pt x="16" y="3243"/>
                  </a:cubicBezTo>
                  <a:cubicBezTo>
                    <a:pt x="8" y="3353"/>
                    <a:pt x="1" y="3462"/>
                    <a:pt x="1" y="3571"/>
                  </a:cubicBezTo>
                  <a:lnTo>
                    <a:pt x="1" y="3829"/>
                  </a:lnTo>
                  <a:lnTo>
                    <a:pt x="1" y="3884"/>
                  </a:lnTo>
                  <a:lnTo>
                    <a:pt x="1" y="3939"/>
                  </a:lnTo>
                  <a:cubicBezTo>
                    <a:pt x="24" y="3939"/>
                    <a:pt x="55" y="3931"/>
                    <a:pt x="87" y="3931"/>
                  </a:cubicBezTo>
                  <a:cubicBezTo>
                    <a:pt x="126" y="3931"/>
                    <a:pt x="165" y="3931"/>
                    <a:pt x="204" y="3923"/>
                  </a:cubicBezTo>
                  <a:cubicBezTo>
                    <a:pt x="258" y="3907"/>
                    <a:pt x="313" y="3900"/>
                    <a:pt x="368" y="3892"/>
                  </a:cubicBezTo>
                  <a:cubicBezTo>
                    <a:pt x="532" y="3861"/>
                    <a:pt x="688" y="3814"/>
                    <a:pt x="845" y="3743"/>
                  </a:cubicBezTo>
                  <a:cubicBezTo>
                    <a:pt x="946" y="3704"/>
                    <a:pt x="1032" y="3657"/>
                    <a:pt x="1118" y="3610"/>
                  </a:cubicBezTo>
                  <a:cubicBezTo>
                    <a:pt x="1704" y="3274"/>
                    <a:pt x="2165" y="2727"/>
                    <a:pt x="2400" y="2087"/>
                  </a:cubicBezTo>
                  <a:cubicBezTo>
                    <a:pt x="2392" y="2071"/>
                    <a:pt x="2368" y="2071"/>
                    <a:pt x="2361" y="2071"/>
                  </a:cubicBezTo>
                  <a:cubicBezTo>
                    <a:pt x="2354" y="2070"/>
                    <a:pt x="2348" y="2070"/>
                    <a:pt x="2342" y="2070"/>
                  </a:cubicBezTo>
                  <a:cubicBezTo>
                    <a:pt x="2298" y="2070"/>
                    <a:pt x="2246" y="2092"/>
                    <a:pt x="2212" y="2126"/>
                  </a:cubicBezTo>
                  <a:cubicBezTo>
                    <a:pt x="2228" y="2102"/>
                    <a:pt x="2228" y="2095"/>
                    <a:pt x="2236" y="2071"/>
                  </a:cubicBezTo>
                  <a:cubicBezTo>
                    <a:pt x="2415" y="1680"/>
                    <a:pt x="2540" y="1274"/>
                    <a:pt x="2634" y="860"/>
                  </a:cubicBezTo>
                  <a:lnTo>
                    <a:pt x="2697" y="571"/>
                  </a:lnTo>
                  <a:cubicBezTo>
                    <a:pt x="2728" y="414"/>
                    <a:pt x="2743" y="266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44"/>
            <p:cNvSpPr/>
            <p:nvPr/>
          </p:nvSpPr>
          <p:spPr>
            <a:xfrm>
              <a:off x="2031509" y="1382276"/>
              <a:ext cx="10042" cy="88768"/>
            </a:xfrm>
            <a:custGeom>
              <a:avLst/>
              <a:gdLst/>
              <a:ahLst/>
              <a:cxnLst/>
              <a:rect l="l" t="t" r="r" b="b"/>
              <a:pathLst>
                <a:path w="275" h="2431" extrusionOk="0">
                  <a:moveTo>
                    <a:pt x="1" y="1"/>
                  </a:moveTo>
                  <a:cubicBezTo>
                    <a:pt x="1" y="266"/>
                    <a:pt x="9" y="524"/>
                    <a:pt x="16" y="790"/>
                  </a:cubicBezTo>
                  <a:cubicBezTo>
                    <a:pt x="24" y="1126"/>
                    <a:pt x="48" y="1446"/>
                    <a:pt x="79" y="1774"/>
                  </a:cubicBezTo>
                  <a:cubicBezTo>
                    <a:pt x="123" y="1987"/>
                    <a:pt x="187" y="2192"/>
                    <a:pt x="260" y="2391"/>
                  </a:cubicBezTo>
                  <a:lnTo>
                    <a:pt x="260" y="2391"/>
                  </a:lnTo>
                  <a:cubicBezTo>
                    <a:pt x="254" y="2368"/>
                    <a:pt x="251" y="2342"/>
                    <a:pt x="251" y="2314"/>
                  </a:cubicBezTo>
                  <a:cubicBezTo>
                    <a:pt x="204" y="2079"/>
                    <a:pt x="180" y="1845"/>
                    <a:pt x="165" y="1610"/>
                  </a:cubicBezTo>
                  <a:cubicBezTo>
                    <a:pt x="141" y="1384"/>
                    <a:pt x="118" y="1157"/>
                    <a:pt x="102" y="938"/>
                  </a:cubicBezTo>
                  <a:cubicBezTo>
                    <a:pt x="87" y="712"/>
                    <a:pt x="87" y="485"/>
                    <a:pt x="87" y="258"/>
                  </a:cubicBezTo>
                  <a:lnTo>
                    <a:pt x="87" y="47"/>
                  </a:lnTo>
                  <a:cubicBezTo>
                    <a:pt x="55" y="24"/>
                    <a:pt x="24" y="16"/>
                    <a:pt x="1" y="1"/>
                  </a:cubicBezTo>
                  <a:close/>
                  <a:moveTo>
                    <a:pt x="260" y="2391"/>
                  </a:moveTo>
                  <a:cubicBezTo>
                    <a:pt x="263" y="2405"/>
                    <a:pt x="268" y="2419"/>
                    <a:pt x="274" y="2431"/>
                  </a:cubicBezTo>
                  <a:cubicBezTo>
                    <a:pt x="269" y="2418"/>
                    <a:pt x="264" y="2404"/>
                    <a:pt x="260" y="239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44"/>
            <p:cNvSpPr/>
            <p:nvPr/>
          </p:nvSpPr>
          <p:spPr>
            <a:xfrm>
              <a:off x="2043778" y="1281567"/>
              <a:ext cx="28007" cy="233148"/>
            </a:xfrm>
            <a:custGeom>
              <a:avLst/>
              <a:gdLst/>
              <a:ahLst/>
              <a:cxnLst/>
              <a:rect l="l" t="t" r="r" b="b"/>
              <a:pathLst>
                <a:path w="767" h="6385" extrusionOk="0">
                  <a:moveTo>
                    <a:pt x="704" y="0"/>
                  </a:moveTo>
                  <a:lnTo>
                    <a:pt x="649" y="86"/>
                  </a:lnTo>
                  <a:cubicBezTo>
                    <a:pt x="649" y="149"/>
                    <a:pt x="657" y="195"/>
                    <a:pt x="657" y="242"/>
                  </a:cubicBezTo>
                  <a:cubicBezTo>
                    <a:pt x="665" y="485"/>
                    <a:pt x="649" y="703"/>
                    <a:pt x="626" y="938"/>
                  </a:cubicBezTo>
                  <a:cubicBezTo>
                    <a:pt x="610" y="1188"/>
                    <a:pt x="618" y="1438"/>
                    <a:pt x="618" y="1680"/>
                  </a:cubicBezTo>
                  <a:cubicBezTo>
                    <a:pt x="626" y="1930"/>
                    <a:pt x="618" y="2180"/>
                    <a:pt x="618" y="2423"/>
                  </a:cubicBezTo>
                  <a:cubicBezTo>
                    <a:pt x="618" y="2923"/>
                    <a:pt x="587" y="3423"/>
                    <a:pt x="579" y="3923"/>
                  </a:cubicBezTo>
                  <a:cubicBezTo>
                    <a:pt x="571" y="4431"/>
                    <a:pt x="579" y="4923"/>
                    <a:pt x="548" y="5431"/>
                  </a:cubicBezTo>
                  <a:cubicBezTo>
                    <a:pt x="540" y="5619"/>
                    <a:pt x="517" y="5798"/>
                    <a:pt x="509" y="5970"/>
                  </a:cubicBezTo>
                  <a:cubicBezTo>
                    <a:pt x="415" y="5564"/>
                    <a:pt x="337" y="5150"/>
                    <a:pt x="290" y="4743"/>
                  </a:cubicBezTo>
                  <a:cubicBezTo>
                    <a:pt x="227" y="4212"/>
                    <a:pt x="188" y="3696"/>
                    <a:pt x="149" y="3165"/>
                  </a:cubicBezTo>
                  <a:cubicBezTo>
                    <a:pt x="110" y="2657"/>
                    <a:pt x="95" y="2141"/>
                    <a:pt x="126" y="1633"/>
                  </a:cubicBezTo>
                  <a:cubicBezTo>
                    <a:pt x="149" y="1352"/>
                    <a:pt x="196" y="1078"/>
                    <a:pt x="251" y="797"/>
                  </a:cubicBezTo>
                  <a:lnTo>
                    <a:pt x="251" y="797"/>
                  </a:lnTo>
                  <a:cubicBezTo>
                    <a:pt x="196" y="891"/>
                    <a:pt x="157" y="993"/>
                    <a:pt x="118" y="1094"/>
                  </a:cubicBezTo>
                  <a:cubicBezTo>
                    <a:pt x="102" y="1211"/>
                    <a:pt x="95" y="1344"/>
                    <a:pt x="71" y="1461"/>
                  </a:cubicBezTo>
                  <a:cubicBezTo>
                    <a:pt x="1" y="1977"/>
                    <a:pt x="16" y="2493"/>
                    <a:pt x="40" y="3001"/>
                  </a:cubicBezTo>
                  <a:cubicBezTo>
                    <a:pt x="63" y="3267"/>
                    <a:pt x="79" y="3517"/>
                    <a:pt x="95" y="3782"/>
                  </a:cubicBezTo>
                  <a:cubicBezTo>
                    <a:pt x="110" y="4056"/>
                    <a:pt x="118" y="4321"/>
                    <a:pt x="141" y="4587"/>
                  </a:cubicBezTo>
                  <a:cubicBezTo>
                    <a:pt x="180" y="5103"/>
                    <a:pt x="274" y="5619"/>
                    <a:pt x="391" y="6127"/>
                  </a:cubicBezTo>
                  <a:lnTo>
                    <a:pt x="391" y="6150"/>
                  </a:lnTo>
                  <a:lnTo>
                    <a:pt x="540" y="6384"/>
                  </a:lnTo>
                  <a:lnTo>
                    <a:pt x="610" y="6314"/>
                  </a:lnTo>
                  <a:cubicBezTo>
                    <a:pt x="618" y="6095"/>
                    <a:pt x="642" y="5884"/>
                    <a:pt x="649" y="5666"/>
                  </a:cubicBezTo>
                  <a:cubicBezTo>
                    <a:pt x="681" y="5158"/>
                    <a:pt x="665" y="4657"/>
                    <a:pt x="681" y="4150"/>
                  </a:cubicBezTo>
                  <a:cubicBezTo>
                    <a:pt x="688" y="3649"/>
                    <a:pt x="720" y="3149"/>
                    <a:pt x="728" y="2649"/>
                  </a:cubicBezTo>
                  <a:cubicBezTo>
                    <a:pt x="735" y="2165"/>
                    <a:pt x="704" y="1665"/>
                    <a:pt x="704" y="1164"/>
                  </a:cubicBezTo>
                  <a:cubicBezTo>
                    <a:pt x="704" y="899"/>
                    <a:pt x="759" y="625"/>
                    <a:pt x="767" y="352"/>
                  </a:cubicBezTo>
                  <a:cubicBezTo>
                    <a:pt x="751" y="258"/>
                    <a:pt x="751" y="164"/>
                    <a:pt x="743" y="70"/>
                  </a:cubicBezTo>
                  <a:cubicBezTo>
                    <a:pt x="735" y="39"/>
                    <a:pt x="712" y="24"/>
                    <a:pt x="704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44"/>
            <p:cNvSpPr/>
            <p:nvPr/>
          </p:nvSpPr>
          <p:spPr>
            <a:xfrm>
              <a:off x="2070909" y="1304681"/>
              <a:ext cx="15701" cy="201745"/>
            </a:xfrm>
            <a:custGeom>
              <a:avLst/>
              <a:gdLst/>
              <a:ahLst/>
              <a:cxnLst/>
              <a:rect l="l" t="t" r="r" b="b"/>
              <a:pathLst>
                <a:path w="430" h="5525" extrusionOk="0">
                  <a:moveTo>
                    <a:pt x="258" y="0"/>
                  </a:moveTo>
                  <a:cubicBezTo>
                    <a:pt x="274" y="344"/>
                    <a:pt x="274" y="696"/>
                    <a:pt x="289" y="1039"/>
                  </a:cubicBezTo>
                  <a:cubicBezTo>
                    <a:pt x="297" y="1571"/>
                    <a:pt x="289" y="2102"/>
                    <a:pt x="266" y="2634"/>
                  </a:cubicBezTo>
                  <a:cubicBezTo>
                    <a:pt x="227" y="3602"/>
                    <a:pt x="156" y="4564"/>
                    <a:pt x="0" y="5525"/>
                  </a:cubicBezTo>
                  <a:cubicBezTo>
                    <a:pt x="63" y="5454"/>
                    <a:pt x="110" y="5384"/>
                    <a:pt x="172" y="5322"/>
                  </a:cubicBezTo>
                  <a:cubicBezTo>
                    <a:pt x="219" y="5009"/>
                    <a:pt x="266" y="4681"/>
                    <a:pt x="297" y="4360"/>
                  </a:cubicBezTo>
                  <a:cubicBezTo>
                    <a:pt x="406" y="3337"/>
                    <a:pt x="430" y="2297"/>
                    <a:pt x="383" y="1266"/>
                  </a:cubicBezTo>
                  <a:cubicBezTo>
                    <a:pt x="367" y="914"/>
                    <a:pt x="344" y="555"/>
                    <a:pt x="336" y="195"/>
                  </a:cubicBezTo>
                  <a:cubicBezTo>
                    <a:pt x="313" y="133"/>
                    <a:pt x="289" y="7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44"/>
            <p:cNvSpPr/>
            <p:nvPr/>
          </p:nvSpPr>
          <p:spPr>
            <a:xfrm>
              <a:off x="2080037" y="1378004"/>
              <a:ext cx="21982" cy="117323"/>
            </a:xfrm>
            <a:custGeom>
              <a:avLst/>
              <a:gdLst/>
              <a:ahLst/>
              <a:cxnLst/>
              <a:rect l="l" t="t" r="r" b="b"/>
              <a:pathLst>
                <a:path w="602" h="3213" extrusionOk="0">
                  <a:moveTo>
                    <a:pt x="602" y="0"/>
                  </a:moveTo>
                  <a:cubicBezTo>
                    <a:pt x="571" y="39"/>
                    <a:pt x="532" y="71"/>
                    <a:pt x="516" y="94"/>
                  </a:cubicBezTo>
                  <a:lnTo>
                    <a:pt x="485" y="626"/>
                  </a:lnTo>
                  <a:cubicBezTo>
                    <a:pt x="430" y="1516"/>
                    <a:pt x="274" y="2376"/>
                    <a:pt x="0" y="3212"/>
                  </a:cubicBezTo>
                  <a:cubicBezTo>
                    <a:pt x="94" y="3079"/>
                    <a:pt x="180" y="2931"/>
                    <a:pt x="258" y="2790"/>
                  </a:cubicBezTo>
                  <a:cubicBezTo>
                    <a:pt x="321" y="2587"/>
                    <a:pt x="375" y="2376"/>
                    <a:pt x="414" y="2157"/>
                  </a:cubicBezTo>
                  <a:cubicBezTo>
                    <a:pt x="508" y="1712"/>
                    <a:pt x="563" y="1251"/>
                    <a:pt x="594" y="790"/>
                  </a:cubicBezTo>
                  <a:cubicBezTo>
                    <a:pt x="602" y="555"/>
                    <a:pt x="602" y="329"/>
                    <a:pt x="602" y="94"/>
                  </a:cubicBezTo>
                  <a:lnTo>
                    <a:pt x="602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44"/>
            <p:cNvSpPr/>
            <p:nvPr/>
          </p:nvSpPr>
          <p:spPr>
            <a:xfrm>
              <a:off x="1897390" y="1478712"/>
              <a:ext cx="94501" cy="150990"/>
            </a:xfrm>
            <a:custGeom>
              <a:avLst/>
              <a:gdLst/>
              <a:ahLst/>
              <a:cxnLst/>
              <a:rect l="l" t="t" r="r" b="b"/>
              <a:pathLst>
                <a:path w="2588" h="4135" extrusionOk="0">
                  <a:moveTo>
                    <a:pt x="1" y="1"/>
                  </a:moveTo>
                  <a:cubicBezTo>
                    <a:pt x="17" y="79"/>
                    <a:pt x="24" y="157"/>
                    <a:pt x="48" y="235"/>
                  </a:cubicBezTo>
                  <a:cubicBezTo>
                    <a:pt x="196" y="493"/>
                    <a:pt x="314" y="774"/>
                    <a:pt x="439" y="1032"/>
                  </a:cubicBezTo>
                  <a:cubicBezTo>
                    <a:pt x="532" y="1236"/>
                    <a:pt x="665" y="1431"/>
                    <a:pt x="782" y="1626"/>
                  </a:cubicBezTo>
                  <a:cubicBezTo>
                    <a:pt x="907" y="1845"/>
                    <a:pt x="1025" y="2056"/>
                    <a:pt x="1150" y="2267"/>
                  </a:cubicBezTo>
                  <a:cubicBezTo>
                    <a:pt x="1408" y="2712"/>
                    <a:pt x="1705" y="3134"/>
                    <a:pt x="2001" y="3549"/>
                  </a:cubicBezTo>
                  <a:cubicBezTo>
                    <a:pt x="2111" y="3705"/>
                    <a:pt x="2212" y="3861"/>
                    <a:pt x="2330" y="4010"/>
                  </a:cubicBezTo>
                  <a:cubicBezTo>
                    <a:pt x="2408" y="4056"/>
                    <a:pt x="2502" y="4096"/>
                    <a:pt x="2588" y="4135"/>
                  </a:cubicBezTo>
                  <a:cubicBezTo>
                    <a:pt x="2423" y="3955"/>
                    <a:pt x="2267" y="3760"/>
                    <a:pt x="2126" y="3541"/>
                  </a:cubicBezTo>
                  <a:cubicBezTo>
                    <a:pt x="1837" y="3142"/>
                    <a:pt x="1564" y="2728"/>
                    <a:pt x="1290" y="2306"/>
                  </a:cubicBezTo>
                  <a:cubicBezTo>
                    <a:pt x="1150" y="2103"/>
                    <a:pt x="1025" y="1892"/>
                    <a:pt x="900" y="1673"/>
                  </a:cubicBezTo>
                  <a:cubicBezTo>
                    <a:pt x="767" y="1478"/>
                    <a:pt x="642" y="1282"/>
                    <a:pt x="525" y="1079"/>
                  </a:cubicBezTo>
                  <a:cubicBezTo>
                    <a:pt x="329" y="728"/>
                    <a:pt x="212" y="345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44"/>
            <p:cNvSpPr/>
            <p:nvPr/>
          </p:nvSpPr>
          <p:spPr>
            <a:xfrm>
              <a:off x="1897135" y="1466151"/>
              <a:ext cx="110166" cy="168991"/>
            </a:xfrm>
            <a:custGeom>
              <a:avLst/>
              <a:gdLst/>
              <a:ahLst/>
              <a:cxnLst/>
              <a:rect l="l" t="t" r="r" b="b"/>
              <a:pathLst>
                <a:path w="3017" h="462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48"/>
                    <a:pt x="78" y="87"/>
                    <a:pt x="117" y="134"/>
                  </a:cubicBezTo>
                  <a:cubicBezTo>
                    <a:pt x="203" y="235"/>
                    <a:pt x="266" y="337"/>
                    <a:pt x="336" y="446"/>
                  </a:cubicBezTo>
                  <a:cubicBezTo>
                    <a:pt x="594" y="845"/>
                    <a:pt x="821" y="1243"/>
                    <a:pt x="1071" y="1650"/>
                  </a:cubicBezTo>
                  <a:cubicBezTo>
                    <a:pt x="1555" y="2408"/>
                    <a:pt x="2008" y="3205"/>
                    <a:pt x="2509" y="3955"/>
                  </a:cubicBezTo>
                  <a:lnTo>
                    <a:pt x="2946" y="4596"/>
                  </a:lnTo>
                  <a:cubicBezTo>
                    <a:pt x="2954" y="4611"/>
                    <a:pt x="2954" y="4619"/>
                    <a:pt x="2962" y="4627"/>
                  </a:cubicBezTo>
                  <a:lnTo>
                    <a:pt x="2977" y="4627"/>
                  </a:lnTo>
                  <a:cubicBezTo>
                    <a:pt x="2993" y="4572"/>
                    <a:pt x="3001" y="4518"/>
                    <a:pt x="3017" y="4471"/>
                  </a:cubicBezTo>
                  <a:cubicBezTo>
                    <a:pt x="2899" y="4315"/>
                    <a:pt x="2790" y="4150"/>
                    <a:pt x="2673" y="3994"/>
                  </a:cubicBezTo>
                  <a:cubicBezTo>
                    <a:pt x="2415" y="3603"/>
                    <a:pt x="2173" y="3221"/>
                    <a:pt x="1930" y="2830"/>
                  </a:cubicBezTo>
                  <a:cubicBezTo>
                    <a:pt x="1430" y="2041"/>
                    <a:pt x="938" y="1251"/>
                    <a:pt x="422" y="470"/>
                  </a:cubicBezTo>
                  <a:cubicBezTo>
                    <a:pt x="344" y="360"/>
                    <a:pt x="274" y="251"/>
                    <a:pt x="196" y="142"/>
                  </a:cubicBezTo>
                  <a:cubicBezTo>
                    <a:pt x="172" y="103"/>
                    <a:pt x="141" y="64"/>
                    <a:pt x="110" y="40"/>
                  </a:cubicBezTo>
                  <a:cubicBezTo>
                    <a:pt x="78" y="17"/>
                    <a:pt x="39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44"/>
            <p:cNvSpPr/>
            <p:nvPr/>
          </p:nvSpPr>
          <p:spPr>
            <a:xfrm>
              <a:off x="1910244" y="1471008"/>
              <a:ext cx="99065" cy="145841"/>
            </a:xfrm>
            <a:custGeom>
              <a:avLst/>
              <a:gdLst/>
              <a:ahLst/>
              <a:cxnLst/>
              <a:rect l="l" t="t" r="r" b="b"/>
              <a:pathLst>
                <a:path w="2713" h="3994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71"/>
                    <a:pt x="94" y="134"/>
                    <a:pt x="157" y="196"/>
                  </a:cubicBezTo>
                  <a:cubicBezTo>
                    <a:pt x="290" y="352"/>
                    <a:pt x="407" y="517"/>
                    <a:pt x="524" y="696"/>
                  </a:cubicBezTo>
                  <a:cubicBezTo>
                    <a:pt x="782" y="1064"/>
                    <a:pt x="1056" y="1407"/>
                    <a:pt x="1298" y="1783"/>
                  </a:cubicBezTo>
                  <a:cubicBezTo>
                    <a:pt x="1423" y="1954"/>
                    <a:pt x="1532" y="2142"/>
                    <a:pt x="1657" y="2330"/>
                  </a:cubicBezTo>
                  <a:lnTo>
                    <a:pt x="2040" y="2884"/>
                  </a:lnTo>
                  <a:cubicBezTo>
                    <a:pt x="2282" y="3244"/>
                    <a:pt x="2501" y="3619"/>
                    <a:pt x="2704" y="3994"/>
                  </a:cubicBezTo>
                  <a:cubicBezTo>
                    <a:pt x="2712" y="3931"/>
                    <a:pt x="2712" y="3869"/>
                    <a:pt x="2712" y="3799"/>
                  </a:cubicBezTo>
                  <a:cubicBezTo>
                    <a:pt x="2564" y="3517"/>
                    <a:pt x="2407" y="3244"/>
                    <a:pt x="2243" y="2994"/>
                  </a:cubicBezTo>
                  <a:cubicBezTo>
                    <a:pt x="2009" y="2619"/>
                    <a:pt x="1759" y="2267"/>
                    <a:pt x="1509" y="1900"/>
                  </a:cubicBezTo>
                  <a:cubicBezTo>
                    <a:pt x="1267" y="1532"/>
                    <a:pt x="985" y="1181"/>
                    <a:pt x="743" y="821"/>
                  </a:cubicBezTo>
                  <a:cubicBezTo>
                    <a:pt x="602" y="626"/>
                    <a:pt x="485" y="415"/>
                    <a:pt x="329" y="227"/>
                  </a:cubicBezTo>
                  <a:cubicBezTo>
                    <a:pt x="298" y="196"/>
                    <a:pt x="274" y="157"/>
                    <a:pt x="243" y="126"/>
                  </a:cubicBezTo>
                  <a:cubicBezTo>
                    <a:pt x="165" y="79"/>
                    <a:pt x="87" y="40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44"/>
            <p:cNvSpPr/>
            <p:nvPr/>
          </p:nvSpPr>
          <p:spPr>
            <a:xfrm>
              <a:off x="1915940" y="1545206"/>
              <a:ext cx="42284" cy="63682"/>
            </a:xfrm>
            <a:custGeom>
              <a:avLst/>
              <a:gdLst/>
              <a:ahLst/>
              <a:cxnLst/>
              <a:rect l="l" t="t" r="r" b="b"/>
              <a:pathLst>
                <a:path w="1158" h="1744" extrusionOk="0">
                  <a:moveTo>
                    <a:pt x="87" y="1"/>
                  </a:moveTo>
                  <a:cubicBezTo>
                    <a:pt x="56" y="1"/>
                    <a:pt x="24" y="8"/>
                    <a:pt x="1" y="8"/>
                  </a:cubicBezTo>
                  <a:cubicBezTo>
                    <a:pt x="40" y="71"/>
                    <a:pt x="63" y="118"/>
                    <a:pt x="95" y="180"/>
                  </a:cubicBezTo>
                  <a:cubicBezTo>
                    <a:pt x="274" y="509"/>
                    <a:pt x="478" y="829"/>
                    <a:pt x="673" y="1157"/>
                  </a:cubicBezTo>
                  <a:cubicBezTo>
                    <a:pt x="743" y="1259"/>
                    <a:pt x="806" y="1376"/>
                    <a:pt x="876" y="1485"/>
                  </a:cubicBezTo>
                  <a:cubicBezTo>
                    <a:pt x="962" y="1571"/>
                    <a:pt x="1064" y="1665"/>
                    <a:pt x="1157" y="1743"/>
                  </a:cubicBezTo>
                  <a:cubicBezTo>
                    <a:pt x="1040" y="1556"/>
                    <a:pt x="939" y="1368"/>
                    <a:pt x="821" y="1181"/>
                  </a:cubicBezTo>
                  <a:cubicBezTo>
                    <a:pt x="610" y="868"/>
                    <a:pt x="407" y="555"/>
                    <a:pt x="220" y="235"/>
                  </a:cubicBezTo>
                  <a:cubicBezTo>
                    <a:pt x="181" y="157"/>
                    <a:pt x="134" y="79"/>
                    <a:pt x="87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44"/>
            <p:cNvSpPr/>
            <p:nvPr/>
          </p:nvSpPr>
          <p:spPr>
            <a:xfrm>
              <a:off x="1940222" y="1489849"/>
              <a:ext cx="67918" cy="103922"/>
            </a:xfrm>
            <a:custGeom>
              <a:avLst/>
              <a:gdLst/>
              <a:ahLst/>
              <a:cxnLst/>
              <a:rect l="l" t="t" r="r" b="b"/>
              <a:pathLst>
                <a:path w="1860" h="2846" extrusionOk="0">
                  <a:moveTo>
                    <a:pt x="0" y="1"/>
                  </a:moveTo>
                  <a:cubicBezTo>
                    <a:pt x="641" y="837"/>
                    <a:pt x="1266" y="1673"/>
                    <a:pt x="1743" y="2611"/>
                  </a:cubicBezTo>
                  <a:lnTo>
                    <a:pt x="1860" y="2845"/>
                  </a:lnTo>
                  <a:cubicBezTo>
                    <a:pt x="1844" y="2720"/>
                    <a:pt x="1821" y="2595"/>
                    <a:pt x="1790" y="2454"/>
                  </a:cubicBezTo>
                  <a:cubicBezTo>
                    <a:pt x="1696" y="2259"/>
                    <a:pt x="1586" y="2064"/>
                    <a:pt x="1469" y="1876"/>
                  </a:cubicBezTo>
                  <a:cubicBezTo>
                    <a:pt x="1250" y="1509"/>
                    <a:pt x="993" y="1149"/>
                    <a:pt x="743" y="798"/>
                  </a:cubicBezTo>
                  <a:cubicBezTo>
                    <a:pt x="743" y="821"/>
                    <a:pt x="727" y="845"/>
                    <a:pt x="727" y="860"/>
                  </a:cubicBezTo>
                  <a:cubicBezTo>
                    <a:pt x="532" y="540"/>
                    <a:pt x="289" y="25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44"/>
            <p:cNvSpPr/>
            <p:nvPr/>
          </p:nvSpPr>
          <p:spPr>
            <a:xfrm>
              <a:off x="2092854" y="1604835"/>
              <a:ext cx="35712" cy="77375"/>
            </a:xfrm>
            <a:custGeom>
              <a:avLst/>
              <a:gdLst/>
              <a:ahLst/>
              <a:cxnLst/>
              <a:rect l="l" t="t" r="r" b="b"/>
              <a:pathLst>
                <a:path w="978" h="2119" extrusionOk="0">
                  <a:moveTo>
                    <a:pt x="923" y="1"/>
                  </a:moveTo>
                  <a:cubicBezTo>
                    <a:pt x="900" y="40"/>
                    <a:pt x="868" y="87"/>
                    <a:pt x="845" y="126"/>
                  </a:cubicBezTo>
                  <a:cubicBezTo>
                    <a:pt x="704" y="368"/>
                    <a:pt x="571" y="626"/>
                    <a:pt x="446" y="876"/>
                  </a:cubicBezTo>
                  <a:cubicBezTo>
                    <a:pt x="321" y="1126"/>
                    <a:pt x="196" y="1368"/>
                    <a:pt x="87" y="1611"/>
                  </a:cubicBezTo>
                  <a:cubicBezTo>
                    <a:pt x="48" y="1775"/>
                    <a:pt x="16" y="1954"/>
                    <a:pt x="1" y="2118"/>
                  </a:cubicBezTo>
                  <a:cubicBezTo>
                    <a:pt x="48" y="1993"/>
                    <a:pt x="95" y="1868"/>
                    <a:pt x="142" y="1751"/>
                  </a:cubicBezTo>
                  <a:cubicBezTo>
                    <a:pt x="360" y="1243"/>
                    <a:pt x="626" y="759"/>
                    <a:pt x="884" y="274"/>
                  </a:cubicBezTo>
                  <a:cubicBezTo>
                    <a:pt x="915" y="227"/>
                    <a:pt x="946" y="165"/>
                    <a:pt x="978" y="118"/>
                  </a:cubicBezTo>
                  <a:cubicBezTo>
                    <a:pt x="954" y="79"/>
                    <a:pt x="939" y="40"/>
                    <a:pt x="923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44"/>
            <p:cNvSpPr/>
            <p:nvPr/>
          </p:nvSpPr>
          <p:spPr>
            <a:xfrm>
              <a:off x="2092014" y="1589134"/>
              <a:ext cx="64230" cy="114182"/>
            </a:xfrm>
            <a:custGeom>
              <a:avLst/>
              <a:gdLst/>
              <a:ahLst/>
              <a:cxnLst/>
              <a:rect l="l" t="t" r="r" b="b"/>
              <a:pathLst>
                <a:path w="1759" h="3127" extrusionOk="0">
                  <a:moveTo>
                    <a:pt x="1759" y="1"/>
                  </a:moveTo>
                  <a:cubicBezTo>
                    <a:pt x="1665" y="79"/>
                    <a:pt x="1555" y="165"/>
                    <a:pt x="1454" y="251"/>
                  </a:cubicBezTo>
                  <a:cubicBezTo>
                    <a:pt x="1235" y="548"/>
                    <a:pt x="1016" y="853"/>
                    <a:pt x="821" y="1165"/>
                  </a:cubicBezTo>
                  <a:cubicBezTo>
                    <a:pt x="493" y="1697"/>
                    <a:pt x="219" y="2267"/>
                    <a:pt x="0" y="2861"/>
                  </a:cubicBezTo>
                  <a:lnTo>
                    <a:pt x="0" y="3127"/>
                  </a:lnTo>
                  <a:cubicBezTo>
                    <a:pt x="79" y="2908"/>
                    <a:pt x="165" y="2697"/>
                    <a:pt x="258" y="2478"/>
                  </a:cubicBezTo>
                  <a:cubicBezTo>
                    <a:pt x="422" y="2080"/>
                    <a:pt x="618" y="1697"/>
                    <a:pt x="821" y="1337"/>
                  </a:cubicBezTo>
                  <a:cubicBezTo>
                    <a:pt x="1048" y="954"/>
                    <a:pt x="1290" y="603"/>
                    <a:pt x="1555" y="267"/>
                  </a:cubicBezTo>
                  <a:lnTo>
                    <a:pt x="1759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44"/>
            <p:cNvSpPr/>
            <p:nvPr/>
          </p:nvSpPr>
          <p:spPr>
            <a:xfrm>
              <a:off x="2099427" y="1583437"/>
              <a:ext cx="90776" cy="122727"/>
            </a:xfrm>
            <a:custGeom>
              <a:avLst/>
              <a:gdLst/>
              <a:ahLst/>
              <a:cxnLst/>
              <a:rect l="l" t="t" r="r" b="b"/>
              <a:pathLst>
                <a:path w="2486" h="3361" extrusionOk="0">
                  <a:moveTo>
                    <a:pt x="2486" y="1"/>
                  </a:moveTo>
                  <a:cubicBezTo>
                    <a:pt x="2407" y="118"/>
                    <a:pt x="2329" y="227"/>
                    <a:pt x="2251" y="345"/>
                  </a:cubicBezTo>
                  <a:cubicBezTo>
                    <a:pt x="2025" y="704"/>
                    <a:pt x="1798" y="1056"/>
                    <a:pt x="1563" y="1392"/>
                  </a:cubicBezTo>
                  <a:cubicBezTo>
                    <a:pt x="1329" y="1728"/>
                    <a:pt x="1095" y="2056"/>
                    <a:pt x="852" y="2384"/>
                  </a:cubicBezTo>
                  <a:cubicBezTo>
                    <a:pt x="610" y="2697"/>
                    <a:pt x="344" y="3001"/>
                    <a:pt x="71" y="3291"/>
                  </a:cubicBezTo>
                  <a:lnTo>
                    <a:pt x="1" y="3361"/>
                  </a:lnTo>
                  <a:cubicBezTo>
                    <a:pt x="63" y="3345"/>
                    <a:pt x="110" y="3337"/>
                    <a:pt x="165" y="3330"/>
                  </a:cubicBezTo>
                  <a:cubicBezTo>
                    <a:pt x="407" y="3087"/>
                    <a:pt x="618" y="2830"/>
                    <a:pt x="821" y="2579"/>
                  </a:cubicBezTo>
                  <a:cubicBezTo>
                    <a:pt x="1329" y="1939"/>
                    <a:pt x="1790" y="1267"/>
                    <a:pt x="2228" y="587"/>
                  </a:cubicBezTo>
                  <a:cubicBezTo>
                    <a:pt x="2290" y="485"/>
                    <a:pt x="2353" y="391"/>
                    <a:pt x="2423" y="290"/>
                  </a:cubicBezTo>
                  <a:lnTo>
                    <a:pt x="2486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44"/>
            <p:cNvSpPr/>
            <p:nvPr/>
          </p:nvSpPr>
          <p:spPr>
            <a:xfrm>
              <a:off x="2091722" y="1562624"/>
              <a:ext cx="101329" cy="144709"/>
            </a:xfrm>
            <a:custGeom>
              <a:avLst/>
              <a:gdLst/>
              <a:ahLst/>
              <a:cxnLst/>
              <a:rect l="l" t="t" r="r" b="b"/>
              <a:pathLst>
                <a:path w="2775" h="3963" extrusionOk="0">
                  <a:moveTo>
                    <a:pt x="2775" y="0"/>
                  </a:moveTo>
                  <a:cubicBezTo>
                    <a:pt x="2728" y="32"/>
                    <a:pt x="2689" y="63"/>
                    <a:pt x="2650" y="86"/>
                  </a:cubicBezTo>
                  <a:cubicBezTo>
                    <a:pt x="2579" y="180"/>
                    <a:pt x="2501" y="274"/>
                    <a:pt x="2431" y="360"/>
                  </a:cubicBezTo>
                  <a:cubicBezTo>
                    <a:pt x="2150" y="704"/>
                    <a:pt x="1876" y="1047"/>
                    <a:pt x="1603" y="1399"/>
                  </a:cubicBezTo>
                  <a:cubicBezTo>
                    <a:pt x="1048" y="2102"/>
                    <a:pt x="563" y="2845"/>
                    <a:pt x="149" y="3626"/>
                  </a:cubicBezTo>
                  <a:cubicBezTo>
                    <a:pt x="94" y="3712"/>
                    <a:pt x="47" y="3814"/>
                    <a:pt x="1" y="3900"/>
                  </a:cubicBezTo>
                  <a:lnTo>
                    <a:pt x="1" y="3962"/>
                  </a:lnTo>
                  <a:cubicBezTo>
                    <a:pt x="32" y="3962"/>
                    <a:pt x="55" y="3947"/>
                    <a:pt x="87" y="3947"/>
                  </a:cubicBezTo>
                  <a:lnTo>
                    <a:pt x="157" y="3806"/>
                  </a:lnTo>
                  <a:cubicBezTo>
                    <a:pt x="360" y="3400"/>
                    <a:pt x="587" y="2993"/>
                    <a:pt x="829" y="2610"/>
                  </a:cubicBezTo>
                  <a:cubicBezTo>
                    <a:pt x="1306" y="1868"/>
                    <a:pt x="1876" y="1196"/>
                    <a:pt x="2431" y="524"/>
                  </a:cubicBezTo>
                  <a:cubicBezTo>
                    <a:pt x="2548" y="383"/>
                    <a:pt x="2657" y="250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44"/>
            <p:cNvSpPr/>
            <p:nvPr/>
          </p:nvSpPr>
          <p:spPr>
            <a:xfrm>
              <a:off x="2123125" y="1638247"/>
              <a:ext cx="54809" cy="61382"/>
            </a:xfrm>
            <a:custGeom>
              <a:avLst/>
              <a:gdLst/>
              <a:ahLst/>
              <a:cxnLst/>
              <a:rect l="l" t="t" r="r" b="b"/>
              <a:pathLst>
                <a:path w="1501" h="1681" extrusionOk="0">
                  <a:moveTo>
                    <a:pt x="1376" y="0"/>
                  </a:moveTo>
                  <a:cubicBezTo>
                    <a:pt x="1250" y="164"/>
                    <a:pt x="1110" y="320"/>
                    <a:pt x="985" y="477"/>
                  </a:cubicBezTo>
                  <a:cubicBezTo>
                    <a:pt x="657" y="883"/>
                    <a:pt x="352" y="1305"/>
                    <a:pt x="0" y="1680"/>
                  </a:cubicBezTo>
                  <a:cubicBezTo>
                    <a:pt x="94" y="1641"/>
                    <a:pt x="188" y="1594"/>
                    <a:pt x="274" y="1547"/>
                  </a:cubicBezTo>
                  <a:cubicBezTo>
                    <a:pt x="297" y="1516"/>
                    <a:pt x="321" y="1477"/>
                    <a:pt x="352" y="1446"/>
                  </a:cubicBezTo>
                  <a:lnTo>
                    <a:pt x="993" y="625"/>
                  </a:lnTo>
                  <a:cubicBezTo>
                    <a:pt x="1172" y="422"/>
                    <a:pt x="1336" y="219"/>
                    <a:pt x="1501" y="16"/>
                  </a:cubicBezTo>
                  <a:cubicBezTo>
                    <a:pt x="1488" y="12"/>
                    <a:pt x="1476" y="11"/>
                    <a:pt x="1465" y="11"/>
                  </a:cubicBezTo>
                  <a:cubicBezTo>
                    <a:pt x="1425" y="11"/>
                    <a:pt x="1390" y="29"/>
                    <a:pt x="1360" y="47"/>
                  </a:cubicBezTo>
                  <a:cubicBezTo>
                    <a:pt x="1368" y="31"/>
                    <a:pt x="1368" y="24"/>
                    <a:pt x="137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44"/>
            <p:cNvSpPr/>
            <p:nvPr/>
          </p:nvSpPr>
          <p:spPr>
            <a:xfrm>
              <a:off x="2061780" y="153951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44"/>
            <p:cNvSpPr/>
            <p:nvPr/>
          </p:nvSpPr>
          <p:spPr>
            <a:xfrm>
              <a:off x="1993607" y="1498832"/>
              <a:ext cx="122398" cy="761849"/>
            </a:xfrm>
            <a:custGeom>
              <a:avLst/>
              <a:gdLst/>
              <a:ahLst/>
              <a:cxnLst/>
              <a:rect l="l" t="t" r="r" b="b"/>
              <a:pathLst>
                <a:path w="3352" h="20864" extrusionOk="0">
                  <a:moveTo>
                    <a:pt x="2766" y="12828"/>
                  </a:moveTo>
                  <a:lnTo>
                    <a:pt x="2766" y="12828"/>
                  </a:lnTo>
                  <a:cubicBezTo>
                    <a:pt x="2820" y="13195"/>
                    <a:pt x="2852" y="13570"/>
                    <a:pt x="2875" y="13938"/>
                  </a:cubicBezTo>
                  <a:cubicBezTo>
                    <a:pt x="2844" y="13852"/>
                    <a:pt x="2820" y="13774"/>
                    <a:pt x="2797" y="13695"/>
                  </a:cubicBezTo>
                  <a:cubicBezTo>
                    <a:pt x="2805" y="13477"/>
                    <a:pt x="2805" y="13266"/>
                    <a:pt x="2781" y="13039"/>
                  </a:cubicBezTo>
                  <a:cubicBezTo>
                    <a:pt x="2781" y="12969"/>
                    <a:pt x="2774" y="12906"/>
                    <a:pt x="2766" y="12828"/>
                  </a:cubicBezTo>
                  <a:close/>
                  <a:moveTo>
                    <a:pt x="2766" y="14328"/>
                  </a:moveTo>
                  <a:cubicBezTo>
                    <a:pt x="2813" y="14485"/>
                    <a:pt x="2852" y="14641"/>
                    <a:pt x="2891" y="14797"/>
                  </a:cubicBezTo>
                  <a:cubicBezTo>
                    <a:pt x="2883" y="15227"/>
                    <a:pt x="2860" y="15665"/>
                    <a:pt x="2813" y="16094"/>
                  </a:cubicBezTo>
                  <a:cubicBezTo>
                    <a:pt x="2719" y="16829"/>
                    <a:pt x="2570" y="17564"/>
                    <a:pt x="2453" y="18298"/>
                  </a:cubicBezTo>
                  <a:cubicBezTo>
                    <a:pt x="2430" y="18392"/>
                    <a:pt x="2422" y="18486"/>
                    <a:pt x="2414" y="18572"/>
                  </a:cubicBezTo>
                  <a:cubicBezTo>
                    <a:pt x="2414" y="18322"/>
                    <a:pt x="2422" y="18079"/>
                    <a:pt x="2453" y="17837"/>
                  </a:cubicBezTo>
                  <a:cubicBezTo>
                    <a:pt x="2492" y="17329"/>
                    <a:pt x="2570" y="16821"/>
                    <a:pt x="2617" y="16313"/>
                  </a:cubicBezTo>
                  <a:cubicBezTo>
                    <a:pt x="2664" y="15758"/>
                    <a:pt x="2719" y="15196"/>
                    <a:pt x="2742" y="14641"/>
                  </a:cubicBezTo>
                  <a:cubicBezTo>
                    <a:pt x="2758" y="14532"/>
                    <a:pt x="2758" y="14430"/>
                    <a:pt x="2766" y="14328"/>
                  </a:cubicBezTo>
                  <a:close/>
                  <a:moveTo>
                    <a:pt x="3039" y="15649"/>
                  </a:moveTo>
                  <a:cubicBezTo>
                    <a:pt x="3055" y="15774"/>
                    <a:pt x="3070" y="15891"/>
                    <a:pt x="3078" y="16016"/>
                  </a:cubicBezTo>
                  <a:cubicBezTo>
                    <a:pt x="3110" y="16337"/>
                    <a:pt x="3094" y="16641"/>
                    <a:pt x="3078" y="16946"/>
                  </a:cubicBezTo>
                  <a:cubicBezTo>
                    <a:pt x="3047" y="17540"/>
                    <a:pt x="2860" y="18118"/>
                    <a:pt x="2758" y="18697"/>
                  </a:cubicBezTo>
                  <a:cubicBezTo>
                    <a:pt x="2695" y="19017"/>
                    <a:pt x="2625" y="19361"/>
                    <a:pt x="2617" y="19705"/>
                  </a:cubicBezTo>
                  <a:cubicBezTo>
                    <a:pt x="2617" y="19689"/>
                    <a:pt x="2617" y="19681"/>
                    <a:pt x="2609" y="19681"/>
                  </a:cubicBezTo>
                  <a:cubicBezTo>
                    <a:pt x="2539" y="19361"/>
                    <a:pt x="2539" y="19025"/>
                    <a:pt x="2578" y="18697"/>
                  </a:cubicBezTo>
                  <a:cubicBezTo>
                    <a:pt x="2688" y="17954"/>
                    <a:pt x="2836" y="17212"/>
                    <a:pt x="2938" y="16470"/>
                  </a:cubicBezTo>
                  <a:cubicBezTo>
                    <a:pt x="2977" y="16196"/>
                    <a:pt x="3008" y="15923"/>
                    <a:pt x="3039" y="15649"/>
                  </a:cubicBezTo>
                  <a:close/>
                  <a:moveTo>
                    <a:pt x="1948" y="0"/>
                  </a:moveTo>
                  <a:cubicBezTo>
                    <a:pt x="1912" y="0"/>
                    <a:pt x="1873" y="29"/>
                    <a:pt x="1883" y="67"/>
                  </a:cubicBezTo>
                  <a:cubicBezTo>
                    <a:pt x="1976" y="372"/>
                    <a:pt x="1961" y="685"/>
                    <a:pt x="1945" y="997"/>
                  </a:cubicBezTo>
                  <a:cubicBezTo>
                    <a:pt x="1922" y="1310"/>
                    <a:pt x="1875" y="1622"/>
                    <a:pt x="1859" y="1943"/>
                  </a:cubicBezTo>
                  <a:cubicBezTo>
                    <a:pt x="1828" y="2318"/>
                    <a:pt x="1797" y="2685"/>
                    <a:pt x="1758" y="3060"/>
                  </a:cubicBezTo>
                  <a:cubicBezTo>
                    <a:pt x="1719" y="3427"/>
                    <a:pt x="1648" y="3802"/>
                    <a:pt x="1601" y="4162"/>
                  </a:cubicBezTo>
                  <a:cubicBezTo>
                    <a:pt x="1508" y="4889"/>
                    <a:pt x="1437" y="5608"/>
                    <a:pt x="1398" y="6342"/>
                  </a:cubicBezTo>
                  <a:cubicBezTo>
                    <a:pt x="1359" y="7045"/>
                    <a:pt x="1312" y="7757"/>
                    <a:pt x="1437" y="8452"/>
                  </a:cubicBezTo>
                  <a:cubicBezTo>
                    <a:pt x="1554" y="9077"/>
                    <a:pt x="1797" y="9671"/>
                    <a:pt x="2031" y="10257"/>
                  </a:cubicBezTo>
                  <a:cubicBezTo>
                    <a:pt x="2102" y="10437"/>
                    <a:pt x="2172" y="10601"/>
                    <a:pt x="2234" y="10773"/>
                  </a:cubicBezTo>
                  <a:cubicBezTo>
                    <a:pt x="2258" y="10890"/>
                    <a:pt x="2273" y="10999"/>
                    <a:pt x="2305" y="11117"/>
                  </a:cubicBezTo>
                  <a:cubicBezTo>
                    <a:pt x="2406" y="11625"/>
                    <a:pt x="2492" y="12133"/>
                    <a:pt x="2563" y="12648"/>
                  </a:cubicBezTo>
                  <a:cubicBezTo>
                    <a:pt x="2578" y="12789"/>
                    <a:pt x="2586" y="12937"/>
                    <a:pt x="2602" y="13070"/>
                  </a:cubicBezTo>
                  <a:cubicBezTo>
                    <a:pt x="2219" y="12047"/>
                    <a:pt x="1765" y="11046"/>
                    <a:pt x="1414" y="10015"/>
                  </a:cubicBezTo>
                  <a:cubicBezTo>
                    <a:pt x="1054" y="8921"/>
                    <a:pt x="1086" y="7780"/>
                    <a:pt x="1054" y="6647"/>
                  </a:cubicBezTo>
                  <a:cubicBezTo>
                    <a:pt x="1039" y="6084"/>
                    <a:pt x="1023" y="5529"/>
                    <a:pt x="906" y="4982"/>
                  </a:cubicBezTo>
                  <a:cubicBezTo>
                    <a:pt x="851" y="4709"/>
                    <a:pt x="781" y="4443"/>
                    <a:pt x="687" y="4193"/>
                  </a:cubicBezTo>
                  <a:cubicBezTo>
                    <a:pt x="586" y="3927"/>
                    <a:pt x="460" y="3693"/>
                    <a:pt x="320" y="3459"/>
                  </a:cubicBezTo>
                  <a:cubicBezTo>
                    <a:pt x="242" y="3334"/>
                    <a:pt x="164" y="3216"/>
                    <a:pt x="78" y="3099"/>
                  </a:cubicBezTo>
                  <a:cubicBezTo>
                    <a:pt x="68" y="3088"/>
                    <a:pt x="57" y="3083"/>
                    <a:pt x="47" y="3083"/>
                  </a:cubicBezTo>
                  <a:cubicBezTo>
                    <a:pt x="22" y="3083"/>
                    <a:pt x="1" y="3111"/>
                    <a:pt x="23" y="3138"/>
                  </a:cubicBezTo>
                  <a:cubicBezTo>
                    <a:pt x="687" y="4052"/>
                    <a:pt x="804" y="5248"/>
                    <a:pt x="828" y="6350"/>
                  </a:cubicBezTo>
                  <a:cubicBezTo>
                    <a:pt x="859" y="7475"/>
                    <a:pt x="804" y="8624"/>
                    <a:pt x="1101" y="9718"/>
                  </a:cubicBezTo>
                  <a:cubicBezTo>
                    <a:pt x="1437" y="10945"/>
                    <a:pt x="1976" y="12093"/>
                    <a:pt x="2414" y="13273"/>
                  </a:cubicBezTo>
                  <a:cubicBezTo>
                    <a:pt x="2469" y="13445"/>
                    <a:pt x="2539" y="13617"/>
                    <a:pt x="2586" y="13781"/>
                  </a:cubicBezTo>
                  <a:cubicBezTo>
                    <a:pt x="2586" y="13938"/>
                    <a:pt x="2578" y="14086"/>
                    <a:pt x="2570" y="14242"/>
                  </a:cubicBezTo>
                  <a:cubicBezTo>
                    <a:pt x="2539" y="14813"/>
                    <a:pt x="2508" y="15376"/>
                    <a:pt x="2461" y="15946"/>
                  </a:cubicBezTo>
                  <a:cubicBezTo>
                    <a:pt x="2414" y="16477"/>
                    <a:pt x="2352" y="17017"/>
                    <a:pt x="2281" y="17556"/>
                  </a:cubicBezTo>
                  <a:cubicBezTo>
                    <a:pt x="2180" y="18454"/>
                    <a:pt x="2078" y="19431"/>
                    <a:pt x="2469" y="20283"/>
                  </a:cubicBezTo>
                  <a:cubicBezTo>
                    <a:pt x="2516" y="20377"/>
                    <a:pt x="2570" y="20478"/>
                    <a:pt x="2625" y="20572"/>
                  </a:cubicBezTo>
                  <a:cubicBezTo>
                    <a:pt x="2652" y="20613"/>
                    <a:pt x="2692" y="20636"/>
                    <a:pt x="2732" y="20636"/>
                  </a:cubicBezTo>
                  <a:cubicBezTo>
                    <a:pt x="2738" y="20636"/>
                    <a:pt x="2744" y="20636"/>
                    <a:pt x="2750" y="20635"/>
                  </a:cubicBezTo>
                  <a:cubicBezTo>
                    <a:pt x="2750" y="20642"/>
                    <a:pt x="2766" y="20650"/>
                    <a:pt x="2766" y="20658"/>
                  </a:cubicBezTo>
                  <a:cubicBezTo>
                    <a:pt x="2774" y="20674"/>
                    <a:pt x="2774" y="20681"/>
                    <a:pt x="2781" y="20681"/>
                  </a:cubicBezTo>
                  <a:cubicBezTo>
                    <a:pt x="2805" y="20721"/>
                    <a:pt x="2820" y="20767"/>
                    <a:pt x="2844" y="20807"/>
                  </a:cubicBezTo>
                  <a:cubicBezTo>
                    <a:pt x="2861" y="20847"/>
                    <a:pt x="2892" y="20863"/>
                    <a:pt x="2925" y="20863"/>
                  </a:cubicBezTo>
                  <a:cubicBezTo>
                    <a:pt x="2994" y="20863"/>
                    <a:pt x="3069" y="20787"/>
                    <a:pt x="3031" y="20697"/>
                  </a:cubicBezTo>
                  <a:cubicBezTo>
                    <a:pt x="2906" y="20455"/>
                    <a:pt x="2867" y="20174"/>
                    <a:pt x="2860" y="19908"/>
                  </a:cubicBezTo>
                  <a:cubicBezTo>
                    <a:pt x="2852" y="19619"/>
                    <a:pt x="2867" y="19330"/>
                    <a:pt x="2930" y="19040"/>
                  </a:cubicBezTo>
                  <a:cubicBezTo>
                    <a:pt x="3039" y="18454"/>
                    <a:pt x="3203" y="17876"/>
                    <a:pt x="3289" y="17282"/>
                  </a:cubicBezTo>
                  <a:cubicBezTo>
                    <a:pt x="3328" y="16977"/>
                    <a:pt x="3352" y="16665"/>
                    <a:pt x="3328" y="16352"/>
                  </a:cubicBezTo>
                  <a:cubicBezTo>
                    <a:pt x="3313" y="16040"/>
                    <a:pt x="3289" y="15735"/>
                    <a:pt x="3242" y="15422"/>
                  </a:cubicBezTo>
                  <a:cubicBezTo>
                    <a:pt x="3203" y="15211"/>
                    <a:pt x="3164" y="15008"/>
                    <a:pt x="3117" y="14789"/>
                  </a:cubicBezTo>
                  <a:cubicBezTo>
                    <a:pt x="3117" y="14696"/>
                    <a:pt x="3125" y="14594"/>
                    <a:pt x="3125" y="14500"/>
                  </a:cubicBezTo>
                  <a:cubicBezTo>
                    <a:pt x="3133" y="13836"/>
                    <a:pt x="3078" y="13156"/>
                    <a:pt x="2961" y="12508"/>
                  </a:cubicBezTo>
                  <a:cubicBezTo>
                    <a:pt x="2852" y="11882"/>
                    <a:pt x="2680" y="11273"/>
                    <a:pt x="2445" y="10679"/>
                  </a:cubicBezTo>
                  <a:cubicBezTo>
                    <a:pt x="2305" y="9968"/>
                    <a:pt x="2187" y="9249"/>
                    <a:pt x="2187" y="8538"/>
                  </a:cubicBezTo>
                  <a:cubicBezTo>
                    <a:pt x="2187" y="8038"/>
                    <a:pt x="2234" y="7546"/>
                    <a:pt x="2352" y="7053"/>
                  </a:cubicBezTo>
                  <a:cubicBezTo>
                    <a:pt x="2406" y="6819"/>
                    <a:pt x="2469" y="6592"/>
                    <a:pt x="2563" y="6373"/>
                  </a:cubicBezTo>
                  <a:cubicBezTo>
                    <a:pt x="2649" y="6155"/>
                    <a:pt x="2758" y="5951"/>
                    <a:pt x="2860" y="5748"/>
                  </a:cubicBezTo>
                  <a:cubicBezTo>
                    <a:pt x="2922" y="5647"/>
                    <a:pt x="2969" y="5537"/>
                    <a:pt x="3031" y="5443"/>
                  </a:cubicBezTo>
                  <a:cubicBezTo>
                    <a:pt x="3043" y="5414"/>
                    <a:pt x="3020" y="5385"/>
                    <a:pt x="2991" y="5385"/>
                  </a:cubicBezTo>
                  <a:cubicBezTo>
                    <a:pt x="2982" y="5385"/>
                    <a:pt x="2971" y="5389"/>
                    <a:pt x="2961" y="5397"/>
                  </a:cubicBezTo>
                  <a:cubicBezTo>
                    <a:pt x="2617" y="5725"/>
                    <a:pt x="2422" y="6162"/>
                    <a:pt x="2289" y="6608"/>
                  </a:cubicBezTo>
                  <a:cubicBezTo>
                    <a:pt x="2133" y="7077"/>
                    <a:pt x="2039" y="7569"/>
                    <a:pt x="2000" y="8061"/>
                  </a:cubicBezTo>
                  <a:cubicBezTo>
                    <a:pt x="1953" y="8640"/>
                    <a:pt x="1992" y="9210"/>
                    <a:pt x="2070" y="9780"/>
                  </a:cubicBezTo>
                  <a:cubicBezTo>
                    <a:pt x="1953" y="9476"/>
                    <a:pt x="1836" y="9163"/>
                    <a:pt x="1750" y="8851"/>
                  </a:cubicBezTo>
                  <a:cubicBezTo>
                    <a:pt x="1664" y="8538"/>
                    <a:pt x="1594" y="8218"/>
                    <a:pt x="1570" y="7897"/>
                  </a:cubicBezTo>
                  <a:cubicBezTo>
                    <a:pt x="1554" y="7530"/>
                    <a:pt x="1570" y="7163"/>
                    <a:pt x="1586" y="6803"/>
                  </a:cubicBezTo>
                  <a:cubicBezTo>
                    <a:pt x="1601" y="6076"/>
                    <a:pt x="1672" y="5357"/>
                    <a:pt x="1758" y="4631"/>
                  </a:cubicBezTo>
                  <a:cubicBezTo>
                    <a:pt x="1844" y="3896"/>
                    <a:pt x="1945" y="3169"/>
                    <a:pt x="1992" y="2427"/>
                  </a:cubicBezTo>
                  <a:cubicBezTo>
                    <a:pt x="2016" y="2083"/>
                    <a:pt x="2016" y="1739"/>
                    <a:pt x="2039" y="1411"/>
                  </a:cubicBezTo>
                  <a:cubicBezTo>
                    <a:pt x="2070" y="1099"/>
                    <a:pt x="2094" y="770"/>
                    <a:pt x="2070" y="458"/>
                  </a:cubicBezTo>
                  <a:cubicBezTo>
                    <a:pt x="2062" y="317"/>
                    <a:pt x="2039" y="177"/>
                    <a:pt x="2000" y="44"/>
                  </a:cubicBezTo>
                  <a:cubicBezTo>
                    <a:pt x="1994" y="13"/>
                    <a:pt x="1972" y="0"/>
                    <a:pt x="19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44"/>
            <p:cNvSpPr/>
            <p:nvPr/>
          </p:nvSpPr>
          <p:spPr>
            <a:xfrm>
              <a:off x="1960451" y="1570876"/>
              <a:ext cx="63098" cy="87928"/>
            </a:xfrm>
            <a:custGeom>
              <a:avLst/>
              <a:gdLst/>
              <a:ahLst/>
              <a:cxnLst/>
              <a:rect l="l" t="t" r="r" b="b"/>
              <a:pathLst>
                <a:path w="1728" h="2408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564" y="282"/>
                    <a:pt x="1415" y="610"/>
                    <a:pt x="1165" y="751"/>
                  </a:cubicBezTo>
                  <a:cubicBezTo>
                    <a:pt x="1181" y="939"/>
                    <a:pt x="1032" y="1134"/>
                    <a:pt x="853" y="1157"/>
                  </a:cubicBezTo>
                  <a:cubicBezTo>
                    <a:pt x="751" y="1345"/>
                    <a:pt x="535" y="1453"/>
                    <a:pt x="323" y="1453"/>
                  </a:cubicBezTo>
                  <a:cubicBezTo>
                    <a:pt x="208" y="1453"/>
                    <a:pt x="94" y="1421"/>
                    <a:pt x="1" y="1353"/>
                  </a:cubicBezTo>
                  <a:lnTo>
                    <a:pt x="1" y="1353"/>
                  </a:lnTo>
                  <a:cubicBezTo>
                    <a:pt x="79" y="1509"/>
                    <a:pt x="251" y="1587"/>
                    <a:pt x="431" y="1611"/>
                  </a:cubicBezTo>
                  <a:cubicBezTo>
                    <a:pt x="603" y="1650"/>
                    <a:pt x="782" y="1650"/>
                    <a:pt x="939" y="1720"/>
                  </a:cubicBezTo>
                  <a:cubicBezTo>
                    <a:pt x="1251" y="1845"/>
                    <a:pt x="1415" y="2189"/>
                    <a:pt x="1564" y="2408"/>
                  </a:cubicBezTo>
                  <a:cubicBezTo>
                    <a:pt x="1408" y="2025"/>
                    <a:pt x="1494" y="1595"/>
                    <a:pt x="1579" y="1196"/>
                  </a:cubicBezTo>
                  <a:cubicBezTo>
                    <a:pt x="1658" y="790"/>
                    <a:pt x="1728" y="345"/>
                    <a:pt x="15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44"/>
            <p:cNvSpPr/>
            <p:nvPr/>
          </p:nvSpPr>
          <p:spPr>
            <a:xfrm>
              <a:off x="2032933" y="1475316"/>
              <a:ext cx="77960" cy="79639"/>
            </a:xfrm>
            <a:custGeom>
              <a:avLst/>
              <a:gdLst/>
              <a:ahLst/>
              <a:cxnLst/>
              <a:rect l="l" t="t" r="r" b="b"/>
              <a:pathLst>
                <a:path w="2135" h="2181" extrusionOk="0">
                  <a:moveTo>
                    <a:pt x="40" y="0"/>
                  </a:moveTo>
                  <a:lnTo>
                    <a:pt x="40" y="0"/>
                  </a:lnTo>
                  <a:cubicBezTo>
                    <a:pt x="1" y="274"/>
                    <a:pt x="118" y="539"/>
                    <a:pt x="274" y="750"/>
                  </a:cubicBezTo>
                  <a:cubicBezTo>
                    <a:pt x="415" y="977"/>
                    <a:pt x="610" y="1172"/>
                    <a:pt x="743" y="1407"/>
                  </a:cubicBezTo>
                  <a:cubicBezTo>
                    <a:pt x="845" y="1597"/>
                    <a:pt x="910" y="1829"/>
                    <a:pt x="868" y="2039"/>
                  </a:cubicBezTo>
                  <a:lnTo>
                    <a:pt x="868" y="2039"/>
                  </a:lnTo>
                  <a:cubicBezTo>
                    <a:pt x="973" y="1755"/>
                    <a:pt x="1183" y="1337"/>
                    <a:pt x="1532" y="1047"/>
                  </a:cubicBezTo>
                  <a:cubicBezTo>
                    <a:pt x="1689" y="914"/>
                    <a:pt x="1876" y="821"/>
                    <a:pt x="1978" y="656"/>
                  </a:cubicBezTo>
                  <a:cubicBezTo>
                    <a:pt x="2072" y="516"/>
                    <a:pt x="2111" y="344"/>
                    <a:pt x="2134" y="180"/>
                  </a:cubicBezTo>
                  <a:lnTo>
                    <a:pt x="2134" y="180"/>
                  </a:lnTo>
                  <a:cubicBezTo>
                    <a:pt x="2017" y="297"/>
                    <a:pt x="1876" y="414"/>
                    <a:pt x="1704" y="430"/>
                  </a:cubicBezTo>
                  <a:cubicBezTo>
                    <a:pt x="1693" y="431"/>
                    <a:pt x="1681" y="432"/>
                    <a:pt x="1669" y="432"/>
                  </a:cubicBezTo>
                  <a:cubicBezTo>
                    <a:pt x="1514" y="432"/>
                    <a:pt x="1347" y="293"/>
                    <a:pt x="1376" y="141"/>
                  </a:cubicBezTo>
                  <a:lnTo>
                    <a:pt x="1376" y="141"/>
                  </a:lnTo>
                  <a:cubicBezTo>
                    <a:pt x="1250" y="290"/>
                    <a:pt x="1051" y="371"/>
                    <a:pt x="854" y="371"/>
                  </a:cubicBezTo>
                  <a:cubicBezTo>
                    <a:pt x="710" y="371"/>
                    <a:pt x="566" y="327"/>
                    <a:pt x="454" y="234"/>
                  </a:cubicBezTo>
                  <a:cubicBezTo>
                    <a:pt x="428" y="242"/>
                    <a:pt x="402" y="245"/>
                    <a:pt x="375" y="245"/>
                  </a:cubicBezTo>
                  <a:cubicBezTo>
                    <a:pt x="227" y="245"/>
                    <a:pt x="80" y="139"/>
                    <a:pt x="40" y="0"/>
                  </a:cubicBezTo>
                  <a:close/>
                  <a:moveTo>
                    <a:pt x="868" y="2039"/>
                  </a:moveTo>
                  <a:lnTo>
                    <a:pt x="868" y="2039"/>
                  </a:lnTo>
                  <a:cubicBezTo>
                    <a:pt x="849" y="2091"/>
                    <a:pt x="834" y="2139"/>
                    <a:pt x="821" y="2180"/>
                  </a:cubicBezTo>
                  <a:cubicBezTo>
                    <a:pt x="843" y="2135"/>
                    <a:pt x="859" y="2087"/>
                    <a:pt x="868" y="20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44"/>
            <p:cNvSpPr/>
            <p:nvPr/>
          </p:nvSpPr>
          <p:spPr>
            <a:xfrm>
              <a:off x="2077189" y="1663040"/>
              <a:ext cx="68502" cy="78507"/>
            </a:xfrm>
            <a:custGeom>
              <a:avLst/>
              <a:gdLst/>
              <a:ahLst/>
              <a:cxnLst/>
              <a:rect l="l" t="t" r="r" b="b"/>
              <a:pathLst>
                <a:path w="1876" h="2150" extrusionOk="0">
                  <a:moveTo>
                    <a:pt x="1876" y="1220"/>
                  </a:moveTo>
                  <a:cubicBezTo>
                    <a:pt x="1840" y="1228"/>
                    <a:pt x="1807" y="1242"/>
                    <a:pt x="1776" y="1258"/>
                  </a:cubicBezTo>
                  <a:lnTo>
                    <a:pt x="1776" y="1258"/>
                  </a:lnTo>
                  <a:cubicBezTo>
                    <a:pt x="1810" y="1251"/>
                    <a:pt x="1844" y="1239"/>
                    <a:pt x="1876" y="1220"/>
                  </a:cubicBezTo>
                  <a:close/>
                  <a:moveTo>
                    <a:pt x="203" y="1"/>
                  </a:moveTo>
                  <a:lnTo>
                    <a:pt x="203" y="1"/>
                  </a:lnTo>
                  <a:cubicBezTo>
                    <a:pt x="0" y="298"/>
                    <a:pt x="55" y="712"/>
                    <a:pt x="117" y="1071"/>
                  </a:cubicBezTo>
                  <a:cubicBezTo>
                    <a:pt x="180" y="1445"/>
                    <a:pt x="219" y="1842"/>
                    <a:pt x="10" y="2146"/>
                  </a:cubicBezTo>
                  <a:lnTo>
                    <a:pt x="10" y="2146"/>
                  </a:lnTo>
                  <a:cubicBezTo>
                    <a:pt x="129" y="1976"/>
                    <a:pt x="400" y="1813"/>
                    <a:pt x="649" y="1759"/>
                  </a:cubicBezTo>
                  <a:cubicBezTo>
                    <a:pt x="907" y="1697"/>
                    <a:pt x="1180" y="1697"/>
                    <a:pt x="1391" y="1564"/>
                  </a:cubicBezTo>
                  <a:cubicBezTo>
                    <a:pt x="1532" y="1474"/>
                    <a:pt x="1636" y="1333"/>
                    <a:pt x="1776" y="1258"/>
                  </a:cubicBezTo>
                  <a:lnTo>
                    <a:pt x="1776" y="1258"/>
                  </a:lnTo>
                  <a:cubicBezTo>
                    <a:pt x="1753" y="1263"/>
                    <a:pt x="1731" y="1265"/>
                    <a:pt x="1708" y="1265"/>
                  </a:cubicBezTo>
                  <a:cubicBezTo>
                    <a:pt x="1545" y="1265"/>
                    <a:pt x="1379" y="1155"/>
                    <a:pt x="1344" y="993"/>
                  </a:cubicBezTo>
                  <a:cubicBezTo>
                    <a:pt x="1321" y="997"/>
                    <a:pt x="1299" y="998"/>
                    <a:pt x="1276" y="998"/>
                  </a:cubicBezTo>
                  <a:cubicBezTo>
                    <a:pt x="1027" y="998"/>
                    <a:pt x="793" y="807"/>
                    <a:pt x="750" y="564"/>
                  </a:cubicBezTo>
                  <a:cubicBezTo>
                    <a:pt x="704" y="626"/>
                    <a:pt x="634" y="654"/>
                    <a:pt x="560" y="654"/>
                  </a:cubicBezTo>
                  <a:cubicBezTo>
                    <a:pt x="460" y="654"/>
                    <a:pt x="352" y="602"/>
                    <a:pt x="289" y="517"/>
                  </a:cubicBezTo>
                  <a:cubicBezTo>
                    <a:pt x="180" y="368"/>
                    <a:pt x="180" y="173"/>
                    <a:pt x="203" y="1"/>
                  </a:cubicBezTo>
                  <a:close/>
                  <a:moveTo>
                    <a:pt x="10" y="2146"/>
                  </a:moveTo>
                  <a:cubicBezTo>
                    <a:pt x="9" y="2147"/>
                    <a:pt x="9" y="2149"/>
                    <a:pt x="8" y="2150"/>
                  </a:cubicBezTo>
                  <a:cubicBezTo>
                    <a:pt x="9" y="2149"/>
                    <a:pt x="10" y="2147"/>
                    <a:pt x="10" y="214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44"/>
            <p:cNvSpPr/>
            <p:nvPr/>
          </p:nvSpPr>
          <p:spPr>
            <a:xfrm>
              <a:off x="1923937" y="1671621"/>
              <a:ext cx="119331" cy="198349"/>
            </a:xfrm>
            <a:custGeom>
              <a:avLst/>
              <a:gdLst/>
              <a:ahLst/>
              <a:cxnLst/>
              <a:rect l="l" t="t" r="r" b="b"/>
              <a:pathLst>
                <a:path w="3268" h="5432" extrusionOk="0">
                  <a:moveTo>
                    <a:pt x="196" y="0"/>
                  </a:moveTo>
                  <a:cubicBezTo>
                    <a:pt x="94" y="829"/>
                    <a:pt x="1" y="1680"/>
                    <a:pt x="173" y="2501"/>
                  </a:cubicBezTo>
                  <a:cubicBezTo>
                    <a:pt x="337" y="3321"/>
                    <a:pt x="782" y="4119"/>
                    <a:pt x="1525" y="4517"/>
                  </a:cubicBezTo>
                  <a:cubicBezTo>
                    <a:pt x="1821" y="4673"/>
                    <a:pt x="2142" y="4775"/>
                    <a:pt x="2447" y="4892"/>
                  </a:cubicBezTo>
                  <a:cubicBezTo>
                    <a:pt x="2759" y="5009"/>
                    <a:pt x="3064" y="5173"/>
                    <a:pt x="3267" y="5431"/>
                  </a:cubicBezTo>
                  <a:lnTo>
                    <a:pt x="2915" y="4705"/>
                  </a:lnTo>
                  <a:cubicBezTo>
                    <a:pt x="2923" y="4181"/>
                    <a:pt x="2931" y="3642"/>
                    <a:pt x="2837" y="3110"/>
                  </a:cubicBezTo>
                  <a:cubicBezTo>
                    <a:pt x="2736" y="2587"/>
                    <a:pt x="2533" y="2079"/>
                    <a:pt x="2165" y="1696"/>
                  </a:cubicBezTo>
                  <a:cubicBezTo>
                    <a:pt x="1853" y="1383"/>
                    <a:pt x="1446" y="1180"/>
                    <a:pt x="1079" y="946"/>
                  </a:cubicBezTo>
                  <a:cubicBezTo>
                    <a:pt x="704" y="711"/>
                    <a:pt x="345" y="407"/>
                    <a:pt x="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44"/>
            <p:cNvSpPr/>
            <p:nvPr/>
          </p:nvSpPr>
          <p:spPr>
            <a:xfrm>
              <a:off x="2094862" y="1751516"/>
              <a:ext cx="169831" cy="265391"/>
            </a:xfrm>
            <a:custGeom>
              <a:avLst/>
              <a:gdLst/>
              <a:ahLst/>
              <a:cxnLst/>
              <a:rect l="l" t="t" r="r" b="b"/>
              <a:pathLst>
                <a:path w="4651" h="7268" extrusionOk="0">
                  <a:moveTo>
                    <a:pt x="4650" y="0"/>
                  </a:moveTo>
                  <a:cubicBezTo>
                    <a:pt x="4644" y="15"/>
                    <a:pt x="4638" y="30"/>
                    <a:pt x="4632" y="45"/>
                  </a:cubicBezTo>
                  <a:lnTo>
                    <a:pt x="4632" y="45"/>
                  </a:lnTo>
                  <a:cubicBezTo>
                    <a:pt x="4639" y="30"/>
                    <a:pt x="4644" y="15"/>
                    <a:pt x="4650" y="0"/>
                  </a:cubicBezTo>
                  <a:close/>
                  <a:moveTo>
                    <a:pt x="4632" y="45"/>
                  </a:moveTo>
                  <a:cubicBezTo>
                    <a:pt x="4438" y="517"/>
                    <a:pt x="4041" y="904"/>
                    <a:pt x="3548" y="1063"/>
                  </a:cubicBezTo>
                  <a:cubicBezTo>
                    <a:pt x="3119" y="1212"/>
                    <a:pt x="2650" y="1180"/>
                    <a:pt x="2212" y="1274"/>
                  </a:cubicBezTo>
                  <a:cubicBezTo>
                    <a:pt x="1517" y="1430"/>
                    <a:pt x="923" y="1931"/>
                    <a:pt x="555" y="2540"/>
                  </a:cubicBezTo>
                  <a:cubicBezTo>
                    <a:pt x="196" y="3150"/>
                    <a:pt x="40" y="3868"/>
                    <a:pt x="24" y="4580"/>
                  </a:cubicBezTo>
                  <a:cubicBezTo>
                    <a:pt x="1" y="5291"/>
                    <a:pt x="126" y="5994"/>
                    <a:pt x="274" y="6689"/>
                  </a:cubicBezTo>
                  <a:lnTo>
                    <a:pt x="271" y="6711"/>
                  </a:lnTo>
                  <a:lnTo>
                    <a:pt x="271" y="6711"/>
                  </a:lnTo>
                  <a:cubicBezTo>
                    <a:pt x="332" y="6571"/>
                    <a:pt x="420" y="6441"/>
                    <a:pt x="524" y="6330"/>
                  </a:cubicBezTo>
                  <a:cubicBezTo>
                    <a:pt x="759" y="6072"/>
                    <a:pt x="1071" y="5908"/>
                    <a:pt x="1384" y="5767"/>
                  </a:cubicBezTo>
                  <a:cubicBezTo>
                    <a:pt x="1712" y="5635"/>
                    <a:pt x="2032" y="5517"/>
                    <a:pt x="2321" y="5330"/>
                  </a:cubicBezTo>
                  <a:cubicBezTo>
                    <a:pt x="3165" y="4806"/>
                    <a:pt x="3634" y="3837"/>
                    <a:pt x="3900" y="2876"/>
                  </a:cubicBezTo>
                  <a:cubicBezTo>
                    <a:pt x="4169" y="1938"/>
                    <a:pt x="4279" y="947"/>
                    <a:pt x="4632" y="45"/>
                  </a:cubicBezTo>
                  <a:close/>
                  <a:moveTo>
                    <a:pt x="271" y="6711"/>
                  </a:moveTo>
                  <a:cubicBezTo>
                    <a:pt x="194" y="6888"/>
                    <a:pt x="161" y="7080"/>
                    <a:pt x="196" y="7268"/>
                  </a:cubicBezTo>
                  <a:lnTo>
                    <a:pt x="271" y="671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44"/>
            <p:cNvSpPr/>
            <p:nvPr/>
          </p:nvSpPr>
          <p:spPr>
            <a:xfrm>
              <a:off x="2027821" y="1282120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rgbClr val="FF8700">
                <a:alpha val="23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77" name="Google Shape;14177;p44"/>
          <p:cNvGrpSpPr/>
          <p:nvPr/>
        </p:nvGrpSpPr>
        <p:grpSpPr>
          <a:xfrm rot="-5400000">
            <a:off x="907614" y="3595241"/>
            <a:ext cx="604622" cy="1811287"/>
            <a:chOff x="2574229" y="141275"/>
            <a:chExt cx="281128" cy="842146"/>
          </a:xfrm>
        </p:grpSpPr>
        <p:sp>
          <p:nvSpPr>
            <p:cNvPr id="14178" name="Google Shape;14178;p44"/>
            <p:cNvSpPr/>
            <p:nvPr/>
          </p:nvSpPr>
          <p:spPr>
            <a:xfrm>
              <a:off x="2649559" y="337470"/>
              <a:ext cx="90229" cy="645950"/>
            </a:xfrm>
            <a:custGeom>
              <a:avLst/>
              <a:gdLst/>
              <a:ahLst/>
              <a:cxnLst/>
              <a:rect l="l" t="t" r="r" b="b"/>
              <a:pathLst>
                <a:path w="2471" h="17690" extrusionOk="0">
                  <a:moveTo>
                    <a:pt x="1423" y="0"/>
                  </a:moveTo>
                  <a:cubicBezTo>
                    <a:pt x="1397" y="0"/>
                    <a:pt x="1370" y="5"/>
                    <a:pt x="1345" y="13"/>
                  </a:cubicBezTo>
                  <a:cubicBezTo>
                    <a:pt x="1228" y="52"/>
                    <a:pt x="1173" y="185"/>
                    <a:pt x="1212" y="302"/>
                  </a:cubicBezTo>
                  <a:cubicBezTo>
                    <a:pt x="1220" y="326"/>
                    <a:pt x="2009" y="2646"/>
                    <a:pt x="1845" y="6890"/>
                  </a:cubicBezTo>
                  <a:cubicBezTo>
                    <a:pt x="1767" y="8859"/>
                    <a:pt x="1306" y="10867"/>
                    <a:pt x="899" y="12633"/>
                  </a:cubicBezTo>
                  <a:cubicBezTo>
                    <a:pt x="392" y="14813"/>
                    <a:pt x="1" y="16540"/>
                    <a:pt x="431" y="17556"/>
                  </a:cubicBezTo>
                  <a:cubicBezTo>
                    <a:pt x="470" y="17642"/>
                    <a:pt x="556" y="17689"/>
                    <a:pt x="642" y="17689"/>
                  </a:cubicBezTo>
                  <a:cubicBezTo>
                    <a:pt x="673" y="17689"/>
                    <a:pt x="712" y="17681"/>
                    <a:pt x="720" y="17673"/>
                  </a:cubicBezTo>
                  <a:cubicBezTo>
                    <a:pt x="837" y="17627"/>
                    <a:pt x="892" y="17486"/>
                    <a:pt x="837" y="17369"/>
                  </a:cubicBezTo>
                  <a:cubicBezTo>
                    <a:pt x="470" y="16493"/>
                    <a:pt x="868" y="14751"/>
                    <a:pt x="1337" y="12727"/>
                  </a:cubicBezTo>
                  <a:cubicBezTo>
                    <a:pt x="1751" y="10945"/>
                    <a:pt x="2220" y="8921"/>
                    <a:pt x="2298" y="6905"/>
                  </a:cubicBezTo>
                  <a:cubicBezTo>
                    <a:pt x="2470" y="2584"/>
                    <a:pt x="1673" y="247"/>
                    <a:pt x="1642" y="146"/>
                  </a:cubicBezTo>
                  <a:cubicBezTo>
                    <a:pt x="1611" y="54"/>
                    <a:pt x="1518" y="0"/>
                    <a:pt x="14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44"/>
            <p:cNvSpPr/>
            <p:nvPr/>
          </p:nvSpPr>
          <p:spPr>
            <a:xfrm>
              <a:off x="2741466" y="339369"/>
              <a:ext cx="13730" cy="21142"/>
            </a:xfrm>
            <a:custGeom>
              <a:avLst/>
              <a:gdLst/>
              <a:ahLst/>
              <a:cxnLst/>
              <a:rect l="l" t="t" r="r" b="b"/>
              <a:pathLst>
                <a:path w="376" h="579" extrusionOk="0">
                  <a:moveTo>
                    <a:pt x="375" y="0"/>
                  </a:moveTo>
                  <a:lnTo>
                    <a:pt x="375" y="0"/>
                  </a:lnTo>
                  <a:cubicBezTo>
                    <a:pt x="274" y="188"/>
                    <a:pt x="149" y="383"/>
                    <a:pt x="0" y="578"/>
                  </a:cubicBezTo>
                  <a:cubicBezTo>
                    <a:pt x="141" y="438"/>
                    <a:pt x="274" y="250"/>
                    <a:pt x="375" y="0"/>
                  </a:cubicBezTo>
                  <a:close/>
                </a:path>
              </a:pathLst>
            </a:custGeom>
            <a:solidFill>
              <a:srgbClr val="00C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44"/>
            <p:cNvSpPr/>
            <p:nvPr/>
          </p:nvSpPr>
          <p:spPr>
            <a:xfrm>
              <a:off x="2654123" y="141275"/>
              <a:ext cx="82780" cy="81392"/>
            </a:xfrm>
            <a:custGeom>
              <a:avLst/>
              <a:gdLst/>
              <a:ahLst/>
              <a:cxnLst/>
              <a:rect l="l" t="t" r="r" b="b"/>
              <a:pathLst>
                <a:path w="2267" h="2229" extrusionOk="0">
                  <a:moveTo>
                    <a:pt x="1448" y="1"/>
                  </a:moveTo>
                  <a:cubicBezTo>
                    <a:pt x="1404" y="1"/>
                    <a:pt x="1362" y="6"/>
                    <a:pt x="1321" y="18"/>
                  </a:cubicBezTo>
                  <a:cubicBezTo>
                    <a:pt x="970" y="127"/>
                    <a:pt x="954" y="72"/>
                    <a:pt x="477" y="135"/>
                  </a:cubicBezTo>
                  <a:cubicBezTo>
                    <a:pt x="1" y="205"/>
                    <a:pt x="32" y="901"/>
                    <a:pt x="32" y="901"/>
                  </a:cubicBezTo>
                  <a:lnTo>
                    <a:pt x="71" y="1619"/>
                  </a:lnTo>
                  <a:cubicBezTo>
                    <a:pt x="102" y="1690"/>
                    <a:pt x="227" y="1799"/>
                    <a:pt x="227" y="1799"/>
                  </a:cubicBezTo>
                  <a:cubicBezTo>
                    <a:pt x="227" y="1799"/>
                    <a:pt x="735" y="2120"/>
                    <a:pt x="860" y="2120"/>
                  </a:cubicBezTo>
                  <a:cubicBezTo>
                    <a:pt x="985" y="2120"/>
                    <a:pt x="1118" y="2229"/>
                    <a:pt x="1212" y="2229"/>
                  </a:cubicBezTo>
                  <a:cubicBezTo>
                    <a:pt x="1314" y="2229"/>
                    <a:pt x="1884" y="2182"/>
                    <a:pt x="1908" y="2151"/>
                  </a:cubicBezTo>
                  <a:cubicBezTo>
                    <a:pt x="1908" y="2120"/>
                    <a:pt x="2267" y="1057"/>
                    <a:pt x="2189" y="650"/>
                  </a:cubicBezTo>
                  <a:cubicBezTo>
                    <a:pt x="2120" y="286"/>
                    <a:pt x="1762" y="1"/>
                    <a:pt x="1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44"/>
            <p:cNvSpPr/>
            <p:nvPr/>
          </p:nvSpPr>
          <p:spPr>
            <a:xfrm>
              <a:off x="2660403" y="148103"/>
              <a:ext cx="73651" cy="42065"/>
            </a:xfrm>
            <a:custGeom>
              <a:avLst/>
              <a:gdLst/>
              <a:ahLst/>
              <a:cxnLst/>
              <a:rect l="l" t="t" r="r" b="b"/>
              <a:pathLst>
                <a:path w="2017" h="1152" extrusionOk="0">
                  <a:moveTo>
                    <a:pt x="1199" y="0"/>
                  </a:moveTo>
                  <a:cubicBezTo>
                    <a:pt x="887" y="0"/>
                    <a:pt x="569" y="180"/>
                    <a:pt x="388" y="180"/>
                  </a:cubicBezTo>
                  <a:cubicBezTo>
                    <a:pt x="369" y="180"/>
                    <a:pt x="352" y="178"/>
                    <a:pt x="337" y="174"/>
                  </a:cubicBezTo>
                  <a:cubicBezTo>
                    <a:pt x="320" y="170"/>
                    <a:pt x="304" y="169"/>
                    <a:pt x="290" y="169"/>
                  </a:cubicBezTo>
                  <a:cubicBezTo>
                    <a:pt x="94" y="169"/>
                    <a:pt x="40" y="479"/>
                    <a:pt x="40" y="479"/>
                  </a:cubicBezTo>
                  <a:lnTo>
                    <a:pt x="1" y="698"/>
                  </a:lnTo>
                  <a:lnTo>
                    <a:pt x="266" y="807"/>
                  </a:lnTo>
                  <a:lnTo>
                    <a:pt x="1712" y="1151"/>
                  </a:lnTo>
                  <a:cubicBezTo>
                    <a:pt x="1712" y="1151"/>
                    <a:pt x="2017" y="503"/>
                    <a:pt x="1595" y="135"/>
                  </a:cubicBezTo>
                  <a:cubicBezTo>
                    <a:pt x="1472" y="35"/>
                    <a:pt x="1336" y="0"/>
                    <a:pt x="119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44"/>
            <p:cNvSpPr/>
            <p:nvPr/>
          </p:nvSpPr>
          <p:spPr>
            <a:xfrm>
              <a:off x="2585950" y="153032"/>
              <a:ext cx="106186" cy="218177"/>
            </a:xfrm>
            <a:custGeom>
              <a:avLst/>
              <a:gdLst/>
              <a:ahLst/>
              <a:cxnLst/>
              <a:rect l="l" t="t" r="r" b="b"/>
              <a:pathLst>
                <a:path w="2908" h="5975" extrusionOk="0">
                  <a:moveTo>
                    <a:pt x="1446" y="0"/>
                  </a:moveTo>
                  <a:cubicBezTo>
                    <a:pt x="813" y="0"/>
                    <a:pt x="0" y="1329"/>
                    <a:pt x="258" y="3024"/>
                  </a:cubicBezTo>
                  <a:cubicBezTo>
                    <a:pt x="478" y="4469"/>
                    <a:pt x="1179" y="5975"/>
                    <a:pt x="2291" y="5975"/>
                  </a:cubicBezTo>
                  <a:cubicBezTo>
                    <a:pt x="2365" y="5975"/>
                    <a:pt x="2440" y="5968"/>
                    <a:pt x="2516" y="5955"/>
                  </a:cubicBezTo>
                  <a:cubicBezTo>
                    <a:pt x="2579" y="5939"/>
                    <a:pt x="2649" y="5924"/>
                    <a:pt x="2720" y="5900"/>
                  </a:cubicBezTo>
                  <a:cubicBezTo>
                    <a:pt x="2774" y="5884"/>
                    <a:pt x="2845" y="5853"/>
                    <a:pt x="2907" y="5822"/>
                  </a:cubicBezTo>
                  <a:lnTo>
                    <a:pt x="2204" y="696"/>
                  </a:lnTo>
                  <a:cubicBezTo>
                    <a:pt x="2204" y="696"/>
                    <a:pt x="2094" y="0"/>
                    <a:pt x="14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44"/>
            <p:cNvSpPr/>
            <p:nvPr/>
          </p:nvSpPr>
          <p:spPr>
            <a:xfrm>
              <a:off x="2714920" y="145620"/>
              <a:ext cx="75367" cy="214562"/>
            </a:xfrm>
            <a:custGeom>
              <a:avLst/>
              <a:gdLst/>
              <a:ahLst/>
              <a:cxnLst/>
              <a:rect l="l" t="t" r="r" b="b"/>
              <a:pathLst>
                <a:path w="2064" h="5876" extrusionOk="0">
                  <a:moveTo>
                    <a:pt x="708" y="1"/>
                  </a:moveTo>
                  <a:cubicBezTo>
                    <a:pt x="686" y="1"/>
                    <a:pt x="663" y="3"/>
                    <a:pt x="641" y="8"/>
                  </a:cubicBezTo>
                  <a:cubicBezTo>
                    <a:pt x="16" y="149"/>
                    <a:pt x="0" y="1164"/>
                    <a:pt x="0" y="1164"/>
                  </a:cubicBezTo>
                  <a:lnTo>
                    <a:pt x="446" y="5783"/>
                  </a:lnTo>
                  <a:cubicBezTo>
                    <a:pt x="586" y="5846"/>
                    <a:pt x="716" y="5875"/>
                    <a:pt x="836" y="5875"/>
                  </a:cubicBezTo>
                  <a:cubicBezTo>
                    <a:pt x="1724" y="5875"/>
                    <a:pt x="2063" y="4273"/>
                    <a:pt x="2063" y="3048"/>
                  </a:cubicBezTo>
                  <a:cubicBezTo>
                    <a:pt x="2063" y="1706"/>
                    <a:pt x="1322" y="1"/>
                    <a:pt x="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44"/>
            <p:cNvSpPr/>
            <p:nvPr/>
          </p:nvSpPr>
          <p:spPr>
            <a:xfrm>
              <a:off x="2718900" y="152996"/>
              <a:ext cx="34653" cy="72263"/>
            </a:xfrm>
            <a:custGeom>
              <a:avLst/>
              <a:gdLst/>
              <a:ahLst/>
              <a:cxnLst/>
              <a:rect l="l" t="t" r="r" b="b"/>
              <a:pathLst>
                <a:path w="949" h="1979" extrusionOk="0">
                  <a:moveTo>
                    <a:pt x="542" y="1"/>
                  </a:moveTo>
                  <a:cubicBezTo>
                    <a:pt x="539" y="1"/>
                    <a:pt x="536" y="1"/>
                    <a:pt x="532" y="1"/>
                  </a:cubicBezTo>
                  <a:cubicBezTo>
                    <a:pt x="102" y="40"/>
                    <a:pt x="1" y="798"/>
                    <a:pt x="1" y="798"/>
                  </a:cubicBezTo>
                  <a:lnTo>
                    <a:pt x="423" y="1978"/>
                  </a:lnTo>
                  <a:cubicBezTo>
                    <a:pt x="616" y="1397"/>
                    <a:pt x="949" y="1"/>
                    <a:pt x="54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44"/>
            <p:cNvSpPr/>
            <p:nvPr/>
          </p:nvSpPr>
          <p:spPr>
            <a:xfrm>
              <a:off x="2617316" y="158327"/>
              <a:ext cx="44548" cy="76608"/>
            </a:xfrm>
            <a:custGeom>
              <a:avLst/>
              <a:gdLst/>
              <a:ahLst/>
              <a:cxnLst/>
              <a:rect l="l" t="t" r="r" b="b"/>
              <a:pathLst>
                <a:path w="1220" h="2098" extrusionOk="0">
                  <a:moveTo>
                    <a:pt x="673" y="1"/>
                  </a:moveTo>
                  <a:cubicBezTo>
                    <a:pt x="639" y="1"/>
                    <a:pt x="602" y="4"/>
                    <a:pt x="563" y="12"/>
                  </a:cubicBezTo>
                  <a:cubicBezTo>
                    <a:pt x="1" y="121"/>
                    <a:pt x="118" y="738"/>
                    <a:pt x="345" y="1012"/>
                  </a:cubicBezTo>
                  <a:cubicBezTo>
                    <a:pt x="579" y="1277"/>
                    <a:pt x="415" y="1910"/>
                    <a:pt x="1118" y="2098"/>
                  </a:cubicBezTo>
                  <a:lnTo>
                    <a:pt x="1220" y="574"/>
                  </a:lnTo>
                  <a:cubicBezTo>
                    <a:pt x="1220" y="574"/>
                    <a:pt x="1125" y="1"/>
                    <a:pt x="67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44"/>
            <p:cNvSpPr/>
            <p:nvPr/>
          </p:nvSpPr>
          <p:spPr>
            <a:xfrm>
              <a:off x="2636998" y="148760"/>
              <a:ext cx="125612" cy="224859"/>
            </a:xfrm>
            <a:custGeom>
              <a:avLst/>
              <a:gdLst/>
              <a:ahLst/>
              <a:cxnLst/>
              <a:rect l="l" t="t" r="r" b="b"/>
              <a:pathLst>
                <a:path w="3440" h="6158" extrusionOk="0">
                  <a:moveTo>
                    <a:pt x="1275" y="0"/>
                  </a:moveTo>
                  <a:cubicBezTo>
                    <a:pt x="689" y="0"/>
                    <a:pt x="1" y="1969"/>
                    <a:pt x="149" y="3821"/>
                  </a:cubicBezTo>
                  <a:cubicBezTo>
                    <a:pt x="295" y="5550"/>
                    <a:pt x="1223" y="6144"/>
                    <a:pt x="1849" y="6144"/>
                  </a:cubicBezTo>
                  <a:cubicBezTo>
                    <a:pt x="1896" y="6144"/>
                    <a:pt x="1942" y="6141"/>
                    <a:pt x="1986" y="6134"/>
                  </a:cubicBezTo>
                  <a:cubicBezTo>
                    <a:pt x="2181" y="6111"/>
                    <a:pt x="3439" y="6158"/>
                    <a:pt x="3439" y="3931"/>
                  </a:cubicBezTo>
                  <a:cubicBezTo>
                    <a:pt x="3439" y="1704"/>
                    <a:pt x="1861" y="0"/>
                    <a:pt x="1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44"/>
            <p:cNvSpPr/>
            <p:nvPr/>
          </p:nvSpPr>
          <p:spPr>
            <a:xfrm>
              <a:off x="2617024" y="217810"/>
              <a:ext cx="68247" cy="152121"/>
            </a:xfrm>
            <a:custGeom>
              <a:avLst/>
              <a:gdLst/>
              <a:ahLst/>
              <a:cxnLst/>
              <a:rect l="l" t="t" r="r" b="b"/>
              <a:pathLst>
                <a:path w="1869" h="4166" extrusionOk="0">
                  <a:moveTo>
                    <a:pt x="673" y="0"/>
                  </a:moveTo>
                  <a:cubicBezTo>
                    <a:pt x="673" y="0"/>
                    <a:pt x="1" y="2626"/>
                    <a:pt x="1665" y="4165"/>
                  </a:cubicBezTo>
                  <a:cubicBezTo>
                    <a:pt x="1728" y="4157"/>
                    <a:pt x="1798" y="4142"/>
                    <a:pt x="1869" y="4118"/>
                  </a:cubicBezTo>
                  <a:cubicBezTo>
                    <a:pt x="1337" y="3868"/>
                    <a:pt x="806" y="3212"/>
                    <a:pt x="696" y="1930"/>
                  </a:cubicBezTo>
                  <a:cubicBezTo>
                    <a:pt x="650" y="1274"/>
                    <a:pt x="696" y="602"/>
                    <a:pt x="814" y="8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9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44"/>
            <p:cNvSpPr/>
            <p:nvPr/>
          </p:nvSpPr>
          <p:spPr>
            <a:xfrm rot="406949">
              <a:off x="2736170" y="210099"/>
              <a:ext cx="64523" cy="142703"/>
            </a:xfrm>
            <a:custGeom>
              <a:avLst/>
              <a:gdLst/>
              <a:ahLst/>
              <a:cxnLst/>
              <a:rect l="l" t="t" r="r" b="b"/>
              <a:pathLst>
                <a:path w="1767" h="3908" extrusionOk="0">
                  <a:moveTo>
                    <a:pt x="181" y="0"/>
                  </a:moveTo>
                  <a:lnTo>
                    <a:pt x="1" y="39"/>
                  </a:lnTo>
                  <a:cubicBezTo>
                    <a:pt x="415" y="719"/>
                    <a:pt x="735" y="1618"/>
                    <a:pt x="735" y="2626"/>
                  </a:cubicBezTo>
                  <a:cubicBezTo>
                    <a:pt x="735" y="3181"/>
                    <a:pt x="657" y="3595"/>
                    <a:pt x="540" y="3907"/>
                  </a:cubicBezTo>
                  <a:cubicBezTo>
                    <a:pt x="1767" y="1688"/>
                    <a:pt x="188" y="8"/>
                    <a:pt x="181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44"/>
            <p:cNvSpPr/>
            <p:nvPr/>
          </p:nvSpPr>
          <p:spPr>
            <a:xfrm>
              <a:off x="2574229" y="436609"/>
              <a:ext cx="159571" cy="416381"/>
            </a:xfrm>
            <a:custGeom>
              <a:avLst/>
              <a:gdLst/>
              <a:ahLst/>
              <a:cxnLst/>
              <a:rect l="l" t="t" r="r" b="b"/>
              <a:pathLst>
                <a:path w="4370" h="11403" extrusionOk="0">
                  <a:moveTo>
                    <a:pt x="51" y="1"/>
                  </a:moveTo>
                  <a:cubicBezTo>
                    <a:pt x="18" y="1"/>
                    <a:pt x="1" y="2"/>
                    <a:pt x="1" y="2"/>
                  </a:cubicBezTo>
                  <a:cubicBezTo>
                    <a:pt x="118" y="10"/>
                    <a:pt x="227" y="64"/>
                    <a:pt x="337" y="127"/>
                  </a:cubicBezTo>
                  <a:cubicBezTo>
                    <a:pt x="1517" y="900"/>
                    <a:pt x="2447" y="5042"/>
                    <a:pt x="1876" y="7222"/>
                  </a:cubicBezTo>
                  <a:cubicBezTo>
                    <a:pt x="1259" y="9598"/>
                    <a:pt x="2626" y="11403"/>
                    <a:pt x="2626" y="11403"/>
                  </a:cubicBezTo>
                  <a:lnTo>
                    <a:pt x="2705" y="11051"/>
                  </a:lnTo>
                  <a:cubicBezTo>
                    <a:pt x="2705" y="11051"/>
                    <a:pt x="2525" y="10887"/>
                    <a:pt x="2400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53" y="6589"/>
                    <a:pt x="4369" y="4190"/>
                    <a:pt x="3213" y="2041"/>
                  </a:cubicBezTo>
                  <a:cubicBezTo>
                    <a:pt x="2177" y="91"/>
                    <a:pt x="376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44"/>
            <p:cNvSpPr/>
            <p:nvPr/>
          </p:nvSpPr>
          <p:spPr>
            <a:xfrm>
              <a:off x="2574813" y="435634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42"/>
                    <a:pt x="376" y="150"/>
                    <a:pt x="407" y="158"/>
                  </a:cubicBezTo>
                  <a:cubicBezTo>
                    <a:pt x="1274" y="541"/>
                    <a:pt x="3501" y="1955"/>
                    <a:pt x="3157" y="4558"/>
                  </a:cubicBezTo>
                  <a:cubicBezTo>
                    <a:pt x="2829" y="7113"/>
                    <a:pt x="2102" y="8293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44"/>
            <p:cNvSpPr/>
            <p:nvPr/>
          </p:nvSpPr>
          <p:spPr>
            <a:xfrm>
              <a:off x="2574813" y="436609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35"/>
                    <a:pt x="376" y="150"/>
                    <a:pt x="407" y="158"/>
                  </a:cubicBezTo>
                  <a:cubicBezTo>
                    <a:pt x="1087" y="275"/>
                    <a:pt x="2313" y="674"/>
                    <a:pt x="3095" y="2041"/>
                  </a:cubicBezTo>
                  <a:cubicBezTo>
                    <a:pt x="3095" y="2041"/>
                    <a:pt x="4283" y="3760"/>
                    <a:pt x="2946" y="7308"/>
                  </a:cubicBezTo>
                  <a:cubicBezTo>
                    <a:pt x="2595" y="8246"/>
                    <a:pt x="2353" y="8941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44"/>
            <p:cNvSpPr/>
            <p:nvPr/>
          </p:nvSpPr>
          <p:spPr>
            <a:xfrm>
              <a:off x="2728613" y="388153"/>
              <a:ext cx="126744" cy="260827"/>
            </a:xfrm>
            <a:custGeom>
              <a:avLst/>
              <a:gdLst/>
              <a:ahLst/>
              <a:cxnLst/>
              <a:rect l="l" t="t" r="r" b="b"/>
              <a:pathLst>
                <a:path w="3471" h="7143" extrusionOk="0">
                  <a:moveTo>
                    <a:pt x="3470" y="0"/>
                  </a:moveTo>
                  <a:cubicBezTo>
                    <a:pt x="3470" y="0"/>
                    <a:pt x="3470" y="0"/>
                    <a:pt x="3470" y="0"/>
                  </a:cubicBezTo>
                  <a:lnTo>
                    <a:pt x="3470" y="0"/>
                  </a:lnTo>
                  <a:cubicBezTo>
                    <a:pt x="3470" y="0"/>
                    <a:pt x="3470" y="0"/>
                    <a:pt x="3470" y="0"/>
                  </a:cubicBezTo>
                  <a:close/>
                  <a:moveTo>
                    <a:pt x="3470" y="0"/>
                  </a:moveTo>
                  <a:lnTo>
                    <a:pt x="3470" y="0"/>
                  </a:lnTo>
                  <a:cubicBezTo>
                    <a:pt x="3449" y="10"/>
                    <a:pt x="642" y="983"/>
                    <a:pt x="727" y="3564"/>
                  </a:cubicBezTo>
                  <a:cubicBezTo>
                    <a:pt x="813" y="6166"/>
                    <a:pt x="657" y="6400"/>
                    <a:pt x="0" y="6682"/>
                  </a:cubicBezTo>
                  <a:lnTo>
                    <a:pt x="0" y="7143"/>
                  </a:lnTo>
                  <a:cubicBezTo>
                    <a:pt x="0" y="7143"/>
                    <a:pt x="1313" y="7072"/>
                    <a:pt x="1766" y="4228"/>
                  </a:cubicBezTo>
                  <a:cubicBezTo>
                    <a:pt x="2227" y="1384"/>
                    <a:pt x="2251" y="907"/>
                    <a:pt x="34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44"/>
            <p:cNvSpPr/>
            <p:nvPr/>
          </p:nvSpPr>
          <p:spPr>
            <a:xfrm>
              <a:off x="2650727" y="164863"/>
              <a:ext cx="23297" cy="183780"/>
            </a:xfrm>
            <a:custGeom>
              <a:avLst/>
              <a:gdLst/>
              <a:ahLst/>
              <a:cxnLst/>
              <a:rect l="l" t="t" r="r" b="b"/>
              <a:pathLst>
                <a:path w="638" h="5033" extrusionOk="0">
                  <a:moveTo>
                    <a:pt x="626" y="0"/>
                  </a:moveTo>
                  <a:cubicBezTo>
                    <a:pt x="621" y="0"/>
                    <a:pt x="615" y="4"/>
                    <a:pt x="610" y="12"/>
                  </a:cubicBezTo>
                  <a:cubicBezTo>
                    <a:pt x="102" y="716"/>
                    <a:pt x="86" y="1622"/>
                    <a:pt x="78" y="2450"/>
                  </a:cubicBezTo>
                  <a:cubicBezTo>
                    <a:pt x="63" y="3310"/>
                    <a:pt x="0" y="4310"/>
                    <a:pt x="570" y="5029"/>
                  </a:cubicBezTo>
                  <a:cubicBezTo>
                    <a:pt x="573" y="5031"/>
                    <a:pt x="576" y="5032"/>
                    <a:pt x="580" y="5032"/>
                  </a:cubicBezTo>
                  <a:cubicBezTo>
                    <a:pt x="589" y="5032"/>
                    <a:pt x="599" y="5027"/>
                    <a:pt x="594" y="5021"/>
                  </a:cubicBezTo>
                  <a:cubicBezTo>
                    <a:pt x="109" y="4248"/>
                    <a:pt x="156" y="3326"/>
                    <a:pt x="211" y="2458"/>
                  </a:cubicBezTo>
                  <a:cubicBezTo>
                    <a:pt x="258" y="1653"/>
                    <a:pt x="195" y="739"/>
                    <a:pt x="633" y="20"/>
                  </a:cubicBezTo>
                  <a:cubicBezTo>
                    <a:pt x="638" y="10"/>
                    <a:pt x="634" y="0"/>
                    <a:pt x="62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44"/>
            <p:cNvSpPr/>
            <p:nvPr/>
          </p:nvSpPr>
          <p:spPr>
            <a:xfrm>
              <a:off x="2675338" y="161906"/>
              <a:ext cx="1168" cy="1278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5" y="0"/>
                  </a:moveTo>
                  <a:cubicBezTo>
                    <a:pt x="23" y="0"/>
                    <a:pt x="22" y="2"/>
                    <a:pt x="22" y="7"/>
                  </a:cubicBezTo>
                  <a:cubicBezTo>
                    <a:pt x="32" y="7"/>
                    <a:pt x="28" y="0"/>
                    <a:pt x="25" y="0"/>
                  </a:cubicBezTo>
                  <a:close/>
                  <a:moveTo>
                    <a:pt x="22" y="7"/>
                  </a:moveTo>
                  <a:cubicBezTo>
                    <a:pt x="14" y="15"/>
                    <a:pt x="6" y="15"/>
                    <a:pt x="6" y="23"/>
                  </a:cubicBezTo>
                  <a:cubicBezTo>
                    <a:pt x="0" y="28"/>
                    <a:pt x="3" y="34"/>
                    <a:pt x="7" y="34"/>
                  </a:cubicBezTo>
                  <a:cubicBezTo>
                    <a:pt x="9" y="34"/>
                    <a:pt x="11" y="33"/>
                    <a:pt x="14" y="31"/>
                  </a:cubicBezTo>
                  <a:cubicBezTo>
                    <a:pt x="14" y="23"/>
                    <a:pt x="22" y="15"/>
                    <a:pt x="22" y="7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44"/>
            <p:cNvSpPr/>
            <p:nvPr/>
          </p:nvSpPr>
          <p:spPr>
            <a:xfrm>
              <a:off x="2595371" y="188306"/>
              <a:ext cx="69926" cy="175345"/>
            </a:xfrm>
            <a:custGeom>
              <a:avLst/>
              <a:gdLst/>
              <a:ahLst/>
              <a:cxnLst/>
              <a:rect l="l" t="t" r="r" b="b"/>
              <a:pathLst>
                <a:path w="1915" h="4802" extrusionOk="0">
                  <a:moveTo>
                    <a:pt x="403" y="0"/>
                  </a:moveTo>
                  <a:cubicBezTo>
                    <a:pt x="401" y="0"/>
                    <a:pt x="399" y="1"/>
                    <a:pt x="399" y="3"/>
                  </a:cubicBezTo>
                  <a:cubicBezTo>
                    <a:pt x="0" y="925"/>
                    <a:pt x="188" y="2152"/>
                    <a:pt x="477" y="3082"/>
                  </a:cubicBezTo>
                  <a:cubicBezTo>
                    <a:pt x="711" y="3801"/>
                    <a:pt x="1102" y="4598"/>
                    <a:pt x="1899" y="4801"/>
                  </a:cubicBezTo>
                  <a:cubicBezTo>
                    <a:pt x="1907" y="4801"/>
                    <a:pt x="1915" y="4778"/>
                    <a:pt x="1907" y="4778"/>
                  </a:cubicBezTo>
                  <a:cubicBezTo>
                    <a:pt x="1086" y="4426"/>
                    <a:pt x="852" y="3699"/>
                    <a:pt x="633" y="2895"/>
                  </a:cubicBezTo>
                  <a:cubicBezTo>
                    <a:pt x="500" y="2394"/>
                    <a:pt x="406" y="1879"/>
                    <a:pt x="352" y="1363"/>
                  </a:cubicBezTo>
                  <a:cubicBezTo>
                    <a:pt x="289" y="902"/>
                    <a:pt x="399" y="472"/>
                    <a:pt x="422" y="11"/>
                  </a:cubicBezTo>
                  <a:cubicBezTo>
                    <a:pt x="422" y="6"/>
                    <a:pt x="410" y="0"/>
                    <a:pt x="403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44"/>
            <p:cNvSpPr/>
            <p:nvPr/>
          </p:nvSpPr>
          <p:spPr>
            <a:xfrm>
              <a:off x="2759286" y="180273"/>
              <a:ext cx="25560" cy="166947"/>
            </a:xfrm>
            <a:custGeom>
              <a:avLst/>
              <a:gdLst/>
              <a:ahLst/>
              <a:cxnLst/>
              <a:rect l="l" t="t" r="r" b="b"/>
              <a:pathLst>
                <a:path w="700" h="4572" extrusionOk="0">
                  <a:moveTo>
                    <a:pt x="166" y="1"/>
                  </a:moveTo>
                  <a:cubicBezTo>
                    <a:pt x="164" y="1"/>
                    <a:pt x="161" y="4"/>
                    <a:pt x="161" y="4"/>
                  </a:cubicBezTo>
                  <a:cubicBezTo>
                    <a:pt x="403" y="684"/>
                    <a:pt x="559" y="1349"/>
                    <a:pt x="567" y="2067"/>
                  </a:cubicBezTo>
                  <a:cubicBezTo>
                    <a:pt x="583" y="2833"/>
                    <a:pt x="544" y="3912"/>
                    <a:pt x="12" y="4521"/>
                  </a:cubicBezTo>
                  <a:cubicBezTo>
                    <a:pt x="1" y="4544"/>
                    <a:pt x="10" y="4572"/>
                    <a:pt x="29" y="4572"/>
                  </a:cubicBezTo>
                  <a:cubicBezTo>
                    <a:pt x="36" y="4572"/>
                    <a:pt x="43" y="4568"/>
                    <a:pt x="51" y="4560"/>
                  </a:cubicBezTo>
                  <a:cubicBezTo>
                    <a:pt x="583" y="4005"/>
                    <a:pt x="637" y="3232"/>
                    <a:pt x="676" y="2489"/>
                  </a:cubicBezTo>
                  <a:cubicBezTo>
                    <a:pt x="700" y="2067"/>
                    <a:pt x="653" y="1661"/>
                    <a:pt x="551" y="1263"/>
                  </a:cubicBezTo>
                  <a:cubicBezTo>
                    <a:pt x="442" y="848"/>
                    <a:pt x="372" y="380"/>
                    <a:pt x="168" y="4"/>
                  </a:cubicBezTo>
                  <a:cubicBezTo>
                    <a:pt x="168" y="2"/>
                    <a:pt x="168" y="1"/>
                    <a:pt x="1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44"/>
            <p:cNvSpPr/>
            <p:nvPr/>
          </p:nvSpPr>
          <p:spPr>
            <a:xfrm>
              <a:off x="2689506" y="203533"/>
              <a:ext cx="24575" cy="155846"/>
            </a:xfrm>
            <a:custGeom>
              <a:avLst/>
              <a:gdLst/>
              <a:ahLst/>
              <a:cxnLst/>
              <a:rect l="l" t="t" r="r" b="b"/>
              <a:pathLst>
                <a:path w="673" h="4268" extrusionOk="0">
                  <a:moveTo>
                    <a:pt x="1" y="0"/>
                  </a:moveTo>
                  <a:lnTo>
                    <a:pt x="1" y="0"/>
                  </a:lnTo>
                  <a:cubicBezTo>
                    <a:pt x="118" y="704"/>
                    <a:pt x="173" y="1415"/>
                    <a:pt x="266" y="2118"/>
                  </a:cubicBezTo>
                  <a:cubicBezTo>
                    <a:pt x="352" y="2814"/>
                    <a:pt x="399" y="3556"/>
                    <a:pt x="587" y="4236"/>
                  </a:cubicBezTo>
                  <a:cubicBezTo>
                    <a:pt x="590" y="4257"/>
                    <a:pt x="609" y="4267"/>
                    <a:pt x="628" y="4267"/>
                  </a:cubicBezTo>
                  <a:cubicBezTo>
                    <a:pt x="650" y="4267"/>
                    <a:pt x="673" y="4253"/>
                    <a:pt x="673" y="4228"/>
                  </a:cubicBezTo>
                  <a:cubicBezTo>
                    <a:pt x="579" y="3493"/>
                    <a:pt x="509" y="2829"/>
                    <a:pt x="345" y="2110"/>
                  </a:cubicBezTo>
                  <a:cubicBezTo>
                    <a:pt x="188" y="1446"/>
                    <a:pt x="282" y="61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44"/>
            <p:cNvSpPr/>
            <p:nvPr/>
          </p:nvSpPr>
          <p:spPr>
            <a:xfrm>
              <a:off x="2748587" y="239756"/>
              <a:ext cx="2593" cy="8435"/>
            </a:xfrm>
            <a:custGeom>
              <a:avLst/>
              <a:gdLst/>
              <a:ahLst/>
              <a:cxnLst/>
              <a:rect l="l" t="t" r="r" b="b"/>
              <a:pathLst>
                <a:path w="71" h="231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79"/>
                    <a:pt x="39" y="149"/>
                    <a:pt x="63" y="227"/>
                  </a:cubicBezTo>
                  <a:cubicBezTo>
                    <a:pt x="63" y="230"/>
                    <a:pt x="64" y="231"/>
                    <a:pt x="65" y="231"/>
                  </a:cubicBezTo>
                  <a:cubicBezTo>
                    <a:pt x="67" y="231"/>
                    <a:pt x="71" y="227"/>
                    <a:pt x="71" y="227"/>
                  </a:cubicBezTo>
                  <a:cubicBezTo>
                    <a:pt x="71" y="149"/>
                    <a:pt x="24" y="79"/>
                    <a:pt x="0" y="1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44"/>
            <p:cNvSpPr/>
            <p:nvPr/>
          </p:nvSpPr>
          <p:spPr>
            <a:xfrm>
              <a:off x="2735734" y="263016"/>
              <a:ext cx="19462" cy="90156"/>
            </a:xfrm>
            <a:custGeom>
              <a:avLst/>
              <a:gdLst/>
              <a:ahLst/>
              <a:cxnLst/>
              <a:rect l="l" t="t" r="r" b="b"/>
              <a:pathLst>
                <a:path w="533" h="2469" extrusionOk="0">
                  <a:moveTo>
                    <a:pt x="466" y="1"/>
                  </a:moveTo>
                  <a:cubicBezTo>
                    <a:pt x="464" y="1"/>
                    <a:pt x="462" y="5"/>
                    <a:pt x="462" y="12"/>
                  </a:cubicBezTo>
                  <a:cubicBezTo>
                    <a:pt x="462" y="559"/>
                    <a:pt x="431" y="1161"/>
                    <a:pt x="313" y="1700"/>
                  </a:cubicBezTo>
                  <a:cubicBezTo>
                    <a:pt x="274" y="1857"/>
                    <a:pt x="1" y="2325"/>
                    <a:pt x="63" y="2451"/>
                  </a:cubicBezTo>
                  <a:cubicBezTo>
                    <a:pt x="67" y="2462"/>
                    <a:pt x="75" y="2468"/>
                    <a:pt x="83" y="2468"/>
                  </a:cubicBezTo>
                  <a:cubicBezTo>
                    <a:pt x="91" y="2468"/>
                    <a:pt x="98" y="2462"/>
                    <a:pt x="102" y="2451"/>
                  </a:cubicBezTo>
                  <a:cubicBezTo>
                    <a:pt x="235" y="2130"/>
                    <a:pt x="431" y="1935"/>
                    <a:pt x="470" y="1560"/>
                  </a:cubicBezTo>
                  <a:cubicBezTo>
                    <a:pt x="532" y="1044"/>
                    <a:pt x="509" y="528"/>
                    <a:pt x="470" y="12"/>
                  </a:cubicBezTo>
                  <a:cubicBezTo>
                    <a:pt x="470" y="5"/>
                    <a:pt x="468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00" name="Google Shape;14200;p44"/>
          <p:cNvGrpSpPr/>
          <p:nvPr/>
        </p:nvGrpSpPr>
        <p:grpSpPr>
          <a:xfrm rot="2215601">
            <a:off x="1305049" y="4142396"/>
            <a:ext cx="1043503" cy="647342"/>
            <a:chOff x="3748050" y="180275"/>
            <a:chExt cx="394800" cy="292600"/>
          </a:xfrm>
        </p:grpSpPr>
        <p:sp>
          <p:nvSpPr>
            <p:cNvPr id="14201" name="Google Shape;14201;p44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44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44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44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44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44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44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44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44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44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44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44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44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44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44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44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44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44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44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44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44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44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44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44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44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44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44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44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44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44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44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44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44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44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44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44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44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44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9" name="Google Shape;14239;p44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0" name="Google Shape;14240;p44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44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44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44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44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45" name="Google Shape;14245;p44"/>
          <p:cNvGrpSpPr/>
          <p:nvPr/>
        </p:nvGrpSpPr>
        <p:grpSpPr>
          <a:xfrm flipH="1">
            <a:off x="8046530" y="-31913"/>
            <a:ext cx="1030321" cy="903643"/>
            <a:chOff x="1246700" y="-52951"/>
            <a:chExt cx="794143" cy="696556"/>
          </a:xfrm>
        </p:grpSpPr>
        <p:sp>
          <p:nvSpPr>
            <p:cNvPr id="14246" name="Google Shape;14246;p44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44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44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44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44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44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44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44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44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5" name="Google Shape;14255;p44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6" name="Google Shape;14256;p44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44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44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44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260" name="Google Shape;14260;p44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-81437" y="36043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261" name="Google Shape;14261;p44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8080413" y="3404263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262" name="Google Shape;14262;p44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8080413" y="-231725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263" name="Google Shape;14263;p44"/>
          <p:cNvGrpSpPr/>
          <p:nvPr/>
        </p:nvGrpSpPr>
        <p:grpSpPr>
          <a:xfrm>
            <a:off x="937388" y="1909336"/>
            <a:ext cx="481750" cy="483209"/>
            <a:chOff x="6821625" y="2451300"/>
            <a:chExt cx="412775" cy="414025"/>
          </a:xfrm>
        </p:grpSpPr>
        <p:sp>
          <p:nvSpPr>
            <p:cNvPr id="14264" name="Google Shape;14264;p44"/>
            <p:cNvSpPr/>
            <p:nvPr/>
          </p:nvSpPr>
          <p:spPr>
            <a:xfrm>
              <a:off x="6969125" y="2599425"/>
              <a:ext cx="75650" cy="133275"/>
            </a:xfrm>
            <a:custGeom>
              <a:avLst/>
              <a:gdLst/>
              <a:ahLst/>
              <a:cxnLst/>
              <a:rect l="l" t="t" r="r" b="b"/>
              <a:pathLst>
                <a:path w="3026" h="5331" extrusionOk="0">
                  <a:moveTo>
                    <a:pt x="2356" y="0"/>
                  </a:moveTo>
                  <a:cubicBezTo>
                    <a:pt x="1711" y="0"/>
                    <a:pt x="1092" y="422"/>
                    <a:pt x="621" y="1215"/>
                  </a:cubicBezTo>
                  <a:cubicBezTo>
                    <a:pt x="249" y="1835"/>
                    <a:pt x="1" y="2579"/>
                    <a:pt x="1" y="3198"/>
                  </a:cubicBezTo>
                  <a:lnTo>
                    <a:pt x="1711" y="5330"/>
                  </a:lnTo>
                  <a:lnTo>
                    <a:pt x="2356" y="5330"/>
                  </a:lnTo>
                  <a:lnTo>
                    <a:pt x="3025" y="2232"/>
                  </a:lnTo>
                  <a:lnTo>
                    <a:pt x="2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5" name="Google Shape;14265;p44"/>
            <p:cNvSpPr/>
            <p:nvPr/>
          </p:nvSpPr>
          <p:spPr>
            <a:xfrm>
              <a:off x="6969125" y="2599413"/>
              <a:ext cx="75650" cy="133275"/>
            </a:xfrm>
            <a:custGeom>
              <a:avLst/>
              <a:gdLst/>
              <a:ahLst/>
              <a:cxnLst/>
              <a:rect l="l" t="t" r="r" b="b"/>
              <a:pathLst>
                <a:path w="3026" h="5331" extrusionOk="0">
                  <a:moveTo>
                    <a:pt x="2356" y="0"/>
                  </a:moveTo>
                  <a:cubicBezTo>
                    <a:pt x="1711" y="0"/>
                    <a:pt x="1092" y="422"/>
                    <a:pt x="621" y="1215"/>
                  </a:cubicBezTo>
                  <a:cubicBezTo>
                    <a:pt x="249" y="1835"/>
                    <a:pt x="1" y="2579"/>
                    <a:pt x="1" y="3198"/>
                  </a:cubicBezTo>
                  <a:lnTo>
                    <a:pt x="1711" y="5330"/>
                  </a:lnTo>
                  <a:lnTo>
                    <a:pt x="2356" y="5330"/>
                  </a:lnTo>
                  <a:lnTo>
                    <a:pt x="3025" y="2232"/>
                  </a:lnTo>
                  <a:lnTo>
                    <a:pt x="2356" y="0"/>
                  </a:lnTo>
                  <a:close/>
                </a:path>
              </a:pathLst>
            </a:custGeom>
            <a:solidFill>
              <a:srgbClr val="63C6E0">
                <a:alpha val="2985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6" name="Google Shape;14266;p44"/>
            <p:cNvSpPr/>
            <p:nvPr/>
          </p:nvSpPr>
          <p:spPr>
            <a:xfrm>
              <a:off x="7028000" y="2599425"/>
              <a:ext cx="58900" cy="133275"/>
            </a:xfrm>
            <a:custGeom>
              <a:avLst/>
              <a:gdLst/>
              <a:ahLst/>
              <a:cxnLst/>
              <a:rect l="l" t="t" r="r" b="b"/>
              <a:pathLst>
                <a:path w="2356" h="5331" extrusionOk="0">
                  <a:moveTo>
                    <a:pt x="1" y="0"/>
                  </a:moveTo>
                  <a:lnTo>
                    <a:pt x="1" y="5330"/>
                  </a:lnTo>
                  <a:lnTo>
                    <a:pt x="670" y="5330"/>
                  </a:lnTo>
                  <a:lnTo>
                    <a:pt x="2356" y="3198"/>
                  </a:lnTo>
                  <a:cubicBezTo>
                    <a:pt x="2356" y="2579"/>
                    <a:pt x="2108" y="1835"/>
                    <a:pt x="1736" y="1215"/>
                  </a:cubicBezTo>
                  <a:cubicBezTo>
                    <a:pt x="1290" y="422"/>
                    <a:pt x="67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44"/>
            <p:cNvSpPr/>
            <p:nvPr/>
          </p:nvSpPr>
          <p:spPr>
            <a:xfrm>
              <a:off x="6900350" y="2644050"/>
              <a:ext cx="117775" cy="79975"/>
            </a:xfrm>
            <a:custGeom>
              <a:avLst/>
              <a:gdLst/>
              <a:ahLst/>
              <a:cxnLst/>
              <a:rect l="l" t="t" r="r" b="b"/>
              <a:pathLst>
                <a:path w="4711" h="3199" extrusionOk="0">
                  <a:moveTo>
                    <a:pt x="2355" y="0"/>
                  </a:moveTo>
                  <a:cubicBezTo>
                    <a:pt x="1711" y="0"/>
                    <a:pt x="1091" y="447"/>
                    <a:pt x="620" y="1215"/>
                  </a:cubicBezTo>
                  <a:cubicBezTo>
                    <a:pt x="248" y="1835"/>
                    <a:pt x="0" y="2578"/>
                    <a:pt x="0" y="3198"/>
                  </a:cubicBezTo>
                  <a:lnTo>
                    <a:pt x="4710" y="3198"/>
                  </a:lnTo>
                  <a:cubicBezTo>
                    <a:pt x="4710" y="2578"/>
                    <a:pt x="4462" y="1835"/>
                    <a:pt x="4090" y="1215"/>
                  </a:cubicBezTo>
                  <a:cubicBezTo>
                    <a:pt x="3619" y="447"/>
                    <a:pt x="3000" y="0"/>
                    <a:pt x="23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44"/>
            <p:cNvSpPr/>
            <p:nvPr/>
          </p:nvSpPr>
          <p:spPr>
            <a:xfrm>
              <a:off x="7038550" y="2644050"/>
              <a:ext cx="117775" cy="79975"/>
            </a:xfrm>
            <a:custGeom>
              <a:avLst/>
              <a:gdLst/>
              <a:ahLst/>
              <a:cxnLst/>
              <a:rect l="l" t="t" r="r" b="b"/>
              <a:pathLst>
                <a:path w="4711" h="3199" extrusionOk="0">
                  <a:moveTo>
                    <a:pt x="2355" y="0"/>
                  </a:moveTo>
                  <a:cubicBezTo>
                    <a:pt x="1686" y="0"/>
                    <a:pt x="1066" y="447"/>
                    <a:pt x="620" y="1215"/>
                  </a:cubicBezTo>
                  <a:cubicBezTo>
                    <a:pt x="223" y="1835"/>
                    <a:pt x="0" y="2578"/>
                    <a:pt x="0" y="3198"/>
                  </a:cubicBezTo>
                  <a:lnTo>
                    <a:pt x="4710" y="3198"/>
                  </a:lnTo>
                  <a:cubicBezTo>
                    <a:pt x="4710" y="2578"/>
                    <a:pt x="4462" y="1835"/>
                    <a:pt x="4091" y="1215"/>
                  </a:cubicBezTo>
                  <a:cubicBezTo>
                    <a:pt x="3619" y="447"/>
                    <a:pt x="3000" y="0"/>
                    <a:pt x="23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44"/>
            <p:cNvSpPr/>
            <p:nvPr/>
          </p:nvSpPr>
          <p:spPr>
            <a:xfrm>
              <a:off x="6843325" y="2758075"/>
              <a:ext cx="208250" cy="107250"/>
            </a:xfrm>
            <a:custGeom>
              <a:avLst/>
              <a:gdLst/>
              <a:ahLst/>
              <a:cxnLst/>
              <a:rect l="l" t="t" r="r" b="b"/>
              <a:pathLst>
                <a:path w="8330" h="4290" extrusionOk="0">
                  <a:moveTo>
                    <a:pt x="0" y="1"/>
                  </a:moveTo>
                  <a:lnTo>
                    <a:pt x="0" y="472"/>
                  </a:lnTo>
                  <a:cubicBezTo>
                    <a:pt x="0" y="2579"/>
                    <a:pt x="1686" y="4289"/>
                    <a:pt x="3793" y="4289"/>
                  </a:cubicBezTo>
                  <a:lnTo>
                    <a:pt x="7363" y="4289"/>
                  </a:lnTo>
                  <a:lnTo>
                    <a:pt x="8330" y="2356"/>
                  </a:lnTo>
                  <a:lnTo>
                    <a:pt x="7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44"/>
            <p:cNvSpPr/>
            <p:nvPr/>
          </p:nvSpPr>
          <p:spPr>
            <a:xfrm>
              <a:off x="7028000" y="2757450"/>
              <a:ext cx="185325" cy="107875"/>
            </a:xfrm>
            <a:custGeom>
              <a:avLst/>
              <a:gdLst/>
              <a:ahLst/>
              <a:cxnLst/>
              <a:rect l="l" t="t" r="r" b="b"/>
              <a:pathLst>
                <a:path w="7413" h="4315" extrusionOk="0">
                  <a:moveTo>
                    <a:pt x="1" y="1"/>
                  </a:moveTo>
                  <a:lnTo>
                    <a:pt x="1" y="4314"/>
                  </a:lnTo>
                  <a:lnTo>
                    <a:pt x="3595" y="4314"/>
                  </a:lnTo>
                  <a:cubicBezTo>
                    <a:pt x="5702" y="4314"/>
                    <a:pt x="7413" y="2604"/>
                    <a:pt x="7413" y="497"/>
                  </a:cubicBezTo>
                  <a:lnTo>
                    <a:pt x="74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44"/>
            <p:cNvSpPr/>
            <p:nvPr/>
          </p:nvSpPr>
          <p:spPr>
            <a:xfrm>
              <a:off x="6853250" y="2451300"/>
              <a:ext cx="185925" cy="272100"/>
            </a:xfrm>
            <a:custGeom>
              <a:avLst/>
              <a:gdLst/>
              <a:ahLst/>
              <a:cxnLst/>
              <a:rect l="l" t="t" r="r" b="b"/>
              <a:pathLst>
                <a:path w="7437" h="10884" extrusionOk="0">
                  <a:moveTo>
                    <a:pt x="6966" y="1"/>
                  </a:moveTo>
                  <a:cubicBezTo>
                    <a:pt x="5032" y="1"/>
                    <a:pt x="3248" y="769"/>
                    <a:pt x="1909" y="2182"/>
                  </a:cubicBezTo>
                  <a:cubicBezTo>
                    <a:pt x="669" y="3496"/>
                    <a:pt x="0" y="5281"/>
                    <a:pt x="0" y="7066"/>
                  </a:cubicBezTo>
                  <a:lnTo>
                    <a:pt x="0" y="10883"/>
                  </a:lnTo>
                  <a:lnTo>
                    <a:pt x="967" y="10883"/>
                  </a:lnTo>
                  <a:lnTo>
                    <a:pt x="967" y="7016"/>
                  </a:lnTo>
                  <a:cubicBezTo>
                    <a:pt x="967" y="3694"/>
                    <a:pt x="3644" y="992"/>
                    <a:pt x="6966" y="992"/>
                  </a:cubicBezTo>
                  <a:lnTo>
                    <a:pt x="7437" y="571"/>
                  </a:lnTo>
                  <a:lnTo>
                    <a:pt x="6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44"/>
            <p:cNvSpPr/>
            <p:nvPr/>
          </p:nvSpPr>
          <p:spPr>
            <a:xfrm>
              <a:off x="7027400" y="2451925"/>
              <a:ext cx="176025" cy="271475"/>
            </a:xfrm>
            <a:custGeom>
              <a:avLst/>
              <a:gdLst/>
              <a:ahLst/>
              <a:cxnLst/>
              <a:rect l="l" t="t" r="r" b="b"/>
              <a:pathLst>
                <a:path w="7041" h="10859" extrusionOk="0">
                  <a:moveTo>
                    <a:pt x="0" y="1"/>
                  </a:moveTo>
                  <a:lnTo>
                    <a:pt x="0" y="967"/>
                  </a:lnTo>
                  <a:cubicBezTo>
                    <a:pt x="3322" y="967"/>
                    <a:pt x="6049" y="3669"/>
                    <a:pt x="6049" y="6991"/>
                  </a:cubicBezTo>
                  <a:lnTo>
                    <a:pt x="6049" y="10858"/>
                  </a:lnTo>
                  <a:lnTo>
                    <a:pt x="7015" y="10858"/>
                  </a:lnTo>
                  <a:lnTo>
                    <a:pt x="7015" y="7041"/>
                  </a:lnTo>
                  <a:cubicBezTo>
                    <a:pt x="7040" y="5256"/>
                    <a:pt x="6346" y="3471"/>
                    <a:pt x="5082" y="2182"/>
                  </a:cubicBezTo>
                  <a:cubicBezTo>
                    <a:pt x="3743" y="794"/>
                    <a:pt x="1958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44"/>
            <p:cNvSpPr/>
            <p:nvPr/>
          </p:nvSpPr>
          <p:spPr>
            <a:xfrm>
              <a:off x="6821625" y="2717775"/>
              <a:ext cx="234300" cy="55825"/>
            </a:xfrm>
            <a:custGeom>
              <a:avLst/>
              <a:gdLst/>
              <a:ahLst/>
              <a:cxnLst/>
              <a:rect l="l" t="t" r="r" b="b"/>
              <a:pathLst>
                <a:path w="9372" h="2233" extrusionOk="0">
                  <a:moveTo>
                    <a:pt x="1568" y="1"/>
                  </a:moveTo>
                  <a:cubicBezTo>
                    <a:pt x="673" y="1"/>
                    <a:pt x="1" y="734"/>
                    <a:pt x="1" y="1588"/>
                  </a:cubicBezTo>
                  <a:lnTo>
                    <a:pt x="1" y="2232"/>
                  </a:lnTo>
                  <a:lnTo>
                    <a:pt x="8206" y="2232"/>
                  </a:lnTo>
                  <a:lnTo>
                    <a:pt x="9371" y="1117"/>
                  </a:lnTo>
                  <a:lnTo>
                    <a:pt x="8206" y="1"/>
                  </a:lnTo>
                  <a:lnTo>
                    <a:pt x="1612" y="1"/>
                  </a:lnTo>
                  <a:cubicBezTo>
                    <a:pt x="1597" y="1"/>
                    <a:pt x="1582" y="1"/>
                    <a:pt x="1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44"/>
            <p:cNvSpPr/>
            <p:nvPr/>
          </p:nvSpPr>
          <p:spPr>
            <a:xfrm>
              <a:off x="7027400" y="2717175"/>
              <a:ext cx="207000" cy="56425"/>
            </a:xfrm>
            <a:custGeom>
              <a:avLst/>
              <a:gdLst/>
              <a:ahLst/>
              <a:cxnLst/>
              <a:rect l="l" t="t" r="r" b="b"/>
              <a:pathLst>
                <a:path w="8280" h="2257" extrusionOk="0">
                  <a:moveTo>
                    <a:pt x="0" y="1"/>
                  </a:moveTo>
                  <a:lnTo>
                    <a:pt x="0" y="2256"/>
                  </a:lnTo>
                  <a:lnTo>
                    <a:pt x="8280" y="2256"/>
                  </a:lnTo>
                  <a:lnTo>
                    <a:pt x="8280" y="1612"/>
                  </a:lnTo>
                  <a:cubicBezTo>
                    <a:pt x="8280" y="744"/>
                    <a:pt x="7561" y="1"/>
                    <a:pt x="6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84" name="Google Shape;14284;p44"/>
          <p:cNvGrpSpPr/>
          <p:nvPr/>
        </p:nvGrpSpPr>
        <p:grpSpPr>
          <a:xfrm>
            <a:off x="468209" y="2756824"/>
            <a:ext cx="483923" cy="440522"/>
            <a:chOff x="1908325" y="1100275"/>
            <a:chExt cx="414638" cy="377450"/>
          </a:xfrm>
        </p:grpSpPr>
        <p:sp>
          <p:nvSpPr>
            <p:cNvPr id="14285" name="Google Shape;14285;p44"/>
            <p:cNvSpPr/>
            <p:nvPr/>
          </p:nvSpPr>
          <p:spPr>
            <a:xfrm>
              <a:off x="2040325" y="1100275"/>
              <a:ext cx="95475" cy="181600"/>
            </a:xfrm>
            <a:custGeom>
              <a:avLst/>
              <a:gdLst/>
              <a:ahLst/>
              <a:cxnLst/>
              <a:rect l="l" t="t" r="r" b="b"/>
              <a:pathLst>
                <a:path w="3819" h="7264" extrusionOk="0">
                  <a:moveTo>
                    <a:pt x="3000" y="1"/>
                  </a:moveTo>
                  <a:cubicBezTo>
                    <a:pt x="2034" y="1"/>
                    <a:pt x="1240" y="819"/>
                    <a:pt x="1240" y="1761"/>
                  </a:cubicBezTo>
                  <a:lnTo>
                    <a:pt x="1240" y="1810"/>
                  </a:lnTo>
                  <a:cubicBezTo>
                    <a:pt x="447" y="2356"/>
                    <a:pt x="1" y="3248"/>
                    <a:pt x="1" y="4240"/>
                  </a:cubicBezTo>
                  <a:cubicBezTo>
                    <a:pt x="1" y="5901"/>
                    <a:pt x="1315" y="7264"/>
                    <a:pt x="3000" y="7264"/>
                  </a:cubicBezTo>
                  <a:lnTo>
                    <a:pt x="3818" y="3620"/>
                  </a:lnTo>
                  <a:lnTo>
                    <a:pt x="30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6" name="Google Shape;14286;p44"/>
            <p:cNvSpPr/>
            <p:nvPr/>
          </p:nvSpPr>
          <p:spPr>
            <a:xfrm>
              <a:off x="2115950" y="1100275"/>
              <a:ext cx="75000" cy="182225"/>
            </a:xfrm>
            <a:custGeom>
              <a:avLst/>
              <a:gdLst/>
              <a:ahLst/>
              <a:cxnLst/>
              <a:rect l="l" t="t" r="r" b="b"/>
              <a:pathLst>
                <a:path w="3000" h="7289" extrusionOk="0">
                  <a:moveTo>
                    <a:pt x="0" y="1"/>
                  </a:moveTo>
                  <a:lnTo>
                    <a:pt x="0" y="7289"/>
                  </a:lnTo>
                  <a:cubicBezTo>
                    <a:pt x="1636" y="7289"/>
                    <a:pt x="3000" y="5925"/>
                    <a:pt x="3000" y="4240"/>
                  </a:cubicBezTo>
                  <a:cubicBezTo>
                    <a:pt x="3000" y="3273"/>
                    <a:pt x="2554" y="2356"/>
                    <a:pt x="1760" y="1810"/>
                  </a:cubicBezTo>
                  <a:lnTo>
                    <a:pt x="1760" y="1761"/>
                  </a:lnTo>
                  <a:cubicBezTo>
                    <a:pt x="1760" y="769"/>
                    <a:pt x="967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44"/>
            <p:cNvSpPr/>
            <p:nvPr/>
          </p:nvSpPr>
          <p:spPr>
            <a:xfrm>
              <a:off x="2081250" y="1193250"/>
              <a:ext cx="40925" cy="154950"/>
            </a:xfrm>
            <a:custGeom>
              <a:avLst/>
              <a:gdLst/>
              <a:ahLst/>
              <a:cxnLst/>
              <a:rect l="l" t="t" r="r" b="b"/>
              <a:pathLst>
                <a:path w="1637" h="6198" extrusionOk="0">
                  <a:moveTo>
                    <a:pt x="372" y="0"/>
                  </a:moveTo>
                  <a:lnTo>
                    <a:pt x="0" y="892"/>
                  </a:lnTo>
                  <a:lnTo>
                    <a:pt x="892" y="1264"/>
                  </a:lnTo>
                  <a:lnTo>
                    <a:pt x="892" y="6197"/>
                  </a:lnTo>
                  <a:lnTo>
                    <a:pt x="1388" y="6197"/>
                  </a:lnTo>
                  <a:lnTo>
                    <a:pt x="1636" y="3471"/>
                  </a:lnTo>
                  <a:lnTo>
                    <a:pt x="1388" y="446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44"/>
            <p:cNvSpPr/>
            <p:nvPr/>
          </p:nvSpPr>
          <p:spPr>
            <a:xfrm>
              <a:off x="2115325" y="1203150"/>
              <a:ext cx="12425" cy="145050"/>
            </a:xfrm>
            <a:custGeom>
              <a:avLst/>
              <a:gdLst/>
              <a:ahLst/>
              <a:cxnLst/>
              <a:rect l="l" t="t" r="r" b="b"/>
              <a:pathLst>
                <a:path w="497" h="5802" extrusionOk="0">
                  <a:moveTo>
                    <a:pt x="0" y="1"/>
                  </a:moveTo>
                  <a:lnTo>
                    <a:pt x="0" y="5801"/>
                  </a:lnTo>
                  <a:lnTo>
                    <a:pt x="496" y="5801"/>
                  </a:lnTo>
                  <a:lnTo>
                    <a:pt x="496" y="1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33B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44"/>
            <p:cNvSpPr/>
            <p:nvPr/>
          </p:nvSpPr>
          <p:spPr>
            <a:xfrm>
              <a:off x="2115300" y="1203150"/>
              <a:ext cx="12425" cy="145050"/>
            </a:xfrm>
            <a:custGeom>
              <a:avLst/>
              <a:gdLst/>
              <a:ahLst/>
              <a:cxnLst/>
              <a:rect l="l" t="t" r="r" b="b"/>
              <a:pathLst>
                <a:path w="497" h="5802" extrusionOk="0">
                  <a:moveTo>
                    <a:pt x="0" y="1"/>
                  </a:moveTo>
                  <a:lnTo>
                    <a:pt x="0" y="5801"/>
                  </a:lnTo>
                  <a:lnTo>
                    <a:pt x="496" y="5801"/>
                  </a:lnTo>
                  <a:lnTo>
                    <a:pt x="496" y="1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0" name="Google Shape;14290;p44"/>
            <p:cNvSpPr/>
            <p:nvPr/>
          </p:nvSpPr>
          <p:spPr>
            <a:xfrm>
              <a:off x="1909625" y="1344800"/>
              <a:ext cx="208200" cy="1179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44"/>
            <p:cNvSpPr/>
            <p:nvPr/>
          </p:nvSpPr>
          <p:spPr>
            <a:xfrm>
              <a:off x="1909625" y="1344800"/>
              <a:ext cx="208200" cy="117900"/>
            </a:xfrm>
            <a:prstGeom prst="rect">
              <a:avLst/>
            </a:pr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44"/>
            <p:cNvSpPr/>
            <p:nvPr/>
          </p:nvSpPr>
          <p:spPr>
            <a:xfrm>
              <a:off x="2115325" y="1353750"/>
              <a:ext cx="207025" cy="106625"/>
            </a:xfrm>
            <a:custGeom>
              <a:avLst/>
              <a:gdLst/>
              <a:ahLst/>
              <a:cxnLst/>
              <a:rect l="l" t="t" r="r" b="b"/>
              <a:pathLst>
                <a:path w="8281" h="4265" extrusionOk="0">
                  <a:moveTo>
                    <a:pt x="0" y="1"/>
                  </a:moveTo>
                  <a:lnTo>
                    <a:pt x="0" y="4264"/>
                  </a:lnTo>
                  <a:lnTo>
                    <a:pt x="8280" y="3967"/>
                  </a:lnTo>
                  <a:lnTo>
                    <a:pt x="8280" y="2628"/>
                  </a:lnTo>
                  <a:lnTo>
                    <a:pt x="8032" y="2356"/>
                  </a:lnTo>
                  <a:lnTo>
                    <a:pt x="8280" y="1661"/>
                  </a:lnTo>
                  <a:lnTo>
                    <a:pt x="8280" y="2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44"/>
            <p:cNvSpPr/>
            <p:nvPr/>
          </p:nvSpPr>
          <p:spPr>
            <a:xfrm>
              <a:off x="2115938" y="1353750"/>
              <a:ext cx="207025" cy="106625"/>
            </a:xfrm>
            <a:custGeom>
              <a:avLst/>
              <a:gdLst/>
              <a:ahLst/>
              <a:cxnLst/>
              <a:rect l="l" t="t" r="r" b="b"/>
              <a:pathLst>
                <a:path w="8281" h="4265" extrusionOk="0">
                  <a:moveTo>
                    <a:pt x="0" y="1"/>
                  </a:moveTo>
                  <a:lnTo>
                    <a:pt x="0" y="4264"/>
                  </a:lnTo>
                  <a:lnTo>
                    <a:pt x="8280" y="3967"/>
                  </a:lnTo>
                  <a:lnTo>
                    <a:pt x="8280" y="2628"/>
                  </a:lnTo>
                  <a:lnTo>
                    <a:pt x="8032" y="2356"/>
                  </a:lnTo>
                  <a:lnTo>
                    <a:pt x="8280" y="1661"/>
                  </a:lnTo>
                  <a:lnTo>
                    <a:pt x="8280" y="2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4" name="Google Shape;14294;p44"/>
            <p:cNvSpPr/>
            <p:nvPr/>
          </p:nvSpPr>
          <p:spPr>
            <a:xfrm>
              <a:off x="1908950" y="1396525"/>
              <a:ext cx="217550" cy="23575"/>
            </a:xfrm>
            <a:custGeom>
              <a:avLst/>
              <a:gdLst/>
              <a:ahLst/>
              <a:cxnLst/>
              <a:rect l="l" t="t" r="r" b="b"/>
              <a:pathLst>
                <a:path w="8702" h="943" extrusionOk="0">
                  <a:moveTo>
                    <a:pt x="0" y="0"/>
                  </a:moveTo>
                  <a:lnTo>
                    <a:pt x="0" y="942"/>
                  </a:lnTo>
                  <a:lnTo>
                    <a:pt x="8255" y="942"/>
                  </a:lnTo>
                  <a:lnTo>
                    <a:pt x="8702" y="421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44"/>
            <p:cNvSpPr/>
            <p:nvPr/>
          </p:nvSpPr>
          <p:spPr>
            <a:xfrm>
              <a:off x="1908950" y="1324000"/>
              <a:ext cx="225600" cy="35975"/>
            </a:xfrm>
            <a:custGeom>
              <a:avLst/>
              <a:gdLst/>
              <a:ahLst/>
              <a:cxnLst/>
              <a:rect l="l" t="t" r="r" b="b"/>
              <a:pathLst>
                <a:path w="9024" h="1439" extrusionOk="0">
                  <a:moveTo>
                    <a:pt x="0" y="1"/>
                  </a:moveTo>
                  <a:lnTo>
                    <a:pt x="0" y="1438"/>
                  </a:lnTo>
                  <a:lnTo>
                    <a:pt x="8255" y="1438"/>
                  </a:lnTo>
                  <a:lnTo>
                    <a:pt x="9024" y="943"/>
                  </a:lnTo>
                  <a:lnTo>
                    <a:pt x="8255" y="447"/>
                  </a:lnTo>
                  <a:lnTo>
                    <a:pt x="199" y="4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44"/>
            <p:cNvSpPr/>
            <p:nvPr/>
          </p:nvSpPr>
          <p:spPr>
            <a:xfrm>
              <a:off x="2115950" y="1395275"/>
              <a:ext cx="207000" cy="24200"/>
            </a:xfrm>
            <a:custGeom>
              <a:avLst/>
              <a:gdLst/>
              <a:ahLst/>
              <a:cxnLst/>
              <a:rect l="l" t="t" r="r" b="b"/>
              <a:pathLst>
                <a:path w="8280" h="968" extrusionOk="0">
                  <a:moveTo>
                    <a:pt x="0" y="0"/>
                  </a:moveTo>
                  <a:lnTo>
                    <a:pt x="0" y="967"/>
                  </a:lnTo>
                  <a:lnTo>
                    <a:pt x="8280" y="967"/>
                  </a:lnTo>
                  <a:lnTo>
                    <a:pt x="828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44"/>
            <p:cNvSpPr/>
            <p:nvPr/>
          </p:nvSpPr>
          <p:spPr>
            <a:xfrm>
              <a:off x="2115325" y="1328950"/>
              <a:ext cx="207025" cy="31025"/>
            </a:xfrm>
            <a:custGeom>
              <a:avLst/>
              <a:gdLst/>
              <a:ahLst/>
              <a:cxnLst/>
              <a:rect l="l" t="t" r="r" b="b"/>
              <a:pathLst>
                <a:path w="8281" h="1241" extrusionOk="0">
                  <a:moveTo>
                    <a:pt x="8255" y="1"/>
                  </a:moveTo>
                  <a:lnTo>
                    <a:pt x="8255" y="56"/>
                  </a:lnTo>
                  <a:lnTo>
                    <a:pt x="8280" y="1"/>
                  </a:lnTo>
                  <a:close/>
                  <a:moveTo>
                    <a:pt x="8255" y="56"/>
                  </a:moveTo>
                  <a:lnTo>
                    <a:pt x="8156" y="274"/>
                  </a:lnTo>
                  <a:lnTo>
                    <a:pt x="0" y="274"/>
                  </a:lnTo>
                  <a:lnTo>
                    <a:pt x="0" y="1240"/>
                  </a:lnTo>
                  <a:lnTo>
                    <a:pt x="8255" y="1240"/>
                  </a:lnTo>
                  <a:lnTo>
                    <a:pt x="8255" y="5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44"/>
            <p:cNvSpPr/>
            <p:nvPr/>
          </p:nvSpPr>
          <p:spPr>
            <a:xfrm>
              <a:off x="2171725" y="1218025"/>
              <a:ext cx="150625" cy="181600"/>
            </a:xfrm>
            <a:custGeom>
              <a:avLst/>
              <a:gdLst/>
              <a:ahLst/>
              <a:cxnLst/>
              <a:rect l="l" t="t" r="r" b="b"/>
              <a:pathLst>
                <a:path w="6025" h="7264" extrusionOk="0">
                  <a:moveTo>
                    <a:pt x="3053" y="0"/>
                  </a:moveTo>
                  <a:cubicBezTo>
                    <a:pt x="2057" y="0"/>
                    <a:pt x="1240" y="785"/>
                    <a:pt x="1240" y="1810"/>
                  </a:cubicBezTo>
                  <a:lnTo>
                    <a:pt x="1240" y="1835"/>
                  </a:lnTo>
                  <a:cubicBezTo>
                    <a:pt x="471" y="2380"/>
                    <a:pt x="0" y="3298"/>
                    <a:pt x="0" y="4240"/>
                  </a:cubicBezTo>
                  <a:cubicBezTo>
                    <a:pt x="0" y="5925"/>
                    <a:pt x="1364" y="7264"/>
                    <a:pt x="3000" y="7264"/>
                  </a:cubicBezTo>
                  <a:cubicBezTo>
                    <a:pt x="4661" y="7264"/>
                    <a:pt x="6024" y="5901"/>
                    <a:pt x="6024" y="4215"/>
                  </a:cubicBezTo>
                  <a:cubicBezTo>
                    <a:pt x="6024" y="3248"/>
                    <a:pt x="5553" y="2356"/>
                    <a:pt x="4785" y="1810"/>
                  </a:cubicBezTo>
                  <a:lnTo>
                    <a:pt x="4785" y="1761"/>
                  </a:lnTo>
                  <a:cubicBezTo>
                    <a:pt x="4785" y="819"/>
                    <a:pt x="4041" y="75"/>
                    <a:pt x="3099" y="1"/>
                  </a:cubicBezTo>
                  <a:cubicBezTo>
                    <a:pt x="3084" y="0"/>
                    <a:pt x="3068" y="0"/>
                    <a:pt x="30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44"/>
            <p:cNvSpPr/>
            <p:nvPr/>
          </p:nvSpPr>
          <p:spPr>
            <a:xfrm>
              <a:off x="2235550" y="1310375"/>
              <a:ext cx="46500" cy="154950"/>
            </a:xfrm>
            <a:custGeom>
              <a:avLst/>
              <a:gdLst/>
              <a:ahLst/>
              <a:cxnLst/>
              <a:rect l="l" t="t" r="r" b="b"/>
              <a:pathLst>
                <a:path w="1860" h="6198" extrusionOk="0">
                  <a:moveTo>
                    <a:pt x="1488" y="0"/>
                  </a:moveTo>
                  <a:lnTo>
                    <a:pt x="1" y="620"/>
                  </a:lnTo>
                  <a:lnTo>
                    <a:pt x="1" y="6198"/>
                  </a:lnTo>
                  <a:lnTo>
                    <a:pt x="943" y="6198"/>
                  </a:lnTo>
                  <a:lnTo>
                    <a:pt x="943" y="1265"/>
                  </a:lnTo>
                  <a:lnTo>
                    <a:pt x="1860" y="893"/>
                  </a:lnTo>
                  <a:lnTo>
                    <a:pt x="14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44"/>
            <p:cNvSpPr/>
            <p:nvPr/>
          </p:nvSpPr>
          <p:spPr>
            <a:xfrm>
              <a:off x="1908950" y="1452900"/>
              <a:ext cx="217550" cy="24825"/>
            </a:xfrm>
            <a:custGeom>
              <a:avLst/>
              <a:gdLst/>
              <a:ahLst/>
              <a:cxnLst/>
              <a:rect l="l" t="t" r="r" b="b"/>
              <a:pathLst>
                <a:path w="8702" h="993" extrusionOk="0">
                  <a:moveTo>
                    <a:pt x="0" y="1"/>
                  </a:moveTo>
                  <a:lnTo>
                    <a:pt x="0" y="992"/>
                  </a:lnTo>
                  <a:lnTo>
                    <a:pt x="8255" y="992"/>
                  </a:lnTo>
                  <a:lnTo>
                    <a:pt x="8702" y="497"/>
                  </a:lnTo>
                  <a:lnTo>
                    <a:pt x="82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44"/>
            <p:cNvSpPr/>
            <p:nvPr/>
          </p:nvSpPr>
          <p:spPr>
            <a:xfrm>
              <a:off x="2115950" y="1452900"/>
              <a:ext cx="207000" cy="23575"/>
            </a:xfrm>
            <a:custGeom>
              <a:avLst/>
              <a:gdLst/>
              <a:ahLst/>
              <a:cxnLst/>
              <a:rect l="l" t="t" r="r" b="b"/>
              <a:pathLst>
                <a:path w="8280" h="943" extrusionOk="0">
                  <a:moveTo>
                    <a:pt x="0" y="1"/>
                  </a:moveTo>
                  <a:lnTo>
                    <a:pt x="0" y="943"/>
                  </a:lnTo>
                  <a:lnTo>
                    <a:pt x="8280" y="943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44"/>
            <p:cNvSpPr/>
            <p:nvPr/>
          </p:nvSpPr>
          <p:spPr>
            <a:xfrm>
              <a:off x="1908325" y="1218025"/>
              <a:ext cx="150625" cy="181600"/>
            </a:xfrm>
            <a:custGeom>
              <a:avLst/>
              <a:gdLst/>
              <a:ahLst/>
              <a:cxnLst/>
              <a:rect l="l" t="t" r="r" b="b"/>
              <a:pathLst>
                <a:path w="6025" h="7264" extrusionOk="0">
                  <a:moveTo>
                    <a:pt x="3053" y="0"/>
                  </a:moveTo>
                  <a:cubicBezTo>
                    <a:pt x="2058" y="0"/>
                    <a:pt x="1240" y="785"/>
                    <a:pt x="1240" y="1810"/>
                  </a:cubicBezTo>
                  <a:lnTo>
                    <a:pt x="1240" y="1835"/>
                  </a:lnTo>
                  <a:cubicBezTo>
                    <a:pt x="472" y="2380"/>
                    <a:pt x="1" y="3298"/>
                    <a:pt x="1" y="4240"/>
                  </a:cubicBezTo>
                  <a:cubicBezTo>
                    <a:pt x="1" y="5925"/>
                    <a:pt x="1364" y="7264"/>
                    <a:pt x="3000" y="7264"/>
                  </a:cubicBezTo>
                  <a:cubicBezTo>
                    <a:pt x="4686" y="7264"/>
                    <a:pt x="6025" y="5901"/>
                    <a:pt x="6025" y="4215"/>
                  </a:cubicBezTo>
                  <a:cubicBezTo>
                    <a:pt x="6025" y="3248"/>
                    <a:pt x="5554" y="2356"/>
                    <a:pt x="4785" y="1810"/>
                  </a:cubicBezTo>
                  <a:lnTo>
                    <a:pt x="4785" y="1761"/>
                  </a:lnTo>
                  <a:cubicBezTo>
                    <a:pt x="4785" y="819"/>
                    <a:pt x="4041" y="75"/>
                    <a:pt x="3099" y="1"/>
                  </a:cubicBezTo>
                  <a:cubicBezTo>
                    <a:pt x="3084" y="0"/>
                    <a:pt x="3068" y="0"/>
                    <a:pt x="30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44"/>
            <p:cNvSpPr/>
            <p:nvPr/>
          </p:nvSpPr>
          <p:spPr>
            <a:xfrm>
              <a:off x="1949225" y="1309750"/>
              <a:ext cx="46525" cy="155575"/>
            </a:xfrm>
            <a:custGeom>
              <a:avLst/>
              <a:gdLst/>
              <a:ahLst/>
              <a:cxnLst/>
              <a:rect l="l" t="t" r="r" b="b"/>
              <a:pathLst>
                <a:path w="1861" h="6223" extrusionOk="0">
                  <a:moveTo>
                    <a:pt x="373" y="1"/>
                  </a:moveTo>
                  <a:lnTo>
                    <a:pt x="1" y="893"/>
                  </a:lnTo>
                  <a:lnTo>
                    <a:pt x="918" y="1265"/>
                  </a:lnTo>
                  <a:lnTo>
                    <a:pt x="918" y="6223"/>
                  </a:lnTo>
                  <a:lnTo>
                    <a:pt x="1860" y="6223"/>
                  </a:lnTo>
                  <a:lnTo>
                    <a:pt x="1860" y="620"/>
                  </a:lnTo>
                  <a:lnTo>
                    <a:pt x="3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" name="Google Shape;15677;p52">
            <a:extLst>
              <a:ext uri="{FF2B5EF4-FFF2-40B4-BE49-F238E27FC236}">
                <a16:creationId xmlns:a16="http://schemas.microsoft.com/office/drawing/2014/main" id="{3CD3536B-3593-E065-7D92-A84E8107F58C}"/>
              </a:ext>
            </a:extLst>
          </p:cNvPr>
          <p:cNvGrpSpPr/>
          <p:nvPr/>
        </p:nvGrpSpPr>
        <p:grpSpPr>
          <a:xfrm>
            <a:off x="1427697" y="1193369"/>
            <a:ext cx="515804" cy="515804"/>
            <a:chOff x="2942063" y="3829600"/>
            <a:chExt cx="412775" cy="412775"/>
          </a:xfrm>
        </p:grpSpPr>
        <p:sp>
          <p:nvSpPr>
            <p:cNvPr id="10" name="Google Shape;15678;p52">
              <a:extLst>
                <a:ext uri="{FF2B5EF4-FFF2-40B4-BE49-F238E27FC236}">
                  <a16:creationId xmlns:a16="http://schemas.microsoft.com/office/drawing/2014/main" id="{CDADFC7A-30C0-6D76-0C08-E0C27E78ACE3}"/>
                </a:ext>
              </a:extLst>
            </p:cNvPr>
            <p:cNvSpPr/>
            <p:nvPr/>
          </p:nvSpPr>
          <p:spPr>
            <a:xfrm>
              <a:off x="3091438" y="3830225"/>
              <a:ext cx="75625" cy="109100"/>
            </a:xfrm>
            <a:custGeom>
              <a:avLst/>
              <a:gdLst/>
              <a:ahLst/>
              <a:cxnLst/>
              <a:rect l="l" t="t" r="r" b="b"/>
              <a:pathLst>
                <a:path w="3025" h="4364" extrusionOk="0">
                  <a:moveTo>
                    <a:pt x="2306" y="0"/>
                  </a:moveTo>
                  <a:cubicBezTo>
                    <a:pt x="1165" y="0"/>
                    <a:pt x="199" y="819"/>
                    <a:pt x="0" y="1934"/>
                  </a:cubicBezTo>
                  <a:lnTo>
                    <a:pt x="2306" y="4363"/>
                  </a:lnTo>
                  <a:lnTo>
                    <a:pt x="3025" y="1711"/>
                  </a:lnTo>
                  <a:lnTo>
                    <a:pt x="230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5679;p52">
              <a:extLst>
                <a:ext uri="{FF2B5EF4-FFF2-40B4-BE49-F238E27FC236}">
                  <a16:creationId xmlns:a16="http://schemas.microsoft.com/office/drawing/2014/main" id="{895B5368-9DC7-925E-01B4-2E285F82C218}"/>
                </a:ext>
              </a:extLst>
            </p:cNvPr>
            <p:cNvSpPr/>
            <p:nvPr/>
          </p:nvSpPr>
          <p:spPr>
            <a:xfrm>
              <a:off x="3148438" y="3829600"/>
              <a:ext cx="57050" cy="109100"/>
            </a:xfrm>
            <a:custGeom>
              <a:avLst/>
              <a:gdLst/>
              <a:ahLst/>
              <a:cxnLst/>
              <a:rect l="l" t="t" r="r" b="b"/>
              <a:pathLst>
                <a:path w="2282" h="4364" extrusionOk="0">
                  <a:moveTo>
                    <a:pt x="1" y="1"/>
                  </a:moveTo>
                  <a:lnTo>
                    <a:pt x="1" y="4364"/>
                  </a:lnTo>
                  <a:lnTo>
                    <a:pt x="2282" y="1860"/>
                  </a:lnTo>
                  <a:cubicBezTo>
                    <a:pt x="2058" y="769"/>
                    <a:pt x="1116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5680;p52">
              <a:extLst>
                <a:ext uri="{FF2B5EF4-FFF2-40B4-BE49-F238E27FC236}">
                  <a16:creationId xmlns:a16="http://schemas.microsoft.com/office/drawing/2014/main" id="{0871E2BA-E770-4A49-ED60-6CF8DB964132}"/>
                </a:ext>
              </a:extLst>
            </p:cNvPr>
            <p:cNvSpPr/>
            <p:nvPr/>
          </p:nvSpPr>
          <p:spPr>
            <a:xfrm>
              <a:off x="2942063" y="4177275"/>
              <a:ext cx="223750" cy="52700"/>
            </a:xfrm>
            <a:custGeom>
              <a:avLst/>
              <a:gdLst/>
              <a:ahLst/>
              <a:cxnLst/>
              <a:rect l="l" t="t" r="r" b="b"/>
              <a:pathLst>
                <a:path w="8950" h="2108" extrusionOk="0">
                  <a:moveTo>
                    <a:pt x="4116" y="1"/>
                  </a:moveTo>
                  <a:lnTo>
                    <a:pt x="1" y="695"/>
                  </a:lnTo>
                  <a:lnTo>
                    <a:pt x="1" y="1686"/>
                  </a:lnTo>
                  <a:lnTo>
                    <a:pt x="3199" y="2108"/>
                  </a:lnTo>
                  <a:lnTo>
                    <a:pt x="8256" y="1761"/>
                  </a:lnTo>
                  <a:lnTo>
                    <a:pt x="8950" y="1191"/>
                  </a:lnTo>
                  <a:lnTo>
                    <a:pt x="8256" y="695"/>
                  </a:lnTo>
                  <a:lnTo>
                    <a:pt x="41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5681;p52">
              <a:extLst>
                <a:ext uri="{FF2B5EF4-FFF2-40B4-BE49-F238E27FC236}">
                  <a16:creationId xmlns:a16="http://schemas.microsoft.com/office/drawing/2014/main" id="{30FAAF69-4E1B-AB2B-B830-D2D2782BC5F1}"/>
                </a:ext>
              </a:extLst>
            </p:cNvPr>
            <p:cNvSpPr/>
            <p:nvPr/>
          </p:nvSpPr>
          <p:spPr>
            <a:xfrm>
              <a:off x="3148438" y="4183475"/>
              <a:ext cx="206400" cy="48975"/>
            </a:xfrm>
            <a:custGeom>
              <a:avLst/>
              <a:gdLst/>
              <a:ahLst/>
              <a:cxnLst/>
              <a:rect l="l" t="t" r="r" b="b"/>
              <a:pathLst>
                <a:path w="8256" h="1959" extrusionOk="0">
                  <a:moveTo>
                    <a:pt x="4389" y="1"/>
                  </a:moveTo>
                  <a:lnTo>
                    <a:pt x="1" y="447"/>
                  </a:lnTo>
                  <a:lnTo>
                    <a:pt x="1" y="1513"/>
                  </a:lnTo>
                  <a:lnTo>
                    <a:pt x="4884" y="1959"/>
                  </a:lnTo>
                  <a:lnTo>
                    <a:pt x="8256" y="1438"/>
                  </a:lnTo>
                  <a:lnTo>
                    <a:pt x="8256" y="447"/>
                  </a:lnTo>
                  <a:lnTo>
                    <a:pt x="4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5682;p52">
              <a:extLst>
                <a:ext uri="{FF2B5EF4-FFF2-40B4-BE49-F238E27FC236}">
                  <a16:creationId xmlns:a16="http://schemas.microsoft.com/office/drawing/2014/main" id="{BEB32EDE-CD84-887C-6314-D6FD2C0CA1CF}"/>
                </a:ext>
              </a:extLst>
            </p:cNvPr>
            <p:cNvSpPr/>
            <p:nvPr/>
          </p:nvSpPr>
          <p:spPr>
            <a:xfrm>
              <a:off x="2942063" y="4170450"/>
              <a:ext cx="216325" cy="24200"/>
            </a:xfrm>
            <a:custGeom>
              <a:avLst/>
              <a:gdLst/>
              <a:ahLst/>
              <a:cxnLst/>
              <a:rect l="l" t="t" r="r" b="b"/>
              <a:pathLst>
                <a:path w="8653" h="968" extrusionOk="0">
                  <a:moveTo>
                    <a:pt x="1" y="1"/>
                  </a:moveTo>
                  <a:lnTo>
                    <a:pt x="1" y="26"/>
                  </a:lnTo>
                  <a:lnTo>
                    <a:pt x="1" y="968"/>
                  </a:lnTo>
                  <a:lnTo>
                    <a:pt x="8206" y="968"/>
                  </a:lnTo>
                  <a:lnTo>
                    <a:pt x="8653" y="472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683;p52">
              <a:extLst>
                <a:ext uri="{FF2B5EF4-FFF2-40B4-BE49-F238E27FC236}">
                  <a16:creationId xmlns:a16="http://schemas.microsoft.com/office/drawing/2014/main" id="{238C2BF1-9282-E8E3-4D06-CB260DF69000}"/>
                </a:ext>
              </a:extLst>
            </p:cNvPr>
            <p:cNvSpPr/>
            <p:nvPr/>
          </p:nvSpPr>
          <p:spPr>
            <a:xfrm>
              <a:off x="3148438" y="4171075"/>
              <a:ext cx="206400" cy="23575"/>
            </a:xfrm>
            <a:custGeom>
              <a:avLst/>
              <a:gdLst/>
              <a:ahLst/>
              <a:cxnLst/>
              <a:rect l="l" t="t" r="r" b="b"/>
              <a:pathLst>
                <a:path w="8256" h="943" extrusionOk="0">
                  <a:moveTo>
                    <a:pt x="1" y="1"/>
                  </a:moveTo>
                  <a:lnTo>
                    <a:pt x="1" y="943"/>
                  </a:lnTo>
                  <a:lnTo>
                    <a:pt x="8256" y="943"/>
                  </a:lnTo>
                  <a:lnTo>
                    <a:pt x="82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5684;p52">
              <a:extLst>
                <a:ext uri="{FF2B5EF4-FFF2-40B4-BE49-F238E27FC236}">
                  <a16:creationId xmlns:a16="http://schemas.microsoft.com/office/drawing/2014/main" id="{7817B995-C1C7-99E4-17EB-9B4FCBAB914A}"/>
                </a:ext>
              </a:extLst>
            </p:cNvPr>
            <p:cNvSpPr/>
            <p:nvPr/>
          </p:nvSpPr>
          <p:spPr>
            <a:xfrm>
              <a:off x="3039988" y="4066350"/>
              <a:ext cx="99200" cy="66325"/>
            </a:xfrm>
            <a:custGeom>
              <a:avLst/>
              <a:gdLst/>
              <a:ahLst/>
              <a:cxnLst/>
              <a:rect l="l" t="t" r="r" b="b"/>
              <a:pathLst>
                <a:path w="3968" h="2653" extrusionOk="0">
                  <a:moveTo>
                    <a:pt x="1" y="0"/>
                  </a:moveTo>
                  <a:lnTo>
                    <a:pt x="1" y="744"/>
                  </a:lnTo>
                  <a:cubicBezTo>
                    <a:pt x="1" y="1810"/>
                    <a:pt x="819" y="2653"/>
                    <a:pt x="1885" y="2653"/>
                  </a:cubicBezTo>
                  <a:lnTo>
                    <a:pt x="3967" y="2653"/>
                  </a:lnTo>
                  <a:lnTo>
                    <a:pt x="3967" y="1909"/>
                  </a:lnTo>
                  <a:cubicBezTo>
                    <a:pt x="3967" y="843"/>
                    <a:pt x="3124" y="0"/>
                    <a:pt x="20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5685;p52">
              <a:extLst>
                <a:ext uri="{FF2B5EF4-FFF2-40B4-BE49-F238E27FC236}">
                  <a16:creationId xmlns:a16="http://schemas.microsoft.com/office/drawing/2014/main" id="{6CA6A5A0-A58C-B209-8869-6BBFBACE0B76}"/>
                </a:ext>
              </a:extLst>
            </p:cNvPr>
            <p:cNvSpPr/>
            <p:nvPr/>
          </p:nvSpPr>
          <p:spPr>
            <a:xfrm>
              <a:off x="3157738" y="4034750"/>
              <a:ext cx="98575" cy="65700"/>
            </a:xfrm>
            <a:custGeom>
              <a:avLst/>
              <a:gdLst/>
              <a:ahLst/>
              <a:cxnLst/>
              <a:rect l="l" t="t" r="r" b="b"/>
              <a:pathLst>
                <a:path w="3943" h="2628" extrusionOk="0">
                  <a:moveTo>
                    <a:pt x="1885" y="0"/>
                  </a:moveTo>
                  <a:cubicBezTo>
                    <a:pt x="819" y="0"/>
                    <a:pt x="1" y="843"/>
                    <a:pt x="1" y="1884"/>
                  </a:cubicBezTo>
                  <a:lnTo>
                    <a:pt x="1" y="2628"/>
                  </a:lnTo>
                  <a:lnTo>
                    <a:pt x="2058" y="2628"/>
                  </a:lnTo>
                  <a:cubicBezTo>
                    <a:pt x="3124" y="2628"/>
                    <a:pt x="3942" y="1785"/>
                    <a:pt x="3942" y="744"/>
                  </a:cubicBezTo>
                  <a:lnTo>
                    <a:pt x="394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5686;p52">
              <a:extLst>
                <a:ext uri="{FF2B5EF4-FFF2-40B4-BE49-F238E27FC236}">
                  <a16:creationId xmlns:a16="http://schemas.microsoft.com/office/drawing/2014/main" id="{A4C0960C-55B6-CE4D-47FF-B0F68C177053}"/>
                </a:ext>
              </a:extLst>
            </p:cNvPr>
            <p:cNvSpPr/>
            <p:nvPr/>
          </p:nvSpPr>
          <p:spPr>
            <a:xfrm>
              <a:off x="3136663" y="3970275"/>
              <a:ext cx="18625" cy="260325"/>
            </a:xfrm>
            <a:custGeom>
              <a:avLst/>
              <a:gdLst/>
              <a:ahLst/>
              <a:cxnLst/>
              <a:rect l="l" t="t" r="r" b="b"/>
              <a:pathLst>
                <a:path w="745" h="10413" extrusionOk="0">
                  <a:moveTo>
                    <a:pt x="1" y="1"/>
                  </a:moveTo>
                  <a:lnTo>
                    <a:pt x="1" y="50"/>
                  </a:lnTo>
                  <a:lnTo>
                    <a:pt x="1" y="10413"/>
                  </a:lnTo>
                  <a:lnTo>
                    <a:pt x="497" y="10413"/>
                  </a:lnTo>
                  <a:lnTo>
                    <a:pt x="745" y="6322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5687;p52">
              <a:extLst>
                <a:ext uri="{FF2B5EF4-FFF2-40B4-BE49-F238E27FC236}">
                  <a16:creationId xmlns:a16="http://schemas.microsoft.com/office/drawing/2014/main" id="{C7DFE43C-535F-4E80-4FD6-C397D98A50B4}"/>
                </a:ext>
              </a:extLst>
            </p:cNvPr>
            <p:cNvSpPr/>
            <p:nvPr/>
          </p:nvSpPr>
          <p:spPr>
            <a:xfrm>
              <a:off x="3148438" y="3971525"/>
              <a:ext cx="12425" cy="259075"/>
            </a:xfrm>
            <a:custGeom>
              <a:avLst/>
              <a:gdLst/>
              <a:ahLst/>
              <a:cxnLst/>
              <a:rect l="l" t="t" r="r" b="b"/>
              <a:pathLst>
                <a:path w="497" h="10363" extrusionOk="0">
                  <a:moveTo>
                    <a:pt x="1" y="0"/>
                  </a:moveTo>
                  <a:lnTo>
                    <a:pt x="1" y="10363"/>
                  </a:lnTo>
                  <a:lnTo>
                    <a:pt x="497" y="10363"/>
                  </a:lnTo>
                  <a:lnTo>
                    <a:pt x="49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5688;p52">
              <a:extLst>
                <a:ext uri="{FF2B5EF4-FFF2-40B4-BE49-F238E27FC236}">
                  <a16:creationId xmlns:a16="http://schemas.microsoft.com/office/drawing/2014/main" id="{7543F3DA-AB7E-FEB9-888C-8FCB94DA6CF3}"/>
                </a:ext>
              </a:extLst>
            </p:cNvPr>
            <p:cNvSpPr/>
            <p:nvPr/>
          </p:nvSpPr>
          <p:spPr>
            <a:xfrm>
              <a:off x="2942063" y="4218175"/>
              <a:ext cx="216325" cy="24200"/>
            </a:xfrm>
            <a:custGeom>
              <a:avLst/>
              <a:gdLst/>
              <a:ahLst/>
              <a:cxnLst/>
              <a:rect l="l" t="t" r="r" b="b"/>
              <a:pathLst>
                <a:path w="8653" h="968" extrusionOk="0">
                  <a:moveTo>
                    <a:pt x="1" y="1"/>
                  </a:moveTo>
                  <a:lnTo>
                    <a:pt x="1" y="50"/>
                  </a:lnTo>
                  <a:lnTo>
                    <a:pt x="1" y="968"/>
                  </a:lnTo>
                  <a:lnTo>
                    <a:pt x="8206" y="968"/>
                  </a:lnTo>
                  <a:lnTo>
                    <a:pt x="8653" y="472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5689;p52">
              <a:extLst>
                <a:ext uri="{FF2B5EF4-FFF2-40B4-BE49-F238E27FC236}">
                  <a16:creationId xmlns:a16="http://schemas.microsoft.com/office/drawing/2014/main" id="{2667C22A-8993-FDF9-17BC-D587E1267C11}"/>
                </a:ext>
              </a:extLst>
            </p:cNvPr>
            <p:cNvSpPr/>
            <p:nvPr/>
          </p:nvSpPr>
          <p:spPr>
            <a:xfrm>
              <a:off x="3148438" y="4219425"/>
              <a:ext cx="206400" cy="22950"/>
            </a:xfrm>
            <a:custGeom>
              <a:avLst/>
              <a:gdLst/>
              <a:ahLst/>
              <a:cxnLst/>
              <a:rect l="l" t="t" r="r" b="b"/>
              <a:pathLst>
                <a:path w="8256" h="918" extrusionOk="0">
                  <a:moveTo>
                    <a:pt x="1" y="0"/>
                  </a:moveTo>
                  <a:lnTo>
                    <a:pt x="1" y="918"/>
                  </a:lnTo>
                  <a:lnTo>
                    <a:pt x="8256" y="918"/>
                  </a:lnTo>
                  <a:lnTo>
                    <a:pt x="82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5690;p52">
              <a:extLst>
                <a:ext uri="{FF2B5EF4-FFF2-40B4-BE49-F238E27FC236}">
                  <a16:creationId xmlns:a16="http://schemas.microsoft.com/office/drawing/2014/main" id="{22A41713-25A7-D616-CE2C-2A8540023A98}"/>
                </a:ext>
              </a:extLst>
            </p:cNvPr>
            <p:cNvSpPr/>
            <p:nvPr/>
          </p:nvSpPr>
          <p:spPr>
            <a:xfrm>
              <a:off x="3056738" y="3872975"/>
              <a:ext cx="109075" cy="142575"/>
            </a:xfrm>
            <a:custGeom>
              <a:avLst/>
              <a:gdLst/>
              <a:ahLst/>
              <a:cxnLst/>
              <a:rect l="l" t="t" r="r" b="b"/>
              <a:pathLst>
                <a:path w="4363" h="5703" extrusionOk="0">
                  <a:moveTo>
                    <a:pt x="0" y="1"/>
                  </a:moveTo>
                  <a:lnTo>
                    <a:pt x="0" y="3521"/>
                  </a:lnTo>
                  <a:cubicBezTo>
                    <a:pt x="0" y="4736"/>
                    <a:pt x="967" y="5703"/>
                    <a:pt x="2181" y="5703"/>
                  </a:cubicBezTo>
                  <a:lnTo>
                    <a:pt x="3669" y="5703"/>
                  </a:lnTo>
                  <a:lnTo>
                    <a:pt x="4363" y="3744"/>
                  </a:lnTo>
                  <a:lnTo>
                    <a:pt x="3694" y="2158"/>
                  </a:lnTo>
                  <a:cubicBezTo>
                    <a:pt x="3694" y="968"/>
                    <a:pt x="2727" y="1"/>
                    <a:pt x="1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5691;p52">
              <a:extLst>
                <a:ext uri="{FF2B5EF4-FFF2-40B4-BE49-F238E27FC236}">
                  <a16:creationId xmlns:a16="http://schemas.microsoft.com/office/drawing/2014/main" id="{C6032284-F9F7-0C18-9115-9656192B7100}"/>
                </a:ext>
              </a:extLst>
            </p:cNvPr>
            <p:cNvSpPr/>
            <p:nvPr/>
          </p:nvSpPr>
          <p:spPr>
            <a:xfrm>
              <a:off x="3148438" y="3872975"/>
              <a:ext cx="91750" cy="142575"/>
            </a:xfrm>
            <a:custGeom>
              <a:avLst/>
              <a:gdLst/>
              <a:ahLst/>
              <a:cxnLst/>
              <a:rect l="l" t="t" r="r" b="b"/>
              <a:pathLst>
                <a:path w="3670" h="5703" extrusionOk="0">
                  <a:moveTo>
                    <a:pt x="2158" y="1"/>
                  </a:moveTo>
                  <a:cubicBezTo>
                    <a:pt x="943" y="1"/>
                    <a:pt x="1" y="968"/>
                    <a:pt x="1" y="2158"/>
                  </a:cubicBezTo>
                  <a:lnTo>
                    <a:pt x="1" y="5703"/>
                  </a:lnTo>
                  <a:lnTo>
                    <a:pt x="1513" y="5703"/>
                  </a:lnTo>
                  <a:cubicBezTo>
                    <a:pt x="2728" y="5703"/>
                    <a:pt x="3670" y="4736"/>
                    <a:pt x="3670" y="3521"/>
                  </a:cubicBezTo>
                  <a:lnTo>
                    <a:pt x="36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" name="Title 24">
            <a:extLst>
              <a:ext uri="{FF2B5EF4-FFF2-40B4-BE49-F238E27FC236}">
                <a16:creationId xmlns:a16="http://schemas.microsoft.com/office/drawing/2014/main" id="{2B2D0D7C-986D-245B-6A4F-7E47203BED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04084" y="982116"/>
            <a:ext cx="6988944" cy="851961"/>
          </a:xfrm>
        </p:spPr>
        <p:txBody>
          <a:bodyPr/>
          <a:lstStyle/>
          <a:p>
            <a:pPr algn="l"/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Nhận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biết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vi-VN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được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hiện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tượng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nắng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mưa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trong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tự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nhiên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trong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tranh</a:t>
            </a:r>
            <a:endParaRPr lang="en-US" dirty="0"/>
          </a:p>
        </p:txBody>
      </p:sp>
      <p:sp>
        <p:nvSpPr>
          <p:cNvPr id="2" name="Google Shape;14122;p44">
            <a:extLst>
              <a:ext uri="{FF2B5EF4-FFF2-40B4-BE49-F238E27FC236}">
                <a16:creationId xmlns:a16="http://schemas.microsoft.com/office/drawing/2014/main" id="{DC450ABA-2290-1611-02BB-BEF3564605B6}"/>
              </a:ext>
            </a:extLst>
          </p:cNvPr>
          <p:cNvSpPr txBox="1">
            <a:spLocks/>
          </p:cNvSpPr>
          <p:nvPr/>
        </p:nvSpPr>
        <p:spPr>
          <a:xfrm>
            <a:off x="917570" y="2544841"/>
            <a:ext cx="7627245" cy="8517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El Messiri"/>
              <a:buNone/>
              <a:defRPr sz="22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9pPr>
          </a:lstStyle>
          <a:p>
            <a:pPr algn="l"/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Vận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được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sự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hiểu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biết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về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nắng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mưa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áp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vào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cuộc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sống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hằng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ngày</a:t>
            </a:r>
            <a:endParaRPr lang="vi-VN" dirty="0"/>
          </a:p>
        </p:txBody>
      </p:sp>
      <p:grpSp>
        <p:nvGrpSpPr>
          <p:cNvPr id="3" name="Google Shape;21803;p67">
            <a:extLst>
              <a:ext uri="{FF2B5EF4-FFF2-40B4-BE49-F238E27FC236}">
                <a16:creationId xmlns:a16="http://schemas.microsoft.com/office/drawing/2014/main" id="{BE32FA3A-AEC2-CA14-DC37-90492B9F7573}"/>
              </a:ext>
            </a:extLst>
          </p:cNvPr>
          <p:cNvGrpSpPr/>
          <p:nvPr/>
        </p:nvGrpSpPr>
        <p:grpSpPr>
          <a:xfrm>
            <a:off x="467813" y="3686278"/>
            <a:ext cx="442795" cy="405814"/>
            <a:chOff x="6108925" y="2451925"/>
            <a:chExt cx="413400" cy="414000"/>
          </a:xfrm>
        </p:grpSpPr>
        <p:sp>
          <p:nvSpPr>
            <p:cNvPr id="4" name="Google Shape;21804;p67">
              <a:extLst>
                <a:ext uri="{FF2B5EF4-FFF2-40B4-BE49-F238E27FC236}">
                  <a16:creationId xmlns:a16="http://schemas.microsoft.com/office/drawing/2014/main" id="{1AB14FC4-5457-2DFD-480F-25FE298B45F1}"/>
                </a:ext>
              </a:extLst>
            </p:cNvPr>
            <p:cNvSpPr/>
            <p:nvPr/>
          </p:nvSpPr>
          <p:spPr>
            <a:xfrm>
              <a:off x="6206225" y="2451925"/>
              <a:ext cx="121500" cy="159300"/>
            </a:xfrm>
            <a:custGeom>
              <a:avLst/>
              <a:gdLst/>
              <a:ahLst/>
              <a:cxnLst/>
              <a:rect l="l" t="t" r="r" b="b"/>
              <a:pathLst>
                <a:path w="4860" h="6372" extrusionOk="0">
                  <a:moveTo>
                    <a:pt x="1" y="1"/>
                  </a:moveTo>
                  <a:lnTo>
                    <a:pt x="1" y="1686"/>
                  </a:lnTo>
                  <a:cubicBezTo>
                    <a:pt x="1" y="2901"/>
                    <a:pt x="992" y="3893"/>
                    <a:pt x="2207" y="3893"/>
                  </a:cubicBezTo>
                  <a:lnTo>
                    <a:pt x="4364" y="6371"/>
                  </a:lnTo>
                  <a:lnTo>
                    <a:pt x="4860" y="3545"/>
                  </a:lnTo>
                  <a:lnTo>
                    <a:pt x="4364" y="2207"/>
                  </a:lnTo>
                  <a:cubicBezTo>
                    <a:pt x="4364" y="992"/>
                    <a:pt x="3372" y="1"/>
                    <a:pt x="21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21805;p67">
              <a:extLst>
                <a:ext uri="{FF2B5EF4-FFF2-40B4-BE49-F238E27FC236}">
                  <a16:creationId xmlns:a16="http://schemas.microsoft.com/office/drawing/2014/main" id="{5E440AA2-692D-4A37-AE7D-68F971258FD3}"/>
                </a:ext>
              </a:extLst>
            </p:cNvPr>
            <p:cNvSpPr/>
            <p:nvPr/>
          </p:nvSpPr>
          <p:spPr>
            <a:xfrm>
              <a:off x="6315300" y="2451925"/>
              <a:ext cx="110350" cy="159300"/>
            </a:xfrm>
            <a:custGeom>
              <a:avLst/>
              <a:gdLst/>
              <a:ahLst/>
              <a:cxnLst/>
              <a:rect l="l" t="t" r="r" b="b"/>
              <a:pathLst>
                <a:path w="4414" h="6372" extrusionOk="0">
                  <a:moveTo>
                    <a:pt x="2207" y="1"/>
                  </a:moveTo>
                  <a:cubicBezTo>
                    <a:pt x="992" y="1"/>
                    <a:pt x="1" y="992"/>
                    <a:pt x="1" y="2207"/>
                  </a:cubicBezTo>
                  <a:lnTo>
                    <a:pt x="1" y="6371"/>
                  </a:lnTo>
                  <a:lnTo>
                    <a:pt x="2207" y="3893"/>
                  </a:lnTo>
                  <a:cubicBezTo>
                    <a:pt x="3422" y="3893"/>
                    <a:pt x="4413" y="2901"/>
                    <a:pt x="4413" y="1686"/>
                  </a:cubicBezTo>
                  <a:lnTo>
                    <a:pt x="441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21806;p67">
              <a:extLst>
                <a:ext uri="{FF2B5EF4-FFF2-40B4-BE49-F238E27FC236}">
                  <a16:creationId xmlns:a16="http://schemas.microsoft.com/office/drawing/2014/main" id="{E3554852-FF61-A811-7C98-24883BD695C7}"/>
                </a:ext>
              </a:extLst>
            </p:cNvPr>
            <p:cNvSpPr/>
            <p:nvPr/>
          </p:nvSpPr>
          <p:spPr>
            <a:xfrm>
              <a:off x="6164700" y="2532500"/>
              <a:ext cx="158675" cy="156200"/>
            </a:xfrm>
            <a:custGeom>
              <a:avLst/>
              <a:gdLst/>
              <a:ahLst/>
              <a:cxnLst/>
              <a:rect l="l" t="t" r="r" b="b"/>
              <a:pathLst>
                <a:path w="6347" h="6248" extrusionOk="0">
                  <a:moveTo>
                    <a:pt x="1" y="0"/>
                  </a:moveTo>
                  <a:lnTo>
                    <a:pt x="1" y="1314"/>
                  </a:lnTo>
                  <a:cubicBezTo>
                    <a:pt x="1" y="2727"/>
                    <a:pt x="1141" y="3892"/>
                    <a:pt x="2554" y="3892"/>
                  </a:cubicBezTo>
                  <a:lnTo>
                    <a:pt x="6025" y="6247"/>
                  </a:lnTo>
                  <a:lnTo>
                    <a:pt x="6347" y="3942"/>
                  </a:lnTo>
                  <a:lnTo>
                    <a:pt x="6025" y="2578"/>
                  </a:lnTo>
                  <a:cubicBezTo>
                    <a:pt x="6025" y="1165"/>
                    <a:pt x="4884" y="0"/>
                    <a:pt x="34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21807;p67">
              <a:extLst>
                <a:ext uri="{FF2B5EF4-FFF2-40B4-BE49-F238E27FC236}">
                  <a16:creationId xmlns:a16="http://schemas.microsoft.com/office/drawing/2014/main" id="{276D1FD5-9BD3-EF3C-0AED-1602C44B0B0A}"/>
                </a:ext>
              </a:extLst>
            </p:cNvPr>
            <p:cNvSpPr/>
            <p:nvPr/>
          </p:nvSpPr>
          <p:spPr>
            <a:xfrm>
              <a:off x="6314675" y="2532500"/>
              <a:ext cx="151875" cy="156200"/>
            </a:xfrm>
            <a:custGeom>
              <a:avLst/>
              <a:gdLst/>
              <a:ahLst/>
              <a:cxnLst/>
              <a:rect l="l" t="t" r="r" b="b"/>
              <a:pathLst>
                <a:path w="6075" h="6248" extrusionOk="0">
                  <a:moveTo>
                    <a:pt x="2579" y="0"/>
                  </a:moveTo>
                  <a:cubicBezTo>
                    <a:pt x="1141" y="0"/>
                    <a:pt x="1" y="1165"/>
                    <a:pt x="1" y="2578"/>
                  </a:cubicBezTo>
                  <a:lnTo>
                    <a:pt x="1" y="6247"/>
                  </a:lnTo>
                  <a:lnTo>
                    <a:pt x="26" y="6247"/>
                  </a:lnTo>
                  <a:lnTo>
                    <a:pt x="3496" y="3892"/>
                  </a:lnTo>
                  <a:cubicBezTo>
                    <a:pt x="4934" y="3892"/>
                    <a:pt x="6074" y="2727"/>
                    <a:pt x="6074" y="1314"/>
                  </a:cubicBezTo>
                  <a:lnTo>
                    <a:pt x="60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21808;p67">
              <a:extLst>
                <a:ext uri="{FF2B5EF4-FFF2-40B4-BE49-F238E27FC236}">
                  <a16:creationId xmlns:a16="http://schemas.microsoft.com/office/drawing/2014/main" id="{D8F5386A-8AB5-37D9-F994-2F4779E95B0C}"/>
                </a:ext>
              </a:extLst>
            </p:cNvPr>
            <p:cNvSpPr/>
            <p:nvPr/>
          </p:nvSpPr>
          <p:spPr>
            <a:xfrm>
              <a:off x="6109550" y="2598800"/>
              <a:ext cx="213825" cy="96700"/>
            </a:xfrm>
            <a:custGeom>
              <a:avLst/>
              <a:gdLst/>
              <a:ahLst/>
              <a:cxnLst/>
              <a:rect l="l" t="t" r="r" b="b"/>
              <a:pathLst>
                <a:path w="8553" h="3868" extrusionOk="0">
                  <a:moveTo>
                    <a:pt x="1" y="1"/>
                  </a:moveTo>
                  <a:lnTo>
                    <a:pt x="1" y="868"/>
                  </a:lnTo>
                  <a:cubicBezTo>
                    <a:pt x="1" y="2504"/>
                    <a:pt x="1339" y="3868"/>
                    <a:pt x="3000" y="3868"/>
                  </a:cubicBezTo>
                  <a:lnTo>
                    <a:pt x="8231" y="3868"/>
                  </a:lnTo>
                  <a:lnTo>
                    <a:pt x="8553" y="3372"/>
                  </a:lnTo>
                  <a:lnTo>
                    <a:pt x="8231" y="3000"/>
                  </a:lnTo>
                  <a:cubicBezTo>
                    <a:pt x="8231" y="1364"/>
                    <a:pt x="6892" y="1"/>
                    <a:pt x="52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1809;p67">
              <a:extLst>
                <a:ext uri="{FF2B5EF4-FFF2-40B4-BE49-F238E27FC236}">
                  <a16:creationId xmlns:a16="http://schemas.microsoft.com/office/drawing/2014/main" id="{FF5C471E-B45A-DE4A-33C0-5630227532B5}"/>
                </a:ext>
              </a:extLst>
            </p:cNvPr>
            <p:cNvSpPr/>
            <p:nvPr/>
          </p:nvSpPr>
          <p:spPr>
            <a:xfrm>
              <a:off x="6315300" y="2598800"/>
              <a:ext cx="206400" cy="96700"/>
            </a:xfrm>
            <a:custGeom>
              <a:avLst/>
              <a:gdLst/>
              <a:ahLst/>
              <a:cxnLst/>
              <a:rect l="l" t="t" r="r" b="b"/>
              <a:pathLst>
                <a:path w="8256" h="3868" extrusionOk="0">
                  <a:moveTo>
                    <a:pt x="3025" y="1"/>
                  </a:moveTo>
                  <a:cubicBezTo>
                    <a:pt x="1339" y="1"/>
                    <a:pt x="1" y="1364"/>
                    <a:pt x="1" y="3000"/>
                  </a:cubicBezTo>
                  <a:lnTo>
                    <a:pt x="1" y="3868"/>
                  </a:lnTo>
                  <a:lnTo>
                    <a:pt x="5256" y="3868"/>
                  </a:lnTo>
                  <a:cubicBezTo>
                    <a:pt x="6917" y="3868"/>
                    <a:pt x="8256" y="2504"/>
                    <a:pt x="8256" y="868"/>
                  </a:cubicBezTo>
                  <a:lnTo>
                    <a:pt x="82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1810;p67">
              <a:extLst>
                <a:ext uri="{FF2B5EF4-FFF2-40B4-BE49-F238E27FC236}">
                  <a16:creationId xmlns:a16="http://schemas.microsoft.com/office/drawing/2014/main" id="{AA44920D-CA3D-9CAA-6618-B5A4AFAFF3A5}"/>
                </a:ext>
              </a:extLst>
            </p:cNvPr>
            <p:cNvSpPr/>
            <p:nvPr/>
          </p:nvSpPr>
          <p:spPr>
            <a:xfrm>
              <a:off x="6135575" y="2725850"/>
              <a:ext cx="208875" cy="140075"/>
            </a:xfrm>
            <a:custGeom>
              <a:avLst/>
              <a:gdLst/>
              <a:ahLst/>
              <a:cxnLst/>
              <a:rect l="l" t="t" r="r" b="b"/>
              <a:pathLst>
                <a:path w="8355" h="5603" extrusionOk="0">
                  <a:moveTo>
                    <a:pt x="1" y="1"/>
                  </a:moveTo>
                  <a:lnTo>
                    <a:pt x="1" y="25"/>
                  </a:lnTo>
                  <a:lnTo>
                    <a:pt x="4" y="25"/>
                  </a:lnTo>
                  <a:lnTo>
                    <a:pt x="1" y="1"/>
                  </a:lnTo>
                  <a:close/>
                  <a:moveTo>
                    <a:pt x="4" y="25"/>
                  </a:moveTo>
                  <a:lnTo>
                    <a:pt x="472" y="3347"/>
                  </a:lnTo>
                  <a:cubicBezTo>
                    <a:pt x="571" y="3967"/>
                    <a:pt x="868" y="4512"/>
                    <a:pt x="1339" y="4958"/>
                  </a:cubicBezTo>
                  <a:cubicBezTo>
                    <a:pt x="1810" y="5355"/>
                    <a:pt x="2430" y="5603"/>
                    <a:pt x="3050" y="5603"/>
                  </a:cubicBezTo>
                  <a:lnTo>
                    <a:pt x="7190" y="5603"/>
                  </a:lnTo>
                  <a:lnTo>
                    <a:pt x="8355" y="3174"/>
                  </a:lnTo>
                  <a:lnTo>
                    <a:pt x="719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1811;p67">
              <a:extLst>
                <a:ext uri="{FF2B5EF4-FFF2-40B4-BE49-F238E27FC236}">
                  <a16:creationId xmlns:a16="http://schemas.microsoft.com/office/drawing/2014/main" id="{B5B431CF-1EAA-EA25-9ECC-72EB4E5E2AA4}"/>
                </a:ext>
              </a:extLst>
            </p:cNvPr>
            <p:cNvSpPr/>
            <p:nvPr/>
          </p:nvSpPr>
          <p:spPr>
            <a:xfrm>
              <a:off x="6315300" y="2724600"/>
              <a:ext cx="179750" cy="140725"/>
            </a:xfrm>
            <a:custGeom>
              <a:avLst/>
              <a:gdLst/>
              <a:ahLst/>
              <a:cxnLst/>
              <a:rect l="l" t="t" r="r" b="b"/>
              <a:pathLst>
                <a:path w="7190" h="5629" extrusionOk="0">
                  <a:moveTo>
                    <a:pt x="7190" y="1"/>
                  </a:moveTo>
                  <a:lnTo>
                    <a:pt x="1" y="51"/>
                  </a:lnTo>
                  <a:lnTo>
                    <a:pt x="1" y="5628"/>
                  </a:lnTo>
                  <a:lnTo>
                    <a:pt x="4165" y="5628"/>
                  </a:lnTo>
                  <a:cubicBezTo>
                    <a:pt x="4785" y="5628"/>
                    <a:pt x="5405" y="5405"/>
                    <a:pt x="5876" y="4959"/>
                  </a:cubicBezTo>
                  <a:cubicBezTo>
                    <a:pt x="6322" y="4562"/>
                    <a:pt x="6644" y="3967"/>
                    <a:pt x="6719" y="3348"/>
                  </a:cubicBezTo>
                  <a:lnTo>
                    <a:pt x="71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1812;p67">
              <a:extLst>
                <a:ext uri="{FF2B5EF4-FFF2-40B4-BE49-F238E27FC236}">
                  <a16:creationId xmlns:a16="http://schemas.microsoft.com/office/drawing/2014/main" id="{C730EF16-1E76-8DD1-DCE0-A3F32158F8F7}"/>
                </a:ext>
              </a:extLst>
            </p:cNvPr>
            <p:cNvSpPr/>
            <p:nvPr/>
          </p:nvSpPr>
          <p:spPr>
            <a:xfrm>
              <a:off x="6108925" y="2687425"/>
              <a:ext cx="235525" cy="62000"/>
            </a:xfrm>
            <a:custGeom>
              <a:avLst/>
              <a:gdLst/>
              <a:ahLst/>
              <a:cxnLst/>
              <a:rect l="l" t="t" r="r" b="b"/>
              <a:pathLst>
                <a:path w="9421" h="2480" extrusionOk="0">
                  <a:moveTo>
                    <a:pt x="1" y="1"/>
                  </a:moveTo>
                  <a:lnTo>
                    <a:pt x="1" y="50"/>
                  </a:lnTo>
                  <a:lnTo>
                    <a:pt x="1" y="2480"/>
                  </a:lnTo>
                  <a:lnTo>
                    <a:pt x="8256" y="2480"/>
                  </a:lnTo>
                  <a:lnTo>
                    <a:pt x="9421" y="1290"/>
                  </a:lnTo>
                  <a:lnTo>
                    <a:pt x="8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1813;p67">
              <a:extLst>
                <a:ext uri="{FF2B5EF4-FFF2-40B4-BE49-F238E27FC236}">
                  <a16:creationId xmlns:a16="http://schemas.microsoft.com/office/drawing/2014/main" id="{9904EF69-1367-32C7-7595-77807F360983}"/>
                </a:ext>
              </a:extLst>
            </p:cNvPr>
            <p:cNvSpPr/>
            <p:nvPr/>
          </p:nvSpPr>
          <p:spPr>
            <a:xfrm>
              <a:off x="6315300" y="2688675"/>
              <a:ext cx="207025" cy="60750"/>
            </a:xfrm>
            <a:custGeom>
              <a:avLst/>
              <a:gdLst/>
              <a:ahLst/>
              <a:cxnLst/>
              <a:rect l="l" t="t" r="r" b="b"/>
              <a:pathLst>
                <a:path w="8281" h="2430" extrusionOk="0">
                  <a:moveTo>
                    <a:pt x="1" y="0"/>
                  </a:moveTo>
                  <a:lnTo>
                    <a:pt x="1" y="2430"/>
                  </a:lnTo>
                  <a:lnTo>
                    <a:pt x="8280" y="2430"/>
                  </a:lnTo>
                  <a:lnTo>
                    <a:pt x="82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26" name="Google Shape;12526;p40"/>
          <p:cNvGrpSpPr/>
          <p:nvPr/>
        </p:nvGrpSpPr>
        <p:grpSpPr>
          <a:xfrm rot="-984207" flipH="1">
            <a:off x="6672769" y="738656"/>
            <a:ext cx="2365877" cy="1986655"/>
            <a:chOff x="98925" y="1114975"/>
            <a:chExt cx="2365870" cy="1986648"/>
          </a:xfrm>
        </p:grpSpPr>
        <p:sp>
          <p:nvSpPr>
            <p:cNvPr id="12527" name="Google Shape;12527;p40"/>
            <p:cNvSpPr/>
            <p:nvPr/>
          </p:nvSpPr>
          <p:spPr>
            <a:xfrm>
              <a:off x="1272291" y="1114975"/>
              <a:ext cx="608453" cy="662658"/>
            </a:xfrm>
            <a:custGeom>
              <a:avLst/>
              <a:gdLst/>
              <a:ahLst/>
              <a:cxnLst/>
              <a:rect l="l" t="t" r="r" b="b"/>
              <a:pathLst>
                <a:path w="8677" h="9450" extrusionOk="0">
                  <a:moveTo>
                    <a:pt x="8510" y="0"/>
                  </a:moveTo>
                  <a:cubicBezTo>
                    <a:pt x="8497" y="0"/>
                    <a:pt x="8485" y="6"/>
                    <a:pt x="8478" y="21"/>
                  </a:cubicBezTo>
                  <a:lnTo>
                    <a:pt x="8429" y="21"/>
                  </a:lnTo>
                  <a:cubicBezTo>
                    <a:pt x="8106" y="170"/>
                    <a:pt x="7858" y="418"/>
                    <a:pt x="7611" y="641"/>
                  </a:cubicBezTo>
                  <a:cubicBezTo>
                    <a:pt x="7313" y="889"/>
                    <a:pt x="6966" y="1062"/>
                    <a:pt x="6594" y="1186"/>
                  </a:cubicBezTo>
                  <a:cubicBezTo>
                    <a:pt x="6247" y="1310"/>
                    <a:pt x="5875" y="1434"/>
                    <a:pt x="5528" y="1533"/>
                  </a:cubicBezTo>
                  <a:lnTo>
                    <a:pt x="4512" y="1905"/>
                  </a:lnTo>
                  <a:cubicBezTo>
                    <a:pt x="3867" y="2153"/>
                    <a:pt x="3223" y="2426"/>
                    <a:pt x="2603" y="2773"/>
                  </a:cubicBezTo>
                  <a:cubicBezTo>
                    <a:pt x="2008" y="3144"/>
                    <a:pt x="1512" y="3615"/>
                    <a:pt x="1066" y="4161"/>
                  </a:cubicBezTo>
                  <a:cubicBezTo>
                    <a:pt x="645" y="4706"/>
                    <a:pt x="298" y="5326"/>
                    <a:pt x="149" y="6020"/>
                  </a:cubicBezTo>
                  <a:cubicBezTo>
                    <a:pt x="0" y="6640"/>
                    <a:pt x="0" y="7284"/>
                    <a:pt x="50" y="7904"/>
                  </a:cubicBezTo>
                  <a:cubicBezTo>
                    <a:pt x="124" y="8474"/>
                    <a:pt x="322" y="8970"/>
                    <a:pt x="868" y="9267"/>
                  </a:cubicBezTo>
                  <a:cubicBezTo>
                    <a:pt x="1084" y="9405"/>
                    <a:pt x="1347" y="9449"/>
                    <a:pt x="1607" y="9449"/>
                  </a:cubicBezTo>
                  <a:cubicBezTo>
                    <a:pt x="1675" y="9449"/>
                    <a:pt x="1743" y="9446"/>
                    <a:pt x="1810" y="9441"/>
                  </a:cubicBezTo>
                  <a:cubicBezTo>
                    <a:pt x="2157" y="9391"/>
                    <a:pt x="2529" y="9342"/>
                    <a:pt x="2876" y="9218"/>
                  </a:cubicBezTo>
                  <a:cubicBezTo>
                    <a:pt x="3248" y="9094"/>
                    <a:pt x="3595" y="8896"/>
                    <a:pt x="3917" y="8747"/>
                  </a:cubicBezTo>
                  <a:cubicBezTo>
                    <a:pt x="4264" y="8598"/>
                    <a:pt x="4586" y="8400"/>
                    <a:pt x="4859" y="8201"/>
                  </a:cubicBezTo>
                  <a:cubicBezTo>
                    <a:pt x="5454" y="7730"/>
                    <a:pt x="5826" y="7012"/>
                    <a:pt x="6272" y="6417"/>
                  </a:cubicBezTo>
                  <a:cubicBezTo>
                    <a:pt x="6768" y="5772"/>
                    <a:pt x="7214" y="5053"/>
                    <a:pt x="7611" y="4310"/>
                  </a:cubicBezTo>
                  <a:cubicBezTo>
                    <a:pt x="7982" y="3615"/>
                    <a:pt x="8205" y="2847"/>
                    <a:pt x="8453" y="2078"/>
                  </a:cubicBezTo>
                  <a:cubicBezTo>
                    <a:pt x="8553" y="1781"/>
                    <a:pt x="8627" y="1434"/>
                    <a:pt x="8676" y="1136"/>
                  </a:cubicBezTo>
                  <a:cubicBezTo>
                    <a:pt x="8627" y="814"/>
                    <a:pt x="8577" y="442"/>
                    <a:pt x="8577" y="71"/>
                  </a:cubicBezTo>
                  <a:cubicBezTo>
                    <a:pt x="8577" y="35"/>
                    <a:pt x="8540" y="0"/>
                    <a:pt x="85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40"/>
            <p:cNvSpPr/>
            <p:nvPr/>
          </p:nvSpPr>
          <p:spPr>
            <a:xfrm>
              <a:off x="1270538" y="1432772"/>
              <a:ext cx="458952" cy="346616"/>
            </a:xfrm>
            <a:custGeom>
              <a:avLst/>
              <a:gdLst/>
              <a:ahLst/>
              <a:cxnLst/>
              <a:rect l="l" t="t" r="r" b="b"/>
              <a:pathLst>
                <a:path w="6545" h="4943" extrusionOk="0">
                  <a:moveTo>
                    <a:pt x="843" y="1"/>
                  </a:moveTo>
                  <a:cubicBezTo>
                    <a:pt x="546" y="472"/>
                    <a:pt x="298" y="967"/>
                    <a:pt x="174" y="1513"/>
                  </a:cubicBezTo>
                  <a:cubicBezTo>
                    <a:pt x="0" y="2133"/>
                    <a:pt x="0" y="2802"/>
                    <a:pt x="75" y="3422"/>
                  </a:cubicBezTo>
                  <a:cubicBezTo>
                    <a:pt x="124" y="3967"/>
                    <a:pt x="347" y="4463"/>
                    <a:pt x="868" y="4785"/>
                  </a:cubicBezTo>
                  <a:cubicBezTo>
                    <a:pt x="1101" y="4902"/>
                    <a:pt x="1350" y="4942"/>
                    <a:pt x="1614" y="4942"/>
                  </a:cubicBezTo>
                  <a:cubicBezTo>
                    <a:pt x="1686" y="4942"/>
                    <a:pt x="1760" y="4939"/>
                    <a:pt x="1835" y="4934"/>
                  </a:cubicBezTo>
                  <a:cubicBezTo>
                    <a:pt x="2182" y="4909"/>
                    <a:pt x="2554" y="4835"/>
                    <a:pt x="2901" y="4711"/>
                  </a:cubicBezTo>
                  <a:cubicBezTo>
                    <a:pt x="3273" y="4587"/>
                    <a:pt x="3595" y="4413"/>
                    <a:pt x="3942" y="4240"/>
                  </a:cubicBezTo>
                  <a:cubicBezTo>
                    <a:pt x="4289" y="4091"/>
                    <a:pt x="4586" y="3917"/>
                    <a:pt x="4884" y="3694"/>
                  </a:cubicBezTo>
                  <a:cubicBezTo>
                    <a:pt x="5454" y="3223"/>
                    <a:pt x="5826" y="2504"/>
                    <a:pt x="6297" y="1934"/>
                  </a:cubicBezTo>
                  <a:cubicBezTo>
                    <a:pt x="6396" y="1810"/>
                    <a:pt x="6495" y="1686"/>
                    <a:pt x="6545" y="1587"/>
                  </a:cubicBezTo>
                  <a:lnTo>
                    <a:pt x="6545" y="1587"/>
                  </a:lnTo>
                  <a:cubicBezTo>
                    <a:pt x="6421" y="1686"/>
                    <a:pt x="6346" y="1761"/>
                    <a:pt x="6222" y="1860"/>
                  </a:cubicBezTo>
                  <a:cubicBezTo>
                    <a:pt x="5776" y="2232"/>
                    <a:pt x="5305" y="2604"/>
                    <a:pt x="4809" y="2876"/>
                  </a:cubicBezTo>
                  <a:cubicBezTo>
                    <a:pt x="4435" y="3101"/>
                    <a:pt x="3961" y="3326"/>
                    <a:pt x="3495" y="3326"/>
                  </a:cubicBezTo>
                  <a:cubicBezTo>
                    <a:pt x="3344" y="3326"/>
                    <a:pt x="3195" y="3303"/>
                    <a:pt x="3049" y="3248"/>
                  </a:cubicBezTo>
                  <a:cubicBezTo>
                    <a:pt x="2752" y="3174"/>
                    <a:pt x="2529" y="2876"/>
                    <a:pt x="2529" y="2554"/>
                  </a:cubicBezTo>
                  <a:cubicBezTo>
                    <a:pt x="2529" y="2108"/>
                    <a:pt x="3595" y="1215"/>
                    <a:pt x="3768" y="819"/>
                  </a:cubicBezTo>
                  <a:lnTo>
                    <a:pt x="3768" y="819"/>
                  </a:lnTo>
                  <a:cubicBezTo>
                    <a:pt x="3486" y="842"/>
                    <a:pt x="2330" y="1269"/>
                    <a:pt x="1982" y="1269"/>
                  </a:cubicBezTo>
                  <a:cubicBezTo>
                    <a:pt x="1964" y="1269"/>
                    <a:pt x="1948" y="1267"/>
                    <a:pt x="1934" y="1265"/>
                  </a:cubicBezTo>
                  <a:cubicBezTo>
                    <a:pt x="1587" y="1215"/>
                    <a:pt x="1314" y="1017"/>
                    <a:pt x="1091" y="744"/>
                  </a:cubicBezTo>
                  <a:cubicBezTo>
                    <a:pt x="942" y="521"/>
                    <a:pt x="868" y="273"/>
                    <a:pt x="843" y="1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40"/>
            <p:cNvSpPr/>
            <p:nvPr/>
          </p:nvSpPr>
          <p:spPr>
            <a:xfrm>
              <a:off x="1048038" y="1180680"/>
              <a:ext cx="302508" cy="569465"/>
            </a:xfrm>
            <a:custGeom>
              <a:avLst/>
              <a:gdLst/>
              <a:ahLst/>
              <a:cxnLst/>
              <a:rect l="l" t="t" r="r" b="b"/>
              <a:pathLst>
                <a:path w="4314" h="8121" extrusionOk="0">
                  <a:moveTo>
                    <a:pt x="547" y="0"/>
                  </a:moveTo>
                  <a:cubicBezTo>
                    <a:pt x="546" y="0"/>
                    <a:pt x="546" y="0"/>
                    <a:pt x="546" y="1"/>
                  </a:cubicBezTo>
                  <a:cubicBezTo>
                    <a:pt x="521" y="100"/>
                    <a:pt x="471" y="150"/>
                    <a:pt x="422" y="249"/>
                  </a:cubicBezTo>
                  <a:cubicBezTo>
                    <a:pt x="347" y="373"/>
                    <a:pt x="298" y="522"/>
                    <a:pt x="248" y="695"/>
                  </a:cubicBezTo>
                  <a:cubicBezTo>
                    <a:pt x="124" y="1067"/>
                    <a:pt x="124" y="1464"/>
                    <a:pt x="99" y="1860"/>
                  </a:cubicBezTo>
                  <a:cubicBezTo>
                    <a:pt x="25" y="2728"/>
                    <a:pt x="0" y="3596"/>
                    <a:pt x="99" y="4438"/>
                  </a:cubicBezTo>
                  <a:cubicBezTo>
                    <a:pt x="124" y="4835"/>
                    <a:pt x="174" y="5207"/>
                    <a:pt x="298" y="5579"/>
                  </a:cubicBezTo>
                  <a:cubicBezTo>
                    <a:pt x="397" y="5926"/>
                    <a:pt x="595" y="6273"/>
                    <a:pt x="744" y="6570"/>
                  </a:cubicBezTo>
                  <a:cubicBezTo>
                    <a:pt x="893" y="6893"/>
                    <a:pt x="1091" y="7165"/>
                    <a:pt x="1364" y="7388"/>
                  </a:cubicBezTo>
                  <a:cubicBezTo>
                    <a:pt x="1612" y="7587"/>
                    <a:pt x="1909" y="7785"/>
                    <a:pt x="2207" y="7909"/>
                  </a:cubicBezTo>
                  <a:cubicBezTo>
                    <a:pt x="2463" y="8025"/>
                    <a:pt x="2760" y="8120"/>
                    <a:pt x="3037" y="8120"/>
                  </a:cubicBezTo>
                  <a:cubicBezTo>
                    <a:pt x="3296" y="8120"/>
                    <a:pt x="3539" y="8037"/>
                    <a:pt x="3719" y="7810"/>
                  </a:cubicBezTo>
                  <a:cubicBezTo>
                    <a:pt x="4016" y="7438"/>
                    <a:pt x="4115" y="6917"/>
                    <a:pt x="4190" y="6471"/>
                  </a:cubicBezTo>
                  <a:cubicBezTo>
                    <a:pt x="4314" y="5802"/>
                    <a:pt x="4239" y="5058"/>
                    <a:pt x="4016" y="4339"/>
                  </a:cubicBezTo>
                  <a:cubicBezTo>
                    <a:pt x="3892" y="3992"/>
                    <a:pt x="3719" y="3670"/>
                    <a:pt x="3570" y="3348"/>
                  </a:cubicBezTo>
                  <a:lnTo>
                    <a:pt x="3000" y="2431"/>
                  </a:lnTo>
                  <a:cubicBezTo>
                    <a:pt x="2653" y="1935"/>
                    <a:pt x="2256" y="1464"/>
                    <a:pt x="1835" y="1018"/>
                  </a:cubicBezTo>
                  <a:cubicBezTo>
                    <a:pt x="1612" y="844"/>
                    <a:pt x="1388" y="646"/>
                    <a:pt x="1165" y="497"/>
                  </a:cubicBezTo>
                  <a:cubicBezTo>
                    <a:pt x="997" y="377"/>
                    <a:pt x="572" y="0"/>
                    <a:pt x="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40"/>
            <p:cNvSpPr/>
            <p:nvPr/>
          </p:nvSpPr>
          <p:spPr>
            <a:xfrm>
              <a:off x="1098456" y="1429336"/>
              <a:ext cx="252090" cy="324527"/>
            </a:xfrm>
            <a:custGeom>
              <a:avLst/>
              <a:gdLst/>
              <a:ahLst/>
              <a:cxnLst/>
              <a:rect l="l" t="t" r="r" b="b"/>
              <a:pathLst>
                <a:path w="3595" h="4628" extrusionOk="0">
                  <a:moveTo>
                    <a:pt x="2925" y="0"/>
                  </a:moveTo>
                  <a:lnTo>
                    <a:pt x="2925" y="0"/>
                  </a:lnTo>
                  <a:cubicBezTo>
                    <a:pt x="3024" y="248"/>
                    <a:pt x="3099" y="496"/>
                    <a:pt x="3148" y="769"/>
                  </a:cubicBezTo>
                  <a:cubicBezTo>
                    <a:pt x="3297" y="1363"/>
                    <a:pt x="3471" y="2132"/>
                    <a:pt x="3124" y="2727"/>
                  </a:cubicBezTo>
                  <a:cubicBezTo>
                    <a:pt x="3006" y="2922"/>
                    <a:pt x="2750" y="3087"/>
                    <a:pt x="2489" y="3087"/>
                  </a:cubicBezTo>
                  <a:cubicBezTo>
                    <a:pt x="2419" y="3087"/>
                    <a:pt x="2349" y="3075"/>
                    <a:pt x="2281" y="3049"/>
                  </a:cubicBezTo>
                  <a:cubicBezTo>
                    <a:pt x="2132" y="3000"/>
                    <a:pt x="1661" y="2182"/>
                    <a:pt x="1537" y="2132"/>
                  </a:cubicBezTo>
                  <a:lnTo>
                    <a:pt x="1537" y="2132"/>
                  </a:lnTo>
                  <a:cubicBezTo>
                    <a:pt x="1537" y="2157"/>
                    <a:pt x="1711" y="2653"/>
                    <a:pt x="1711" y="2925"/>
                  </a:cubicBezTo>
                  <a:cubicBezTo>
                    <a:pt x="1711" y="3223"/>
                    <a:pt x="1562" y="3371"/>
                    <a:pt x="1314" y="3471"/>
                  </a:cubicBezTo>
                  <a:cubicBezTo>
                    <a:pt x="1251" y="3492"/>
                    <a:pt x="1188" y="3499"/>
                    <a:pt x="1125" y="3499"/>
                  </a:cubicBezTo>
                  <a:cubicBezTo>
                    <a:pt x="1040" y="3499"/>
                    <a:pt x="954" y="3485"/>
                    <a:pt x="868" y="3471"/>
                  </a:cubicBezTo>
                  <a:cubicBezTo>
                    <a:pt x="694" y="3421"/>
                    <a:pt x="521" y="3371"/>
                    <a:pt x="397" y="3272"/>
                  </a:cubicBezTo>
                  <a:cubicBezTo>
                    <a:pt x="273" y="3223"/>
                    <a:pt x="99" y="3148"/>
                    <a:pt x="0" y="3049"/>
                  </a:cubicBezTo>
                  <a:lnTo>
                    <a:pt x="0" y="3049"/>
                  </a:lnTo>
                  <a:cubicBezTo>
                    <a:pt x="149" y="3371"/>
                    <a:pt x="322" y="3644"/>
                    <a:pt x="620" y="3892"/>
                  </a:cubicBezTo>
                  <a:cubicBezTo>
                    <a:pt x="868" y="4115"/>
                    <a:pt x="1165" y="4289"/>
                    <a:pt x="1438" y="4413"/>
                  </a:cubicBezTo>
                  <a:cubicBezTo>
                    <a:pt x="1699" y="4530"/>
                    <a:pt x="2009" y="4627"/>
                    <a:pt x="2298" y="4627"/>
                  </a:cubicBezTo>
                  <a:cubicBezTo>
                    <a:pt x="2557" y="4627"/>
                    <a:pt x="2799" y="4549"/>
                    <a:pt x="2975" y="4338"/>
                  </a:cubicBezTo>
                  <a:cubicBezTo>
                    <a:pt x="3272" y="3966"/>
                    <a:pt x="3372" y="3421"/>
                    <a:pt x="3421" y="3000"/>
                  </a:cubicBezTo>
                  <a:cubicBezTo>
                    <a:pt x="3595" y="2256"/>
                    <a:pt x="3520" y="1512"/>
                    <a:pt x="3297" y="793"/>
                  </a:cubicBezTo>
                  <a:cubicBezTo>
                    <a:pt x="3223" y="521"/>
                    <a:pt x="3049" y="248"/>
                    <a:pt x="2925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40"/>
            <p:cNvSpPr/>
            <p:nvPr/>
          </p:nvSpPr>
          <p:spPr>
            <a:xfrm>
              <a:off x="1451314" y="1929943"/>
              <a:ext cx="1013480" cy="540644"/>
            </a:xfrm>
            <a:custGeom>
              <a:avLst/>
              <a:gdLst/>
              <a:ahLst/>
              <a:cxnLst/>
              <a:rect l="l" t="t" r="r" b="b"/>
              <a:pathLst>
                <a:path w="14453" h="7710" extrusionOk="0">
                  <a:moveTo>
                    <a:pt x="5343" y="0"/>
                  </a:moveTo>
                  <a:cubicBezTo>
                    <a:pt x="4965" y="0"/>
                    <a:pt x="4587" y="25"/>
                    <a:pt x="4215" y="50"/>
                  </a:cubicBezTo>
                  <a:cubicBezTo>
                    <a:pt x="3471" y="75"/>
                    <a:pt x="2752" y="248"/>
                    <a:pt x="2108" y="620"/>
                  </a:cubicBezTo>
                  <a:cubicBezTo>
                    <a:pt x="1562" y="967"/>
                    <a:pt x="967" y="1413"/>
                    <a:pt x="595" y="1934"/>
                  </a:cubicBezTo>
                  <a:cubicBezTo>
                    <a:pt x="397" y="2207"/>
                    <a:pt x="273" y="2529"/>
                    <a:pt x="224" y="2851"/>
                  </a:cubicBezTo>
                  <a:lnTo>
                    <a:pt x="124" y="3421"/>
                  </a:lnTo>
                  <a:cubicBezTo>
                    <a:pt x="100" y="3570"/>
                    <a:pt x="25" y="3768"/>
                    <a:pt x="0" y="3917"/>
                  </a:cubicBezTo>
                  <a:lnTo>
                    <a:pt x="0" y="3942"/>
                  </a:lnTo>
                  <a:lnTo>
                    <a:pt x="0" y="3967"/>
                  </a:lnTo>
                  <a:cubicBezTo>
                    <a:pt x="90" y="4393"/>
                    <a:pt x="647" y="4413"/>
                    <a:pt x="1009" y="4413"/>
                  </a:cubicBezTo>
                  <a:cubicBezTo>
                    <a:pt x="1047" y="4413"/>
                    <a:pt x="1083" y="4413"/>
                    <a:pt x="1116" y="4413"/>
                  </a:cubicBezTo>
                  <a:cubicBezTo>
                    <a:pt x="1463" y="4413"/>
                    <a:pt x="1760" y="4339"/>
                    <a:pt x="2083" y="4289"/>
                  </a:cubicBezTo>
                  <a:cubicBezTo>
                    <a:pt x="2479" y="4190"/>
                    <a:pt x="2851" y="4066"/>
                    <a:pt x="3248" y="3992"/>
                  </a:cubicBezTo>
                  <a:cubicBezTo>
                    <a:pt x="3556" y="3955"/>
                    <a:pt x="3852" y="3932"/>
                    <a:pt x="4153" y="3932"/>
                  </a:cubicBezTo>
                  <a:cubicBezTo>
                    <a:pt x="4263" y="3932"/>
                    <a:pt x="4374" y="3935"/>
                    <a:pt x="4487" y="3942"/>
                  </a:cubicBezTo>
                  <a:cubicBezTo>
                    <a:pt x="4909" y="3967"/>
                    <a:pt x="5305" y="4091"/>
                    <a:pt x="5702" y="4190"/>
                  </a:cubicBezTo>
                  <a:cubicBezTo>
                    <a:pt x="6471" y="4413"/>
                    <a:pt x="7214" y="4710"/>
                    <a:pt x="7933" y="5132"/>
                  </a:cubicBezTo>
                  <a:cubicBezTo>
                    <a:pt x="9049" y="5752"/>
                    <a:pt x="10040" y="6619"/>
                    <a:pt x="11156" y="7189"/>
                  </a:cubicBezTo>
                  <a:cubicBezTo>
                    <a:pt x="11676" y="7487"/>
                    <a:pt x="12246" y="7710"/>
                    <a:pt x="12866" y="7710"/>
                  </a:cubicBezTo>
                  <a:lnTo>
                    <a:pt x="13709" y="7710"/>
                  </a:lnTo>
                  <a:cubicBezTo>
                    <a:pt x="13907" y="7710"/>
                    <a:pt x="14155" y="7710"/>
                    <a:pt x="14354" y="7636"/>
                  </a:cubicBezTo>
                  <a:cubicBezTo>
                    <a:pt x="14453" y="7561"/>
                    <a:pt x="14453" y="7512"/>
                    <a:pt x="14378" y="7512"/>
                  </a:cubicBezTo>
                  <a:cubicBezTo>
                    <a:pt x="14056" y="7388"/>
                    <a:pt x="13684" y="7313"/>
                    <a:pt x="13337" y="7189"/>
                  </a:cubicBezTo>
                  <a:cubicBezTo>
                    <a:pt x="12965" y="7065"/>
                    <a:pt x="12643" y="6867"/>
                    <a:pt x="12395" y="6570"/>
                  </a:cubicBezTo>
                  <a:cubicBezTo>
                    <a:pt x="11899" y="6049"/>
                    <a:pt x="11528" y="5405"/>
                    <a:pt x="11131" y="4810"/>
                  </a:cubicBezTo>
                  <a:cubicBezTo>
                    <a:pt x="10660" y="4140"/>
                    <a:pt x="10239" y="3421"/>
                    <a:pt x="9792" y="2703"/>
                  </a:cubicBezTo>
                  <a:cubicBezTo>
                    <a:pt x="9594" y="2355"/>
                    <a:pt x="9396" y="2058"/>
                    <a:pt x="9148" y="1736"/>
                  </a:cubicBezTo>
                  <a:cubicBezTo>
                    <a:pt x="8925" y="1488"/>
                    <a:pt x="8677" y="1290"/>
                    <a:pt x="8404" y="1066"/>
                  </a:cubicBezTo>
                  <a:cubicBezTo>
                    <a:pt x="8131" y="843"/>
                    <a:pt x="7809" y="695"/>
                    <a:pt x="7512" y="496"/>
                  </a:cubicBezTo>
                  <a:cubicBezTo>
                    <a:pt x="7165" y="323"/>
                    <a:pt x="6867" y="174"/>
                    <a:pt x="6471" y="100"/>
                  </a:cubicBezTo>
                  <a:cubicBezTo>
                    <a:pt x="6099" y="25"/>
                    <a:pt x="5721" y="0"/>
                    <a:pt x="5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40"/>
            <p:cNvSpPr/>
            <p:nvPr/>
          </p:nvSpPr>
          <p:spPr>
            <a:xfrm>
              <a:off x="1449561" y="2013389"/>
              <a:ext cx="1008291" cy="458952"/>
            </a:xfrm>
            <a:custGeom>
              <a:avLst/>
              <a:gdLst/>
              <a:ahLst/>
              <a:cxnLst/>
              <a:rect l="l" t="t" r="r" b="b"/>
              <a:pathLst>
                <a:path w="14379" h="6545" extrusionOk="0">
                  <a:moveTo>
                    <a:pt x="1290" y="0"/>
                  </a:moveTo>
                  <a:lnTo>
                    <a:pt x="1290" y="0"/>
                  </a:lnTo>
                  <a:cubicBezTo>
                    <a:pt x="1017" y="223"/>
                    <a:pt x="769" y="471"/>
                    <a:pt x="596" y="744"/>
                  </a:cubicBezTo>
                  <a:cubicBezTo>
                    <a:pt x="397" y="1017"/>
                    <a:pt x="273" y="1339"/>
                    <a:pt x="224" y="1661"/>
                  </a:cubicBezTo>
                  <a:lnTo>
                    <a:pt x="125" y="2231"/>
                  </a:lnTo>
                  <a:cubicBezTo>
                    <a:pt x="100" y="2380"/>
                    <a:pt x="25" y="2578"/>
                    <a:pt x="1" y="2727"/>
                  </a:cubicBezTo>
                  <a:lnTo>
                    <a:pt x="1" y="2752"/>
                  </a:lnTo>
                  <a:lnTo>
                    <a:pt x="1" y="2777"/>
                  </a:lnTo>
                  <a:cubicBezTo>
                    <a:pt x="90" y="3203"/>
                    <a:pt x="647" y="3223"/>
                    <a:pt x="1009" y="3223"/>
                  </a:cubicBezTo>
                  <a:cubicBezTo>
                    <a:pt x="1047" y="3223"/>
                    <a:pt x="1083" y="3223"/>
                    <a:pt x="1116" y="3223"/>
                  </a:cubicBezTo>
                  <a:cubicBezTo>
                    <a:pt x="1463" y="3223"/>
                    <a:pt x="1761" y="3149"/>
                    <a:pt x="2083" y="3099"/>
                  </a:cubicBezTo>
                  <a:cubicBezTo>
                    <a:pt x="2480" y="3000"/>
                    <a:pt x="2851" y="2876"/>
                    <a:pt x="3248" y="2826"/>
                  </a:cubicBezTo>
                  <a:cubicBezTo>
                    <a:pt x="3546" y="2771"/>
                    <a:pt x="3857" y="2743"/>
                    <a:pt x="4172" y="2743"/>
                  </a:cubicBezTo>
                  <a:cubicBezTo>
                    <a:pt x="4277" y="2743"/>
                    <a:pt x="4382" y="2746"/>
                    <a:pt x="4488" y="2752"/>
                  </a:cubicBezTo>
                  <a:cubicBezTo>
                    <a:pt x="4884" y="2777"/>
                    <a:pt x="5306" y="2901"/>
                    <a:pt x="5702" y="3000"/>
                  </a:cubicBezTo>
                  <a:cubicBezTo>
                    <a:pt x="6471" y="3223"/>
                    <a:pt x="7214" y="3520"/>
                    <a:pt x="7933" y="3942"/>
                  </a:cubicBezTo>
                  <a:cubicBezTo>
                    <a:pt x="9049" y="4562"/>
                    <a:pt x="10040" y="5429"/>
                    <a:pt x="11156" y="5999"/>
                  </a:cubicBezTo>
                  <a:cubicBezTo>
                    <a:pt x="11677" y="6297"/>
                    <a:pt x="12247" y="6545"/>
                    <a:pt x="12866" y="6545"/>
                  </a:cubicBezTo>
                  <a:lnTo>
                    <a:pt x="13685" y="6545"/>
                  </a:lnTo>
                  <a:cubicBezTo>
                    <a:pt x="13908" y="6545"/>
                    <a:pt x="14156" y="6545"/>
                    <a:pt x="14354" y="6446"/>
                  </a:cubicBezTo>
                  <a:cubicBezTo>
                    <a:pt x="14379" y="6446"/>
                    <a:pt x="14379" y="6421"/>
                    <a:pt x="14379" y="6421"/>
                  </a:cubicBezTo>
                  <a:cubicBezTo>
                    <a:pt x="13833" y="6247"/>
                    <a:pt x="13164" y="6099"/>
                    <a:pt x="12544" y="5875"/>
                  </a:cubicBezTo>
                  <a:cubicBezTo>
                    <a:pt x="11900" y="5628"/>
                    <a:pt x="11255" y="5380"/>
                    <a:pt x="10611" y="5082"/>
                  </a:cubicBezTo>
                  <a:cubicBezTo>
                    <a:pt x="10040" y="4810"/>
                    <a:pt x="9545" y="4487"/>
                    <a:pt x="9049" y="4115"/>
                  </a:cubicBezTo>
                  <a:cubicBezTo>
                    <a:pt x="8429" y="3694"/>
                    <a:pt x="7834" y="3223"/>
                    <a:pt x="7190" y="2826"/>
                  </a:cubicBezTo>
                  <a:cubicBezTo>
                    <a:pt x="7016" y="2727"/>
                    <a:pt x="6843" y="2628"/>
                    <a:pt x="6669" y="2529"/>
                  </a:cubicBezTo>
                  <a:cubicBezTo>
                    <a:pt x="6644" y="2529"/>
                    <a:pt x="6595" y="2504"/>
                    <a:pt x="6570" y="2504"/>
                  </a:cubicBezTo>
                  <a:lnTo>
                    <a:pt x="6545" y="2504"/>
                  </a:lnTo>
                  <a:cubicBezTo>
                    <a:pt x="6446" y="2479"/>
                    <a:pt x="6396" y="2455"/>
                    <a:pt x="6297" y="2405"/>
                  </a:cubicBezTo>
                  <a:cubicBezTo>
                    <a:pt x="6099" y="2355"/>
                    <a:pt x="5925" y="2331"/>
                    <a:pt x="5727" y="2281"/>
                  </a:cubicBezTo>
                  <a:cubicBezTo>
                    <a:pt x="5702" y="2281"/>
                    <a:pt x="5529" y="2256"/>
                    <a:pt x="5529" y="2256"/>
                  </a:cubicBezTo>
                  <a:lnTo>
                    <a:pt x="5355" y="2256"/>
                  </a:lnTo>
                  <a:cubicBezTo>
                    <a:pt x="5246" y="2249"/>
                    <a:pt x="5137" y="2246"/>
                    <a:pt x="5028" y="2246"/>
                  </a:cubicBezTo>
                  <a:cubicBezTo>
                    <a:pt x="4766" y="2246"/>
                    <a:pt x="4503" y="2263"/>
                    <a:pt x="4240" y="2281"/>
                  </a:cubicBezTo>
                  <a:lnTo>
                    <a:pt x="4165" y="2281"/>
                  </a:lnTo>
                  <a:cubicBezTo>
                    <a:pt x="4091" y="2281"/>
                    <a:pt x="4041" y="2331"/>
                    <a:pt x="3942" y="2331"/>
                  </a:cubicBezTo>
                  <a:cubicBezTo>
                    <a:pt x="3793" y="2355"/>
                    <a:pt x="3669" y="2380"/>
                    <a:pt x="3496" y="2405"/>
                  </a:cubicBezTo>
                  <a:cubicBezTo>
                    <a:pt x="3036" y="2541"/>
                    <a:pt x="2528" y="2666"/>
                    <a:pt x="2030" y="2666"/>
                  </a:cubicBezTo>
                  <a:cubicBezTo>
                    <a:pt x="1805" y="2666"/>
                    <a:pt x="1581" y="2640"/>
                    <a:pt x="1364" y="2578"/>
                  </a:cubicBezTo>
                  <a:cubicBezTo>
                    <a:pt x="967" y="2455"/>
                    <a:pt x="769" y="2083"/>
                    <a:pt x="843" y="1661"/>
                  </a:cubicBezTo>
                  <a:cubicBezTo>
                    <a:pt x="893" y="1265"/>
                    <a:pt x="4140" y="967"/>
                    <a:pt x="4463" y="719"/>
                  </a:cubicBezTo>
                  <a:cubicBezTo>
                    <a:pt x="4461" y="714"/>
                    <a:pt x="4443" y="711"/>
                    <a:pt x="4412" y="711"/>
                  </a:cubicBezTo>
                  <a:cubicBezTo>
                    <a:pt x="4205" y="711"/>
                    <a:pt x="3401" y="821"/>
                    <a:pt x="2664" y="821"/>
                  </a:cubicBezTo>
                  <a:cubicBezTo>
                    <a:pt x="2074" y="821"/>
                    <a:pt x="1527" y="750"/>
                    <a:pt x="1364" y="496"/>
                  </a:cubicBezTo>
                  <a:cubicBezTo>
                    <a:pt x="1265" y="347"/>
                    <a:pt x="1290" y="149"/>
                    <a:pt x="1290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40"/>
            <p:cNvSpPr/>
            <p:nvPr/>
          </p:nvSpPr>
          <p:spPr>
            <a:xfrm>
              <a:off x="98925" y="1657866"/>
              <a:ext cx="1121259" cy="472065"/>
            </a:xfrm>
            <a:custGeom>
              <a:avLst/>
              <a:gdLst/>
              <a:ahLst/>
              <a:cxnLst/>
              <a:rect l="l" t="t" r="r" b="b"/>
              <a:pathLst>
                <a:path w="15990" h="6732" extrusionOk="0">
                  <a:moveTo>
                    <a:pt x="9544" y="1"/>
                  </a:moveTo>
                  <a:cubicBezTo>
                    <a:pt x="9352" y="1"/>
                    <a:pt x="9160" y="13"/>
                    <a:pt x="8974" y="38"/>
                  </a:cubicBezTo>
                  <a:cubicBezTo>
                    <a:pt x="8602" y="63"/>
                    <a:pt x="8230" y="187"/>
                    <a:pt x="7858" y="360"/>
                  </a:cubicBezTo>
                  <a:cubicBezTo>
                    <a:pt x="7487" y="509"/>
                    <a:pt x="7115" y="633"/>
                    <a:pt x="6743" y="782"/>
                  </a:cubicBezTo>
                  <a:cubicBezTo>
                    <a:pt x="6396" y="906"/>
                    <a:pt x="6024" y="1079"/>
                    <a:pt x="5726" y="1253"/>
                  </a:cubicBezTo>
                  <a:cubicBezTo>
                    <a:pt x="5379" y="1426"/>
                    <a:pt x="5082" y="1699"/>
                    <a:pt x="4784" y="1922"/>
                  </a:cubicBezTo>
                  <a:cubicBezTo>
                    <a:pt x="4487" y="2170"/>
                    <a:pt x="4214" y="2467"/>
                    <a:pt x="3917" y="2740"/>
                  </a:cubicBezTo>
                  <a:cubicBezTo>
                    <a:pt x="3595" y="3038"/>
                    <a:pt x="3272" y="3385"/>
                    <a:pt x="2975" y="3732"/>
                  </a:cubicBezTo>
                  <a:lnTo>
                    <a:pt x="2132" y="4748"/>
                  </a:lnTo>
                  <a:cubicBezTo>
                    <a:pt x="1859" y="5095"/>
                    <a:pt x="1537" y="5393"/>
                    <a:pt x="1190" y="5690"/>
                  </a:cubicBezTo>
                  <a:cubicBezTo>
                    <a:pt x="818" y="5988"/>
                    <a:pt x="422" y="6235"/>
                    <a:pt x="25" y="6483"/>
                  </a:cubicBezTo>
                  <a:cubicBezTo>
                    <a:pt x="0" y="6508"/>
                    <a:pt x="0" y="6558"/>
                    <a:pt x="25" y="6583"/>
                  </a:cubicBezTo>
                  <a:cubicBezTo>
                    <a:pt x="198" y="6731"/>
                    <a:pt x="496" y="6731"/>
                    <a:pt x="694" y="6731"/>
                  </a:cubicBezTo>
                  <a:cubicBezTo>
                    <a:pt x="1016" y="6731"/>
                    <a:pt x="1364" y="6731"/>
                    <a:pt x="1661" y="6706"/>
                  </a:cubicBezTo>
                  <a:cubicBezTo>
                    <a:pt x="2479" y="6607"/>
                    <a:pt x="3248" y="6409"/>
                    <a:pt x="4016" y="6112"/>
                  </a:cubicBezTo>
                  <a:cubicBezTo>
                    <a:pt x="4735" y="5839"/>
                    <a:pt x="5379" y="5467"/>
                    <a:pt x="6024" y="5070"/>
                  </a:cubicBezTo>
                  <a:cubicBezTo>
                    <a:pt x="6346" y="4872"/>
                    <a:pt x="6693" y="4723"/>
                    <a:pt x="7016" y="4599"/>
                  </a:cubicBezTo>
                  <a:cubicBezTo>
                    <a:pt x="7387" y="4475"/>
                    <a:pt x="7809" y="4451"/>
                    <a:pt x="8205" y="4451"/>
                  </a:cubicBezTo>
                  <a:cubicBezTo>
                    <a:pt x="8294" y="4445"/>
                    <a:pt x="8383" y="4442"/>
                    <a:pt x="8471" y="4442"/>
                  </a:cubicBezTo>
                  <a:cubicBezTo>
                    <a:pt x="9145" y="4442"/>
                    <a:pt x="9801" y="4603"/>
                    <a:pt x="10437" y="4822"/>
                  </a:cubicBezTo>
                  <a:cubicBezTo>
                    <a:pt x="11155" y="5070"/>
                    <a:pt x="11825" y="5467"/>
                    <a:pt x="12568" y="5690"/>
                  </a:cubicBezTo>
                  <a:cubicBezTo>
                    <a:pt x="13263" y="5864"/>
                    <a:pt x="13932" y="5963"/>
                    <a:pt x="14626" y="6062"/>
                  </a:cubicBezTo>
                  <a:cubicBezTo>
                    <a:pt x="14769" y="6080"/>
                    <a:pt x="14940" y="6101"/>
                    <a:pt x="15114" y="6101"/>
                  </a:cubicBezTo>
                  <a:cubicBezTo>
                    <a:pt x="15424" y="6101"/>
                    <a:pt x="15740" y="6034"/>
                    <a:pt x="15915" y="5764"/>
                  </a:cubicBezTo>
                  <a:lnTo>
                    <a:pt x="15915" y="5715"/>
                  </a:lnTo>
                  <a:cubicBezTo>
                    <a:pt x="15940" y="5616"/>
                    <a:pt x="15989" y="5517"/>
                    <a:pt x="15989" y="5442"/>
                  </a:cubicBezTo>
                  <a:cubicBezTo>
                    <a:pt x="15989" y="5194"/>
                    <a:pt x="15940" y="4946"/>
                    <a:pt x="15915" y="4699"/>
                  </a:cubicBezTo>
                  <a:cubicBezTo>
                    <a:pt x="15816" y="4104"/>
                    <a:pt x="15642" y="3558"/>
                    <a:pt x="15394" y="3013"/>
                  </a:cubicBezTo>
                  <a:cubicBezTo>
                    <a:pt x="15072" y="2393"/>
                    <a:pt x="14651" y="1872"/>
                    <a:pt x="14081" y="1501"/>
                  </a:cubicBezTo>
                  <a:cubicBezTo>
                    <a:pt x="13535" y="1129"/>
                    <a:pt x="12915" y="856"/>
                    <a:pt x="12296" y="608"/>
                  </a:cubicBezTo>
                  <a:cubicBezTo>
                    <a:pt x="11602" y="360"/>
                    <a:pt x="10858" y="137"/>
                    <a:pt x="10114" y="38"/>
                  </a:cubicBezTo>
                  <a:cubicBezTo>
                    <a:pt x="9928" y="13"/>
                    <a:pt x="9736" y="1"/>
                    <a:pt x="9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40"/>
            <p:cNvSpPr/>
            <p:nvPr/>
          </p:nvSpPr>
          <p:spPr>
            <a:xfrm>
              <a:off x="109303" y="1869076"/>
              <a:ext cx="1110881" cy="260856"/>
            </a:xfrm>
            <a:custGeom>
              <a:avLst/>
              <a:gdLst/>
              <a:ahLst/>
              <a:cxnLst/>
              <a:rect l="l" t="t" r="r" b="b"/>
              <a:pathLst>
                <a:path w="15842" h="3720" extrusionOk="0">
                  <a:moveTo>
                    <a:pt x="14899" y="1"/>
                  </a:moveTo>
                  <a:lnTo>
                    <a:pt x="14899" y="1"/>
                  </a:lnTo>
                  <a:cubicBezTo>
                    <a:pt x="14907" y="22"/>
                    <a:pt x="14918" y="42"/>
                    <a:pt x="14932" y="60"/>
                  </a:cubicBezTo>
                  <a:lnTo>
                    <a:pt x="14932" y="60"/>
                  </a:lnTo>
                  <a:cubicBezTo>
                    <a:pt x="14921" y="40"/>
                    <a:pt x="14911" y="20"/>
                    <a:pt x="14899" y="1"/>
                  </a:cubicBezTo>
                  <a:close/>
                  <a:moveTo>
                    <a:pt x="14932" y="60"/>
                  </a:moveTo>
                  <a:lnTo>
                    <a:pt x="14932" y="60"/>
                  </a:lnTo>
                  <a:cubicBezTo>
                    <a:pt x="14988" y="176"/>
                    <a:pt x="15027" y="317"/>
                    <a:pt x="15048" y="422"/>
                  </a:cubicBezTo>
                  <a:cubicBezTo>
                    <a:pt x="15147" y="819"/>
                    <a:pt x="15147" y="1315"/>
                    <a:pt x="14924" y="1687"/>
                  </a:cubicBezTo>
                  <a:cubicBezTo>
                    <a:pt x="14726" y="2083"/>
                    <a:pt x="14304" y="2232"/>
                    <a:pt x="13883" y="2281"/>
                  </a:cubicBezTo>
                  <a:cubicBezTo>
                    <a:pt x="13832" y="2285"/>
                    <a:pt x="13781" y="2286"/>
                    <a:pt x="13731" y="2286"/>
                  </a:cubicBezTo>
                  <a:cubicBezTo>
                    <a:pt x="13410" y="2286"/>
                    <a:pt x="13092" y="2225"/>
                    <a:pt x="12792" y="2182"/>
                  </a:cubicBezTo>
                  <a:cubicBezTo>
                    <a:pt x="12445" y="2108"/>
                    <a:pt x="12073" y="1984"/>
                    <a:pt x="11776" y="1885"/>
                  </a:cubicBezTo>
                  <a:cubicBezTo>
                    <a:pt x="11082" y="1637"/>
                    <a:pt x="10437" y="1339"/>
                    <a:pt x="9768" y="1092"/>
                  </a:cubicBezTo>
                  <a:cubicBezTo>
                    <a:pt x="9421" y="968"/>
                    <a:pt x="9074" y="868"/>
                    <a:pt x="8727" y="769"/>
                  </a:cubicBezTo>
                  <a:cubicBezTo>
                    <a:pt x="8652" y="745"/>
                    <a:pt x="8553" y="745"/>
                    <a:pt x="8454" y="720"/>
                  </a:cubicBezTo>
                  <a:lnTo>
                    <a:pt x="8330" y="720"/>
                  </a:lnTo>
                  <a:cubicBezTo>
                    <a:pt x="8157" y="720"/>
                    <a:pt x="7958" y="695"/>
                    <a:pt x="7785" y="695"/>
                  </a:cubicBezTo>
                  <a:cubicBezTo>
                    <a:pt x="7686" y="695"/>
                    <a:pt x="7562" y="695"/>
                    <a:pt x="7463" y="720"/>
                  </a:cubicBezTo>
                  <a:lnTo>
                    <a:pt x="7339" y="720"/>
                  </a:lnTo>
                  <a:cubicBezTo>
                    <a:pt x="7165" y="745"/>
                    <a:pt x="6992" y="769"/>
                    <a:pt x="6818" y="844"/>
                  </a:cubicBezTo>
                  <a:lnTo>
                    <a:pt x="6248" y="1042"/>
                  </a:lnTo>
                  <a:cubicBezTo>
                    <a:pt x="6173" y="1067"/>
                    <a:pt x="6099" y="1092"/>
                    <a:pt x="6000" y="1116"/>
                  </a:cubicBezTo>
                  <a:cubicBezTo>
                    <a:pt x="5975" y="1166"/>
                    <a:pt x="5926" y="1166"/>
                    <a:pt x="5876" y="1191"/>
                  </a:cubicBezTo>
                  <a:cubicBezTo>
                    <a:pt x="5207" y="1488"/>
                    <a:pt x="4513" y="1910"/>
                    <a:pt x="3868" y="2281"/>
                  </a:cubicBezTo>
                  <a:cubicBezTo>
                    <a:pt x="3199" y="2678"/>
                    <a:pt x="2455" y="3025"/>
                    <a:pt x="1711" y="3248"/>
                  </a:cubicBezTo>
                  <a:cubicBezTo>
                    <a:pt x="1141" y="3447"/>
                    <a:pt x="546" y="3571"/>
                    <a:pt x="1" y="3620"/>
                  </a:cubicBezTo>
                  <a:cubicBezTo>
                    <a:pt x="174" y="3719"/>
                    <a:pt x="397" y="3719"/>
                    <a:pt x="596" y="3719"/>
                  </a:cubicBezTo>
                  <a:cubicBezTo>
                    <a:pt x="893" y="3719"/>
                    <a:pt x="1240" y="3719"/>
                    <a:pt x="1538" y="3694"/>
                  </a:cubicBezTo>
                  <a:cubicBezTo>
                    <a:pt x="2356" y="3595"/>
                    <a:pt x="3124" y="3397"/>
                    <a:pt x="3893" y="3100"/>
                  </a:cubicBezTo>
                  <a:cubicBezTo>
                    <a:pt x="4612" y="2827"/>
                    <a:pt x="5256" y="2455"/>
                    <a:pt x="5926" y="2058"/>
                  </a:cubicBezTo>
                  <a:cubicBezTo>
                    <a:pt x="6223" y="1860"/>
                    <a:pt x="6570" y="1711"/>
                    <a:pt x="6917" y="1587"/>
                  </a:cubicBezTo>
                  <a:cubicBezTo>
                    <a:pt x="7289" y="1463"/>
                    <a:pt x="7686" y="1439"/>
                    <a:pt x="8082" y="1439"/>
                  </a:cubicBezTo>
                  <a:cubicBezTo>
                    <a:pt x="8171" y="1433"/>
                    <a:pt x="8260" y="1430"/>
                    <a:pt x="8348" y="1430"/>
                  </a:cubicBezTo>
                  <a:cubicBezTo>
                    <a:pt x="9022" y="1430"/>
                    <a:pt x="9677" y="1591"/>
                    <a:pt x="10313" y="1810"/>
                  </a:cubicBezTo>
                  <a:cubicBezTo>
                    <a:pt x="11032" y="2058"/>
                    <a:pt x="11702" y="2455"/>
                    <a:pt x="12445" y="2678"/>
                  </a:cubicBezTo>
                  <a:cubicBezTo>
                    <a:pt x="13139" y="2852"/>
                    <a:pt x="13809" y="2951"/>
                    <a:pt x="14503" y="3050"/>
                  </a:cubicBezTo>
                  <a:cubicBezTo>
                    <a:pt x="14640" y="3068"/>
                    <a:pt x="14812" y="3090"/>
                    <a:pt x="14986" y="3090"/>
                  </a:cubicBezTo>
                  <a:cubicBezTo>
                    <a:pt x="15282" y="3090"/>
                    <a:pt x="15586" y="3027"/>
                    <a:pt x="15742" y="2777"/>
                  </a:cubicBezTo>
                  <a:lnTo>
                    <a:pt x="15742" y="2703"/>
                  </a:lnTo>
                  <a:cubicBezTo>
                    <a:pt x="15767" y="2604"/>
                    <a:pt x="15792" y="2529"/>
                    <a:pt x="15792" y="2430"/>
                  </a:cubicBezTo>
                  <a:cubicBezTo>
                    <a:pt x="15841" y="2182"/>
                    <a:pt x="15792" y="1934"/>
                    <a:pt x="15767" y="1687"/>
                  </a:cubicBezTo>
                  <a:cubicBezTo>
                    <a:pt x="15767" y="1662"/>
                    <a:pt x="15767" y="1587"/>
                    <a:pt x="15742" y="1563"/>
                  </a:cubicBezTo>
                  <a:cubicBezTo>
                    <a:pt x="15717" y="1463"/>
                    <a:pt x="15717" y="1389"/>
                    <a:pt x="15668" y="1339"/>
                  </a:cubicBezTo>
                  <a:lnTo>
                    <a:pt x="15594" y="1067"/>
                  </a:lnTo>
                  <a:cubicBezTo>
                    <a:pt x="15594" y="1042"/>
                    <a:pt x="15544" y="992"/>
                    <a:pt x="15544" y="968"/>
                  </a:cubicBezTo>
                  <a:cubicBezTo>
                    <a:pt x="15494" y="819"/>
                    <a:pt x="15395" y="645"/>
                    <a:pt x="15296" y="521"/>
                  </a:cubicBezTo>
                  <a:cubicBezTo>
                    <a:pt x="15271" y="472"/>
                    <a:pt x="15246" y="397"/>
                    <a:pt x="15172" y="348"/>
                  </a:cubicBezTo>
                  <a:cubicBezTo>
                    <a:pt x="15147" y="323"/>
                    <a:pt x="15098" y="224"/>
                    <a:pt x="15048" y="199"/>
                  </a:cubicBezTo>
                  <a:cubicBezTo>
                    <a:pt x="15013" y="146"/>
                    <a:pt x="14965" y="106"/>
                    <a:pt x="14932" y="6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40"/>
            <p:cNvSpPr/>
            <p:nvPr/>
          </p:nvSpPr>
          <p:spPr>
            <a:xfrm>
              <a:off x="776873" y="2342966"/>
              <a:ext cx="584120" cy="549760"/>
            </a:xfrm>
            <a:custGeom>
              <a:avLst/>
              <a:gdLst/>
              <a:ahLst/>
              <a:cxnLst/>
              <a:rect l="l" t="t" r="r" b="b"/>
              <a:pathLst>
                <a:path w="8330" h="7840" extrusionOk="0">
                  <a:moveTo>
                    <a:pt x="4626" y="0"/>
                  </a:moveTo>
                  <a:cubicBezTo>
                    <a:pt x="3437" y="0"/>
                    <a:pt x="2296" y="504"/>
                    <a:pt x="1363" y="1250"/>
                  </a:cubicBezTo>
                  <a:cubicBezTo>
                    <a:pt x="917" y="1622"/>
                    <a:pt x="521" y="2043"/>
                    <a:pt x="273" y="2588"/>
                  </a:cubicBezTo>
                  <a:cubicBezTo>
                    <a:pt x="25" y="3159"/>
                    <a:pt x="0" y="3828"/>
                    <a:pt x="0" y="4448"/>
                  </a:cubicBezTo>
                  <a:cubicBezTo>
                    <a:pt x="0" y="5092"/>
                    <a:pt x="124" y="5712"/>
                    <a:pt x="322" y="6332"/>
                  </a:cubicBezTo>
                  <a:cubicBezTo>
                    <a:pt x="521" y="6827"/>
                    <a:pt x="694" y="7422"/>
                    <a:pt x="1116" y="7819"/>
                  </a:cubicBezTo>
                  <a:cubicBezTo>
                    <a:pt x="1129" y="7833"/>
                    <a:pt x="1145" y="7839"/>
                    <a:pt x="1161" y="7839"/>
                  </a:cubicBezTo>
                  <a:cubicBezTo>
                    <a:pt x="1201" y="7839"/>
                    <a:pt x="1240" y="7798"/>
                    <a:pt x="1240" y="7745"/>
                  </a:cubicBezTo>
                  <a:cubicBezTo>
                    <a:pt x="1116" y="6951"/>
                    <a:pt x="1016" y="6109"/>
                    <a:pt x="1165" y="5315"/>
                  </a:cubicBezTo>
                  <a:cubicBezTo>
                    <a:pt x="1264" y="4720"/>
                    <a:pt x="1487" y="4026"/>
                    <a:pt x="2008" y="3704"/>
                  </a:cubicBezTo>
                  <a:cubicBezTo>
                    <a:pt x="2330" y="3489"/>
                    <a:pt x="2686" y="3412"/>
                    <a:pt x="3052" y="3412"/>
                  </a:cubicBezTo>
                  <a:cubicBezTo>
                    <a:pt x="3447" y="3412"/>
                    <a:pt x="3853" y="3502"/>
                    <a:pt x="4239" y="3605"/>
                  </a:cubicBezTo>
                  <a:cubicBezTo>
                    <a:pt x="4958" y="3778"/>
                    <a:pt x="5652" y="3952"/>
                    <a:pt x="6396" y="3952"/>
                  </a:cubicBezTo>
                  <a:cubicBezTo>
                    <a:pt x="6941" y="3952"/>
                    <a:pt x="7561" y="3853"/>
                    <a:pt x="7958" y="3481"/>
                  </a:cubicBezTo>
                  <a:cubicBezTo>
                    <a:pt x="8181" y="3258"/>
                    <a:pt x="8255" y="2985"/>
                    <a:pt x="8255" y="2712"/>
                  </a:cubicBezTo>
                  <a:cubicBezTo>
                    <a:pt x="8305" y="2638"/>
                    <a:pt x="8329" y="2613"/>
                    <a:pt x="8305" y="2588"/>
                  </a:cubicBezTo>
                  <a:cubicBezTo>
                    <a:pt x="8255" y="2539"/>
                    <a:pt x="8255" y="2514"/>
                    <a:pt x="8230" y="2489"/>
                  </a:cubicBezTo>
                  <a:cubicBezTo>
                    <a:pt x="8205" y="2365"/>
                    <a:pt x="8205" y="2266"/>
                    <a:pt x="8131" y="2167"/>
                  </a:cubicBezTo>
                  <a:cubicBezTo>
                    <a:pt x="8131" y="2167"/>
                    <a:pt x="8131" y="2142"/>
                    <a:pt x="8106" y="2142"/>
                  </a:cubicBezTo>
                  <a:lnTo>
                    <a:pt x="8106" y="2117"/>
                  </a:lnTo>
                  <a:cubicBezTo>
                    <a:pt x="8057" y="1919"/>
                    <a:pt x="7982" y="1770"/>
                    <a:pt x="7883" y="1622"/>
                  </a:cubicBezTo>
                  <a:cubicBezTo>
                    <a:pt x="7734" y="1299"/>
                    <a:pt x="7511" y="1052"/>
                    <a:pt x="7239" y="853"/>
                  </a:cubicBezTo>
                  <a:cubicBezTo>
                    <a:pt x="6693" y="432"/>
                    <a:pt x="5974" y="184"/>
                    <a:pt x="5330" y="60"/>
                  </a:cubicBezTo>
                  <a:cubicBezTo>
                    <a:pt x="5094" y="19"/>
                    <a:pt x="4859" y="0"/>
                    <a:pt x="46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40"/>
            <p:cNvSpPr/>
            <p:nvPr/>
          </p:nvSpPr>
          <p:spPr>
            <a:xfrm>
              <a:off x="787251" y="2411476"/>
              <a:ext cx="573742" cy="476833"/>
            </a:xfrm>
            <a:custGeom>
              <a:avLst/>
              <a:gdLst/>
              <a:ahLst/>
              <a:cxnLst/>
              <a:rect l="l" t="t" r="r" b="b"/>
              <a:pathLst>
                <a:path w="8182" h="6800" extrusionOk="0">
                  <a:moveTo>
                    <a:pt x="7239" y="0"/>
                  </a:moveTo>
                  <a:cubicBezTo>
                    <a:pt x="7314" y="124"/>
                    <a:pt x="7363" y="248"/>
                    <a:pt x="7363" y="372"/>
                  </a:cubicBezTo>
                  <a:cubicBezTo>
                    <a:pt x="7363" y="546"/>
                    <a:pt x="7289" y="744"/>
                    <a:pt x="7165" y="893"/>
                  </a:cubicBezTo>
                  <a:cubicBezTo>
                    <a:pt x="7091" y="942"/>
                    <a:pt x="7066" y="992"/>
                    <a:pt x="6991" y="1017"/>
                  </a:cubicBezTo>
                  <a:cubicBezTo>
                    <a:pt x="7041" y="1017"/>
                    <a:pt x="7091" y="1041"/>
                    <a:pt x="7115" y="1041"/>
                  </a:cubicBezTo>
                  <a:lnTo>
                    <a:pt x="7165" y="1041"/>
                  </a:lnTo>
                  <a:cubicBezTo>
                    <a:pt x="7215" y="1066"/>
                    <a:pt x="7289" y="1066"/>
                    <a:pt x="7339" y="1091"/>
                  </a:cubicBezTo>
                  <a:cubicBezTo>
                    <a:pt x="7710" y="1264"/>
                    <a:pt x="7785" y="1785"/>
                    <a:pt x="7586" y="2082"/>
                  </a:cubicBezTo>
                  <a:cubicBezTo>
                    <a:pt x="7449" y="2338"/>
                    <a:pt x="7218" y="2453"/>
                    <a:pt x="6956" y="2453"/>
                  </a:cubicBezTo>
                  <a:cubicBezTo>
                    <a:pt x="6887" y="2453"/>
                    <a:pt x="6816" y="2445"/>
                    <a:pt x="6744" y="2430"/>
                  </a:cubicBezTo>
                  <a:cubicBezTo>
                    <a:pt x="6595" y="2405"/>
                    <a:pt x="6471" y="2380"/>
                    <a:pt x="6322" y="2330"/>
                  </a:cubicBezTo>
                  <a:cubicBezTo>
                    <a:pt x="6149" y="2330"/>
                    <a:pt x="6025" y="2330"/>
                    <a:pt x="5876" y="2380"/>
                  </a:cubicBezTo>
                  <a:cubicBezTo>
                    <a:pt x="5777" y="2386"/>
                    <a:pt x="5679" y="2389"/>
                    <a:pt x="5582" y="2389"/>
                  </a:cubicBezTo>
                  <a:cubicBezTo>
                    <a:pt x="5292" y="2389"/>
                    <a:pt x="5008" y="2361"/>
                    <a:pt x="4711" y="2306"/>
                  </a:cubicBezTo>
                  <a:cubicBezTo>
                    <a:pt x="4339" y="2256"/>
                    <a:pt x="3992" y="2132"/>
                    <a:pt x="3620" y="2008"/>
                  </a:cubicBezTo>
                  <a:cubicBezTo>
                    <a:pt x="3471" y="1959"/>
                    <a:pt x="3298" y="1909"/>
                    <a:pt x="3149" y="1884"/>
                  </a:cubicBezTo>
                  <a:cubicBezTo>
                    <a:pt x="3124" y="1884"/>
                    <a:pt x="3000" y="1835"/>
                    <a:pt x="2926" y="1835"/>
                  </a:cubicBezTo>
                  <a:lnTo>
                    <a:pt x="2505" y="1835"/>
                  </a:lnTo>
                  <a:cubicBezTo>
                    <a:pt x="2480" y="1835"/>
                    <a:pt x="2356" y="1884"/>
                    <a:pt x="2331" y="1884"/>
                  </a:cubicBezTo>
                  <a:cubicBezTo>
                    <a:pt x="2232" y="1909"/>
                    <a:pt x="2157" y="1909"/>
                    <a:pt x="2083" y="1934"/>
                  </a:cubicBezTo>
                  <a:cubicBezTo>
                    <a:pt x="2034" y="1934"/>
                    <a:pt x="2009" y="1959"/>
                    <a:pt x="1984" y="1959"/>
                  </a:cubicBezTo>
                  <a:cubicBezTo>
                    <a:pt x="1885" y="2008"/>
                    <a:pt x="1835" y="2058"/>
                    <a:pt x="1736" y="2082"/>
                  </a:cubicBezTo>
                  <a:cubicBezTo>
                    <a:pt x="1711" y="2132"/>
                    <a:pt x="1538" y="2206"/>
                    <a:pt x="1587" y="2206"/>
                  </a:cubicBezTo>
                  <a:cubicBezTo>
                    <a:pt x="1538" y="2256"/>
                    <a:pt x="1488" y="2281"/>
                    <a:pt x="1463" y="2330"/>
                  </a:cubicBezTo>
                  <a:lnTo>
                    <a:pt x="1364" y="2430"/>
                  </a:lnTo>
                  <a:lnTo>
                    <a:pt x="1092" y="2901"/>
                  </a:lnTo>
                  <a:cubicBezTo>
                    <a:pt x="1042" y="2950"/>
                    <a:pt x="1017" y="3049"/>
                    <a:pt x="992" y="3124"/>
                  </a:cubicBezTo>
                  <a:cubicBezTo>
                    <a:pt x="992" y="3148"/>
                    <a:pt x="968" y="3173"/>
                    <a:pt x="968" y="3173"/>
                  </a:cubicBezTo>
                  <a:lnTo>
                    <a:pt x="968" y="3198"/>
                  </a:lnTo>
                  <a:cubicBezTo>
                    <a:pt x="794" y="3570"/>
                    <a:pt x="670" y="3917"/>
                    <a:pt x="497" y="4289"/>
                  </a:cubicBezTo>
                  <a:cubicBezTo>
                    <a:pt x="397" y="4487"/>
                    <a:pt x="224" y="4611"/>
                    <a:pt x="1" y="4636"/>
                  </a:cubicBezTo>
                  <a:lnTo>
                    <a:pt x="174" y="5280"/>
                  </a:lnTo>
                  <a:cubicBezTo>
                    <a:pt x="373" y="5776"/>
                    <a:pt x="546" y="6371"/>
                    <a:pt x="968" y="6768"/>
                  </a:cubicBezTo>
                  <a:cubicBezTo>
                    <a:pt x="983" y="6790"/>
                    <a:pt x="1000" y="6799"/>
                    <a:pt x="1017" y="6799"/>
                  </a:cubicBezTo>
                  <a:cubicBezTo>
                    <a:pt x="1055" y="6799"/>
                    <a:pt x="1092" y="6753"/>
                    <a:pt x="1092" y="6718"/>
                  </a:cubicBezTo>
                  <a:cubicBezTo>
                    <a:pt x="968" y="5900"/>
                    <a:pt x="868" y="5057"/>
                    <a:pt x="1017" y="4264"/>
                  </a:cubicBezTo>
                  <a:cubicBezTo>
                    <a:pt x="1116" y="3669"/>
                    <a:pt x="1339" y="3000"/>
                    <a:pt x="1860" y="2653"/>
                  </a:cubicBezTo>
                  <a:cubicBezTo>
                    <a:pt x="2175" y="2443"/>
                    <a:pt x="2523" y="2370"/>
                    <a:pt x="2881" y="2370"/>
                  </a:cubicBezTo>
                  <a:cubicBezTo>
                    <a:pt x="3283" y="2370"/>
                    <a:pt x="3698" y="2462"/>
                    <a:pt x="4091" y="2553"/>
                  </a:cubicBezTo>
                  <a:cubicBezTo>
                    <a:pt x="4810" y="2752"/>
                    <a:pt x="5504" y="2901"/>
                    <a:pt x="6248" y="2901"/>
                  </a:cubicBezTo>
                  <a:cubicBezTo>
                    <a:pt x="6793" y="2901"/>
                    <a:pt x="7413" y="2801"/>
                    <a:pt x="7810" y="2430"/>
                  </a:cubicBezTo>
                  <a:cubicBezTo>
                    <a:pt x="8033" y="2206"/>
                    <a:pt x="8107" y="1934"/>
                    <a:pt x="8107" y="1661"/>
                  </a:cubicBezTo>
                  <a:cubicBezTo>
                    <a:pt x="8157" y="1661"/>
                    <a:pt x="8181" y="1636"/>
                    <a:pt x="8157" y="1611"/>
                  </a:cubicBezTo>
                  <a:cubicBezTo>
                    <a:pt x="8107" y="1562"/>
                    <a:pt x="8107" y="1537"/>
                    <a:pt x="8082" y="1512"/>
                  </a:cubicBezTo>
                  <a:cubicBezTo>
                    <a:pt x="8057" y="1388"/>
                    <a:pt x="8057" y="1289"/>
                    <a:pt x="7983" y="1190"/>
                  </a:cubicBezTo>
                  <a:cubicBezTo>
                    <a:pt x="7983" y="1190"/>
                    <a:pt x="7983" y="1165"/>
                    <a:pt x="7958" y="1165"/>
                  </a:cubicBezTo>
                  <a:lnTo>
                    <a:pt x="7958" y="1140"/>
                  </a:lnTo>
                  <a:cubicBezTo>
                    <a:pt x="7909" y="942"/>
                    <a:pt x="7834" y="793"/>
                    <a:pt x="7735" y="645"/>
                  </a:cubicBezTo>
                  <a:cubicBezTo>
                    <a:pt x="7611" y="397"/>
                    <a:pt x="7438" y="174"/>
                    <a:pt x="7239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40"/>
            <p:cNvSpPr/>
            <p:nvPr/>
          </p:nvSpPr>
          <p:spPr>
            <a:xfrm>
              <a:off x="955896" y="1867393"/>
              <a:ext cx="373823" cy="361622"/>
            </a:xfrm>
            <a:custGeom>
              <a:avLst/>
              <a:gdLst/>
              <a:ahLst/>
              <a:cxnLst/>
              <a:rect l="l" t="t" r="r" b="b"/>
              <a:pathLst>
                <a:path w="5331" h="5157" extrusionOk="0">
                  <a:moveTo>
                    <a:pt x="0" y="0"/>
                  </a:moveTo>
                  <a:lnTo>
                    <a:pt x="50" y="25"/>
                  </a:lnTo>
                  <a:cubicBezTo>
                    <a:pt x="50" y="25"/>
                    <a:pt x="75" y="25"/>
                    <a:pt x="124" y="74"/>
                  </a:cubicBezTo>
                  <a:cubicBezTo>
                    <a:pt x="174" y="99"/>
                    <a:pt x="248" y="124"/>
                    <a:pt x="347" y="149"/>
                  </a:cubicBezTo>
                  <a:cubicBezTo>
                    <a:pt x="372" y="198"/>
                    <a:pt x="447" y="198"/>
                    <a:pt x="496" y="223"/>
                  </a:cubicBezTo>
                  <a:cubicBezTo>
                    <a:pt x="571" y="223"/>
                    <a:pt x="620" y="248"/>
                    <a:pt x="694" y="273"/>
                  </a:cubicBezTo>
                  <a:cubicBezTo>
                    <a:pt x="744" y="322"/>
                    <a:pt x="843" y="347"/>
                    <a:pt x="918" y="372"/>
                  </a:cubicBezTo>
                  <a:cubicBezTo>
                    <a:pt x="967" y="446"/>
                    <a:pt x="1042" y="471"/>
                    <a:pt x="1116" y="496"/>
                  </a:cubicBezTo>
                  <a:cubicBezTo>
                    <a:pt x="1215" y="521"/>
                    <a:pt x="1289" y="570"/>
                    <a:pt x="1364" y="620"/>
                  </a:cubicBezTo>
                  <a:cubicBezTo>
                    <a:pt x="1438" y="694"/>
                    <a:pt x="1537" y="719"/>
                    <a:pt x="1612" y="769"/>
                  </a:cubicBezTo>
                  <a:cubicBezTo>
                    <a:pt x="1785" y="868"/>
                    <a:pt x="1959" y="992"/>
                    <a:pt x="2157" y="1116"/>
                  </a:cubicBezTo>
                  <a:cubicBezTo>
                    <a:pt x="2331" y="1264"/>
                    <a:pt x="2479" y="1388"/>
                    <a:pt x="2678" y="1562"/>
                  </a:cubicBezTo>
                  <a:lnTo>
                    <a:pt x="3173" y="2058"/>
                  </a:lnTo>
                  <a:cubicBezTo>
                    <a:pt x="3347" y="2206"/>
                    <a:pt x="3471" y="2380"/>
                    <a:pt x="3644" y="2578"/>
                  </a:cubicBezTo>
                  <a:cubicBezTo>
                    <a:pt x="3793" y="2752"/>
                    <a:pt x="3917" y="2950"/>
                    <a:pt x="4041" y="3124"/>
                  </a:cubicBezTo>
                  <a:cubicBezTo>
                    <a:pt x="4165" y="3322"/>
                    <a:pt x="4239" y="3495"/>
                    <a:pt x="4363" y="3669"/>
                  </a:cubicBezTo>
                  <a:cubicBezTo>
                    <a:pt x="4512" y="3818"/>
                    <a:pt x="4586" y="3966"/>
                    <a:pt x="4686" y="4115"/>
                  </a:cubicBezTo>
                  <a:cubicBezTo>
                    <a:pt x="4710" y="4189"/>
                    <a:pt x="4785" y="4289"/>
                    <a:pt x="4810" y="4338"/>
                  </a:cubicBezTo>
                  <a:cubicBezTo>
                    <a:pt x="4884" y="4413"/>
                    <a:pt x="4909" y="4462"/>
                    <a:pt x="4934" y="4537"/>
                  </a:cubicBezTo>
                  <a:lnTo>
                    <a:pt x="5033" y="4710"/>
                  </a:lnTo>
                  <a:cubicBezTo>
                    <a:pt x="5057" y="4784"/>
                    <a:pt x="5082" y="4834"/>
                    <a:pt x="5132" y="4859"/>
                  </a:cubicBezTo>
                  <a:cubicBezTo>
                    <a:pt x="5181" y="4958"/>
                    <a:pt x="5206" y="5032"/>
                    <a:pt x="5256" y="5082"/>
                  </a:cubicBezTo>
                  <a:cubicBezTo>
                    <a:pt x="5256" y="5107"/>
                    <a:pt x="5281" y="5156"/>
                    <a:pt x="5281" y="5156"/>
                  </a:cubicBezTo>
                  <a:lnTo>
                    <a:pt x="5330" y="5156"/>
                  </a:lnTo>
                  <a:lnTo>
                    <a:pt x="5330" y="5057"/>
                  </a:lnTo>
                  <a:lnTo>
                    <a:pt x="5330" y="4958"/>
                  </a:lnTo>
                  <a:cubicBezTo>
                    <a:pt x="5305" y="4908"/>
                    <a:pt x="5305" y="4859"/>
                    <a:pt x="5305" y="4809"/>
                  </a:cubicBezTo>
                  <a:cubicBezTo>
                    <a:pt x="5305" y="4735"/>
                    <a:pt x="5281" y="4685"/>
                    <a:pt x="5281" y="4611"/>
                  </a:cubicBezTo>
                  <a:cubicBezTo>
                    <a:pt x="5256" y="4561"/>
                    <a:pt x="5256" y="4462"/>
                    <a:pt x="5206" y="4413"/>
                  </a:cubicBezTo>
                  <a:cubicBezTo>
                    <a:pt x="5206" y="4338"/>
                    <a:pt x="5181" y="4289"/>
                    <a:pt x="5157" y="4189"/>
                  </a:cubicBezTo>
                  <a:cubicBezTo>
                    <a:pt x="5132" y="4115"/>
                    <a:pt x="5082" y="4041"/>
                    <a:pt x="5057" y="3942"/>
                  </a:cubicBezTo>
                  <a:cubicBezTo>
                    <a:pt x="5033" y="3917"/>
                    <a:pt x="5033" y="3842"/>
                    <a:pt x="5008" y="3818"/>
                  </a:cubicBezTo>
                  <a:cubicBezTo>
                    <a:pt x="4958" y="3793"/>
                    <a:pt x="4958" y="3718"/>
                    <a:pt x="4934" y="3694"/>
                  </a:cubicBezTo>
                  <a:cubicBezTo>
                    <a:pt x="4909" y="3595"/>
                    <a:pt x="4884" y="3495"/>
                    <a:pt x="4810" y="3421"/>
                  </a:cubicBezTo>
                  <a:cubicBezTo>
                    <a:pt x="4710" y="3198"/>
                    <a:pt x="4586" y="3000"/>
                    <a:pt x="4463" y="2826"/>
                  </a:cubicBezTo>
                  <a:cubicBezTo>
                    <a:pt x="4438" y="2752"/>
                    <a:pt x="4413" y="2727"/>
                    <a:pt x="4388" y="2653"/>
                  </a:cubicBezTo>
                  <a:lnTo>
                    <a:pt x="4264" y="2529"/>
                  </a:lnTo>
                  <a:cubicBezTo>
                    <a:pt x="4165" y="2454"/>
                    <a:pt x="4091" y="2355"/>
                    <a:pt x="4016" y="2256"/>
                  </a:cubicBezTo>
                  <a:cubicBezTo>
                    <a:pt x="3843" y="2082"/>
                    <a:pt x="3669" y="1884"/>
                    <a:pt x="3471" y="1735"/>
                  </a:cubicBezTo>
                  <a:lnTo>
                    <a:pt x="2926" y="1264"/>
                  </a:lnTo>
                  <a:cubicBezTo>
                    <a:pt x="2727" y="1116"/>
                    <a:pt x="2504" y="992"/>
                    <a:pt x="2331" y="868"/>
                  </a:cubicBezTo>
                  <a:cubicBezTo>
                    <a:pt x="2107" y="744"/>
                    <a:pt x="1934" y="645"/>
                    <a:pt x="1736" y="545"/>
                  </a:cubicBezTo>
                  <a:cubicBezTo>
                    <a:pt x="1636" y="521"/>
                    <a:pt x="1562" y="471"/>
                    <a:pt x="1463" y="421"/>
                  </a:cubicBezTo>
                  <a:lnTo>
                    <a:pt x="1190" y="347"/>
                  </a:lnTo>
                  <a:cubicBezTo>
                    <a:pt x="1091" y="297"/>
                    <a:pt x="1017" y="273"/>
                    <a:pt x="942" y="248"/>
                  </a:cubicBezTo>
                  <a:cubicBezTo>
                    <a:pt x="868" y="248"/>
                    <a:pt x="769" y="223"/>
                    <a:pt x="719" y="174"/>
                  </a:cubicBezTo>
                  <a:cubicBezTo>
                    <a:pt x="645" y="149"/>
                    <a:pt x="595" y="149"/>
                    <a:pt x="521" y="124"/>
                  </a:cubicBezTo>
                  <a:cubicBezTo>
                    <a:pt x="471" y="124"/>
                    <a:pt x="422" y="99"/>
                    <a:pt x="347" y="99"/>
                  </a:cubicBezTo>
                  <a:cubicBezTo>
                    <a:pt x="223" y="50"/>
                    <a:pt x="174" y="25"/>
                    <a:pt x="100" y="25"/>
                  </a:cubicBezTo>
                  <a:cubicBezTo>
                    <a:pt x="25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40"/>
            <p:cNvSpPr/>
            <p:nvPr/>
          </p:nvSpPr>
          <p:spPr>
            <a:xfrm>
              <a:off x="1221872" y="2035968"/>
              <a:ext cx="107848" cy="191294"/>
            </a:xfrm>
            <a:custGeom>
              <a:avLst/>
              <a:gdLst/>
              <a:ahLst/>
              <a:cxnLst/>
              <a:rect l="l" t="t" r="r" b="b"/>
              <a:pathLst>
                <a:path w="1538" h="2728" extrusionOk="0">
                  <a:moveTo>
                    <a:pt x="298" y="1"/>
                  </a:moveTo>
                  <a:cubicBezTo>
                    <a:pt x="248" y="174"/>
                    <a:pt x="149" y="323"/>
                    <a:pt x="0" y="422"/>
                  </a:cubicBezTo>
                  <a:cubicBezTo>
                    <a:pt x="50" y="521"/>
                    <a:pt x="149" y="620"/>
                    <a:pt x="223" y="720"/>
                  </a:cubicBezTo>
                  <a:cubicBezTo>
                    <a:pt x="347" y="918"/>
                    <a:pt x="471" y="1067"/>
                    <a:pt x="546" y="1240"/>
                  </a:cubicBezTo>
                  <a:cubicBezTo>
                    <a:pt x="670" y="1414"/>
                    <a:pt x="769" y="1587"/>
                    <a:pt x="868" y="1711"/>
                  </a:cubicBezTo>
                  <a:cubicBezTo>
                    <a:pt x="893" y="1785"/>
                    <a:pt x="967" y="1860"/>
                    <a:pt x="992" y="1934"/>
                  </a:cubicBezTo>
                  <a:cubicBezTo>
                    <a:pt x="1017" y="1984"/>
                    <a:pt x="1091" y="2058"/>
                    <a:pt x="1116" y="2108"/>
                  </a:cubicBezTo>
                  <a:lnTo>
                    <a:pt x="1215" y="2306"/>
                  </a:lnTo>
                  <a:cubicBezTo>
                    <a:pt x="1240" y="2356"/>
                    <a:pt x="1264" y="2405"/>
                    <a:pt x="1289" y="2455"/>
                  </a:cubicBezTo>
                  <a:cubicBezTo>
                    <a:pt x="1364" y="2554"/>
                    <a:pt x="1388" y="2604"/>
                    <a:pt x="1413" y="2678"/>
                  </a:cubicBezTo>
                  <a:lnTo>
                    <a:pt x="1463" y="2727"/>
                  </a:lnTo>
                  <a:lnTo>
                    <a:pt x="1512" y="2727"/>
                  </a:lnTo>
                  <a:cubicBezTo>
                    <a:pt x="1537" y="2727"/>
                    <a:pt x="1537" y="2703"/>
                    <a:pt x="1512" y="2653"/>
                  </a:cubicBezTo>
                  <a:lnTo>
                    <a:pt x="1512" y="2554"/>
                  </a:lnTo>
                  <a:cubicBezTo>
                    <a:pt x="1512" y="2529"/>
                    <a:pt x="1512" y="2455"/>
                    <a:pt x="1488" y="2405"/>
                  </a:cubicBezTo>
                  <a:cubicBezTo>
                    <a:pt x="1488" y="2331"/>
                    <a:pt x="1463" y="2281"/>
                    <a:pt x="1463" y="2207"/>
                  </a:cubicBezTo>
                  <a:cubicBezTo>
                    <a:pt x="1463" y="2157"/>
                    <a:pt x="1413" y="2083"/>
                    <a:pt x="1388" y="2009"/>
                  </a:cubicBezTo>
                  <a:cubicBezTo>
                    <a:pt x="1364" y="1934"/>
                    <a:pt x="1364" y="1835"/>
                    <a:pt x="1339" y="1785"/>
                  </a:cubicBezTo>
                  <a:cubicBezTo>
                    <a:pt x="1289" y="1686"/>
                    <a:pt x="1264" y="1637"/>
                    <a:pt x="1240" y="1538"/>
                  </a:cubicBezTo>
                  <a:cubicBezTo>
                    <a:pt x="1215" y="1513"/>
                    <a:pt x="1215" y="1438"/>
                    <a:pt x="1165" y="1414"/>
                  </a:cubicBezTo>
                  <a:cubicBezTo>
                    <a:pt x="1141" y="1389"/>
                    <a:pt x="1141" y="1314"/>
                    <a:pt x="1116" y="1290"/>
                  </a:cubicBezTo>
                  <a:cubicBezTo>
                    <a:pt x="1091" y="1191"/>
                    <a:pt x="1017" y="1091"/>
                    <a:pt x="992" y="1017"/>
                  </a:cubicBezTo>
                  <a:cubicBezTo>
                    <a:pt x="893" y="819"/>
                    <a:pt x="769" y="645"/>
                    <a:pt x="645" y="422"/>
                  </a:cubicBezTo>
                  <a:cubicBezTo>
                    <a:pt x="620" y="348"/>
                    <a:pt x="595" y="323"/>
                    <a:pt x="546" y="249"/>
                  </a:cubicBezTo>
                  <a:cubicBezTo>
                    <a:pt x="521" y="199"/>
                    <a:pt x="496" y="174"/>
                    <a:pt x="422" y="125"/>
                  </a:cubicBezTo>
                  <a:cubicBezTo>
                    <a:pt x="397" y="100"/>
                    <a:pt x="372" y="50"/>
                    <a:pt x="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40"/>
            <p:cNvSpPr/>
            <p:nvPr/>
          </p:nvSpPr>
          <p:spPr>
            <a:xfrm>
              <a:off x="1383506" y="2065560"/>
              <a:ext cx="519818" cy="365058"/>
            </a:xfrm>
            <a:custGeom>
              <a:avLst/>
              <a:gdLst/>
              <a:ahLst/>
              <a:cxnLst/>
              <a:rect l="l" t="t" r="r" b="b"/>
              <a:pathLst>
                <a:path w="7413" h="5206" extrusionOk="0">
                  <a:moveTo>
                    <a:pt x="4934" y="0"/>
                  </a:moveTo>
                  <a:cubicBezTo>
                    <a:pt x="4636" y="0"/>
                    <a:pt x="4314" y="25"/>
                    <a:pt x="4017" y="50"/>
                  </a:cubicBezTo>
                  <a:cubicBezTo>
                    <a:pt x="3917" y="50"/>
                    <a:pt x="3843" y="74"/>
                    <a:pt x="3769" y="74"/>
                  </a:cubicBezTo>
                  <a:cubicBezTo>
                    <a:pt x="3669" y="74"/>
                    <a:pt x="3620" y="124"/>
                    <a:pt x="3521" y="124"/>
                  </a:cubicBezTo>
                  <a:cubicBezTo>
                    <a:pt x="3471" y="149"/>
                    <a:pt x="3422" y="149"/>
                    <a:pt x="3397" y="149"/>
                  </a:cubicBezTo>
                  <a:cubicBezTo>
                    <a:pt x="3347" y="149"/>
                    <a:pt x="3298" y="174"/>
                    <a:pt x="3273" y="174"/>
                  </a:cubicBezTo>
                  <a:cubicBezTo>
                    <a:pt x="3223" y="174"/>
                    <a:pt x="3174" y="198"/>
                    <a:pt x="3149" y="198"/>
                  </a:cubicBezTo>
                  <a:lnTo>
                    <a:pt x="3025" y="198"/>
                  </a:lnTo>
                  <a:cubicBezTo>
                    <a:pt x="2926" y="248"/>
                    <a:pt x="2851" y="248"/>
                    <a:pt x="2777" y="273"/>
                  </a:cubicBezTo>
                  <a:cubicBezTo>
                    <a:pt x="2678" y="273"/>
                    <a:pt x="2604" y="298"/>
                    <a:pt x="2529" y="322"/>
                  </a:cubicBezTo>
                  <a:cubicBezTo>
                    <a:pt x="2480" y="322"/>
                    <a:pt x="2430" y="372"/>
                    <a:pt x="2405" y="372"/>
                  </a:cubicBezTo>
                  <a:lnTo>
                    <a:pt x="2281" y="397"/>
                  </a:lnTo>
                  <a:lnTo>
                    <a:pt x="2157" y="421"/>
                  </a:lnTo>
                  <a:lnTo>
                    <a:pt x="2108" y="421"/>
                  </a:lnTo>
                  <a:lnTo>
                    <a:pt x="2058" y="446"/>
                  </a:lnTo>
                  <a:cubicBezTo>
                    <a:pt x="2033" y="496"/>
                    <a:pt x="1959" y="496"/>
                    <a:pt x="1934" y="521"/>
                  </a:cubicBezTo>
                  <a:cubicBezTo>
                    <a:pt x="1909" y="545"/>
                    <a:pt x="1835" y="545"/>
                    <a:pt x="1810" y="570"/>
                  </a:cubicBezTo>
                  <a:cubicBezTo>
                    <a:pt x="1736" y="645"/>
                    <a:pt x="1662" y="669"/>
                    <a:pt x="1587" y="744"/>
                  </a:cubicBezTo>
                  <a:cubicBezTo>
                    <a:pt x="1488" y="769"/>
                    <a:pt x="1438" y="818"/>
                    <a:pt x="1364" y="892"/>
                  </a:cubicBezTo>
                  <a:lnTo>
                    <a:pt x="1290" y="992"/>
                  </a:lnTo>
                  <a:lnTo>
                    <a:pt x="1215" y="1016"/>
                  </a:lnTo>
                  <a:lnTo>
                    <a:pt x="1166" y="1041"/>
                  </a:lnTo>
                  <a:lnTo>
                    <a:pt x="1067" y="1140"/>
                  </a:lnTo>
                  <a:lnTo>
                    <a:pt x="967" y="1240"/>
                  </a:lnTo>
                  <a:lnTo>
                    <a:pt x="943" y="1264"/>
                  </a:lnTo>
                  <a:lnTo>
                    <a:pt x="918" y="1314"/>
                  </a:lnTo>
                  <a:lnTo>
                    <a:pt x="819" y="1413"/>
                  </a:lnTo>
                  <a:cubicBezTo>
                    <a:pt x="695" y="1537"/>
                    <a:pt x="596" y="1686"/>
                    <a:pt x="496" y="1810"/>
                  </a:cubicBezTo>
                  <a:cubicBezTo>
                    <a:pt x="472" y="1884"/>
                    <a:pt x="422" y="1983"/>
                    <a:pt x="372" y="2033"/>
                  </a:cubicBezTo>
                  <a:cubicBezTo>
                    <a:pt x="348" y="2058"/>
                    <a:pt x="348" y="2107"/>
                    <a:pt x="323" y="2132"/>
                  </a:cubicBezTo>
                  <a:cubicBezTo>
                    <a:pt x="298" y="2157"/>
                    <a:pt x="298" y="2182"/>
                    <a:pt x="249" y="2231"/>
                  </a:cubicBezTo>
                  <a:cubicBezTo>
                    <a:pt x="224" y="2281"/>
                    <a:pt x="224" y="2305"/>
                    <a:pt x="199" y="2355"/>
                  </a:cubicBezTo>
                  <a:cubicBezTo>
                    <a:pt x="174" y="2405"/>
                    <a:pt x="174" y="2429"/>
                    <a:pt x="125" y="2479"/>
                  </a:cubicBezTo>
                  <a:lnTo>
                    <a:pt x="125" y="2504"/>
                  </a:lnTo>
                  <a:cubicBezTo>
                    <a:pt x="100" y="2529"/>
                    <a:pt x="100" y="2529"/>
                    <a:pt x="100" y="2553"/>
                  </a:cubicBezTo>
                  <a:lnTo>
                    <a:pt x="100" y="2603"/>
                  </a:lnTo>
                  <a:lnTo>
                    <a:pt x="100" y="2628"/>
                  </a:lnTo>
                  <a:cubicBezTo>
                    <a:pt x="75" y="2653"/>
                    <a:pt x="75" y="2653"/>
                    <a:pt x="75" y="2677"/>
                  </a:cubicBezTo>
                  <a:cubicBezTo>
                    <a:pt x="50" y="2851"/>
                    <a:pt x="1" y="3000"/>
                    <a:pt x="1" y="3148"/>
                  </a:cubicBezTo>
                  <a:cubicBezTo>
                    <a:pt x="1" y="3297"/>
                    <a:pt x="1" y="3471"/>
                    <a:pt x="50" y="3595"/>
                  </a:cubicBezTo>
                  <a:cubicBezTo>
                    <a:pt x="50" y="3718"/>
                    <a:pt x="75" y="3842"/>
                    <a:pt x="100" y="3966"/>
                  </a:cubicBezTo>
                  <a:lnTo>
                    <a:pt x="100" y="3991"/>
                  </a:lnTo>
                  <a:lnTo>
                    <a:pt x="100" y="4016"/>
                  </a:lnTo>
                  <a:lnTo>
                    <a:pt x="100" y="4041"/>
                  </a:lnTo>
                  <a:cubicBezTo>
                    <a:pt x="125" y="4090"/>
                    <a:pt x="125" y="4115"/>
                    <a:pt x="125" y="4140"/>
                  </a:cubicBezTo>
                  <a:cubicBezTo>
                    <a:pt x="174" y="4214"/>
                    <a:pt x="174" y="4239"/>
                    <a:pt x="199" y="4289"/>
                  </a:cubicBezTo>
                  <a:cubicBezTo>
                    <a:pt x="249" y="4487"/>
                    <a:pt x="323" y="4660"/>
                    <a:pt x="372" y="4784"/>
                  </a:cubicBezTo>
                  <a:lnTo>
                    <a:pt x="472" y="4983"/>
                  </a:lnTo>
                  <a:cubicBezTo>
                    <a:pt x="496" y="5008"/>
                    <a:pt x="496" y="5082"/>
                    <a:pt x="546" y="5107"/>
                  </a:cubicBezTo>
                  <a:cubicBezTo>
                    <a:pt x="571" y="5156"/>
                    <a:pt x="596" y="5206"/>
                    <a:pt x="596" y="5206"/>
                  </a:cubicBezTo>
                  <a:lnTo>
                    <a:pt x="670" y="5156"/>
                  </a:lnTo>
                  <a:cubicBezTo>
                    <a:pt x="670" y="5156"/>
                    <a:pt x="670" y="5107"/>
                    <a:pt x="620" y="5032"/>
                  </a:cubicBezTo>
                  <a:cubicBezTo>
                    <a:pt x="620" y="4983"/>
                    <a:pt x="596" y="4958"/>
                    <a:pt x="596" y="4884"/>
                  </a:cubicBezTo>
                  <a:cubicBezTo>
                    <a:pt x="596" y="4834"/>
                    <a:pt x="571" y="4760"/>
                    <a:pt x="571" y="4710"/>
                  </a:cubicBezTo>
                  <a:cubicBezTo>
                    <a:pt x="546" y="4537"/>
                    <a:pt x="496" y="4363"/>
                    <a:pt x="472" y="4165"/>
                  </a:cubicBezTo>
                  <a:cubicBezTo>
                    <a:pt x="447" y="4115"/>
                    <a:pt x="447" y="4090"/>
                    <a:pt x="447" y="4016"/>
                  </a:cubicBezTo>
                  <a:lnTo>
                    <a:pt x="447" y="3917"/>
                  </a:lnTo>
                  <a:lnTo>
                    <a:pt x="447" y="3892"/>
                  </a:lnTo>
                  <a:lnTo>
                    <a:pt x="447" y="3867"/>
                  </a:lnTo>
                  <a:lnTo>
                    <a:pt x="447" y="3842"/>
                  </a:lnTo>
                  <a:cubicBezTo>
                    <a:pt x="422" y="3743"/>
                    <a:pt x="422" y="3619"/>
                    <a:pt x="422" y="3495"/>
                  </a:cubicBezTo>
                  <a:cubicBezTo>
                    <a:pt x="422" y="3272"/>
                    <a:pt x="447" y="3000"/>
                    <a:pt x="496" y="2776"/>
                  </a:cubicBezTo>
                  <a:lnTo>
                    <a:pt x="496" y="2752"/>
                  </a:lnTo>
                  <a:lnTo>
                    <a:pt x="496" y="2727"/>
                  </a:lnTo>
                  <a:lnTo>
                    <a:pt x="496" y="2677"/>
                  </a:lnTo>
                  <a:cubicBezTo>
                    <a:pt x="546" y="2653"/>
                    <a:pt x="546" y="2653"/>
                    <a:pt x="546" y="2628"/>
                  </a:cubicBezTo>
                  <a:lnTo>
                    <a:pt x="571" y="2603"/>
                  </a:lnTo>
                  <a:cubicBezTo>
                    <a:pt x="571" y="2553"/>
                    <a:pt x="596" y="2529"/>
                    <a:pt x="596" y="2504"/>
                  </a:cubicBezTo>
                  <a:cubicBezTo>
                    <a:pt x="620" y="2479"/>
                    <a:pt x="620" y="2429"/>
                    <a:pt x="670" y="2405"/>
                  </a:cubicBezTo>
                  <a:cubicBezTo>
                    <a:pt x="695" y="2380"/>
                    <a:pt x="695" y="2355"/>
                    <a:pt x="720" y="2305"/>
                  </a:cubicBezTo>
                  <a:cubicBezTo>
                    <a:pt x="744" y="2281"/>
                    <a:pt x="744" y="2256"/>
                    <a:pt x="794" y="2231"/>
                  </a:cubicBezTo>
                  <a:cubicBezTo>
                    <a:pt x="819" y="2157"/>
                    <a:pt x="868" y="2107"/>
                    <a:pt x="918" y="2033"/>
                  </a:cubicBezTo>
                  <a:cubicBezTo>
                    <a:pt x="967" y="1909"/>
                    <a:pt x="1067" y="1785"/>
                    <a:pt x="1166" y="1661"/>
                  </a:cubicBezTo>
                  <a:cubicBezTo>
                    <a:pt x="1166" y="1636"/>
                    <a:pt x="1191" y="1611"/>
                    <a:pt x="1215" y="1562"/>
                  </a:cubicBezTo>
                  <a:lnTo>
                    <a:pt x="1240" y="1537"/>
                  </a:lnTo>
                  <a:lnTo>
                    <a:pt x="1290" y="1512"/>
                  </a:lnTo>
                  <a:cubicBezTo>
                    <a:pt x="1290" y="1487"/>
                    <a:pt x="1314" y="1438"/>
                    <a:pt x="1339" y="1413"/>
                  </a:cubicBezTo>
                  <a:lnTo>
                    <a:pt x="1438" y="1314"/>
                  </a:lnTo>
                  <a:lnTo>
                    <a:pt x="1463" y="1289"/>
                  </a:lnTo>
                  <a:lnTo>
                    <a:pt x="1488" y="1264"/>
                  </a:lnTo>
                  <a:lnTo>
                    <a:pt x="1587" y="1165"/>
                  </a:lnTo>
                  <a:cubicBezTo>
                    <a:pt x="1662" y="1116"/>
                    <a:pt x="1711" y="1041"/>
                    <a:pt x="1785" y="1016"/>
                  </a:cubicBezTo>
                  <a:lnTo>
                    <a:pt x="1810" y="992"/>
                  </a:lnTo>
                  <a:cubicBezTo>
                    <a:pt x="1810" y="992"/>
                    <a:pt x="1810" y="942"/>
                    <a:pt x="1835" y="942"/>
                  </a:cubicBezTo>
                  <a:lnTo>
                    <a:pt x="1934" y="892"/>
                  </a:lnTo>
                  <a:lnTo>
                    <a:pt x="2033" y="818"/>
                  </a:lnTo>
                  <a:cubicBezTo>
                    <a:pt x="2033" y="793"/>
                    <a:pt x="2083" y="793"/>
                    <a:pt x="2108" y="769"/>
                  </a:cubicBezTo>
                  <a:lnTo>
                    <a:pt x="2182" y="744"/>
                  </a:lnTo>
                  <a:lnTo>
                    <a:pt x="2232" y="694"/>
                  </a:lnTo>
                  <a:lnTo>
                    <a:pt x="2356" y="669"/>
                  </a:lnTo>
                  <a:lnTo>
                    <a:pt x="2480" y="645"/>
                  </a:lnTo>
                  <a:cubicBezTo>
                    <a:pt x="2554" y="645"/>
                    <a:pt x="2579" y="620"/>
                    <a:pt x="2604" y="620"/>
                  </a:cubicBezTo>
                  <a:cubicBezTo>
                    <a:pt x="2678" y="570"/>
                    <a:pt x="2777" y="545"/>
                    <a:pt x="2827" y="521"/>
                  </a:cubicBezTo>
                  <a:cubicBezTo>
                    <a:pt x="2901" y="496"/>
                    <a:pt x="2975" y="496"/>
                    <a:pt x="3050" y="446"/>
                  </a:cubicBezTo>
                  <a:lnTo>
                    <a:pt x="3099" y="421"/>
                  </a:lnTo>
                  <a:lnTo>
                    <a:pt x="3174" y="421"/>
                  </a:lnTo>
                  <a:cubicBezTo>
                    <a:pt x="3223" y="421"/>
                    <a:pt x="3273" y="397"/>
                    <a:pt x="3298" y="397"/>
                  </a:cubicBezTo>
                  <a:cubicBezTo>
                    <a:pt x="3347" y="397"/>
                    <a:pt x="3397" y="372"/>
                    <a:pt x="3422" y="372"/>
                  </a:cubicBezTo>
                  <a:cubicBezTo>
                    <a:pt x="3446" y="372"/>
                    <a:pt x="3521" y="322"/>
                    <a:pt x="3546" y="322"/>
                  </a:cubicBezTo>
                  <a:cubicBezTo>
                    <a:pt x="3595" y="298"/>
                    <a:pt x="3694" y="298"/>
                    <a:pt x="3769" y="273"/>
                  </a:cubicBezTo>
                  <a:cubicBezTo>
                    <a:pt x="3818" y="273"/>
                    <a:pt x="3917" y="248"/>
                    <a:pt x="3967" y="248"/>
                  </a:cubicBezTo>
                  <a:cubicBezTo>
                    <a:pt x="4041" y="248"/>
                    <a:pt x="4140" y="223"/>
                    <a:pt x="4190" y="223"/>
                  </a:cubicBezTo>
                  <a:cubicBezTo>
                    <a:pt x="4264" y="174"/>
                    <a:pt x="4289" y="174"/>
                    <a:pt x="4314" y="174"/>
                  </a:cubicBezTo>
                  <a:lnTo>
                    <a:pt x="4438" y="174"/>
                  </a:lnTo>
                  <a:cubicBezTo>
                    <a:pt x="4512" y="149"/>
                    <a:pt x="4611" y="149"/>
                    <a:pt x="4661" y="149"/>
                  </a:cubicBezTo>
                  <a:lnTo>
                    <a:pt x="4859" y="149"/>
                  </a:lnTo>
                  <a:cubicBezTo>
                    <a:pt x="5132" y="124"/>
                    <a:pt x="5405" y="124"/>
                    <a:pt x="5653" y="124"/>
                  </a:cubicBezTo>
                  <a:lnTo>
                    <a:pt x="6025" y="124"/>
                  </a:lnTo>
                  <a:cubicBezTo>
                    <a:pt x="6124" y="149"/>
                    <a:pt x="6248" y="149"/>
                    <a:pt x="6322" y="149"/>
                  </a:cubicBezTo>
                  <a:cubicBezTo>
                    <a:pt x="6421" y="174"/>
                    <a:pt x="6520" y="174"/>
                    <a:pt x="6619" y="174"/>
                  </a:cubicBezTo>
                  <a:cubicBezTo>
                    <a:pt x="6719" y="174"/>
                    <a:pt x="6793" y="223"/>
                    <a:pt x="6867" y="223"/>
                  </a:cubicBezTo>
                  <a:cubicBezTo>
                    <a:pt x="7016" y="223"/>
                    <a:pt x="7115" y="248"/>
                    <a:pt x="7214" y="248"/>
                  </a:cubicBezTo>
                  <a:cubicBezTo>
                    <a:pt x="7289" y="273"/>
                    <a:pt x="7338" y="273"/>
                    <a:pt x="7338" y="273"/>
                  </a:cubicBezTo>
                  <a:lnTo>
                    <a:pt x="7413" y="248"/>
                  </a:lnTo>
                  <a:cubicBezTo>
                    <a:pt x="7413" y="248"/>
                    <a:pt x="7363" y="248"/>
                    <a:pt x="7289" y="198"/>
                  </a:cubicBezTo>
                  <a:cubicBezTo>
                    <a:pt x="7214" y="198"/>
                    <a:pt x="7115" y="174"/>
                    <a:pt x="6967" y="149"/>
                  </a:cubicBezTo>
                  <a:cubicBezTo>
                    <a:pt x="6867" y="149"/>
                    <a:pt x="6793" y="124"/>
                    <a:pt x="6719" y="124"/>
                  </a:cubicBezTo>
                  <a:cubicBezTo>
                    <a:pt x="6619" y="124"/>
                    <a:pt x="6520" y="124"/>
                    <a:pt x="6421" y="74"/>
                  </a:cubicBezTo>
                  <a:cubicBezTo>
                    <a:pt x="6322" y="74"/>
                    <a:pt x="6248" y="50"/>
                    <a:pt x="6124" y="50"/>
                  </a:cubicBezTo>
                  <a:cubicBezTo>
                    <a:pt x="6000" y="50"/>
                    <a:pt x="5876" y="25"/>
                    <a:pt x="5752" y="25"/>
                  </a:cubicBezTo>
                  <a:cubicBezTo>
                    <a:pt x="5504" y="0"/>
                    <a:pt x="5231" y="0"/>
                    <a:pt x="49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40"/>
            <p:cNvSpPr/>
            <p:nvPr/>
          </p:nvSpPr>
          <p:spPr>
            <a:xfrm>
              <a:off x="1380070" y="2208050"/>
              <a:ext cx="45229" cy="217380"/>
            </a:xfrm>
            <a:custGeom>
              <a:avLst/>
              <a:gdLst/>
              <a:ahLst/>
              <a:cxnLst/>
              <a:rect l="l" t="t" r="r" b="b"/>
              <a:pathLst>
                <a:path w="645" h="3100" extrusionOk="0">
                  <a:moveTo>
                    <a:pt x="322" y="1"/>
                  </a:moveTo>
                  <a:lnTo>
                    <a:pt x="322" y="50"/>
                  </a:lnTo>
                  <a:cubicBezTo>
                    <a:pt x="273" y="75"/>
                    <a:pt x="273" y="100"/>
                    <a:pt x="248" y="125"/>
                  </a:cubicBezTo>
                  <a:cubicBezTo>
                    <a:pt x="223" y="174"/>
                    <a:pt x="223" y="199"/>
                    <a:pt x="174" y="249"/>
                  </a:cubicBezTo>
                  <a:cubicBezTo>
                    <a:pt x="149" y="298"/>
                    <a:pt x="149" y="323"/>
                    <a:pt x="124" y="373"/>
                  </a:cubicBezTo>
                  <a:lnTo>
                    <a:pt x="124" y="422"/>
                  </a:lnTo>
                  <a:cubicBezTo>
                    <a:pt x="124" y="447"/>
                    <a:pt x="124" y="447"/>
                    <a:pt x="99" y="472"/>
                  </a:cubicBezTo>
                  <a:lnTo>
                    <a:pt x="99" y="497"/>
                  </a:lnTo>
                  <a:lnTo>
                    <a:pt x="99" y="546"/>
                  </a:lnTo>
                  <a:cubicBezTo>
                    <a:pt x="99" y="571"/>
                    <a:pt x="99" y="571"/>
                    <a:pt x="74" y="596"/>
                  </a:cubicBezTo>
                  <a:cubicBezTo>
                    <a:pt x="25" y="744"/>
                    <a:pt x="0" y="918"/>
                    <a:pt x="0" y="1067"/>
                  </a:cubicBezTo>
                  <a:cubicBezTo>
                    <a:pt x="0" y="1215"/>
                    <a:pt x="0" y="1339"/>
                    <a:pt x="25" y="1488"/>
                  </a:cubicBezTo>
                  <a:cubicBezTo>
                    <a:pt x="50" y="1612"/>
                    <a:pt x="99" y="1736"/>
                    <a:pt x="99" y="1860"/>
                  </a:cubicBezTo>
                  <a:lnTo>
                    <a:pt x="99" y="1910"/>
                  </a:lnTo>
                  <a:lnTo>
                    <a:pt x="99" y="1934"/>
                  </a:lnTo>
                  <a:lnTo>
                    <a:pt x="99" y="1959"/>
                  </a:lnTo>
                  <a:cubicBezTo>
                    <a:pt x="99" y="1984"/>
                    <a:pt x="124" y="2009"/>
                    <a:pt x="124" y="2058"/>
                  </a:cubicBezTo>
                  <a:cubicBezTo>
                    <a:pt x="149" y="2108"/>
                    <a:pt x="149" y="2157"/>
                    <a:pt x="174" y="2207"/>
                  </a:cubicBezTo>
                  <a:cubicBezTo>
                    <a:pt x="248" y="2405"/>
                    <a:pt x="322" y="2579"/>
                    <a:pt x="372" y="2703"/>
                  </a:cubicBezTo>
                  <a:lnTo>
                    <a:pt x="471" y="2901"/>
                  </a:lnTo>
                  <a:cubicBezTo>
                    <a:pt x="496" y="2951"/>
                    <a:pt x="521" y="2976"/>
                    <a:pt x="521" y="3025"/>
                  </a:cubicBezTo>
                  <a:cubicBezTo>
                    <a:pt x="545" y="3075"/>
                    <a:pt x="595" y="3099"/>
                    <a:pt x="595" y="3099"/>
                  </a:cubicBezTo>
                  <a:lnTo>
                    <a:pt x="645" y="3075"/>
                  </a:lnTo>
                  <a:cubicBezTo>
                    <a:pt x="645" y="3075"/>
                    <a:pt x="645" y="3050"/>
                    <a:pt x="620" y="2951"/>
                  </a:cubicBezTo>
                  <a:lnTo>
                    <a:pt x="620" y="2852"/>
                  </a:lnTo>
                  <a:cubicBezTo>
                    <a:pt x="620" y="2802"/>
                    <a:pt x="595" y="2728"/>
                    <a:pt x="595" y="2678"/>
                  </a:cubicBezTo>
                  <a:cubicBezTo>
                    <a:pt x="570" y="2529"/>
                    <a:pt x="521" y="2356"/>
                    <a:pt x="496" y="2157"/>
                  </a:cubicBezTo>
                  <a:cubicBezTo>
                    <a:pt x="496" y="2083"/>
                    <a:pt x="496" y="2058"/>
                    <a:pt x="471" y="1984"/>
                  </a:cubicBezTo>
                  <a:lnTo>
                    <a:pt x="471" y="1910"/>
                  </a:lnTo>
                  <a:lnTo>
                    <a:pt x="471" y="1860"/>
                  </a:lnTo>
                  <a:lnTo>
                    <a:pt x="471" y="1835"/>
                  </a:lnTo>
                  <a:lnTo>
                    <a:pt x="471" y="1810"/>
                  </a:lnTo>
                  <a:cubicBezTo>
                    <a:pt x="471" y="1686"/>
                    <a:pt x="446" y="1587"/>
                    <a:pt x="446" y="1463"/>
                  </a:cubicBezTo>
                  <a:cubicBezTo>
                    <a:pt x="446" y="1215"/>
                    <a:pt x="471" y="968"/>
                    <a:pt x="521" y="744"/>
                  </a:cubicBezTo>
                  <a:lnTo>
                    <a:pt x="521" y="720"/>
                  </a:lnTo>
                  <a:lnTo>
                    <a:pt x="521" y="695"/>
                  </a:lnTo>
                  <a:lnTo>
                    <a:pt x="521" y="670"/>
                  </a:lnTo>
                  <a:cubicBezTo>
                    <a:pt x="521" y="621"/>
                    <a:pt x="521" y="621"/>
                    <a:pt x="570" y="596"/>
                  </a:cubicBezTo>
                  <a:lnTo>
                    <a:pt x="595" y="571"/>
                  </a:lnTo>
                  <a:cubicBezTo>
                    <a:pt x="595" y="546"/>
                    <a:pt x="620" y="497"/>
                    <a:pt x="620" y="472"/>
                  </a:cubicBezTo>
                  <a:cubicBezTo>
                    <a:pt x="620" y="472"/>
                    <a:pt x="620" y="447"/>
                    <a:pt x="645" y="447"/>
                  </a:cubicBezTo>
                  <a:cubicBezTo>
                    <a:pt x="645" y="447"/>
                    <a:pt x="620" y="447"/>
                    <a:pt x="620" y="422"/>
                  </a:cubicBezTo>
                  <a:cubicBezTo>
                    <a:pt x="471" y="323"/>
                    <a:pt x="372" y="174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40"/>
            <p:cNvSpPr/>
            <p:nvPr/>
          </p:nvSpPr>
          <p:spPr>
            <a:xfrm>
              <a:off x="1077560" y="2468837"/>
              <a:ext cx="431183" cy="250337"/>
            </a:xfrm>
            <a:custGeom>
              <a:avLst/>
              <a:gdLst/>
              <a:ahLst/>
              <a:cxnLst/>
              <a:rect l="l" t="t" r="r" b="b"/>
              <a:pathLst>
                <a:path w="6149" h="3570" extrusionOk="0">
                  <a:moveTo>
                    <a:pt x="967" y="0"/>
                  </a:moveTo>
                  <a:cubicBezTo>
                    <a:pt x="868" y="0"/>
                    <a:pt x="794" y="50"/>
                    <a:pt x="720" y="50"/>
                  </a:cubicBezTo>
                  <a:cubicBezTo>
                    <a:pt x="620" y="50"/>
                    <a:pt x="571" y="75"/>
                    <a:pt x="496" y="75"/>
                  </a:cubicBezTo>
                  <a:cubicBezTo>
                    <a:pt x="447" y="75"/>
                    <a:pt x="372" y="99"/>
                    <a:pt x="323" y="99"/>
                  </a:cubicBezTo>
                  <a:cubicBezTo>
                    <a:pt x="298" y="99"/>
                    <a:pt x="224" y="124"/>
                    <a:pt x="199" y="124"/>
                  </a:cubicBezTo>
                  <a:cubicBezTo>
                    <a:pt x="174" y="124"/>
                    <a:pt x="125" y="174"/>
                    <a:pt x="100" y="174"/>
                  </a:cubicBezTo>
                  <a:cubicBezTo>
                    <a:pt x="50" y="199"/>
                    <a:pt x="1" y="199"/>
                    <a:pt x="1" y="199"/>
                  </a:cubicBezTo>
                  <a:lnTo>
                    <a:pt x="1" y="347"/>
                  </a:lnTo>
                  <a:lnTo>
                    <a:pt x="100" y="347"/>
                  </a:lnTo>
                  <a:cubicBezTo>
                    <a:pt x="125" y="322"/>
                    <a:pt x="174" y="322"/>
                    <a:pt x="199" y="322"/>
                  </a:cubicBezTo>
                  <a:cubicBezTo>
                    <a:pt x="224" y="298"/>
                    <a:pt x="249" y="298"/>
                    <a:pt x="323" y="298"/>
                  </a:cubicBezTo>
                  <a:lnTo>
                    <a:pt x="1191" y="298"/>
                  </a:lnTo>
                  <a:cubicBezTo>
                    <a:pt x="1339" y="298"/>
                    <a:pt x="1562" y="322"/>
                    <a:pt x="1736" y="347"/>
                  </a:cubicBezTo>
                  <a:cubicBezTo>
                    <a:pt x="1934" y="372"/>
                    <a:pt x="2157" y="422"/>
                    <a:pt x="2356" y="471"/>
                  </a:cubicBezTo>
                  <a:cubicBezTo>
                    <a:pt x="2579" y="546"/>
                    <a:pt x="2802" y="595"/>
                    <a:pt x="3025" y="694"/>
                  </a:cubicBezTo>
                  <a:cubicBezTo>
                    <a:pt x="3223" y="793"/>
                    <a:pt x="3422" y="868"/>
                    <a:pt x="3645" y="992"/>
                  </a:cubicBezTo>
                  <a:cubicBezTo>
                    <a:pt x="3694" y="1041"/>
                    <a:pt x="3719" y="1066"/>
                    <a:pt x="3793" y="1091"/>
                  </a:cubicBezTo>
                  <a:lnTo>
                    <a:pt x="3843" y="1116"/>
                  </a:lnTo>
                  <a:cubicBezTo>
                    <a:pt x="3843" y="1165"/>
                    <a:pt x="3893" y="1190"/>
                    <a:pt x="3917" y="1190"/>
                  </a:cubicBezTo>
                  <a:lnTo>
                    <a:pt x="4190" y="1364"/>
                  </a:lnTo>
                  <a:cubicBezTo>
                    <a:pt x="4388" y="1488"/>
                    <a:pt x="4562" y="1661"/>
                    <a:pt x="4711" y="1785"/>
                  </a:cubicBezTo>
                  <a:cubicBezTo>
                    <a:pt x="4909" y="1909"/>
                    <a:pt x="5058" y="2058"/>
                    <a:pt x="5182" y="2182"/>
                  </a:cubicBezTo>
                  <a:cubicBezTo>
                    <a:pt x="5256" y="2281"/>
                    <a:pt x="5306" y="2330"/>
                    <a:pt x="5380" y="2405"/>
                  </a:cubicBezTo>
                  <a:lnTo>
                    <a:pt x="5454" y="2479"/>
                  </a:lnTo>
                  <a:lnTo>
                    <a:pt x="5554" y="2578"/>
                  </a:lnTo>
                  <a:cubicBezTo>
                    <a:pt x="5653" y="2702"/>
                    <a:pt x="5752" y="2826"/>
                    <a:pt x="5801" y="2950"/>
                  </a:cubicBezTo>
                  <a:cubicBezTo>
                    <a:pt x="5876" y="3049"/>
                    <a:pt x="5925" y="3173"/>
                    <a:pt x="5950" y="3272"/>
                  </a:cubicBezTo>
                  <a:cubicBezTo>
                    <a:pt x="6000" y="3347"/>
                    <a:pt x="6025" y="3421"/>
                    <a:pt x="6049" y="3471"/>
                  </a:cubicBezTo>
                  <a:cubicBezTo>
                    <a:pt x="6074" y="3545"/>
                    <a:pt x="6074" y="3570"/>
                    <a:pt x="6074" y="3570"/>
                  </a:cubicBezTo>
                  <a:lnTo>
                    <a:pt x="6148" y="3570"/>
                  </a:lnTo>
                  <a:lnTo>
                    <a:pt x="6148" y="3471"/>
                  </a:lnTo>
                  <a:lnTo>
                    <a:pt x="6148" y="3396"/>
                  </a:lnTo>
                  <a:lnTo>
                    <a:pt x="6148" y="3223"/>
                  </a:lnTo>
                  <a:cubicBezTo>
                    <a:pt x="6148" y="3099"/>
                    <a:pt x="6124" y="2975"/>
                    <a:pt x="6074" y="2826"/>
                  </a:cubicBezTo>
                  <a:cubicBezTo>
                    <a:pt x="6049" y="2677"/>
                    <a:pt x="6000" y="2529"/>
                    <a:pt x="5901" y="2330"/>
                  </a:cubicBezTo>
                  <a:cubicBezTo>
                    <a:pt x="5801" y="2157"/>
                    <a:pt x="5677" y="1983"/>
                    <a:pt x="5554" y="1810"/>
                  </a:cubicBezTo>
                  <a:cubicBezTo>
                    <a:pt x="5405" y="1612"/>
                    <a:pt x="5256" y="1463"/>
                    <a:pt x="5058" y="1314"/>
                  </a:cubicBezTo>
                  <a:cubicBezTo>
                    <a:pt x="4959" y="1215"/>
                    <a:pt x="4884" y="1165"/>
                    <a:pt x="4785" y="1091"/>
                  </a:cubicBezTo>
                  <a:cubicBezTo>
                    <a:pt x="4686" y="1041"/>
                    <a:pt x="4562" y="967"/>
                    <a:pt x="4463" y="917"/>
                  </a:cubicBezTo>
                  <a:cubicBezTo>
                    <a:pt x="4438" y="868"/>
                    <a:pt x="4388" y="843"/>
                    <a:pt x="4314" y="818"/>
                  </a:cubicBezTo>
                  <a:lnTo>
                    <a:pt x="4215" y="793"/>
                  </a:lnTo>
                  <a:lnTo>
                    <a:pt x="4141" y="744"/>
                  </a:lnTo>
                  <a:cubicBezTo>
                    <a:pt x="4091" y="719"/>
                    <a:pt x="4041" y="694"/>
                    <a:pt x="3967" y="670"/>
                  </a:cubicBezTo>
                  <a:cubicBezTo>
                    <a:pt x="3942" y="620"/>
                    <a:pt x="3893" y="595"/>
                    <a:pt x="3818" y="570"/>
                  </a:cubicBezTo>
                  <a:cubicBezTo>
                    <a:pt x="3595" y="446"/>
                    <a:pt x="3397" y="347"/>
                    <a:pt x="3149" y="298"/>
                  </a:cubicBezTo>
                  <a:cubicBezTo>
                    <a:pt x="2926" y="199"/>
                    <a:pt x="2678" y="124"/>
                    <a:pt x="2455" y="99"/>
                  </a:cubicBezTo>
                  <a:cubicBezTo>
                    <a:pt x="2232" y="50"/>
                    <a:pt x="2033" y="0"/>
                    <a:pt x="18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40"/>
            <p:cNvSpPr/>
            <p:nvPr/>
          </p:nvSpPr>
          <p:spPr>
            <a:xfrm>
              <a:off x="1402649" y="2541834"/>
              <a:ext cx="109601" cy="166962"/>
            </a:xfrm>
            <a:custGeom>
              <a:avLst/>
              <a:gdLst/>
              <a:ahLst/>
              <a:cxnLst/>
              <a:rect l="l" t="t" r="r" b="b"/>
              <a:pathLst>
                <a:path w="1563" h="2381" extrusionOk="0">
                  <a:moveTo>
                    <a:pt x="248" y="0"/>
                  </a:moveTo>
                  <a:cubicBezTo>
                    <a:pt x="248" y="75"/>
                    <a:pt x="199" y="174"/>
                    <a:pt x="149" y="273"/>
                  </a:cubicBezTo>
                  <a:cubicBezTo>
                    <a:pt x="124" y="323"/>
                    <a:pt x="50" y="397"/>
                    <a:pt x="0" y="447"/>
                  </a:cubicBezTo>
                  <a:cubicBezTo>
                    <a:pt x="50" y="496"/>
                    <a:pt x="75" y="546"/>
                    <a:pt x="149" y="571"/>
                  </a:cubicBezTo>
                  <a:cubicBezTo>
                    <a:pt x="298" y="694"/>
                    <a:pt x="447" y="868"/>
                    <a:pt x="620" y="992"/>
                  </a:cubicBezTo>
                  <a:cubicBezTo>
                    <a:pt x="670" y="1042"/>
                    <a:pt x="744" y="1116"/>
                    <a:pt x="794" y="1190"/>
                  </a:cubicBezTo>
                  <a:lnTo>
                    <a:pt x="893" y="1289"/>
                  </a:lnTo>
                  <a:lnTo>
                    <a:pt x="992" y="1389"/>
                  </a:lnTo>
                  <a:cubicBezTo>
                    <a:pt x="1066" y="1513"/>
                    <a:pt x="1165" y="1661"/>
                    <a:pt x="1240" y="1760"/>
                  </a:cubicBezTo>
                  <a:cubicBezTo>
                    <a:pt x="1289" y="1884"/>
                    <a:pt x="1364" y="1984"/>
                    <a:pt x="1389" y="2058"/>
                  </a:cubicBezTo>
                  <a:cubicBezTo>
                    <a:pt x="1413" y="2157"/>
                    <a:pt x="1438" y="2256"/>
                    <a:pt x="1488" y="2281"/>
                  </a:cubicBezTo>
                  <a:cubicBezTo>
                    <a:pt x="1512" y="2355"/>
                    <a:pt x="1512" y="2380"/>
                    <a:pt x="1512" y="2380"/>
                  </a:cubicBezTo>
                  <a:lnTo>
                    <a:pt x="1562" y="2380"/>
                  </a:lnTo>
                  <a:lnTo>
                    <a:pt x="1562" y="2281"/>
                  </a:lnTo>
                  <a:lnTo>
                    <a:pt x="1562" y="2256"/>
                  </a:lnTo>
                  <a:lnTo>
                    <a:pt x="1562" y="2107"/>
                  </a:lnTo>
                  <a:cubicBezTo>
                    <a:pt x="1562" y="1984"/>
                    <a:pt x="1537" y="1860"/>
                    <a:pt x="1512" y="1686"/>
                  </a:cubicBezTo>
                  <a:cubicBezTo>
                    <a:pt x="1488" y="1537"/>
                    <a:pt x="1413" y="1389"/>
                    <a:pt x="1314" y="1190"/>
                  </a:cubicBezTo>
                  <a:cubicBezTo>
                    <a:pt x="1240" y="1017"/>
                    <a:pt x="1116" y="868"/>
                    <a:pt x="992" y="670"/>
                  </a:cubicBezTo>
                  <a:cubicBezTo>
                    <a:pt x="868" y="496"/>
                    <a:pt x="670" y="323"/>
                    <a:pt x="496" y="174"/>
                  </a:cubicBezTo>
                  <a:cubicBezTo>
                    <a:pt x="422" y="124"/>
                    <a:pt x="323" y="50"/>
                    <a:pt x="2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40"/>
            <p:cNvSpPr/>
            <p:nvPr/>
          </p:nvSpPr>
          <p:spPr>
            <a:xfrm>
              <a:off x="1206235" y="1570142"/>
              <a:ext cx="99153" cy="356363"/>
            </a:xfrm>
            <a:custGeom>
              <a:avLst/>
              <a:gdLst/>
              <a:ahLst/>
              <a:cxnLst/>
              <a:rect l="l" t="t" r="r" b="b"/>
              <a:pathLst>
                <a:path w="1414" h="5082" extrusionOk="0">
                  <a:moveTo>
                    <a:pt x="0" y="0"/>
                  </a:moveTo>
                  <a:cubicBezTo>
                    <a:pt x="0" y="0"/>
                    <a:pt x="25" y="74"/>
                    <a:pt x="99" y="198"/>
                  </a:cubicBezTo>
                  <a:cubicBezTo>
                    <a:pt x="124" y="273"/>
                    <a:pt x="149" y="372"/>
                    <a:pt x="198" y="446"/>
                  </a:cubicBezTo>
                  <a:cubicBezTo>
                    <a:pt x="223" y="545"/>
                    <a:pt x="248" y="645"/>
                    <a:pt x="322" y="768"/>
                  </a:cubicBezTo>
                  <a:cubicBezTo>
                    <a:pt x="372" y="892"/>
                    <a:pt x="397" y="1016"/>
                    <a:pt x="471" y="1140"/>
                  </a:cubicBezTo>
                  <a:cubicBezTo>
                    <a:pt x="496" y="1264"/>
                    <a:pt x="570" y="1388"/>
                    <a:pt x="620" y="1537"/>
                  </a:cubicBezTo>
                  <a:cubicBezTo>
                    <a:pt x="620" y="1611"/>
                    <a:pt x="645" y="1686"/>
                    <a:pt x="694" y="1760"/>
                  </a:cubicBezTo>
                  <a:cubicBezTo>
                    <a:pt x="694" y="1810"/>
                    <a:pt x="719" y="1859"/>
                    <a:pt x="719" y="1884"/>
                  </a:cubicBezTo>
                  <a:cubicBezTo>
                    <a:pt x="744" y="1909"/>
                    <a:pt x="744" y="1909"/>
                    <a:pt x="744" y="1934"/>
                  </a:cubicBezTo>
                  <a:lnTo>
                    <a:pt x="744" y="1983"/>
                  </a:lnTo>
                  <a:cubicBezTo>
                    <a:pt x="769" y="2058"/>
                    <a:pt x="818" y="2157"/>
                    <a:pt x="818" y="2231"/>
                  </a:cubicBezTo>
                  <a:cubicBezTo>
                    <a:pt x="818" y="2281"/>
                    <a:pt x="843" y="2305"/>
                    <a:pt x="843" y="2355"/>
                  </a:cubicBezTo>
                  <a:lnTo>
                    <a:pt x="868" y="2479"/>
                  </a:lnTo>
                  <a:cubicBezTo>
                    <a:pt x="893" y="2504"/>
                    <a:pt x="893" y="2553"/>
                    <a:pt x="893" y="2603"/>
                  </a:cubicBezTo>
                  <a:lnTo>
                    <a:pt x="893" y="2727"/>
                  </a:lnTo>
                  <a:lnTo>
                    <a:pt x="893" y="2975"/>
                  </a:lnTo>
                  <a:lnTo>
                    <a:pt x="893" y="3223"/>
                  </a:lnTo>
                  <a:lnTo>
                    <a:pt x="893" y="3421"/>
                  </a:lnTo>
                  <a:cubicBezTo>
                    <a:pt x="893" y="3594"/>
                    <a:pt x="942" y="3743"/>
                    <a:pt x="942" y="3867"/>
                  </a:cubicBezTo>
                  <a:cubicBezTo>
                    <a:pt x="942" y="4016"/>
                    <a:pt x="967" y="4140"/>
                    <a:pt x="967" y="4264"/>
                  </a:cubicBezTo>
                  <a:cubicBezTo>
                    <a:pt x="967" y="4388"/>
                    <a:pt x="992" y="4512"/>
                    <a:pt x="992" y="4611"/>
                  </a:cubicBezTo>
                  <a:cubicBezTo>
                    <a:pt x="992" y="4710"/>
                    <a:pt x="1016" y="4809"/>
                    <a:pt x="1016" y="4859"/>
                  </a:cubicBezTo>
                  <a:cubicBezTo>
                    <a:pt x="1016" y="4908"/>
                    <a:pt x="1066" y="4983"/>
                    <a:pt x="1066" y="5008"/>
                  </a:cubicBezTo>
                  <a:cubicBezTo>
                    <a:pt x="1091" y="5032"/>
                    <a:pt x="1091" y="5082"/>
                    <a:pt x="1091" y="5082"/>
                  </a:cubicBezTo>
                  <a:lnTo>
                    <a:pt x="1140" y="5082"/>
                  </a:lnTo>
                  <a:cubicBezTo>
                    <a:pt x="1140" y="5082"/>
                    <a:pt x="1190" y="5032"/>
                    <a:pt x="1190" y="5008"/>
                  </a:cubicBezTo>
                  <a:cubicBezTo>
                    <a:pt x="1215" y="4983"/>
                    <a:pt x="1215" y="4908"/>
                    <a:pt x="1240" y="4859"/>
                  </a:cubicBezTo>
                  <a:cubicBezTo>
                    <a:pt x="1264" y="4735"/>
                    <a:pt x="1339" y="4512"/>
                    <a:pt x="1364" y="4264"/>
                  </a:cubicBezTo>
                  <a:cubicBezTo>
                    <a:pt x="1364" y="4214"/>
                    <a:pt x="1388" y="4140"/>
                    <a:pt x="1388" y="4090"/>
                  </a:cubicBezTo>
                  <a:cubicBezTo>
                    <a:pt x="1413" y="4016"/>
                    <a:pt x="1413" y="3942"/>
                    <a:pt x="1413" y="3867"/>
                  </a:cubicBezTo>
                  <a:lnTo>
                    <a:pt x="1413" y="3396"/>
                  </a:lnTo>
                  <a:cubicBezTo>
                    <a:pt x="1413" y="3247"/>
                    <a:pt x="1388" y="3074"/>
                    <a:pt x="1364" y="2900"/>
                  </a:cubicBezTo>
                  <a:cubicBezTo>
                    <a:pt x="1364" y="2876"/>
                    <a:pt x="1339" y="2826"/>
                    <a:pt x="1339" y="2776"/>
                  </a:cubicBezTo>
                  <a:cubicBezTo>
                    <a:pt x="1339" y="2752"/>
                    <a:pt x="1314" y="2702"/>
                    <a:pt x="1314" y="2652"/>
                  </a:cubicBezTo>
                  <a:cubicBezTo>
                    <a:pt x="1264" y="2578"/>
                    <a:pt x="1264" y="2504"/>
                    <a:pt x="1240" y="2405"/>
                  </a:cubicBezTo>
                  <a:lnTo>
                    <a:pt x="1215" y="2281"/>
                  </a:lnTo>
                  <a:cubicBezTo>
                    <a:pt x="1215" y="2256"/>
                    <a:pt x="1190" y="2181"/>
                    <a:pt x="1190" y="2157"/>
                  </a:cubicBezTo>
                  <a:cubicBezTo>
                    <a:pt x="1140" y="2082"/>
                    <a:pt x="1116" y="2008"/>
                    <a:pt x="1091" y="1909"/>
                  </a:cubicBezTo>
                  <a:lnTo>
                    <a:pt x="1091" y="1884"/>
                  </a:lnTo>
                  <a:lnTo>
                    <a:pt x="1091" y="1859"/>
                  </a:lnTo>
                  <a:cubicBezTo>
                    <a:pt x="1091" y="1834"/>
                    <a:pt x="1066" y="1834"/>
                    <a:pt x="1066" y="1785"/>
                  </a:cubicBezTo>
                  <a:cubicBezTo>
                    <a:pt x="1016" y="1735"/>
                    <a:pt x="1016" y="1710"/>
                    <a:pt x="992" y="1661"/>
                  </a:cubicBezTo>
                  <a:cubicBezTo>
                    <a:pt x="967" y="1611"/>
                    <a:pt x="942" y="1512"/>
                    <a:pt x="893" y="1463"/>
                  </a:cubicBezTo>
                  <a:cubicBezTo>
                    <a:pt x="843" y="1289"/>
                    <a:pt x="744" y="1165"/>
                    <a:pt x="694" y="1041"/>
                  </a:cubicBezTo>
                  <a:cubicBezTo>
                    <a:pt x="595" y="917"/>
                    <a:pt x="521" y="793"/>
                    <a:pt x="471" y="719"/>
                  </a:cubicBezTo>
                  <a:lnTo>
                    <a:pt x="273" y="421"/>
                  </a:lnTo>
                  <a:cubicBezTo>
                    <a:pt x="248" y="347"/>
                    <a:pt x="198" y="273"/>
                    <a:pt x="149" y="223"/>
                  </a:cubicBezTo>
                  <a:cubicBezTo>
                    <a:pt x="74" y="99"/>
                    <a:pt x="25" y="25"/>
                    <a:pt x="25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40"/>
            <p:cNvSpPr/>
            <p:nvPr/>
          </p:nvSpPr>
          <p:spPr>
            <a:xfrm>
              <a:off x="1272291" y="1719574"/>
              <a:ext cx="36534" cy="206931"/>
            </a:xfrm>
            <a:custGeom>
              <a:avLst/>
              <a:gdLst/>
              <a:ahLst/>
              <a:cxnLst/>
              <a:rect l="l" t="t" r="r" b="b"/>
              <a:pathLst>
                <a:path w="521" h="2951" extrusionOk="0">
                  <a:moveTo>
                    <a:pt x="248" y="1"/>
                  </a:moveTo>
                  <a:cubicBezTo>
                    <a:pt x="174" y="348"/>
                    <a:pt x="124" y="645"/>
                    <a:pt x="0" y="992"/>
                  </a:cubicBezTo>
                  <a:lnTo>
                    <a:pt x="0" y="1092"/>
                  </a:lnTo>
                  <a:lnTo>
                    <a:pt x="0" y="1315"/>
                  </a:lnTo>
                  <a:cubicBezTo>
                    <a:pt x="0" y="1463"/>
                    <a:pt x="25" y="1612"/>
                    <a:pt x="25" y="1736"/>
                  </a:cubicBezTo>
                  <a:cubicBezTo>
                    <a:pt x="25" y="1860"/>
                    <a:pt x="50" y="2009"/>
                    <a:pt x="50" y="2133"/>
                  </a:cubicBezTo>
                  <a:cubicBezTo>
                    <a:pt x="50" y="2257"/>
                    <a:pt x="74" y="2381"/>
                    <a:pt x="74" y="2480"/>
                  </a:cubicBezTo>
                  <a:cubicBezTo>
                    <a:pt x="74" y="2579"/>
                    <a:pt x="124" y="2678"/>
                    <a:pt x="124" y="2728"/>
                  </a:cubicBezTo>
                  <a:cubicBezTo>
                    <a:pt x="124" y="2802"/>
                    <a:pt x="149" y="2852"/>
                    <a:pt x="149" y="2877"/>
                  </a:cubicBezTo>
                  <a:cubicBezTo>
                    <a:pt x="149" y="2926"/>
                    <a:pt x="174" y="2951"/>
                    <a:pt x="174" y="2951"/>
                  </a:cubicBezTo>
                  <a:lnTo>
                    <a:pt x="248" y="2951"/>
                  </a:lnTo>
                  <a:cubicBezTo>
                    <a:pt x="248" y="2951"/>
                    <a:pt x="248" y="2926"/>
                    <a:pt x="273" y="2877"/>
                  </a:cubicBezTo>
                  <a:cubicBezTo>
                    <a:pt x="273" y="2852"/>
                    <a:pt x="298" y="2802"/>
                    <a:pt x="322" y="2728"/>
                  </a:cubicBezTo>
                  <a:cubicBezTo>
                    <a:pt x="347" y="2579"/>
                    <a:pt x="422" y="2381"/>
                    <a:pt x="446" y="2133"/>
                  </a:cubicBezTo>
                  <a:cubicBezTo>
                    <a:pt x="446" y="2083"/>
                    <a:pt x="471" y="2009"/>
                    <a:pt x="471" y="1959"/>
                  </a:cubicBezTo>
                  <a:cubicBezTo>
                    <a:pt x="471" y="1885"/>
                    <a:pt x="471" y="1835"/>
                    <a:pt x="521" y="1736"/>
                  </a:cubicBezTo>
                  <a:cubicBezTo>
                    <a:pt x="496" y="1587"/>
                    <a:pt x="496" y="1439"/>
                    <a:pt x="496" y="1265"/>
                  </a:cubicBezTo>
                  <a:cubicBezTo>
                    <a:pt x="496" y="1116"/>
                    <a:pt x="446" y="968"/>
                    <a:pt x="422" y="769"/>
                  </a:cubicBezTo>
                  <a:cubicBezTo>
                    <a:pt x="422" y="745"/>
                    <a:pt x="397" y="695"/>
                    <a:pt x="397" y="645"/>
                  </a:cubicBezTo>
                  <a:cubicBezTo>
                    <a:pt x="397" y="621"/>
                    <a:pt x="372" y="571"/>
                    <a:pt x="372" y="521"/>
                  </a:cubicBezTo>
                  <a:cubicBezTo>
                    <a:pt x="322" y="447"/>
                    <a:pt x="322" y="373"/>
                    <a:pt x="298" y="274"/>
                  </a:cubicBezTo>
                  <a:lnTo>
                    <a:pt x="273" y="150"/>
                  </a:lnTo>
                  <a:cubicBezTo>
                    <a:pt x="273" y="125"/>
                    <a:pt x="248" y="75"/>
                    <a:pt x="248" y="26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428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40"/>
            <p:cNvSpPr/>
            <p:nvPr/>
          </p:nvSpPr>
          <p:spPr>
            <a:xfrm>
              <a:off x="1256583" y="1465800"/>
              <a:ext cx="313027" cy="1628876"/>
            </a:xfrm>
            <a:custGeom>
              <a:avLst/>
              <a:gdLst/>
              <a:ahLst/>
              <a:cxnLst/>
              <a:rect l="l" t="t" r="r" b="b"/>
              <a:pathLst>
                <a:path w="4464" h="23229" extrusionOk="0">
                  <a:moveTo>
                    <a:pt x="4389" y="1"/>
                  </a:moveTo>
                  <a:cubicBezTo>
                    <a:pt x="4389" y="1"/>
                    <a:pt x="4290" y="50"/>
                    <a:pt x="4116" y="224"/>
                  </a:cubicBezTo>
                  <a:cubicBezTo>
                    <a:pt x="3918" y="372"/>
                    <a:pt x="3670" y="546"/>
                    <a:pt x="3372" y="843"/>
                  </a:cubicBezTo>
                  <a:cubicBezTo>
                    <a:pt x="3050" y="1116"/>
                    <a:pt x="2678" y="1463"/>
                    <a:pt x="2257" y="1860"/>
                  </a:cubicBezTo>
                  <a:cubicBezTo>
                    <a:pt x="1860" y="2281"/>
                    <a:pt x="1414" y="2777"/>
                    <a:pt x="1017" y="3397"/>
                  </a:cubicBezTo>
                  <a:cubicBezTo>
                    <a:pt x="918" y="3570"/>
                    <a:pt x="819" y="3719"/>
                    <a:pt x="745" y="3893"/>
                  </a:cubicBezTo>
                  <a:cubicBezTo>
                    <a:pt x="646" y="4091"/>
                    <a:pt x="571" y="4240"/>
                    <a:pt x="497" y="4438"/>
                  </a:cubicBezTo>
                  <a:cubicBezTo>
                    <a:pt x="447" y="4463"/>
                    <a:pt x="447" y="4512"/>
                    <a:pt x="422" y="4587"/>
                  </a:cubicBezTo>
                  <a:cubicBezTo>
                    <a:pt x="422" y="4611"/>
                    <a:pt x="398" y="4636"/>
                    <a:pt x="398" y="4636"/>
                  </a:cubicBezTo>
                  <a:cubicBezTo>
                    <a:pt x="398" y="4686"/>
                    <a:pt x="373" y="4711"/>
                    <a:pt x="373" y="4711"/>
                  </a:cubicBezTo>
                  <a:cubicBezTo>
                    <a:pt x="373" y="4735"/>
                    <a:pt x="323" y="4760"/>
                    <a:pt x="323" y="4760"/>
                  </a:cubicBezTo>
                  <a:lnTo>
                    <a:pt x="323" y="4810"/>
                  </a:lnTo>
                  <a:lnTo>
                    <a:pt x="323" y="4835"/>
                  </a:lnTo>
                  <a:cubicBezTo>
                    <a:pt x="323" y="4859"/>
                    <a:pt x="323" y="4884"/>
                    <a:pt x="298" y="4884"/>
                  </a:cubicBezTo>
                  <a:cubicBezTo>
                    <a:pt x="298" y="4934"/>
                    <a:pt x="298" y="4934"/>
                    <a:pt x="274" y="4959"/>
                  </a:cubicBezTo>
                  <a:cubicBezTo>
                    <a:pt x="274" y="5008"/>
                    <a:pt x="249" y="5058"/>
                    <a:pt x="249" y="5107"/>
                  </a:cubicBezTo>
                  <a:cubicBezTo>
                    <a:pt x="249" y="5182"/>
                    <a:pt x="199" y="5206"/>
                    <a:pt x="199" y="5256"/>
                  </a:cubicBezTo>
                  <a:cubicBezTo>
                    <a:pt x="175" y="5355"/>
                    <a:pt x="175" y="5479"/>
                    <a:pt x="150" y="5578"/>
                  </a:cubicBezTo>
                  <a:cubicBezTo>
                    <a:pt x="75" y="5975"/>
                    <a:pt x="26" y="6421"/>
                    <a:pt x="26" y="6843"/>
                  </a:cubicBezTo>
                  <a:cubicBezTo>
                    <a:pt x="26" y="6942"/>
                    <a:pt x="26" y="7066"/>
                    <a:pt x="1" y="7165"/>
                  </a:cubicBezTo>
                  <a:lnTo>
                    <a:pt x="1" y="7487"/>
                  </a:lnTo>
                  <a:lnTo>
                    <a:pt x="1" y="8181"/>
                  </a:lnTo>
                  <a:cubicBezTo>
                    <a:pt x="51" y="8429"/>
                    <a:pt x="100" y="8677"/>
                    <a:pt x="125" y="8900"/>
                  </a:cubicBezTo>
                  <a:cubicBezTo>
                    <a:pt x="125" y="9024"/>
                    <a:pt x="150" y="9148"/>
                    <a:pt x="150" y="9222"/>
                  </a:cubicBezTo>
                  <a:lnTo>
                    <a:pt x="150" y="9322"/>
                  </a:lnTo>
                  <a:lnTo>
                    <a:pt x="150" y="9346"/>
                  </a:lnTo>
                  <a:lnTo>
                    <a:pt x="150" y="9421"/>
                  </a:lnTo>
                  <a:cubicBezTo>
                    <a:pt x="150" y="9470"/>
                    <a:pt x="175" y="9545"/>
                    <a:pt x="175" y="9569"/>
                  </a:cubicBezTo>
                  <a:lnTo>
                    <a:pt x="175" y="9594"/>
                  </a:lnTo>
                  <a:lnTo>
                    <a:pt x="175" y="9619"/>
                  </a:lnTo>
                  <a:lnTo>
                    <a:pt x="199" y="9718"/>
                  </a:lnTo>
                  <a:lnTo>
                    <a:pt x="249" y="9817"/>
                  </a:lnTo>
                  <a:cubicBezTo>
                    <a:pt x="249" y="9842"/>
                    <a:pt x="249" y="9892"/>
                    <a:pt x="274" y="9916"/>
                  </a:cubicBezTo>
                  <a:cubicBezTo>
                    <a:pt x="298" y="10040"/>
                    <a:pt x="323" y="10164"/>
                    <a:pt x="373" y="10264"/>
                  </a:cubicBezTo>
                  <a:cubicBezTo>
                    <a:pt x="422" y="10462"/>
                    <a:pt x="522" y="10710"/>
                    <a:pt x="621" y="10933"/>
                  </a:cubicBezTo>
                  <a:cubicBezTo>
                    <a:pt x="695" y="11156"/>
                    <a:pt x="794" y="11379"/>
                    <a:pt x="918" y="11577"/>
                  </a:cubicBezTo>
                  <a:cubicBezTo>
                    <a:pt x="1017" y="11800"/>
                    <a:pt x="1141" y="12024"/>
                    <a:pt x="1240" y="12247"/>
                  </a:cubicBezTo>
                  <a:cubicBezTo>
                    <a:pt x="1315" y="12445"/>
                    <a:pt x="1439" y="12668"/>
                    <a:pt x="1538" y="12866"/>
                  </a:cubicBezTo>
                  <a:cubicBezTo>
                    <a:pt x="1612" y="12941"/>
                    <a:pt x="1637" y="13065"/>
                    <a:pt x="1687" y="13164"/>
                  </a:cubicBezTo>
                  <a:lnTo>
                    <a:pt x="1736" y="13189"/>
                  </a:lnTo>
                  <a:lnTo>
                    <a:pt x="1736" y="13213"/>
                  </a:lnTo>
                  <a:lnTo>
                    <a:pt x="1761" y="13313"/>
                  </a:lnTo>
                  <a:lnTo>
                    <a:pt x="1811" y="13486"/>
                  </a:lnTo>
                  <a:lnTo>
                    <a:pt x="1885" y="13635"/>
                  </a:lnTo>
                  <a:lnTo>
                    <a:pt x="1935" y="13784"/>
                  </a:lnTo>
                  <a:cubicBezTo>
                    <a:pt x="1984" y="13883"/>
                    <a:pt x="2034" y="14007"/>
                    <a:pt x="2059" y="14106"/>
                  </a:cubicBezTo>
                  <a:cubicBezTo>
                    <a:pt x="2108" y="14180"/>
                    <a:pt x="2158" y="14304"/>
                    <a:pt x="2182" y="14403"/>
                  </a:cubicBezTo>
                  <a:lnTo>
                    <a:pt x="2232" y="14503"/>
                  </a:lnTo>
                  <a:lnTo>
                    <a:pt x="2257" y="14602"/>
                  </a:lnTo>
                  <a:lnTo>
                    <a:pt x="2306" y="14750"/>
                  </a:lnTo>
                  <a:lnTo>
                    <a:pt x="2381" y="14899"/>
                  </a:lnTo>
                  <a:cubicBezTo>
                    <a:pt x="2406" y="14974"/>
                    <a:pt x="2406" y="15048"/>
                    <a:pt x="2430" y="15122"/>
                  </a:cubicBezTo>
                  <a:cubicBezTo>
                    <a:pt x="2480" y="15221"/>
                    <a:pt x="2505" y="15271"/>
                    <a:pt x="2505" y="15370"/>
                  </a:cubicBezTo>
                  <a:cubicBezTo>
                    <a:pt x="2554" y="15593"/>
                    <a:pt x="2629" y="15841"/>
                    <a:pt x="2653" y="16039"/>
                  </a:cubicBezTo>
                  <a:cubicBezTo>
                    <a:pt x="2653" y="16114"/>
                    <a:pt x="2678" y="16163"/>
                    <a:pt x="2678" y="16213"/>
                  </a:cubicBezTo>
                  <a:lnTo>
                    <a:pt x="2728" y="16287"/>
                  </a:lnTo>
                  <a:lnTo>
                    <a:pt x="2753" y="16387"/>
                  </a:lnTo>
                  <a:cubicBezTo>
                    <a:pt x="2777" y="16510"/>
                    <a:pt x="2777" y="16610"/>
                    <a:pt x="2802" y="16734"/>
                  </a:cubicBezTo>
                  <a:cubicBezTo>
                    <a:pt x="2852" y="16858"/>
                    <a:pt x="2852" y="16957"/>
                    <a:pt x="2877" y="17081"/>
                  </a:cubicBezTo>
                  <a:cubicBezTo>
                    <a:pt x="2877" y="17130"/>
                    <a:pt x="2901" y="17205"/>
                    <a:pt x="2901" y="17229"/>
                  </a:cubicBezTo>
                  <a:cubicBezTo>
                    <a:pt x="2901" y="17279"/>
                    <a:pt x="2926" y="17353"/>
                    <a:pt x="2926" y="17378"/>
                  </a:cubicBezTo>
                  <a:cubicBezTo>
                    <a:pt x="2976" y="17502"/>
                    <a:pt x="2976" y="17601"/>
                    <a:pt x="3001" y="17725"/>
                  </a:cubicBezTo>
                  <a:cubicBezTo>
                    <a:pt x="3001" y="17849"/>
                    <a:pt x="3025" y="17948"/>
                    <a:pt x="3025" y="18023"/>
                  </a:cubicBezTo>
                  <a:cubicBezTo>
                    <a:pt x="3025" y="18122"/>
                    <a:pt x="3050" y="18246"/>
                    <a:pt x="3050" y="18345"/>
                  </a:cubicBezTo>
                  <a:cubicBezTo>
                    <a:pt x="3050" y="18394"/>
                    <a:pt x="3050" y="18444"/>
                    <a:pt x="3100" y="18494"/>
                  </a:cubicBezTo>
                  <a:lnTo>
                    <a:pt x="3100" y="18642"/>
                  </a:lnTo>
                  <a:cubicBezTo>
                    <a:pt x="3100" y="18742"/>
                    <a:pt x="3124" y="18865"/>
                    <a:pt x="3124" y="18965"/>
                  </a:cubicBezTo>
                  <a:lnTo>
                    <a:pt x="3124" y="19064"/>
                  </a:lnTo>
                  <a:lnTo>
                    <a:pt x="3124" y="19138"/>
                  </a:lnTo>
                  <a:lnTo>
                    <a:pt x="3124" y="19312"/>
                  </a:lnTo>
                  <a:cubicBezTo>
                    <a:pt x="3124" y="19510"/>
                    <a:pt x="3149" y="19708"/>
                    <a:pt x="3149" y="19931"/>
                  </a:cubicBezTo>
                  <a:cubicBezTo>
                    <a:pt x="3149" y="20328"/>
                    <a:pt x="3174" y="20725"/>
                    <a:pt x="3149" y="21121"/>
                  </a:cubicBezTo>
                  <a:lnTo>
                    <a:pt x="3149" y="21419"/>
                  </a:lnTo>
                  <a:lnTo>
                    <a:pt x="3149" y="21691"/>
                  </a:lnTo>
                  <a:lnTo>
                    <a:pt x="3149" y="21840"/>
                  </a:lnTo>
                  <a:lnTo>
                    <a:pt x="3149" y="21989"/>
                  </a:lnTo>
                  <a:cubicBezTo>
                    <a:pt x="3149" y="22088"/>
                    <a:pt x="3149" y="22187"/>
                    <a:pt x="3124" y="22286"/>
                  </a:cubicBezTo>
                  <a:cubicBezTo>
                    <a:pt x="3124" y="22361"/>
                    <a:pt x="3100" y="22460"/>
                    <a:pt x="3100" y="22559"/>
                  </a:cubicBezTo>
                  <a:cubicBezTo>
                    <a:pt x="3100" y="22658"/>
                    <a:pt x="3050" y="22733"/>
                    <a:pt x="3050" y="22832"/>
                  </a:cubicBezTo>
                  <a:cubicBezTo>
                    <a:pt x="3050" y="22956"/>
                    <a:pt x="3025" y="23104"/>
                    <a:pt x="3025" y="23228"/>
                  </a:cubicBezTo>
                  <a:lnTo>
                    <a:pt x="3992" y="23179"/>
                  </a:lnTo>
                  <a:cubicBezTo>
                    <a:pt x="3992" y="23104"/>
                    <a:pt x="4017" y="23055"/>
                    <a:pt x="4017" y="22981"/>
                  </a:cubicBezTo>
                  <a:cubicBezTo>
                    <a:pt x="4042" y="22906"/>
                    <a:pt x="4042" y="22807"/>
                    <a:pt x="4091" y="22708"/>
                  </a:cubicBezTo>
                  <a:cubicBezTo>
                    <a:pt x="4116" y="22609"/>
                    <a:pt x="4116" y="22534"/>
                    <a:pt x="4141" y="22435"/>
                  </a:cubicBezTo>
                  <a:cubicBezTo>
                    <a:pt x="4141" y="22336"/>
                    <a:pt x="4166" y="22237"/>
                    <a:pt x="4166" y="22113"/>
                  </a:cubicBezTo>
                  <a:cubicBezTo>
                    <a:pt x="4166" y="22063"/>
                    <a:pt x="4166" y="22039"/>
                    <a:pt x="4215" y="21964"/>
                  </a:cubicBezTo>
                  <a:cubicBezTo>
                    <a:pt x="4215" y="21915"/>
                    <a:pt x="4215" y="21865"/>
                    <a:pt x="4240" y="21815"/>
                  </a:cubicBezTo>
                  <a:cubicBezTo>
                    <a:pt x="4240" y="21716"/>
                    <a:pt x="4265" y="21592"/>
                    <a:pt x="4265" y="21493"/>
                  </a:cubicBezTo>
                  <a:cubicBezTo>
                    <a:pt x="4265" y="21419"/>
                    <a:pt x="4290" y="21295"/>
                    <a:pt x="4290" y="21196"/>
                  </a:cubicBezTo>
                  <a:cubicBezTo>
                    <a:pt x="4339" y="20973"/>
                    <a:pt x="4339" y="20749"/>
                    <a:pt x="4339" y="20551"/>
                  </a:cubicBezTo>
                  <a:lnTo>
                    <a:pt x="4339" y="20452"/>
                  </a:lnTo>
                  <a:lnTo>
                    <a:pt x="4339" y="20353"/>
                  </a:lnTo>
                  <a:lnTo>
                    <a:pt x="4339" y="20204"/>
                  </a:lnTo>
                  <a:lnTo>
                    <a:pt x="4339" y="19857"/>
                  </a:lnTo>
                  <a:lnTo>
                    <a:pt x="4339" y="19510"/>
                  </a:lnTo>
                  <a:lnTo>
                    <a:pt x="4339" y="19436"/>
                  </a:lnTo>
                  <a:lnTo>
                    <a:pt x="4339" y="19336"/>
                  </a:lnTo>
                  <a:lnTo>
                    <a:pt x="4339" y="19188"/>
                  </a:lnTo>
                  <a:lnTo>
                    <a:pt x="4339" y="19014"/>
                  </a:lnTo>
                  <a:lnTo>
                    <a:pt x="4339" y="18940"/>
                  </a:lnTo>
                  <a:lnTo>
                    <a:pt x="4339" y="18841"/>
                  </a:lnTo>
                  <a:cubicBezTo>
                    <a:pt x="4339" y="18717"/>
                    <a:pt x="4290" y="18618"/>
                    <a:pt x="4290" y="18494"/>
                  </a:cubicBezTo>
                  <a:cubicBezTo>
                    <a:pt x="4215" y="17601"/>
                    <a:pt x="4017" y="16634"/>
                    <a:pt x="3744" y="15742"/>
                  </a:cubicBezTo>
                  <a:cubicBezTo>
                    <a:pt x="3670" y="15519"/>
                    <a:pt x="3595" y="15271"/>
                    <a:pt x="3521" y="15048"/>
                  </a:cubicBezTo>
                  <a:cubicBezTo>
                    <a:pt x="3422" y="14850"/>
                    <a:pt x="3372" y="14602"/>
                    <a:pt x="3273" y="14379"/>
                  </a:cubicBezTo>
                  <a:cubicBezTo>
                    <a:pt x="3174" y="14155"/>
                    <a:pt x="3100" y="13908"/>
                    <a:pt x="3001" y="13684"/>
                  </a:cubicBezTo>
                  <a:cubicBezTo>
                    <a:pt x="2926" y="13561"/>
                    <a:pt x="2901" y="13486"/>
                    <a:pt x="2852" y="13362"/>
                  </a:cubicBezTo>
                  <a:lnTo>
                    <a:pt x="2777" y="13189"/>
                  </a:lnTo>
                  <a:lnTo>
                    <a:pt x="2678" y="13040"/>
                  </a:lnTo>
                  <a:lnTo>
                    <a:pt x="2604" y="12891"/>
                  </a:lnTo>
                  <a:lnTo>
                    <a:pt x="2554" y="12792"/>
                  </a:lnTo>
                  <a:lnTo>
                    <a:pt x="2554" y="12767"/>
                  </a:lnTo>
                  <a:lnTo>
                    <a:pt x="2554" y="12742"/>
                  </a:lnTo>
                  <a:lnTo>
                    <a:pt x="2530" y="12693"/>
                  </a:lnTo>
                  <a:cubicBezTo>
                    <a:pt x="2480" y="12619"/>
                    <a:pt x="2406" y="12495"/>
                    <a:pt x="2381" y="12395"/>
                  </a:cubicBezTo>
                  <a:cubicBezTo>
                    <a:pt x="2257" y="12172"/>
                    <a:pt x="2158" y="11949"/>
                    <a:pt x="2034" y="11776"/>
                  </a:cubicBezTo>
                  <a:cubicBezTo>
                    <a:pt x="1910" y="11553"/>
                    <a:pt x="1811" y="11379"/>
                    <a:pt x="1687" y="11156"/>
                  </a:cubicBezTo>
                  <a:cubicBezTo>
                    <a:pt x="1612" y="10933"/>
                    <a:pt x="1488" y="10759"/>
                    <a:pt x="1389" y="10536"/>
                  </a:cubicBezTo>
                  <a:cubicBezTo>
                    <a:pt x="1290" y="10313"/>
                    <a:pt x="1191" y="10140"/>
                    <a:pt x="1141" y="9916"/>
                  </a:cubicBezTo>
                  <a:cubicBezTo>
                    <a:pt x="1117" y="9817"/>
                    <a:pt x="1067" y="9693"/>
                    <a:pt x="1017" y="9594"/>
                  </a:cubicBezTo>
                  <a:cubicBezTo>
                    <a:pt x="1017" y="9569"/>
                    <a:pt x="993" y="9545"/>
                    <a:pt x="993" y="9545"/>
                  </a:cubicBezTo>
                  <a:lnTo>
                    <a:pt x="943" y="9470"/>
                  </a:lnTo>
                  <a:lnTo>
                    <a:pt x="918" y="9421"/>
                  </a:lnTo>
                  <a:lnTo>
                    <a:pt x="918" y="9396"/>
                  </a:lnTo>
                  <a:lnTo>
                    <a:pt x="918" y="9346"/>
                  </a:lnTo>
                  <a:cubicBezTo>
                    <a:pt x="918" y="9297"/>
                    <a:pt x="893" y="9222"/>
                    <a:pt x="893" y="9198"/>
                  </a:cubicBezTo>
                  <a:lnTo>
                    <a:pt x="893" y="9173"/>
                  </a:lnTo>
                  <a:lnTo>
                    <a:pt x="893" y="9148"/>
                  </a:lnTo>
                  <a:lnTo>
                    <a:pt x="869" y="9049"/>
                  </a:lnTo>
                  <a:cubicBezTo>
                    <a:pt x="819" y="8950"/>
                    <a:pt x="819" y="8826"/>
                    <a:pt x="794" y="8727"/>
                  </a:cubicBezTo>
                  <a:cubicBezTo>
                    <a:pt x="769" y="8528"/>
                    <a:pt x="745" y="8305"/>
                    <a:pt x="745" y="8082"/>
                  </a:cubicBezTo>
                  <a:cubicBezTo>
                    <a:pt x="745" y="7859"/>
                    <a:pt x="695" y="7661"/>
                    <a:pt x="695" y="7438"/>
                  </a:cubicBezTo>
                  <a:lnTo>
                    <a:pt x="695" y="7115"/>
                  </a:lnTo>
                  <a:lnTo>
                    <a:pt x="695" y="6818"/>
                  </a:lnTo>
                  <a:cubicBezTo>
                    <a:pt x="695" y="6372"/>
                    <a:pt x="745" y="5975"/>
                    <a:pt x="769" y="5603"/>
                  </a:cubicBezTo>
                  <a:cubicBezTo>
                    <a:pt x="769" y="5504"/>
                    <a:pt x="794" y="5430"/>
                    <a:pt x="794" y="5330"/>
                  </a:cubicBezTo>
                  <a:cubicBezTo>
                    <a:pt x="794" y="5256"/>
                    <a:pt x="819" y="5231"/>
                    <a:pt x="819" y="5182"/>
                  </a:cubicBezTo>
                  <a:cubicBezTo>
                    <a:pt x="819" y="5107"/>
                    <a:pt x="869" y="5082"/>
                    <a:pt x="869" y="5058"/>
                  </a:cubicBezTo>
                  <a:cubicBezTo>
                    <a:pt x="869" y="5008"/>
                    <a:pt x="869" y="4983"/>
                    <a:pt x="893" y="4983"/>
                  </a:cubicBezTo>
                  <a:cubicBezTo>
                    <a:pt x="893" y="4959"/>
                    <a:pt x="893" y="4934"/>
                    <a:pt x="918" y="4934"/>
                  </a:cubicBezTo>
                  <a:lnTo>
                    <a:pt x="918" y="4884"/>
                  </a:lnTo>
                  <a:lnTo>
                    <a:pt x="918" y="4859"/>
                  </a:lnTo>
                  <a:cubicBezTo>
                    <a:pt x="918" y="4835"/>
                    <a:pt x="918" y="4835"/>
                    <a:pt x="943" y="4810"/>
                  </a:cubicBezTo>
                  <a:cubicBezTo>
                    <a:pt x="943" y="4760"/>
                    <a:pt x="943" y="4760"/>
                    <a:pt x="993" y="4735"/>
                  </a:cubicBezTo>
                  <a:cubicBezTo>
                    <a:pt x="993" y="4711"/>
                    <a:pt x="993" y="4711"/>
                    <a:pt x="1017" y="4686"/>
                  </a:cubicBezTo>
                  <a:cubicBezTo>
                    <a:pt x="1017" y="4636"/>
                    <a:pt x="1042" y="4587"/>
                    <a:pt x="1042" y="4562"/>
                  </a:cubicBezTo>
                  <a:cubicBezTo>
                    <a:pt x="1117" y="4364"/>
                    <a:pt x="1166" y="4215"/>
                    <a:pt x="1240" y="4066"/>
                  </a:cubicBezTo>
                  <a:cubicBezTo>
                    <a:pt x="1290" y="3893"/>
                    <a:pt x="1389" y="3744"/>
                    <a:pt x="1439" y="3595"/>
                  </a:cubicBezTo>
                  <a:cubicBezTo>
                    <a:pt x="1538" y="3446"/>
                    <a:pt x="1612" y="3273"/>
                    <a:pt x="1687" y="3149"/>
                  </a:cubicBezTo>
                  <a:cubicBezTo>
                    <a:pt x="1736" y="3099"/>
                    <a:pt x="1786" y="3025"/>
                    <a:pt x="1811" y="2951"/>
                  </a:cubicBezTo>
                  <a:cubicBezTo>
                    <a:pt x="1860" y="2876"/>
                    <a:pt x="1910" y="2827"/>
                    <a:pt x="1935" y="2752"/>
                  </a:cubicBezTo>
                  <a:cubicBezTo>
                    <a:pt x="2133" y="2504"/>
                    <a:pt x="2306" y="2256"/>
                    <a:pt x="2505" y="2033"/>
                  </a:cubicBezTo>
                  <a:cubicBezTo>
                    <a:pt x="2678" y="1835"/>
                    <a:pt x="2877" y="1637"/>
                    <a:pt x="3025" y="1463"/>
                  </a:cubicBezTo>
                  <a:lnTo>
                    <a:pt x="3521" y="967"/>
                  </a:lnTo>
                  <a:cubicBezTo>
                    <a:pt x="3843" y="670"/>
                    <a:pt x="4042" y="472"/>
                    <a:pt x="4215" y="298"/>
                  </a:cubicBezTo>
                  <a:cubicBezTo>
                    <a:pt x="4364" y="149"/>
                    <a:pt x="4463" y="100"/>
                    <a:pt x="4463" y="100"/>
                  </a:cubicBezTo>
                  <a:lnTo>
                    <a:pt x="4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40"/>
            <p:cNvSpPr/>
            <p:nvPr/>
          </p:nvSpPr>
          <p:spPr>
            <a:xfrm>
              <a:off x="1473894" y="2755639"/>
              <a:ext cx="90458" cy="345984"/>
            </a:xfrm>
            <a:custGeom>
              <a:avLst/>
              <a:gdLst/>
              <a:ahLst/>
              <a:cxnLst/>
              <a:rect l="l" t="t" r="r" b="b"/>
              <a:pathLst>
                <a:path w="1290" h="4934" extrusionOk="0">
                  <a:moveTo>
                    <a:pt x="1215" y="0"/>
                  </a:moveTo>
                  <a:cubicBezTo>
                    <a:pt x="1116" y="471"/>
                    <a:pt x="918" y="942"/>
                    <a:pt x="645" y="1339"/>
                  </a:cubicBezTo>
                  <a:cubicBezTo>
                    <a:pt x="496" y="1587"/>
                    <a:pt x="298" y="1810"/>
                    <a:pt x="125" y="1984"/>
                  </a:cubicBezTo>
                  <a:lnTo>
                    <a:pt x="125" y="2826"/>
                  </a:lnTo>
                  <a:lnTo>
                    <a:pt x="125" y="3099"/>
                  </a:lnTo>
                  <a:lnTo>
                    <a:pt x="125" y="3372"/>
                  </a:lnTo>
                  <a:lnTo>
                    <a:pt x="125" y="3545"/>
                  </a:lnTo>
                  <a:lnTo>
                    <a:pt x="125" y="3694"/>
                  </a:lnTo>
                  <a:cubicBezTo>
                    <a:pt x="125" y="3793"/>
                    <a:pt x="125" y="3868"/>
                    <a:pt x="100" y="3967"/>
                  </a:cubicBezTo>
                  <a:cubicBezTo>
                    <a:pt x="100" y="4066"/>
                    <a:pt x="50" y="4165"/>
                    <a:pt x="50" y="4239"/>
                  </a:cubicBezTo>
                  <a:cubicBezTo>
                    <a:pt x="50" y="4339"/>
                    <a:pt x="25" y="4438"/>
                    <a:pt x="25" y="4537"/>
                  </a:cubicBezTo>
                  <a:cubicBezTo>
                    <a:pt x="25" y="4661"/>
                    <a:pt x="1" y="4810"/>
                    <a:pt x="1" y="4934"/>
                  </a:cubicBezTo>
                  <a:lnTo>
                    <a:pt x="967" y="4884"/>
                  </a:lnTo>
                  <a:cubicBezTo>
                    <a:pt x="967" y="4810"/>
                    <a:pt x="992" y="4760"/>
                    <a:pt x="992" y="4686"/>
                  </a:cubicBezTo>
                  <a:cubicBezTo>
                    <a:pt x="1017" y="4587"/>
                    <a:pt x="1017" y="4512"/>
                    <a:pt x="1042" y="4413"/>
                  </a:cubicBezTo>
                  <a:cubicBezTo>
                    <a:pt x="1091" y="4314"/>
                    <a:pt x="1091" y="4215"/>
                    <a:pt x="1116" y="4140"/>
                  </a:cubicBezTo>
                  <a:cubicBezTo>
                    <a:pt x="1116" y="4041"/>
                    <a:pt x="1141" y="3942"/>
                    <a:pt x="1141" y="3818"/>
                  </a:cubicBezTo>
                  <a:cubicBezTo>
                    <a:pt x="1141" y="3768"/>
                    <a:pt x="1141" y="3719"/>
                    <a:pt x="1166" y="3669"/>
                  </a:cubicBezTo>
                  <a:cubicBezTo>
                    <a:pt x="1166" y="3595"/>
                    <a:pt x="1166" y="3570"/>
                    <a:pt x="1215" y="3521"/>
                  </a:cubicBezTo>
                  <a:cubicBezTo>
                    <a:pt x="1215" y="3421"/>
                    <a:pt x="1240" y="3297"/>
                    <a:pt x="1240" y="3198"/>
                  </a:cubicBezTo>
                  <a:cubicBezTo>
                    <a:pt x="1240" y="3099"/>
                    <a:pt x="1265" y="2975"/>
                    <a:pt x="1265" y="2901"/>
                  </a:cubicBezTo>
                  <a:cubicBezTo>
                    <a:pt x="1290" y="2678"/>
                    <a:pt x="1290" y="2455"/>
                    <a:pt x="1290" y="2232"/>
                  </a:cubicBezTo>
                  <a:lnTo>
                    <a:pt x="1290" y="2132"/>
                  </a:lnTo>
                  <a:lnTo>
                    <a:pt x="1290" y="2058"/>
                  </a:lnTo>
                  <a:lnTo>
                    <a:pt x="1290" y="1884"/>
                  </a:lnTo>
                  <a:lnTo>
                    <a:pt x="1290" y="1562"/>
                  </a:lnTo>
                  <a:cubicBezTo>
                    <a:pt x="1265" y="1488"/>
                    <a:pt x="1265" y="1413"/>
                    <a:pt x="1265" y="1290"/>
                  </a:cubicBezTo>
                  <a:lnTo>
                    <a:pt x="1265" y="1190"/>
                  </a:lnTo>
                  <a:lnTo>
                    <a:pt x="1265" y="1091"/>
                  </a:lnTo>
                  <a:lnTo>
                    <a:pt x="1265" y="942"/>
                  </a:lnTo>
                  <a:lnTo>
                    <a:pt x="1265" y="769"/>
                  </a:lnTo>
                  <a:lnTo>
                    <a:pt x="1265" y="695"/>
                  </a:lnTo>
                  <a:lnTo>
                    <a:pt x="1265" y="595"/>
                  </a:lnTo>
                  <a:cubicBezTo>
                    <a:pt x="1265" y="471"/>
                    <a:pt x="1240" y="372"/>
                    <a:pt x="1240" y="248"/>
                  </a:cubicBezTo>
                  <a:cubicBezTo>
                    <a:pt x="1240" y="149"/>
                    <a:pt x="1215" y="100"/>
                    <a:pt x="1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47" name="Google Shape;12547;p40"/>
          <p:cNvSpPr txBox="1">
            <a:spLocks noGrp="1"/>
          </p:cNvSpPr>
          <p:nvPr>
            <p:ph type="title"/>
          </p:nvPr>
        </p:nvSpPr>
        <p:spPr>
          <a:xfrm>
            <a:off x="2509456" y="1660796"/>
            <a:ext cx="40587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1"/>
                </a:solidFill>
              </a:rPr>
              <a:t>KHÁM PHÁ</a:t>
            </a:r>
            <a:endParaRPr dirty="0">
              <a:solidFill>
                <a:schemeClr val="dk1"/>
              </a:solidFill>
            </a:endParaRPr>
          </a:p>
        </p:txBody>
      </p:sp>
      <p:sp>
        <p:nvSpPr>
          <p:cNvPr id="12549" name="Google Shape;12549;p40"/>
          <p:cNvSpPr txBox="1">
            <a:spLocks noGrp="1"/>
          </p:cNvSpPr>
          <p:nvPr>
            <p:ph type="title" idx="2"/>
          </p:nvPr>
        </p:nvSpPr>
        <p:spPr>
          <a:xfrm>
            <a:off x="2184306" y="744151"/>
            <a:ext cx="4722108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dirty="0"/>
              <a:t>Hoạt động 1:</a:t>
            </a:r>
            <a:endParaRPr sz="5400" dirty="0"/>
          </a:p>
        </p:txBody>
      </p:sp>
      <p:grpSp>
        <p:nvGrpSpPr>
          <p:cNvPr id="12550" name="Google Shape;12550;p40"/>
          <p:cNvGrpSpPr/>
          <p:nvPr/>
        </p:nvGrpSpPr>
        <p:grpSpPr>
          <a:xfrm>
            <a:off x="8087441" y="497165"/>
            <a:ext cx="261975" cy="275936"/>
            <a:chOff x="9310391" y="2486565"/>
            <a:chExt cx="261975" cy="275936"/>
          </a:xfrm>
        </p:grpSpPr>
        <p:sp>
          <p:nvSpPr>
            <p:cNvPr id="12551" name="Google Shape;12551;p4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4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4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4" name="Google Shape;12554;p40"/>
          <p:cNvGrpSpPr/>
          <p:nvPr/>
        </p:nvGrpSpPr>
        <p:grpSpPr>
          <a:xfrm rot="175696">
            <a:off x="1567209" y="290842"/>
            <a:ext cx="389226" cy="409996"/>
            <a:chOff x="9310391" y="2486565"/>
            <a:chExt cx="261975" cy="275936"/>
          </a:xfrm>
        </p:grpSpPr>
        <p:sp>
          <p:nvSpPr>
            <p:cNvPr id="12555" name="Google Shape;12555;p4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4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4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8" name="Google Shape;12558;p40"/>
          <p:cNvGrpSpPr/>
          <p:nvPr/>
        </p:nvGrpSpPr>
        <p:grpSpPr>
          <a:xfrm rot="5400000">
            <a:off x="6689571" y="1267358"/>
            <a:ext cx="388902" cy="409654"/>
            <a:chOff x="9310391" y="2486565"/>
            <a:chExt cx="261975" cy="275936"/>
          </a:xfrm>
        </p:grpSpPr>
        <p:sp>
          <p:nvSpPr>
            <p:cNvPr id="12559" name="Google Shape;12559;p4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4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4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2" name="Google Shape;12562;p40"/>
          <p:cNvGrpSpPr/>
          <p:nvPr/>
        </p:nvGrpSpPr>
        <p:grpSpPr>
          <a:xfrm rot="-919629">
            <a:off x="7616291" y="4407234"/>
            <a:ext cx="312490" cy="329170"/>
            <a:chOff x="9310391" y="2486565"/>
            <a:chExt cx="261975" cy="275936"/>
          </a:xfrm>
        </p:grpSpPr>
        <p:sp>
          <p:nvSpPr>
            <p:cNvPr id="12563" name="Google Shape;12563;p4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4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4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6" name="Google Shape;12566;p40"/>
          <p:cNvGrpSpPr/>
          <p:nvPr/>
        </p:nvGrpSpPr>
        <p:grpSpPr>
          <a:xfrm>
            <a:off x="7291749" y="3548449"/>
            <a:ext cx="1652153" cy="1278900"/>
            <a:chOff x="1496823" y="3072164"/>
            <a:chExt cx="1284822" cy="994556"/>
          </a:xfrm>
        </p:grpSpPr>
        <p:sp>
          <p:nvSpPr>
            <p:cNvPr id="12567" name="Google Shape;12567;p40"/>
            <p:cNvSpPr/>
            <p:nvPr/>
          </p:nvSpPr>
          <p:spPr>
            <a:xfrm>
              <a:off x="1716908" y="4005855"/>
              <a:ext cx="840804" cy="60865"/>
            </a:xfrm>
            <a:custGeom>
              <a:avLst/>
              <a:gdLst/>
              <a:ahLst/>
              <a:cxnLst/>
              <a:rect l="l" t="t" r="r" b="b"/>
              <a:pathLst>
                <a:path w="10983" h="795" extrusionOk="0">
                  <a:moveTo>
                    <a:pt x="5504" y="1"/>
                  </a:moveTo>
                  <a:cubicBezTo>
                    <a:pt x="2480" y="1"/>
                    <a:pt x="1" y="174"/>
                    <a:pt x="1" y="398"/>
                  </a:cubicBezTo>
                  <a:cubicBezTo>
                    <a:pt x="1" y="621"/>
                    <a:pt x="2480" y="794"/>
                    <a:pt x="5504" y="794"/>
                  </a:cubicBezTo>
                  <a:cubicBezTo>
                    <a:pt x="8529" y="794"/>
                    <a:pt x="10983" y="621"/>
                    <a:pt x="10983" y="398"/>
                  </a:cubicBezTo>
                  <a:cubicBezTo>
                    <a:pt x="10983" y="174"/>
                    <a:pt x="8529" y="1"/>
                    <a:pt x="550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40"/>
            <p:cNvSpPr/>
            <p:nvPr/>
          </p:nvSpPr>
          <p:spPr>
            <a:xfrm>
              <a:off x="1532878" y="3119629"/>
              <a:ext cx="1208957" cy="189869"/>
            </a:xfrm>
            <a:custGeom>
              <a:avLst/>
              <a:gdLst/>
              <a:ahLst/>
              <a:cxnLst/>
              <a:rect l="l" t="t" r="r" b="b"/>
              <a:pathLst>
                <a:path w="15792" h="2480" extrusionOk="0">
                  <a:moveTo>
                    <a:pt x="7908" y="0"/>
                  </a:moveTo>
                  <a:cubicBezTo>
                    <a:pt x="3545" y="0"/>
                    <a:pt x="0" y="570"/>
                    <a:pt x="0" y="1240"/>
                  </a:cubicBezTo>
                  <a:cubicBezTo>
                    <a:pt x="0" y="1934"/>
                    <a:pt x="3545" y="2479"/>
                    <a:pt x="7908" y="2479"/>
                  </a:cubicBezTo>
                  <a:cubicBezTo>
                    <a:pt x="12271" y="2479"/>
                    <a:pt x="15791" y="1934"/>
                    <a:pt x="15791" y="1240"/>
                  </a:cubicBezTo>
                  <a:cubicBezTo>
                    <a:pt x="15791" y="570"/>
                    <a:pt x="12271" y="0"/>
                    <a:pt x="79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40"/>
            <p:cNvSpPr/>
            <p:nvPr/>
          </p:nvSpPr>
          <p:spPr>
            <a:xfrm>
              <a:off x="1496823" y="3208818"/>
              <a:ext cx="1281071" cy="838944"/>
            </a:xfrm>
            <a:custGeom>
              <a:avLst/>
              <a:gdLst/>
              <a:ahLst/>
              <a:cxnLst/>
              <a:rect l="l" t="t" r="r" b="b"/>
              <a:pathLst>
                <a:path w="16734" h="10958" extrusionOk="0">
                  <a:moveTo>
                    <a:pt x="496" y="0"/>
                  </a:moveTo>
                  <a:cubicBezTo>
                    <a:pt x="223" y="0"/>
                    <a:pt x="0" y="273"/>
                    <a:pt x="0" y="570"/>
                  </a:cubicBezTo>
                  <a:cubicBezTo>
                    <a:pt x="0" y="3173"/>
                    <a:pt x="0" y="5851"/>
                    <a:pt x="1116" y="7834"/>
                  </a:cubicBezTo>
                  <a:cubicBezTo>
                    <a:pt x="2331" y="9966"/>
                    <a:pt x="4636" y="10957"/>
                    <a:pt x="8379" y="10957"/>
                  </a:cubicBezTo>
                  <a:cubicBezTo>
                    <a:pt x="12122" y="10957"/>
                    <a:pt x="14453" y="9966"/>
                    <a:pt x="15618" y="7834"/>
                  </a:cubicBezTo>
                  <a:cubicBezTo>
                    <a:pt x="16733" y="5851"/>
                    <a:pt x="16733" y="3173"/>
                    <a:pt x="16733" y="570"/>
                  </a:cubicBezTo>
                  <a:cubicBezTo>
                    <a:pt x="16733" y="273"/>
                    <a:pt x="16535" y="0"/>
                    <a:pt x="16238" y="0"/>
                  </a:cubicBezTo>
                  <a:cubicBezTo>
                    <a:pt x="15965" y="0"/>
                    <a:pt x="15742" y="273"/>
                    <a:pt x="15742" y="570"/>
                  </a:cubicBezTo>
                  <a:cubicBezTo>
                    <a:pt x="15742" y="570"/>
                    <a:pt x="11751" y="1314"/>
                    <a:pt x="8379" y="1314"/>
                  </a:cubicBezTo>
                  <a:cubicBezTo>
                    <a:pt x="5008" y="1314"/>
                    <a:pt x="992" y="570"/>
                    <a:pt x="992" y="570"/>
                  </a:cubicBezTo>
                  <a:cubicBezTo>
                    <a:pt x="992" y="273"/>
                    <a:pt x="794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40"/>
            <p:cNvSpPr/>
            <p:nvPr/>
          </p:nvSpPr>
          <p:spPr>
            <a:xfrm>
              <a:off x="1500574" y="3212570"/>
              <a:ext cx="1281071" cy="199362"/>
            </a:xfrm>
            <a:custGeom>
              <a:avLst/>
              <a:gdLst/>
              <a:ahLst/>
              <a:cxnLst/>
              <a:rect l="l" t="t" r="r" b="b"/>
              <a:pathLst>
                <a:path w="16734" h="2604" extrusionOk="0">
                  <a:moveTo>
                    <a:pt x="497" y="1"/>
                  </a:moveTo>
                  <a:cubicBezTo>
                    <a:pt x="199" y="1"/>
                    <a:pt x="1" y="274"/>
                    <a:pt x="1" y="596"/>
                  </a:cubicBezTo>
                  <a:lnTo>
                    <a:pt x="1" y="1216"/>
                  </a:lnTo>
                  <a:cubicBezTo>
                    <a:pt x="125" y="1216"/>
                    <a:pt x="348" y="2604"/>
                    <a:pt x="8330" y="2604"/>
                  </a:cubicBezTo>
                  <a:cubicBezTo>
                    <a:pt x="16288" y="2604"/>
                    <a:pt x="16635" y="1339"/>
                    <a:pt x="16734" y="1315"/>
                  </a:cubicBezTo>
                  <a:lnTo>
                    <a:pt x="16734" y="596"/>
                  </a:lnTo>
                  <a:cubicBezTo>
                    <a:pt x="16734" y="274"/>
                    <a:pt x="16511" y="1"/>
                    <a:pt x="16238" y="1"/>
                  </a:cubicBezTo>
                  <a:cubicBezTo>
                    <a:pt x="15941" y="1"/>
                    <a:pt x="15742" y="274"/>
                    <a:pt x="15742" y="596"/>
                  </a:cubicBezTo>
                  <a:cubicBezTo>
                    <a:pt x="15742" y="596"/>
                    <a:pt x="11726" y="1339"/>
                    <a:pt x="8355" y="1339"/>
                  </a:cubicBezTo>
                  <a:cubicBezTo>
                    <a:pt x="4984" y="1339"/>
                    <a:pt x="968" y="596"/>
                    <a:pt x="968" y="596"/>
                  </a:cubicBezTo>
                  <a:cubicBezTo>
                    <a:pt x="968" y="274"/>
                    <a:pt x="769" y="1"/>
                    <a:pt x="497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40"/>
            <p:cNvSpPr/>
            <p:nvPr/>
          </p:nvSpPr>
          <p:spPr>
            <a:xfrm>
              <a:off x="1496823" y="3072164"/>
              <a:ext cx="1281071" cy="284727"/>
            </a:xfrm>
            <a:custGeom>
              <a:avLst/>
              <a:gdLst/>
              <a:ahLst/>
              <a:cxnLst/>
              <a:rect l="l" t="t" r="r" b="b"/>
              <a:pathLst>
                <a:path w="16734" h="3719" extrusionOk="0">
                  <a:moveTo>
                    <a:pt x="8404" y="1116"/>
                  </a:moveTo>
                  <a:cubicBezTo>
                    <a:pt x="12073" y="1116"/>
                    <a:pt x="14378" y="1537"/>
                    <a:pt x="15370" y="1835"/>
                  </a:cubicBezTo>
                  <a:cubicBezTo>
                    <a:pt x="14378" y="2182"/>
                    <a:pt x="12073" y="2554"/>
                    <a:pt x="8404" y="2554"/>
                  </a:cubicBezTo>
                  <a:cubicBezTo>
                    <a:pt x="4735" y="2554"/>
                    <a:pt x="2430" y="2157"/>
                    <a:pt x="1438" y="1835"/>
                  </a:cubicBezTo>
                  <a:cubicBezTo>
                    <a:pt x="2405" y="1537"/>
                    <a:pt x="4735" y="1116"/>
                    <a:pt x="8404" y="1116"/>
                  </a:cubicBezTo>
                  <a:close/>
                  <a:moveTo>
                    <a:pt x="8379" y="0"/>
                  </a:moveTo>
                  <a:cubicBezTo>
                    <a:pt x="6247" y="0"/>
                    <a:pt x="4264" y="124"/>
                    <a:pt x="2727" y="372"/>
                  </a:cubicBezTo>
                  <a:cubicBezTo>
                    <a:pt x="794" y="695"/>
                    <a:pt x="0" y="1116"/>
                    <a:pt x="0" y="1860"/>
                  </a:cubicBezTo>
                  <a:cubicBezTo>
                    <a:pt x="0" y="2603"/>
                    <a:pt x="744" y="3050"/>
                    <a:pt x="2727" y="3347"/>
                  </a:cubicBezTo>
                  <a:cubicBezTo>
                    <a:pt x="4264" y="3595"/>
                    <a:pt x="6247" y="3719"/>
                    <a:pt x="8379" y="3719"/>
                  </a:cubicBezTo>
                  <a:cubicBezTo>
                    <a:pt x="10511" y="3719"/>
                    <a:pt x="12519" y="3570"/>
                    <a:pt x="14006" y="3347"/>
                  </a:cubicBezTo>
                  <a:cubicBezTo>
                    <a:pt x="15965" y="3050"/>
                    <a:pt x="16733" y="2603"/>
                    <a:pt x="16733" y="1860"/>
                  </a:cubicBezTo>
                  <a:cubicBezTo>
                    <a:pt x="16733" y="1116"/>
                    <a:pt x="15990" y="695"/>
                    <a:pt x="14006" y="372"/>
                  </a:cubicBezTo>
                  <a:cubicBezTo>
                    <a:pt x="12494" y="124"/>
                    <a:pt x="10511" y="0"/>
                    <a:pt x="8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40"/>
            <p:cNvSpPr/>
            <p:nvPr/>
          </p:nvSpPr>
          <p:spPr>
            <a:xfrm>
              <a:off x="1500574" y="3195497"/>
              <a:ext cx="1281071" cy="159551"/>
            </a:xfrm>
            <a:custGeom>
              <a:avLst/>
              <a:gdLst/>
              <a:ahLst/>
              <a:cxnLst/>
              <a:rect l="l" t="t" r="r" b="b"/>
              <a:pathLst>
                <a:path w="16734" h="2084" extrusionOk="0">
                  <a:moveTo>
                    <a:pt x="16684" y="1"/>
                  </a:moveTo>
                  <a:cubicBezTo>
                    <a:pt x="16536" y="224"/>
                    <a:pt x="16362" y="422"/>
                    <a:pt x="16164" y="596"/>
                  </a:cubicBezTo>
                  <a:cubicBezTo>
                    <a:pt x="15594" y="1091"/>
                    <a:pt x="13957" y="1439"/>
                    <a:pt x="12916" y="1488"/>
                  </a:cubicBezTo>
                  <a:cubicBezTo>
                    <a:pt x="11850" y="1562"/>
                    <a:pt x="10090" y="1686"/>
                    <a:pt x="8702" y="1686"/>
                  </a:cubicBezTo>
                  <a:cubicBezTo>
                    <a:pt x="6025" y="1686"/>
                    <a:pt x="3298" y="1562"/>
                    <a:pt x="745" y="720"/>
                  </a:cubicBezTo>
                  <a:cubicBezTo>
                    <a:pt x="447" y="620"/>
                    <a:pt x="199" y="472"/>
                    <a:pt x="1" y="224"/>
                  </a:cubicBezTo>
                  <a:lnTo>
                    <a:pt x="1" y="224"/>
                  </a:lnTo>
                  <a:cubicBezTo>
                    <a:pt x="1" y="968"/>
                    <a:pt x="769" y="1389"/>
                    <a:pt x="2728" y="1711"/>
                  </a:cubicBezTo>
                  <a:cubicBezTo>
                    <a:pt x="4240" y="1959"/>
                    <a:pt x="6223" y="2083"/>
                    <a:pt x="8355" y="2083"/>
                  </a:cubicBezTo>
                  <a:cubicBezTo>
                    <a:pt x="10487" y="2083"/>
                    <a:pt x="12470" y="1959"/>
                    <a:pt x="14007" y="1711"/>
                  </a:cubicBezTo>
                  <a:cubicBezTo>
                    <a:pt x="15990" y="1389"/>
                    <a:pt x="16734" y="968"/>
                    <a:pt x="16734" y="224"/>
                  </a:cubicBezTo>
                  <a:cubicBezTo>
                    <a:pt x="16734" y="125"/>
                    <a:pt x="16734" y="75"/>
                    <a:pt x="1668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3" name="Google Shape;12573;p40"/>
          <p:cNvGrpSpPr/>
          <p:nvPr/>
        </p:nvGrpSpPr>
        <p:grpSpPr>
          <a:xfrm>
            <a:off x="6778125" y="1813350"/>
            <a:ext cx="2365870" cy="1986648"/>
            <a:chOff x="98925" y="1114975"/>
            <a:chExt cx="2365870" cy="1986648"/>
          </a:xfrm>
        </p:grpSpPr>
        <p:sp>
          <p:nvSpPr>
            <p:cNvPr id="12574" name="Google Shape;12574;p40"/>
            <p:cNvSpPr/>
            <p:nvPr/>
          </p:nvSpPr>
          <p:spPr>
            <a:xfrm>
              <a:off x="1272291" y="1114975"/>
              <a:ext cx="608453" cy="662658"/>
            </a:xfrm>
            <a:custGeom>
              <a:avLst/>
              <a:gdLst/>
              <a:ahLst/>
              <a:cxnLst/>
              <a:rect l="l" t="t" r="r" b="b"/>
              <a:pathLst>
                <a:path w="8677" h="9450" extrusionOk="0">
                  <a:moveTo>
                    <a:pt x="8510" y="0"/>
                  </a:moveTo>
                  <a:cubicBezTo>
                    <a:pt x="8497" y="0"/>
                    <a:pt x="8485" y="6"/>
                    <a:pt x="8478" y="21"/>
                  </a:cubicBezTo>
                  <a:lnTo>
                    <a:pt x="8429" y="21"/>
                  </a:lnTo>
                  <a:cubicBezTo>
                    <a:pt x="8106" y="170"/>
                    <a:pt x="7858" y="418"/>
                    <a:pt x="7611" y="641"/>
                  </a:cubicBezTo>
                  <a:cubicBezTo>
                    <a:pt x="7313" y="889"/>
                    <a:pt x="6966" y="1062"/>
                    <a:pt x="6594" y="1186"/>
                  </a:cubicBezTo>
                  <a:cubicBezTo>
                    <a:pt x="6247" y="1310"/>
                    <a:pt x="5875" y="1434"/>
                    <a:pt x="5528" y="1533"/>
                  </a:cubicBezTo>
                  <a:lnTo>
                    <a:pt x="4512" y="1905"/>
                  </a:lnTo>
                  <a:cubicBezTo>
                    <a:pt x="3867" y="2153"/>
                    <a:pt x="3223" y="2426"/>
                    <a:pt x="2603" y="2773"/>
                  </a:cubicBezTo>
                  <a:cubicBezTo>
                    <a:pt x="2008" y="3144"/>
                    <a:pt x="1512" y="3615"/>
                    <a:pt x="1066" y="4161"/>
                  </a:cubicBezTo>
                  <a:cubicBezTo>
                    <a:pt x="645" y="4706"/>
                    <a:pt x="298" y="5326"/>
                    <a:pt x="149" y="6020"/>
                  </a:cubicBezTo>
                  <a:cubicBezTo>
                    <a:pt x="0" y="6640"/>
                    <a:pt x="0" y="7284"/>
                    <a:pt x="50" y="7904"/>
                  </a:cubicBezTo>
                  <a:cubicBezTo>
                    <a:pt x="124" y="8474"/>
                    <a:pt x="322" y="8970"/>
                    <a:pt x="868" y="9267"/>
                  </a:cubicBezTo>
                  <a:cubicBezTo>
                    <a:pt x="1084" y="9405"/>
                    <a:pt x="1347" y="9449"/>
                    <a:pt x="1607" y="9449"/>
                  </a:cubicBezTo>
                  <a:cubicBezTo>
                    <a:pt x="1675" y="9449"/>
                    <a:pt x="1743" y="9446"/>
                    <a:pt x="1810" y="9441"/>
                  </a:cubicBezTo>
                  <a:cubicBezTo>
                    <a:pt x="2157" y="9391"/>
                    <a:pt x="2529" y="9342"/>
                    <a:pt x="2876" y="9218"/>
                  </a:cubicBezTo>
                  <a:cubicBezTo>
                    <a:pt x="3248" y="9094"/>
                    <a:pt x="3595" y="8896"/>
                    <a:pt x="3917" y="8747"/>
                  </a:cubicBezTo>
                  <a:cubicBezTo>
                    <a:pt x="4264" y="8598"/>
                    <a:pt x="4586" y="8400"/>
                    <a:pt x="4859" y="8201"/>
                  </a:cubicBezTo>
                  <a:cubicBezTo>
                    <a:pt x="5454" y="7730"/>
                    <a:pt x="5826" y="7012"/>
                    <a:pt x="6272" y="6417"/>
                  </a:cubicBezTo>
                  <a:cubicBezTo>
                    <a:pt x="6768" y="5772"/>
                    <a:pt x="7214" y="5053"/>
                    <a:pt x="7611" y="4310"/>
                  </a:cubicBezTo>
                  <a:cubicBezTo>
                    <a:pt x="7982" y="3615"/>
                    <a:pt x="8205" y="2847"/>
                    <a:pt x="8453" y="2078"/>
                  </a:cubicBezTo>
                  <a:cubicBezTo>
                    <a:pt x="8553" y="1781"/>
                    <a:pt x="8627" y="1434"/>
                    <a:pt x="8676" y="1136"/>
                  </a:cubicBezTo>
                  <a:cubicBezTo>
                    <a:pt x="8627" y="814"/>
                    <a:pt x="8577" y="442"/>
                    <a:pt x="8577" y="71"/>
                  </a:cubicBezTo>
                  <a:cubicBezTo>
                    <a:pt x="8577" y="35"/>
                    <a:pt x="8540" y="0"/>
                    <a:pt x="85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40"/>
            <p:cNvSpPr/>
            <p:nvPr/>
          </p:nvSpPr>
          <p:spPr>
            <a:xfrm>
              <a:off x="1270538" y="1432772"/>
              <a:ext cx="458952" cy="346616"/>
            </a:xfrm>
            <a:custGeom>
              <a:avLst/>
              <a:gdLst/>
              <a:ahLst/>
              <a:cxnLst/>
              <a:rect l="l" t="t" r="r" b="b"/>
              <a:pathLst>
                <a:path w="6545" h="4943" extrusionOk="0">
                  <a:moveTo>
                    <a:pt x="843" y="1"/>
                  </a:moveTo>
                  <a:cubicBezTo>
                    <a:pt x="546" y="472"/>
                    <a:pt x="298" y="967"/>
                    <a:pt x="174" y="1513"/>
                  </a:cubicBezTo>
                  <a:cubicBezTo>
                    <a:pt x="0" y="2133"/>
                    <a:pt x="0" y="2802"/>
                    <a:pt x="75" y="3422"/>
                  </a:cubicBezTo>
                  <a:cubicBezTo>
                    <a:pt x="124" y="3967"/>
                    <a:pt x="347" y="4463"/>
                    <a:pt x="868" y="4785"/>
                  </a:cubicBezTo>
                  <a:cubicBezTo>
                    <a:pt x="1101" y="4902"/>
                    <a:pt x="1350" y="4942"/>
                    <a:pt x="1614" y="4942"/>
                  </a:cubicBezTo>
                  <a:cubicBezTo>
                    <a:pt x="1686" y="4942"/>
                    <a:pt x="1760" y="4939"/>
                    <a:pt x="1835" y="4934"/>
                  </a:cubicBezTo>
                  <a:cubicBezTo>
                    <a:pt x="2182" y="4909"/>
                    <a:pt x="2554" y="4835"/>
                    <a:pt x="2901" y="4711"/>
                  </a:cubicBezTo>
                  <a:cubicBezTo>
                    <a:pt x="3273" y="4587"/>
                    <a:pt x="3595" y="4413"/>
                    <a:pt x="3942" y="4240"/>
                  </a:cubicBezTo>
                  <a:cubicBezTo>
                    <a:pt x="4289" y="4091"/>
                    <a:pt x="4586" y="3917"/>
                    <a:pt x="4884" y="3694"/>
                  </a:cubicBezTo>
                  <a:cubicBezTo>
                    <a:pt x="5454" y="3223"/>
                    <a:pt x="5826" y="2504"/>
                    <a:pt x="6297" y="1934"/>
                  </a:cubicBezTo>
                  <a:cubicBezTo>
                    <a:pt x="6396" y="1810"/>
                    <a:pt x="6495" y="1686"/>
                    <a:pt x="6545" y="1587"/>
                  </a:cubicBezTo>
                  <a:lnTo>
                    <a:pt x="6545" y="1587"/>
                  </a:lnTo>
                  <a:cubicBezTo>
                    <a:pt x="6421" y="1686"/>
                    <a:pt x="6346" y="1761"/>
                    <a:pt x="6222" y="1860"/>
                  </a:cubicBezTo>
                  <a:cubicBezTo>
                    <a:pt x="5776" y="2232"/>
                    <a:pt x="5305" y="2604"/>
                    <a:pt x="4809" y="2876"/>
                  </a:cubicBezTo>
                  <a:cubicBezTo>
                    <a:pt x="4435" y="3101"/>
                    <a:pt x="3961" y="3326"/>
                    <a:pt x="3495" y="3326"/>
                  </a:cubicBezTo>
                  <a:cubicBezTo>
                    <a:pt x="3344" y="3326"/>
                    <a:pt x="3195" y="3303"/>
                    <a:pt x="3049" y="3248"/>
                  </a:cubicBezTo>
                  <a:cubicBezTo>
                    <a:pt x="2752" y="3174"/>
                    <a:pt x="2529" y="2876"/>
                    <a:pt x="2529" y="2554"/>
                  </a:cubicBezTo>
                  <a:cubicBezTo>
                    <a:pt x="2529" y="2108"/>
                    <a:pt x="3595" y="1215"/>
                    <a:pt x="3768" y="819"/>
                  </a:cubicBezTo>
                  <a:lnTo>
                    <a:pt x="3768" y="819"/>
                  </a:lnTo>
                  <a:cubicBezTo>
                    <a:pt x="3486" y="842"/>
                    <a:pt x="2330" y="1269"/>
                    <a:pt x="1982" y="1269"/>
                  </a:cubicBezTo>
                  <a:cubicBezTo>
                    <a:pt x="1964" y="1269"/>
                    <a:pt x="1948" y="1267"/>
                    <a:pt x="1934" y="1265"/>
                  </a:cubicBezTo>
                  <a:cubicBezTo>
                    <a:pt x="1587" y="1215"/>
                    <a:pt x="1314" y="1017"/>
                    <a:pt x="1091" y="744"/>
                  </a:cubicBezTo>
                  <a:cubicBezTo>
                    <a:pt x="942" y="521"/>
                    <a:pt x="868" y="273"/>
                    <a:pt x="843" y="1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40"/>
            <p:cNvSpPr/>
            <p:nvPr/>
          </p:nvSpPr>
          <p:spPr>
            <a:xfrm>
              <a:off x="1048038" y="1180680"/>
              <a:ext cx="302508" cy="569465"/>
            </a:xfrm>
            <a:custGeom>
              <a:avLst/>
              <a:gdLst/>
              <a:ahLst/>
              <a:cxnLst/>
              <a:rect l="l" t="t" r="r" b="b"/>
              <a:pathLst>
                <a:path w="4314" h="8121" extrusionOk="0">
                  <a:moveTo>
                    <a:pt x="547" y="0"/>
                  </a:moveTo>
                  <a:cubicBezTo>
                    <a:pt x="546" y="0"/>
                    <a:pt x="546" y="0"/>
                    <a:pt x="546" y="1"/>
                  </a:cubicBezTo>
                  <a:cubicBezTo>
                    <a:pt x="521" y="100"/>
                    <a:pt x="471" y="150"/>
                    <a:pt x="422" y="249"/>
                  </a:cubicBezTo>
                  <a:cubicBezTo>
                    <a:pt x="347" y="373"/>
                    <a:pt x="298" y="522"/>
                    <a:pt x="248" y="695"/>
                  </a:cubicBezTo>
                  <a:cubicBezTo>
                    <a:pt x="124" y="1067"/>
                    <a:pt x="124" y="1464"/>
                    <a:pt x="99" y="1860"/>
                  </a:cubicBezTo>
                  <a:cubicBezTo>
                    <a:pt x="25" y="2728"/>
                    <a:pt x="0" y="3596"/>
                    <a:pt x="99" y="4438"/>
                  </a:cubicBezTo>
                  <a:cubicBezTo>
                    <a:pt x="124" y="4835"/>
                    <a:pt x="174" y="5207"/>
                    <a:pt x="298" y="5579"/>
                  </a:cubicBezTo>
                  <a:cubicBezTo>
                    <a:pt x="397" y="5926"/>
                    <a:pt x="595" y="6273"/>
                    <a:pt x="744" y="6570"/>
                  </a:cubicBezTo>
                  <a:cubicBezTo>
                    <a:pt x="893" y="6893"/>
                    <a:pt x="1091" y="7165"/>
                    <a:pt x="1364" y="7388"/>
                  </a:cubicBezTo>
                  <a:cubicBezTo>
                    <a:pt x="1612" y="7587"/>
                    <a:pt x="1909" y="7785"/>
                    <a:pt x="2207" y="7909"/>
                  </a:cubicBezTo>
                  <a:cubicBezTo>
                    <a:pt x="2463" y="8025"/>
                    <a:pt x="2760" y="8120"/>
                    <a:pt x="3037" y="8120"/>
                  </a:cubicBezTo>
                  <a:cubicBezTo>
                    <a:pt x="3296" y="8120"/>
                    <a:pt x="3539" y="8037"/>
                    <a:pt x="3719" y="7810"/>
                  </a:cubicBezTo>
                  <a:cubicBezTo>
                    <a:pt x="4016" y="7438"/>
                    <a:pt x="4115" y="6917"/>
                    <a:pt x="4190" y="6471"/>
                  </a:cubicBezTo>
                  <a:cubicBezTo>
                    <a:pt x="4314" y="5802"/>
                    <a:pt x="4239" y="5058"/>
                    <a:pt x="4016" y="4339"/>
                  </a:cubicBezTo>
                  <a:cubicBezTo>
                    <a:pt x="3892" y="3992"/>
                    <a:pt x="3719" y="3670"/>
                    <a:pt x="3570" y="3348"/>
                  </a:cubicBezTo>
                  <a:lnTo>
                    <a:pt x="3000" y="2431"/>
                  </a:lnTo>
                  <a:cubicBezTo>
                    <a:pt x="2653" y="1935"/>
                    <a:pt x="2256" y="1464"/>
                    <a:pt x="1835" y="1018"/>
                  </a:cubicBezTo>
                  <a:cubicBezTo>
                    <a:pt x="1612" y="844"/>
                    <a:pt x="1388" y="646"/>
                    <a:pt x="1165" y="497"/>
                  </a:cubicBezTo>
                  <a:cubicBezTo>
                    <a:pt x="997" y="377"/>
                    <a:pt x="572" y="0"/>
                    <a:pt x="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40"/>
            <p:cNvSpPr/>
            <p:nvPr/>
          </p:nvSpPr>
          <p:spPr>
            <a:xfrm>
              <a:off x="1098456" y="1429336"/>
              <a:ext cx="252090" cy="324527"/>
            </a:xfrm>
            <a:custGeom>
              <a:avLst/>
              <a:gdLst/>
              <a:ahLst/>
              <a:cxnLst/>
              <a:rect l="l" t="t" r="r" b="b"/>
              <a:pathLst>
                <a:path w="3595" h="4628" extrusionOk="0">
                  <a:moveTo>
                    <a:pt x="2925" y="0"/>
                  </a:moveTo>
                  <a:lnTo>
                    <a:pt x="2925" y="0"/>
                  </a:lnTo>
                  <a:cubicBezTo>
                    <a:pt x="3024" y="248"/>
                    <a:pt x="3099" y="496"/>
                    <a:pt x="3148" y="769"/>
                  </a:cubicBezTo>
                  <a:cubicBezTo>
                    <a:pt x="3297" y="1363"/>
                    <a:pt x="3471" y="2132"/>
                    <a:pt x="3124" y="2727"/>
                  </a:cubicBezTo>
                  <a:cubicBezTo>
                    <a:pt x="3006" y="2922"/>
                    <a:pt x="2750" y="3087"/>
                    <a:pt x="2489" y="3087"/>
                  </a:cubicBezTo>
                  <a:cubicBezTo>
                    <a:pt x="2419" y="3087"/>
                    <a:pt x="2349" y="3075"/>
                    <a:pt x="2281" y="3049"/>
                  </a:cubicBezTo>
                  <a:cubicBezTo>
                    <a:pt x="2132" y="3000"/>
                    <a:pt x="1661" y="2182"/>
                    <a:pt x="1537" y="2132"/>
                  </a:cubicBezTo>
                  <a:lnTo>
                    <a:pt x="1537" y="2132"/>
                  </a:lnTo>
                  <a:cubicBezTo>
                    <a:pt x="1537" y="2157"/>
                    <a:pt x="1711" y="2653"/>
                    <a:pt x="1711" y="2925"/>
                  </a:cubicBezTo>
                  <a:cubicBezTo>
                    <a:pt x="1711" y="3223"/>
                    <a:pt x="1562" y="3371"/>
                    <a:pt x="1314" y="3471"/>
                  </a:cubicBezTo>
                  <a:cubicBezTo>
                    <a:pt x="1251" y="3492"/>
                    <a:pt x="1188" y="3499"/>
                    <a:pt x="1125" y="3499"/>
                  </a:cubicBezTo>
                  <a:cubicBezTo>
                    <a:pt x="1040" y="3499"/>
                    <a:pt x="954" y="3485"/>
                    <a:pt x="868" y="3471"/>
                  </a:cubicBezTo>
                  <a:cubicBezTo>
                    <a:pt x="694" y="3421"/>
                    <a:pt x="521" y="3371"/>
                    <a:pt x="397" y="3272"/>
                  </a:cubicBezTo>
                  <a:cubicBezTo>
                    <a:pt x="273" y="3223"/>
                    <a:pt x="99" y="3148"/>
                    <a:pt x="0" y="3049"/>
                  </a:cubicBezTo>
                  <a:lnTo>
                    <a:pt x="0" y="3049"/>
                  </a:lnTo>
                  <a:cubicBezTo>
                    <a:pt x="149" y="3371"/>
                    <a:pt x="322" y="3644"/>
                    <a:pt x="620" y="3892"/>
                  </a:cubicBezTo>
                  <a:cubicBezTo>
                    <a:pt x="868" y="4115"/>
                    <a:pt x="1165" y="4289"/>
                    <a:pt x="1438" y="4413"/>
                  </a:cubicBezTo>
                  <a:cubicBezTo>
                    <a:pt x="1699" y="4530"/>
                    <a:pt x="2009" y="4627"/>
                    <a:pt x="2298" y="4627"/>
                  </a:cubicBezTo>
                  <a:cubicBezTo>
                    <a:pt x="2557" y="4627"/>
                    <a:pt x="2799" y="4549"/>
                    <a:pt x="2975" y="4338"/>
                  </a:cubicBezTo>
                  <a:cubicBezTo>
                    <a:pt x="3272" y="3966"/>
                    <a:pt x="3372" y="3421"/>
                    <a:pt x="3421" y="3000"/>
                  </a:cubicBezTo>
                  <a:cubicBezTo>
                    <a:pt x="3595" y="2256"/>
                    <a:pt x="3520" y="1512"/>
                    <a:pt x="3297" y="793"/>
                  </a:cubicBezTo>
                  <a:cubicBezTo>
                    <a:pt x="3223" y="521"/>
                    <a:pt x="3049" y="248"/>
                    <a:pt x="2925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40"/>
            <p:cNvSpPr/>
            <p:nvPr/>
          </p:nvSpPr>
          <p:spPr>
            <a:xfrm>
              <a:off x="1451314" y="1929943"/>
              <a:ext cx="1013480" cy="540644"/>
            </a:xfrm>
            <a:custGeom>
              <a:avLst/>
              <a:gdLst/>
              <a:ahLst/>
              <a:cxnLst/>
              <a:rect l="l" t="t" r="r" b="b"/>
              <a:pathLst>
                <a:path w="14453" h="7710" extrusionOk="0">
                  <a:moveTo>
                    <a:pt x="5343" y="0"/>
                  </a:moveTo>
                  <a:cubicBezTo>
                    <a:pt x="4965" y="0"/>
                    <a:pt x="4587" y="25"/>
                    <a:pt x="4215" y="50"/>
                  </a:cubicBezTo>
                  <a:cubicBezTo>
                    <a:pt x="3471" y="75"/>
                    <a:pt x="2752" y="248"/>
                    <a:pt x="2108" y="620"/>
                  </a:cubicBezTo>
                  <a:cubicBezTo>
                    <a:pt x="1562" y="967"/>
                    <a:pt x="967" y="1413"/>
                    <a:pt x="595" y="1934"/>
                  </a:cubicBezTo>
                  <a:cubicBezTo>
                    <a:pt x="397" y="2207"/>
                    <a:pt x="273" y="2529"/>
                    <a:pt x="224" y="2851"/>
                  </a:cubicBezTo>
                  <a:lnTo>
                    <a:pt x="124" y="3421"/>
                  </a:lnTo>
                  <a:cubicBezTo>
                    <a:pt x="100" y="3570"/>
                    <a:pt x="25" y="3768"/>
                    <a:pt x="0" y="3917"/>
                  </a:cubicBezTo>
                  <a:lnTo>
                    <a:pt x="0" y="3942"/>
                  </a:lnTo>
                  <a:lnTo>
                    <a:pt x="0" y="3967"/>
                  </a:lnTo>
                  <a:cubicBezTo>
                    <a:pt x="90" y="4393"/>
                    <a:pt x="647" y="4413"/>
                    <a:pt x="1009" y="4413"/>
                  </a:cubicBezTo>
                  <a:cubicBezTo>
                    <a:pt x="1047" y="4413"/>
                    <a:pt x="1083" y="4413"/>
                    <a:pt x="1116" y="4413"/>
                  </a:cubicBezTo>
                  <a:cubicBezTo>
                    <a:pt x="1463" y="4413"/>
                    <a:pt x="1760" y="4339"/>
                    <a:pt x="2083" y="4289"/>
                  </a:cubicBezTo>
                  <a:cubicBezTo>
                    <a:pt x="2479" y="4190"/>
                    <a:pt x="2851" y="4066"/>
                    <a:pt x="3248" y="3992"/>
                  </a:cubicBezTo>
                  <a:cubicBezTo>
                    <a:pt x="3556" y="3955"/>
                    <a:pt x="3852" y="3932"/>
                    <a:pt x="4153" y="3932"/>
                  </a:cubicBezTo>
                  <a:cubicBezTo>
                    <a:pt x="4263" y="3932"/>
                    <a:pt x="4374" y="3935"/>
                    <a:pt x="4487" y="3942"/>
                  </a:cubicBezTo>
                  <a:cubicBezTo>
                    <a:pt x="4909" y="3967"/>
                    <a:pt x="5305" y="4091"/>
                    <a:pt x="5702" y="4190"/>
                  </a:cubicBezTo>
                  <a:cubicBezTo>
                    <a:pt x="6471" y="4413"/>
                    <a:pt x="7214" y="4710"/>
                    <a:pt x="7933" y="5132"/>
                  </a:cubicBezTo>
                  <a:cubicBezTo>
                    <a:pt x="9049" y="5752"/>
                    <a:pt x="10040" y="6619"/>
                    <a:pt x="11156" y="7189"/>
                  </a:cubicBezTo>
                  <a:cubicBezTo>
                    <a:pt x="11676" y="7487"/>
                    <a:pt x="12246" y="7710"/>
                    <a:pt x="12866" y="7710"/>
                  </a:cubicBezTo>
                  <a:lnTo>
                    <a:pt x="13709" y="7710"/>
                  </a:lnTo>
                  <a:cubicBezTo>
                    <a:pt x="13907" y="7710"/>
                    <a:pt x="14155" y="7710"/>
                    <a:pt x="14354" y="7636"/>
                  </a:cubicBezTo>
                  <a:cubicBezTo>
                    <a:pt x="14453" y="7561"/>
                    <a:pt x="14453" y="7512"/>
                    <a:pt x="14378" y="7512"/>
                  </a:cubicBezTo>
                  <a:cubicBezTo>
                    <a:pt x="14056" y="7388"/>
                    <a:pt x="13684" y="7313"/>
                    <a:pt x="13337" y="7189"/>
                  </a:cubicBezTo>
                  <a:cubicBezTo>
                    <a:pt x="12965" y="7065"/>
                    <a:pt x="12643" y="6867"/>
                    <a:pt x="12395" y="6570"/>
                  </a:cubicBezTo>
                  <a:cubicBezTo>
                    <a:pt x="11899" y="6049"/>
                    <a:pt x="11528" y="5405"/>
                    <a:pt x="11131" y="4810"/>
                  </a:cubicBezTo>
                  <a:cubicBezTo>
                    <a:pt x="10660" y="4140"/>
                    <a:pt x="10239" y="3421"/>
                    <a:pt x="9792" y="2703"/>
                  </a:cubicBezTo>
                  <a:cubicBezTo>
                    <a:pt x="9594" y="2355"/>
                    <a:pt x="9396" y="2058"/>
                    <a:pt x="9148" y="1736"/>
                  </a:cubicBezTo>
                  <a:cubicBezTo>
                    <a:pt x="8925" y="1488"/>
                    <a:pt x="8677" y="1290"/>
                    <a:pt x="8404" y="1066"/>
                  </a:cubicBezTo>
                  <a:cubicBezTo>
                    <a:pt x="8131" y="843"/>
                    <a:pt x="7809" y="695"/>
                    <a:pt x="7512" y="496"/>
                  </a:cubicBezTo>
                  <a:cubicBezTo>
                    <a:pt x="7165" y="323"/>
                    <a:pt x="6867" y="174"/>
                    <a:pt x="6471" y="100"/>
                  </a:cubicBezTo>
                  <a:cubicBezTo>
                    <a:pt x="6099" y="25"/>
                    <a:pt x="5721" y="0"/>
                    <a:pt x="5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40"/>
            <p:cNvSpPr/>
            <p:nvPr/>
          </p:nvSpPr>
          <p:spPr>
            <a:xfrm>
              <a:off x="1449561" y="2013389"/>
              <a:ext cx="1008291" cy="458952"/>
            </a:xfrm>
            <a:custGeom>
              <a:avLst/>
              <a:gdLst/>
              <a:ahLst/>
              <a:cxnLst/>
              <a:rect l="l" t="t" r="r" b="b"/>
              <a:pathLst>
                <a:path w="14379" h="6545" extrusionOk="0">
                  <a:moveTo>
                    <a:pt x="1290" y="0"/>
                  </a:moveTo>
                  <a:lnTo>
                    <a:pt x="1290" y="0"/>
                  </a:lnTo>
                  <a:cubicBezTo>
                    <a:pt x="1017" y="223"/>
                    <a:pt x="769" y="471"/>
                    <a:pt x="596" y="744"/>
                  </a:cubicBezTo>
                  <a:cubicBezTo>
                    <a:pt x="397" y="1017"/>
                    <a:pt x="273" y="1339"/>
                    <a:pt x="224" y="1661"/>
                  </a:cubicBezTo>
                  <a:lnTo>
                    <a:pt x="125" y="2231"/>
                  </a:lnTo>
                  <a:cubicBezTo>
                    <a:pt x="100" y="2380"/>
                    <a:pt x="25" y="2578"/>
                    <a:pt x="1" y="2727"/>
                  </a:cubicBezTo>
                  <a:lnTo>
                    <a:pt x="1" y="2752"/>
                  </a:lnTo>
                  <a:lnTo>
                    <a:pt x="1" y="2777"/>
                  </a:lnTo>
                  <a:cubicBezTo>
                    <a:pt x="90" y="3203"/>
                    <a:pt x="647" y="3223"/>
                    <a:pt x="1009" y="3223"/>
                  </a:cubicBezTo>
                  <a:cubicBezTo>
                    <a:pt x="1047" y="3223"/>
                    <a:pt x="1083" y="3223"/>
                    <a:pt x="1116" y="3223"/>
                  </a:cubicBezTo>
                  <a:cubicBezTo>
                    <a:pt x="1463" y="3223"/>
                    <a:pt x="1761" y="3149"/>
                    <a:pt x="2083" y="3099"/>
                  </a:cubicBezTo>
                  <a:cubicBezTo>
                    <a:pt x="2480" y="3000"/>
                    <a:pt x="2851" y="2876"/>
                    <a:pt x="3248" y="2826"/>
                  </a:cubicBezTo>
                  <a:cubicBezTo>
                    <a:pt x="3546" y="2771"/>
                    <a:pt x="3857" y="2743"/>
                    <a:pt x="4172" y="2743"/>
                  </a:cubicBezTo>
                  <a:cubicBezTo>
                    <a:pt x="4277" y="2743"/>
                    <a:pt x="4382" y="2746"/>
                    <a:pt x="4488" y="2752"/>
                  </a:cubicBezTo>
                  <a:cubicBezTo>
                    <a:pt x="4884" y="2777"/>
                    <a:pt x="5306" y="2901"/>
                    <a:pt x="5702" y="3000"/>
                  </a:cubicBezTo>
                  <a:cubicBezTo>
                    <a:pt x="6471" y="3223"/>
                    <a:pt x="7214" y="3520"/>
                    <a:pt x="7933" y="3942"/>
                  </a:cubicBezTo>
                  <a:cubicBezTo>
                    <a:pt x="9049" y="4562"/>
                    <a:pt x="10040" y="5429"/>
                    <a:pt x="11156" y="5999"/>
                  </a:cubicBezTo>
                  <a:cubicBezTo>
                    <a:pt x="11677" y="6297"/>
                    <a:pt x="12247" y="6545"/>
                    <a:pt x="12866" y="6545"/>
                  </a:cubicBezTo>
                  <a:lnTo>
                    <a:pt x="13685" y="6545"/>
                  </a:lnTo>
                  <a:cubicBezTo>
                    <a:pt x="13908" y="6545"/>
                    <a:pt x="14156" y="6545"/>
                    <a:pt x="14354" y="6446"/>
                  </a:cubicBezTo>
                  <a:cubicBezTo>
                    <a:pt x="14379" y="6446"/>
                    <a:pt x="14379" y="6421"/>
                    <a:pt x="14379" y="6421"/>
                  </a:cubicBezTo>
                  <a:cubicBezTo>
                    <a:pt x="13833" y="6247"/>
                    <a:pt x="13164" y="6099"/>
                    <a:pt x="12544" y="5875"/>
                  </a:cubicBezTo>
                  <a:cubicBezTo>
                    <a:pt x="11900" y="5628"/>
                    <a:pt x="11255" y="5380"/>
                    <a:pt x="10611" y="5082"/>
                  </a:cubicBezTo>
                  <a:cubicBezTo>
                    <a:pt x="10040" y="4810"/>
                    <a:pt x="9545" y="4487"/>
                    <a:pt x="9049" y="4115"/>
                  </a:cubicBezTo>
                  <a:cubicBezTo>
                    <a:pt x="8429" y="3694"/>
                    <a:pt x="7834" y="3223"/>
                    <a:pt x="7190" y="2826"/>
                  </a:cubicBezTo>
                  <a:cubicBezTo>
                    <a:pt x="7016" y="2727"/>
                    <a:pt x="6843" y="2628"/>
                    <a:pt x="6669" y="2529"/>
                  </a:cubicBezTo>
                  <a:cubicBezTo>
                    <a:pt x="6644" y="2529"/>
                    <a:pt x="6595" y="2504"/>
                    <a:pt x="6570" y="2504"/>
                  </a:cubicBezTo>
                  <a:lnTo>
                    <a:pt x="6545" y="2504"/>
                  </a:lnTo>
                  <a:cubicBezTo>
                    <a:pt x="6446" y="2479"/>
                    <a:pt x="6396" y="2455"/>
                    <a:pt x="6297" y="2405"/>
                  </a:cubicBezTo>
                  <a:cubicBezTo>
                    <a:pt x="6099" y="2355"/>
                    <a:pt x="5925" y="2331"/>
                    <a:pt x="5727" y="2281"/>
                  </a:cubicBezTo>
                  <a:cubicBezTo>
                    <a:pt x="5702" y="2281"/>
                    <a:pt x="5529" y="2256"/>
                    <a:pt x="5529" y="2256"/>
                  </a:cubicBezTo>
                  <a:lnTo>
                    <a:pt x="5355" y="2256"/>
                  </a:lnTo>
                  <a:cubicBezTo>
                    <a:pt x="5246" y="2249"/>
                    <a:pt x="5137" y="2246"/>
                    <a:pt x="5028" y="2246"/>
                  </a:cubicBezTo>
                  <a:cubicBezTo>
                    <a:pt x="4766" y="2246"/>
                    <a:pt x="4503" y="2263"/>
                    <a:pt x="4240" y="2281"/>
                  </a:cubicBezTo>
                  <a:lnTo>
                    <a:pt x="4165" y="2281"/>
                  </a:lnTo>
                  <a:cubicBezTo>
                    <a:pt x="4091" y="2281"/>
                    <a:pt x="4041" y="2331"/>
                    <a:pt x="3942" y="2331"/>
                  </a:cubicBezTo>
                  <a:cubicBezTo>
                    <a:pt x="3793" y="2355"/>
                    <a:pt x="3669" y="2380"/>
                    <a:pt x="3496" y="2405"/>
                  </a:cubicBezTo>
                  <a:cubicBezTo>
                    <a:pt x="3036" y="2541"/>
                    <a:pt x="2528" y="2666"/>
                    <a:pt x="2030" y="2666"/>
                  </a:cubicBezTo>
                  <a:cubicBezTo>
                    <a:pt x="1805" y="2666"/>
                    <a:pt x="1581" y="2640"/>
                    <a:pt x="1364" y="2578"/>
                  </a:cubicBezTo>
                  <a:cubicBezTo>
                    <a:pt x="967" y="2455"/>
                    <a:pt x="769" y="2083"/>
                    <a:pt x="843" y="1661"/>
                  </a:cubicBezTo>
                  <a:cubicBezTo>
                    <a:pt x="893" y="1265"/>
                    <a:pt x="4140" y="967"/>
                    <a:pt x="4463" y="719"/>
                  </a:cubicBezTo>
                  <a:cubicBezTo>
                    <a:pt x="4461" y="714"/>
                    <a:pt x="4443" y="711"/>
                    <a:pt x="4412" y="711"/>
                  </a:cubicBezTo>
                  <a:cubicBezTo>
                    <a:pt x="4205" y="711"/>
                    <a:pt x="3401" y="821"/>
                    <a:pt x="2664" y="821"/>
                  </a:cubicBezTo>
                  <a:cubicBezTo>
                    <a:pt x="2074" y="821"/>
                    <a:pt x="1527" y="750"/>
                    <a:pt x="1364" y="496"/>
                  </a:cubicBezTo>
                  <a:cubicBezTo>
                    <a:pt x="1265" y="347"/>
                    <a:pt x="1290" y="149"/>
                    <a:pt x="1290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40"/>
            <p:cNvSpPr/>
            <p:nvPr/>
          </p:nvSpPr>
          <p:spPr>
            <a:xfrm>
              <a:off x="98925" y="1657866"/>
              <a:ext cx="1121259" cy="472065"/>
            </a:xfrm>
            <a:custGeom>
              <a:avLst/>
              <a:gdLst/>
              <a:ahLst/>
              <a:cxnLst/>
              <a:rect l="l" t="t" r="r" b="b"/>
              <a:pathLst>
                <a:path w="15990" h="6732" extrusionOk="0">
                  <a:moveTo>
                    <a:pt x="9544" y="1"/>
                  </a:moveTo>
                  <a:cubicBezTo>
                    <a:pt x="9352" y="1"/>
                    <a:pt x="9160" y="13"/>
                    <a:pt x="8974" y="38"/>
                  </a:cubicBezTo>
                  <a:cubicBezTo>
                    <a:pt x="8602" y="63"/>
                    <a:pt x="8230" y="187"/>
                    <a:pt x="7858" y="360"/>
                  </a:cubicBezTo>
                  <a:cubicBezTo>
                    <a:pt x="7487" y="509"/>
                    <a:pt x="7115" y="633"/>
                    <a:pt x="6743" y="782"/>
                  </a:cubicBezTo>
                  <a:cubicBezTo>
                    <a:pt x="6396" y="906"/>
                    <a:pt x="6024" y="1079"/>
                    <a:pt x="5726" y="1253"/>
                  </a:cubicBezTo>
                  <a:cubicBezTo>
                    <a:pt x="5379" y="1426"/>
                    <a:pt x="5082" y="1699"/>
                    <a:pt x="4784" y="1922"/>
                  </a:cubicBezTo>
                  <a:cubicBezTo>
                    <a:pt x="4487" y="2170"/>
                    <a:pt x="4214" y="2467"/>
                    <a:pt x="3917" y="2740"/>
                  </a:cubicBezTo>
                  <a:cubicBezTo>
                    <a:pt x="3595" y="3038"/>
                    <a:pt x="3272" y="3385"/>
                    <a:pt x="2975" y="3732"/>
                  </a:cubicBezTo>
                  <a:lnTo>
                    <a:pt x="2132" y="4748"/>
                  </a:lnTo>
                  <a:cubicBezTo>
                    <a:pt x="1859" y="5095"/>
                    <a:pt x="1537" y="5393"/>
                    <a:pt x="1190" y="5690"/>
                  </a:cubicBezTo>
                  <a:cubicBezTo>
                    <a:pt x="818" y="5988"/>
                    <a:pt x="422" y="6235"/>
                    <a:pt x="25" y="6483"/>
                  </a:cubicBezTo>
                  <a:cubicBezTo>
                    <a:pt x="0" y="6508"/>
                    <a:pt x="0" y="6558"/>
                    <a:pt x="25" y="6583"/>
                  </a:cubicBezTo>
                  <a:cubicBezTo>
                    <a:pt x="198" y="6731"/>
                    <a:pt x="496" y="6731"/>
                    <a:pt x="694" y="6731"/>
                  </a:cubicBezTo>
                  <a:cubicBezTo>
                    <a:pt x="1016" y="6731"/>
                    <a:pt x="1364" y="6731"/>
                    <a:pt x="1661" y="6706"/>
                  </a:cubicBezTo>
                  <a:cubicBezTo>
                    <a:pt x="2479" y="6607"/>
                    <a:pt x="3248" y="6409"/>
                    <a:pt x="4016" y="6112"/>
                  </a:cubicBezTo>
                  <a:cubicBezTo>
                    <a:pt x="4735" y="5839"/>
                    <a:pt x="5379" y="5467"/>
                    <a:pt x="6024" y="5070"/>
                  </a:cubicBezTo>
                  <a:cubicBezTo>
                    <a:pt x="6346" y="4872"/>
                    <a:pt x="6693" y="4723"/>
                    <a:pt x="7016" y="4599"/>
                  </a:cubicBezTo>
                  <a:cubicBezTo>
                    <a:pt x="7387" y="4475"/>
                    <a:pt x="7809" y="4451"/>
                    <a:pt x="8205" y="4451"/>
                  </a:cubicBezTo>
                  <a:cubicBezTo>
                    <a:pt x="8294" y="4445"/>
                    <a:pt x="8383" y="4442"/>
                    <a:pt x="8471" y="4442"/>
                  </a:cubicBezTo>
                  <a:cubicBezTo>
                    <a:pt x="9145" y="4442"/>
                    <a:pt x="9801" y="4603"/>
                    <a:pt x="10437" y="4822"/>
                  </a:cubicBezTo>
                  <a:cubicBezTo>
                    <a:pt x="11155" y="5070"/>
                    <a:pt x="11825" y="5467"/>
                    <a:pt x="12568" y="5690"/>
                  </a:cubicBezTo>
                  <a:cubicBezTo>
                    <a:pt x="13263" y="5864"/>
                    <a:pt x="13932" y="5963"/>
                    <a:pt x="14626" y="6062"/>
                  </a:cubicBezTo>
                  <a:cubicBezTo>
                    <a:pt x="14769" y="6080"/>
                    <a:pt x="14940" y="6101"/>
                    <a:pt x="15114" y="6101"/>
                  </a:cubicBezTo>
                  <a:cubicBezTo>
                    <a:pt x="15424" y="6101"/>
                    <a:pt x="15740" y="6034"/>
                    <a:pt x="15915" y="5764"/>
                  </a:cubicBezTo>
                  <a:lnTo>
                    <a:pt x="15915" y="5715"/>
                  </a:lnTo>
                  <a:cubicBezTo>
                    <a:pt x="15940" y="5616"/>
                    <a:pt x="15989" y="5517"/>
                    <a:pt x="15989" y="5442"/>
                  </a:cubicBezTo>
                  <a:cubicBezTo>
                    <a:pt x="15989" y="5194"/>
                    <a:pt x="15940" y="4946"/>
                    <a:pt x="15915" y="4699"/>
                  </a:cubicBezTo>
                  <a:cubicBezTo>
                    <a:pt x="15816" y="4104"/>
                    <a:pt x="15642" y="3558"/>
                    <a:pt x="15394" y="3013"/>
                  </a:cubicBezTo>
                  <a:cubicBezTo>
                    <a:pt x="15072" y="2393"/>
                    <a:pt x="14651" y="1872"/>
                    <a:pt x="14081" y="1501"/>
                  </a:cubicBezTo>
                  <a:cubicBezTo>
                    <a:pt x="13535" y="1129"/>
                    <a:pt x="12915" y="856"/>
                    <a:pt x="12296" y="608"/>
                  </a:cubicBezTo>
                  <a:cubicBezTo>
                    <a:pt x="11602" y="360"/>
                    <a:pt x="10858" y="137"/>
                    <a:pt x="10114" y="38"/>
                  </a:cubicBezTo>
                  <a:cubicBezTo>
                    <a:pt x="9928" y="13"/>
                    <a:pt x="9736" y="1"/>
                    <a:pt x="9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40"/>
            <p:cNvSpPr/>
            <p:nvPr/>
          </p:nvSpPr>
          <p:spPr>
            <a:xfrm>
              <a:off x="109303" y="1869076"/>
              <a:ext cx="1110881" cy="260856"/>
            </a:xfrm>
            <a:custGeom>
              <a:avLst/>
              <a:gdLst/>
              <a:ahLst/>
              <a:cxnLst/>
              <a:rect l="l" t="t" r="r" b="b"/>
              <a:pathLst>
                <a:path w="15842" h="3720" extrusionOk="0">
                  <a:moveTo>
                    <a:pt x="14899" y="1"/>
                  </a:moveTo>
                  <a:lnTo>
                    <a:pt x="14899" y="1"/>
                  </a:lnTo>
                  <a:cubicBezTo>
                    <a:pt x="14907" y="22"/>
                    <a:pt x="14918" y="42"/>
                    <a:pt x="14932" y="60"/>
                  </a:cubicBezTo>
                  <a:lnTo>
                    <a:pt x="14932" y="60"/>
                  </a:lnTo>
                  <a:cubicBezTo>
                    <a:pt x="14921" y="40"/>
                    <a:pt x="14911" y="20"/>
                    <a:pt x="14899" y="1"/>
                  </a:cubicBezTo>
                  <a:close/>
                  <a:moveTo>
                    <a:pt x="14932" y="60"/>
                  </a:moveTo>
                  <a:lnTo>
                    <a:pt x="14932" y="60"/>
                  </a:lnTo>
                  <a:cubicBezTo>
                    <a:pt x="14988" y="176"/>
                    <a:pt x="15027" y="317"/>
                    <a:pt x="15048" y="422"/>
                  </a:cubicBezTo>
                  <a:cubicBezTo>
                    <a:pt x="15147" y="819"/>
                    <a:pt x="15147" y="1315"/>
                    <a:pt x="14924" y="1687"/>
                  </a:cubicBezTo>
                  <a:cubicBezTo>
                    <a:pt x="14726" y="2083"/>
                    <a:pt x="14304" y="2232"/>
                    <a:pt x="13883" y="2281"/>
                  </a:cubicBezTo>
                  <a:cubicBezTo>
                    <a:pt x="13832" y="2285"/>
                    <a:pt x="13781" y="2286"/>
                    <a:pt x="13731" y="2286"/>
                  </a:cubicBezTo>
                  <a:cubicBezTo>
                    <a:pt x="13410" y="2286"/>
                    <a:pt x="13092" y="2225"/>
                    <a:pt x="12792" y="2182"/>
                  </a:cubicBezTo>
                  <a:cubicBezTo>
                    <a:pt x="12445" y="2108"/>
                    <a:pt x="12073" y="1984"/>
                    <a:pt x="11776" y="1885"/>
                  </a:cubicBezTo>
                  <a:cubicBezTo>
                    <a:pt x="11082" y="1637"/>
                    <a:pt x="10437" y="1339"/>
                    <a:pt x="9768" y="1092"/>
                  </a:cubicBezTo>
                  <a:cubicBezTo>
                    <a:pt x="9421" y="968"/>
                    <a:pt x="9074" y="868"/>
                    <a:pt x="8727" y="769"/>
                  </a:cubicBezTo>
                  <a:cubicBezTo>
                    <a:pt x="8652" y="745"/>
                    <a:pt x="8553" y="745"/>
                    <a:pt x="8454" y="720"/>
                  </a:cubicBezTo>
                  <a:lnTo>
                    <a:pt x="8330" y="720"/>
                  </a:lnTo>
                  <a:cubicBezTo>
                    <a:pt x="8157" y="720"/>
                    <a:pt x="7958" y="695"/>
                    <a:pt x="7785" y="695"/>
                  </a:cubicBezTo>
                  <a:cubicBezTo>
                    <a:pt x="7686" y="695"/>
                    <a:pt x="7562" y="695"/>
                    <a:pt x="7463" y="720"/>
                  </a:cubicBezTo>
                  <a:lnTo>
                    <a:pt x="7339" y="720"/>
                  </a:lnTo>
                  <a:cubicBezTo>
                    <a:pt x="7165" y="745"/>
                    <a:pt x="6992" y="769"/>
                    <a:pt x="6818" y="844"/>
                  </a:cubicBezTo>
                  <a:lnTo>
                    <a:pt x="6248" y="1042"/>
                  </a:lnTo>
                  <a:cubicBezTo>
                    <a:pt x="6173" y="1067"/>
                    <a:pt x="6099" y="1092"/>
                    <a:pt x="6000" y="1116"/>
                  </a:cubicBezTo>
                  <a:cubicBezTo>
                    <a:pt x="5975" y="1166"/>
                    <a:pt x="5926" y="1166"/>
                    <a:pt x="5876" y="1191"/>
                  </a:cubicBezTo>
                  <a:cubicBezTo>
                    <a:pt x="5207" y="1488"/>
                    <a:pt x="4513" y="1910"/>
                    <a:pt x="3868" y="2281"/>
                  </a:cubicBezTo>
                  <a:cubicBezTo>
                    <a:pt x="3199" y="2678"/>
                    <a:pt x="2455" y="3025"/>
                    <a:pt x="1711" y="3248"/>
                  </a:cubicBezTo>
                  <a:cubicBezTo>
                    <a:pt x="1141" y="3447"/>
                    <a:pt x="546" y="3571"/>
                    <a:pt x="1" y="3620"/>
                  </a:cubicBezTo>
                  <a:cubicBezTo>
                    <a:pt x="174" y="3719"/>
                    <a:pt x="397" y="3719"/>
                    <a:pt x="596" y="3719"/>
                  </a:cubicBezTo>
                  <a:cubicBezTo>
                    <a:pt x="893" y="3719"/>
                    <a:pt x="1240" y="3719"/>
                    <a:pt x="1538" y="3694"/>
                  </a:cubicBezTo>
                  <a:cubicBezTo>
                    <a:pt x="2356" y="3595"/>
                    <a:pt x="3124" y="3397"/>
                    <a:pt x="3893" y="3100"/>
                  </a:cubicBezTo>
                  <a:cubicBezTo>
                    <a:pt x="4612" y="2827"/>
                    <a:pt x="5256" y="2455"/>
                    <a:pt x="5926" y="2058"/>
                  </a:cubicBezTo>
                  <a:cubicBezTo>
                    <a:pt x="6223" y="1860"/>
                    <a:pt x="6570" y="1711"/>
                    <a:pt x="6917" y="1587"/>
                  </a:cubicBezTo>
                  <a:cubicBezTo>
                    <a:pt x="7289" y="1463"/>
                    <a:pt x="7686" y="1439"/>
                    <a:pt x="8082" y="1439"/>
                  </a:cubicBezTo>
                  <a:cubicBezTo>
                    <a:pt x="8171" y="1433"/>
                    <a:pt x="8260" y="1430"/>
                    <a:pt x="8348" y="1430"/>
                  </a:cubicBezTo>
                  <a:cubicBezTo>
                    <a:pt x="9022" y="1430"/>
                    <a:pt x="9677" y="1591"/>
                    <a:pt x="10313" y="1810"/>
                  </a:cubicBezTo>
                  <a:cubicBezTo>
                    <a:pt x="11032" y="2058"/>
                    <a:pt x="11702" y="2455"/>
                    <a:pt x="12445" y="2678"/>
                  </a:cubicBezTo>
                  <a:cubicBezTo>
                    <a:pt x="13139" y="2852"/>
                    <a:pt x="13809" y="2951"/>
                    <a:pt x="14503" y="3050"/>
                  </a:cubicBezTo>
                  <a:cubicBezTo>
                    <a:pt x="14640" y="3068"/>
                    <a:pt x="14812" y="3090"/>
                    <a:pt x="14986" y="3090"/>
                  </a:cubicBezTo>
                  <a:cubicBezTo>
                    <a:pt x="15282" y="3090"/>
                    <a:pt x="15586" y="3027"/>
                    <a:pt x="15742" y="2777"/>
                  </a:cubicBezTo>
                  <a:lnTo>
                    <a:pt x="15742" y="2703"/>
                  </a:lnTo>
                  <a:cubicBezTo>
                    <a:pt x="15767" y="2604"/>
                    <a:pt x="15792" y="2529"/>
                    <a:pt x="15792" y="2430"/>
                  </a:cubicBezTo>
                  <a:cubicBezTo>
                    <a:pt x="15841" y="2182"/>
                    <a:pt x="15792" y="1934"/>
                    <a:pt x="15767" y="1687"/>
                  </a:cubicBezTo>
                  <a:cubicBezTo>
                    <a:pt x="15767" y="1662"/>
                    <a:pt x="15767" y="1587"/>
                    <a:pt x="15742" y="1563"/>
                  </a:cubicBezTo>
                  <a:cubicBezTo>
                    <a:pt x="15717" y="1463"/>
                    <a:pt x="15717" y="1389"/>
                    <a:pt x="15668" y="1339"/>
                  </a:cubicBezTo>
                  <a:lnTo>
                    <a:pt x="15594" y="1067"/>
                  </a:lnTo>
                  <a:cubicBezTo>
                    <a:pt x="15594" y="1042"/>
                    <a:pt x="15544" y="992"/>
                    <a:pt x="15544" y="968"/>
                  </a:cubicBezTo>
                  <a:cubicBezTo>
                    <a:pt x="15494" y="819"/>
                    <a:pt x="15395" y="645"/>
                    <a:pt x="15296" y="521"/>
                  </a:cubicBezTo>
                  <a:cubicBezTo>
                    <a:pt x="15271" y="472"/>
                    <a:pt x="15246" y="397"/>
                    <a:pt x="15172" y="348"/>
                  </a:cubicBezTo>
                  <a:cubicBezTo>
                    <a:pt x="15147" y="323"/>
                    <a:pt x="15098" y="224"/>
                    <a:pt x="15048" y="199"/>
                  </a:cubicBezTo>
                  <a:cubicBezTo>
                    <a:pt x="15013" y="146"/>
                    <a:pt x="14965" y="106"/>
                    <a:pt x="14932" y="6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40"/>
            <p:cNvSpPr/>
            <p:nvPr/>
          </p:nvSpPr>
          <p:spPr>
            <a:xfrm>
              <a:off x="776873" y="2342966"/>
              <a:ext cx="584120" cy="549760"/>
            </a:xfrm>
            <a:custGeom>
              <a:avLst/>
              <a:gdLst/>
              <a:ahLst/>
              <a:cxnLst/>
              <a:rect l="l" t="t" r="r" b="b"/>
              <a:pathLst>
                <a:path w="8330" h="7840" extrusionOk="0">
                  <a:moveTo>
                    <a:pt x="4626" y="0"/>
                  </a:moveTo>
                  <a:cubicBezTo>
                    <a:pt x="3437" y="0"/>
                    <a:pt x="2296" y="504"/>
                    <a:pt x="1363" y="1250"/>
                  </a:cubicBezTo>
                  <a:cubicBezTo>
                    <a:pt x="917" y="1622"/>
                    <a:pt x="521" y="2043"/>
                    <a:pt x="273" y="2588"/>
                  </a:cubicBezTo>
                  <a:cubicBezTo>
                    <a:pt x="25" y="3159"/>
                    <a:pt x="0" y="3828"/>
                    <a:pt x="0" y="4448"/>
                  </a:cubicBezTo>
                  <a:cubicBezTo>
                    <a:pt x="0" y="5092"/>
                    <a:pt x="124" y="5712"/>
                    <a:pt x="322" y="6332"/>
                  </a:cubicBezTo>
                  <a:cubicBezTo>
                    <a:pt x="521" y="6827"/>
                    <a:pt x="694" y="7422"/>
                    <a:pt x="1116" y="7819"/>
                  </a:cubicBezTo>
                  <a:cubicBezTo>
                    <a:pt x="1129" y="7833"/>
                    <a:pt x="1145" y="7839"/>
                    <a:pt x="1161" y="7839"/>
                  </a:cubicBezTo>
                  <a:cubicBezTo>
                    <a:pt x="1201" y="7839"/>
                    <a:pt x="1240" y="7798"/>
                    <a:pt x="1240" y="7745"/>
                  </a:cubicBezTo>
                  <a:cubicBezTo>
                    <a:pt x="1116" y="6951"/>
                    <a:pt x="1016" y="6109"/>
                    <a:pt x="1165" y="5315"/>
                  </a:cubicBezTo>
                  <a:cubicBezTo>
                    <a:pt x="1264" y="4720"/>
                    <a:pt x="1487" y="4026"/>
                    <a:pt x="2008" y="3704"/>
                  </a:cubicBezTo>
                  <a:cubicBezTo>
                    <a:pt x="2330" y="3489"/>
                    <a:pt x="2686" y="3412"/>
                    <a:pt x="3052" y="3412"/>
                  </a:cubicBezTo>
                  <a:cubicBezTo>
                    <a:pt x="3447" y="3412"/>
                    <a:pt x="3853" y="3502"/>
                    <a:pt x="4239" y="3605"/>
                  </a:cubicBezTo>
                  <a:cubicBezTo>
                    <a:pt x="4958" y="3778"/>
                    <a:pt x="5652" y="3952"/>
                    <a:pt x="6396" y="3952"/>
                  </a:cubicBezTo>
                  <a:cubicBezTo>
                    <a:pt x="6941" y="3952"/>
                    <a:pt x="7561" y="3853"/>
                    <a:pt x="7958" y="3481"/>
                  </a:cubicBezTo>
                  <a:cubicBezTo>
                    <a:pt x="8181" y="3258"/>
                    <a:pt x="8255" y="2985"/>
                    <a:pt x="8255" y="2712"/>
                  </a:cubicBezTo>
                  <a:cubicBezTo>
                    <a:pt x="8305" y="2638"/>
                    <a:pt x="8329" y="2613"/>
                    <a:pt x="8305" y="2588"/>
                  </a:cubicBezTo>
                  <a:cubicBezTo>
                    <a:pt x="8255" y="2539"/>
                    <a:pt x="8255" y="2514"/>
                    <a:pt x="8230" y="2489"/>
                  </a:cubicBezTo>
                  <a:cubicBezTo>
                    <a:pt x="8205" y="2365"/>
                    <a:pt x="8205" y="2266"/>
                    <a:pt x="8131" y="2167"/>
                  </a:cubicBezTo>
                  <a:cubicBezTo>
                    <a:pt x="8131" y="2167"/>
                    <a:pt x="8131" y="2142"/>
                    <a:pt x="8106" y="2142"/>
                  </a:cubicBezTo>
                  <a:lnTo>
                    <a:pt x="8106" y="2117"/>
                  </a:lnTo>
                  <a:cubicBezTo>
                    <a:pt x="8057" y="1919"/>
                    <a:pt x="7982" y="1770"/>
                    <a:pt x="7883" y="1622"/>
                  </a:cubicBezTo>
                  <a:cubicBezTo>
                    <a:pt x="7734" y="1299"/>
                    <a:pt x="7511" y="1052"/>
                    <a:pt x="7239" y="853"/>
                  </a:cubicBezTo>
                  <a:cubicBezTo>
                    <a:pt x="6693" y="432"/>
                    <a:pt x="5974" y="184"/>
                    <a:pt x="5330" y="60"/>
                  </a:cubicBezTo>
                  <a:cubicBezTo>
                    <a:pt x="5094" y="19"/>
                    <a:pt x="4859" y="0"/>
                    <a:pt x="46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40"/>
            <p:cNvSpPr/>
            <p:nvPr/>
          </p:nvSpPr>
          <p:spPr>
            <a:xfrm>
              <a:off x="787251" y="2411476"/>
              <a:ext cx="573742" cy="476833"/>
            </a:xfrm>
            <a:custGeom>
              <a:avLst/>
              <a:gdLst/>
              <a:ahLst/>
              <a:cxnLst/>
              <a:rect l="l" t="t" r="r" b="b"/>
              <a:pathLst>
                <a:path w="8182" h="6800" extrusionOk="0">
                  <a:moveTo>
                    <a:pt x="7239" y="0"/>
                  </a:moveTo>
                  <a:cubicBezTo>
                    <a:pt x="7314" y="124"/>
                    <a:pt x="7363" y="248"/>
                    <a:pt x="7363" y="372"/>
                  </a:cubicBezTo>
                  <a:cubicBezTo>
                    <a:pt x="7363" y="546"/>
                    <a:pt x="7289" y="744"/>
                    <a:pt x="7165" y="893"/>
                  </a:cubicBezTo>
                  <a:cubicBezTo>
                    <a:pt x="7091" y="942"/>
                    <a:pt x="7066" y="992"/>
                    <a:pt x="6991" y="1017"/>
                  </a:cubicBezTo>
                  <a:cubicBezTo>
                    <a:pt x="7041" y="1017"/>
                    <a:pt x="7091" y="1041"/>
                    <a:pt x="7115" y="1041"/>
                  </a:cubicBezTo>
                  <a:lnTo>
                    <a:pt x="7165" y="1041"/>
                  </a:lnTo>
                  <a:cubicBezTo>
                    <a:pt x="7215" y="1066"/>
                    <a:pt x="7289" y="1066"/>
                    <a:pt x="7339" y="1091"/>
                  </a:cubicBezTo>
                  <a:cubicBezTo>
                    <a:pt x="7710" y="1264"/>
                    <a:pt x="7785" y="1785"/>
                    <a:pt x="7586" y="2082"/>
                  </a:cubicBezTo>
                  <a:cubicBezTo>
                    <a:pt x="7449" y="2338"/>
                    <a:pt x="7218" y="2453"/>
                    <a:pt x="6956" y="2453"/>
                  </a:cubicBezTo>
                  <a:cubicBezTo>
                    <a:pt x="6887" y="2453"/>
                    <a:pt x="6816" y="2445"/>
                    <a:pt x="6744" y="2430"/>
                  </a:cubicBezTo>
                  <a:cubicBezTo>
                    <a:pt x="6595" y="2405"/>
                    <a:pt x="6471" y="2380"/>
                    <a:pt x="6322" y="2330"/>
                  </a:cubicBezTo>
                  <a:cubicBezTo>
                    <a:pt x="6149" y="2330"/>
                    <a:pt x="6025" y="2330"/>
                    <a:pt x="5876" y="2380"/>
                  </a:cubicBezTo>
                  <a:cubicBezTo>
                    <a:pt x="5777" y="2386"/>
                    <a:pt x="5679" y="2389"/>
                    <a:pt x="5582" y="2389"/>
                  </a:cubicBezTo>
                  <a:cubicBezTo>
                    <a:pt x="5292" y="2389"/>
                    <a:pt x="5008" y="2361"/>
                    <a:pt x="4711" y="2306"/>
                  </a:cubicBezTo>
                  <a:cubicBezTo>
                    <a:pt x="4339" y="2256"/>
                    <a:pt x="3992" y="2132"/>
                    <a:pt x="3620" y="2008"/>
                  </a:cubicBezTo>
                  <a:cubicBezTo>
                    <a:pt x="3471" y="1959"/>
                    <a:pt x="3298" y="1909"/>
                    <a:pt x="3149" y="1884"/>
                  </a:cubicBezTo>
                  <a:cubicBezTo>
                    <a:pt x="3124" y="1884"/>
                    <a:pt x="3000" y="1835"/>
                    <a:pt x="2926" y="1835"/>
                  </a:cubicBezTo>
                  <a:lnTo>
                    <a:pt x="2505" y="1835"/>
                  </a:lnTo>
                  <a:cubicBezTo>
                    <a:pt x="2480" y="1835"/>
                    <a:pt x="2356" y="1884"/>
                    <a:pt x="2331" y="1884"/>
                  </a:cubicBezTo>
                  <a:cubicBezTo>
                    <a:pt x="2232" y="1909"/>
                    <a:pt x="2157" y="1909"/>
                    <a:pt x="2083" y="1934"/>
                  </a:cubicBezTo>
                  <a:cubicBezTo>
                    <a:pt x="2034" y="1934"/>
                    <a:pt x="2009" y="1959"/>
                    <a:pt x="1984" y="1959"/>
                  </a:cubicBezTo>
                  <a:cubicBezTo>
                    <a:pt x="1885" y="2008"/>
                    <a:pt x="1835" y="2058"/>
                    <a:pt x="1736" y="2082"/>
                  </a:cubicBezTo>
                  <a:cubicBezTo>
                    <a:pt x="1711" y="2132"/>
                    <a:pt x="1538" y="2206"/>
                    <a:pt x="1587" y="2206"/>
                  </a:cubicBezTo>
                  <a:cubicBezTo>
                    <a:pt x="1538" y="2256"/>
                    <a:pt x="1488" y="2281"/>
                    <a:pt x="1463" y="2330"/>
                  </a:cubicBezTo>
                  <a:lnTo>
                    <a:pt x="1364" y="2430"/>
                  </a:lnTo>
                  <a:lnTo>
                    <a:pt x="1092" y="2901"/>
                  </a:lnTo>
                  <a:cubicBezTo>
                    <a:pt x="1042" y="2950"/>
                    <a:pt x="1017" y="3049"/>
                    <a:pt x="992" y="3124"/>
                  </a:cubicBezTo>
                  <a:cubicBezTo>
                    <a:pt x="992" y="3148"/>
                    <a:pt x="968" y="3173"/>
                    <a:pt x="968" y="3173"/>
                  </a:cubicBezTo>
                  <a:lnTo>
                    <a:pt x="968" y="3198"/>
                  </a:lnTo>
                  <a:cubicBezTo>
                    <a:pt x="794" y="3570"/>
                    <a:pt x="670" y="3917"/>
                    <a:pt x="497" y="4289"/>
                  </a:cubicBezTo>
                  <a:cubicBezTo>
                    <a:pt x="397" y="4487"/>
                    <a:pt x="224" y="4611"/>
                    <a:pt x="1" y="4636"/>
                  </a:cubicBezTo>
                  <a:lnTo>
                    <a:pt x="174" y="5280"/>
                  </a:lnTo>
                  <a:cubicBezTo>
                    <a:pt x="373" y="5776"/>
                    <a:pt x="546" y="6371"/>
                    <a:pt x="968" y="6768"/>
                  </a:cubicBezTo>
                  <a:cubicBezTo>
                    <a:pt x="983" y="6790"/>
                    <a:pt x="1000" y="6799"/>
                    <a:pt x="1017" y="6799"/>
                  </a:cubicBezTo>
                  <a:cubicBezTo>
                    <a:pt x="1055" y="6799"/>
                    <a:pt x="1092" y="6753"/>
                    <a:pt x="1092" y="6718"/>
                  </a:cubicBezTo>
                  <a:cubicBezTo>
                    <a:pt x="968" y="5900"/>
                    <a:pt x="868" y="5057"/>
                    <a:pt x="1017" y="4264"/>
                  </a:cubicBezTo>
                  <a:cubicBezTo>
                    <a:pt x="1116" y="3669"/>
                    <a:pt x="1339" y="3000"/>
                    <a:pt x="1860" y="2653"/>
                  </a:cubicBezTo>
                  <a:cubicBezTo>
                    <a:pt x="2175" y="2443"/>
                    <a:pt x="2523" y="2370"/>
                    <a:pt x="2881" y="2370"/>
                  </a:cubicBezTo>
                  <a:cubicBezTo>
                    <a:pt x="3283" y="2370"/>
                    <a:pt x="3698" y="2462"/>
                    <a:pt x="4091" y="2553"/>
                  </a:cubicBezTo>
                  <a:cubicBezTo>
                    <a:pt x="4810" y="2752"/>
                    <a:pt x="5504" y="2901"/>
                    <a:pt x="6248" y="2901"/>
                  </a:cubicBezTo>
                  <a:cubicBezTo>
                    <a:pt x="6793" y="2901"/>
                    <a:pt x="7413" y="2801"/>
                    <a:pt x="7810" y="2430"/>
                  </a:cubicBezTo>
                  <a:cubicBezTo>
                    <a:pt x="8033" y="2206"/>
                    <a:pt x="8107" y="1934"/>
                    <a:pt x="8107" y="1661"/>
                  </a:cubicBezTo>
                  <a:cubicBezTo>
                    <a:pt x="8157" y="1661"/>
                    <a:pt x="8181" y="1636"/>
                    <a:pt x="8157" y="1611"/>
                  </a:cubicBezTo>
                  <a:cubicBezTo>
                    <a:pt x="8107" y="1562"/>
                    <a:pt x="8107" y="1537"/>
                    <a:pt x="8082" y="1512"/>
                  </a:cubicBezTo>
                  <a:cubicBezTo>
                    <a:pt x="8057" y="1388"/>
                    <a:pt x="8057" y="1289"/>
                    <a:pt x="7983" y="1190"/>
                  </a:cubicBezTo>
                  <a:cubicBezTo>
                    <a:pt x="7983" y="1190"/>
                    <a:pt x="7983" y="1165"/>
                    <a:pt x="7958" y="1165"/>
                  </a:cubicBezTo>
                  <a:lnTo>
                    <a:pt x="7958" y="1140"/>
                  </a:lnTo>
                  <a:cubicBezTo>
                    <a:pt x="7909" y="942"/>
                    <a:pt x="7834" y="793"/>
                    <a:pt x="7735" y="645"/>
                  </a:cubicBezTo>
                  <a:cubicBezTo>
                    <a:pt x="7611" y="397"/>
                    <a:pt x="7438" y="174"/>
                    <a:pt x="7239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40"/>
            <p:cNvSpPr/>
            <p:nvPr/>
          </p:nvSpPr>
          <p:spPr>
            <a:xfrm>
              <a:off x="955896" y="1867393"/>
              <a:ext cx="373823" cy="361622"/>
            </a:xfrm>
            <a:custGeom>
              <a:avLst/>
              <a:gdLst/>
              <a:ahLst/>
              <a:cxnLst/>
              <a:rect l="l" t="t" r="r" b="b"/>
              <a:pathLst>
                <a:path w="5331" h="5157" extrusionOk="0">
                  <a:moveTo>
                    <a:pt x="0" y="0"/>
                  </a:moveTo>
                  <a:lnTo>
                    <a:pt x="50" y="25"/>
                  </a:lnTo>
                  <a:cubicBezTo>
                    <a:pt x="50" y="25"/>
                    <a:pt x="75" y="25"/>
                    <a:pt x="124" y="74"/>
                  </a:cubicBezTo>
                  <a:cubicBezTo>
                    <a:pt x="174" y="99"/>
                    <a:pt x="248" y="124"/>
                    <a:pt x="347" y="149"/>
                  </a:cubicBezTo>
                  <a:cubicBezTo>
                    <a:pt x="372" y="198"/>
                    <a:pt x="447" y="198"/>
                    <a:pt x="496" y="223"/>
                  </a:cubicBezTo>
                  <a:cubicBezTo>
                    <a:pt x="571" y="223"/>
                    <a:pt x="620" y="248"/>
                    <a:pt x="694" y="273"/>
                  </a:cubicBezTo>
                  <a:cubicBezTo>
                    <a:pt x="744" y="322"/>
                    <a:pt x="843" y="347"/>
                    <a:pt x="918" y="372"/>
                  </a:cubicBezTo>
                  <a:cubicBezTo>
                    <a:pt x="967" y="446"/>
                    <a:pt x="1042" y="471"/>
                    <a:pt x="1116" y="496"/>
                  </a:cubicBezTo>
                  <a:cubicBezTo>
                    <a:pt x="1215" y="521"/>
                    <a:pt x="1289" y="570"/>
                    <a:pt x="1364" y="620"/>
                  </a:cubicBezTo>
                  <a:cubicBezTo>
                    <a:pt x="1438" y="694"/>
                    <a:pt x="1537" y="719"/>
                    <a:pt x="1612" y="769"/>
                  </a:cubicBezTo>
                  <a:cubicBezTo>
                    <a:pt x="1785" y="868"/>
                    <a:pt x="1959" y="992"/>
                    <a:pt x="2157" y="1116"/>
                  </a:cubicBezTo>
                  <a:cubicBezTo>
                    <a:pt x="2331" y="1264"/>
                    <a:pt x="2479" y="1388"/>
                    <a:pt x="2678" y="1562"/>
                  </a:cubicBezTo>
                  <a:lnTo>
                    <a:pt x="3173" y="2058"/>
                  </a:lnTo>
                  <a:cubicBezTo>
                    <a:pt x="3347" y="2206"/>
                    <a:pt x="3471" y="2380"/>
                    <a:pt x="3644" y="2578"/>
                  </a:cubicBezTo>
                  <a:cubicBezTo>
                    <a:pt x="3793" y="2752"/>
                    <a:pt x="3917" y="2950"/>
                    <a:pt x="4041" y="3124"/>
                  </a:cubicBezTo>
                  <a:cubicBezTo>
                    <a:pt x="4165" y="3322"/>
                    <a:pt x="4239" y="3495"/>
                    <a:pt x="4363" y="3669"/>
                  </a:cubicBezTo>
                  <a:cubicBezTo>
                    <a:pt x="4512" y="3818"/>
                    <a:pt x="4586" y="3966"/>
                    <a:pt x="4686" y="4115"/>
                  </a:cubicBezTo>
                  <a:cubicBezTo>
                    <a:pt x="4710" y="4189"/>
                    <a:pt x="4785" y="4289"/>
                    <a:pt x="4810" y="4338"/>
                  </a:cubicBezTo>
                  <a:cubicBezTo>
                    <a:pt x="4884" y="4413"/>
                    <a:pt x="4909" y="4462"/>
                    <a:pt x="4934" y="4537"/>
                  </a:cubicBezTo>
                  <a:lnTo>
                    <a:pt x="5033" y="4710"/>
                  </a:lnTo>
                  <a:cubicBezTo>
                    <a:pt x="5057" y="4784"/>
                    <a:pt x="5082" y="4834"/>
                    <a:pt x="5132" y="4859"/>
                  </a:cubicBezTo>
                  <a:cubicBezTo>
                    <a:pt x="5181" y="4958"/>
                    <a:pt x="5206" y="5032"/>
                    <a:pt x="5256" y="5082"/>
                  </a:cubicBezTo>
                  <a:cubicBezTo>
                    <a:pt x="5256" y="5107"/>
                    <a:pt x="5281" y="5156"/>
                    <a:pt x="5281" y="5156"/>
                  </a:cubicBezTo>
                  <a:lnTo>
                    <a:pt x="5330" y="5156"/>
                  </a:lnTo>
                  <a:lnTo>
                    <a:pt x="5330" y="5057"/>
                  </a:lnTo>
                  <a:lnTo>
                    <a:pt x="5330" y="4958"/>
                  </a:lnTo>
                  <a:cubicBezTo>
                    <a:pt x="5305" y="4908"/>
                    <a:pt x="5305" y="4859"/>
                    <a:pt x="5305" y="4809"/>
                  </a:cubicBezTo>
                  <a:cubicBezTo>
                    <a:pt x="5305" y="4735"/>
                    <a:pt x="5281" y="4685"/>
                    <a:pt x="5281" y="4611"/>
                  </a:cubicBezTo>
                  <a:cubicBezTo>
                    <a:pt x="5256" y="4561"/>
                    <a:pt x="5256" y="4462"/>
                    <a:pt x="5206" y="4413"/>
                  </a:cubicBezTo>
                  <a:cubicBezTo>
                    <a:pt x="5206" y="4338"/>
                    <a:pt x="5181" y="4289"/>
                    <a:pt x="5157" y="4189"/>
                  </a:cubicBezTo>
                  <a:cubicBezTo>
                    <a:pt x="5132" y="4115"/>
                    <a:pt x="5082" y="4041"/>
                    <a:pt x="5057" y="3942"/>
                  </a:cubicBezTo>
                  <a:cubicBezTo>
                    <a:pt x="5033" y="3917"/>
                    <a:pt x="5033" y="3842"/>
                    <a:pt x="5008" y="3818"/>
                  </a:cubicBezTo>
                  <a:cubicBezTo>
                    <a:pt x="4958" y="3793"/>
                    <a:pt x="4958" y="3718"/>
                    <a:pt x="4934" y="3694"/>
                  </a:cubicBezTo>
                  <a:cubicBezTo>
                    <a:pt x="4909" y="3595"/>
                    <a:pt x="4884" y="3495"/>
                    <a:pt x="4810" y="3421"/>
                  </a:cubicBezTo>
                  <a:cubicBezTo>
                    <a:pt x="4710" y="3198"/>
                    <a:pt x="4586" y="3000"/>
                    <a:pt x="4463" y="2826"/>
                  </a:cubicBezTo>
                  <a:cubicBezTo>
                    <a:pt x="4438" y="2752"/>
                    <a:pt x="4413" y="2727"/>
                    <a:pt x="4388" y="2653"/>
                  </a:cubicBezTo>
                  <a:lnTo>
                    <a:pt x="4264" y="2529"/>
                  </a:lnTo>
                  <a:cubicBezTo>
                    <a:pt x="4165" y="2454"/>
                    <a:pt x="4091" y="2355"/>
                    <a:pt x="4016" y="2256"/>
                  </a:cubicBezTo>
                  <a:cubicBezTo>
                    <a:pt x="3843" y="2082"/>
                    <a:pt x="3669" y="1884"/>
                    <a:pt x="3471" y="1735"/>
                  </a:cubicBezTo>
                  <a:lnTo>
                    <a:pt x="2926" y="1264"/>
                  </a:lnTo>
                  <a:cubicBezTo>
                    <a:pt x="2727" y="1116"/>
                    <a:pt x="2504" y="992"/>
                    <a:pt x="2331" y="868"/>
                  </a:cubicBezTo>
                  <a:cubicBezTo>
                    <a:pt x="2107" y="744"/>
                    <a:pt x="1934" y="645"/>
                    <a:pt x="1736" y="545"/>
                  </a:cubicBezTo>
                  <a:cubicBezTo>
                    <a:pt x="1636" y="521"/>
                    <a:pt x="1562" y="471"/>
                    <a:pt x="1463" y="421"/>
                  </a:cubicBezTo>
                  <a:lnTo>
                    <a:pt x="1190" y="347"/>
                  </a:lnTo>
                  <a:cubicBezTo>
                    <a:pt x="1091" y="297"/>
                    <a:pt x="1017" y="273"/>
                    <a:pt x="942" y="248"/>
                  </a:cubicBezTo>
                  <a:cubicBezTo>
                    <a:pt x="868" y="248"/>
                    <a:pt x="769" y="223"/>
                    <a:pt x="719" y="174"/>
                  </a:cubicBezTo>
                  <a:cubicBezTo>
                    <a:pt x="645" y="149"/>
                    <a:pt x="595" y="149"/>
                    <a:pt x="521" y="124"/>
                  </a:cubicBezTo>
                  <a:cubicBezTo>
                    <a:pt x="471" y="124"/>
                    <a:pt x="422" y="99"/>
                    <a:pt x="347" y="99"/>
                  </a:cubicBezTo>
                  <a:cubicBezTo>
                    <a:pt x="223" y="50"/>
                    <a:pt x="174" y="25"/>
                    <a:pt x="100" y="25"/>
                  </a:cubicBezTo>
                  <a:cubicBezTo>
                    <a:pt x="25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40"/>
            <p:cNvSpPr/>
            <p:nvPr/>
          </p:nvSpPr>
          <p:spPr>
            <a:xfrm>
              <a:off x="1221872" y="2035968"/>
              <a:ext cx="107848" cy="191294"/>
            </a:xfrm>
            <a:custGeom>
              <a:avLst/>
              <a:gdLst/>
              <a:ahLst/>
              <a:cxnLst/>
              <a:rect l="l" t="t" r="r" b="b"/>
              <a:pathLst>
                <a:path w="1538" h="2728" extrusionOk="0">
                  <a:moveTo>
                    <a:pt x="298" y="1"/>
                  </a:moveTo>
                  <a:cubicBezTo>
                    <a:pt x="248" y="174"/>
                    <a:pt x="149" y="323"/>
                    <a:pt x="0" y="422"/>
                  </a:cubicBezTo>
                  <a:cubicBezTo>
                    <a:pt x="50" y="521"/>
                    <a:pt x="149" y="620"/>
                    <a:pt x="223" y="720"/>
                  </a:cubicBezTo>
                  <a:cubicBezTo>
                    <a:pt x="347" y="918"/>
                    <a:pt x="471" y="1067"/>
                    <a:pt x="546" y="1240"/>
                  </a:cubicBezTo>
                  <a:cubicBezTo>
                    <a:pt x="670" y="1414"/>
                    <a:pt x="769" y="1587"/>
                    <a:pt x="868" y="1711"/>
                  </a:cubicBezTo>
                  <a:cubicBezTo>
                    <a:pt x="893" y="1785"/>
                    <a:pt x="967" y="1860"/>
                    <a:pt x="992" y="1934"/>
                  </a:cubicBezTo>
                  <a:cubicBezTo>
                    <a:pt x="1017" y="1984"/>
                    <a:pt x="1091" y="2058"/>
                    <a:pt x="1116" y="2108"/>
                  </a:cubicBezTo>
                  <a:lnTo>
                    <a:pt x="1215" y="2306"/>
                  </a:lnTo>
                  <a:cubicBezTo>
                    <a:pt x="1240" y="2356"/>
                    <a:pt x="1264" y="2405"/>
                    <a:pt x="1289" y="2455"/>
                  </a:cubicBezTo>
                  <a:cubicBezTo>
                    <a:pt x="1364" y="2554"/>
                    <a:pt x="1388" y="2604"/>
                    <a:pt x="1413" y="2678"/>
                  </a:cubicBezTo>
                  <a:lnTo>
                    <a:pt x="1463" y="2727"/>
                  </a:lnTo>
                  <a:lnTo>
                    <a:pt x="1512" y="2727"/>
                  </a:lnTo>
                  <a:cubicBezTo>
                    <a:pt x="1537" y="2727"/>
                    <a:pt x="1537" y="2703"/>
                    <a:pt x="1512" y="2653"/>
                  </a:cubicBezTo>
                  <a:lnTo>
                    <a:pt x="1512" y="2554"/>
                  </a:lnTo>
                  <a:cubicBezTo>
                    <a:pt x="1512" y="2529"/>
                    <a:pt x="1512" y="2455"/>
                    <a:pt x="1488" y="2405"/>
                  </a:cubicBezTo>
                  <a:cubicBezTo>
                    <a:pt x="1488" y="2331"/>
                    <a:pt x="1463" y="2281"/>
                    <a:pt x="1463" y="2207"/>
                  </a:cubicBezTo>
                  <a:cubicBezTo>
                    <a:pt x="1463" y="2157"/>
                    <a:pt x="1413" y="2083"/>
                    <a:pt x="1388" y="2009"/>
                  </a:cubicBezTo>
                  <a:cubicBezTo>
                    <a:pt x="1364" y="1934"/>
                    <a:pt x="1364" y="1835"/>
                    <a:pt x="1339" y="1785"/>
                  </a:cubicBezTo>
                  <a:cubicBezTo>
                    <a:pt x="1289" y="1686"/>
                    <a:pt x="1264" y="1637"/>
                    <a:pt x="1240" y="1538"/>
                  </a:cubicBezTo>
                  <a:cubicBezTo>
                    <a:pt x="1215" y="1513"/>
                    <a:pt x="1215" y="1438"/>
                    <a:pt x="1165" y="1414"/>
                  </a:cubicBezTo>
                  <a:cubicBezTo>
                    <a:pt x="1141" y="1389"/>
                    <a:pt x="1141" y="1314"/>
                    <a:pt x="1116" y="1290"/>
                  </a:cubicBezTo>
                  <a:cubicBezTo>
                    <a:pt x="1091" y="1191"/>
                    <a:pt x="1017" y="1091"/>
                    <a:pt x="992" y="1017"/>
                  </a:cubicBezTo>
                  <a:cubicBezTo>
                    <a:pt x="893" y="819"/>
                    <a:pt x="769" y="645"/>
                    <a:pt x="645" y="422"/>
                  </a:cubicBezTo>
                  <a:cubicBezTo>
                    <a:pt x="620" y="348"/>
                    <a:pt x="595" y="323"/>
                    <a:pt x="546" y="249"/>
                  </a:cubicBezTo>
                  <a:cubicBezTo>
                    <a:pt x="521" y="199"/>
                    <a:pt x="496" y="174"/>
                    <a:pt x="422" y="125"/>
                  </a:cubicBezTo>
                  <a:cubicBezTo>
                    <a:pt x="397" y="100"/>
                    <a:pt x="372" y="50"/>
                    <a:pt x="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40"/>
            <p:cNvSpPr/>
            <p:nvPr/>
          </p:nvSpPr>
          <p:spPr>
            <a:xfrm>
              <a:off x="1383506" y="2065560"/>
              <a:ext cx="519818" cy="365058"/>
            </a:xfrm>
            <a:custGeom>
              <a:avLst/>
              <a:gdLst/>
              <a:ahLst/>
              <a:cxnLst/>
              <a:rect l="l" t="t" r="r" b="b"/>
              <a:pathLst>
                <a:path w="7413" h="5206" extrusionOk="0">
                  <a:moveTo>
                    <a:pt x="4934" y="0"/>
                  </a:moveTo>
                  <a:cubicBezTo>
                    <a:pt x="4636" y="0"/>
                    <a:pt x="4314" y="25"/>
                    <a:pt x="4017" y="50"/>
                  </a:cubicBezTo>
                  <a:cubicBezTo>
                    <a:pt x="3917" y="50"/>
                    <a:pt x="3843" y="74"/>
                    <a:pt x="3769" y="74"/>
                  </a:cubicBezTo>
                  <a:cubicBezTo>
                    <a:pt x="3669" y="74"/>
                    <a:pt x="3620" y="124"/>
                    <a:pt x="3521" y="124"/>
                  </a:cubicBezTo>
                  <a:cubicBezTo>
                    <a:pt x="3471" y="149"/>
                    <a:pt x="3422" y="149"/>
                    <a:pt x="3397" y="149"/>
                  </a:cubicBezTo>
                  <a:cubicBezTo>
                    <a:pt x="3347" y="149"/>
                    <a:pt x="3298" y="174"/>
                    <a:pt x="3273" y="174"/>
                  </a:cubicBezTo>
                  <a:cubicBezTo>
                    <a:pt x="3223" y="174"/>
                    <a:pt x="3174" y="198"/>
                    <a:pt x="3149" y="198"/>
                  </a:cubicBezTo>
                  <a:lnTo>
                    <a:pt x="3025" y="198"/>
                  </a:lnTo>
                  <a:cubicBezTo>
                    <a:pt x="2926" y="248"/>
                    <a:pt x="2851" y="248"/>
                    <a:pt x="2777" y="273"/>
                  </a:cubicBezTo>
                  <a:cubicBezTo>
                    <a:pt x="2678" y="273"/>
                    <a:pt x="2604" y="298"/>
                    <a:pt x="2529" y="322"/>
                  </a:cubicBezTo>
                  <a:cubicBezTo>
                    <a:pt x="2480" y="322"/>
                    <a:pt x="2430" y="372"/>
                    <a:pt x="2405" y="372"/>
                  </a:cubicBezTo>
                  <a:lnTo>
                    <a:pt x="2281" y="397"/>
                  </a:lnTo>
                  <a:lnTo>
                    <a:pt x="2157" y="421"/>
                  </a:lnTo>
                  <a:lnTo>
                    <a:pt x="2108" y="421"/>
                  </a:lnTo>
                  <a:lnTo>
                    <a:pt x="2058" y="446"/>
                  </a:lnTo>
                  <a:cubicBezTo>
                    <a:pt x="2033" y="496"/>
                    <a:pt x="1959" y="496"/>
                    <a:pt x="1934" y="521"/>
                  </a:cubicBezTo>
                  <a:cubicBezTo>
                    <a:pt x="1909" y="545"/>
                    <a:pt x="1835" y="545"/>
                    <a:pt x="1810" y="570"/>
                  </a:cubicBezTo>
                  <a:cubicBezTo>
                    <a:pt x="1736" y="645"/>
                    <a:pt x="1662" y="669"/>
                    <a:pt x="1587" y="744"/>
                  </a:cubicBezTo>
                  <a:cubicBezTo>
                    <a:pt x="1488" y="769"/>
                    <a:pt x="1438" y="818"/>
                    <a:pt x="1364" y="892"/>
                  </a:cubicBezTo>
                  <a:lnTo>
                    <a:pt x="1290" y="992"/>
                  </a:lnTo>
                  <a:lnTo>
                    <a:pt x="1215" y="1016"/>
                  </a:lnTo>
                  <a:lnTo>
                    <a:pt x="1166" y="1041"/>
                  </a:lnTo>
                  <a:lnTo>
                    <a:pt x="1067" y="1140"/>
                  </a:lnTo>
                  <a:lnTo>
                    <a:pt x="967" y="1240"/>
                  </a:lnTo>
                  <a:lnTo>
                    <a:pt x="943" y="1264"/>
                  </a:lnTo>
                  <a:lnTo>
                    <a:pt x="918" y="1314"/>
                  </a:lnTo>
                  <a:lnTo>
                    <a:pt x="819" y="1413"/>
                  </a:lnTo>
                  <a:cubicBezTo>
                    <a:pt x="695" y="1537"/>
                    <a:pt x="596" y="1686"/>
                    <a:pt x="496" y="1810"/>
                  </a:cubicBezTo>
                  <a:cubicBezTo>
                    <a:pt x="472" y="1884"/>
                    <a:pt x="422" y="1983"/>
                    <a:pt x="372" y="2033"/>
                  </a:cubicBezTo>
                  <a:cubicBezTo>
                    <a:pt x="348" y="2058"/>
                    <a:pt x="348" y="2107"/>
                    <a:pt x="323" y="2132"/>
                  </a:cubicBezTo>
                  <a:cubicBezTo>
                    <a:pt x="298" y="2157"/>
                    <a:pt x="298" y="2182"/>
                    <a:pt x="249" y="2231"/>
                  </a:cubicBezTo>
                  <a:cubicBezTo>
                    <a:pt x="224" y="2281"/>
                    <a:pt x="224" y="2305"/>
                    <a:pt x="199" y="2355"/>
                  </a:cubicBezTo>
                  <a:cubicBezTo>
                    <a:pt x="174" y="2405"/>
                    <a:pt x="174" y="2429"/>
                    <a:pt x="125" y="2479"/>
                  </a:cubicBezTo>
                  <a:lnTo>
                    <a:pt x="125" y="2504"/>
                  </a:lnTo>
                  <a:cubicBezTo>
                    <a:pt x="100" y="2529"/>
                    <a:pt x="100" y="2529"/>
                    <a:pt x="100" y="2553"/>
                  </a:cubicBezTo>
                  <a:lnTo>
                    <a:pt x="100" y="2603"/>
                  </a:lnTo>
                  <a:lnTo>
                    <a:pt x="100" y="2628"/>
                  </a:lnTo>
                  <a:cubicBezTo>
                    <a:pt x="75" y="2653"/>
                    <a:pt x="75" y="2653"/>
                    <a:pt x="75" y="2677"/>
                  </a:cubicBezTo>
                  <a:cubicBezTo>
                    <a:pt x="50" y="2851"/>
                    <a:pt x="1" y="3000"/>
                    <a:pt x="1" y="3148"/>
                  </a:cubicBezTo>
                  <a:cubicBezTo>
                    <a:pt x="1" y="3297"/>
                    <a:pt x="1" y="3471"/>
                    <a:pt x="50" y="3595"/>
                  </a:cubicBezTo>
                  <a:cubicBezTo>
                    <a:pt x="50" y="3718"/>
                    <a:pt x="75" y="3842"/>
                    <a:pt x="100" y="3966"/>
                  </a:cubicBezTo>
                  <a:lnTo>
                    <a:pt x="100" y="3991"/>
                  </a:lnTo>
                  <a:lnTo>
                    <a:pt x="100" y="4016"/>
                  </a:lnTo>
                  <a:lnTo>
                    <a:pt x="100" y="4041"/>
                  </a:lnTo>
                  <a:cubicBezTo>
                    <a:pt x="125" y="4090"/>
                    <a:pt x="125" y="4115"/>
                    <a:pt x="125" y="4140"/>
                  </a:cubicBezTo>
                  <a:cubicBezTo>
                    <a:pt x="174" y="4214"/>
                    <a:pt x="174" y="4239"/>
                    <a:pt x="199" y="4289"/>
                  </a:cubicBezTo>
                  <a:cubicBezTo>
                    <a:pt x="249" y="4487"/>
                    <a:pt x="323" y="4660"/>
                    <a:pt x="372" y="4784"/>
                  </a:cubicBezTo>
                  <a:lnTo>
                    <a:pt x="472" y="4983"/>
                  </a:lnTo>
                  <a:cubicBezTo>
                    <a:pt x="496" y="5008"/>
                    <a:pt x="496" y="5082"/>
                    <a:pt x="546" y="5107"/>
                  </a:cubicBezTo>
                  <a:cubicBezTo>
                    <a:pt x="571" y="5156"/>
                    <a:pt x="596" y="5206"/>
                    <a:pt x="596" y="5206"/>
                  </a:cubicBezTo>
                  <a:lnTo>
                    <a:pt x="670" y="5156"/>
                  </a:lnTo>
                  <a:cubicBezTo>
                    <a:pt x="670" y="5156"/>
                    <a:pt x="670" y="5107"/>
                    <a:pt x="620" y="5032"/>
                  </a:cubicBezTo>
                  <a:cubicBezTo>
                    <a:pt x="620" y="4983"/>
                    <a:pt x="596" y="4958"/>
                    <a:pt x="596" y="4884"/>
                  </a:cubicBezTo>
                  <a:cubicBezTo>
                    <a:pt x="596" y="4834"/>
                    <a:pt x="571" y="4760"/>
                    <a:pt x="571" y="4710"/>
                  </a:cubicBezTo>
                  <a:cubicBezTo>
                    <a:pt x="546" y="4537"/>
                    <a:pt x="496" y="4363"/>
                    <a:pt x="472" y="4165"/>
                  </a:cubicBezTo>
                  <a:cubicBezTo>
                    <a:pt x="447" y="4115"/>
                    <a:pt x="447" y="4090"/>
                    <a:pt x="447" y="4016"/>
                  </a:cubicBezTo>
                  <a:lnTo>
                    <a:pt x="447" y="3917"/>
                  </a:lnTo>
                  <a:lnTo>
                    <a:pt x="447" y="3892"/>
                  </a:lnTo>
                  <a:lnTo>
                    <a:pt x="447" y="3867"/>
                  </a:lnTo>
                  <a:lnTo>
                    <a:pt x="447" y="3842"/>
                  </a:lnTo>
                  <a:cubicBezTo>
                    <a:pt x="422" y="3743"/>
                    <a:pt x="422" y="3619"/>
                    <a:pt x="422" y="3495"/>
                  </a:cubicBezTo>
                  <a:cubicBezTo>
                    <a:pt x="422" y="3272"/>
                    <a:pt x="447" y="3000"/>
                    <a:pt x="496" y="2776"/>
                  </a:cubicBezTo>
                  <a:lnTo>
                    <a:pt x="496" y="2752"/>
                  </a:lnTo>
                  <a:lnTo>
                    <a:pt x="496" y="2727"/>
                  </a:lnTo>
                  <a:lnTo>
                    <a:pt x="496" y="2677"/>
                  </a:lnTo>
                  <a:cubicBezTo>
                    <a:pt x="546" y="2653"/>
                    <a:pt x="546" y="2653"/>
                    <a:pt x="546" y="2628"/>
                  </a:cubicBezTo>
                  <a:lnTo>
                    <a:pt x="571" y="2603"/>
                  </a:lnTo>
                  <a:cubicBezTo>
                    <a:pt x="571" y="2553"/>
                    <a:pt x="596" y="2529"/>
                    <a:pt x="596" y="2504"/>
                  </a:cubicBezTo>
                  <a:cubicBezTo>
                    <a:pt x="620" y="2479"/>
                    <a:pt x="620" y="2429"/>
                    <a:pt x="670" y="2405"/>
                  </a:cubicBezTo>
                  <a:cubicBezTo>
                    <a:pt x="695" y="2380"/>
                    <a:pt x="695" y="2355"/>
                    <a:pt x="720" y="2305"/>
                  </a:cubicBezTo>
                  <a:cubicBezTo>
                    <a:pt x="744" y="2281"/>
                    <a:pt x="744" y="2256"/>
                    <a:pt x="794" y="2231"/>
                  </a:cubicBezTo>
                  <a:cubicBezTo>
                    <a:pt x="819" y="2157"/>
                    <a:pt x="868" y="2107"/>
                    <a:pt x="918" y="2033"/>
                  </a:cubicBezTo>
                  <a:cubicBezTo>
                    <a:pt x="967" y="1909"/>
                    <a:pt x="1067" y="1785"/>
                    <a:pt x="1166" y="1661"/>
                  </a:cubicBezTo>
                  <a:cubicBezTo>
                    <a:pt x="1166" y="1636"/>
                    <a:pt x="1191" y="1611"/>
                    <a:pt x="1215" y="1562"/>
                  </a:cubicBezTo>
                  <a:lnTo>
                    <a:pt x="1240" y="1537"/>
                  </a:lnTo>
                  <a:lnTo>
                    <a:pt x="1290" y="1512"/>
                  </a:lnTo>
                  <a:cubicBezTo>
                    <a:pt x="1290" y="1487"/>
                    <a:pt x="1314" y="1438"/>
                    <a:pt x="1339" y="1413"/>
                  </a:cubicBezTo>
                  <a:lnTo>
                    <a:pt x="1438" y="1314"/>
                  </a:lnTo>
                  <a:lnTo>
                    <a:pt x="1463" y="1289"/>
                  </a:lnTo>
                  <a:lnTo>
                    <a:pt x="1488" y="1264"/>
                  </a:lnTo>
                  <a:lnTo>
                    <a:pt x="1587" y="1165"/>
                  </a:lnTo>
                  <a:cubicBezTo>
                    <a:pt x="1662" y="1116"/>
                    <a:pt x="1711" y="1041"/>
                    <a:pt x="1785" y="1016"/>
                  </a:cubicBezTo>
                  <a:lnTo>
                    <a:pt x="1810" y="992"/>
                  </a:lnTo>
                  <a:cubicBezTo>
                    <a:pt x="1810" y="992"/>
                    <a:pt x="1810" y="942"/>
                    <a:pt x="1835" y="942"/>
                  </a:cubicBezTo>
                  <a:lnTo>
                    <a:pt x="1934" y="892"/>
                  </a:lnTo>
                  <a:lnTo>
                    <a:pt x="2033" y="818"/>
                  </a:lnTo>
                  <a:cubicBezTo>
                    <a:pt x="2033" y="793"/>
                    <a:pt x="2083" y="793"/>
                    <a:pt x="2108" y="769"/>
                  </a:cubicBezTo>
                  <a:lnTo>
                    <a:pt x="2182" y="744"/>
                  </a:lnTo>
                  <a:lnTo>
                    <a:pt x="2232" y="694"/>
                  </a:lnTo>
                  <a:lnTo>
                    <a:pt x="2356" y="669"/>
                  </a:lnTo>
                  <a:lnTo>
                    <a:pt x="2480" y="645"/>
                  </a:lnTo>
                  <a:cubicBezTo>
                    <a:pt x="2554" y="645"/>
                    <a:pt x="2579" y="620"/>
                    <a:pt x="2604" y="620"/>
                  </a:cubicBezTo>
                  <a:cubicBezTo>
                    <a:pt x="2678" y="570"/>
                    <a:pt x="2777" y="545"/>
                    <a:pt x="2827" y="521"/>
                  </a:cubicBezTo>
                  <a:cubicBezTo>
                    <a:pt x="2901" y="496"/>
                    <a:pt x="2975" y="496"/>
                    <a:pt x="3050" y="446"/>
                  </a:cubicBezTo>
                  <a:lnTo>
                    <a:pt x="3099" y="421"/>
                  </a:lnTo>
                  <a:lnTo>
                    <a:pt x="3174" y="421"/>
                  </a:lnTo>
                  <a:cubicBezTo>
                    <a:pt x="3223" y="421"/>
                    <a:pt x="3273" y="397"/>
                    <a:pt x="3298" y="397"/>
                  </a:cubicBezTo>
                  <a:cubicBezTo>
                    <a:pt x="3347" y="397"/>
                    <a:pt x="3397" y="372"/>
                    <a:pt x="3422" y="372"/>
                  </a:cubicBezTo>
                  <a:cubicBezTo>
                    <a:pt x="3446" y="372"/>
                    <a:pt x="3521" y="322"/>
                    <a:pt x="3546" y="322"/>
                  </a:cubicBezTo>
                  <a:cubicBezTo>
                    <a:pt x="3595" y="298"/>
                    <a:pt x="3694" y="298"/>
                    <a:pt x="3769" y="273"/>
                  </a:cubicBezTo>
                  <a:cubicBezTo>
                    <a:pt x="3818" y="273"/>
                    <a:pt x="3917" y="248"/>
                    <a:pt x="3967" y="248"/>
                  </a:cubicBezTo>
                  <a:cubicBezTo>
                    <a:pt x="4041" y="248"/>
                    <a:pt x="4140" y="223"/>
                    <a:pt x="4190" y="223"/>
                  </a:cubicBezTo>
                  <a:cubicBezTo>
                    <a:pt x="4264" y="174"/>
                    <a:pt x="4289" y="174"/>
                    <a:pt x="4314" y="174"/>
                  </a:cubicBezTo>
                  <a:lnTo>
                    <a:pt x="4438" y="174"/>
                  </a:lnTo>
                  <a:cubicBezTo>
                    <a:pt x="4512" y="149"/>
                    <a:pt x="4611" y="149"/>
                    <a:pt x="4661" y="149"/>
                  </a:cubicBezTo>
                  <a:lnTo>
                    <a:pt x="4859" y="149"/>
                  </a:lnTo>
                  <a:cubicBezTo>
                    <a:pt x="5132" y="124"/>
                    <a:pt x="5405" y="124"/>
                    <a:pt x="5653" y="124"/>
                  </a:cubicBezTo>
                  <a:lnTo>
                    <a:pt x="6025" y="124"/>
                  </a:lnTo>
                  <a:cubicBezTo>
                    <a:pt x="6124" y="149"/>
                    <a:pt x="6248" y="149"/>
                    <a:pt x="6322" y="149"/>
                  </a:cubicBezTo>
                  <a:cubicBezTo>
                    <a:pt x="6421" y="174"/>
                    <a:pt x="6520" y="174"/>
                    <a:pt x="6619" y="174"/>
                  </a:cubicBezTo>
                  <a:cubicBezTo>
                    <a:pt x="6719" y="174"/>
                    <a:pt x="6793" y="223"/>
                    <a:pt x="6867" y="223"/>
                  </a:cubicBezTo>
                  <a:cubicBezTo>
                    <a:pt x="7016" y="223"/>
                    <a:pt x="7115" y="248"/>
                    <a:pt x="7214" y="248"/>
                  </a:cubicBezTo>
                  <a:cubicBezTo>
                    <a:pt x="7289" y="273"/>
                    <a:pt x="7338" y="273"/>
                    <a:pt x="7338" y="273"/>
                  </a:cubicBezTo>
                  <a:lnTo>
                    <a:pt x="7413" y="248"/>
                  </a:lnTo>
                  <a:cubicBezTo>
                    <a:pt x="7413" y="248"/>
                    <a:pt x="7363" y="248"/>
                    <a:pt x="7289" y="198"/>
                  </a:cubicBezTo>
                  <a:cubicBezTo>
                    <a:pt x="7214" y="198"/>
                    <a:pt x="7115" y="174"/>
                    <a:pt x="6967" y="149"/>
                  </a:cubicBezTo>
                  <a:cubicBezTo>
                    <a:pt x="6867" y="149"/>
                    <a:pt x="6793" y="124"/>
                    <a:pt x="6719" y="124"/>
                  </a:cubicBezTo>
                  <a:cubicBezTo>
                    <a:pt x="6619" y="124"/>
                    <a:pt x="6520" y="124"/>
                    <a:pt x="6421" y="74"/>
                  </a:cubicBezTo>
                  <a:cubicBezTo>
                    <a:pt x="6322" y="74"/>
                    <a:pt x="6248" y="50"/>
                    <a:pt x="6124" y="50"/>
                  </a:cubicBezTo>
                  <a:cubicBezTo>
                    <a:pt x="6000" y="50"/>
                    <a:pt x="5876" y="25"/>
                    <a:pt x="5752" y="25"/>
                  </a:cubicBezTo>
                  <a:cubicBezTo>
                    <a:pt x="5504" y="0"/>
                    <a:pt x="5231" y="0"/>
                    <a:pt x="49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40"/>
            <p:cNvSpPr/>
            <p:nvPr/>
          </p:nvSpPr>
          <p:spPr>
            <a:xfrm>
              <a:off x="1380070" y="2208050"/>
              <a:ext cx="45229" cy="217380"/>
            </a:xfrm>
            <a:custGeom>
              <a:avLst/>
              <a:gdLst/>
              <a:ahLst/>
              <a:cxnLst/>
              <a:rect l="l" t="t" r="r" b="b"/>
              <a:pathLst>
                <a:path w="645" h="3100" extrusionOk="0">
                  <a:moveTo>
                    <a:pt x="322" y="1"/>
                  </a:moveTo>
                  <a:lnTo>
                    <a:pt x="322" y="50"/>
                  </a:lnTo>
                  <a:cubicBezTo>
                    <a:pt x="273" y="75"/>
                    <a:pt x="273" y="100"/>
                    <a:pt x="248" y="125"/>
                  </a:cubicBezTo>
                  <a:cubicBezTo>
                    <a:pt x="223" y="174"/>
                    <a:pt x="223" y="199"/>
                    <a:pt x="174" y="249"/>
                  </a:cubicBezTo>
                  <a:cubicBezTo>
                    <a:pt x="149" y="298"/>
                    <a:pt x="149" y="323"/>
                    <a:pt x="124" y="373"/>
                  </a:cubicBezTo>
                  <a:lnTo>
                    <a:pt x="124" y="422"/>
                  </a:lnTo>
                  <a:cubicBezTo>
                    <a:pt x="124" y="447"/>
                    <a:pt x="124" y="447"/>
                    <a:pt x="99" y="472"/>
                  </a:cubicBezTo>
                  <a:lnTo>
                    <a:pt x="99" y="497"/>
                  </a:lnTo>
                  <a:lnTo>
                    <a:pt x="99" y="546"/>
                  </a:lnTo>
                  <a:cubicBezTo>
                    <a:pt x="99" y="571"/>
                    <a:pt x="99" y="571"/>
                    <a:pt x="74" y="596"/>
                  </a:cubicBezTo>
                  <a:cubicBezTo>
                    <a:pt x="25" y="744"/>
                    <a:pt x="0" y="918"/>
                    <a:pt x="0" y="1067"/>
                  </a:cubicBezTo>
                  <a:cubicBezTo>
                    <a:pt x="0" y="1215"/>
                    <a:pt x="0" y="1339"/>
                    <a:pt x="25" y="1488"/>
                  </a:cubicBezTo>
                  <a:cubicBezTo>
                    <a:pt x="50" y="1612"/>
                    <a:pt x="99" y="1736"/>
                    <a:pt x="99" y="1860"/>
                  </a:cubicBezTo>
                  <a:lnTo>
                    <a:pt x="99" y="1910"/>
                  </a:lnTo>
                  <a:lnTo>
                    <a:pt x="99" y="1934"/>
                  </a:lnTo>
                  <a:lnTo>
                    <a:pt x="99" y="1959"/>
                  </a:lnTo>
                  <a:cubicBezTo>
                    <a:pt x="99" y="1984"/>
                    <a:pt x="124" y="2009"/>
                    <a:pt x="124" y="2058"/>
                  </a:cubicBezTo>
                  <a:cubicBezTo>
                    <a:pt x="149" y="2108"/>
                    <a:pt x="149" y="2157"/>
                    <a:pt x="174" y="2207"/>
                  </a:cubicBezTo>
                  <a:cubicBezTo>
                    <a:pt x="248" y="2405"/>
                    <a:pt x="322" y="2579"/>
                    <a:pt x="372" y="2703"/>
                  </a:cubicBezTo>
                  <a:lnTo>
                    <a:pt x="471" y="2901"/>
                  </a:lnTo>
                  <a:cubicBezTo>
                    <a:pt x="496" y="2951"/>
                    <a:pt x="521" y="2976"/>
                    <a:pt x="521" y="3025"/>
                  </a:cubicBezTo>
                  <a:cubicBezTo>
                    <a:pt x="545" y="3075"/>
                    <a:pt x="595" y="3099"/>
                    <a:pt x="595" y="3099"/>
                  </a:cubicBezTo>
                  <a:lnTo>
                    <a:pt x="645" y="3075"/>
                  </a:lnTo>
                  <a:cubicBezTo>
                    <a:pt x="645" y="3075"/>
                    <a:pt x="645" y="3050"/>
                    <a:pt x="620" y="2951"/>
                  </a:cubicBezTo>
                  <a:lnTo>
                    <a:pt x="620" y="2852"/>
                  </a:lnTo>
                  <a:cubicBezTo>
                    <a:pt x="620" y="2802"/>
                    <a:pt x="595" y="2728"/>
                    <a:pt x="595" y="2678"/>
                  </a:cubicBezTo>
                  <a:cubicBezTo>
                    <a:pt x="570" y="2529"/>
                    <a:pt x="521" y="2356"/>
                    <a:pt x="496" y="2157"/>
                  </a:cubicBezTo>
                  <a:cubicBezTo>
                    <a:pt x="496" y="2083"/>
                    <a:pt x="496" y="2058"/>
                    <a:pt x="471" y="1984"/>
                  </a:cubicBezTo>
                  <a:lnTo>
                    <a:pt x="471" y="1910"/>
                  </a:lnTo>
                  <a:lnTo>
                    <a:pt x="471" y="1860"/>
                  </a:lnTo>
                  <a:lnTo>
                    <a:pt x="471" y="1835"/>
                  </a:lnTo>
                  <a:lnTo>
                    <a:pt x="471" y="1810"/>
                  </a:lnTo>
                  <a:cubicBezTo>
                    <a:pt x="471" y="1686"/>
                    <a:pt x="446" y="1587"/>
                    <a:pt x="446" y="1463"/>
                  </a:cubicBezTo>
                  <a:cubicBezTo>
                    <a:pt x="446" y="1215"/>
                    <a:pt x="471" y="968"/>
                    <a:pt x="521" y="744"/>
                  </a:cubicBezTo>
                  <a:lnTo>
                    <a:pt x="521" y="720"/>
                  </a:lnTo>
                  <a:lnTo>
                    <a:pt x="521" y="695"/>
                  </a:lnTo>
                  <a:lnTo>
                    <a:pt x="521" y="670"/>
                  </a:lnTo>
                  <a:cubicBezTo>
                    <a:pt x="521" y="621"/>
                    <a:pt x="521" y="621"/>
                    <a:pt x="570" y="596"/>
                  </a:cubicBezTo>
                  <a:lnTo>
                    <a:pt x="595" y="571"/>
                  </a:lnTo>
                  <a:cubicBezTo>
                    <a:pt x="595" y="546"/>
                    <a:pt x="620" y="497"/>
                    <a:pt x="620" y="472"/>
                  </a:cubicBezTo>
                  <a:cubicBezTo>
                    <a:pt x="620" y="472"/>
                    <a:pt x="620" y="447"/>
                    <a:pt x="645" y="447"/>
                  </a:cubicBezTo>
                  <a:cubicBezTo>
                    <a:pt x="645" y="447"/>
                    <a:pt x="620" y="447"/>
                    <a:pt x="620" y="422"/>
                  </a:cubicBezTo>
                  <a:cubicBezTo>
                    <a:pt x="471" y="323"/>
                    <a:pt x="372" y="174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40"/>
            <p:cNvSpPr/>
            <p:nvPr/>
          </p:nvSpPr>
          <p:spPr>
            <a:xfrm>
              <a:off x="1077560" y="2468837"/>
              <a:ext cx="431183" cy="250337"/>
            </a:xfrm>
            <a:custGeom>
              <a:avLst/>
              <a:gdLst/>
              <a:ahLst/>
              <a:cxnLst/>
              <a:rect l="l" t="t" r="r" b="b"/>
              <a:pathLst>
                <a:path w="6149" h="3570" extrusionOk="0">
                  <a:moveTo>
                    <a:pt x="967" y="0"/>
                  </a:moveTo>
                  <a:cubicBezTo>
                    <a:pt x="868" y="0"/>
                    <a:pt x="794" y="50"/>
                    <a:pt x="720" y="50"/>
                  </a:cubicBezTo>
                  <a:cubicBezTo>
                    <a:pt x="620" y="50"/>
                    <a:pt x="571" y="75"/>
                    <a:pt x="496" y="75"/>
                  </a:cubicBezTo>
                  <a:cubicBezTo>
                    <a:pt x="447" y="75"/>
                    <a:pt x="372" y="99"/>
                    <a:pt x="323" y="99"/>
                  </a:cubicBezTo>
                  <a:cubicBezTo>
                    <a:pt x="298" y="99"/>
                    <a:pt x="224" y="124"/>
                    <a:pt x="199" y="124"/>
                  </a:cubicBezTo>
                  <a:cubicBezTo>
                    <a:pt x="174" y="124"/>
                    <a:pt x="125" y="174"/>
                    <a:pt x="100" y="174"/>
                  </a:cubicBezTo>
                  <a:cubicBezTo>
                    <a:pt x="50" y="199"/>
                    <a:pt x="1" y="199"/>
                    <a:pt x="1" y="199"/>
                  </a:cubicBezTo>
                  <a:lnTo>
                    <a:pt x="1" y="347"/>
                  </a:lnTo>
                  <a:lnTo>
                    <a:pt x="100" y="347"/>
                  </a:lnTo>
                  <a:cubicBezTo>
                    <a:pt x="125" y="322"/>
                    <a:pt x="174" y="322"/>
                    <a:pt x="199" y="322"/>
                  </a:cubicBezTo>
                  <a:cubicBezTo>
                    <a:pt x="224" y="298"/>
                    <a:pt x="249" y="298"/>
                    <a:pt x="323" y="298"/>
                  </a:cubicBezTo>
                  <a:lnTo>
                    <a:pt x="1191" y="298"/>
                  </a:lnTo>
                  <a:cubicBezTo>
                    <a:pt x="1339" y="298"/>
                    <a:pt x="1562" y="322"/>
                    <a:pt x="1736" y="347"/>
                  </a:cubicBezTo>
                  <a:cubicBezTo>
                    <a:pt x="1934" y="372"/>
                    <a:pt x="2157" y="422"/>
                    <a:pt x="2356" y="471"/>
                  </a:cubicBezTo>
                  <a:cubicBezTo>
                    <a:pt x="2579" y="546"/>
                    <a:pt x="2802" y="595"/>
                    <a:pt x="3025" y="694"/>
                  </a:cubicBezTo>
                  <a:cubicBezTo>
                    <a:pt x="3223" y="793"/>
                    <a:pt x="3422" y="868"/>
                    <a:pt x="3645" y="992"/>
                  </a:cubicBezTo>
                  <a:cubicBezTo>
                    <a:pt x="3694" y="1041"/>
                    <a:pt x="3719" y="1066"/>
                    <a:pt x="3793" y="1091"/>
                  </a:cubicBezTo>
                  <a:lnTo>
                    <a:pt x="3843" y="1116"/>
                  </a:lnTo>
                  <a:cubicBezTo>
                    <a:pt x="3843" y="1165"/>
                    <a:pt x="3893" y="1190"/>
                    <a:pt x="3917" y="1190"/>
                  </a:cubicBezTo>
                  <a:lnTo>
                    <a:pt x="4190" y="1364"/>
                  </a:lnTo>
                  <a:cubicBezTo>
                    <a:pt x="4388" y="1488"/>
                    <a:pt x="4562" y="1661"/>
                    <a:pt x="4711" y="1785"/>
                  </a:cubicBezTo>
                  <a:cubicBezTo>
                    <a:pt x="4909" y="1909"/>
                    <a:pt x="5058" y="2058"/>
                    <a:pt x="5182" y="2182"/>
                  </a:cubicBezTo>
                  <a:cubicBezTo>
                    <a:pt x="5256" y="2281"/>
                    <a:pt x="5306" y="2330"/>
                    <a:pt x="5380" y="2405"/>
                  </a:cubicBezTo>
                  <a:lnTo>
                    <a:pt x="5454" y="2479"/>
                  </a:lnTo>
                  <a:lnTo>
                    <a:pt x="5554" y="2578"/>
                  </a:lnTo>
                  <a:cubicBezTo>
                    <a:pt x="5653" y="2702"/>
                    <a:pt x="5752" y="2826"/>
                    <a:pt x="5801" y="2950"/>
                  </a:cubicBezTo>
                  <a:cubicBezTo>
                    <a:pt x="5876" y="3049"/>
                    <a:pt x="5925" y="3173"/>
                    <a:pt x="5950" y="3272"/>
                  </a:cubicBezTo>
                  <a:cubicBezTo>
                    <a:pt x="6000" y="3347"/>
                    <a:pt x="6025" y="3421"/>
                    <a:pt x="6049" y="3471"/>
                  </a:cubicBezTo>
                  <a:cubicBezTo>
                    <a:pt x="6074" y="3545"/>
                    <a:pt x="6074" y="3570"/>
                    <a:pt x="6074" y="3570"/>
                  </a:cubicBezTo>
                  <a:lnTo>
                    <a:pt x="6148" y="3570"/>
                  </a:lnTo>
                  <a:lnTo>
                    <a:pt x="6148" y="3471"/>
                  </a:lnTo>
                  <a:lnTo>
                    <a:pt x="6148" y="3396"/>
                  </a:lnTo>
                  <a:lnTo>
                    <a:pt x="6148" y="3223"/>
                  </a:lnTo>
                  <a:cubicBezTo>
                    <a:pt x="6148" y="3099"/>
                    <a:pt x="6124" y="2975"/>
                    <a:pt x="6074" y="2826"/>
                  </a:cubicBezTo>
                  <a:cubicBezTo>
                    <a:pt x="6049" y="2677"/>
                    <a:pt x="6000" y="2529"/>
                    <a:pt x="5901" y="2330"/>
                  </a:cubicBezTo>
                  <a:cubicBezTo>
                    <a:pt x="5801" y="2157"/>
                    <a:pt x="5677" y="1983"/>
                    <a:pt x="5554" y="1810"/>
                  </a:cubicBezTo>
                  <a:cubicBezTo>
                    <a:pt x="5405" y="1612"/>
                    <a:pt x="5256" y="1463"/>
                    <a:pt x="5058" y="1314"/>
                  </a:cubicBezTo>
                  <a:cubicBezTo>
                    <a:pt x="4959" y="1215"/>
                    <a:pt x="4884" y="1165"/>
                    <a:pt x="4785" y="1091"/>
                  </a:cubicBezTo>
                  <a:cubicBezTo>
                    <a:pt x="4686" y="1041"/>
                    <a:pt x="4562" y="967"/>
                    <a:pt x="4463" y="917"/>
                  </a:cubicBezTo>
                  <a:cubicBezTo>
                    <a:pt x="4438" y="868"/>
                    <a:pt x="4388" y="843"/>
                    <a:pt x="4314" y="818"/>
                  </a:cubicBezTo>
                  <a:lnTo>
                    <a:pt x="4215" y="793"/>
                  </a:lnTo>
                  <a:lnTo>
                    <a:pt x="4141" y="744"/>
                  </a:lnTo>
                  <a:cubicBezTo>
                    <a:pt x="4091" y="719"/>
                    <a:pt x="4041" y="694"/>
                    <a:pt x="3967" y="670"/>
                  </a:cubicBezTo>
                  <a:cubicBezTo>
                    <a:pt x="3942" y="620"/>
                    <a:pt x="3893" y="595"/>
                    <a:pt x="3818" y="570"/>
                  </a:cubicBezTo>
                  <a:cubicBezTo>
                    <a:pt x="3595" y="446"/>
                    <a:pt x="3397" y="347"/>
                    <a:pt x="3149" y="298"/>
                  </a:cubicBezTo>
                  <a:cubicBezTo>
                    <a:pt x="2926" y="199"/>
                    <a:pt x="2678" y="124"/>
                    <a:pt x="2455" y="99"/>
                  </a:cubicBezTo>
                  <a:cubicBezTo>
                    <a:pt x="2232" y="50"/>
                    <a:pt x="2033" y="0"/>
                    <a:pt x="18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40"/>
            <p:cNvSpPr/>
            <p:nvPr/>
          </p:nvSpPr>
          <p:spPr>
            <a:xfrm>
              <a:off x="1402649" y="2541834"/>
              <a:ext cx="109601" cy="166962"/>
            </a:xfrm>
            <a:custGeom>
              <a:avLst/>
              <a:gdLst/>
              <a:ahLst/>
              <a:cxnLst/>
              <a:rect l="l" t="t" r="r" b="b"/>
              <a:pathLst>
                <a:path w="1563" h="2381" extrusionOk="0">
                  <a:moveTo>
                    <a:pt x="248" y="0"/>
                  </a:moveTo>
                  <a:cubicBezTo>
                    <a:pt x="248" y="75"/>
                    <a:pt x="199" y="174"/>
                    <a:pt x="149" y="273"/>
                  </a:cubicBezTo>
                  <a:cubicBezTo>
                    <a:pt x="124" y="323"/>
                    <a:pt x="50" y="397"/>
                    <a:pt x="0" y="447"/>
                  </a:cubicBezTo>
                  <a:cubicBezTo>
                    <a:pt x="50" y="496"/>
                    <a:pt x="75" y="546"/>
                    <a:pt x="149" y="571"/>
                  </a:cubicBezTo>
                  <a:cubicBezTo>
                    <a:pt x="298" y="694"/>
                    <a:pt x="447" y="868"/>
                    <a:pt x="620" y="992"/>
                  </a:cubicBezTo>
                  <a:cubicBezTo>
                    <a:pt x="670" y="1042"/>
                    <a:pt x="744" y="1116"/>
                    <a:pt x="794" y="1190"/>
                  </a:cubicBezTo>
                  <a:lnTo>
                    <a:pt x="893" y="1289"/>
                  </a:lnTo>
                  <a:lnTo>
                    <a:pt x="992" y="1389"/>
                  </a:lnTo>
                  <a:cubicBezTo>
                    <a:pt x="1066" y="1513"/>
                    <a:pt x="1165" y="1661"/>
                    <a:pt x="1240" y="1760"/>
                  </a:cubicBezTo>
                  <a:cubicBezTo>
                    <a:pt x="1289" y="1884"/>
                    <a:pt x="1364" y="1984"/>
                    <a:pt x="1389" y="2058"/>
                  </a:cubicBezTo>
                  <a:cubicBezTo>
                    <a:pt x="1413" y="2157"/>
                    <a:pt x="1438" y="2256"/>
                    <a:pt x="1488" y="2281"/>
                  </a:cubicBezTo>
                  <a:cubicBezTo>
                    <a:pt x="1512" y="2355"/>
                    <a:pt x="1512" y="2380"/>
                    <a:pt x="1512" y="2380"/>
                  </a:cubicBezTo>
                  <a:lnTo>
                    <a:pt x="1562" y="2380"/>
                  </a:lnTo>
                  <a:lnTo>
                    <a:pt x="1562" y="2281"/>
                  </a:lnTo>
                  <a:lnTo>
                    <a:pt x="1562" y="2256"/>
                  </a:lnTo>
                  <a:lnTo>
                    <a:pt x="1562" y="2107"/>
                  </a:lnTo>
                  <a:cubicBezTo>
                    <a:pt x="1562" y="1984"/>
                    <a:pt x="1537" y="1860"/>
                    <a:pt x="1512" y="1686"/>
                  </a:cubicBezTo>
                  <a:cubicBezTo>
                    <a:pt x="1488" y="1537"/>
                    <a:pt x="1413" y="1389"/>
                    <a:pt x="1314" y="1190"/>
                  </a:cubicBezTo>
                  <a:cubicBezTo>
                    <a:pt x="1240" y="1017"/>
                    <a:pt x="1116" y="868"/>
                    <a:pt x="992" y="670"/>
                  </a:cubicBezTo>
                  <a:cubicBezTo>
                    <a:pt x="868" y="496"/>
                    <a:pt x="670" y="323"/>
                    <a:pt x="496" y="174"/>
                  </a:cubicBezTo>
                  <a:cubicBezTo>
                    <a:pt x="422" y="124"/>
                    <a:pt x="323" y="50"/>
                    <a:pt x="2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40"/>
            <p:cNvSpPr/>
            <p:nvPr/>
          </p:nvSpPr>
          <p:spPr>
            <a:xfrm>
              <a:off x="1206235" y="1570142"/>
              <a:ext cx="99153" cy="356363"/>
            </a:xfrm>
            <a:custGeom>
              <a:avLst/>
              <a:gdLst/>
              <a:ahLst/>
              <a:cxnLst/>
              <a:rect l="l" t="t" r="r" b="b"/>
              <a:pathLst>
                <a:path w="1414" h="5082" extrusionOk="0">
                  <a:moveTo>
                    <a:pt x="0" y="0"/>
                  </a:moveTo>
                  <a:cubicBezTo>
                    <a:pt x="0" y="0"/>
                    <a:pt x="25" y="74"/>
                    <a:pt x="99" y="198"/>
                  </a:cubicBezTo>
                  <a:cubicBezTo>
                    <a:pt x="124" y="273"/>
                    <a:pt x="149" y="372"/>
                    <a:pt x="198" y="446"/>
                  </a:cubicBezTo>
                  <a:cubicBezTo>
                    <a:pt x="223" y="545"/>
                    <a:pt x="248" y="645"/>
                    <a:pt x="322" y="768"/>
                  </a:cubicBezTo>
                  <a:cubicBezTo>
                    <a:pt x="372" y="892"/>
                    <a:pt x="397" y="1016"/>
                    <a:pt x="471" y="1140"/>
                  </a:cubicBezTo>
                  <a:cubicBezTo>
                    <a:pt x="496" y="1264"/>
                    <a:pt x="570" y="1388"/>
                    <a:pt x="620" y="1537"/>
                  </a:cubicBezTo>
                  <a:cubicBezTo>
                    <a:pt x="620" y="1611"/>
                    <a:pt x="645" y="1686"/>
                    <a:pt x="694" y="1760"/>
                  </a:cubicBezTo>
                  <a:cubicBezTo>
                    <a:pt x="694" y="1810"/>
                    <a:pt x="719" y="1859"/>
                    <a:pt x="719" y="1884"/>
                  </a:cubicBezTo>
                  <a:cubicBezTo>
                    <a:pt x="744" y="1909"/>
                    <a:pt x="744" y="1909"/>
                    <a:pt x="744" y="1934"/>
                  </a:cubicBezTo>
                  <a:lnTo>
                    <a:pt x="744" y="1983"/>
                  </a:lnTo>
                  <a:cubicBezTo>
                    <a:pt x="769" y="2058"/>
                    <a:pt x="818" y="2157"/>
                    <a:pt x="818" y="2231"/>
                  </a:cubicBezTo>
                  <a:cubicBezTo>
                    <a:pt x="818" y="2281"/>
                    <a:pt x="843" y="2305"/>
                    <a:pt x="843" y="2355"/>
                  </a:cubicBezTo>
                  <a:lnTo>
                    <a:pt x="868" y="2479"/>
                  </a:lnTo>
                  <a:cubicBezTo>
                    <a:pt x="893" y="2504"/>
                    <a:pt x="893" y="2553"/>
                    <a:pt x="893" y="2603"/>
                  </a:cubicBezTo>
                  <a:lnTo>
                    <a:pt x="893" y="2727"/>
                  </a:lnTo>
                  <a:lnTo>
                    <a:pt x="893" y="2975"/>
                  </a:lnTo>
                  <a:lnTo>
                    <a:pt x="893" y="3223"/>
                  </a:lnTo>
                  <a:lnTo>
                    <a:pt x="893" y="3421"/>
                  </a:lnTo>
                  <a:cubicBezTo>
                    <a:pt x="893" y="3594"/>
                    <a:pt x="942" y="3743"/>
                    <a:pt x="942" y="3867"/>
                  </a:cubicBezTo>
                  <a:cubicBezTo>
                    <a:pt x="942" y="4016"/>
                    <a:pt x="967" y="4140"/>
                    <a:pt x="967" y="4264"/>
                  </a:cubicBezTo>
                  <a:cubicBezTo>
                    <a:pt x="967" y="4388"/>
                    <a:pt x="992" y="4512"/>
                    <a:pt x="992" y="4611"/>
                  </a:cubicBezTo>
                  <a:cubicBezTo>
                    <a:pt x="992" y="4710"/>
                    <a:pt x="1016" y="4809"/>
                    <a:pt x="1016" y="4859"/>
                  </a:cubicBezTo>
                  <a:cubicBezTo>
                    <a:pt x="1016" y="4908"/>
                    <a:pt x="1066" y="4983"/>
                    <a:pt x="1066" y="5008"/>
                  </a:cubicBezTo>
                  <a:cubicBezTo>
                    <a:pt x="1091" y="5032"/>
                    <a:pt x="1091" y="5082"/>
                    <a:pt x="1091" y="5082"/>
                  </a:cubicBezTo>
                  <a:lnTo>
                    <a:pt x="1140" y="5082"/>
                  </a:lnTo>
                  <a:cubicBezTo>
                    <a:pt x="1140" y="5082"/>
                    <a:pt x="1190" y="5032"/>
                    <a:pt x="1190" y="5008"/>
                  </a:cubicBezTo>
                  <a:cubicBezTo>
                    <a:pt x="1215" y="4983"/>
                    <a:pt x="1215" y="4908"/>
                    <a:pt x="1240" y="4859"/>
                  </a:cubicBezTo>
                  <a:cubicBezTo>
                    <a:pt x="1264" y="4735"/>
                    <a:pt x="1339" y="4512"/>
                    <a:pt x="1364" y="4264"/>
                  </a:cubicBezTo>
                  <a:cubicBezTo>
                    <a:pt x="1364" y="4214"/>
                    <a:pt x="1388" y="4140"/>
                    <a:pt x="1388" y="4090"/>
                  </a:cubicBezTo>
                  <a:cubicBezTo>
                    <a:pt x="1413" y="4016"/>
                    <a:pt x="1413" y="3942"/>
                    <a:pt x="1413" y="3867"/>
                  </a:cubicBezTo>
                  <a:lnTo>
                    <a:pt x="1413" y="3396"/>
                  </a:lnTo>
                  <a:cubicBezTo>
                    <a:pt x="1413" y="3247"/>
                    <a:pt x="1388" y="3074"/>
                    <a:pt x="1364" y="2900"/>
                  </a:cubicBezTo>
                  <a:cubicBezTo>
                    <a:pt x="1364" y="2876"/>
                    <a:pt x="1339" y="2826"/>
                    <a:pt x="1339" y="2776"/>
                  </a:cubicBezTo>
                  <a:cubicBezTo>
                    <a:pt x="1339" y="2752"/>
                    <a:pt x="1314" y="2702"/>
                    <a:pt x="1314" y="2652"/>
                  </a:cubicBezTo>
                  <a:cubicBezTo>
                    <a:pt x="1264" y="2578"/>
                    <a:pt x="1264" y="2504"/>
                    <a:pt x="1240" y="2405"/>
                  </a:cubicBezTo>
                  <a:lnTo>
                    <a:pt x="1215" y="2281"/>
                  </a:lnTo>
                  <a:cubicBezTo>
                    <a:pt x="1215" y="2256"/>
                    <a:pt x="1190" y="2181"/>
                    <a:pt x="1190" y="2157"/>
                  </a:cubicBezTo>
                  <a:cubicBezTo>
                    <a:pt x="1140" y="2082"/>
                    <a:pt x="1116" y="2008"/>
                    <a:pt x="1091" y="1909"/>
                  </a:cubicBezTo>
                  <a:lnTo>
                    <a:pt x="1091" y="1884"/>
                  </a:lnTo>
                  <a:lnTo>
                    <a:pt x="1091" y="1859"/>
                  </a:lnTo>
                  <a:cubicBezTo>
                    <a:pt x="1091" y="1834"/>
                    <a:pt x="1066" y="1834"/>
                    <a:pt x="1066" y="1785"/>
                  </a:cubicBezTo>
                  <a:cubicBezTo>
                    <a:pt x="1016" y="1735"/>
                    <a:pt x="1016" y="1710"/>
                    <a:pt x="992" y="1661"/>
                  </a:cubicBezTo>
                  <a:cubicBezTo>
                    <a:pt x="967" y="1611"/>
                    <a:pt x="942" y="1512"/>
                    <a:pt x="893" y="1463"/>
                  </a:cubicBezTo>
                  <a:cubicBezTo>
                    <a:pt x="843" y="1289"/>
                    <a:pt x="744" y="1165"/>
                    <a:pt x="694" y="1041"/>
                  </a:cubicBezTo>
                  <a:cubicBezTo>
                    <a:pt x="595" y="917"/>
                    <a:pt x="521" y="793"/>
                    <a:pt x="471" y="719"/>
                  </a:cubicBezTo>
                  <a:lnTo>
                    <a:pt x="273" y="421"/>
                  </a:lnTo>
                  <a:cubicBezTo>
                    <a:pt x="248" y="347"/>
                    <a:pt x="198" y="273"/>
                    <a:pt x="149" y="223"/>
                  </a:cubicBezTo>
                  <a:cubicBezTo>
                    <a:pt x="74" y="99"/>
                    <a:pt x="25" y="25"/>
                    <a:pt x="25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40"/>
            <p:cNvSpPr/>
            <p:nvPr/>
          </p:nvSpPr>
          <p:spPr>
            <a:xfrm>
              <a:off x="1272291" y="1719574"/>
              <a:ext cx="36534" cy="206931"/>
            </a:xfrm>
            <a:custGeom>
              <a:avLst/>
              <a:gdLst/>
              <a:ahLst/>
              <a:cxnLst/>
              <a:rect l="l" t="t" r="r" b="b"/>
              <a:pathLst>
                <a:path w="521" h="2951" extrusionOk="0">
                  <a:moveTo>
                    <a:pt x="248" y="1"/>
                  </a:moveTo>
                  <a:cubicBezTo>
                    <a:pt x="174" y="348"/>
                    <a:pt x="124" y="645"/>
                    <a:pt x="0" y="992"/>
                  </a:cubicBezTo>
                  <a:lnTo>
                    <a:pt x="0" y="1092"/>
                  </a:lnTo>
                  <a:lnTo>
                    <a:pt x="0" y="1315"/>
                  </a:lnTo>
                  <a:cubicBezTo>
                    <a:pt x="0" y="1463"/>
                    <a:pt x="25" y="1612"/>
                    <a:pt x="25" y="1736"/>
                  </a:cubicBezTo>
                  <a:cubicBezTo>
                    <a:pt x="25" y="1860"/>
                    <a:pt x="50" y="2009"/>
                    <a:pt x="50" y="2133"/>
                  </a:cubicBezTo>
                  <a:cubicBezTo>
                    <a:pt x="50" y="2257"/>
                    <a:pt x="74" y="2381"/>
                    <a:pt x="74" y="2480"/>
                  </a:cubicBezTo>
                  <a:cubicBezTo>
                    <a:pt x="74" y="2579"/>
                    <a:pt x="124" y="2678"/>
                    <a:pt x="124" y="2728"/>
                  </a:cubicBezTo>
                  <a:cubicBezTo>
                    <a:pt x="124" y="2802"/>
                    <a:pt x="149" y="2852"/>
                    <a:pt x="149" y="2877"/>
                  </a:cubicBezTo>
                  <a:cubicBezTo>
                    <a:pt x="149" y="2926"/>
                    <a:pt x="174" y="2951"/>
                    <a:pt x="174" y="2951"/>
                  </a:cubicBezTo>
                  <a:lnTo>
                    <a:pt x="248" y="2951"/>
                  </a:lnTo>
                  <a:cubicBezTo>
                    <a:pt x="248" y="2951"/>
                    <a:pt x="248" y="2926"/>
                    <a:pt x="273" y="2877"/>
                  </a:cubicBezTo>
                  <a:cubicBezTo>
                    <a:pt x="273" y="2852"/>
                    <a:pt x="298" y="2802"/>
                    <a:pt x="322" y="2728"/>
                  </a:cubicBezTo>
                  <a:cubicBezTo>
                    <a:pt x="347" y="2579"/>
                    <a:pt x="422" y="2381"/>
                    <a:pt x="446" y="2133"/>
                  </a:cubicBezTo>
                  <a:cubicBezTo>
                    <a:pt x="446" y="2083"/>
                    <a:pt x="471" y="2009"/>
                    <a:pt x="471" y="1959"/>
                  </a:cubicBezTo>
                  <a:cubicBezTo>
                    <a:pt x="471" y="1885"/>
                    <a:pt x="471" y="1835"/>
                    <a:pt x="521" y="1736"/>
                  </a:cubicBezTo>
                  <a:cubicBezTo>
                    <a:pt x="496" y="1587"/>
                    <a:pt x="496" y="1439"/>
                    <a:pt x="496" y="1265"/>
                  </a:cubicBezTo>
                  <a:cubicBezTo>
                    <a:pt x="496" y="1116"/>
                    <a:pt x="446" y="968"/>
                    <a:pt x="422" y="769"/>
                  </a:cubicBezTo>
                  <a:cubicBezTo>
                    <a:pt x="422" y="745"/>
                    <a:pt x="397" y="695"/>
                    <a:pt x="397" y="645"/>
                  </a:cubicBezTo>
                  <a:cubicBezTo>
                    <a:pt x="397" y="621"/>
                    <a:pt x="372" y="571"/>
                    <a:pt x="372" y="521"/>
                  </a:cubicBezTo>
                  <a:cubicBezTo>
                    <a:pt x="322" y="447"/>
                    <a:pt x="322" y="373"/>
                    <a:pt x="298" y="274"/>
                  </a:cubicBezTo>
                  <a:lnTo>
                    <a:pt x="273" y="150"/>
                  </a:lnTo>
                  <a:cubicBezTo>
                    <a:pt x="273" y="125"/>
                    <a:pt x="248" y="75"/>
                    <a:pt x="248" y="26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428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40"/>
            <p:cNvSpPr/>
            <p:nvPr/>
          </p:nvSpPr>
          <p:spPr>
            <a:xfrm>
              <a:off x="1256583" y="1465800"/>
              <a:ext cx="313027" cy="1628876"/>
            </a:xfrm>
            <a:custGeom>
              <a:avLst/>
              <a:gdLst/>
              <a:ahLst/>
              <a:cxnLst/>
              <a:rect l="l" t="t" r="r" b="b"/>
              <a:pathLst>
                <a:path w="4464" h="23229" extrusionOk="0">
                  <a:moveTo>
                    <a:pt x="4389" y="1"/>
                  </a:moveTo>
                  <a:cubicBezTo>
                    <a:pt x="4389" y="1"/>
                    <a:pt x="4290" y="50"/>
                    <a:pt x="4116" y="224"/>
                  </a:cubicBezTo>
                  <a:cubicBezTo>
                    <a:pt x="3918" y="372"/>
                    <a:pt x="3670" y="546"/>
                    <a:pt x="3372" y="843"/>
                  </a:cubicBezTo>
                  <a:cubicBezTo>
                    <a:pt x="3050" y="1116"/>
                    <a:pt x="2678" y="1463"/>
                    <a:pt x="2257" y="1860"/>
                  </a:cubicBezTo>
                  <a:cubicBezTo>
                    <a:pt x="1860" y="2281"/>
                    <a:pt x="1414" y="2777"/>
                    <a:pt x="1017" y="3397"/>
                  </a:cubicBezTo>
                  <a:cubicBezTo>
                    <a:pt x="918" y="3570"/>
                    <a:pt x="819" y="3719"/>
                    <a:pt x="745" y="3893"/>
                  </a:cubicBezTo>
                  <a:cubicBezTo>
                    <a:pt x="646" y="4091"/>
                    <a:pt x="571" y="4240"/>
                    <a:pt x="497" y="4438"/>
                  </a:cubicBezTo>
                  <a:cubicBezTo>
                    <a:pt x="447" y="4463"/>
                    <a:pt x="447" y="4512"/>
                    <a:pt x="422" y="4587"/>
                  </a:cubicBezTo>
                  <a:cubicBezTo>
                    <a:pt x="422" y="4611"/>
                    <a:pt x="398" y="4636"/>
                    <a:pt x="398" y="4636"/>
                  </a:cubicBezTo>
                  <a:cubicBezTo>
                    <a:pt x="398" y="4686"/>
                    <a:pt x="373" y="4711"/>
                    <a:pt x="373" y="4711"/>
                  </a:cubicBezTo>
                  <a:cubicBezTo>
                    <a:pt x="373" y="4735"/>
                    <a:pt x="323" y="4760"/>
                    <a:pt x="323" y="4760"/>
                  </a:cubicBezTo>
                  <a:lnTo>
                    <a:pt x="323" y="4810"/>
                  </a:lnTo>
                  <a:lnTo>
                    <a:pt x="323" y="4835"/>
                  </a:lnTo>
                  <a:cubicBezTo>
                    <a:pt x="323" y="4859"/>
                    <a:pt x="323" y="4884"/>
                    <a:pt x="298" y="4884"/>
                  </a:cubicBezTo>
                  <a:cubicBezTo>
                    <a:pt x="298" y="4934"/>
                    <a:pt x="298" y="4934"/>
                    <a:pt x="274" y="4959"/>
                  </a:cubicBezTo>
                  <a:cubicBezTo>
                    <a:pt x="274" y="5008"/>
                    <a:pt x="249" y="5058"/>
                    <a:pt x="249" y="5107"/>
                  </a:cubicBezTo>
                  <a:cubicBezTo>
                    <a:pt x="249" y="5182"/>
                    <a:pt x="199" y="5206"/>
                    <a:pt x="199" y="5256"/>
                  </a:cubicBezTo>
                  <a:cubicBezTo>
                    <a:pt x="175" y="5355"/>
                    <a:pt x="175" y="5479"/>
                    <a:pt x="150" y="5578"/>
                  </a:cubicBezTo>
                  <a:cubicBezTo>
                    <a:pt x="75" y="5975"/>
                    <a:pt x="26" y="6421"/>
                    <a:pt x="26" y="6843"/>
                  </a:cubicBezTo>
                  <a:cubicBezTo>
                    <a:pt x="26" y="6942"/>
                    <a:pt x="26" y="7066"/>
                    <a:pt x="1" y="7165"/>
                  </a:cubicBezTo>
                  <a:lnTo>
                    <a:pt x="1" y="7487"/>
                  </a:lnTo>
                  <a:lnTo>
                    <a:pt x="1" y="8181"/>
                  </a:lnTo>
                  <a:cubicBezTo>
                    <a:pt x="51" y="8429"/>
                    <a:pt x="100" y="8677"/>
                    <a:pt x="125" y="8900"/>
                  </a:cubicBezTo>
                  <a:cubicBezTo>
                    <a:pt x="125" y="9024"/>
                    <a:pt x="150" y="9148"/>
                    <a:pt x="150" y="9222"/>
                  </a:cubicBezTo>
                  <a:lnTo>
                    <a:pt x="150" y="9322"/>
                  </a:lnTo>
                  <a:lnTo>
                    <a:pt x="150" y="9346"/>
                  </a:lnTo>
                  <a:lnTo>
                    <a:pt x="150" y="9421"/>
                  </a:lnTo>
                  <a:cubicBezTo>
                    <a:pt x="150" y="9470"/>
                    <a:pt x="175" y="9545"/>
                    <a:pt x="175" y="9569"/>
                  </a:cubicBezTo>
                  <a:lnTo>
                    <a:pt x="175" y="9594"/>
                  </a:lnTo>
                  <a:lnTo>
                    <a:pt x="175" y="9619"/>
                  </a:lnTo>
                  <a:lnTo>
                    <a:pt x="199" y="9718"/>
                  </a:lnTo>
                  <a:lnTo>
                    <a:pt x="249" y="9817"/>
                  </a:lnTo>
                  <a:cubicBezTo>
                    <a:pt x="249" y="9842"/>
                    <a:pt x="249" y="9892"/>
                    <a:pt x="274" y="9916"/>
                  </a:cubicBezTo>
                  <a:cubicBezTo>
                    <a:pt x="298" y="10040"/>
                    <a:pt x="323" y="10164"/>
                    <a:pt x="373" y="10264"/>
                  </a:cubicBezTo>
                  <a:cubicBezTo>
                    <a:pt x="422" y="10462"/>
                    <a:pt x="522" y="10710"/>
                    <a:pt x="621" y="10933"/>
                  </a:cubicBezTo>
                  <a:cubicBezTo>
                    <a:pt x="695" y="11156"/>
                    <a:pt x="794" y="11379"/>
                    <a:pt x="918" y="11577"/>
                  </a:cubicBezTo>
                  <a:cubicBezTo>
                    <a:pt x="1017" y="11800"/>
                    <a:pt x="1141" y="12024"/>
                    <a:pt x="1240" y="12247"/>
                  </a:cubicBezTo>
                  <a:cubicBezTo>
                    <a:pt x="1315" y="12445"/>
                    <a:pt x="1439" y="12668"/>
                    <a:pt x="1538" y="12866"/>
                  </a:cubicBezTo>
                  <a:cubicBezTo>
                    <a:pt x="1612" y="12941"/>
                    <a:pt x="1637" y="13065"/>
                    <a:pt x="1687" y="13164"/>
                  </a:cubicBezTo>
                  <a:lnTo>
                    <a:pt x="1736" y="13189"/>
                  </a:lnTo>
                  <a:lnTo>
                    <a:pt x="1736" y="13213"/>
                  </a:lnTo>
                  <a:lnTo>
                    <a:pt x="1761" y="13313"/>
                  </a:lnTo>
                  <a:lnTo>
                    <a:pt x="1811" y="13486"/>
                  </a:lnTo>
                  <a:lnTo>
                    <a:pt x="1885" y="13635"/>
                  </a:lnTo>
                  <a:lnTo>
                    <a:pt x="1935" y="13784"/>
                  </a:lnTo>
                  <a:cubicBezTo>
                    <a:pt x="1984" y="13883"/>
                    <a:pt x="2034" y="14007"/>
                    <a:pt x="2059" y="14106"/>
                  </a:cubicBezTo>
                  <a:cubicBezTo>
                    <a:pt x="2108" y="14180"/>
                    <a:pt x="2158" y="14304"/>
                    <a:pt x="2182" y="14403"/>
                  </a:cubicBezTo>
                  <a:lnTo>
                    <a:pt x="2232" y="14503"/>
                  </a:lnTo>
                  <a:lnTo>
                    <a:pt x="2257" y="14602"/>
                  </a:lnTo>
                  <a:lnTo>
                    <a:pt x="2306" y="14750"/>
                  </a:lnTo>
                  <a:lnTo>
                    <a:pt x="2381" y="14899"/>
                  </a:lnTo>
                  <a:cubicBezTo>
                    <a:pt x="2406" y="14974"/>
                    <a:pt x="2406" y="15048"/>
                    <a:pt x="2430" y="15122"/>
                  </a:cubicBezTo>
                  <a:cubicBezTo>
                    <a:pt x="2480" y="15221"/>
                    <a:pt x="2505" y="15271"/>
                    <a:pt x="2505" y="15370"/>
                  </a:cubicBezTo>
                  <a:cubicBezTo>
                    <a:pt x="2554" y="15593"/>
                    <a:pt x="2629" y="15841"/>
                    <a:pt x="2653" y="16039"/>
                  </a:cubicBezTo>
                  <a:cubicBezTo>
                    <a:pt x="2653" y="16114"/>
                    <a:pt x="2678" y="16163"/>
                    <a:pt x="2678" y="16213"/>
                  </a:cubicBezTo>
                  <a:lnTo>
                    <a:pt x="2728" y="16287"/>
                  </a:lnTo>
                  <a:lnTo>
                    <a:pt x="2753" y="16387"/>
                  </a:lnTo>
                  <a:cubicBezTo>
                    <a:pt x="2777" y="16510"/>
                    <a:pt x="2777" y="16610"/>
                    <a:pt x="2802" y="16734"/>
                  </a:cubicBezTo>
                  <a:cubicBezTo>
                    <a:pt x="2852" y="16858"/>
                    <a:pt x="2852" y="16957"/>
                    <a:pt x="2877" y="17081"/>
                  </a:cubicBezTo>
                  <a:cubicBezTo>
                    <a:pt x="2877" y="17130"/>
                    <a:pt x="2901" y="17205"/>
                    <a:pt x="2901" y="17229"/>
                  </a:cubicBezTo>
                  <a:cubicBezTo>
                    <a:pt x="2901" y="17279"/>
                    <a:pt x="2926" y="17353"/>
                    <a:pt x="2926" y="17378"/>
                  </a:cubicBezTo>
                  <a:cubicBezTo>
                    <a:pt x="2976" y="17502"/>
                    <a:pt x="2976" y="17601"/>
                    <a:pt x="3001" y="17725"/>
                  </a:cubicBezTo>
                  <a:cubicBezTo>
                    <a:pt x="3001" y="17849"/>
                    <a:pt x="3025" y="17948"/>
                    <a:pt x="3025" y="18023"/>
                  </a:cubicBezTo>
                  <a:cubicBezTo>
                    <a:pt x="3025" y="18122"/>
                    <a:pt x="3050" y="18246"/>
                    <a:pt x="3050" y="18345"/>
                  </a:cubicBezTo>
                  <a:cubicBezTo>
                    <a:pt x="3050" y="18394"/>
                    <a:pt x="3050" y="18444"/>
                    <a:pt x="3100" y="18494"/>
                  </a:cubicBezTo>
                  <a:lnTo>
                    <a:pt x="3100" y="18642"/>
                  </a:lnTo>
                  <a:cubicBezTo>
                    <a:pt x="3100" y="18742"/>
                    <a:pt x="3124" y="18865"/>
                    <a:pt x="3124" y="18965"/>
                  </a:cubicBezTo>
                  <a:lnTo>
                    <a:pt x="3124" y="19064"/>
                  </a:lnTo>
                  <a:lnTo>
                    <a:pt x="3124" y="19138"/>
                  </a:lnTo>
                  <a:lnTo>
                    <a:pt x="3124" y="19312"/>
                  </a:lnTo>
                  <a:cubicBezTo>
                    <a:pt x="3124" y="19510"/>
                    <a:pt x="3149" y="19708"/>
                    <a:pt x="3149" y="19931"/>
                  </a:cubicBezTo>
                  <a:cubicBezTo>
                    <a:pt x="3149" y="20328"/>
                    <a:pt x="3174" y="20725"/>
                    <a:pt x="3149" y="21121"/>
                  </a:cubicBezTo>
                  <a:lnTo>
                    <a:pt x="3149" y="21419"/>
                  </a:lnTo>
                  <a:lnTo>
                    <a:pt x="3149" y="21691"/>
                  </a:lnTo>
                  <a:lnTo>
                    <a:pt x="3149" y="21840"/>
                  </a:lnTo>
                  <a:lnTo>
                    <a:pt x="3149" y="21989"/>
                  </a:lnTo>
                  <a:cubicBezTo>
                    <a:pt x="3149" y="22088"/>
                    <a:pt x="3149" y="22187"/>
                    <a:pt x="3124" y="22286"/>
                  </a:cubicBezTo>
                  <a:cubicBezTo>
                    <a:pt x="3124" y="22361"/>
                    <a:pt x="3100" y="22460"/>
                    <a:pt x="3100" y="22559"/>
                  </a:cubicBezTo>
                  <a:cubicBezTo>
                    <a:pt x="3100" y="22658"/>
                    <a:pt x="3050" y="22733"/>
                    <a:pt x="3050" y="22832"/>
                  </a:cubicBezTo>
                  <a:cubicBezTo>
                    <a:pt x="3050" y="22956"/>
                    <a:pt x="3025" y="23104"/>
                    <a:pt x="3025" y="23228"/>
                  </a:cubicBezTo>
                  <a:lnTo>
                    <a:pt x="3992" y="23179"/>
                  </a:lnTo>
                  <a:cubicBezTo>
                    <a:pt x="3992" y="23104"/>
                    <a:pt x="4017" y="23055"/>
                    <a:pt x="4017" y="22981"/>
                  </a:cubicBezTo>
                  <a:cubicBezTo>
                    <a:pt x="4042" y="22906"/>
                    <a:pt x="4042" y="22807"/>
                    <a:pt x="4091" y="22708"/>
                  </a:cubicBezTo>
                  <a:cubicBezTo>
                    <a:pt x="4116" y="22609"/>
                    <a:pt x="4116" y="22534"/>
                    <a:pt x="4141" y="22435"/>
                  </a:cubicBezTo>
                  <a:cubicBezTo>
                    <a:pt x="4141" y="22336"/>
                    <a:pt x="4166" y="22237"/>
                    <a:pt x="4166" y="22113"/>
                  </a:cubicBezTo>
                  <a:cubicBezTo>
                    <a:pt x="4166" y="22063"/>
                    <a:pt x="4166" y="22039"/>
                    <a:pt x="4215" y="21964"/>
                  </a:cubicBezTo>
                  <a:cubicBezTo>
                    <a:pt x="4215" y="21915"/>
                    <a:pt x="4215" y="21865"/>
                    <a:pt x="4240" y="21815"/>
                  </a:cubicBezTo>
                  <a:cubicBezTo>
                    <a:pt x="4240" y="21716"/>
                    <a:pt x="4265" y="21592"/>
                    <a:pt x="4265" y="21493"/>
                  </a:cubicBezTo>
                  <a:cubicBezTo>
                    <a:pt x="4265" y="21419"/>
                    <a:pt x="4290" y="21295"/>
                    <a:pt x="4290" y="21196"/>
                  </a:cubicBezTo>
                  <a:cubicBezTo>
                    <a:pt x="4339" y="20973"/>
                    <a:pt x="4339" y="20749"/>
                    <a:pt x="4339" y="20551"/>
                  </a:cubicBezTo>
                  <a:lnTo>
                    <a:pt x="4339" y="20452"/>
                  </a:lnTo>
                  <a:lnTo>
                    <a:pt x="4339" y="20353"/>
                  </a:lnTo>
                  <a:lnTo>
                    <a:pt x="4339" y="20204"/>
                  </a:lnTo>
                  <a:lnTo>
                    <a:pt x="4339" y="19857"/>
                  </a:lnTo>
                  <a:lnTo>
                    <a:pt x="4339" y="19510"/>
                  </a:lnTo>
                  <a:lnTo>
                    <a:pt x="4339" y="19436"/>
                  </a:lnTo>
                  <a:lnTo>
                    <a:pt x="4339" y="19336"/>
                  </a:lnTo>
                  <a:lnTo>
                    <a:pt x="4339" y="19188"/>
                  </a:lnTo>
                  <a:lnTo>
                    <a:pt x="4339" y="19014"/>
                  </a:lnTo>
                  <a:lnTo>
                    <a:pt x="4339" y="18940"/>
                  </a:lnTo>
                  <a:lnTo>
                    <a:pt x="4339" y="18841"/>
                  </a:lnTo>
                  <a:cubicBezTo>
                    <a:pt x="4339" y="18717"/>
                    <a:pt x="4290" y="18618"/>
                    <a:pt x="4290" y="18494"/>
                  </a:cubicBezTo>
                  <a:cubicBezTo>
                    <a:pt x="4215" y="17601"/>
                    <a:pt x="4017" y="16634"/>
                    <a:pt x="3744" y="15742"/>
                  </a:cubicBezTo>
                  <a:cubicBezTo>
                    <a:pt x="3670" y="15519"/>
                    <a:pt x="3595" y="15271"/>
                    <a:pt x="3521" y="15048"/>
                  </a:cubicBezTo>
                  <a:cubicBezTo>
                    <a:pt x="3422" y="14850"/>
                    <a:pt x="3372" y="14602"/>
                    <a:pt x="3273" y="14379"/>
                  </a:cubicBezTo>
                  <a:cubicBezTo>
                    <a:pt x="3174" y="14155"/>
                    <a:pt x="3100" y="13908"/>
                    <a:pt x="3001" y="13684"/>
                  </a:cubicBezTo>
                  <a:cubicBezTo>
                    <a:pt x="2926" y="13561"/>
                    <a:pt x="2901" y="13486"/>
                    <a:pt x="2852" y="13362"/>
                  </a:cubicBezTo>
                  <a:lnTo>
                    <a:pt x="2777" y="13189"/>
                  </a:lnTo>
                  <a:lnTo>
                    <a:pt x="2678" y="13040"/>
                  </a:lnTo>
                  <a:lnTo>
                    <a:pt x="2604" y="12891"/>
                  </a:lnTo>
                  <a:lnTo>
                    <a:pt x="2554" y="12792"/>
                  </a:lnTo>
                  <a:lnTo>
                    <a:pt x="2554" y="12767"/>
                  </a:lnTo>
                  <a:lnTo>
                    <a:pt x="2554" y="12742"/>
                  </a:lnTo>
                  <a:lnTo>
                    <a:pt x="2530" y="12693"/>
                  </a:lnTo>
                  <a:cubicBezTo>
                    <a:pt x="2480" y="12619"/>
                    <a:pt x="2406" y="12495"/>
                    <a:pt x="2381" y="12395"/>
                  </a:cubicBezTo>
                  <a:cubicBezTo>
                    <a:pt x="2257" y="12172"/>
                    <a:pt x="2158" y="11949"/>
                    <a:pt x="2034" y="11776"/>
                  </a:cubicBezTo>
                  <a:cubicBezTo>
                    <a:pt x="1910" y="11553"/>
                    <a:pt x="1811" y="11379"/>
                    <a:pt x="1687" y="11156"/>
                  </a:cubicBezTo>
                  <a:cubicBezTo>
                    <a:pt x="1612" y="10933"/>
                    <a:pt x="1488" y="10759"/>
                    <a:pt x="1389" y="10536"/>
                  </a:cubicBezTo>
                  <a:cubicBezTo>
                    <a:pt x="1290" y="10313"/>
                    <a:pt x="1191" y="10140"/>
                    <a:pt x="1141" y="9916"/>
                  </a:cubicBezTo>
                  <a:cubicBezTo>
                    <a:pt x="1117" y="9817"/>
                    <a:pt x="1067" y="9693"/>
                    <a:pt x="1017" y="9594"/>
                  </a:cubicBezTo>
                  <a:cubicBezTo>
                    <a:pt x="1017" y="9569"/>
                    <a:pt x="993" y="9545"/>
                    <a:pt x="993" y="9545"/>
                  </a:cubicBezTo>
                  <a:lnTo>
                    <a:pt x="943" y="9470"/>
                  </a:lnTo>
                  <a:lnTo>
                    <a:pt x="918" y="9421"/>
                  </a:lnTo>
                  <a:lnTo>
                    <a:pt x="918" y="9396"/>
                  </a:lnTo>
                  <a:lnTo>
                    <a:pt x="918" y="9346"/>
                  </a:lnTo>
                  <a:cubicBezTo>
                    <a:pt x="918" y="9297"/>
                    <a:pt x="893" y="9222"/>
                    <a:pt x="893" y="9198"/>
                  </a:cubicBezTo>
                  <a:lnTo>
                    <a:pt x="893" y="9173"/>
                  </a:lnTo>
                  <a:lnTo>
                    <a:pt x="893" y="9148"/>
                  </a:lnTo>
                  <a:lnTo>
                    <a:pt x="869" y="9049"/>
                  </a:lnTo>
                  <a:cubicBezTo>
                    <a:pt x="819" y="8950"/>
                    <a:pt x="819" y="8826"/>
                    <a:pt x="794" y="8727"/>
                  </a:cubicBezTo>
                  <a:cubicBezTo>
                    <a:pt x="769" y="8528"/>
                    <a:pt x="745" y="8305"/>
                    <a:pt x="745" y="8082"/>
                  </a:cubicBezTo>
                  <a:cubicBezTo>
                    <a:pt x="745" y="7859"/>
                    <a:pt x="695" y="7661"/>
                    <a:pt x="695" y="7438"/>
                  </a:cubicBezTo>
                  <a:lnTo>
                    <a:pt x="695" y="7115"/>
                  </a:lnTo>
                  <a:lnTo>
                    <a:pt x="695" y="6818"/>
                  </a:lnTo>
                  <a:cubicBezTo>
                    <a:pt x="695" y="6372"/>
                    <a:pt x="745" y="5975"/>
                    <a:pt x="769" y="5603"/>
                  </a:cubicBezTo>
                  <a:cubicBezTo>
                    <a:pt x="769" y="5504"/>
                    <a:pt x="794" y="5430"/>
                    <a:pt x="794" y="5330"/>
                  </a:cubicBezTo>
                  <a:cubicBezTo>
                    <a:pt x="794" y="5256"/>
                    <a:pt x="819" y="5231"/>
                    <a:pt x="819" y="5182"/>
                  </a:cubicBezTo>
                  <a:cubicBezTo>
                    <a:pt x="819" y="5107"/>
                    <a:pt x="869" y="5082"/>
                    <a:pt x="869" y="5058"/>
                  </a:cubicBezTo>
                  <a:cubicBezTo>
                    <a:pt x="869" y="5008"/>
                    <a:pt x="869" y="4983"/>
                    <a:pt x="893" y="4983"/>
                  </a:cubicBezTo>
                  <a:cubicBezTo>
                    <a:pt x="893" y="4959"/>
                    <a:pt x="893" y="4934"/>
                    <a:pt x="918" y="4934"/>
                  </a:cubicBezTo>
                  <a:lnTo>
                    <a:pt x="918" y="4884"/>
                  </a:lnTo>
                  <a:lnTo>
                    <a:pt x="918" y="4859"/>
                  </a:lnTo>
                  <a:cubicBezTo>
                    <a:pt x="918" y="4835"/>
                    <a:pt x="918" y="4835"/>
                    <a:pt x="943" y="4810"/>
                  </a:cubicBezTo>
                  <a:cubicBezTo>
                    <a:pt x="943" y="4760"/>
                    <a:pt x="943" y="4760"/>
                    <a:pt x="993" y="4735"/>
                  </a:cubicBezTo>
                  <a:cubicBezTo>
                    <a:pt x="993" y="4711"/>
                    <a:pt x="993" y="4711"/>
                    <a:pt x="1017" y="4686"/>
                  </a:cubicBezTo>
                  <a:cubicBezTo>
                    <a:pt x="1017" y="4636"/>
                    <a:pt x="1042" y="4587"/>
                    <a:pt x="1042" y="4562"/>
                  </a:cubicBezTo>
                  <a:cubicBezTo>
                    <a:pt x="1117" y="4364"/>
                    <a:pt x="1166" y="4215"/>
                    <a:pt x="1240" y="4066"/>
                  </a:cubicBezTo>
                  <a:cubicBezTo>
                    <a:pt x="1290" y="3893"/>
                    <a:pt x="1389" y="3744"/>
                    <a:pt x="1439" y="3595"/>
                  </a:cubicBezTo>
                  <a:cubicBezTo>
                    <a:pt x="1538" y="3446"/>
                    <a:pt x="1612" y="3273"/>
                    <a:pt x="1687" y="3149"/>
                  </a:cubicBezTo>
                  <a:cubicBezTo>
                    <a:pt x="1736" y="3099"/>
                    <a:pt x="1786" y="3025"/>
                    <a:pt x="1811" y="2951"/>
                  </a:cubicBezTo>
                  <a:cubicBezTo>
                    <a:pt x="1860" y="2876"/>
                    <a:pt x="1910" y="2827"/>
                    <a:pt x="1935" y="2752"/>
                  </a:cubicBezTo>
                  <a:cubicBezTo>
                    <a:pt x="2133" y="2504"/>
                    <a:pt x="2306" y="2256"/>
                    <a:pt x="2505" y="2033"/>
                  </a:cubicBezTo>
                  <a:cubicBezTo>
                    <a:pt x="2678" y="1835"/>
                    <a:pt x="2877" y="1637"/>
                    <a:pt x="3025" y="1463"/>
                  </a:cubicBezTo>
                  <a:lnTo>
                    <a:pt x="3521" y="967"/>
                  </a:lnTo>
                  <a:cubicBezTo>
                    <a:pt x="3843" y="670"/>
                    <a:pt x="4042" y="472"/>
                    <a:pt x="4215" y="298"/>
                  </a:cubicBezTo>
                  <a:cubicBezTo>
                    <a:pt x="4364" y="149"/>
                    <a:pt x="4463" y="100"/>
                    <a:pt x="4463" y="100"/>
                  </a:cubicBezTo>
                  <a:lnTo>
                    <a:pt x="4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40"/>
            <p:cNvSpPr/>
            <p:nvPr/>
          </p:nvSpPr>
          <p:spPr>
            <a:xfrm>
              <a:off x="1473894" y="2755639"/>
              <a:ext cx="90458" cy="345984"/>
            </a:xfrm>
            <a:custGeom>
              <a:avLst/>
              <a:gdLst/>
              <a:ahLst/>
              <a:cxnLst/>
              <a:rect l="l" t="t" r="r" b="b"/>
              <a:pathLst>
                <a:path w="1290" h="4934" extrusionOk="0">
                  <a:moveTo>
                    <a:pt x="1215" y="0"/>
                  </a:moveTo>
                  <a:cubicBezTo>
                    <a:pt x="1116" y="471"/>
                    <a:pt x="918" y="942"/>
                    <a:pt x="645" y="1339"/>
                  </a:cubicBezTo>
                  <a:cubicBezTo>
                    <a:pt x="496" y="1587"/>
                    <a:pt x="298" y="1810"/>
                    <a:pt x="125" y="1984"/>
                  </a:cubicBezTo>
                  <a:lnTo>
                    <a:pt x="125" y="2826"/>
                  </a:lnTo>
                  <a:lnTo>
                    <a:pt x="125" y="3099"/>
                  </a:lnTo>
                  <a:lnTo>
                    <a:pt x="125" y="3372"/>
                  </a:lnTo>
                  <a:lnTo>
                    <a:pt x="125" y="3545"/>
                  </a:lnTo>
                  <a:lnTo>
                    <a:pt x="125" y="3694"/>
                  </a:lnTo>
                  <a:cubicBezTo>
                    <a:pt x="125" y="3793"/>
                    <a:pt x="125" y="3868"/>
                    <a:pt x="100" y="3967"/>
                  </a:cubicBezTo>
                  <a:cubicBezTo>
                    <a:pt x="100" y="4066"/>
                    <a:pt x="50" y="4165"/>
                    <a:pt x="50" y="4239"/>
                  </a:cubicBezTo>
                  <a:cubicBezTo>
                    <a:pt x="50" y="4339"/>
                    <a:pt x="25" y="4438"/>
                    <a:pt x="25" y="4537"/>
                  </a:cubicBezTo>
                  <a:cubicBezTo>
                    <a:pt x="25" y="4661"/>
                    <a:pt x="1" y="4810"/>
                    <a:pt x="1" y="4934"/>
                  </a:cubicBezTo>
                  <a:lnTo>
                    <a:pt x="967" y="4884"/>
                  </a:lnTo>
                  <a:cubicBezTo>
                    <a:pt x="967" y="4810"/>
                    <a:pt x="992" y="4760"/>
                    <a:pt x="992" y="4686"/>
                  </a:cubicBezTo>
                  <a:cubicBezTo>
                    <a:pt x="1017" y="4587"/>
                    <a:pt x="1017" y="4512"/>
                    <a:pt x="1042" y="4413"/>
                  </a:cubicBezTo>
                  <a:cubicBezTo>
                    <a:pt x="1091" y="4314"/>
                    <a:pt x="1091" y="4215"/>
                    <a:pt x="1116" y="4140"/>
                  </a:cubicBezTo>
                  <a:cubicBezTo>
                    <a:pt x="1116" y="4041"/>
                    <a:pt x="1141" y="3942"/>
                    <a:pt x="1141" y="3818"/>
                  </a:cubicBezTo>
                  <a:cubicBezTo>
                    <a:pt x="1141" y="3768"/>
                    <a:pt x="1141" y="3719"/>
                    <a:pt x="1166" y="3669"/>
                  </a:cubicBezTo>
                  <a:cubicBezTo>
                    <a:pt x="1166" y="3595"/>
                    <a:pt x="1166" y="3570"/>
                    <a:pt x="1215" y="3521"/>
                  </a:cubicBezTo>
                  <a:cubicBezTo>
                    <a:pt x="1215" y="3421"/>
                    <a:pt x="1240" y="3297"/>
                    <a:pt x="1240" y="3198"/>
                  </a:cubicBezTo>
                  <a:cubicBezTo>
                    <a:pt x="1240" y="3099"/>
                    <a:pt x="1265" y="2975"/>
                    <a:pt x="1265" y="2901"/>
                  </a:cubicBezTo>
                  <a:cubicBezTo>
                    <a:pt x="1290" y="2678"/>
                    <a:pt x="1290" y="2455"/>
                    <a:pt x="1290" y="2232"/>
                  </a:cubicBezTo>
                  <a:lnTo>
                    <a:pt x="1290" y="2132"/>
                  </a:lnTo>
                  <a:lnTo>
                    <a:pt x="1290" y="2058"/>
                  </a:lnTo>
                  <a:lnTo>
                    <a:pt x="1290" y="1884"/>
                  </a:lnTo>
                  <a:lnTo>
                    <a:pt x="1290" y="1562"/>
                  </a:lnTo>
                  <a:cubicBezTo>
                    <a:pt x="1265" y="1488"/>
                    <a:pt x="1265" y="1413"/>
                    <a:pt x="1265" y="1290"/>
                  </a:cubicBezTo>
                  <a:lnTo>
                    <a:pt x="1265" y="1190"/>
                  </a:lnTo>
                  <a:lnTo>
                    <a:pt x="1265" y="1091"/>
                  </a:lnTo>
                  <a:lnTo>
                    <a:pt x="1265" y="942"/>
                  </a:lnTo>
                  <a:lnTo>
                    <a:pt x="1265" y="769"/>
                  </a:lnTo>
                  <a:lnTo>
                    <a:pt x="1265" y="695"/>
                  </a:lnTo>
                  <a:lnTo>
                    <a:pt x="1265" y="595"/>
                  </a:lnTo>
                  <a:cubicBezTo>
                    <a:pt x="1265" y="471"/>
                    <a:pt x="1240" y="372"/>
                    <a:pt x="1240" y="248"/>
                  </a:cubicBezTo>
                  <a:cubicBezTo>
                    <a:pt x="1240" y="149"/>
                    <a:pt x="1215" y="100"/>
                    <a:pt x="1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4" name="Google Shape;12594;p40"/>
          <p:cNvGrpSpPr/>
          <p:nvPr/>
        </p:nvGrpSpPr>
        <p:grpSpPr>
          <a:xfrm rot="5758855">
            <a:off x="6206095" y="3325024"/>
            <a:ext cx="681183" cy="2278954"/>
            <a:chOff x="7375795" y="2728743"/>
            <a:chExt cx="291249" cy="974399"/>
          </a:xfrm>
        </p:grpSpPr>
        <p:sp>
          <p:nvSpPr>
            <p:cNvPr id="12595" name="Google Shape;12595;p40"/>
            <p:cNvSpPr/>
            <p:nvPr/>
          </p:nvSpPr>
          <p:spPr>
            <a:xfrm>
              <a:off x="7518259" y="3067758"/>
              <a:ext cx="84227" cy="91285"/>
            </a:xfrm>
            <a:custGeom>
              <a:avLst/>
              <a:gdLst/>
              <a:ahLst/>
              <a:cxnLst/>
              <a:rect l="l" t="t" r="r" b="b"/>
              <a:pathLst>
                <a:path w="2518" h="2729" extrusionOk="0">
                  <a:moveTo>
                    <a:pt x="1339" y="0"/>
                  </a:moveTo>
                  <a:cubicBezTo>
                    <a:pt x="1223" y="0"/>
                    <a:pt x="1108" y="11"/>
                    <a:pt x="1001" y="24"/>
                  </a:cubicBezTo>
                  <a:cubicBezTo>
                    <a:pt x="634" y="79"/>
                    <a:pt x="306" y="305"/>
                    <a:pt x="142" y="626"/>
                  </a:cubicBezTo>
                  <a:cubicBezTo>
                    <a:pt x="9" y="899"/>
                    <a:pt x="1" y="1212"/>
                    <a:pt x="32" y="1517"/>
                  </a:cubicBezTo>
                  <a:cubicBezTo>
                    <a:pt x="71" y="1892"/>
                    <a:pt x="181" y="2282"/>
                    <a:pt x="454" y="2532"/>
                  </a:cubicBezTo>
                  <a:cubicBezTo>
                    <a:pt x="517" y="2595"/>
                    <a:pt x="587" y="2642"/>
                    <a:pt x="673" y="2650"/>
                  </a:cubicBezTo>
                  <a:cubicBezTo>
                    <a:pt x="679" y="2650"/>
                    <a:pt x="685" y="2650"/>
                    <a:pt x="691" y="2650"/>
                  </a:cubicBezTo>
                  <a:cubicBezTo>
                    <a:pt x="778" y="2650"/>
                    <a:pt x="860" y="2597"/>
                    <a:pt x="860" y="2517"/>
                  </a:cubicBezTo>
                  <a:cubicBezTo>
                    <a:pt x="1069" y="2651"/>
                    <a:pt x="1307" y="2728"/>
                    <a:pt x="1552" y="2728"/>
                  </a:cubicBezTo>
                  <a:cubicBezTo>
                    <a:pt x="1564" y="2728"/>
                    <a:pt x="1575" y="2728"/>
                    <a:pt x="1587" y="2728"/>
                  </a:cubicBezTo>
                  <a:cubicBezTo>
                    <a:pt x="1743" y="2415"/>
                    <a:pt x="1775" y="2048"/>
                    <a:pt x="1673" y="1704"/>
                  </a:cubicBezTo>
                  <a:lnTo>
                    <a:pt x="1673" y="1704"/>
                  </a:lnTo>
                  <a:cubicBezTo>
                    <a:pt x="1776" y="1725"/>
                    <a:pt x="1881" y="1736"/>
                    <a:pt x="1985" y="1736"/>
                  </a:cubicBezTo>
                  <a:cubicBezTo>
                    <a:pt x="2148" y="1736"/>
                    <a:pt x="2310" y="1710"/>
                    <a:pt x="2462" y="1657"/>
                  </a:cubicBezTo>
                  <a:cubicBezTo>
                    <a:pt x="2517" y="1196"/>
                    <a:pt x="2384" y="727"/>
                    <a:pt x="2134" y="352"/>
                  </a:cubicBezTo>
                  <a:cubicBezTo>
                    <a:pt x="1943" y="71"/>
                    <a:pt x="1638" y="0"/>
                    <a:pt x="1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40"/>
            <p:cNvSpPr/>
            <p:nvPr/>
          </p:nvSpPr>
          <p:spPr>
            <a:xfrm>
              <a:off x="7449519" y="2770388"/>
              <a:ext cx="71918" cy="87505"/>
            </a:xfrm>
            <a:custGeom>
              <a:avLst/>
              <a:gdLst/>
              <a:ahLst/>
              <a:cxnLst/>
              <a:rect l="l" t="t" r="r" b="b"/>
              <a:pathLst>
                <a:path w="2150" h="2616" extrusionOk="0">
                  <a:moveTo>
                    <a:pt x="874" y="0"/>
                  </a:moveTo>
                  <a:cubicBezTo>
                    <a:pt x="825" y="0"/>
                    <a:pt x="776" y="2"/>
                    <a:pt x="727" y="6"/>
                  </a:cubicBezTo>
                  <a:cubicBezTo>
                    <a:pt x="743" y="60"/>
                    <a:pt x="759" y="115"/>
                    <a:pt x="782" y="170"/>
                  </a:cubicBezTo>
                  <a:cubicBezTo>
                    <a:pt x="634" y="178"/>
                    <a:pt x="477" y="240"/>
                    <a:pt x="368" y="349"/>
                  </a:cubicBezTo>
                  <a:cubicBezTo>
                    <a:pt x="391" y="576"/>
                    <a:pt x="454" y="818"/>
                    <a:pt x="563" y="1021"/>
                  </a:cubicBezTo>
                  <a:cubicBezTo>
                    <a:pt x="321" y="1084"/>
                    <a:pt x="94" y="1264"/>
                    <a:pt x="1" y="1506"/>
                  </a:cubicBezTo>
                  <a:cubicBezTo>
                    <a:pt x="48" y="1662"/>
                    <a:pt x="134" y="1811"/>
                    <a:pt x="259" y="1920"/>
                  </a:cubicBezTo>
                  <a:cubicBezTo>
                    <a:pt x="118" y="2014"/>
                    <a:pt x="24" y="2178"/>
                    <a:pt x="55" y="2389"/>
                  </a:cubicBezTo>
                  <a:cubicBezTo>
                    <a:pt x="141" y="2498"/>
                    <a:pt x="274" y="2553"/>
                    <a:pt x="399" y="2584"/>
                  </a:cubicBezTo>
                  <a:cubicBezTo>
                    <a:pt x="532" y="2616"/>
                    <a:pt x="673" y="2616"/>
                    <a:pt x="806" y="2616"/>
                  </a:cubicBezTo>
                  <a:cubicBezTo>
                    <a:pt x="1017" y="2616"/>
                    <a:pt x="1220" y="2600"/>
                    <a:pt x="1392" y="2514"/>
                  </a:cubicBezTo>
                  <a:cubicBezTo>
                    <a:pt x="1579" y="2428"/>
                    <a:pt x="1728" y="2248"/>
                    <a:pt x="1720" y="2045"/>
                  </a:cubicBezTo>
                  <a:lnTo>
                    <a:pt x="2150" y="474"/>
                  </a:lnTo>
                  <a:cubicBezTo>
                    <a:pt x="1803" y="170"/>
                    <a:pt x="1346" y="0"/>
                    <a:pt x="8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40"/>
            <p:cNvSpPr/>
            <p:nvPr/>
          </p:nvSpPr>
          <p:spPr>
            <a:xfrm>
              <a:off x="7383656" y="2834712"/>
              <a:ext cx="81049" cy="94028"/>
            </a:xfrm>
            <a:custGeom>
              <a:avLst/>
              <a:gdLst/>
              <a:ahLst/>
              <a:cxnLst/>
              <a:rect l="l" t="t" r="r" b="b"/>
              <a:pathLst>
                <a:path w="2423" h="2811" extrusionOk="0">
                  <a:moveTo>
                    <a:pt x="1151" y="0"/>
                  </a:moveTo>
                  <a:cubicBezTo>
                    <a:pt x="828" y="0"/>
                    <a:pt x="506" y="115"/>
                    <a:pt x="266" y="341"/>
                  </a:cubicBezTo>
                  <a:cubicBezTo>
                    <a:pt x="305" y="536"/>
                    <a:pt x="415" y="716"/>
                    <a:pt x="571" y="849"/>
                  </a:cubicBezTo>
                  <a:cubicBezTo>
                    <a:pt x="297" y="982"/>
                    <a:pt x="79" y="1247"/>
                    <a:pt x="0" y="1552"/>
                  </a:cubicBezTo>
                  <a:cubicBezTo>
                    <a:pt x="110" y="1763"/>
                    <a:pt x="290" y="1943"/>
                    <a:pt x="501" y="2037"/>
                  </a:cubicBezTo>
                  <a:cubicBezTo>
                    <a:pt x="383" y="2162"/>
                    <a:pt x="313" y="2341"/>
                    <a:pt x="336" y="2506"/>
                  </a:cubicBezTo>
                  <a:cubicBezTo>
                    <a:pt x="555" y="2693"/>
                    <a:pt x="852" y="2802"/>
                    <a:pt x="1141" y="2810"/>
                  </a:cubicBezTo>
                  <a:cubicBezTo>
                    <a:pt x="1155" y="2811"/>
                    <a:pt x="1168" y="2811"/>
                    <a:pt x="1182" y="2811"/>
                  </a:cubicBezTo>
                  <a:cubicBezTo>
                    <a:pt x="1464" y="2811"/>
                    <a:pt x="1739" y="2733"/>
                    <a:pt x="1977" y="2576"/>
                  </a:cubicBezTo>
                  <a:cubicBezTo>
                    <a:pt x="2118" y="2474"/>
                    <a:pt x="2251" y="2349"/>
                    <a:pt x="2329" y="2193"/>
                  </a:cubicBezTo>
                  <a:cubicBezTo>
                    <a:pt x="2407" y="2037"/>
                    <a:pt x="2423" y="1841"/>
                    <a:pt x="2353" y="1685"/>
                  </a:cubicBezTo>
                  <a:lnTo>
                    <a:pt x="1774" y="153"/>
                  </a:lnTo>
                  <a:cubicBezTo>
                    <a:pt x="1581" y="51"/>
                    <a:pt x="1366" y="0"/>
                    <a:pt x="1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40"/>
            <p:cNvSpPr/>
            <p:nvPr/>
          </p:nvSpPr>
          <p:spPr>
            <a:xfrm>
              <a:off x="7464170" y="2773900"/>
              <a:ext cx="74794" cy="89144"/>
            </a:xfrm>
            <a:custGeom>
              <a:avLst/>
              <a:gdLst/>
              <a:ahLst/>
              <a:cxnLst/>
              <a:rect l="l" t="t" r="r" b="b"/>
              <a:pathLst>
                <a:path w="2236" h="2665" extrusionOk="0">
                  <a:moveTo>
                    <a:pt x="961" y="0"/>
                  </a:moveTo>
                  <a:cubicBezTo>
                    <a:pt x="700" y="0"/>
                    <a:pt x="443" y="106"/>
                    <a:pt x="289" y="330"/>
                  </a:cubicBezTo>
                  <a:cubicBezTo>
                    <a:pt x="313" y="643"/>
                    <a:pt x="438" y="948"/>
                    <a:pt x="641" y="1206"/>
                  </a:cubicBezTo>
                  <a:cubicBezTo>
                    <a:pt x="352" y="1307"/>
                    <a:pt x="110" y="1534"/>
                    <a:pt x="0" y="1815"/>
                  </a:cubicBezTo>
                  <a:cubicBezTo>
                    <a:pt x="78" y="1971"/>
                    <a:pt x="203" y="2096"/>
                    <a:pt x="360" y="2182"/>
                  </a:cubicBezTo>
                  <a:cubicBezTo>
                    <a:pt x="211" y="2300"/>
                    <a:pt x="133" y="2518"/>
                    <a:pt x="157" y="2651"/>
                  </a:cubicBezTo>
                  <a:cubicBezTo>
                    <a:pt x="244" y="2660"/>
                    <a:pt x="331" y="2665"/>
                    <a:pt x="419" y="2665"/>
                  </a:cubicBezTo>
                  <a:cubicBezTo>
                    <a:pt x="1016" y="2665"/>
                    <a:pt x="1628" y="2449"/>
                    <a:pt x="2227" y="1925"/>
                  </a:cubicBezTo>
                  <a:cubicBezTo>
                    <a:pt x="2235" y="1549"/>
                    <a:pt x="2196" y="1167"/>
                    <a:pt x="2048" y="831"/>
                  </a:cubicBezTo>
                  <a:cubicBezTo>
                    <a:pt x="1907" y="487"/>
                    <a:pt x="1641" y="182"/>
                    <a:pt x="1290" y="57"/>
                  </a:cubicBezTo>
                  <a:cubicBezTo>
                    <a:pt x="1184" y="20"/>
                    <a:pt x="1072" y="0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40"/>
            <p:cNvSpPr/>
            <p:nvPr/>
          </p:nvSpPr>
          <p:spPr>
            <a:xfrm>
              <a:off x="7401953" y="2835381"/>
              <a:ext cx="87070" cy="94730"/>
            </a:xfrm>
            <a:custGeom>
              <a:avLst/>
              <a:gdLst/>
              <a:ahLst/>
              <a:cxnLst/>
              <a:rect l="l" t="t" r="r" b="b"/>
              <a:pathLst>
                <a:path w="2603" h="2832" extrusionOk="0">
                  <a:moveTo>
                    <a:pt x="821" y="1"/>
                  </a:moveTo>
                  <a:cubicBezTo>
                    <a:pt x="485" y="63"/>
                    <a:pt x="180" y="274"/>
                    <a:pt x="0" y="571"/>
                  </a:cubicBezTo>
                  <a:cubicBezTo>
                    <a:pt x="71" y="946"/>
                    <a:pt x="329" y="1298"/>
                    <a:pt x="774" y="1509"/>
                  </a:cubicBezTo>
                  <a:cubicBezTo>
                    <a:pt x="391" y="1751"/>
                    <a:pt x="180" y="2235"/>
                    <a:pt x="266" y="2673"/>
                  </a:cubicBezTo>
                  <a:cubicBezTo>
                    <a:pt x="447" y="2780"/>
                    <a:pt x="658" y="2832"/>
                    <a:pt x="870" y="2832"/>
                  </a:cubicBezTo>
                  <a:cubicBezTo>
                    <a:pt x="969" y="2832"/>
                    <a:pt x="1068" y="2820"/>
                    <a:pt x="1165" y="2798"/>
                  </a:cubicBezTo>
                  <a:cubicBezTo>
                    <a:pt x="1470" y="2728"/>
                    <a:pt x="1751" y="2572"/>
                    <a:pt x="1993" y="2392"/>
                  </a:cubicBezTo>
                  <a:cubicBezTo>
                    <a:pt x="2165" y="2259"/>
                    <a:pt x="2314" y="2118"/>
                    <a:pt x="2423" y="1939"/>
                  </a:cubicBezTo>
                  <a:cubicBezTo>
                    <a:pt x="2532" y="1759"/>
                    <a:pt x="2603" y="1548"/>
                    <a:pt x="2564" y="1345"/>
                  </a:cubicBezTo>
                  <a:cubicBezTo>
                    <a:pt x="2524" y="1118"/>
                    <a:pt x="2384" y="915"/>
                    <a:pt x="2220" y="743"/>
                  </a:cubicBezTo>
                  <a:cubicBezTo>
                    <a:pt x="1837" y="352"/>
                    <a:pt x="1345" y="94"/>
                    <a:pt x="8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40"/>
            <p:cNvSpPr/>
            <p:nvPr/>
          </p:nvSpPr>
          <p:spPr>
            <a:xfrm>
              <a:off x="7381549" y="3095722"/>
              <a:ext cx="61749" cy="60411"/>
            </a:xfrm>
            <a:custGeom>
              <a:avLst/>
              <a:gdLst/>
              <a:ahLst/>
              <a:cxnLst/>
              <a:rect l="l" t="t" r="r" b="b"/>
              <a:pathLst>
                <a:path w="1846" h="1806" extrusionOk="0">
                  <a:moveTo>
                    <a:pt x="837" y="1"/>
                  </a:moveTo>
                  <a:lnTo>
                    <a:pt x="79" y="516"/>
                  </a:lnTo>
                  <a:cubicBezTo>
                    <a:pt x="1" y="720"/>
                    <a:pt x="1" y="946"/>
                    <a:pt x="87" y="1149"/>
                  </a:cubicBezTo>
                  <a:cubicBezTo>
                    <a:pt x="135" y="1157"/>
                    <a:pt x="182" y="1161"/>
                    <a:pt x="228" y="1161"/>
                  </a:cubicBezTo>
                  <a:cubicBezTo>
                    <a:pt x="364" y="1161"/>
                    <a:pt x="494" y="1128"/>
                    <a:pt x="610" y="1063"/>
                  </a:cubicBezTo>
                  <a:lnTo>
                    <a:pt x="610" y="1063"/>
                  </a:lnTo>
                  <a:cubicBezTo>
                    <a:pt x="564" y="1298"/>
                    <a:pt x="634" y="1548"/>
                    <a:pt x="806" y="1728"/>
                  </a:cubicBezTo>
                  <a:cubicBezTo>
                    <a:pt x="868" y="1748"/>
                    <a:pt x="932" y="1758"/>
                    <a:pt x="996" y="1758"/>
                  </a:cubicBezTo>
                  <a:cubicBezTo>
                    <a:pt x="1148" y="1758"/>
                    <a:pt x="1297" y="1702"/>
                    <a:pt x="1408" y="1603"/>
                  </a:cubicBezTo>
                  <a:cubicBezTo>
                    <a:pt x="1408" y="1681"/>
                    <a:pt x="1423" y="1759"/>
                    <a:pt x="1470" y="1806"/>
                  </a:cubicBezTo>
                  <a:cubicBezTo>
                    <a:pt x="1673" y="1626"/>
                    <a:pt x="1806" y="1368"/>
                    <a:pt x="1822" y="1095"/>
                  </a:cubicBezTo>
                  <a:cubicBezTo>
                    <a:pt x="1845" y="821"/>
                    <a:pt x="1744" y="548"/>
                    <a:pt x="1556" y="337"/>
                  </a:cubicBezTo>
                  <a:cubicBezTo>
                    <a:pt x="1376" y="134"/>
                    <a:pt x="1111" y="9"/>
                    <a:pt x="8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40"/>
            <p:cNvSpPr/>
            <p:nvPr/>
          </p:nvSpPr>
          <p:spPr>
            <a:xfrm>
              <a:off x="7375795" y="2951185"/>
              <a:ext cx="65930" cy="85967"/>
            </a:xfrm>
            <a:custGeom>
              <a:avLst/>
              <a:gdLst/>
              <a:ahLst/>
              <a:cxnLst/>
              <a:rect l="l" t="t" r="r" b="b"/>
              <a:pathLst>
                <a:path w="1971" h="2570" extrusionOk="0">
                  <a:moveTo>
                    <a:pt x="579" y="0"/>
                  </a:moveTo>
                  <a:cubicBezTo>
                    <a:pt x="235" y="196"/>
                    <a:pt x="17" y="586"/>
                    <a:pt x="1" y="985"/>
                  </a:cubicBezTo>
                  <a:cubicBezTo>
                    <a:pt x="149" y="1141"/>
                    <a:pt x="337" y="1251"/>
                    <a:pt x="540" y="1298"/>
                  </a:cubicBezTo>
                  <a:cubicBezTo>
                    <a:pt x="235" y="1587"/>
                    <a:pt x="118" y="2040"/>
                    <a:pt x="267" y="2446"/>
                  </a:cubicBezTo>
                  <a:cubicBezTo>
                    <a:pt x="490" y="2527"/>
                    <a:pt x="730" y="2569"/>
                    <a:pt x="962" y="2569"/>
                  </a:cubicBezTo>
                  <a:cubicBezTo>
                    <a:pt x="1088" y="2569"/>
                    <a:pt x="1212" y="2557"/>
                    <a:pt x="1329" y="2532"/>
                  </a:cubicBezTo>
                  <a:cubicBezTo>
                    <a:pt x="1486" y="2454"/>
                    <a:pt x="1619" y="2298"/>
                    <a:pt x="1697" y="2141"/>
                  </a:cubicBezTo>
                  <a:cubicBezTo>
                    <a:pt x="1775" y="1985"/>
                    <a:pt x="1822" y="1798"/>
                    <a:pt x="1861" y="1618"/>
                  </a:cubicBezTo>
                  <a:cubicBezTo>
                    <a:pt x="1908" y="1415"/>
                    <a:pt x="1970" y="1212"/>
                    <a:pt x="1955" y="1001"/>
                  </a:cubicBezTo>
                  <a:cubicBezTo>
                    <a:pt x="1947" y="782"/>
                    <a:pt x="1876" y="571"/>
                    <a:pt x="1712" y="430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40"/>
            <p:cNvSpPr/>
            <p:nvPr/>
          </p:nvSpPr>
          <p:spPr>
            <a:xfrm>
              <a:off x="7426004" y="3050498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40"/>
            <p:cNvSpPr/>
            <p:nvPr/>
          </p:nvSpPr>
          <p:spPr>
            <a:xfrm>
              <a:off x="7432794" y="312081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40"/>
            <p:cNvSpPr/>
            <p:nvPr/>
          </p:nvSpPr>
          <p:spPr>
            <a:xfrm>
              <a:off x="7379207" y="3057355"/>
              <a:ext cx="95199" cy="99045"/>
            </a:xfrm>
            <a:custGeom>
              <a:avLst/>
              <a:gdLst/>
              <a:ahLst/>
              <a:cxnLst/>
              <a:rect l="l" t="t" r="r" b="b"/>
              <a:pathLst>
                <a:path w="2846" h="2961" extrusionOk="0">
                  <a:moveTo>
                    <a:pt x="1476" y="1"/>
                  </a:moveTo>
                  <a:cubicBezTo>
                    <a:pt x="1398" y="1"/>
                    <a:pt x="1320" y="8"/>
                    <a:pt x="1243" y="22"/>
                  </a:cubicBezTo>
                  <a:cubicBezTo>
                    <a:pt x="868" y="93"/>
                    <a:pt x="524" y="312"/>
                    <a:pt x="313" y="624"/>
                  </a:cubicBezTo>
                  <a:cubicBezTo>
                    <a:pt x="94" y="937"/>
                    <a:pt x="1" y="1327"/>
                    <a:pt x="40" y="1703"/>
                  </a:cubicBezTo>
                  <a:cubicBezTo>
                    <a:pt x="153" y="1745"/>
                    <a:pt x="278" y="1767"/>
                    <a:pt x="404" y="1767"/>
                  </a:cubicBezTo>
                  <a:cubicBezTo>
                    <a:pt x="557" y="1767"/>
                    <a:pt x="711" y="1735"/>
                    <a:pt x="852" y="1671"/>
                  </a:cubicBezTo>
                  <a:lnTo>
                    <a:pt x="852" y="1671"/>
                  </a:lnTo>
                  <a:cubicBezTo>
                    <a:pt x="751" y="2015"/>
                    <a:pt x="829" y="2398"/>
                    <a:pt x="1048" y="2679"/>
                  </a:cubicBezTo>
                  <a:cubicBezTo>
                    <a:pt x="1097" y="2689"/>
                    <a:pt x="1146" y="2694"/>
                    <a:pt x="1195" y="2694"/>
                  </a:cubicBezTo>
                  <a:cubicBezTo>
                    <a:pt x="1342" y="2694"/>
                    <a:pt x="1485" y="2650"/>
                    <a:pt x="1603" y="2562"/>
                  </a:cubicBezTo>
                  <a:lnTo>
                    <a:pt x="1603" y="2562"/>
                  </a:lnTo>
                  <a:cubicBezTo>
                    <a:pt x="1532" y="2679"/>
                    <a:pt x="1501" y="2812"/>
                    <a:pt x="1524" y="2961"/>
                  </a:cubicBezTo>
                  <a:cubicBezTo>
                    <a:pt x="1892" y="2804"/>
                    <a:pt x="2236" y="2570"/>
                    <a:pt x="2470" y="2250"/>
                  </a:cubicBezTo>
                  <a:cubicBezTo>
                    <a:pt x="2712" y="1929"/>
                    <a:pt x="2845" y="1515"/>
                    <a:pt x="2783" y="1116"/>
                  </a:cubicBezTo>
                  <a:cubicBezTo>
                    <a:pt x="2740" y="807"/>
                    <a:pt x="2575" y="511"/>
                    <a:pt x="2331" y="322"/>
                  </a:cubicBezTo>
                  <a:lnTo>
                    <a:pt x="2331" y="322"/>
                  </a:lnTo>
                  <a:cubicBezTo>
                    <a:pt x="2323" y="313"/>
                    <a:pt x="2314" y="304"/>
                    <a:pt x="2306" y="296"/>
                  </a:cubicBezTo>
                  <a:cubicBezTo>
                    <a:pt x="2071" y="104"/>
                    <a:pt x="1772" y="1"/>
                    <a:pt x="14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40"/>
            <p:cNvSpPr/>
            <p:nvPr/>
          </p:nvSpPr>
          <p:spPr>
            <a:xfrm>
              <a:off x="7382084" y="2937504"/>
              <a:ext cx="83692" cy="106505"/>
            </a:xfrm>
            <a:custGeom>
              <a:avLst/>
              <a:gdLst/>
              <a:ahLst/>
              <a:cxnLst/>
              <a:rect l="l" t="t" r="r" b="b"/>
              <a:pathLst>
                <a:path w="2502" h="3184" extrusionOk="0">
                  <a:moveTo>
                    <a:pt x="602" y="1"/>
                  </a:moveTo>
                  <a:cubicBezTo>
                    <a:pt x="522" y="1"/>
                    <a:pt x="442" y="8"/>
                    <a:pt x="360" y="26"/>
                  </a:cubicBezTo>
                  <a:cubicBezTo>
                    <a:pt x="227" y="58"/>
                    <a:pt x="94" y="128"/>
                    <a:pt x="1" y="230"/>
                  </a:cubicBezTo>
                  <a:cubicBezTo>
                    <a:pt x="24" y="425"/>
                    <a:pt x="118" y="620"/>
                    <a:pt x="274" y="753"/>
                  </a:cubicBezTo>
                  <a:cubicBezTo>
                    <a:pt x="404" y="863"/>
                    <a:pt x="576" y="925"/>
                    <a:pt x="779" y="925"/>
                  </a:cubicBezTo>
                  <a:cubicBezTo>
                    <a:pt x="820" y="925"/>
                    <a:pt x="863" y="923"/>
                    <a:pt x="907" y="917"/>
                  </a:cubicBezTo>
                  <a:lnTo>
                    <a:pt x="907" y="917"/>
                  </a:lnTo>
                  <a:cubicBezTo>
                    <a:pt x="634" y="1183"/>
                    <a:pt x="438" y="1535"/>
                    <a:pt x="352" y="1894"/>
                  </a:cubicBezTo>
                  <a:cubicBezTo>
                    <a:pt x="516" y="2121"/>
                    <a:pt x="774" y="2277"/>
                    <a:pt x="1048" y="2332"/>
                  </a:cubicBezTo>
                  <a:cubicBezTo>
                    <a:pt x="954" y="2605"/>
                    <a:pt x="946" y="2910"/>
                    <a:pt x="1016" y="3183"/>
                  </a:cubicBezTo>
                  <a:cubicBezTo>
                    <a:pt x="1485" y="2996"/>
                    <a:pt x="1899" y="2660"/>
                    <a:pt x="2173" y="2238"/>
                  </a:cubicBezTo>
                  <a:cubicBezTo>
                    <a:pt x="2368" y="1933"/>
                    <a:pt x="2501" y="1566"/>
                    <a:pt x="2454" y="1199"/>
                  </a:cubicBezTo>
                  <a:cubicBezTo>
                    <a:pt x="2392" y="831"/>
                    <a:pt x="2150" y="519"/>
                    <a:pt x="1837" y="308"/>
                  </a:cubicBezTo>
                  <a:cubicBezTo>
                    <a:pt x="1524" y="112"/>
                    <a:pt x="1141" y="26"/>
                    <a:pt x="774" y="11"/>
                  </a:cubicBezTo>
                  <a:cubicBezTo>
                    <a:pt x="716" y="4"/>
                    <a:pt x="659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40"/>
            <p:cNvSpPr/>
            <p:nvPr/>
          </p:nvSpPr>
          <p:spPr>
            <a:xfrm>
              <a:off x="7523510" y="2728743"/>
              <a:ext cx="75564" cy="59574"/>
            </a:xfrm>
            <a:custGeom>
              <a:avLst/>
              <a:gdLst/>
              <a:ahLst/>
              <a:cxnLst/>
              <a:rect l="l" t="t" r="r" b="b"/>
              <a:pathLst>
                <a:path w="2259" h="1781" extrusionOk="0">
                  <a:moveTo>
                    <a:pt x="1594" y="0"/>
                  </a:moveTo>
                  <a:cubicBezTo>
                    <a:pt x="1344" y="110"/>
                    <a:pt x="1118" y="305"/>
                    <a:pt x="993" y="555"/>
                  </a:cubicBezTo>
                  <a:cubicBezTo>
                    <a:pt x="821" y="352"/>
                    <a:pt x="578" y="235"/>
                    <a:pt x="336" y="203"/>
                  </a:cubicBezTo>
                  <a:cubicBezTo>
                    <a:pt x="156" y="407"/>
                    <a:pt x="39" y="672"/>
                    <a:pt x="0" y="954"/>
                  </a:cubicBezTo>
                  <a:cubicBezTo>
                    <a:pt x="211" y="1446"/>
                    <a:pt x="492" y="1673"/>
                    <a:pt x="821" y="1759"/>
                  </a:cubicBezTo>
                  <a:cubicBezTo>
                    <a:pt x="891" y="1774"/>
                    <a:pt x="962" y="1781"/>
                    <a:pt x="1033" y="1781"/>
                  </a:cubicBezTo>
                  <a:cubicBezTo>
                    <a:pt x="1290" y="1781"/>
                    <a:pt x="1542" y="1685"/>
                    <a:pt x="1751" y="1532"/>
                  </a:cubicBezTo>
                  <a:cubicBezTo>
                    <a:pt x="2016" y="1329"/>
                    <a:pt x="2188" y="1024"/>
                    <a:pt x="2259" y="704"/>
                  </a:cubicBezTo>
                  <a:cubicBezTo>
                    <a:pt x="2149" y="368"/>
                    <a:pt x="1907" y="118"/>
                    <a:pt x="15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40"/>
            <p:cNvSpPr/>
            <p:nvPr/>
          </p:nvSpPr>
          <p:spPr>
            <a:xfrm>
              <a:off x="7499962" y="3056151"/>
              <a:ext cx="101989" cy="101554"/>
            </a:xfrm>
            <a:custGeom>
              <a:avLst/>
              <a:gdLst/>
              <a:ahLst/>
              <a:cxnLst/>
              <a:rect l="l" t="t" r="r" b="b"/>
              <a:pathLst>
                <a:path w="3049" h="3036" extrusionOk="0">
                  <a:moveTo>
                    <a:pt x="1125" y="1"/>
                  </a:moveTo>
                  <a:cubicBezTo>
                    <a:pt x="848" y="1"/>
                    <a:pt x="557" y="66"/>
                    <a:pt x="384" y="332"/>
                  </a:cubicBezTo>
                  <a:cubicBezTo>
                    <a:pt x="87" y="777"/>
                    <a:pt x="1" y="1363"/>
                    <a:pt x="157" y="1871"/>
                  </a:cubicBezTo>
                  <a:cubicBezTo>
                    <a:pt x="313" y="2395"/>
                    <a:pt x="704" y="2833"/>
                    <a:pt x="1212" y="3036"/>
                  </a:cubicBezTo>
                  <a:cubicBezTo>
                    <a:pt x="1392" y="2723"/>
                    <a:pt x="1439" y="2340"/>
                    <a:pt x="1337" y="1996"/>
                  </a:cubicBezTo>
                  <a:lnTo>
                    <a:pt x="1337" y="1996"/>
                  </a:lnTo>
                  <a:cubicBezTo>
                    <a:pt x="1451" y="2043"/>
                    <a:pt x="1571" y="2064"/>
                    <a:pt x="1690" y="2064"/>
                  </a:cubicBezTo>
                  <a:cubicBezTo>
                    <a:pt x="1835" y="2064"/>
                    <a:pt x="1978" y="2033"/>
                    <a:pt x="2111" y="1973"/>
                  </a:cubicBezTo>
                  <a:cubicBezTo>
                    <a:pt x="2150" y="1660"/>
                    <a:pt x="2134" y="1348"/>
                    <a:pt x="2033" y="1043"/>
                  </a:cubicBezTo>
                  <a:lnTo>
                    <a:pt x="2033" y="1043"/>
                  </a:lnTo>
                  <a:cubicBezTo>
                    <a:pt x="2154" y="1128"/>
                    <a:pt x="2299" y="1171"/>
                    <a:pt x="2450" y="1171"/>
                  </a:cubicBezTo>
                  <a:cubicBezTo>
                    <a:pt x="2493" y="1171"/>
                    <a:pt x="2536" y="1167"/>
                    <a:pt x="2580" y="1160"/>
                  </a:cubicBezTo>
                  <a:cubicBezTo>
                    <a:pt x="2767" y="1129"/>
                    <a:pt x="2947" y="1035"/>
                    <a:pt x="3048" y="895"/>
                  </a:cubicBezTo>
                  <a:cubicBezTo>
                    <a:pt x="2798" y="691"/>
                    <a:pt x="2541" y="488"/>
                    <a:pt x="2259" y="324"/>
                  </a:cubicBezTo>
                  <a:cubicBezTo>
                    <a:pt x="1978" y="152"/>
                    <a:pt x="1665" y="35"/>
                    <a:pt x="1337" y="12"/>
                  </a:cubicBezTo>
                  <a:cubicBezTo>
                    <a:pt x="1269" y="5"/>
                    <a:pt x="1197" y="1"/>
                    <a:pt x="1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40"/>
            <p:cNvSpPr/>
            <p:nvPr/>
          </p:nvSpPr>
          <p:spPr>
            <a:xfrm>
              <a:off x="7525584" y="3181622"/>
              <a:ext cx="80012" cy="71851"/>
            </a:xfrm>
            <a:custGeom>
              <a:avLst/>
              <a:gdLst/>
              <a:ahLst/>
              <a:cxnLst/>
              <a:rect l="l" t="t" r="r" b="b"/>
              <a:pathLst>
                <a:path w="2392" h="2148" extrusionOk="0">
                  <a:moveTo>
                    <a:pt x="1051" y="0"/>
                  </a:moveTo>
                  <a:cubicBezTo>
                    <a:pt x="938" y="0"/>
                    <a:pt x="825" y="19"/>
                    <a:pt x="720" y="58"/>
                  </a:cubicBezTo>
                  <a:cubicBezTo>
                    <a:pt x="555" y="120"/>
                    <a:pt x="413" y="240"/>
                    <a:pt x="320" y="388"/>
                  </a:cubicBezTo>
                  <a:lnTo>
                    <a:pt x="320" y="388"/>
                  </a:lnTo>
                  <a:cubicBezTo>
                    <a:pt x="159" y="598"/>
                    <a:pt x="37" y="847"/>
                    <a:pt x="16" y="1113"/>
                  </a:cubicBezTo>
                  <a:cubicBezTo>
                    <a:pt x="1" y="1418"/>
                    <a:pt x="102" y="1738"/>
                    <a:pt x="344" y="1926"/>
                  </a:cubicBezTo>
                  <a:cubicBezTo>
                    <a:pt x="547" y="2087"/>
                    <a:pt x="830" y="2147"/>
                    <a:pt x="1106" y="2147"/>
                  </a:cubicBezTo>
                  <a:cubicBezTo>
                    <a:pt x="1139" y="2147"/>
                    <a:pt x="1172" y="2146"/>
                    <a:pt x="1204" y="2145"/>
                  </a:cubicBezTo>
                  <a:cubicBezTo>
                    <a:pt x="1384" y="2145"/>
                    <a:pt x="1595" y="2121"/>
                    <a:pt x="1767" y="2051"/>
                  </a:cubicBezTo>
                  <a:cubicBezTo>
                    <a:pt x="1946" y="1981"/>
                    <a:pt x="2111" y="1856"/>
                    <a:pt x="2197" y="1676"/>
                  </a:cubicBezTo>
                  <a:cubicBezTo>
                    <a:pt x="2142" y="1652"/>
                    <a:pt x="2071" y="1652"/>
                    <a:pt x="2001" y="1637"/>
                  </a:cubicBezTo>
                  <a:cubicBezTo>
                    <a:pt x="2197" y="1543"/>
                    <a:pt x="2337" y="1379"/>
                    <a:pt x="2392" y="1184"/>
                  </a:cubicBezTo>
                  <a:cubicBezTo>
                    <a:pt x="2298" y="1113"/>
                    <a:pt x="2189" y="1066"/>
                    <a:pt x="2079" y="1027"/>
                  </a:cubicBezTo>
                  <a:cubicBezTo>
                    <a:pt x="2157" y="988"/>
                    <a:pt x="2236" y="957"/>
                    <a:pt x="2314" y="926"/>
                  </a:cubicBezTo>
                  <a:cubicBezTo>
                    <a:pt x="2181" y="637"/>
                    <a:pt x="1962" y="363"/>
                    <a:pt x="1681" y="183"/>
                  </a:cubicBezTo>
                  <a:cubicBezTo>
                    <a:pt x="1495" y="70"/>
                    <a:pt x="1271" y="0"/>
                    <a:pt x="1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40"/>
            <p:cNvSpPr/>
            <p:nvPr/>
          </p:nvSpPr>
          <p:spPr>
            <a:xfrm>
              <a:off x="7516452" y="2734228"/>
              <a:ext cx="100919" cy="83391"/>
            </a:xfrm>
            <a:custGeom>
              <a:avLst/>
              <a:gdLst/>
              <a:ahLst/>
              <a:cxnLst/>
              <a:rect l="l" t="t" r="r" b="b"/>
              <a:pathLst>
                <a:path w="3017" h="2493" extrusionOk="0">
                  <a:moveTo>
                    <a:pt x="2595" y="0"/>
                  </a:moveTo>
                  <a:cubicBezTo>
                    <a:pt x="2180" y="39"/>
                    <a:pt x="1805" y="313"/>
                    <a:pt x="1649" y="680"/>
                  </a:cubicBezTo>
                  <a:cubicBezTo>
                    <a:pt x="1540" y="501"/>
                    <a:pt x="1407" y="344"/>
                    <a:pt x="1227" y="243"/>
                  </a:cubicBezTo>
                  <a:cubicBezTo>
                    <a:pt x="1222" y="243"/>
                    <a:pt x="1217" y="242"/>
                    <a:pt x="1212" y="242"/>
                  </a:cubicBezTo>
                  <a:cubicBezTo>
                    <a:pt x="935" y="242"/>
                    <a:pt x="632" y="459"/>
                    <a:pt x="547" y="743"/>
                  </a:cubicBezTo>
                  <a:cubicBezTo>
                    <a:pt x="391" y="618"/>
                    <a:pt x="203" y="508"/>
                    <a:pt x="0" y="438"/>
                  </a:cubicBezTo>
                  <a:lnTo>
                    <a:pt x="0" y="438"/>
                  </a:lnTo>
                  <a:cubicBezTo>
                    <a:pt x="8" y="1071"/>
                    <a:pt x="281" y="1712"/>
                    <a:pt x="743" y="2157"/>
                  </a:cubicBezTo>
                  <a:cubicBezTo>
                    <a:pt x="917" y="2331"/>
                    <a:pt x="1134" y="2493"/>
                    <a:pt x="1373" y="2493"/>
                  </a:cubicBezTo>
                  <a:cubicBezTo>
                    <a:pt x="1402" y="2493"/>
                    <a:pt x="1432" y="2490"/>
                    <a:pt x="1461" y="2485"/>
                  </a:cubicBezTo>
                  <a:cubicBezTo>
                    <a:pt x="2219" y="2353"/>
                    <a:pt x="2657" y="1954"/>
                    <a:pt x="2845" y="1477"/>
                  </a:cubicBezTo>
                  <a:cubicBezTo>
                    <a:pt x="3017" y="985"/>
                    <a:pt x="2915" y="399"/>
                    <a:pt x="2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40"/>
            <p:cNvSpPr/>
            <p:nvPr/>
          </p:nvSpPr>
          <p:spPr>
            <a:xfrm>
              <a:off x="7582583" y="2754867"/>
              <a:ext cx="70078" cy="67000"/>
            </a:xfrm>
            <a:custGeom>
              <a:avLst/>
              <a:gdLst/>
              <a:ahLst/>
              <a:cxnLst/>
              <a:rect l="l" t="t" r="r" b="b"/>
              <a:pathLst>
                <a:path w="2095" h="2003" extrusionOk="0">
                  <a:moveTo>
                    <a:pt x="914" y="1"/>
                  </a:moveTo>
                  <a:cubicBezTo>
                    <a:pt x="672" y="40"/>
                    <a:pt x="453" y="212"/>
                    <a:pt x="344" y="446"/>
                  </a:cubicBezTo>
                  <a:cubicBezTo>
                    <a:pt x="297" y="391"/>
                    <a:pt x="211" y="345"/>
                    <a:pt x="125" y="345"/>
                  </a:cubicBezTo>
                  <a:lnTo>
                    <a:pt x="86" y="860"/>
                  </a:lnTo>
                  <a:cubicBezTo>
                    <a:pt x="0" y="1149"/>
                    <a:pt x="117" y="1470"/>
                    <a:pt x="336" y="1681"/>
                  </a:cubicBezTo>
                  <a:cubicBezTo>
                    <a:pt x="547" y="1892"/>
                    <a:pt x="852" y="1993"/>
                    <a:pt x="1157" y="2001"/>
                  </a:cubicBezTo>
                  <a:cubicBezTo>
                    <a:pt x="1171" y="2002"/>
                    <a:pt x="1185" y="2002"/>
                    <a:pt x="1199" y="2002"/>
                  </a:cubicBezTo>
                  <a:cubicBezTo>
                    <a:pt x="1392" y="2002"/>
                    <a:pt x="1605" y="1952"/>
                    <a:pt x="1743" y="1814"/>
                  </a:cubicBezTo>
                  <a:cubicBezTo>
                    <a:pt x="1868" y="1689"/>
                    <a:pt x="1930" y="1517"/>
                    <a:pt x="1977" y="1345"/>
                  </a:cubicBezTo>
                  <a:cubicBezTo>
                    <a:pt x="2040" y="1149"/>
                    <a:pt x="2094" y="931"/>
                    <a:pt x="1985" y="743"/>
                  </a:cubicBezTo>
                  <a:cubicBezTo>
                    <a:pt x="1952" y="731"/>
                    <a:pt x="1917" y="725"/>
                    <a:pt x="1881" y="725"/>
                  </a:cubicBezTo>
                  <a:cubicBezTo>
                    <a:pt x="1824" y="725"/>
                    <a:pt x="1767" y="741"/>
                    <a:pt x="1719" y="774"/>
                  </a:cubicBezTo>
                  <a:cubicBezTo>
                    <a:pt x="1712" y="602"/>
                    <a:pt x="1672" y="431"/>
                    <a:pt x="1626" y="266"/>
                  </a:cubicBezTo>
                  <a:cubicBezTo>
                    <a:pt x="1581" y="252"/>
                    <a:pt x="1535" y="246"/>
                    <a:pt x="1490" y="246"/>
                  </a:cubicBezTo>
                  <a:cubicBezTo>
                    <a:pt x="1410" y="246"/>
                    <a:pt x="1331" y="268"/>
                    <a:pt x="1266" y="313"/>
                  </a:cubicBezTo>
                  <a:cubicBezTo>
                    <a:pt x="1165" y="157"/>
                    <a:pt x="1047" y="55"/>
                    <a:pt x="9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40"/>
            <p:cNvSpPr/>
            <p:nvPr/>
          </p:nvSpPr>
          <p:spPr>
            <a:xfrm>
              <a:off x="7574221" y="2766374"/>
              <a:ext cx="80514" cy="67970"/>
            </a:xfrm>
            <a:custGeom>
              <a:avLst/>
              <a:gdLst/>
              <a:ahLst/>
              <a:cxnLst/>
              <a:rect l="l" t="t" r="r" b="b"/>
              <a:pathLst>
                <a:path w="2407" h="2032" extrusionOk="0">
                  <a:moveTo>
                    <a:pt x="383" y="1"/>
                  </a:moveTo>
                  <a:cubicBezTo>
                    <a:pt x="188" y="47"/>
                    <a:pt x="47" y="251"/>
                    <a:pt x="31" y="454"/>
                  </a:cubicBezTo>
                  <a:cubicBezTo>
                    <a:pt x="0" y="665"/>
                    <a:pt x="70" y="868"/>
                    <a:pt x="156" y="1056"/>
                  </a:cubicBezTo>
                  <a:cubicBezTo>
                    <a:pt x="297" y="1337"/>
                    <a:pt x="477" y="1587"/>
                    <a:pt x="711" y="1806"/>
                  </a:cubicBezTo>
                  <a:cubicBezTo>
                    <a:pt x="727" y="1821"/>
                    <a:pt x="735" y="1837"/>
                    <a:pt x="743" y="1853"/>
                  </a:cubicBezTo>
                  <a:cubicBezTo>
                    <a:pt x="849" y="1981"/>
                    <a:pt x="993" y="2032"/>
                    <a:pt x="1150" y="2032"/>
                  </a:cubicBezTo>
                  <a:cubicBezTo>
                    <a:pt x="1432" y="2032"/>
                    <a:pt x="1753" y="1867"/>
                    <a:pt x="1954" y="1696"/>
                  </a:cubicBezTo>
                  <a:cubicBezTo>
                    <a:pt x="2259" y="1415"/>
                    <a:pt x="2407" y="962"/>
                    <a:pt x="2305" y="571"/>
                  </a:cubicBezTo>
                  <a:lnTo>
                    <a:pt x="2305" y="571"/>
                  </a:lnTo>
                  <a:cubicBezTo>
                    <a:pt x="2032" y="712"/>
                    <a:pt x="1860" y="938"/>
                    <a:pt x="1766" y="1196"/>
                  </a:cubicBezTo>
                  <a:cubicBezTo>
                    <a:pt x="1704" y="946"/>
                    <a:pt x="1594" y="743"/>
                    <a:pt x="1415" y="602"/>
                  </a:cubicBezTo>
                  <a:cubicBezTo>
                    <a:pt x="1383" y="597"/>
                    <a:pt x="1351" y="595"/>
                    <a:pt x="1319" y="595"/>
                  </a:cubicBezTo>
                  <a:cubicBezTo>
                    <a:pt x="1091" y="595"/>
                    <a:pt x="864" y="713"/>
                    <a:pt x="727" y="891"/>
                  </a:cubicBezTo>
                  <a:cubicBezTo>
                    <a:pt x="711" y="563"/>
                    <a:pt x="594" y="243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40"/>
            <p:cNvSpPr/>
            <p:nvPr/>
          </p:nvSpPr>
          <p:spPr>
            <a:xfrm>
              <a:off x="7597736" y="2844279"/>
              <a:ext cx="58069" cy="66733"/>
            </a:xfrm>
            <a:custGeom>
              <a:avLst/>
              <a:gdLst/>
              <a:ahLst/>
              <a:cxnLst/>
              <a:rect l="l" t="t" r="r" b="b"/>
              <a:pathLst>
                <a:path w="1736" h="1995" extrusionOk="0">
                  <a:moveTo>
                    <a:pt x="1196" y="0"/>
                  </a:moveTo>
                  <a:lnTo>
                    <a:pt x="344" y="563"/>
                  </a:lnTo>
                  <a:cubicBezTo>
                    <a:pt x="118" y="680"/>
                    <a:pt x="0" y="954"/>
                    <a:pt x="32" y="1196"/>
                  </a:cubicBezTo>
                  <a:cubicBezTo>
                    <a:pt x="63" y="1438"/>
                    <a:pt x="204" y="1665"/>
                    <a:pt x="415" y="1813"/>
                  </a:cubicBezTo>
                  <a:cubicBezTo>
                    <a:pt x="565" y="1920"/>
                    <a:pt x="741" y="1995"/>
                    <a:pt x="925" y="1995"/>
                  </a:cubicBezTo>
                  <a:cubicBezTo>
                    <a:pt x="943" y="1995"/>
                    <a:pt x="960" y="1994"/>
                    <a:pt x="977" y="1993"/>
                  </a:cubicBezTo>
                  <a:cubicBezTo>
                    <a:pt x="1180" y="1985"/>
                    <a:pt x="1391" y="1884"/>
                    <a:pt x="1509" y="1719"/>
                  </a:cubicBezTo>
                  <a:cubicBezTo>
                    <a:pt x="1516" y="1446"/>
                    <a:pt x="1360" y="1188"/>
                    <a:pt x="1126" y="1047"/>
                  </a:cubicBezTo>
                  <a:cubicBezTo>
                    <a:pt x="1376" y="938"/>
                    <a:pt x="1595" y="766"/>
                    <a:pt x="1735" y="539"/>
                  </a:cubicBezTo>
                  <a:cubicBezTo>
                    <a:pt x="1673" y="274"/>
                    <a:pt x="1454" y="71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40"/>
            <p:cNvSpPr/>
            <p:nvPr/>
          </p:nvSpPr>
          <p:spPr>
            <a:xfrm>
              <a:off x="7510431" y="2893919"/>
              <a:ext cx="96470" cy="81718"/>
            </a:xfrm>
            <a:custGeom>
              <a:avLst/>
              <a:gdLst/>
              <a:ahLst/>
              <a:cxnLst/>
              <a:rect l="l" t="t" r="r" b="b"/>
              <a:pathLst>
                <a:path w="2884" h="2443" extrusionOk="0">
                  <a:moveTo>
                    <a:pt x="1071" y="1"/>
                  </a:moveTo>
                  <a:cubicBezTo>
                    <a:pt x="719" y="79"/>
                    <a:pt x="438" y="384"/>
                    <a:pt x="383" y="728"/>
                  </a:cubicBezTo>
                  <a:cubicBezTo>
                    <a:pt x="336" y="681"/>
                    <a:pt x="274" y="626"/>
                    <a:pt x="211" y="611"/>
                  </a:cubicBezTo>
                  <a:lnTo>
                    <a:pt x="211" y="611"/>
                  </a:lnTo>
                  <a:cubicBezTo>
                    <a:pt x="0" y="1134"/>
                    <a:pt x="141" y="1759"/>
                    <a:pt x="540" y="2166"/>
                  </a:cubicBezTo>
                  <a:cubicBezTo>
                    <a:pt x="741" y="2367"/>
                    <a:pt x="1002" y="2443"/>
                    <a:pt x="1260" y="2443"/>
                  </a:cubicBezTo>
                  <a:cubicBezTo>
                    <a:pt x="1452" y="2443"/>
                    <a:pt x="1642" y="2401"/>
                    <a:pt x="1806" y="2337"/>
                  </a:cubicBezTo>
                  <a:cubicBezTo>
                    <a:pt x="2110" y="2306"/>
                    <a:pt x="2439" y="2111"/>
                    <a:pt x="2642" y="1830"/>
                  </a:cubicBezTo>
                  <a:cubicBezTo>
                    <a:pt x="2610" y="1775"/>
                    <a:pt x="2564" y="1736"/>
                    <a:pt x="2509" y="1705"/>
                  </a:cubicBezTo>
                  <a:cubicBezTo>
                    <a:pt x="2720" y="1509"/>
                    <a:pt x="2845" y="1251"/>
                    <a:pt x="2884" y="978"/>
                  </a:cubicBezTo>
                  <a:cubicBezTo>
                    <a:pt x="2726" y="832"/>
                    <a:pt x="2501" y="753"/>
                    <a:pt x="2285" y="753"/>
                  </a:cubicBezTo>
                  <a:cubicBezTo>
                    <a:pt x="2234" y="753"/>
                    <a:pt x="2183" y="758"/>
                    <a:pt x="2134" y="767"/>
                  </a:cubicBezTo>
                  <a:cubicBezTo>
                    <a:pt x="2196" y="532"/>
                    <a:pt x="2134" y="275"/>
                    <a:pt x="1985" y="103"/>
                  </a:cubicBezTo>
                  <a:cubicBezTo>
                    <a:pt x="1979" y="102"/>
                    <a:pt x="1973" y="102"/>
                    <a:pt x="1967" y="102"/>
                  </a:cubicBezTo>
                  <a:cubicBezTo>
                    <a:pt x="1700" y="102"/>
                    <a:pt x="1459" y="264"/>
                    <a:pt x="1337" y="501"/>
                  </a:cubicBezTo>
                  <a:cubicBezTo>
                    <a:pt x="1313" y="306"/>
                    <a:pt x="1212" y="118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40"/>
            <p:cNvSpPr/>
            <p:nvPr/>
          </p:nvSpPr>
          <p:spPr>
            <a:xfrm>
              <a:off x="7532140" y="2936802"/>
              <a:ext cx="92021" cy="110853"/>
            </a:xfrm>
            <a:custGeom>
              <a:avLst/>
              <a:gdLst/>
              <a:ahLst/>
              <a:cxnLst/>
              <a:rect l="l" t="t" r="r" b="b"/>
              <a:pathLst>
                <a:path w="2751" h="3314" extrusionOk="0">
                  <a:moveTo>
                    <a:pt x="1024" y="1"/>
                  </a:moveTo>
                  <a:cubicBezTo>
                    <a:pt x="664" y="204"/>
                    <a:pt x="430" y="618"/>
                    <a:pt x="422" y="1040"/>
                  </a:cubicBezTo>
                  <a:cubicBezTo>
                    <a:pt x="242" y="1118"/>
                    <a:pt x="86" y="1313"/>
                    <a:pt x="55" y="1524"/>
                  </a:cubicBezTo>
                  <a:cubicBezTo>
                    <a:pt x="0" y="1751"/>
                    <a:pt x="47" y="1985"/>
                    <a:pt x="164" y="2173"/>
                  </a:cubicBezTo>
                  <a:cubicBezTo>
                    <a:pt x="281" y="2368"/>
                    <a:pt x="453" y="2509"/>
                    <a:pt x="664" y="2603"/>
                  </a:cubicBezTo>
                  <a:cubicBezTo>
                    <a:pt x="977" y="2954"/>
                    <a:pt x="1430" y="3228"/>
                    <a:pt x="1922" y="3314"/>
                  </a:cubicBezTo>
                  <a:cubicBezTo>
                    <a:pt x="2032" y="3134"/>
                    <a:pt x="2079" y="2939"/>
                    <a:pt x="2071" y="2736"/>
                  </a:cubicBezTo>
                  <a:lnTo>
                    <a:pt x="2071" y="2736"/>
                  </a:lnTo>
                  <a:cubicBezTo>
                    <a:pt x="2153" y="2753"/>
                    <a:pt x="2239" y="2762"/>
                    <a:pt x="2326" y="2762"/>
                  </a:cubicBezTo>
                  <a:cubicBezTo>
                    <a:pt x="2472" y="2762"/>
                    <a:pt x="2619" y="2738"/>
                    <a:pt x="2751" y="2689"/>
                  </a:cubicBezTo>
                  <a:cubicBezTo>
                    <a:pt x="2743" y="2540"/>
                    <a:pt x="2735" y="2376"/>
                    <a:pt x="2680" y="2228"/>
                  </a:cubicBezTo>
                  <a:cubicBezTo>
                    <a:pt x="2633" y="2079"/>
                    <a:pt x="2548" y="1939"/>
                    <a:pt x="2407" y="1860"/>
                  </a:cubicBezTo>
                  <a:cubicBezTo>
                    <a:pt x="2594" y="1743"/>
                    <a:pt x="2696" y="1548"/>
                    <a:pt x="2719" y="1352"/>
                  </a:cubicBezTo>
                  <a:cubicBezTo>
                    <a:pt x="2751" y="1157"/>
                    <a:pt x="2735" y="946"/>
                    <a:pt x="2712" y="751"/>
                  </a:cubicBezTo>
                  <a:cubicBezTo>
                    <a:pt x="2536" y="688"/>
                    <a:pt x="2350" y="657"/>
                    <a:pt x="2165" y="657"/>
                  </a:cubicBezTo>
                  <a:cubicBezTo>
                    <a:pt x="1979" y="657"/>
                    <a:pt x="1793" y="688"/>
                    <a:pt x="1618" y="751"/>
                  </a:cubicBezTo>
                  <a:cubicBezTo>
                    <a:pt x="1625" y="579"/>
                    <a:pt x="1539" y="423"/>
                    <a:pt x="1422" y="305"/>
                  </a:cubicBezTo>
                  <a:cubicBezTo>
                    <a:pt x="1305" y="188"/>
                    <a:pt x="1164" y="94"/>
                    <a:pt x="10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40"/>
            <p:cNvSpPr/>
            <p:nvPr/>
          </p:nvSpPr>
          <p:spPr>
            <a:xfrm>
              <a:off x="7531605" y="2972861"/>
              <a:ext cx="37665" cy="49974"/>
            </a:xfrm>
            <a:custGeom>
              <a:avLst/>
              <a:gdLst/>
              <a:ahLst/>
              <a:cxnLst/>
              <a:rect l="l" t="t" r="r" b="b"/>
              <a:pathLst>
                <a:path w="1126" h="1494" extrusionOk="0">
                  <a:moveTo>
                    <a:pt x="368" y="1"/>
                  </a:moveTo>
                  <a:cubicBezTo>
                    <a:pt x="141" y="134"/>
                    <a:pt x="0" y="407"/>
                    <a:pt x="24" y="681"/>
                  </a:cubicBezTo>
                  <a:cubicBezTo>
                    <a:pt x="55" y="1025"/>
                    <a:pt x="297" y="1345"/>
                    <a:pt x="633" y="1493"/>
                  </a:cubicBezTo>
                  <a:cubicBezTo>
                    <a:pt x="891" y="1290"/>
                    <a:pt x="1071" y="986"/>
                    <a:pt x="1126" y="665"/>
                  </a:cubicBezTo>
                  <a:cubicBezTo>
                    <a:pt x="977" y="353"/>
                    <a:pt x="696" y="103"/>
                    <a:pt x="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40"/>
            <p:cNvSpPr/>
            <p:nvPr/>
          </p:nvSpPr>
          <p:spPr>
            <a:xfrm>
              <a:off x="7575793" y="2836619"/>
              <a:ext cx="74527" cy="80882"/>
            </a:xfrm>
            <a:custGeom>
              <a:avLst/>
              <a:gdLst/>
              <a:ahLst/>
              <a:cxnLst/>
              <a:rect l="l" t="t" r="r" b="b"/>
              <a:pathLst>
                <a:path w="2228" h="2418" extrusionOk="0">
                  <a:moveTo>
                    <a:pt x="1477" y="0"/>
                  </a:moveTo>
                  <a:cubicBezTo>
                    <a:pt x="1076" y="0"/>
                    <a:pt x="692" y="217"/>
                    <a:pt x="406" y="503"/>
                  </a:cubicBezTo>
                  <a:cubicBezTo>
                    <a:pt x="211" y="698"/>
                    <a:pt x="55" y="948"/>
                    <a:pt x="31" y="1222"/>
                  </a:cubicBezTo>
                  <a:cubicBezTo>
                    <a:pt x="0" y="1620"/>
                    <a:pt x="297" y="1988"/>
                    <a:pt x="649" y="2167"/>
                  </a:cubicBezTo>
                  <a:cubicBezTo>
                    <a:pt x="1000" y="2355"/>
                    <a:pt x="1407" y="2394"/>
                    <a:pt x="1797" y="2417"/>
                  </a:cubicBezTo>
                  <a:cubicBezTo>
                    <a:pt x="1782" y="2238"/>
                    <a:pt x="1680" y="2058"/>
                    <a:pt x="1555" y="1964"/>
                  </a:cubicBezTo>
                  <a:cubicBezTo>
                    <a:pt x="1860" y="1823"/>
                    <a:pt x="2102" y="1573"/>
                    <a:pt x="2227" y="1269"/>
                  </a:cubicBezTo>
                  <a:cubicBezTo>
                    <a:pt x="2063" y="1034"/>
                    <a:pt x="1813" y="870"/>
                    <a:pt x="1524" y="815"/>
                  </a:cubicBezTo>
                  <a:cubicBezTo>
                    <a:pt x="1665" y="792"/>
                    <a:pt x="1790" y="690"/>
                    <a:pt x="1868" y="573"/>
                  </a:cubicBezTo>
                  <a:cubicBezTo>
                    <a:pt x="1946" y="456"/>
                    <a:pt x="1985" y="307"/>
                    <a:pt x="2008" y="175"/>
                  </a:cubicBezTo>
                  <a:cubicBezTo>
                    <a:pt x="2016" y="135"/>
                    <a:pt x="2016" y="96"/>
                    <a:pt x="1993" y="65"/>
                  </a:cubicBezTo>
                  <a:cubicBezTo>
                    <a:pt x="1977" y="34"/>
                    <a:pt x="1938" y="34"/>
                    <a:pt x="1907" y="34"/>
                  </a:cubicBezTo>
                  <a:cubicBezTo>
                    <a:pt x="1797" y="18"/>
                    <a:pt x="1704" y="10"/>
                    <a:pt x="1625" y="10"/>
                  </a:cubicBezTo>
                  <a:cubicBezTo>
                    <a:pt x="1576" y="4"/>
                    <a:pt x="1526" y="0"/>
                    <a:pt x="1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40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40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40"/>
            <p:cNvSpPr/>
            <p:nvPr/>
          </p:nvSpPr>
          <p:spPr>
            <a:xfrm>
              <a:off x="7456309" y="2811598"/>
              <a:ext cx="210735" cy="891543"/>
            </a:xfrm>
            <a:custGeom>
              <a:avLst/>
              <a:gdLst/>
              <a:ahLst/>
              <a:cxnLst/>
              <a:rect l="l" t="t" r="r" b="b"/>
              <a:pathLst>
                <a:path w="6300" h="26653" extrusionOk="0">
                  <a:moveTo>
                    <a:pt x="3259" y="0"/>
                  </a:moveTo>
                  <a:lnTo>
                    <a:pt x="3228" y="32"/>
                  </a:lnTo>
                  <a:cubicBezTo>
                    <a:pt x="3213" y="40"/>
                    <a:pt x="3189" y="55"/>
                    <a:pt x="3166" y="55"/>
                  </a:cubicBezTo>
                  <a:cubicBezTo>
                    <a:pt x="3142" y="55"/>
                    <a:pt x="3127" y="55"/>
                    <a:pt x="3111" y="40"/>
                  </a:cubicBezTo>
                  <a:lnTo>
                    <a:pt x="3111" y="40"/>
                  </a:lnTo>
                  <a:cubicBezTo>
                    <a:pt x="3173" y="211"/>
                    <a:pt x="3220" y="383"/>
                    <a:pt x="3228" y="563"/>
                  </a:cubicBezTo>
                  <a:cubicBezTo>
                    <a:pt x="3228" y="665"/>
                    <a:pt x="3228" y="774"/>
                    <a:pt x="3213" y="883"/>
                  </a:cubicBezTo>
                  <a:cubicBezTo>
                    <a:pt x="3213" y="899"/>
                    <a:pt x="3205" y="923"/>
                    <a:pt x="3205" y="930"/>
                  </a:cubicBezTo>
                  <a:cubicBezTo>
                    <a:pt x="3080" y="1079"/>
                    <a:pt x="2947" y="1235"/>
                    <a:pt x="2830" y="1391"/>
                  </a:cubicBezTo>
                  <a:cubicBezTo>
                    <a:pt x="2814" y="1282"/>
                    <a:pt x="2775" y="1173"/>
                    <a:pt x="2712" y="1087"/>
                  </a:cubicBezTo>
                  <a:cubicBezTo>
                    <a:pt x="2619" y="930"/>
                    <a:pt x="2494" y="798"/>
                    <a:pt x="2353" y="657"/>
                  </a:cubicBezTo>
                  <a:lnTo>
                    <a:pt x="2353" y="688"/>
                  </a:lnTo>
                  <a:cubicBezTo>
                    <a:pt x="2345" y="696"/>
                    <a:pt x="2345" y="704"/>
                    <a:pt x="2330" y="719"/>
                  </a:cubicBezTo>
                  <a:cubicBezTo>
                    <a:pt x="2322" y="735"/>
                    <a:pt x="2290" y="758"/>
                    <a:pt x="2275" y="766"/>
                  </a:cubicBezTo>
                  <a:cubicBezTo>
                    <a:pt x="2369" y="883"/>
                    <a:pt x="2462" y="1009"/>
                    <a:pt x="2517" y="1149"/>
                  </a:cubicBezTo>
                  <a:cubicBezTo>
                    <a:pt x="2564" y="1266"/>
                    <a:pt x="2611" y="1391"/>
                    <a:pt x="2626" y="1509"/>
                  </a:cubicBezTo>
                  <a:cubicBezTo>
                    <a:pt x="2634" y="1563"/>
                    <a:pt x="2626" y="1626"/>
                    <a:pt x="2619" y="1681"/>
                  </a:cubicBezTo>
                  <a:cubicBezTo>
                    <a:pt x="2197" y="2282"/>
                    <a:pt x="1845" y="2931"/>
                    <a:pt x="1572" y="3611"/>
                  </a:cubicBezTo>
                  <a:cubicBezTo>
                    <a:pt x="1548" y="3392"/>
                    <a:pt x="1517" y="3181"/>
                    <a:pt x="1431" y="2986"/>
                  </a:cubicBezTo>
                  <a:cubicBezTo>
                    <a:pt x="1353" y="2775"/>
                    <a:pt x="1236" y="2579"/>
                    <a:pt x="1103" y="2407"/>
                  </a:cubicBezTo>
                  <a:cubicBezTo>
                    <a:pt x="1017" y="2298"/>
                    <a:pt x="915" y="2204"/>
                    <a:pt x="806" y="2126"/>
                  </a:cubicBezTo>
                  <a:lnTo>
                    <a:pt x="806" y="2212"/>
                  </a:lnTo>
                  <a:lnTo>
                    <a:pt x="806" y="2290"/>
                  </a:lnTo>
                  <a:lnTo>
                    <a:pt x="806" y="2298"/>
                  </a:lnTo>
                  <a:cubicBezTo>
                    <a:pt x="1001" y="2525"/>
                    <a:pt x="1142" y="2806"/>
                    <a:pt x="1228" y="3072"/>
                  </a:cubicBezTo>
                  <a:cubicBezTo>
                    <a:pt x="1306" y="3298"/>
                    <a:pt x="1345" y="3533"/>
                    <a:pt x="1353" y="3775"/>
                  </a:cubicBezTo>
                  <a:cubicBezTo>
                    <a:pt x="1368" y="3892"/>
                    <a:pt x="1368" y="4017"/>
                    <a:pt x="1368" y="4134"/>
                  </a:cubicBezTo>
                  <a:lnTo>
                    <a:pt x="1368" y="4142"/>
                  </a:lnTo>
                  <a:cubicBezTo>
                    <a:pt x="1196" y="4627"/>
                    <a:pt x="1064" y="5119"/>
                    <a:pt x="954" y="5619"/>
                  </a:cubicBezTo>
                  <a:cubicBezTo>
                    <a:pt x="907" y="5541"/>
                    <a:pt x="845" y="5463"/>
                    <a:pt x="782" y="5392"/>
                  </a:cubicBezTo>
                  <a:cubicBezTo>
                    <a:pt x="665" y="5267"/>
                    <a:pt x="524" y="5150"/>
                    <a:pt x="376" y="5056"/>
                  </a:cubicBezTo>
                  <a:cubicBezTo>
                    <a:pt x="313" y="5002"/>
                    <a:pt x="235" y="4955"/>
                    <a:pt x="141" y="4939"/>
                  </a:cubicBezTo>
                  <a:lnTo>
                    <a:pt x="126" y="4939"/>
                  </a:lnTo>
                  <a:cubicBezTo>
                    <a:pt x="126" y="4947"/>
                    <a:pt x="134" y="4955"/>
                    <a:pt x="134" y="4955"/>
                  </a:cubicBezTo>
                  <a:cubicBezTo>
                    <a:pt x="134" y="4963"/>
                    <a:pt x="141" y="4978"/>
                    <a:pt x="141" y="4978"/>
                  </a:cubicBezTo>
                  <a:lnTo>
                    <a:pt x="141" y="4986"/>
                  </a:lnTo>
                  <a:lnTo>
                    <a:pt x="141" y="4994"/>
                  </a:lnTo>
                  <a:lnTo>
                    <a:pt x="141" y="5002"/>
                  </a:lnTo>
                  <a:cubicBezTo>
                    <a:pt x="141" y="5017"/>
                    <a:pt x="157" y="5033"/>
                    <a:pt x="157" y="5041"/>
                  </a:cubicBezTo>
                  <a:cubicBezTo>
                    <a:pt x="165" y="5095"/>
                    <a:pt x="173" y="5142"/>
                    <a:pt x="165" y="5181"/>
                  </a:cubicBezTo>
                  <a:cubicBezTo>
                    <a:pt x="204" y="5197"/>
                    <a:pt x="243" y="5228"/>
                    <a:pt x="282" y="5260"/>
                  </a:cubicBezTo>
                  <a:cubicBezTo>
                    <a:pt x="399" y="5346"/>
                    <a:pt x="517" y="5447"/>
                    <a:pt x="610" y="5549"/>
                  </a:cubicBezTo>
                  <a:cubicBezTo>
                    <a:pt x="712" y="5658"/>
                    <a:pt x="790" y="5775"/>
                    <a:pt x="845" y="5916"/>
                  </a:cubicBezTo>
                  <a:cubicBezTo>
                    <a:pt x="860" y="5939"/>
                    <a:pt x="868" y="5971"/>
                    <a:pt x="876" y="5994"/>
                  </a:cubicBezTo>
                  <a:cubicBezTo>
                    <a:pt x="798" y="6393"/>
                    <a:pt x="751" y="6791"/>
                    <a:pt x="712" y="7205"/>
                  </a:cubicBezTo>
                  <a:lnTo>
                    <a:pt x="704" y="7205"/>
                  </a:lnTo>
                  <a:cubicBezTo>
                    <a:pt x="642" y="7229"/>
                    <a:pt x="587" y="7260"/>
                    <a:pt x="532" y="7291"/>
                  </a:cubicBezTo>
                  <a:cubicBezTo>
                    <a:pt x="415" y="7369"/>
                    <a:pt x="313" y="7448"/>
                    <a:pt x="220" y="7557"/>
                  </a:cubicBezTo>
                  <a:cubicBezTo>
                    <a:pt x="118" y="7674"/>
                    <a:pt x="48" y="7799"/>
                    <a:pt x="1" y="7948"/>
                  </a:cubicBezTo>
                  <a:cubicBezTo>
                    <a:pt x="48" y="7963"/>
                    <a:pt x="95" y="7995"/>
                    <a:pt x="134" y="8026"/>
                  </a:cubicBezTo>
                  <a:cubicBezTo>
                    <a:pt x="204" y="7916"/>
                    <a:pt x="290" y="7807"/>
                    <a:pt x="376" y="7713"/>
                  </a:cubicBezTo>
                  <a:cubicBezTo>
                    <a:pt x="454" y="7635"/>
                    <a:pt x="548" y="7557"/>
                    <a:pt x="642" y="7494"/>
                  </a:cubicBezTo>
                  <a:cubicBezTo>
                    <a:pt x="665" y="7487"/>
                    <a:pt x="681" y="7479"/>
                    <a:pt x="689" y="7463"/>
                  </a:cubicBezTo>
                  <a:lnTo>
                    <a:pt x="689" y="7463"/>
                  </a:lnTo>
                  <a:cubicBezTo>
                    <a:pt x="649" y="8026"/>
                    <a:pt x="642" y="8573"/>
                    <a:pt x="673" y="9128"/>
                  </a:cubicBezTo>
                  <a:cubicBezTo>
                    <a:pt x="759" y="11058"/>
                    <a:pt x="1251" y="12972"/>
                    <a:pt x="1892" y="14793"/>
                  </a:cubicBezTo>
                  <a:cubicBezTo>
                    <a:pt x="2228" y="15731"/>
                    <a:pt x="2587" y="16645"/>
                    <a:pt x="3017" y="17544"/>
                  </a:cubicBezTo>
                  <a:cubicBezTo>
                    <a:pt x="3439" y="18435"/>
                    <a:pt x="3916" y="19302"/>
                    <a:pt x="4377" y="20177"/>
                  </a:cubicBezTo>
                  <a:cubicBezTo>
                    <a:pt x="4494" y="20388"/>
                    <a:pt x="4580" y="20615"/>
                    <a:pt x="4689" y="20834"/>
                  </a:cubicBezTo>
                  <a:cubicBezTo>
                    <a:pt x="4791" y="21052"/>
                    <a:pt x="4893" y="21279"/>
                    <a:pt x="4986" y="21498"/>
                  </a:cubicBezTo>
                  <a:cubicBezTo>
                    <a:pt x="5174" y="21943"/>
                    <a:pt x="5354" y="22381"/>
                    <a:pt x="5471" y="22842"/>
                  </a:cubicBezTo>
                  <a:cubicBezTo>
                    <a:pt x="5526" y="23061"/>
                    <a:pt x="5596" y="23287"/>
                    <a:pt x="5635" y="23514"/>
                  </a:cubicBezTo>
                  <a:cubicBezTo>
                    <a:pt x="5682" y="23748"/>
                    <a:pt x="5690" y="23991"/>
                    <a:pt x="5713" y="24225"/>
                  </a:cubicBezTo>
                  <a:cubicBezTo>
                    <a:pt x="5744" y="24694"/>
                    <a:pt x="5721" y="25163"/>
                    <a:pt x="5635" y="25624"/>
                  </a:cubicBezTo>
                  <a:cubicBezTo>
                    <a:pt x="5596" y="25850"/>
                    <a:pt x="5518" y="26069"/>
                    <a:pt x="5440" y="26288"/>
                  </a:cubicBezTo>
                  <a:cubicBezTo>
                    <a:pt x="5365" y="26497"/>
                    <a:pt x="5547" y="26653"/>
                    <a:pt x="5720" y="26653"/>
                  </a:cubicBezTo>
                  <a:cubicBezTo>
                    <a:pt x="5818" y="26653"/>
                    <a:pt x="5913" y="26602"/>
                    <a:pt x="5955" y="26483"/>
                  </a:cubicBezTo>
                  <a:cubicBezTo>
                    <a:pt x="6252" y="25553"/>
                    <a:pt x="6299" y="24545"/>
                    <a:pt x="6151" y="23631"/>
                  </a:cubicBezTo>
                  <a:cubicBezTo>
                    <a:pt x="6080" y="23162"/>
                    <a:pt x="5995" y="22717"/>
                    <a:pt x="5862" y="22256"/>
                  </a:cubicBezTo>
                  <a:cubicBezTo>
                    <a:pt x="5721" y="21787"/>
                    <a:pt x="5549" y="21326"/>
                    <a:pt x="5346" y="20865"/>
                  </a:cubicBezTo>
                  <a:cubicBezTo>
                    <a:pt x="4955" y="19990"/>
                    <a:pt x="4486" y="19138"/>
                    <a:pt x="4057" y="18278"/>
                  </a:cubicBezTo>
                  <a:cubicBezTo>
                    <a:pt x="3603" y="17395"/>
                    <a:pt x="3205" y="16489"/>
                    <a:pt x="2822" y="15582"/>
                  </a:cubicBezTo>
                  <a:cubicBezTo>
                    <a:pt x="2275" y="14270"/>
                    <a:pt x="1814" y="12918"/>
                    <a:pt x="1517" y="11519"/>
                  </a:cubicBezTo>
                  <a:lnTo>
                    <a:pt x="1517" y="11519"/>
                  </a:lnTo>
                  <a:cubicBezTo>
                    <a:pt x="1697" y="11753"/>
                    <a:pt x="1923" y="11941"/>
                    <a:pt x="2197" y="12058"/>
                  </a:cubicBezTo>
                  <a:cubicBezTo>
                    <a:pt x="2197" y="12035"/>
                    <a:pt x="2197" y="12019"/>
                    <a:pt x="2205" y="11988"/>
                  </a:cubicBezTo>
                  <a:cubicBezTo>
                    <a:pt x="2205" y="11980"/>
                    <a:pt x="2212" y="11964"/>
                    <a:pt x="2212" y="11956"/>
                  </a:cubicBezTo>
                  <a:cubicBezTo>
                    <a:pt x="2228" y="11941"/>
                    <a:pt x="2236" y="11917"/>
                    <a:pt x="2251" y="11910"/>
                  </a:cubicBezTo>
                  <a:lnTo>
                    <a:pt x="2267" y="11910"/>
                  </a:lnTo>
                  <a:cubicBezTo>
                    <a:pt x="2009" y="11769"/>
                    <a:pt x="1783" y="11558"/>
                    <a:pt x="1618" y="11323"/>
                  </a:cubicBezTo>
                  <a:cubicBezTo>
                    <a:pt x="1540" y="11214"/>
                    <a:pt x="1470" y="11097"/>
                    <a:pt x="1415" y="10980"/>
                  </a:cubicBezTo>
                  <a:cubicBezTo>
                    <a:pt x="1361" y="10675"/>
                    <a:pt x="1306" y="10362"/>
                    <a:pt x="1267" y="10065"/>
                  </a:cubicBezTo>
                  <a:cubicBezTo>
                    <a:pt x="1150" y="9151"/>
                    <a:pt x="1079" y="8252"/>
                    <a:pt x="1126" y="7338"/>
                  </a:cubicBezTo>
                  <a:cubicBezTo>
                    <a:pt x="1142" y="7338"/>
                    <a:pt x="1165" y="7346"/>
                    <a:pt x="1181" y="7346"/>
                  </a:cubicBezTo>
                  <a:cubicBezTo>
                    <a:pt x="1298" y="7385"/>
                    <a:pt x="1415" y="7463"/>
                    <a:pt x="1501" y="7541"/>
                  </a:cubicBezTo>
                  <a:cubicBezTo>
                    <a:pt x="1579" y="7604"/>
                    <a:pt x="1642" y="7682"/>
                    <a:pt x="1704" y="7745"/>
                  </a:cubicBezTo>
                  <a:lnTo>
                    <a:pt x="1704" y="7737"/>
                  </a:lnTo>
                  <a:cubicBezTo>
                    <a:pt x="1736" y="7682"/>
                    <a:pt x="1798" y="7627"/>
                    <a:pt x="1853" y="7612"/>
                  </a:cubicBezTo>
                  <a:cubicBezTo>
                    <a:pt x="1767" y="7487"/>
                    <a:pt x="1657" y="7385"/>
                    <a:pt x="1540" y="7299"/>
                  </a:cubicBezTo>
                  <a:cubicBezTo>
                    <a:pt x="1415" y="7213"/>
                    <a:pt x="1275" y="7135"/>
                    <a:pt x="1118" y="7112"/>
                  </a:cubicBezTo>
                  <a:cubicBezTo>
                    <a:pt x="1134" y="6885"/>
                    <a:pt x="1150" y="6666"/>
                    <a:pt x="1181" y="6447"/>
                  </a:cubicBezTo>
                  <a:cubicBezTo>
                    <a:pt x="1220" y="6408"/>
                    <a:pt x="1267" y="6369"/>
                    <a:pt x="1306" y="6330"/>
                  </a:cubicBezTo>
                  <a:cubicBezTo>
                    <a:pt x="1423" y="6213"/>
                    <a:pt x="1548" y="6103"/>
                    <a:pt x="1689" y="6018"/>
                  </a:cubicBezTo>
                  <a:cubicBezTo>
                    <a:pt x="1822" y="5924"/>
                    <a:pt x="1970" y="5838"/>
                    <a:pt x="2119" y="5767"/>
                  </a:cubicBezTo>
                  <a:cubicBezTo>
                    <a:pt x="2189" y="5736"/>
                    <a:pt x="2251" y="5713"/>
                    <a:pt x="2322" y="5697"/>
                  </a:cubicBezTo>
                  <a:cubicBezTo>
                    <a:pt x="2314" y="5689"/>
                    <a:pt x="2314" y="5666"/>
                    <a:pt x="2306" y="5658"/>
                  </a:cubicBezTo>
                  <a:cubicBezTo>
                    <a:pt x="2290" y="5642"/>
                    <a:pt x="2283" y="5619"/>
                    <a:pt x="2283" y="5596"/>
                  </a:cubicBezTo>
                  <a:cubicBezTo>
                    <a:pt x="2283" y="5588"/>
                    <a:pt x="2275" y="5580"/>
                    <a:pt x="2275" y="5564"/>
                  </a:cubicBezTo>
                  <a:cubicBezTo>
                    <a:pt x="2228" y="5572"/>
                    <a:pt x="2173" y="5588"/>
                    <a:pt x="2126" y="5611"/>
                  </a:cubicBezTo>
                  <a:cubicBezTo>
                    <a:pt x="1954" y="5682"/>
                    <a:pt x="1775" y="5783"/>
                    <a:pt x="1611" y="5885"/>
                  </a:cubicBezTo>
                  <a:cubicBezTo>
                    <a:pt x="1470" y="5963"/>
                    <a:pt x="1337" y="6049"/>
                    <a:pt x="1220" y="6158"/>
                  </a:cubicBezTo>
                  <a:cubicBezTo>
                    <a:pt x="1251" y="5924"/>
                    <a:pt x="1290" y="5689"/>
                    <a:pt x="1337" y="5463"/>
                  </a:cubicBezTo>
                  <a:cubicBezTo>
                    <a:pt x="1587" y="5377"/>
                    <a:pt x="1837" y="5252"/>
                    <a:pt x="2048" y="5103"/>
                  </a:cubicBezTo>
                  <a:cubicBezTo>
                    <a:pt x="2173" y="5017"/>
                    <a:pt x="2290" y="4908"/>
                    <a:pt x="2400" y="4798"/>
                  </a:cubicBezTo>
                  <a:cubicBezTo>
                    <a:pt x="2384" y="4798"/>
                    <a:pt x="2369" y="4791"/>
                    <a:pt x="2353" y="4791"/>
                  </a:cubicBezTo>
                  <a:cubicBezTo>
                    <a:pt x="2330" y="4775"/>
                    <a:pt x="2322" y="4767"/>
                    <a:pt x="2306" y="4759"/>
                  </a:cubicBezTo>
                  <a:lnTo>
                    <a:pt x="2283" y="4759"/>
                  </a:lnTo>
                  <a:cubicBezTo>
                    <a:pt x="2275" y="4759"/>
                    <a:pt x="2275" y="4752"/>
                    <a:pt x="2267" y="4752"/>
                  </a:cubicBezTo>
                  <a:cubicBezTo>
                    <a:pt x="2165" y="4830"/>
                    <a:pt x="2072" y="4908"/>
                    <a:pt x="1962" y="4986"/>
                  </a:cubicBezTo>
                  <a:cubicBezTo>
                    <a:pt x="1783" y="5103"/>
                    <a:pt x="1579" y="5197"/>
                    <a:pt x="1384" y="5260"/>
                  </a:cubicBezTo>
                  <a:cubicBezTo>
                    <a:pt x="1423" y="5088"/>
                    <a:pt x="1462" y="4931"/>
                    <a:pt x="1509" y="4775"/>
                  </a:cubicBezTo>
                  <a:cubicBezTo>
                    <a:pt x="1767" y="3908"/>
                    <a:pt x="2126" y="3072"/>
                    <a:pt x="2587" y="2290"/>
                  </a:cubicBezTo>
                  <a:cubicBezTo>
                    <a:pt x="2619" y="2274"/>
                    <a:pt x="2634" y="2259"/>
                    <a:pt x="2666" y="2251"/>
                  </a:cubicBezTo>
                  <a:cubicBezTo>
                    <a:pt x="2783" y="2188"/>
                    <a:pt x="2908" y="2134"/>
                    <a:pt x="3033" y="2095"/>
                  </a:cubicBezTo>
                  <a:cubicBezTo>
                    <a:pt x="3166" y="2056"/>
                    <a:pt x="3299" y="2024"/>
                    <a:pt x="3439" y="1993"/>
                  </a:cubicBezTo>
                  <a:cubicBezTo>
                    <a:pt x="3502" y="1978"/>
                    <a:pt x="3572" y="1954"/>
                    <a:pt x="3650" y="1954"/>
                  </a:cubicBezTo>
                  <a:cubicBezTo>
                    <a:pt x="3685" y="1950"/>
                    <a:pt x="3722" y="1950"/>
                    <a:pt x="3760" y="1950"/>
                  </a:cubicBezTo>
                  <a:cubicBezTo>
                    <a:pt x="3797" y="1950"/>
                    <a:pt x="3834" y="1950"/>
                    <a:pt x="3869" y="1946"/>
                  </a:cubicBezTo>
                  <a:cubicBezTo>
                    <a:pt x="3885" y="1946"/>
                    <a:pt x="3892" y="1907"/>
                    <a:pt x="3869" y="1907"/>
                  </a:cubicBezTo>
                  <a:cubicBezTo>
                    <a:pt x="3799" y="1884"/>
                    <a:pt x="3728" y="1884"/>
                    <a:pt x="3658" y="1884"/>
                  </a:cubicBezTo>
                  <a:cubicBezTo>
                    <a:pt x="3595" y="1884"/>
                    <a:pt x="3528" y="1874"/>
                    <a:pt x="3463" y="1874"/>
                  </a:cubicBezTo>
                  <a:cubicBezTo>
                    <a:pt x="3447" y="1874"/>
                    <a:pt x="3431" y="1874"/>
                    <a:pt x="3416" y="1876"/>
                  </a:cubicBezTo>
                  <a:cubicBezTo>
                    <a:pt x="3259" y="1876"/>
                    <a:pt x="3103" y="1907"/>
                    <a:pt x="2947" y="1938"/>
                  </a:cubicBezTo>
                  <a:cubicBezTo>
                    <a:pt x="2892" y="1946"/>
                    <a:pt x="2830" y="1970"/>
                    <a:pt x="2775" y="1978"/>
                  </a:cubicBezTo>
                  <a:cubicBezTo>
                    <a:pt x="2947" y="1704"/>
                    <a:pt x="3142" y="1431"/>
                    <a:pt x="3361" y="1173"/>
                  </a:cubicBezTo>
                  <a:cubicBezTo>
                    <a:pt x="3384" y="1173"/>
                    <a:pt x="3408" y="1173"/>
                    <a:pt x="3439" y="1157"/>
                  </a:cubicBezTo>
                  <a:cubicBezTo>
                    <a:pt x="3533" y="1087"/>
                    <a:pt x="3650" y="1048"/>
                    <a:pt x="3760" y="1016"/>
                  </a:cubicBezTo>
                  <a:cubicBezTo>
                    <a:pt x="3892" y="977"/>
                    <a:pt x="4025" y="938"/>
                    <a:pt x="4150" y="891"/>
                  </a:cubicBezTo>
                  <a:cubicBezTo>
                    <a:pt x="4260" y="852"/>
                    <a:pt x="4361" y="813"/>
                    <a:pt x="4471" y="766"/>
                  </a:cubicBezTo>
                  <a:lnTo>
                    <a:pt x="4549" y="766"/>
                  </a:lnTo>
                  <a:cubicBezTo>
                    <a:pt x="4580" y="766"/>
                    <a:pt x="4596" y="751"/>
                    <a:pt x="4619" y="751"/>
                  </a:cubicBezTo>
                  <a:cubicBezTo>
                    <a:pt x="4666" y="751"/>
                    <a:pt x="4705" y="735"/>
                    <a:pt x="4752" y="712"/>
                  </a:cubicBezTo>
                  <a:cubicBezTo>
                    <a:pt x="4830" y="688"/>
                    <a:pt x="4900" y="626"/>
                    <a:pt x="4940" y="547"/>
                  </a:cubicBezTo>
                  <a:cubicBezTo>
                    <a:pt x="4940" y="542"/>
                    <a:pt x="4936" y="536"/>
                    <a:pt x="4933" y="536"/>
                  </a:cubicBezTo>
                  <a:cubicBezTo>
                    <a:pt x="4932" y="536"/>
                    <a:pt x="4932" y="537"/>
                    <a:pt x="4932" y="540"/>
                  </a:cubicBezTo>
                  <a:cubicBezTo>
                    <a:pt x="4861" y="571"/>
                    <a:pt x="4791" y="587"/>
                    <a:pt x="4729" y="610"/>
                  </a:cubicBezTo>
                  <a:cubicBezTo>
                    <a:pt x="4713" y="610"/>
                    <a:pt x="4697" y="610"/>
                    <a:pt x="4689" y="618"/>
                  </a:cubicBezTo>
                  <a:cubicBezTo>
                    <a:pt x="4713" y="579"/>
                    <a:pt x="4736" y="540"/>
                    <a:pt x="4729" y="485"/>
                  </a:cubicBezTo>
                  <a:cubicBezTo>
                    <a:pt x="4729" y="469"/>
                    <a:pt x="4713" y="462"/>
                    <a:pt x="4713" y="462"/>
                  </a:cubicBezTo>
                  <a:cubicBezTo>
                    <a:pt x="4713" y="462"/>
                    <a:pt x="4713" y="454"/>
                    <a:pt x="4729" y="454"/>
                  </a:cubicBezTo>
                  <a:cubicBezTo>
                    <a:pt x="4729" y="438"/>
                    <a:pt x="4736" y="422"/>
                    <a:pt x="4736" y="415"/>
                  </a:cubicBezTo>
                  <a:cubicBezTo>
                    <a:pt x="4736" y="392"/>
                    <a:pt x="4720" y="377"/>
                    <a:pt x="4698" y="377"/>
                  </a:cubicBezTo>
                  <a:cubicBezTo>
                    <a:pt x="4691" y="377"/>
                    <a:pt x="4682" y="379"/>
                    <a:pt x="4674" y="383"/>
                  </a:cubicBezTo>
                  <a:lnTo>
                    <a:pt x="4658" y="407"/>
                  </a:lnTo>
                  <a:cubicBezTo>
                    <a:pt x="4650" y="415"/>
                    <a:pt x="4635" y="422"/>
                    <a:pt x="4635" y="430"/>
                  </a:cubicBezTo>
                  <a:lnTo>
                    <a:pt x="4627" y="446"/>
                  </a:lnTo>
                  <a:lnTo>
                    <a:pt x="4619" y="446"/>
                  </a:lnTo>
                  <a:lnTo>
                    <a:pt x="4596" y="462"/>
                  </a:lnTo>
                  <a:lnTo>
                    <a:pt x="4580" y="485"/>
                  </a:lnTo>
                  <a:cubicBezTo>
                    <a:pt x="4580" y="485"/>
                    <a:pt x="4572" y="485"/>
                    <a:pt x="4572" y="493"/>
                  </a:cubicBezTo>
                  <a:cubicBezTo>
                    <a:pt x="4549" y="501"/>
                    <a:pt x="4541" y="508"/>
                    <a:pt x="4518" y="508"/>
                  </a:cubicBezTo>
                  <a:cubicBezTo>
                    <a:pt x="4502" y="524"/>
                    <a:pt x="4479" y="532"/>
                    <a:pt x="4479" y="563"/>
                  </a:cubicBezTo>
                  <a:cubicBezTo>
                    <a:pt x="4471" y="563"/>
                    <a:pt x="4471" y="547"/>
                    <a:pt x="4463" y="547"/>
                  </a:cubicBezTo>
                  <a:cubicBezTo>
                    <a:pt x="4463" y="547"/>
                    <a:pt x="4455" y="547"/>
                    <a:pt x="4455" y="540"/>
                  </a:cubicBezTo>
                  <a:cubicBezTo>
                    <a:pt x="4451" y="527"/>
                    <a:pt x="4439" y="521"/>
                    <a:pt x="4426" y="521"/>
                  </a:cubicBezTo>
                  <a:cubicBezTo>
                    <a:pt x="4415" y="521"/>
                    <a:pt x="4403" y="525"/>
                    <a:pt x="4393" y="532"/>
                  </a:cubicBezTo>
                  <a:lnTo>
                    <a:pt x="4377" y="508"/>
                  </a:lnTo>
                  <a:lnTo>
                    <a:pt x="4346" y="477"/>
                  </a:lnTo>
                  <a:cubicBezTo>
                    <a:pt x="4338" y="469"/>
                    <a:pt x="4322" y="454"/>
                    <a:pt x="4307" y="438"/>
                  </a:cubicBezTo>
                  <a:cubicBezTo>
                    <a:pt x="4283" y="415"/>
                    <a:pt x="4275" y="383"/>
                    <a:pt x="4268" y="352"/>
                  </a:cubicBezTo>
                  <a:cubicBezTo>
                    <a:pt x="4268" y="336"/>
                    <a:pt x="4244" y="321"/>
                    <a:pt x="4228" y="321"/>
                  </a:cubicBezTo>
                  <a:cubicBezTo>
                    <a:pt x="4205" y="321"/>
                    <a:pt x="4197" y="344"/>
                    <a:pt x="4197" y="360"/>
                  </a:cubicBezTo>
                  <a:cubicBezTo>
                    <a:pt x="4205" y="399"/>
                    <a:pt x="4228" y="438"/>
                    <a:pt x="4244" y="469"/>
                  </a:cubicBezTo>
                  <a:cubicBezTo>
                    <a:pt x="4260" y="493"/>
                    <a:pt x="4268" y="501"/>
                    <a:pt x="4268" y="516"/>
                  </a:cubicBezTo>
                  <a:cubicBezTo>
                    <a:pt x="4268" y="532"/>
                    <a:pt x="4275" y="540"/>
                    <a:pt x="4275" y="540"/>
                  </a:cubicBezTo>
                  <a:lnTo>
                    <a:pt x="4275" y="547"/>
                  </a:lnTo>
                  <a:cubicBezTo>
                    <a:pt x="4275" y="563"/>
                    <a:pt x="4283" y="563"/>
                    <a:pt x="4283" y="571"/>
                  </a:cubicBezTo>
                  <a:cubicBezTo>
                    <a:pt x="4299" y="587"/>
                    <a:pt x="4307" y="602"/>
                    <a:pt x="4322" y="618"/>
                  </a:cubicBezTo>
                  <a:lnTo>
                    <a:pt x="4346" y="633"/>
                  </a:lnTo>
                  <a:cubicBezTo>
                    <a:pt x="4236" y="673"/>
                    <a:pt x="4119" y="712"/>
                    <a:pt x="4002" y="735"/>
                  </a:cubicBezTo>
                  <a:cubicBezTo>
                    <a:pt x="3892" y="751"/>
                    <a:pt x="3791" y="782"/>
                    <a:pt x="3681" y="813"/>
                  </a:cubicBezTo>
                  <a:cubicBezTo>
                    <a:pt x="3775" y="704"/>
                    <a:pt x="3877" y="602"/>
                    <a:pt x="3986" y="493"/>
                  </a:cubicBezTo>
                  <a:lnTo>
                    <a:pt x="4119" y="352"/>
                  </a:lnTo>
                  <a:cubicBezTo>
                    <a:pt x="4103" y="336"/>
                    <a:pt x="4072" y="313"/>
                    <a:pt x="4049" y="297"/>
                  </a:cubicBezTo>
                  <a:cubicBezTo>
                    <a:pt x="4041" y="282"/>
                    <a:pt x="4033" y="274"/>
                    <a:pt x="4033" y="266"/>
                  </a:cubicBezTo>
                  <a:cubicBezTo>
                    <a:pt x="4025" y="258"/>
                    <a:pt x="4002" y="243"/>
                    <a:pt x="3994" y="227"/>
                  </a:cubicBezTo>
                  <a:cubicBezTo>
                    <a:pt x="3986" y="219"/>
                    <a:pt x="3971" y="211"/>
                    <a:pt x="3963" y="188"/>
                  </a:cubicBezTo>
                  <a:cubicBezTo>
                    <a:pt x="3963" y="180"/>
                    <a:pt x="3955" y="180"/>
                    <a:pt x="3955" y="172"/>
                  </a:cubicBezTo>
                  <a:cubicBezTo>
                    <a:pt x="3775" y="329"/>
                    <a:pt x="3603" y="493"/>
                    <a:pt x="3447" y="657"/>
                  </a:cubicBezTo>
                  <a:cubicBezTo>
                    <a:pt x="3447" y="626"/>
                    <a:pt x="3447" y="602"/>
                    <a:pt x="3439" y="579"/>
                  </a:cubicBezTo>
                  <a:cubicBezTo>
                    <a:pt x="3408" y="383"/>
                    <a:pt x="3338" y="188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40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40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40"/>
            <p:cNvSpPr/>
            <p:nvPr/>
          </p:nvSpPr>
          <p:spPr>
            <a:xfrm>
              <a:off x="7568735" y="2850266"/>
              <a:ext cx="30339" cy="48937"/>
            </a:xfrm>
            <a:custGeom>
              <a:avLst/>
              <a:gdLst/>
              <a:ahLst/>
              <a:cxnLst/>
              <a:rect l="l" t="t" r="r" b="b"/>
              <a:pathLst>
                <a:path w="907" h="1463" extrusionOk="0">
                  <a:moveTo>
                    <a:pt x="907" y="1"/>
                  </a:moveTo>
                  <a:cubicBezTo>
                    <a:pt x="672" y="32"/>
                    <a:pt x="461" y="173"/>
                    <a:pt x="344" y="384"/>
                  </a:cubicBezTo>
                  <a:cubicBezTo>
                    <a:pt x="305" y="446"/>
                    <a:pt x="266" y="525"/>
                    <a:pt x="211" y="595"/>
                  </a:cubicBezTo>
                  <a:cubicBezTo>
                    <a:pt x="168" y="653"/>
                    <a:pt x="91" y="697"/>
                    <a:pt x="17" y="697"/>
                  </a:cubicBezTo>
                  <a:cubicBezTo>
                    <a:pt x="12" y="697"/>
                    <a:pt x="6" y="697"/>
                    <a:pt x="0" y="696"/>
                  </a:cubicBezTo>
                  <a:lnTo>
                    <a:pt x="0" y="696"/>
                  </a:lnTo>
                  <a:cubicBezTo>
                    <a:pt x="109" y="790"/>
                    <a:pt x="172" y="868"/>
                    <a:pt x="234" y="970"/>
                  </a:cubicBezTo>
                  <a:cubicBezTo>
                    <a:pt x="274" y="1048"/>
                    <a:pt x="281" y="1142"/>
                    <a:pt x="313" y="1228"/>
                  </a:cubicBezTo>
                  <a:cubicBezTo>
                    <a:pt x="336" y="1322"/>
                    <a:pt x="375" y="1415"/>
                    <a:pt x="453" y="1462"/>
                  </a:cubicBezTo>
                  <a:cubicBezTo>
                    <a:pt x="399" y="1400"/>
                    <a:pt x="367" y="1322"/>
                    <a:pt x="367" y="1228"/>
                  </a:cubicBezTo>
                  <a:lnTo>
                    <a:pt x="367" y="1228"/>
                  </a:lnTo>
                  <a:cubicBezTo>
                    <a:pt x="406" y="1283"/>
                    <a:pt x="453" y="1329"/>
                    <a:pt x="516" y="1345"/>
                  </a:cubicBezTo>
                  <a:cubicBezTo>
                    <a:pt x="414" y="1251"/>
                    <a:pt x="367" y="1126"/>
                    <a:pt x="367" y="986"/>
                  </a:cubicBezTo>
                  <a:lnTo>
                    <a:pt x="367" y="986"/>
                  </a:lnTo>
                  <a:cubicBezTo>
                    <a:pt x="399" y="1032"/>
                    <a:pt x="445" y="1072"/>
                    <a:pt x="492" y="1087"/>
                  </a:cubicBezTo>
                  <a:cubicBezTo>
                    <a:pt x="492" y="993"/>
                    <a:pt x="453" y="900"/>
                    <a:pt x="391" y="837"/>
                  </a:cubicBezTo>
                  <a:lnTo>
                    <a:pt x="391" y="837"/>
                  </a:lnTo>
                  <a:cubicBezTo>
                    <a:pt x="430" y="853"/>
                    <a:pt x="471" y="861"/>
                    <a:pt x="512" y="861"/>
                  </a:cubicBezTo>
                  <a:cubicBezTo>
                    <a:pt x="553" y="861"/>
                    <a:pt x="594" y="853"/>
                    <a:pt x="633" y="837"/>
                  </a:cubicBezTo>
                  <a:cubicBezTo>
                    <a:pt x="602" y="759"/>
                    <a:pt x="531" y="704"/>
                    <a:pt x="469" y="673"/>
                  </a:cubicBezTo>
                  <a:cubicBezTo>
                    <a:pt x="485" y="657"/>
                    <a:pt x="524" y="634"/>
                    <a:pt x="563" y="618"/>
                  </a:cubicBezTo>
                  <a:cubicBezTo>
                    <a:pt x="547" y="595"/>
                    <a:pt x="516" y="579"/>
                    <a:pt x="485" y="564"/>
                  </a:cubicBezTo>
                  <a:cubicBezTo>
                    <a:pt x="602" y="485"/>
                    <a:pt x="711" y="368"/>
                    <a:pt x="766" y="243"/>
                  </a:cubicBezTo>
                  <a:cubicBezTo>
                    <a:pt x="742" y="235"/>
                    <a:pt x="703" y="235"/>
                    <a:pt x="672" y="228"/>
                  </a:cubicBezTo>
                  <a:cubicBezTo>
                    <a:pt x="758" y="157"/>
                    <a:pt x="836" y="87"/>
                    <a:pt x="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40"/>
            <p:cNvSpPr/>
            <p:nvPr/>
          </p:nvSpPr>
          <p:spPr>
            <a:xfrm>
              <a:off x="7519062" y="2943592"/>
              <a:ext cx="27195" cy="34453"/>
            </a:xfrm>
            <a:custGeom>
              <a:avLst/>
              <a:gdLst/>
              <a:ahLst/>
              <a:cxnLst/>
              <a:rect l="l" t="t" r="r" b="b"/>
              <a:pathLst>
                <a:path w="813" h="1030" extrusionOk="0">
                  <a:moveTo>
                    <a:pt x="39" y="1"/>
                  </a:moveTo>
                  <a:lnTo>
                    <a:pt x="39" y="1"/>
                  </a:lnTo>
                  <a:cubicBezTo>
                    <a:pt x="0" y="149"/>
                    <a:pt x="8" y="337"/>
                    <a:pt x="94" y="470"/>
                  </a:cubicBezTo>
                  <a:cubicBezTo>
                    <a:pt x="133" y="532"/>
                    <a:pt x="188" y="579"/>
                    <a:pt x="227" y="642"/>
                  </a:cubicBezTo>
                  <a:cubicBezTo>
                    <a:pt x="266" y="696"/>
                    <a:pt x="289" y="767"/>
                    <a:pt x="282" y="837"/>
                  </a:cubicBezTo>
                  <a:cubicBezTo>
                    <a:pt x="274" y="899"/>
                    <a:pt x="211" y="970"/>
                    <a:pt x="149" y="970"/>
                  </a:cubicBezTo>
                  <a:cubicBezTo>
                    <a:pt x="234" y="1014"/>
                    <a:pt x="289" y="1029"/>
                    <a:pt x="329" y="1029"/>
                  </a:cubicBezTo>
                  <a:cubicBezTo>
                    <a:pt x="365" y="1029"/>
                    <a:pt x="388" y="1016"/>
                    <a:pt x="407" y="1001"/>
                  </a:cubicBezTo>
                  <a:cubicBezTo>
                    <a:pt x="446" y="970"/>
                    <a:pt x="485" y="923"/>
                    <a:pt x="547" y="915"/>
                  </a:cubicBezTo>
                  <a:lnTo>
                    <a:pt x="641" y="915"/>
                  </a:lnTo>
                  <a:cubicBezTo>
                    <a:pt x="696" y="899"/>
                    <a:pt x="743" y="876"/>
                    <a:pt x="790" y="845"/>
                  </a:cubicBezTo>
                  <a:lnTo>
                    <a:pt x="813" y="774"/>
                  </a:lnTo>
                  <a:cubicBezTo>
                    <a:pt x="796" y="769"/>
                    <a:pt x="784" y="763"/>
                    <a:pt x="767" y="763"/>
                  </a:cubicBezTo>
                  <a:cubicBezTo>
                    <a:pt x="760" y="763"/>
                    <a:pt x="752" y="764"/>
                    <a:pt x="743" y="767"/>
                  </a:cubicBezTo>
                  <a:cubicBezTo>
                    <a:pt x="750" y="727"/>
                    <a:pt x="758" y="681"/>
                    <a:pt x="750" y="642"/>
                  </a:cubicBezTo>
                  <a:lnTo>
                    <a:pt x="750" y="642"/>
                  </a:lnTo>
                  <a:cubicBezTo>
                    <a:pt x="704" y="649"/>
                    <a:pt x="665" y="681"/>
                    <a:pt x="641" y="720"/>
                  </a:cubicBezTo>
                  <a:cubicBezTo>
                    <a:pt x="657" y="657"/>
                    <a:pt x="633" y="579"/>
                    <a:pt x="602" y="524"/>
                  </a:cubicBezTo>
                  <a:cubicBezTo>
                    <a:pt x="555" y="540"/>
                    <a:pt x="508" y="571"/>
                    <a:pt x="477" y="618"/>
                  </a:cubicBezTo>
                  <a:cubicBezTo>
                    <a:pt x="469" y="524"/>
                    <a:pt x="446" y="431"/>
                    <a:pt x="399" y="352"/>
                  </a:cubicBezTo>
                  <a:cubicBezTo>
                    <a:pt x="360" y="384"/>
                    <a:pt x="344" y="423"/>
                    <a:pt x="321" y="470"/>
                  </a:cubicBezTo>
                  <a:cubicBezTo>
                    <a:pt x="305" y="345"/>
                    <a:pt x="266" y="220"/>
                    <a:pt x="188" y="118"/>
                  </a:cubicBezTo>
                  <a:cubicBezTo>
                    <a:pt x="157" y="149"/>
                    <a:pt x="133" y="196"/>
                    <a:pt x="125" y="251"/>
                  </a:cubicBezTo>
                  <a:cubicBezTo>
                    <a:pt x="110" y="157"/>
                    <a:pt x="78" y="79"/>
                    <a:pt x="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40"/>
            <p:cNvSpPr/>
            <p:nvPr/>
          </p:nvSpPr>
          <p:spPr>
            <a:xfrm>
              <a:off x="7516954" y="2813438"/>
              <a:ext cx="25656" cy="39739"/>
            </a:xfrm>
            <a:custGeom>
              <a:avLst/>
              <a:gdLst/>
              <a:ahLst/>
              <a:cxnLst/>
              <a:rect l="l" t="t" r="r" b="b"/>
              <a:pathLst>
                <a:path w="767" h="1188" extrusionOk="0">
                  <a:moveTo>
                    <a:pt x="485" y="0"/>
                  </a:moveTo>
                  <a:lnTo>
                    <a:pt x="485" y="0"/>
                  </a:lnTo>
                  <a:cubicBezTo>
                    <a:pt x="462" y="86"/>
                    <a:pt x="485" y="180"/>
                    <a:pt x="540" y="258"/>
                  </a:cubicBezTo>
                  <a:cubicBezTo>
                    <a:pt x="509" y="242"/>
                    <a:pt x="470" y="235"/>
                    <a:pt x="431" y="235"/>
                  </a:cubicBezTo>
                  <a:cubicBezTo>
                    <a:pt x="431" y="313"/>
                    <a:pt x="462" y="391"/>
                    <a:pt x="509" y="461"/>
                  </a:cubicBezTo>
                  <a:cubicBezTo>
                    <a:pt x="462" y="446"/>
                    <a:pt x="407" y="430"/>
                    <a:pt x="352" y="430"/>
                  </a:cubicBezTo>
                  <a:cubicBezTo>
                    <a:pt x="352" y="492"/>
                    <a:pt x="376" y="563"/>
                    <a:pt x="407" y="633"/>
                  </a:cubicBezTo>
                  <a:cubicBezTo>
                    <a:pt x="352" y="633"/>
                    <a:pt x="298" y="649"/>
                    <a:pt x="266" y="688"/>
                  </a:cubicBezTo>
                  <a:cubicBezTo>
                    <a:pt x="298" y="727"/>
                    <a:pt x="337" y="766"/>
                    <a:pt x="384" y="805"/>
                  </a:cubicBezTo>
                  <a:cubicBezTo>
                    <a:pt x="235" y="821"/>
                    <a:pt x="95" y="899"/>
                    <a:pt x="1" y="1024"/>
                  </a:cubicBezTo>
                  <a:cubicBezTo>
                    <a:pt x="21" y="1030"/>
                    <a:pt x="43" y="1033"/>
                    <a:pt x="67" y="1033"/>
                  </a:cubicBezTo>
                  <a:cubicBezTo>
                    <a:pt x="99" y="1033"/>
                    <a:pt x="133" y="1028"/>
                    <a:pt x="165" y="1024"/>
                  </a:cubicBezTo>
                  <a:lnTo>
                    <a:pt x="165" y="1024"/>
                  </a:lnTo>
                  <a:cubicBezTo>
                    <a:pt x="110" y="1055"/>
                    <a:pt x="79" y="1118"/>
                    <a:pt x="95" y="1188"/>
                  </a:cubicBezTo>
                  <a:cubicBezTo>
                    <a:pt x="212" y="1172"/>
                    <a:pt x="329" y="1110"/>
                    <a:pt x="415" y="1039"/>
                  </a:cubicBezTo>
                  <a:cubicBezTo>
                    <a:pt x="454" y="1016"/>
                    <a:pt x="485" y="993"/>
                    <a:pt x="517" y="961"/>
                  </a:cubicBezTo>
                  <a:cubicBezTo>
                    <a:pt x="545" y="950"/>
                    <a:pt x="574" y="943"/>
                    <a:pt x="602" y="943"/>
                  </a:cubicBezTo>
                  <a:cubicBezTo>
                    <a:pt x="613" y="943"/>
                    <a:pt x="623" y="944"/>
                    <a:pt x="634" y="946"/>
                  </a:cubicBezTo>
                  <a:cubicBezTo>
                    <a:pt x="681" y="954"/>
                    <a:pt x="712" y="985"/>
                    <a:pt x="712" y="1032"/>
                  </a:cubicBezTo>
                  <a:lnTo>
                    <a:pt x="767" y="828"/>
                  </a:lnTo>
                  <a:cubicBezTo>
                    <a:pt x="704" y="743"/>
                    <a:pt x="696" y="641"/>
                    <a:pt x="688" y="532"/>
                  </a:cubicBezTo>
                  <a:cubicBezTo>
                    <a:pt x="688" y="438"/>
                    <a:pt x="688" y="328"/>
                    <a:pt x="665" y="235"/>
                  </a:cubicBezTo>
                  <a:cubicBezTo>
                    <a:pt x="642" y="133"/>
                    <a:pt x="579" y="39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40"/>
            <p:cNvSpPr/>
            <p:nvPr/>
          </p:nvSpPr>
          <p:spPr>
            <a:xfrm>
              <a:off x="7478788" y="2869366"/>
              <a:ext cx="15220" cy="34788"/>
            </a:xfrm>
            <a:custGeom>
              <a:avLst/>
              <a:gdLst/>
              <a:ahLst/>
              <a:cxnLst/>
              <a:rect l="l" t="t" r="r" b="b"/>
              <a:pathLst>
                <a:path w="455" h="1040" extrusionOk="0">
                  <a:moveTo>
                    <a:pt x="79" y="0"/>
                  </a:moveTo>
                  <a:lnTo>
                    <a:pt x="79" y="0"/>
                  </a:lnTo>
                  <a:cubicBezTo>
                    <a:pt x="87" y="63"/>
                    <a:pt x="110" y="118"/>
                    <a:pt x="149" y="172"/>
                  </a:cubicBezTo>
                  <a:lnTo>
                    <a:pt x="1" y="110"/>
                  </a:lnTo>
                  <a:lnTo>
                    <a:pt x="1" y="110"/>
                  </a:lnTo>
                  <a:cubicBezTo>
                    <a:pt x="1" y="196"/>
                    <a:pt x="48" y="290"/>
                    <a:pt x="118" y="336"/>
                  </a:cubicBezTo>
                  <a:cubicBezTo>
                    <a:pt x="71" y="352"/>
                    <a:pt x="32" y="383"/>
                    <a:pt x="1" y="422"/>
                  </a:cubicBezTo>
                  <a:cubicBezTo>
                    <a:pt x="40" y="446"/>
                    <a:pt x="71" y="461"/>
                    <a:pt x="118" y="485"/>
                  </a:cubicBezTo>
                  <a:cubicBezTo>
                    <a:pt x="63" y="501"/>
                    <a:pt x="9" y="571"/>
                    <a:pt x="1" y="641"/>
                  </a:cubicBezTo>
                  <a:cubicBezTo>
                    <a:pt x="18" y="633"/>
                    <a:pt x="35" y="626"/>
                    <a:pt x="54" y="626"/>
                  </a:cubicBezTo>
                  <a:cubicBezTo>
                    <a:pt x="69" y="626"/>
                    <a:pt x="85" y="631"/>
                    <a:pt x="102" y="641"/>
                  </a:cubicBezTo>
                  <a:cubicBezTo>
                    <a:pt x="40" y="704"/>
                    <a:pt x="9" y="798"/>
                    <a:pt x="32" y="883"/>
                  </a:cubicBezTo>
                  <a:cubicBezTo>
                    <a:pt x="48" y="852"/>
                    <a:pt x="79" y="837"/>
                    <a:pt x="110" y="821"/>
                  </a:cubicBezTo>
                  <a:lnTo>
                    <a:pt x="110" y="821"/>
                  </a:lnTo>
                  <a:cubicBezTo>
                    <a:pt x="71" y="891"/>
                    <a:pt x="63" y="969"/>
                    <a:pt x="79" y="1040"/>
                  </a:cubicBezTo>
                  <a:cubicBezTo>
                    <a:pt x="134" y="1032"/>
                    <a:pt x="196" y="993"/>
                    <a:pt x="227" y="930"/>
                  </a:cubicBezTo>
                  <a:cubicBezTo>
                    <a:pt x="243" y="899"/>
                    <a:pt x="259" y="860"/>
                    <a:pt x="274" y="844"/>
                  </a:cubicBezTo>
                  <a:cubicBezTo>
                    <a:pt x="290" y="833"/>
                    <a:pt x="308" y="827"/>
                    <a:pt x="325" y="827"/>
                  </a:cubicBezTo>
                  <a:cubicBezTo>
                    <a:pt x="343" y="827"/>
                    <a:pt x="360" y="833"/>
                    <a:pt x="376" y="844"/>
                  </a:cubicBezTo>
                  <a:cubicBezTo>
                    <a:pt x="399" y="860"/>
                    <a:pt x="423" y="883"/>
                    <a:pt x="454" y="915"/>
                  </a:cubicBezTo>
                  <a:lnTo>
                    <a:pt x="431" y="657"/>
                  </a:lnTo>
                  <a:cubicBezTo>
                    <a:pt x="384" y="618"/>
                    <a:pt x="360" y="563"/>
                    <a:pt x="353" y="501"/>
                  </a:cubicBezTo>
                  <a:cubicBezTo>
                    <a:pt x="345" y="446"/>
                    <a:pt x="345" y="383"/>
                    <a:pt x="329" y="329"/>
                  </a:cubicBezTo>
                  <a:cubicBezTo>
                    <a:pt x="313" y="188"/>
                    <a:pt x="212" y="63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40"/>
            <p:cNvSpPr/>
            <p:nvPr/>
          </p:nvSpPr>
          <p:spPr>
            <a:xfrm>
              <a:off x="7451626" y="2959548"/>
              <a:ext cx="24586" cy="42883"/>
            </a:xfrm>
            <a:custGeom>
              <a:avLst/>
              <a:gdLst/>
              <a:ahLst/>
              <a:cxnLst/>
              <a:rect l="l" t="t" r="r" b="b"/>
              <a:pathLst>
                <a:path w="735" h="1282" extrusionOk="0">
                  <a:moveTo>
                    <a:pt x="0" y="0"/>
                  </a:moveTo>
                  <a:cubicBezTo>
                    <a:pt x="24" y="102"/>
                    <a:pt x="94" y="180"/>
                    <a:pt x="164" y="227"/>
                  </a:cubicBezTo>
                  <a:cubicBezTo>
                    <a:pt x="141" y="223"/>
                    <a:pt x="117" y="221"/>
                    <a:pt x="94" y="221"/>
                  </a:cubicBezTo>
                  <a:cubicBezTo>
                    <a:pt x="71" y="221"/>
                    <a:pt x="47" y="223"/>
                    <a:pt x="24" y="227"/>
                  </a:cubicBezTo>
                  <a:cubicBezTo>
                    <a:pt x="63" y="313"/>
                    <a:pt x="141" y="391"/>
                    <a:pt x="211" y="454"/>
                  </a:cubicBezTo>
                  <a:lnTo>
                    <a:pt x="55" y="422"/>
                  </a:lnTo>
                  <a:lnTo>
                    <a:pt x="55" y="422"/>
                  </a:lnTo>
                  <a:cubicBezTo>
                    <a:pt x="71" y="524"/>
                    <a:pt x="141" y="618"/>
                    <a:pt x="227" y="672"/>
                  </a:cubicBezTo>
                  <a:cubicBezTo>
                    <a:pt x="180" y="751"/>
                    <a:pt x="149" y="844"/>
                    <a:pt x="149" y="946"/>
                  </a:cubicBezTo>
                  <a:cubicBezTo>
                    <a:pt x="196" y="923"/>
                    <a:pt x="227" y="883"/>
                    <a:pt x="274" y="837"/>
                  </a:cubicBezTo>
                  <a:lnTo>
                    <a:pt x="274" y="837"/>
                  </a:lnTo>
                  <a:cubicBezTo>
                    <a:pt x="211" y="930"/>
                    <a:pt x="180" y="1071"/>
                    <a:pt x="227" y="1188"/>
                  </a:cubicBezTo>
                  <a:cubicBezTo>
                    <a:pt x="266" y="1165"/>
                    <a:pt x="289" y="1126"/>
                    <a:pt x="297" y="1102"/>
                  </a:cubicBezTo>
                  <a:lnTo>
                    <a:pt x="297" y="1102"/>
                  </a:lnTo>
                  <a:cubicBezTo>
                    <a:pt x="289" y="1165"/>
                    <a:pt x="305" y="1243"/>
                    <a:pt x="367" y="1282"/>
                  </a:cubicBezTo>
                  <a:cubicBezTo>
                    <a:pt x="375" y="1235"/>
                    <a:pt x="375" y="1196"/>
                    <a:pt x="367" y="1149"/>
                  </a:cubicBezTo>
                  <a:cubicBezTo>
                    <a:pt x="367" y="1102"/>
                    <a:pt x="367" y="1048"/>
                    <a:pt x="383" y="1008"/>
                  </a:cubicBezTo>
                  <a:cubicBezTo>
                    <a:pt x="407" y="969"/>
                    <a:pt x="446" y="930"/>
                    <a:pt x="492" y="930"/>
                  </a:cubicBezTo>
                  <a:cubicBezTo>
                    <a:pt x="524" y="930"/>
                    <a:pt x="547" y="946"/>
                    <a:pt x="578" y="954"/>
                  </a:cubicBezTo>
                  <a:cubicBezTo>
                    <a:pt x="606" y="963"/>
                    <a:pt x="639" y="967"/>
                    <a:pt x="671" y="967"/>
                  </a:cubicBezTo>
                  <a:cubicBezTo>
                    <a:pt x="693" y="967"/>
                    <a:pt x="715" y="965"/>
                    <a:pt x="735" y="962"/>
                  </a:cubicBezTo>
                  <a:lnTo>
                    <a:pt x="680" y="751"/>
                  </a:lnTo>
                  <a:cubicBezTo>
                    <a:pt x="578" y="688"/>
                    <a:pt x="508" y="586"/>
                    <a:pt x="453" y="485"/>
                  </a:cubicBezTo>
                  <a:cubicBezTo>
                    <a:pt x="407" y="375"/>
                    <a:pt x="352" y="266"/>
                    <a:pt x="289" y="180"/>
                  </a:cubicBezTo>
                  <a:cubicBezTo>
                    <a:pt x="219" y="94"/>
                    <a:pt x="110" y="1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40"/>
            <p:cNvSpPr/>
            <p:nvPr/>
          </p:nvSpPr>
          <p:spPr>
            <a:xfrm>
              <a:off x="7444301" y="3059898"/>
              <a:ext cx="27998" cy="32714"/>
            </a:xfrm>
            <a:custGeom>
              <a:avLst/>
              <a:gdLst/>
              <a:ahLst/>
              <a:cxnLst/>
              <a:rect l="l" t="t" r="r" b="b"/>
              <a:pathLst>
                <a:path w="837" h="978" extrusionOk="0">
                  <a:moveTo>
                    <a:pt x="0" y="118"/>
                  </a:moveTo>
                  <a:cubicBezTo>
                    <a:pt x="0" y="118"/>
                    <a:pt x="0" y="119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8"/>
                  </a:cubicBezTo>
                  <a:close/>
                  <a:moveTo>
                    <a:pt x="83" y="0"/>
                  </a:moveTo>
                  <a:cubicBezTo>
                    <a:pt x="76" y="0"/>
                    <a:pt x="70" y="0"/>
                    <a:pt x="63" y="1"/>
                  </a:cubicBezTo>
                  <a:cubicBezTo>
                    <a:pt x="59" y="54"/>
                    <a:pt x="78" y="111"/>
                    <a:pt x="113" y="160"/>
                  </a:cubicBezTo>
                  <a:lnTo>
                    <a:pt x="113" y="160"/>
                  </a:lnTo>
                  <a:cubicBezTo>
                    <a:pt x="79" y="148"/>
                    <a:pt x="43" y="142"/>
                    <a:pt x="8" y="142"/>
                  </a:cubicBezTo>
                  <a:cubicBezTo>
                    <a:pt x="2" y="129"/>
                    <a:pt x="1" y="122"/>
                    <a:pt x="0" y="119"/>
                  </a:cubicBezTo>
                  <a:lnTo>
                    <a:pt x="0" y="119"/>
                  </a:lnTo>
                  <a:cubicBezTo>
                    <a:pt x="9" y="244"/>
                    <a:pt x="87" y="376"/>
                    <a:pt x="196" y="439"/>
                  </a:cubicBezTo>
                  <a:cubicBezTo>
                    <a:pt x="164" y="439"/>
                    <a:pt x="133" y="454"/>
                    <a:pt x="102" y="462"/>
                  </a:cubicBezTo>
                  <a:cubicBezTo>
                    <a:pt x="94" y="462"/>
                    <a:pt x="86" y="462"/>
                    <a:pt x="86" y="470"/>
                  </a:cubicBezTo>
                  <a:cubicBezTo>
                    <a:pt x="71" y="486"/>
                    <a:pt x="86" y="493"/>
                    <a:pt x="94" y="501"/>
                  </a:cubicBezTo>
                  <a:cubicBezTo>
                    <a:pt x="141" y="540"/>
                    <a:pt x="204" y="564"/>
                    <a:pt x="258" y="564"/>
                  </a:cubicBezTo>
                  <a:cubicBezTo>
                    <a:pt x="243" y="650"/>
                    <a:pt x="211" y="728"/>
                    <a:pt x="188" y="814"/>
                  </a:cubicBezTo>
                  <a:cubicBezTo>
                    <a:pt x="313" y="806"/>
                    <a:pt x="422" y="759"/>
                    <a:pt x="516" y="681"/>
                  </a:cubicBezTo>
                  <a:cubicBezTo>
                    <a:pt x="532" y="720"/>
                    <a:pt x="555" y="775"/>
                    <a:pt x="571" y="822"/>
                  </a:cubicBezTo>
                  <a:cubicBezTo>
                    <a:pt x="610" y="806"/>
                    <a:pt x="641" y="759"/>
                    <a:pt x="649" y="720"/>
                  </a:cubicBezTo>
                  <a:cubicBezTo>
                    <a:pt x="649" y="814"/>
                    <a:pt x="688" y="915"/>
                    <a:pt x="766" y="978"/>
                  </a:cubicBezTo>
                  <a:cubicBezTo>
                    <a:pt x="837" y="900"/>
                    <a:pt x="829" y="783"/>
                    <a:pt x="805" y="689"/>
                  </a:cubicBezTo>
                  <a:cubicBezTo>
                    <a:pt x="790" y="587"/>
                    <a:pt x="735" y="493"/>
                    <a:pt x="727" y="392"/>
                  </a:cubicBezTo>
                  <a:cubicBezTo>
                    <a:pt x="711" y="290"/>
                    <a:pt x="743" y="173"/>
                    <a:pt x="821" y="111"/>
                  </a:cubicBezTo>
                  <a:cubicBezTo>
                    <a:pt x="759" y="48"/>
                    <a:pt x="717" y="32"/>
                    <a:pt x="681" y="32"/>
                  </a:cubicBezTo>
                  <a:cubicBezTo>
                    <a:pt x="653" y="32"/>
                    <a:pt x="629" y="41"/>
                    <a:pt x="602" y="48"/>
                  </a:cubicBezTo>
                  <a:cubicBezTo>
                    <a:pt x="563" y="79"/>
                    <a:pt x="516" y="118"/>
                    <a:pt x="469" y="126"/>
                  </a:cubicBezTo>
                  <a:cubicBezTo>
                    <a:pt x="460" y="128"/>
                    <a:pt x="451" y="128"/>
                    <a:pt x="441" y="128"/>
                  </a:cubicBezTo>
                  <a:cubicBezTo>
                    <a:pt x="319" y="128"/>
                    <a:pt x="212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40"/>
            <p:cNvSpPr/>
            <p:nvPr/>
          </p:nvSpPr>
          <p:spPr>
            <a:xfrm>
              <a:off x="7503909" y="3054178"/>
              <a:ext cx="30072" cy="35825"/>
            </a:xfrm>
            <a:custGeom>
              <a:avLst/>
              <a:gdLst/>
              <a:ahLst/>
              <a:cxnLst/>
              <a:rect l="l" t="t" r="r" b="b"/>
              <a:pathLst>
                <a:path w="899" h="1071" extrusionOk="0">
                  <a:moveTo>
                    <a:pt x="830" y="0"/>
                  </a:moveTo>
                  <a:cubicBezTo>
                    <a:pt x="669" y="0"/>
                    <a:pt x="508" y="115"/>
                    <a:pt x="347" y="115"/>
                  </a:cubicBezTo>
                  <a:cubicBezTo>
                    <a:pt x="328" y="115"/>
                    <a:pt x="309" y="113"/>
                    <a:pt x="289" y="110"/>
                  </a:cubicBezTo>
                  <a:cubicBezTo>
                    <a:pt x="256" y="110"/>
                    <a:pt x="224" y="105"/>
                    <a:pt x="192" y="105"/>
                  </a:cubicBezTo>
                  <a:cubicBezTo>
                    <a:pt x="135" y="105"/>
                    <a:pt x="75" y="121"/>
                    <a:pt x="0" y="211"/>
                  </a:cubicBezTo>
                  <a:cubicBezTo>
                    <a:pt x="94" y="266"/>
                    <a:pt x="133" y="367"/>
                    <a:pt x="133" y="469"/>
                  </a:cubicBezTo>
                  <a:cubicBezTo>
                    <a:pt x="133" y="563"/>
                    <a:pt x="94" y="664"/>
                    <a:pt x="78" y="758"/>
                  </a:cubicBezTo>
                  <a:cubicBezTo>
                    <a:pt x="63" y="860"/>
                    <a:pt x="63" y="969"/>
                    <a:pt x="117" y="1071"/>
                  </a:cubicBezTo>
                  <a:cubicBezTo>
                    <a:pt x="188" y="985"/>
                    <a:pt x="227" y="875"/>
                    <a:pt x="219" y="782"/>
                  </a:cubicBezTo>
                  <a:lnTo>
                    <a:pt x="219" y="782"/>
                  </a:lnTo>
                  <a:cubicBezTo>
                    <a:pt x="250" y="860"/>
                    <a:pt x="297" y="930"/>
                    <a:pt x="352" y="985"/>
                  </a:cubicBezTo>
                  <a:cubicBezTo>
                    <a:pt x="422" y="868"/>
                    <a:pt x="422" y="719"/>
                    <a:pt x="352" y="594"/>
                  </a:cubicBezTo>
                  <a:lnTo>
                    <a:pt x="352" y="594"/>
                  </a:lnTo>
                  <a:cubicBezTo>
                    <a:pt x="408" y="629"/>
                    <a:pt x="470" y="658"/>
                    <a:pt x="527" y="658"/>
                  </a:cubicBezTo>
                  <a:cubicBezTo>
                    <a:pt x="534" y="658"/>
                    <a:pt x="541" y="657"/>
                    <a:pt x="547" y="657"/>
                  </a:cubicBezTo>
                  <a:cubicBezTo>
                    <a:pt x="539" y="594"/>
                    <a:pt x="524" y="547"/>
                    <a:pt x="492" y="485"/>
                  </a:cubicBezTo>
                  <a:lnTo>
                    <a:pt x="492" y="485"/>
                  </a:lnTo>
                  <a:cubicBezTo>
                    <a:pt x="505" y="489"/>
                    <a:pt x="520" y="491"/>
                    <a:pt x="534" y="491"/>
                  </a:cubicBezTo>
                  <a:cubicBezTo>
                    <a:pt x="572" y="491"/>
                    <a:pt x="613" y="478"/>
                    <a:pt x="641" y="461"/>
                  </a:cubicBezTo>
                  <a:cubicBezTo>
                    <a:pt x="680" y="430"/>
                    <a:pt x="719" y="391"/>
                    <a:pt x="742" y="352"/>
                  </a:cubicBezTo>
                  <a:cubicBezTo>
                    <a:pt x="742" y="344"/>
                    <a:pt x="758" y="344"/>
                    <a:pt x="758" y="328"/>
                  </a:cubicBezTo>
                  <a:cubicBezTo>
                    <a:pt x="758" y="321"/>
                    <a:pt x="742" y="321"/>
                    <a:pt x="742" y="321"/>
                  </a:cubicBezTo>
                  <a:cubicBezTo>
                    <a:pt x="696" y="313"/>
                    <a:pt x="649" y="305"/>
                    <a:pt x="602" y="305"/>
                  </a:cubicBezTo>
                  <a:cubicBezTo>
                    <a:pt x="742" y="266"/>
                    <a:pt x="875" y="149"/>
                    <a:pt x="899" y="8"/>
                  </a:cubicBezTo>
                  <a:cubicBezTo>
                    <a:pt x="876" y="3"/>
                    <a:pt x="853" y="0"/>
                    <a:pt x="8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40"/>
            <p:cNvSpPr/>
            <p:nvPr/>
          </p:nvSpPr>
          <p:spPr>
            <a:xfrm>
              <a:off x="7513843" y="3189316"/>
              <a:ext cx="30607" cy="46797"/>
            </a:xfrm>
            <a:custGeom>
              <a:avLst/>
              <a:gdLst/>
              <a:ahLst/>
              <a:cxnLst/>
              <a:rect l="l" t="t" r="r" b="b"/>
              <a:pathLst>
                <a:path w="915" h="1399" extrusionOk="0">
                  <a:moveTo>
                    <a:pt x="750" y="0"/>
                  </a:moveTo>
                  <a:lnTo>
                    <a:pt x="750" y="0"/>
                  </a:lnTo>
                  <a:cubicBezTo>
                    <a:pt x="695" y="94"/>
                    <a:pt x="633" y="180"/>
                    <a:pt x="547" y="227"/>
                  </a:cubicBezTo>
                  <a:cubicBezTo>
                    <a:pt x="482" y="264"/>
                    <a:pt x="409" y="274"/>
                    <a:pt x="332" y="274"/>
                  </a:cubicBezTo>
                  <a:cubicBezTo>
                    <a:pt x="280" y="274"/>
                    <a:pt x="226" y="269"/>
                    <a:pt x="172" y="266"/>
                  </a:cubicBezTo>
                  <a:cubicBezTo>
                    <a:pt x="109" y="258"/>
                    <a:pt x="31" y="250"/>
                    <a:pt x="0" y="180"/>
                  </a:cubicBezTo>
                  <a:lnTo>
                    <a:pt x="0" y="180"/>
                  </a:lnTo>
                  <a:lnTo>
                    <a:pt x="109" y="485"/>
                  </a:lnTo>
                  <a:cubicBezTo>
                    <a:pt x="203" y="547"/>
                    <a:pt x="250" y="664"/>
                    <a:pt x="274" y="782"/>
                  </a:cubicBezTo>
                  <a:cubicBezTo>
                    <a:pt x="289" y="899"/>
                    <a:pt x="289" y="1016"/>
                    <a:pt x="320" y="1133"/>
                  </a:cubicBezTo>
                  <a:cubicBezTo>
                    <a:pt x="352" y="1251"/>
                    <a:pt x="422" y="1360"/>
                    <a:pt x="524" y="1399"/>
                  </a:cubicBezTo>
                  <a:cubicBezTo>
                    <a:pt x="555" y="1305"/>
                    <a:pt x="555" y="1204"/>
                    <a:pt x="516" y="1110"/>
                  </a:cubicBezTo>
                  <a:lnTo>
                    <a:pt x="516" y="1110"/>
                  </a:lnTo>
                  <a:cubicBezTo>
                    <a:pt x="547" y="1165"/>
                    <a:pt x="617" y="1204"/>
                    <a:pt x="695" y="1204"/>
                  </a:cubicBezTo>
                  <a:cubicBezTo>
                    <a:pt x="735" y="1086"/>
                    <a:pt x="703" y="961"/>
                    <a:pt x="617" y="875"/>
                  </a:cubicBezTo>
                  <a:cubicBezTo>
                    <a:pt x="680" y="875"/>
                    <a:pt x="750" y="883"/>
                    <a:pt x="821" y="883"/>
                  </a:cubicBezTo>
                  <a:cubicBezTo>
                    <a:pt x="821" y="782"/>
                    <a:pt x="750" y="688"/>
                    <a:pt x="672" y="649"/>
                  </a:cubicBezTo>
                  <a:cubicBezTo>
                    <a:pt x="727" y="649"/>
                    <a:pt x="781" y="618"/>
                    <a:pt x="821" y="578"/>
                  </a:cubicBezTo>
                  <a:cubicBezTo>
                    <a:pt x="860" y="539"/>
                    <a:pt x="891" y="493"/>
                    <a:pt x="906" y="446"/>
                  </a:cubicBezTo>
                  <a:cubicBezTo>
                    <a:pt x="906" y="430"/>
                    <a:pt x="914" y="430"/>
                    <a:pt x="906" y="422"/>
                  </a:cubicBezTo>
                  <a:cubicBezTo>
                    <a:pt x="906" y="414"/>
                    <a:pt x="891" y="407"/>
                    <a:pt x="875" y="407"/>
                  </a:cubicBezTo>
                  <a:cubicBezTo>
                    <a:pt x="858" y="402"/>
                    <a:pt x="842" y="400"/>
                    <a:pt x="826" y="400"/>
                  </a:cubicBezTo>
                  <a:cubicBezTo>
                    <a:pt x="791" y="400"/>
                    <a:pt x="757" y="409"/>
                    <a:pt x="719" y="414"/>
                  </a:cubicBezTo>
                  <a:cubicBezTo>
                    <a:pt x="789" y="289"/>
                    <a:pt x="797" y="141"/>
                    <a:pt x="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40"/>
            <p:cNvSpPr/>
            <p:nvPr/>
          </p:nvSpPr>
          <p:spPr>
            <a:xfrm>
              <a:off x="7537860" y="2795141"/>
              <a:ext cx="47633" cy="34554"/>
            </a:xfrm>
            <a:custGeom>
              <a:avLst/>
              <a:gdLst/>
              <a:ahLst/>
              <a:cxnLst/>
              <a:rect l="l" t="t" r="r" b="b"/>
              <a:pathLst>
                <a:path w="1424" h="1033" extrusionOk="0">
                  <a:moveTo>
                    <a:pt x="696" y="0"/>
                  </a:moveTo>
                  <a:cubicBezTo>
                    <a:pt x="618" y="94"/>
                    <a:pt x="571" y="211"/>
                    <a:pt x="548" y="336"/>
                  </a:cubicBezTo>
                  <a:cubicBezTo>
                    <a:pt x="509" y="242"/>
                    <a:pt x="446" y="133"/>
                    <a:pt x="345" y="63"/>
                  </a:cubicBezTo>
                  <a:cubicBezTo>
                    <a:pt x="274" y="125"/>
                    <a:pt x="235" y="211"/>
                    <a:pt x="228" y="313"/>
                  </a:cubicBezTo>
                  <a:cubicBezTo>
                    <a:pt x="196" y="235"/>
                    <a:pt x="134" y="164"/>
                    <a:pt x="56" y="102"/>
                  </a:cubicBezTo>
                  <a:lnTo>
                    <a:pt x="56" y="102"/>
                  </a:lnTo>
                  <a:cubicBezTo>
                    <a:pt x="1" y="313"/>
                    <a:pt x="134" y="532"/>
                    <a:pt x="329" y="625"/>
                  </a:cubicBezTo>
                  <a:cubicBezTo>
                    <a:pt x="392" y="649"/>
                    <a:pt x="470" y="672"/>
                    <a:pt x="548" y="688"/>
                  </a:cubicBezTo>
                  <a:cubicBezTo>
                    <a:pt x="626" y="711"/>
                    <a:pt x="696" y="743"/>
                    <a:pt x="759" y="797"/>
                  </a:cubicBezTo>
                  <a:cubicBezTo>
                    <a:pt x="814" y="860"/>
                    <a:pt x="845" y="946"/>
                    <a:pt x="814" y="1016"/>
                  </a:cubicBezTo>
                  <a:cubicBezTo>
                    <a:pt x="853" y="1028"/>
                    <a:pt x="884" y="1033"/>
                    <a:pt x="909" y="1033"/>
                  </a:cubicBezTo>
                  <a:cubicBezTo>
                    <a:pt x="984" y="1033"/>
                    <a:pt x="1003" y="989"/>
                    <a:pt x="1009" y="954"/>
                  </a:cubicBezTo>
                  <a:cubicBezTo>
                    <a:pt x="1017" y="899"/>
                    <a:pt x="1009" y="836"/>
                    <a:pt x="1040" y="789"/>
                  </a:cubicBezTo>
                  <a:cubicBezTo>
                    <a:pt x="1072" y="719"/>
                    <a:pt x="1150" y="688"/>
                    <a:pt x="1228" y="664"/>
                  </a:cubicBezTo>
                  <a:cubicBezTo>
                    <a:pt x="1290" y="633"/>
                    <a:pt x="1384" y="602"/>
                    <a:pt x="1423" y="532"/>
                  </a:cubicBezTo>
                  <a:cubicBezTo>
                    <a:pt x="1361" y="469"/>
                    <a:pt x="1322" y="407"/>
                    <a:pt x="1283" y="336"/>
                  </a:cubicBezTo>
                  <a:cubicBezTo>
                    <a:pt x="1212" y="352"/>
                    <a:pt x="1157" y="399"/>
                    <a:pt x="1126" y="453"/>
                  </a:cubicBezTo>
                  <a:cubicBezTo>
                    <a:pt x="1134" y="328"/>
                    <a:pt x="1111" y="219"/>
                    <a:pt x="1056" y="125"/>
                  </a:cubicBezTo>
                  <a:cubicBezTo>
                    <a:pt x="978" y="211"/>
                    <a:pt x="923" y="321"/>
                    <a:pt x="915" y="438"/>
                  </a:cubicBezTo>
                  <a:cubicBezTo>
                    <a:pt x="884" y="274"/>
                    <a:pt x="782" y="125"/>
                    <a:pt x="6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40"/>
            <p:cNvSpPr/>
            <p:nvPr/>
          </p:nvSpPr>
          <p:spPr>
            <a:xfrm>
              <a:off x="7384191" y="3061637"/>
              <a:ext cx="58738" cy="47900"/>
            </a:xfrm>
            <a:custGeom>
              <a:avLst/>
              <a:gdLst/>
              <a:ahLst/>
              <a:cxnLst/>
              <a:rect l="l" t="t" r="r" b="b"/>
              <a:pathLst>
                <a:path w="1756" h="1432" extrusionOk="0">
                  <a:moveTo>
                    <a:pt x="1396" y="0"/>
                  </a:moveTo>
                  <a:cubicBezTo>
                    <a:pt x="1081" y="0"/>
                    <a:pt x="773" y="157"/>
                    <a:pt x="531" y="363"/>
                  </a:cubicBezTo>
                  <a:cubicBezTo>
                    <a:pt x="211" y="637"/>
                    <a:pt x="39" y="1004"/>
                    <a:pt x="0" y="1426"/>
                  </a:cubicBezTo>
                  <a:cubicBezTo>
                    <a:pt x="0" y="1430"/>
                    <a:pt x="2" y="1432"/>
                    <a:pt x="4" y="1432"/>
                  </a:cubicBezTo>
                  <a:cubicBezTo>
                    <a:pt x="6" y="1432"/>
                    <a:pt x="8" y="1430"/>
                    <a:pt x="8" y="1426"/>
                  </a:cubicBezTo>
                  <a:cubicBezTo>
                    <a:pt x="47" y="1043"/>
                    <a:pt x="258" y="660"/>
                    <a:pt x="547" y="410"/>
                  </a:cubicBezTo>
                  <a:cubicBezTo>
                    <a:pt x="770" y="205"/>
                    <a:pt x="1099" y="39"/>
                    <a:pt x="1418" y="39"/>
                  </a:cubicBezTo>
                  <a:cubicBezTo>
                    <a:pt x="1524" y="39"/>
                    <a:pt x="1628" y="57"/>
                    <a:pt x="1727" y="98"/>
                  </a:cubicBezTo>
                  <a:cubicBezTo>
                    <a:pt x="1728" y="99"/>
                    <a:pt x="1729" y="99"/>
                    <a:pt x="1731" y="99"/>
                  </a:cubicBezTo>
                  <a:cubicBezTo>
                    <a:pt x="1740" y="99"/>
                    <a:pt x="1755" y="80"/>
                    <a:pt x="1735" y="66"/>
                  </a:cubicBezTo>
                  <a:cubicBezTo>
                    <a:pt x="1623" y="21"/>
                    <a:pt x="1509" y="0"/>
                    <a:pt x="139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40"/>
            <p:cNvSpPr/>
            <p:nvPr/>
          </p:nvSpPr>
          <p:spPr>
            <a:xfrm>
              <a:off x="7444568" y="306645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40"/>
            <p:cNvSpPr/>
            <p:nvPr/>
          </p:nvSpPr>
          <p:spPr>
            <a:xfrm>
              <a:off x="7418678" y="314175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40"/>
            <p:cNvSpPr/>
            <p:nvPr/>
          </p:nvSpPr>
          <p:spPr>
            <a:xfrm>
              <a:off x="7416303" y="3086724"/>
              <a:ext cx="41612" cy="55460"/>
            </a:xfrm>
            <a:custGeom>
              <a:avLst/>
              <a:gdLst/>
              <a:ahLst/>
              <a:cxnLst/>
              <a:rect l="l" t="t" r="r" b="b"/>
              <a:pathLst>
                <a:path w="1244" h="1658" extrusionOk="0">
                  <a:moveTo>
                    <a:pt x="1224" y="1"/>
                  </a:moveTo>
                  <a:cubicBezTo>
                    <a:pt x="1221" y="1"/>
                    <a:pt x="1217" y="2"/>
                    <a:pt x="1212" y="4"/>
                  </a:cubicBezTo>
                  <a:cubicBezTo>
                    <a:pt x="1158" y="35"/>
                    <a:pt x="1127" y="121"/>
                    <a:pt x="1087" y="176"/>
                  </a:cubicBezTo>
                  <a:cubicBezTo>
                    <a:pt x="1048" y="254"/>
                    <a:pt x="1001" y="324"/>
                    <a:pt x="962" y="403"/>
                  </a:cubicBezTo>
                  <a:cubicBezTo>
                    <a:pt x="876" y="551"/>
                    <a:pt x="775" y="684"/>
                    <a:pt x="681" y="825"/>
                  </a:cubicBezTo>
                  <a:cubicBezTo>
                    <a:pt x="580" y="957"/>
                    <a:pt x="470" y="1098"/>
                    <a:pt x="369" y="1223"/>
                  </a:cubicBezTo>
                  <a:cubicBezTo>
                    <a:pt x="259" y="1364"/>
                    <a:pt x="126" y="1481"/>
                    <a:pt x="17" y="1614"/>
                  </a:cubicBezTo>
                  <a:cubicBezTo>
                    <a:pt x="0" y="1636"/>
                    <a:pt x="15" y="1658"/>
                    <a:pt x="33" y="1658"/>
                  </a:cubicBezTo>
                  <a:cubicBezTo>
                    <a:pt x="41" y="1658"/>
                    <a:pt x="49" y="1654"/>
                    <a:pt x="56" y="1645"/>
                  </a:cubicBezTo>
                  <a:lnTo>
                    <a:pt x="376" y="1231"/>
                  </a:lnTo>
                  <a:cubicBezTo>
                    <a:pt x="486" y="1098"/>
                    <a:pt x="603" y="973"/>
                    <a:pt x="697" y="832"/>
                  </a:cubicBezTo>
                  <a:cubicBezTo>
                    <a:pt x="806" y="699"/>
                    <a:pt x="900" y="559"/>
                    <a:pt x="994" y="426"/>
                  </a:cubicBezTo>
                  <a:cubicBezTo>
                    <a:pt x="1041" y="356"/>
                    <a:pt x="1087" y="285"/>
                    <a:pt x="1134" y="207"/>
                  </a:cubicBezTo>
                  <a:cubicBezTo>
                    <a:pt x="1189" y="152"/>
                    <a:pt x="1244" y="90"/>
                    <a:pt x="1236" y="12"/>
                  </a:cubicBezTo>
                  <a:cubicBezTo>
                    <a:pt x="1236" y="6"/>
                    <a:pt x="1232" y="1"/>
                    <a:pt x="1224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40"/>
            <p:cNvSpPr/>
            <p:nvPr/>
          </p:nvSpPr>
          <p:spPr>
            <a:xfrm>
              <a:off x="7436072" y="3093883"/>
              <a:ext cx="34119" cy="56865"/>
            </a:xfrm>
            <a:custGeom>
              <a:avLst/>
              <a:gdLst/>
              <a:ahLst/>
              <a:cxnLst/>
              <a:rect l="l" t="t" r="r" b="b"/>
              <a:pathLst>
                <a:path w="1020" h="1700" extrusionOk="0">
                  <a:moveTo>
                    <a:pt x="997" y="1"/>
                  </a:moveTo>
                  <a:cubicBezTo>
                    <a:pt x="973" y="79"/>
                    <a:pt x="950" y="157"/>
                    <a:pt x="934" y="235"/>
                  </a:cubicBezTo>
                  <a:cubicBezTo>
                    <a:pt x="918" y="314"/>
                    <a:pt x="895" y="400"/>
                    <a:pt x="856" y="470"/>
                  </a:cubicBezTo>
                  <a:cubicBezTo>
                    <a:pt x="778" y="618"/>
                    <a:pt x="731" y="775"/>
                    <a:pt x="637" y="923"/>
                  </a:cubicBezTo>
                  <a:cubicBezTo>
                    <a:pt x="457" y="1204"/>
                    <a:pt x="262" y="1470"/>
                    <a:pt x="12" y="1681"/>
                  </a:cubicBezTo>
                  <a:cubicBezTo>
                    <a:pt x="1" y="1693"/>
                    <a:pt x="6" y="1700"/>
                    <a:pt x="13" y="1700"/>
                  </a:cubicBezTo>
                  <a:cubicBezTo>
                    <a:pt x="15" y="1700"/>
                    <a:pt x="18" y="1699"/>
                    <a:pt x="20" y="1697"/>
                  </a:cubicBezTo>
                  <a:cubicBezTo>
                    <a:pt x="285" y="1470"/>
                    <a:pt x="567" y="1251"/>
                    <a:pt x="754" y="962"/>
                  </a:cubicBezTo>
                  <a:cubicBezTo>
                    <a:pt x="840" y="821"/>
                    <a:pt x="926" y="681"/>
                    <a:pt x="957" y="509"/>
                  </a:cubicBezTo>
                  <a:cubicBezTo>
                    <a:pt x="973" y="423"/>
                    <a:pt x="997" y="345"/>
                    <a:pt x="1004" y="259"/>
                  </a:cubicBezTo>
                  <a:cubicBezTo>
                    <a:pt x="1020" y="157"/>
                    <a:pt x="1012" y="79"/>
                    <a:pt x="99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40"/>
            <p:cNvSpPr/>
            <p:nvPr/>
          </p:nvSpPr>
          <p:spPr>
            <a:xfrm>
              <a:off x="7427308" y="309522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40"/>
            <p:cNvSpPr/>
            <p:nvPr/>
          </p:nvSpPr>
          <p:spPr>
            <a:xfrm>
              <a:off x="7405164" y="3080302"/>
              <a:ext cx="30540" cy="36628"/>
            </a:xfrm>
            <a:custGeom>
              <a:avLst/>
              <a:gdLst/>
              <a:ahLst/>
              <a:cxnLst/>
              <a:rect l="l" t="t" r="r" b="b"/>
              <a:pathLst>
                <a:path w="913" h="1095" extrusionOk="0">
                  <a:moveTo>
                    <a:pt x="913" y="1"/>
                  </a:moveTo>
                  <a:lnTo>
                    <a:pt x="913" y="1"/>
                  </a:lnTo>
                  <a:cubicBezTo>
                    <a:pt x="506" y="251"/>
                    <a:pt x="178" y="626"/>
                    <a:pt x="6" y="1071"/>
                  </a:cubicBezTo>
                  <a:cubicBezTo>
                    <a:pt x="1" y="1086"/>
                    <a:pt x="9" y="1095"/>
                    <a:pt x="19" y="1095"/>
                  </a:cubicBezTo>
                  <a:cubicBezTo>
                    <a:pt x="25" y="1095"/>
                    <a:pt x="32" y="1092"/>
                    <a:pt x="37" y="1087"/>
                  </a:cubicBezTo>
                  <a:cubicBezTo>
                    <a:pt x="209" y="641"/>
                    <a:pt x="522" y="251"/>
                    <a:pt x="9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40"/>
            <p:cNvSpPr/>
            <p:nvPr/>
          </p:nvSpPr>
          <p:spPr>
            <a:xfrm>
              <a:off x="7428981" y="3115324"/>
              <a:ext cx="24753" cy="31543"/>
            </a:xfrm>
            <a:custGeom>
              <a:avLst/>
              <a:gdLst/>
              <a:ahLst/>
              <a:cxnLst/>
              <a:rect l="l" t="t" r="r" b="b"/>
              <a:pathLst>
                <a:path w="740" h="943" extrusionOk="0">
                  <a:moveTo>
                    <a:pt x="740" y="1"/>
                  </a:moveTo>
                  <a:cubicBezTo>
                    <a:pt x="703" y="78"/>
                    <a:pt x="659" y="151"/>
                    <a:pt x="612" y="222"/>
                  </a:cubicBezTo>
                  <a:lnTo>
                    <a:pt x="612" y="222"/>
                  </a:lnTo>
                  <a:cubicBezTo>
                    <a:pt x="661" y="152"/>
                    <a:pt x="704" y="79"/>
                    <a:pt x="740" y="1"/>
                  </a:cubicBezTo>
                  <a:close/>
                  <a:moveTo>
                    <a:pt x="612" y="222"/>
                  </a:moveTo>
                  <a:cubicBezTo>
                    <a:pt x="554" y="307"/>
                    <a:pt x="488" y="388"/>
                    <a:pt x="419" y="470"/>
                  </a:cubicBezTo>
                  <a:cubicBezTo>
                    <a:pt x="279" y="610"/>
                    <a:pt x="154" y="759"/>
                    <a:pt x="13" y="907"/>
                  </a:cubicBezTo>
                  <a:cubicBezTo>
                    <a:pt x="0" y="920"/>
                    <a:pt x="23" y="943"/>
                    <a:pt x="41" y="943"/>
                  </a:cubicBezTo>
                  <a:cubicBezTo>
                    <a:pt x="45" y="943"/>
                    <a:pt x="49" y="941"/>
                    <a:pt x="52" y="938"/>
                  </a:cubicBezTo>
                  <a:cubicBezTo>
                    <a:pt x="185" y="782"/>
                    <a:pt x="318" y="626"/>
                    <a:pt x="443" y="454"/>
                  </a:cubicBezTo>
                  <a:cubicBezTo>
                    <a:pt x="501" y="379"/>
                    <a:pt x="559" y="302"/>
                    <a:pt x="612" y="222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40"/>
            <p:cNvSpPr/>
            <p:nvPr/>
          </p:nvSpPr>
          <p:spPr>
            <a:xfrm>
              <a:off x="7409546" y="3000858"/>
              <a:ext cx="38702" cy="15956"/>
            </a:xfrm>
            <a:custGeom>
              <a:avLst/>
              <a:gdLst/>
              <a:ahLst/>
              <a:cxnLst/>
              <a:rect l="l" t="t" r="r" b="b"/>
              <a:pathLst>
                <a:path w="1157" h="477" extrusionOk="0">
                  <a:moveTo>
                    <a:pt x="1157" y="0"/>
                  </a:moveTo>
                  <a:lnTo>
                    <a:pt x="1157" y="0"/>
                  </a:lnTo>
                  <a:cubicBezTo>
                    <a:pt x="1102" y="24"/>
                    <a:pt x="1063" y="63"/>
                    <a:pt x="1024" y="78"/>
                  </a:cubicBezTo>
                  <a:cubicBezTo>
                    <a:pt x="985" y="109"/>
                    <a:pt x="938" y="125"/>
                    <a:pt x="891" y="156"/>
                  </a:cubicBezTo>
                  <a:cubicBezTo>
                    <a:pt x="797" y="203"/>
                    <a:pt x="719" y="258"/>
                    <a:pt x="625" y="305"/>
                  </a:cubicBezTo>
                  <a:cubicBezTo>
                    <a:pt x="430" y="391"/>
                    <a:pt x="234" y="453"/>
                    <a:pt x="8" y="461"/>
                  </a:cubicBezTo>
                  <a:cubicBezTo>
                    <a:pt x="0" y="461"/>
                    <a:pt x="0" y="477"/>
                    <a:pt x="8" y="477"/>
                  </a:cubicBezTo>
                  <a:cubicBezTo>
                    <a:pt x="211" y="461"/>
                    <a:pt x="422" y="399"/>
                    <a:pt x="617" y="313"/>
                  </a:cubicBezTo>
                  <a:cubicBezTo>
                    <a:pt x="703" y="266"/>
                    <a:pt x="805" y="227"/>
                    <a:pt x="891" y="164"/>
                  </a:cubicBezTo>
                  <a:cubicBezTo>
                    <a:pt x="930" y="141"/>
                    <a:pt x="969" y="117"/>
                    <a:pt x="1016" y="86"/>
                  </a:cubicBezTo>
                  <a:cubicBezTo>
                    <a:pt x="1055" y="70"/>
                    <a:pt x="1118" y="39"/>
                    <a:pt x="115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40"/>
            <p:cNvSpPr/>
            <p:nvPr/>
          </p:nvSpPr>
          <p:spPr>
            <a:xfrm>
              <a:off x="7401719" y="2962625"/>
              <a:ext cx="41578" cy="12678"/>
            </a:xfrm>
            <a:custGeom>
              <a:avLst/>
              <a:gdLst/>
              <a:ahLst/>
              <a:cxnLst/>
              <a:rect l="l" t="t" r="r" b="b"/>
              <a:pathLst>
                <a:path w="1243" h="379" extrusionOk="0">
                  <a:moveTo>
                    <a:pt x="975" y="0"/>
                  </a:moveTo>
                  <a:cubicBezTo>
                    <a:pt x="957" y="0"/>
                    <a:pt x="939" y="1"/>
                    <a:pt x="922" y="2"/>
                  </a:cubicBezTo>
                  <a:cubicBezTo>
                    <a:pt x="812" y="2"/>
                    <a:pt x="703" y="33"/>
                    <a:pt x="609" y="49"/>
                  </a:cubicBezTo>
                  <a:cubicBezTo>
                    <a:pt x="398" y="96"/>
                    <a:pt x="195" y="190"/>
                    <a:pt x="31" y="315"/>
                  </a:cubicBezTo>
                  <a:cubicBezTo>
                    <a:pt x="0" y="339"/>
                    <a:pt x="23" y="379"/>
                    <a:pt x="53" y="379"/>
                  </a:cubicBezTo>
                  <a:cubicBezTo>
                    <a:pt x="61" y="379"/>
                    <a:pt x="70" y="376"/>
                    <a:pt x="78" y="369"/>
                  </a:cubicBezTo>
                  <a:cubicBezTo>
                    <a:pt x="156" y="307"/>
                    <a:pt x="234" y="237"/>
                    <a:pt x="328" y="190"/>
                  </a:cubicBezTo>
                  <a:cubicBezTo>
                    <a:pt x="429" y="135"/>
                    <a:pt x="515" y="96"/>
                    <a:pt x="625" y="73"/>
                  </a:cubicBezTo>
                  <a:cubicBezTo>
                    <a:pt x="741" y="35"/>
                    <a:pt x="869" y="17"/>
                    <a:pt x="995" y="17"/>
                  </a:cubicBezTo>
                  <a:cubicBezTo>
                    <a:pt x="1080" y="17"/>
                    <a:pt x="1163" y="25"/>
                    <a:pt x="1242" y="41"/>
                  </a:cubicBezTo>
                  <a:cubicBezTo>
                    <a:pt x="1151" y="15"/>
                    <a:pt x="1061" y="0"/>
                    <a:pt x="975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40"/>
            <p:cNvSpPr/>
            <p:nvPr/>
          </p:nvSpPr>
          <p:spPr>
            <a:xfrm>
              <a:off x="7414129" y="2882010"/>
              <a:ext cx="54524" cy="10436"/>
            </a:xfrm>
            <a:custGeom>
              <a:avLst/>
              <a:gdLst/>
              <a:ahLst/>
              <a:cxnLst/>
              <a:rect l="l" t="t" r="r" b="b"/>
              <a:pathLst>
                <a:path w="1630" h="312" extrusionOk="0">
                  <a:moveTo>
                    <a:pt x="1029" y="1"/>
                  </a:moveTo>
                  <a:cubicBezTo>
                    <a:pt x="936" y="1"/>
                    <a:pt x="846" y="6"/>
                    <a:pt x="762" y="21"/>
                  </a:cubicBezTo>
                  <a:cubicBezTo>
                    <a:pt x="504" y="37"/>
                    <a:pt x="246" y="123"/>
                    <a:pt x="27" y="271"/>
                  </a:cubicBezTo>
                  <a:cubicBezTo>
                    <a:pt x="0" y="291"/>
                    <a:pt x="26" y="312"/>
                    <a:pt x="48" y="312"/>
                  </a:cubicBezTo>
                  <a:cubicBezTo>
                    <a:pt x="52" y="312"/>
                    <a:pt x="55" y="311"/>
                    <a:pt x="58" y="310"/>
                  </a:cubicBezTo>
                  <a:cubicBezTo>
                    <a:pt x="285" y="162"/>
                    <a:pt x="535" y="123"/>
                    <a:pt x="801" y="83"/>
                  </a:cubicBezTo>
                  <a:cubicBezTo>
                    <a:pt x="934" y="68"/>
                    <a:pt x="1074" y="44"/>
                    <a:pt x="1207" y="44"/>
                  </a:cubicBezTo>
                  <a:cubicBezTo>
                    <a:pt x="1259" y="35"/>
                    <a:pt x="1313" y="32"/>
                    <a:pt x="1367" y="32"/>
                  </a:cubicBezTo>
                  <a:cubicBezTo>
                    <a:pt x="1452" y="32"/>
                    <a:pt x="1539" y="40"/>
                    <a:pt x="1629" y="44"/>
                  </a:cubicBezTo>
                  <a:cubicBezTo>
                    <a:pt x="1481" y="21"/>
                    <a:pt x="1340" y="5"/>
                    <a:pt x="1192" y="5"/>
                  </a:cubicBezTo>
                  <a:cubicBezTo>
                    <a:pt x="1137" y="2"/>
                    <a:pt x="1083" y="1"/>
                    <a:pt x="102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40"/>
            <p:cNvSpPr/>
            <p:nvPr/>
          </p:nvSpPr>
          <p:spPr>
            <a:xfrm>
              <a:off x="7505983" y="2834846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40"/>
            <p:cNvSpPr/>
            <p:nvPr/>
          </p:nvSpPr>
          <p:spPr>
            <a:xfrm>
              <a:off x="7471830" y="2813338"/>
              <a:ext cx="48837" cy="12142"/>
            </a:xfrm>
            <a:custGeom>
              <a:avLst/>
              <a:gdLst/>
              <a:ahLst/>
              <a:cxnLst/>
              <a:rect l="l" t="t" r="r" b="b"/>
              <a:pathLst>
                <a:path w="1460" h="363" extrusionOk="0">
                  <a:moveTo>
                    <a:pt x="413" y="0"/>
                  </a:moveTo>
                  <a:cubicBezTo>
                    <a:pt x="280" y="0"/>
                    <a:pt x="147" y="28"/>
                    <a:pt x="14" y="81"/>
                  </a:cubicBezTo>
                  <a:cubicBezTo>
                    <a:pt x="1" y="88"/>
                    <a:pt x="9" y="99"/>
                    <a:pt x="16" y="99"/>
                  </a:cubicBezTo>
                  <a:cubicBezTo>
                    <a:pt x="18" y="99"/>
                    <a:pt x="20" y="98"/>
                    <a:pt x="21" y="97"/>
                  </a:cubicBezTo>
                  <a:cubicBezTo>
                    <a:pt x="118" y="67"/>
                    <a:pt x="220" y="55"/>
                    <a:pt x="319" y="55"/>
                  </a:cubicBezTo>
                  <a:cubicBezTo>
                    <a:pt x="348" y="55"/>
                    <a:pt x="376" y="56"/>
                    <a:pt x="404" y="58"/>
                  </a:cubicBezTo>
                  <a:cubicBezTo>
                    <a:pt x="514" y="66"/>
                    <a:pt x="631" y="66"/>
                    <a:pt x="748" y="89"/>
                  </a:cubicBezTo>
                  <a:cubicBezTo>
                    <a:pt x="990" y="144"/>
                    <a:pt x="1217" y="261"/>
                    <a:pt x="1459" y="363"/>
                  </a:cubicBezTo>
                  <a:cubicBezTo>
                    <a:pt x="1225" y="238"/>
                    <a:pt x="975" y="136"/>
                    <a:pt x="717" y="50"/>
                  </a:cubicBezTo>
                  <a:cubicBezTo>
                    <a:pt x="615" y="16"/>
                    <a:pt x="514" y="0"/>
                    <a:pt x="41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40"/>
            <p:cNvSpPr/>
            <p:nvPr/>
          </p:nvSpPr>
          <p:spPr>
            <a:xfrm>
              <a:off x="7468351" y="2843476"/>
              <a:ext cx="40274" cy="4482"/>
            </a:xfrm>
            <a:custGeom>
              <a:avLst/>
              <a:gdLst/>
              <a:ahLst/>
              <a:cxnLst/>
              <a:rect l="l" t="t" r="r" b="b"/>
              <a:pathLst>
                <a:path w="1204" h="134" extrusionOk="0">
                  <a:moveTo>
                    <a:pt x="1204" y="1"/>
                  </a:moveTo>
                  <a:lnTo>
                    <a:pt x="907" y="56"/>
                  </a:lnTo>
                  <a:cubicBezTo>
                    <a:pt x="813" y="79"/>
                    <a:pt x="719" y="79"/>
                    <a:pt x="625" y="87"/>
                  </a:cubicBezTo>
                  <a:cubicBezTo>
                    <a:pt x="558" y="87"/>
                    <a:pt x="493" y="90"/>
                    <a:pt x="428" y="90"/>
                  </a:cubicBezTo>
                  <a:cubicBezTo>
                    <a:pt x="395" y="90"/>
                    <a:pt x="362" y="89"/>
                    <a:pt x="329" y="87"/>
                  </a:cubicBezTo>
                  <a:cubicBezTo>
                    <a:pt x="235" y="87"/>
                    <a:pt x="125" y="87"/>
                    <a:pt x="32" y="79"/>
                  </a:cubicBezTo>
                  <a:cubicBezTo>
                    <a:pt x="8" y="79"/>
                    <a:pt x="0" y="102"/>
                    <a:pt x="32" y="102"/>
                  </a:cubicBezTo>
                  <a:cubicBezTo>
                    <a:pt x="125" y="118"/>
                    <a:pt x="227" y="134"/>
                    <a:pt x="329" y="134"/>
                  </a:cubicBezTo>
                  <a:cubicBezTo>
                    <a:pt x="430" y="134"/>
                    <a:pt x="524" y="126"/>
                    <a:pt x="625" y="118"/>
                  </a:cubicBezTo>
                  <a:cubicBezTo>
                    <a:pt x="719" y="102"/>
                    <a:pt x="821" y="87"/>
                    <a:pt x="915" y="63"/>
                  </a:cubicBezTo>
                  <a:cubicBezTo>
                    <a:pt x="1016" y="56"/>
                    <a:pt x="1118" y="40"/>
                    <a:pt x="1204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40"/>
            <p:cNvSpPr/>
            <p:nvPr/>
          </p:nvSpPr>
          <p:spPr>
            <a:xfrm>
              <a:off x="7532375" y="2751756"/>
              <a:ext cx="12577" cy="43652"/>
            </a:xfrm>
            <a:custGeom>
              <a:avLst/>
              <a:gdLst/>
              <a:ahLst/>
              <a:cxnLst/>
              <a:rect l="l" t="t" r="r" b="b"/>
              <a:pathLst>
                <a:path w="376" h="1305" extrusionOk="0">
                  <a:moveTo>
                    <a:pt x="50" y="0"/>
                  </a:moveTo>
                  <a:cubicBezTo>
                    <a:pt x="33" y="0"/>
                    <a:pt x="16" y="10"/>
                    <a:pt x="9" y="31"/>
                  </a:cubicBezTo>
                  <a:cubicBezTo>
                    <a:pt x="1" y="94"/>
                    <a:pt x="1" y="148"/>
                    <a:pt x="9" y="219"/>
                  </a:cubicBezTo>
                  <a:cubicBezTo>
                    <a:pt x="24" y="273"/>
                    <a:pt x="24" y="336"/>
                    <a:pt x="32" y="391"/>
                  </a:cubicBezTo>
                  <a:cubicBezTo>
                    <a:pt x="32" y="453"/>
                    <a:pt x="63" y="500"/>
                    <a:pt x="71" y="563"/>
                  </a:cubicBezTo>
                  <a:cubicBezTo>
                    <a:pt x="79" y="617"/>
                    <a:pt x="87" y="664"/>
                    <a:pt x="110" y="727"/>
                  </a:cubicBezTo>
                  <a:cubicBezTo>
                    <a:pt x="157" y="930"/>
                    <a:pt x="220" y="1133"/>
                    <a:pt x="360" y="1305"/>
                  </a:cubicBezTo>
                  <a:cubicBezTo>
                    <a:pt x="360" y="1305"/>
                    <a:pt x="376" y="1305"/>
                    <a:pt x="376" y="1289"/>
                  </a:cubicBezTo>
                  <a:cubicBezTo>
                    <a:pt x="259" y="1117"/>
                    <a:pt x="165" y="922"/>
                    <a:pt x="141" y="711"/>
                  </a:cubicBezTo>
                  <a:cubicBezTo>
                    <a:pt x="118" y="610"/>
                    <a:pt x="118" y="500"/>
                    <a:pt x="110" y="406"/>
                  </a:cubicBezTo>
                  <a:cubicBezTo>
                    <a:pt x="102" y="344"/>
                    <a:pt x="79" y="297"/>
                    <a:pt x="79" y="242"/>
                  </a:cubicBezTo>
                  <a:cubicBezTo>
                    <a:pt x="79" y="172"/>
                    <a:pt x="79" y="102"/>
                    <a:pt x="87" y="47"/>
                  </a:cubicBezTo>
                  <a:cubicBezTo>
                    <a:pt x="91" y="16"/>
                    <a:pt x="71" y="0"/>
                    <a:pt x="5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40"/>
            <p:cNvSpPr/>
            <p:nvPr/>
          </p:nvSpPr>
          <p:spPr>
            <a:xfrm>
              <a:off x="7570140" y="2750284"/>
              <a:ext cx="3579" cy="33885"/>
            </a:xfrm>
            <a:custGeom>
              <a:avLst/>
              <a:gdLst/>
              <a:ahLst/>
              <a:cxnLst/>
              <a:rect l="l" t="t" r="r" b="b"/>
              <a:pathLst>
                <a:path w="107" h="1013" extrusionOk="0">
                  <a:moveTo>
                    <a:pt x="22" y="1"/>
                  </a:moveTo>
                  <a:cubicBezTo>
                    <a:pt x="11" y="1"/>
                    <a:pt x="1" y="11"/>
                    <a:pt x="5" y="28"/>
                  </a:cubicBezTo>
                  <a:cubicBezTo>
                    <a:pt x="28" y="106"/>
                    <a:pt x="36" y="185"/>
                    <a:pt x="44" y="263"/>
                  </a:cubicBezTo>
                  <a:cubicBezTo>
                    <a:pt x="52" y="341"/>
                    <a:pt x="75" y="427"/>
                    <a:pt x="75" y="505"/>
                  </a:cubicBezTo>
                  <a:cubicBezTo>
                    <a:pt x="83" y="677"/>
                    <a:pt x="83" y="841"/>
                    <a:pt x="67" y="1013"/>
                  </a:cubicBezTo>
                  <a:lnTo>
                    <a:pt x="75" y="1013"/>
                  </a:lnTo>
                  <a:cubicBezTo>
                    <a:pt x="91" y="849"/>
                    <a:pt x="107" y="685"/>
                    <a:pt x="107" y="505"/>
                  </a:cubicBezTo>
                  <a:cubicBezTo>
                    <a:pt x="107" y="427"/>
                    <a:pt x="107" y="349"/>
                    <a:pt x="91" y="271"/>
                  </a:cubicBezTo>
                  <a:cubicBezTo>
                    <a:pt x="83" y="185"/>
                    <a:pt x="67" y="106"/>
                    <a:pt x="44" y="21"/>
                  </a:cubicBezTo>
                  <a:cubicBezTo>
                    <a:pt x="41" y="7"/>
                    <a:pt x="31" y="1"/>
                    <a:pt x="22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40"/>
            <p:cNvSpPr/>
            <p:nvPr/>
          </p:nvSpPr>
          <p:spPr>
            <a:xfrm>
              <a:off x="7619445" y="2777345"/>
              <a:ext cx="268" cy="33"/>
            </a:xfrm>
            <a:custGeom>
              <a:avLst/>
              <a:gdLst/>
              <a:ahLst/>
              <a:cxnLst/>
              <a:rect l="l" t="t" r="r" b="b"/>
              <a:pathLst>
                <a:path w="8" h="1" fill="none" extrusionOk="0">
                  <a:moveTo>
                    <a:pt x="0" y="1"/>
                  </a:moveTo>
                  <a:cubicBezTo>
                    <a:pt x="8" y="1"/>
                    <a:pt x="8" y="1"/>
                    <a:pt x="0" y="1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40"/>
            <p:cNvSpPr/>
            <p:nvPr/>
          </p:nvSpPr>
          <p:spPr>
            <a:xfrm>
              <a:off x="7600613" y="2862777"/>
              <a:ext cx="35256" cy="3479"/>
            </a:xfrm>
            <a:custGeom>
              <a:avLst/>
              <a:gdLst/>
              <a:ahLst/>
              <a:cxnLst/>
              <a:rect l="l" t="t" r="r" b="b"/>
              <a:pathLst>
                <a:path w="1054" h="104" extrusionOk="0">
                  <a:moveTo>
                    <a:pt x="729" y="0"/>
                  </a:moveTo>
                  <a:cubicBezTo>
                    <a:pt x="664" y="0"/>
                    <a:pt x="598" y="4"/>
                    <a:pt x="532" y="10"/>
                  </a:cubicBezTo>
                  <a:lnTo>
                    <a:pt x="266" y="33"/>
                  </a:lnTo>
                  <a:cubicBezTo>
                    <a:pt x="188" y="49"/>
                    <a:pt x="86" y="57"/>
                    <a:pt x="8" y="88"/>
                  </a:cubicBezTo>
                  <a:cubicBezTo>
                    <a:pt x="0" y="88"/>
                    <a:pt x="0" y="104"/>
                    <a:pt x="8" y="104"/>
                  </a:cubicBezTo>
                  <a:cubicBezTo>
                    <a:pt x="86" y="104"/>
                    <a:pt x="165" y="72"/>
                    <a:pt x="235" y="65"/>
                  </a:cubicBezTo>
                  <a:cubicBezTo>
                    <a:pt x="329" y="49"/>
                    <a:pt x="399" y="33"/>
                    <a:pt x="493" y="26"/>
                  </a:cubicBezTo>
                  <a:cubicBezTo>
                    <a:pt x="545" y="21"/>
                    <a:pt x="598" y="18"/>
                    <a:pt x="651" y="18"/>
                  </a:cubicBezTo>
                  <a:cubicBezTo>
                    <a:pt x="773" y="18"/>
                    <a:pt x="896" y="32"/>
                    <a:pt x="1016" y="65"/>
                  </a:cubicBezTo>
                  <a:cubicBezTo>
                    <a:pt x="1019" y="66"/>
                    <a:pt x="1023" y="66"/>
                    <a:pt x="1025" y="66"/>
                  </a:cubicBezTo>
                  <a:cubicBezTo>
                    <a:pt x="1043" y="66"/>
                    <a:pt x="1053" y="47"/>
                    <a:pt x="1040" y="33"/>
                  </a:cubicBezTo>
                  <a:cubicBezTo>
                    <a:pt x="934" y="9"/>
                    <a:pt x="832" y="0"/>
                    <a:pt x="72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40"/>
            <p:cNvSpPr/>
            <p:nvPr/>
          </p:nvSpPr>
          <p:spPr>
            <a:xfrm>
              <a:off x="7599040" y="2897598"/>
              <a:ext cx="33851" cy="5921"/>
            </a:xfrm>
            <a:custGeom>
              <a:avLst/>
              <a:gdLst/>
              <a:ahLst/>
              <a:cxnLst/>
              <a:rect l="l" t="t" r="r" b="b"/>
              <a:pathLst>
                <a:path w="1012" h="177" extrusionOk="0">
                  <a:moveTo>
                    <a:pt x="1008" y="75"/>
                  </a:moveTo>
                  <a:cubicBezTo>
                    <a:pt x="1006" y="75"/>
                    <a:pt x="1003" y="76"/>
                    <a:pt x="1001" y="79"/>
                  </a:cubicBezTo>
                  <a:cubicBezTo>
                    <a:pt x="1011" y="79"/>
                    <a:pt x="1011" y="75"/>
                    <a:pt x="1008" y="75"/>
                  </a:cubicBezTo>
                  <a:close/>
                  <a:moveTo>
                    <a:pt x="1001" y="79"/>
                  </a:moveTo>
                  <a:lnTo>
                    <a:pt x="1001" y="79"/>
                  </a:lnTo>
                  <a:cubicBezTo>
                    <a:pt x="986" y="88"/>
                    <a:pt x="972" y="97"/>
                    <a:pt x="957" y="106"/>
                  </a:cubicBezTo>
                  <a:lnTo>
                    <a:pt x="957" y="106"/>
                  </a:lnTo>
                  <a:cubicBezTo>
                    <a:pt x="975" y="99"/>
                    <a:pt x="992" y="91"/>
                    <a:pt x="1001" y="79"/>
                  </a:cubicBezTo>
                  <a:close/>
                  <a:moveTo>
                    <a:pt x="24" y="0"/>
                  </a:moveTo>
                  <a:cubicBezTo>
                    <a:pt x="8" y="0"/>
                    <a:pt x="1" y="8"/>
                    <a:pt x="8" y="24"/>
                  </a:cubicBezTo>
                  <a:cubicBezTo>
                    <a:pt x="157" y="125"/>
                    <a:pt x="344" y="157"/>
                    <a:pt x="516" y="165"/>
                  </a:cubicBezTo>
                  <a:cubicBezTo>
                    <a:pt x="555" y="172"/>
                    <a:pt x="598" y="176"/>
                    <a:pt x="641" y="176"/>
                  </a:cubicBezTo>
                  <a:cubicBezTo>
                    <a:pt x="684" y="176"/>
                    <a:pt x="727" y="172"/>
                    <a:pt x="766" y="165"/>
                  </a:cubicBezTo>
                  <a:cubicBezTo>
                    <a:pt x="805" y="165"/>
                    <a:pt x="829" y="157"/>
                    <a:pt x="868" y="149"/>
                  </a:cubicBezTo>
                  <a:cubicBezTo>
                    <a:pt x="906" y="135"/>
                    <a:pt x="933" y="120"/>
                    <a:pt x="957" y="106"/>
                  </a:cubicBezTo>
                  <a:lnTo>
                    <a:pt x="957" y="106"/>
                  </a:lnTo>
                  <a:cubicBezTo>
                    <a:pt x="927" y="116"/>
                    <a:pt x="892" y="121"/>
                    <a:pt x="868" y="125"/>
                  </a:cubicBezTo>
                  <a:cubicBezTo>
                    <a:pt x="829" y="141"/>
                    <a:pt x="805" y="141"/>
                    <a:pt x="766" y="141"/>
                  </a:cubicBezTo>
                  <a:cubicBezTo>
                    <a:pt x="688" y="141"/>
                    <a:pt x="594" y="125"/>
                    <a:pt x="516" y="125"/>
                  </a:cubicBezTo>
                  <a:cubicBezTo>
                    <a:pt x="344" y="110"/>
                    <a:pt x="188" y="71"/>
                    <a:pt x="2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40"/>
            <p:cNvSpPr/>
            <p:nvPr/>
          </p:nvSpPr>
          <p:spPr>
            <a:xfrm>
              <a:off x="7608975" y="2950917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40"/>
            <p:cNvSpPr/>
            <p:nvPr/>
          </p:nvSpPr>
          <p:spPr>
            <a:xfrm>
              <a:off x="7574722" y="2958511"/>
              <a:ext cx="16257" cy="24920"/>
            </a:xfrm>
            <a:custGeom>
              <a:avLst/>
              <a:gdLst/>
              <a:ahLst/>
              <a:cxnLst/>
              <a:rect l="l" t="t" r="r" b="b"/>
              <a:pathLst>
                <a:path w="486" h="745" extrusionOk="0">
                  <a:moveTo>
                    <a:pt x="462" y="0"/>
                  </a:moveTo>
                  <a:cubicBezTo>
                    <a:pt x="337" y="47"/>
                    <a:pt x="251" y="172"/>
                    <a:pt x="181" y="289"/>
                  </a:cubicBezTo>
                  <a:cubicBezTo>
                    <a:pt x="141" y="360"/>
                    <a:pt x="110" y="422"/>
                    <a:pt x="79" y="492"/>
                  </a:cubicBezTo>
                  <a:cubicBezTo>
                    <a:pt x="110" y="430"/>
                    <a:pt x="149" y="352"/>
                    <a:pt x="188" y="289"/>
                  </a:cubicBezTo>
                  <a:cubicBezTo>
                    <a:pt x="220" y="227"/>
                    <a:pt x="266" y="180"/>
                    <a:pt x="306" y="133"/>
                  </a:cubicBezTo>
                  <a:cubicBezTo>
                    <a:pt x="352" y="86"/>
                    <a:pt x="407" y="55"/>
                    <a:pt x="454" y="16"/>
                  </a:cubicBezTo>
                  <a:cubicBezTo>
                    <a:pt x="485" y="8"/>
                    <a:pt x="477" y="0"/>
                    <a:pt x="462" y="0"/>
                  </a:cubicBezTo>
                  <a:close/>
                  <a:moveTo>
                    <a:pt x="79" y="492"/>
                  </a:moveTo>
                  <a:cubicBezTo>
                    <a:pt x="68" y="520"/>
                    <a:pt x="61" y="547"/>
                    <a:pt x="50" y="574"/>
                  </a:cubicBezTo>
                  <a:lnTo>
                    <a:pt x="50" y="574"/>
                  </a:lnTo>
                  <a:cubicBezTo>
                    <a:pt x="62" y="549"/>
                    <a:pt x="73" y="523"/>
                    <a:pt x="79" y="492"/>
                  </a:cubicBezTo>
                  <a:close/>
                  <a:moveTo>
                    <a:pt x="50" y="574"/>
                  </a:moveTo>
                  <a:lnTo>
                    <a:pt x="50" y="574"/>
                  </a:lnTo>
                  <a:cubicBezTo>
                    <a:pt x="46" y="581"/>
                    <a:pt x="43" y="587"/>
                    <a:pt x="40" y="594"/>
                  </a:cubicBezTo>
                  <a:cubicBezTo>
                    <a:pt x="40" y="595"/>
                    <a:pt x="40" y="596"/>
                    <a:pt x="39" y="596"/>
                  </a:cubicBezTo>
                  <a:lnTo>
                    <a:pt x="39" y="596"/>
                  </a:lnTo>
                  <a:cubicBezTo>
                    <a:pt x="43" y="589"/>
                    <a:pt x="47" y="581"/>
                    <a:pt x="50" y="574"/>
                  </a:cubicBezTo>
                  <a:close/>
                  <a:moveTo>
                    <a:pt x="39" y="596"/>
                  </a:moveTo>
                  <a:cubicBezTo>
                    <a:pt x="37" y="601"/>
                    <a:pt x="35" y="605"/>
                    <a:pt x="32" y="610"/>
                  </a:cubicBezTo>
                  <a:cubicBezTo>
                    <a:pt x="24" y="649"/>
                    <a:pt x="1" y="680"/>
                    <a:pt x="1" y="727"/>
                  </a:cubicBezTo>
                  <a:cubicBezTo>
                    <a:pt x="1" y="739"/>
                    <a:pt x="9" y="744"/>
                    <a:pt x="16" y="744"/>
                  </a:cubicBezTo>
                  <a:cubicBezTo>
                    <a:pt x="24" y="744"/>
                    <a:pt x="32" y="739"/>
                    <a:pt x="32" y="727"/>
                  </a:cubicBezTo>
                  <a:cubicBezTo>
                    <a:pt x="24" y="681"/>
                    <a:pt x="32" y="642"/>
                    <a:pt x="39" y="596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40"/>
            <p:cNvSpPr/>
            <p:nvPr/>
          </p:nvSpPr>
          <p:spPr>
            <a:xfrm>
              <a:off x="7545721" y="2970787"/>
              <a:ext cx="3679" cy="5252"/>
            </a:xfrm>
            <a:custGeom>
              <a:avLst/>
              <a:gdLst/>
              <a:ahLst/>
              <a:cxnLst/>
              <a:rect l="l" t="t" r="r" b="b"/>
              <a:pathLst>
                <a:path w="110" h="157" extrusionOk="0">
                  <a:moveTo>
                    <a:pt x="0" y="0"/>
                  </a:moveTo>
                  <a:cubicBezTo>
                    <a:pt x="0" y="8"/>
                    <a:pt x="0" y="24"/>
                    <a:pt x="16" y="24"/>
                  </a:cubicBezTo>
                  <a:cubicBezTo>
                    <a:pt x="16" y="32"/>
                    <a:pt x="24" y="32"/>
                    <a:pt x="24" y="39"/>
                  </a:cubicBezTo>
                  <a:cubicBezTo>
                    <a:pt x="24" y="47"/>
                    <a:pt x="32" y="47"/>
                    <a:pt x="32" y="63"/>
                  </a:cubicBezTo>
                  <a:cubicBezTo>
                    <a:pt x="32" y="71"/>
                    <a:pt x="39" y="79"/>
                    <a:pt x="39" y="79"/>
                  </a:cubicBezTo>
                  <a:cubicBezTo>
                    <a:pt x="55" y="125"/>
                    <a:pt x="79" y="149"/>
                    <a:pt x="110" y="157"/>
                  </a:cubicBezTo>
                  <a:cubicBezTo>
                    <a:pt x="86" y="141"/>
                    <a:pt x="71" y="110"/>
                    <a:pt x="55" y="79"/>
                  </a:cubicBezTo>
                  <a:cubicBezTo>
                    <a:pt x="55" y="71"/>
                    <a:pt x="39" y="71"/>
                    <a:pt x="39" y="63"/>
                  </a:cubicBezTo>
                  <a:cubicBezTo>
                    <a:pt x="39" y="47"/>
                    <a:pt x="32" y="47"/>
                    <a:pt x="32" y="39"/>
                  </a:cubicBezTo>
                  <a:cubicBezTo>
                    <a:pt x="32" y="32"/>
                    <a:pt x="24" y="32"/>
                    <a:pt x="24" y="24"/>
                  </a:cubicBezTo>
                  <a:cubicBezTo>
                    <a:pt x="24" y="8"/>
                    <a:pt x="24" y="0"/>
                    <a:pt x="16" y="0"/>
                  </a:cubicBezTo>
                  <a:close/>
                </a:path>
              </a:pathLst>
            </a:custGeom>
            <a:solidFill>
              <a:srgbClr val="5D3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40"/>
            <p:cNvSpPr/>
            <p:nvPr/>
          </p:nvSpPr>
          <p:spPr>
            <a:xfrm>
              <a:off x="7588571" y="2996677"/>
              <a:ext cx="23315" cy="2877"/>
            </a:xfrm>
            <a:custGeom>
              <a:avLst/>
              <a:gdLst/>
              <a:ahLst/>
              <a:cxnLst/>
              <a:rect l="l" t="t" r="r" b="b"/>
              <a:pathLst>
                <a:path w="697" h="86" extrusionOk="0">
                  <a:moveTo>
                    <a:pt x="337" y="0"/>
                  </a:moveTo>
                  <a:cubicBezTo>
                    <a:pt x="274" y="0"/>
                    <a:pt x="220" y="8"/>
                    <a:pt x="165" y="16"/>
                  </a:cubicBezTo>
                  <a:cubicBezTo>
                    <a:pt x="118" y="31"/>
                    <a:pt x="48" y="39"/>
                    <a:pt x="9" y="70"/>
                  </a:cubicBezTo>
                  <a:cubicBezTo>
                    <a:pt x="1" y="78"/>
                    <a:pt x="9" y="86"/>
                    <a:pt x="24" y="86"/>
                  </a:cubicBezTo>
                  <a:cubicBezTo>
                    <a:pt x="48" y="86"/>
                    <a:pt x="71" y="78"/>
                    <a:pt x="103" y="70"/>
                  </a:cubicBezTo>
                  <a:cubicBezTo>
                    <a:pt x="126" y="55"/>
                    <a:pt x="149" y="55"/>
                    <a:pt x="173" y="47"/>
                  </a:cubicBezTo>
                  <a:cubicBezTo>
                    <a:pt x="235" y="39"/>
                    <a:pt x="282" y="31"/>
                    <a:pt x="345" y="31"/>
                  </a:cubicBezTo>
                  <a:cubicBezTo>
                    <a:pt x="370" y="28"/>
                    <a:pt x="396" y="26"/>
                    <a:pt x="422" y="26"/>
                  </a:cubicBezTo>
                  <a:cubicBezTo>
                    <a:pt x="513" y="26"/>
                    <a:pt x="603" y="46"/>
                    <a:pt x="689" y="70"/>
                  </a:cubicBezTo>
                  <a:cubicBezTo>
                    <a:pt x="689" y="70"/>
                    <a:pt x="696" y="55"/>
                    <a:pt x="689" y="47"/>
                  </a:cubicBezTo>
                  <a:cubicBezTo>
                    <a:pt x="564" y="8"/>
                    <a:pt x="462" y="0"/>
                    <a:pt x="33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40"/>
            <p:cNvSpPr/>
            <p:nvPr/>
          </p:nvSpPr>
          <p:spPr>
            <a:xfrm>
              <a:off x="7584925" y="3004504"/>
              <a:ext cx="15655" cy="23415"/>
            </a:xfrm>
            <a:custGeom>
              <a:avLst/>
              <a:gdLst/>
              <a:ahLst/>
              <a:cxnLst/>
              <a:rect l="l" t="t" r="r" b="b"/>
              <a:pathLst>
                <a:path w="468" h="700" extrusionOk="0">
                  <a:moveTo>
                    <a:pt x="16" y="0"/>
                  </a:moveTo>
                  <a:cubicBezTo>
                    <a:pt x="1" y="0"/>
                    <a:pt x="1" y="0"/>
                    <a:pt x="1" y="8"/>
                  </a:cubicBezTo>
                  <a:cubicBezTo>
                    <a:pt x="79" y="118"/>
                    <a:pt x="188" y="204"/>
                    <a:pt x="258" y="321"/>
                  </a:cubicBezTo>
                  <a:cubicBezTo>
                    <a:pt x="337" y="438"/>
                    <a:pt x="391" y="555"/>
                    <a:pt x="446" y="696"/>
                  </a:cubicBezTo>
                  <a:cubicBezTo>
                    <a:pt x="448" y="698"/>
                    <a:pt x="451" y="699"/>
                    <a:pt x="453" y="699"/>
                  </a:cubicBezTo>
                  <a:cubicBezTo>
                    <a:pt x="460" y="699"/>
                    <a:pt x="467" y="692"/>
                    <a:pt x="462" y="680"/>
                  </a:cubicBezTo>
                  <a:cubicBezTo>
                    <a:pt x="415" y="555"/>
                    <a:pt x="352" y="430"/>
                    <a:pt x="274" y="313"/>
                  </a:cubicBezTo>
                  <a:cubicBezTo>
                    <a:pt x="196" y="196"/>
                    <a:pt x="118" y="79"/>
                    <a:pt x="1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40"/>
            <p:cNvSpPr/>
            <p:nvPr/>
          </p:nvSpPr>
          <p:spPr>
            <a:xfrm>
              <a:off x="7550939" y="3004672"/>
              <a:ext cx="24352" cy="18163"/>
            </a:xfrm>
            <a:custGeom>
              <a:avLst/>
              <a:gdLst/>
              <a:ahLst/>
              <a:cxnLst/>
              <a:rect l="l" t="t" r="r" b="b"/>
              <a:pathLst>
                <a:path w="728" h="543" extrusionOk="0">
                  <a:moveTo>
                    <a:pt x="710" y="0"/>
                  </a:moveTo>
                  <a:cubicBezTo>
                    <a:pt x="708" y="0"/>
                    <a:pt x="706" y="1"/>
                    <a:pt x="704" y="3"/>
                  </a:cubicBezTo>
                  <a:cubicBezTo>
                    <a:pt x="626" y="128"/>
                    <a:pt x="532" y="238"/>
                    <a:pt x="415" y="339"/>
                  </a:cubicBezTo>
                  <a:cubicBezTo>
                    <a:pt x="352" y="386"/>
                    <a:pt x="298" y="425"/>
                    <a:pt x="235" y="457"/>
                  </a:cubicBezTo>
                  <a:cubicBezTo>
                    <a:pt x="173" y="480"/>
                    <a:pt x="102" y="503"/>
                    <a:pt x="32" y="503"/>
                  </a:cubicBezTo>
                  <a:cubicBezTo>
                    <a:pt x="16" y="503"/>
                    <a:pt x="1" y="542"/>
                    <a:pt x="32" y="542"/>
                  </a:cubicBezTo>
                  <a:cubicBezTo>
                    <a:pt x="180" y="542"/>
                    <a:pt x="305" y="464"/>
                    <a:pt x="415" y="378"/>
                  </a:cubicBezTo>
                  <a:cubicBezTo>
                    <a:pt x="532" y="277"/>
                    <a:pt x="641" y="160"/>
                    <a:pt x="727" y="35"/>
                  </a:cubicBezTo>
                  <a:cubicBezTo>
                    <a:pt x="727" y="11"/>
                    <a:pt x="718" y="0"/>
                    <a:pt x="71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40"/>
            <p:cNvSpPr/>
            <p:nvPr/>
          </p:nvSpPr>
          <p:spPr>
            <a:xfrm>
              <a:off x="7544417" y="3070367"/>
              <a:ext cx="29469" cy="29871"/>
            </a:xfrm>
            <a:custGeom>
              <a:avLst/>
              <a:gdLst/>
              <a:ahLst/>
              <a:cxnLst/>
              <a:rect l="l" t="t" r="r" b="b"/>
              <a:pathLst>
                <a:path w="881" h="893" extrusionOk="0">
                  <a:moveTo>
                    <a:pt x="8" y="1"/>
                  </a:moveTo>
                  <a:cubicBezTo>
                    <a:pt x="0" y="1"/>
                    <a:pt x="0" y="16"/>
                    <a:pt x="0" y="16"/>
                  </a:cubicBezTo>
                  <a:cubicBezTo>
                    <a:pt x="94" y="71"/>
                    <a:pt x="180" y="110"/>
                    <a:pt x="266" y="173"/>
                  </a:cubicBezTo>
                  <a:cubicBezTo>
                    <a:pt x="352" y="227"/>
                    <a:pt x="430" y="298"/>
                    <a:pt x="508" y="376"/>
                  </a:cubicBezTo>
                  <a:cubicBezTo>
                    <a:pt x="579" y="446"/>
                    <a:pt x="625" y="532"/>
                    <a:pt x="688" y="610"/>
                  </a:cubicBezTo>
                  <a:cubicBezTo>
                    <a:pt x="758" y="696"/>
                    <a:pt x="813" y="774"/>
                    <a:pt x="860" y="884"/>
                  </a:cubicBezTo>
                  <a:cubicBezTo>
                    <a:pt x="860" y="890"/>
                    <a:pt x="864" y="893"/>
                    <a:pt x="868" y="893"/>
                  </a:cubicBezTo>
                  <a:cubicBezTo>
                    <a:pt x="874" y="893"/>
                    <a:pt x="880" y="888"/>
                    <a:pt x="876" y="884"/>
                  </a:cubicBezTo>
                  <a:cubicBezTo>
                    <a:pt x="821" y="782"/>
                    <a:pt x="782" y="688"/>
                    <a:pt x="727" y="602"/>
                  </a:cubicBezTo>
                  <a:cubicBezTo>
                    <a:pt x="665" y="509"/>
                    <a:pt x="579" y="446"/>
                    <a:pt x="508" y="368"/>
                  </a:cubicBezTo>
                  <a:cubicBezTo>
                    <a:pt x="430" y="298"/>
                    <a:pt x="368" y="227"/>
                    <a:pt x="274" y="173"/>
                  </a:cubicBezTo>
                  <a:cubicBezTo>
                    <a:pt x="188" y="110"/>
                    <a:pt x="110" y="40"/>
                    <a:pt x="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40"/>
            <p:cNvSpPr/>
            <p:nvPr/>
          </p:nvSpPr>
          <p:spPr>
            <a:xfrm>
              <a:off x="7526621" y="3088665"/>
              <a:ext cx="24653" cy="42013"/>
            </a:xfrm>
            <a:custGeom>
              <a:avLst/>
              <a:gdLst/>
              <a:ahLst/>
              <a:cxnLst/>
              <a:rect l="l" t="t" r="r" b="b"/>
              <a:pathLst>
                <a:path w="737" h="1256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227"/>
                    <a:pt x="181" y="446"/>
                    <a:pt x="298" y="649"/>
                  </a:cubicBezTo>
                  <a:cubicBezTo>
                    <a:pt x="360" y="743"/>
                    <a:pt x="407" y="845"/>
                    <a:pt x="470" y="938"/>
                  </a:cubicBezTo>
                  <a:cubicBezTo>
                    <a:pt x="532" y="1048"/>
                    <a:pt x="595" y="1149"/>
                    <a:pt x="673" y="1235"/>
                  </a:cubicBezTo>
                  <a:cubicBezTo>
                    <a:pt x="678" y="1250"/>
                    <a:pt x="686" y="1255"/>
                    <a:pt x="695" y="1255"/>
                  </a:cubicBezTo>
                  <a:cubicBezTo>
                    <a:pt x="715" y="1255"/>
                    <a:pt x="736" y="1226"/>
                    <a:pt x="720" y="1204"/>
                  </a:cubicBezTo>
                  <a:cubicBezTo>
                    <a:pt x="681" y="1157"/>
                    <a:pt x="650" y="1118"/>
                    <a:pt x="626" y="1071"/>
                  </a:cubicBezTo>
                  <a:cubicBezTo>
                    <a:pt x="587" y="1017"/>
                    <a:pt x="548" y="977"/>
                    <a:pt x="509" y="931"/>
                  </a:cubicBezTo>
                  <a:cubicBezTo>
                    <a:pt x="431" y="837"/>
                    <a:pt x="360" y="735"/>
                    <a:pt x="298" y="626"/>
                  </a:cubicBezTo>
                  <a:cubicBezTo>
                    <a:pt x="181" y="423"/>
                    <a:pt x="95" y="212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40"/>
            <p:cNvSpPr/>
            <p:nvPr/>
          </p:nvSpPr>
          <p:spPr>
            <a:xfrm>
              <a:off x="7530568" y="313519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40"/>
            <p:cNvSpPr/>
            <p:nvPr/>
          </p:nvSpPr>
          <p:spPr>
            <a:xfrm>
              <a:off x="7504410" y="3091575"/>
              <a:ext cx="29302" cy="59608"/>
            </a:xfrm>
            <a:custGeom>
              <a:avLst/>
              <a:gdLst/>
              <a:ahLst/>
              <a:cxnLst/>
              <a:rect l="l" t="t" r="r" b="b"/>
              <a:pathLst>
                <a:path w="876" h="1782" extrusionOk="0">
                  <a:moveTo>
                    <a:pt x="142" y="1"/>
                  </a:moveTo>
                  <a:cubicBezTo>
                    <a:pt x="139" y="1"/>
                    <a:pt x="136" y="3"/>
                    <a:pt x="134" y="7"/>
                  </a:cubicBezTo>
                  <a:cubicBezTo>
                    <a:pt x="9" y="125"/>
                    <a:pt x="1" y="328"/>
                    <a:pt x="9" y="492"/>
                  </a:cubicBezTo>
                  <a:cubicBezTo>
                    <a:pt x="24" y="680"/>
                    <a:pt x="79" y="851"/>
                    <a:pt x="157" y="1023"/>
                  </a:cubicBezTo>
                  <a:cubicBezTo>
                    <a:pt x="298" y="1328"/>
                    <a:pt x="548" y="1594"/>
                    <a:pt x="845" y="1781"/>
                  </a:cubicBezTo>
                  <a:cubicBezTo>
                    <a:pt x="868" y="1781"/>
                    <a:pt x="876" y="1750"/>
                    <a:pt x="868" y="1750"/>
                  </a:cubicBezTo>
                  <a:cubicBezTo>
                    <a:pt x="587" y="1586"/>
                    <a:pt x="360" y="1336"/>
                    <a:pt x="212" y="1039"/>
                  </a:cubicBezTo>
                  <a:cubicBezTo>
                    <a:pt x="134" y="890"/>
                    <a:pt x="87" y="726"/>
                    <a:pt x="63" y="570"/>
                  </a:cubicBezTo>
                  <a:cubicBezTo>
                    <a:pt x="55" y="476"/>
                    <a:pt x="55" y="383"/>
                    <a:pt x="63" y="289"/>
                  </a:cubicBezTo>
                  <a:cubicBezTo>
                    <a:pt x="87" y="187"/>
                    <a:pt x="126" y="109"/>
                    <a:pt x="157" y="15"/>
                  </a:cubicBezTo>
                  <a:cubicBezTo>
                    <a:pt x="157" y="10"/>
                    <a:pt x="150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40"/>
            <p:cNvSpPr/>
            <p:nvPr/>
          </p:nvSpPr>
          <p:spPr>
            <a:xfrm>
              <a:off x="7530802" y="3074549"/>
              <a:ext cx="33115" cy="42582"/>
            </a:xfrm>
            <a:custGeom>
              <a:avLst/>
              <a:gdLst/>
              <a:ahLst/>
              <a:cxnLst/>
              <a:rect l="l" t="t" r="r" b="b"/>
              <a:pathLst>
                <a:path w="990" h="1273" extrusionOk="0">
                  <a:moveTo>
                    <a:pt x="1" y="1"/>
                  </a:moveTo>
                  <a:cubicBezTo>
                    <a:pt x="118" y="227"/>
                    <a:pt x="282" y="446"/>
                    <a:pt x="431" y="649"/>
                  </a:cubicBezTo>
                  <a:cubicBezTo>
                    <a:pt x="587" y="860"/>
                    <a:pt x="751" y="1071"/>
                    <a:pt x="931" y="1267"/>
                  </a:cubicBezTo>
                  <a:cubicBezTo>
                    <a:pt x="942" y="1271"/>
                    <a:pt x="951" y="1273"/>
                    <a:pt x="959" y="1273"/>
                  </a:cubicBezTo>
                  <a:cubicBezTo>
                    <a:pt x="980" y="1273"/>
                    <a:pt x="989" y="1260"/>
                    <a:pt x="978" y="1243"/>
                  </a:cubicBezTo>
                  <a:cubicBezTo>
                    <a:pt x="790" y="1048"/>
                    <a:pt x="626" y="868"/>
                    <a:pt x="462" y="649"/>
                  </a:cubicBezTo>
                  <a:cubicBezTo>
                    <a:pt x="306" y="438"/>
                    <a:pt x="165" y="220"/>
                    <a:pt x="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40"/>
            <p:cNvSpPr/>
            <p:nvPr/>
          </p:nvSpPr>
          <p:spPr>
            <a:xfrm>
              <a:off x="7534750" y="3095722"/>
              <a:ext cx="14216" cy="19468"/>
            </a:xfrm>
            <a:custGeom>
              <a:avLst/>
              <a:gdLst/>
              <a:ahLst/>
              <a:cxnLst/>
              <a:rect l="l" t="t" r="r" b="b"/>
              <a:pathLst>
                <a:path w="425" h="582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102"/>
                    <a:pt x="102" y="204"/>
                    <a:pt x="172" y="298"/>
                  </a:cubicBezTo>
                  <a:cubicBezTo>
                    <a:pt x="211" y="352"/>
                    <a:pt x="242" y="399"/>
                    <a:pt x="281" y="438"/>
                  </a:cubicBezTo>
                  <a:cubicBezTo>
                    <a:pt x="321" y="485"/>
                    <a:pt x="360" y="532"/>
                    <a:pt x="399" y="571"/>
                  </a:cubicBezTo>
                  <a:cubicBezTo>
                    <a:pt x="401" y="579"/>
                    <a:pt x="405" y="581"/>
                    <a:pt x="409" y="581"/>
                  </a:cubicBezTo>
                  <a:cubicBezTo>
                    <a:pt x="417" y="581"/>
                    <a:pt x="425" y="569"/>
                    <a:pt x="414" y="563"/>
                  </a:cubicBezTo>
                  <a:cubicBezTo>
                    <a:pt x="375" y="524"/>
                    <a:pt x="328" y="485"/>
                    <a:pt x="289" y="438"/>
                  </a:cubicBezTo>
                  <a:cubicBezTo>
                    <a:pt x="250" y="399"/>
                    <a:pt x="211" y="352"/>
                    <a:pt x="188" y="298"/>
                  </a:cubicBezTo>
                  <a:cubicBezTo>
                    <a:pt x="117" y="204"/>
                    <a:pt x="47" y="102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40"/>
            <p:cNvSpPr/>
            <p:nvPr/>
          </p:nvSpPr>
          <p:spPr>
            <a:xfrm>
              <a:off x="7564018" y="3096525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40"/>
            <p:cNvSpPr/>
            <p:nvPr/>
          </p:nvSpPr>
          <p:spPr>
            <a:xfrm>
              <a:off x="7541808" y="3075084"/>
              <a:ext cx="7593" cy="6289"/>
            </a:xfrm>
            <a:custGeom>
              <a:avLst/>
              <a:gdLst/>
              <a:ahLst/>
              <a:cxnLst/>
              <a:rect l="l" t="t" r="r" b="b"/>
              <a:pathLst>
                <a:path w="227" h="188" extrusionOk="0">
                  <a:moveTo>
                    <a:pt x="0" y="0"/>
                  </a:moveTo>
                  <a:cubicBezTo>
                    <a:pt x="78" y="55"/>
                    <a:pt x="149" y="125"/>
                    <a:pt x="227" y="188"/>
                  </a:cubicBezTo>
                  <a:cubicBezTo>
                    <a:pt x="156" y="118"/>
                    <a:pt x="78" y="55"/>
                    <a:pt x="0" y="0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40"/>
            <p:cNvSpPr/>
            <p:nvPr/>
          </p:nvSpPr>
          <p:spPr>
            <a:xfrm>
              <a:off x="7549367" y="3081339"/>
              <a:ext cx="14082" cy="14751"/>
            </a:xfrm>
            <a:custGeom>
              <a:avLst/>
              <a:gdLst/>
              <a:ahLst/>
              <a:cxnLst/>
              <a:rect l="l" t="t" r="r" b="b"/>
              <a:pathLst>
                <a:path w="421" h="441" extrusionOk="0">
                  <a:moveTo>
                    <a:pt x="1" y="1"/>
                  </a:moveTo>
                  <a:lnTo>
                    <a:pt x="87" y="87"/>
                  </a:lnTo>
                  <a:cubicBezTo>
                    <a:pt x="188" y="196"/>
                    <a:pt x="282" y="313"/>
                    <a:pt x="376" y="431"/>
                  </a:cubicBezTo>
                  <a:cubicBezTo>
                    <a:pt x="380" y="438"/>
                    <a:pt x="386" y="440"/>
                    <a:pt x="392" y="440"/>
                  </a:cubicBezTo>
                  <a:cubicBezTo>
                    <a:pt x="406" y="440"/>
                    <a:pt x="420" y="424"/>
                    <a:pt x="415" y="407"/>
                  </a:cubicBezTo>
                  <a:cubicBezTo>
                    <a:pt x="313" y="290"/>
                    <a:pt x="220" y="181"/>
                    <a:pt x="102" y="87"/>
                  </a:cubicBezTo>
                  <a:cubicBezTo>
                    <a:pt x="71" y="56"/>
                    <a:pt x="32" y="24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40"/>
            <p:cNvSpPr/>
            <p:nvPr/>
          </p:nvSpPr>
          <p:spPr>
            <a:xfrm>
              <a:off x="7541005" y="3074281"/>
              <a:ext cx="836" cy="836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1"/>
                  </a:moveTo>
                  <a:cubicBezTo>
                    <a:pt x="9" y="17"/>
                    <a:pt x="16" y="24"/>
                    <a:pt x="24" y="24"/>
                  </a:cubicBezTo>
                  <a:cubicBezTo>
                    <a:pt x="16" y="1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40"/>
            <p:cNvSpPr/>
            <p:nvPr/>
          </p:nvSpPr>
          <p:spPr>
            <a:xfrm>
              <a:off x="7540503" y="3059295"/>
              <a:ext cx="53721" cy="26994"/>
            </a:xfrm>
            <a:custGeom>
              <a:avLst/>
              <a:gdLst/>
              <a:ahLst/>
              <a:cxnLst/>
              <a:rect l="l" t="t" r="r" b="b"/>
              <a:pathLst>
                <a:path w="1606" h="807" extrusionOk="0">
                  <a:moveTo>
                    <a:pt x="103" y="0"/>
                  </a:moveTo>
                  <a:cubicBezTo>
                    <a:pt x="74" y="0"/>
                    <a:pt x="45" y="1"/>
                    <a:pt x="16" y="3"/>
                  </a:cubicBezTo>
                  <a:cubicBezTo>
                    <a:pt x="0" y="3"/>
                    <a:pt x="0" y="19"/>
                    <a:pt x="16" y="19"/>
                  </a:cubicBezTo>
                  <a:cubicBezTo>
                    <a:pt x="156" y="43"/>
                    <a:pt x="305" y="58"/>
                    <a:pt x="446" y="97"/>
                  </a:cubicBezTo>
                  <a:cubicBezTo>
                    <a:pt x="578" y="136"/>
                    <a:pt x="727" y="191"/>
                    <a:pt x="852" y="246"/>
                  </a:cubicBezTo>
                  <a:cubicBezTo>
                    <a:pt x="1125" y="371"/>
                    <a:pt x="1360" y="558"/>
                    <a:pt x="1555" y="793"/>
                  </a:cubicBezTo>
                  <a:cubicBezTo>
                    <a:pt x="1562" y="802"/>
                    <a:pt x="1570" y="806"/>
                    <a:pt x="1578" y="806"/>
                  </a:cubicBezTo>
                  <a:cubicBezTo>
                    <a:pt x="1593" y="806"/>
                    <a:pt x="1605" y="788"/>
                    <a:pt x="1594" y="777"/>
                  </a:cubicBezTo>
                  <a:cubicBezTo>
                    <a:pt x="1399" y="551"/>
                    <a:pt x="1157" y="355"/>
                    <a:pt x="883" y="214"/>
                  </a:cubicBezTo>
                  <a:cubicBezTo>
                    <a:pt x="643" y="95"/>
                    <a:pt x="372" y="0"/>
                    <a:pt x="10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40"/>
            <p:cNvSpPr/>
            <p:nvPr/>
          </p:nvSpPr>
          <p:spPr>
            <a:xfrm>
              <a:off x="7386365" y="2941819"/>
              <a:ext cx="50376" cy="8095"/>
            </a:xfrm>
            <a:custGeom>
              <a:avLst/>
              <a:gdLst/>
              <a:ahLst/>
              <a:cxnLst/>
              <a:rect l="l" t="t" r="r" b="b"/>
              <a:pathLst>
                <a:path w="1506" h="242" extrusionOk="0">
                  <a:moveTo>
                    <a:pt x="572" y="1"/>
                  </a:moveTo>
                  <a:cubicBezTo>
                    <a:pt x="507" y="1"/>
                    <a:pt x="443" y="3"/>
                    <a:pt x="380" y="7"/>
                  </a:cubicBezTo>
                  <a:cubicBezTo>
                    <a:pt x="263" y="15"/>
                    <a:pt x="138" y="38"/>
                    <a:pt x="21" y="93"/>
                  </a:cubicBezTo>
                  <a:cubicBezTo>
                    <a:pt x="1" y="106"/>
                    <a:pt x="15" y="126"/>
                    <a:pt x="25" y="126"/>
                  </a:cubicBezTo>
                  <a:cubicBezTo>
                    <a:pt x="26" y="126"/>
                    <a:pt x="28" y="125"/>
                    <a:pt x="29" y="124"/>
                  </a:cubicBezTo>
                  <a:cubicBezTo>
                    <a:pt x="138" y="69"/>
                    <a:pt x="255" y="69"/>
                    <a:pt x="380" y="54"/>
                  </a:cubicBezTo>
                  <a:cubicBezTo>
                    <a:pt x="426" y="51"/>
                    <a:pt x="472" y="49"/>
                    <a:pt x="518" y="49"/>
                  </a:cubicBezTo>
                  <a:cubicBezTo>
                    <a:pt x="598" y="49"/>
                    <a:pt x="679" y="54"/>
                    <a:pt x="763" y="69"/>
                  </a:cubicBezTo>
                  <a:cubicBezTo>
                    <a:pt x="881" y="77"/>
                    <a:pt x="998" y="108"/>
                    <a:pt x="1115" y="124"/>
                  </a:cubicBezTo>
                  <a:cubicBezTo>
                    <a:pt x="1240" y="155"/>
                    <a:pt x="1349" y="202"/>
                    <a:pt x="1475" y="241"/>
                  </a:cubicBezTo>
                  <a:cubicBezTo>
                    <a:pt x="1498" y="233"/>
                    <a:pt x="1506" y="233"/>
                    <a:pt x="1498" y="226"/>
                  </a:cubicBezTo>
                  <a:cubicBezTo>
                    <a:pt x="1389" y="155"/>
                    <a:pt x="1248" y="116"/>
                    <a:pt x="1131" y="77"/>
                  </a:cubicBezTo>
                  <a:cubicBezTo>
                    <a:pt x="1013" y="38"/>
                    <a:pt x="888" y="15"/>
                    <a:pt x="763" y="7"/>
                  </a:cubicBezTo>
                  <a:cubicBezTo>
                    <a:pt x="701" y="3"/>
                    <a:pt x="636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40"/>
            <p:cNvSpPr/>
            <p:nvPr/>
          </p:nvSpPr>
          <p:spPr>
            <a:xfrm>
              <a:off x="7412992" y="2967977"/>
              <a:ext cx="32112" cy="5887"/>
            </a:xfrm>
            <a:custGeom>
              <a:avLst/>
              <a:gdLst/>
              <a:ahLst/>
              <a:cxnLst/>
              <a:rect l="l" t="t" r="r" b="b"/>
              <a:pathLst>
                <a:path w="960" h="176" extrusionOk="0">
                  <a:moveTo>
                    <a:pt x="561" y="0"/>
                  </a:moveTo>
                  <a:cubicBezTo>
                    <a:pt x="520" y="0"/>
                    <a:pt x="479" y="2"/>
                    <a:pt x="436" y="6"/>
                  </a:cubicBezTo>
                  <a:cubicBezTo>
                    <a:pt x="288" y="30"/>
                    <a:pt x="131" y="77"/>
                    <a:pt x="6" y="155"/>
                  </a:cubicBezTo>
                  <a:cubicBezTo>
                    <a:pt x="1" y="161"/>
                    <a:pt x="4" y="176"/>
                    <a:pt x="9" y="176"/>
                  </a:cubicBezTo>
                  <a:cubicBezTo>
                    <a:pt x="11" y="176"/>
                    <a:pt x="12" y="174"/>
                    <a:pt x="14" y="170"/>
                  </a:cubicBezTo>
                  <a:cubicBezTo>
                    <a:pt x="85" y="131"/>
                    <a:pt x="147" y="108"/>
                    <a:pt x="217" y="84"/>
                  </a:cubicBezTo>
                  <a:cubicBezTo>
                    <a:pt x="288" y="69"/>
                    <a:pt x="374" y="69"/>
                    <a:pt x="444" y="53"/>
                  </a:cubicBezTo>
                  <a:lnTo>
                    <a:pt x="694" y="53"/>
                  </a:lnTo>
                  <a:cubicBezTo>
                    <a:pt x="772" y="69"/>
                    <a:pt x="866" y="77"/>
                    <a:pt x="944" y="77"/>
                  </a:cubicBezTo>
                  <a:cubicBezTo>
                    <a:pt x="960" y="77"/>
                    <a:pt x="960" y="53"/>
                    <a:pt x="952" y="53"/>
                  </a:cubicBezTo>
                  <a:cubicBezTo>
                    <a:pt x="866" y="30"/>
                    <a:pt x="780" y="14"/>
                    <a:pt x="686" y="6"/>
                  </a:cubicBezTo>
                  <a:cubicBezTo>
                    <a:pt x="643" y="2"/>
                    <a:pt x="602" y="0"/>
                    <a:pt x="56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40"/>
            <p:cNvSpPr/>
            <p:nvPr/>
          </p:nvSpPr>
          <p:spPr>
            <a:xfrm>
              <a:off x="7415032" y="2991961"/>
              <a:ext cx="35323" cy="20940"/>
            </a:xfrm>
            <a:custGeom>
              <a:avLst/>
              <a:gdLst/>
              <a:ahLst/>
              <a:cxnLst/>
              <a:rect l="l" t="t" r="r" b="b"/>
              <a:pathLst>
                <a:path w="1056" h="626" extrusionOk="0">
                  <a:moveTo>
                    <a:pt x="1032" y="0"/>
                  </a:moveTo>
                  <a:cubicBezTo>
                    <a:pt x="954" y="63"/>
                    <a:pt x="883" y="141"/>
                    <a:pt x="813" y="196"/>
                  </a:cubicBezTo>
                  <a:cubicBezTo>
                    <a:pt x="735" y="266"/>
                    <a:pt x="657" y="329"/>
                    <a:pt x="571" y="375"/>
                  </a:cubicBezTo>
                  <a:cubicBezTo>
                    <a:pt x="407" y="485"/>
                    <a:pt x="219" y="563"/>
                    <a:pt x="24" y="602"/>
                  </a:cubicBezTo>
                  <a:cubicBezTo>
                    <a:pt x="0" y="602"/>
                    <a:pt x="16" y="626"/>
                    <a:pt x="24" y="626"/>
                  </a:cubicBezTo>
                  <a:cubicBezTo>
                    <a:pt x="227" y="586"/>
                    <a:pt x="422" y="508"/>
                    <a:pt x="602" y="407"/>
                  </a:cubicBezTo>
                  <a:cubicBezTo>
                    <a:pt x="688" y="352"/>
                    <a:pt x="766" y="297"/>
                    <a:pt x="844" y="235"/>
                  </a:cubicBezTo>
                  <a:cubicBezTo>
                    <a:pt x="922" y="180"/>
                    <a:pt x="1000" y="102"/>
                    <a:pt x="1047" y="16"/>
                  </a:cubicBezTo>
                  <a:cubicBezTo>
                    <a:pt x="1055" y="16"/>
                    <a:pt x="1039" y="0"/>
                    <a:pt x="10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40"/>
            <p:cNvSpPr/>
            <p:nvPr/>
          </p:nvSpPr>
          <p:spPr>
            <a:xfrm>
              <a:off x="7405365" y="2981859"/>
              <a:ext cx="37665" cy="19033"/>
            </a:xfrm>
            <a:custGeom>
              <a:avLst/>
              <a:gdLst/>
              <a:ahLst/>
              <a:cxnLst/>
              <a:rect l="l" t="t" r="r" b="b"/>
              <a:pathLst>
                <a:path w="1126" h="569" extrusionOk="0">
                  <a:moveTo>
                    <a:pt x="1097" y="0"/>
                  </a:moveTo>
                  <a:cubicBezTo>
                    <a:pt x="1093" y="0"/>
                    <a:pt x="1090" y="2"/>
                    <a:pt x="1086" y="5"/>
                  </a:cubicBezTo>
                  <a:cubicBezTo>
                    <a:pt x="1039" y="21"/>
                    <a:pt x="1008" y="60"/>
                    <a:pt x="977" y="91"/>
                  </a:cubicBezTo>
                  <a:cubicBezTo>
                    <a:pt x="938" y="130"/>
                    <a:pt x="899" y="162"/>
                    <a:pt x="860" y="185"/>
                  </a:cubicBezTo>
                  <a:cubicBezTo>
                    <a:pt x="766" y="248"/>
                    <a:pt x="680" y="302"/>
                    <a:pt x="594" y="357"/>
                  </a:cubicBezTo>
                  <a:cubicBezTo>
                    <a:pt x="406" y="451"/>
                    <a:pt x="203" y="513"/>
                    <a:pt x="0" y="560"/>
                  </a:cubicBezTo>
                  <a:lnTo>
                    <a:pt x="0" y="568"/>
                  </a:lnTo>
                  <a:cubicBezTo>
                    <a:pt x="211" y="529"/>
                    <a:pt x="422" y="474"/>
                    <a:pt x="625" y="396"/>
                  </a:cubicBezTo>
                  <a:cubicBezTo>
                    <a:pt x="719" y="357"/>
                    <a:pt x="813" y="302"/>
                    <a:pt x="899" y="248"/>
                  </a:cubicBezTo>
                  <a:cubicBezTo>
                    <a:pt x="977" y="201"/>
                    <a:pt x="1086" y="130"/>
                    <a:pt x="1125" y="45"/>
                  </a:cubicBezTo>
                  <a:cubicBezTo>
                    <a:pt x="1125" y="20"/>
                    <a:pt x="1111" y="0"/>
                    <a:pt x="1097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40"/>
            <p:cNvSpPr/>
            <p:nvPr/>
          </p:nvSpPr>
          <p:spPr>
            <a:xfrm>
              <a:off x="7419079" y="3001393"/>
              <a:ext cx="37029" cy="39137"/>
            </a:xfrm>
            <a:custGeom>
              <a:avLst/>
              <a:gdLst/>
              <a:ahLst/>
              <a:cxnLst/>
              <a:rect l="l" t="t" r="r" b="b"/>
              <a:pathLst>
                <a:path w="1107" h="1170" extrusionOk="0">
                  <a:moveTo>
                    <a:pt x="1085" y="1"/>
                  </a:moveTo>
                  <a:cubicBezTo>
                    <a:pt x="1081" y="1"/>
                    <a:pt x="1077" y="3"/>
                    <a:pt x="1075" y="8"/>
                  </a:cubicBezTo>
                  <a:cubicBezTo>
                    <a:pt x="1004" y="109"/>
                    <a:pt x="934" y="226"/>
                    <a:pt x="872" y="328"/>
                  </a:cubicBezTo>
                  <a:cubicBezTo>
                    <a:pt x="793" y="437"/>
                    <a:pt x="715" y="531"/>
                    <a:pt x="622" y="633"/>
                  </a:cubicBezTo>
                  <a:cubicBezTo>
                    <a:pt x="442" y="828"/>
                    <a:pt x="246" y="1008"/>
                    <a:pt x="12" y="1148"/>
                  </a:cubicBezTo>
                  <a:cubicBezTo>
                    <a:pt x="0" y="1154"/>
                    <a:pt x="6" y="1169"/>
                    <a:pt x="13" y="1169"/>
                  </a:cubicBezTo>
                  <a:cubicBezTo>
                    <a:pt x="16" y="1169"/>
                    <a:pt x="18" y="1168"/>
                    <a:pt x="20" y="1164"/>
                  </a:cubicBezTo>
                  <a:cubicBezTo>
                    <a:pt x="254" y="1031"/>
                    <a:pt x="465" y="883"/>
                    <a:pt x="653" y="687"/>
                  </a:cubicBezTo>
                  <a:cubicBezTo>
                    <a:pt x="833" y="500"/>
                    <a:pt x="1012" y="265"/>
                    <a:pt x="1106" y="15"/>
                  </a:cubicBezTo>
                  <a:cubicBezTo>
                    <a:pt x="1106" y="10"/>
                    <a:pt x="1095" y="1"/>
                    <a:pt x="108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40"/>
            <p:cNvSpPr/>
            <p:nvPr/>
          </p:nvSpPr>
          <p:spPr>
            <a:xfrm>
              <a:off x="7433831" y="2838793"/>
              <a:ext cx="44990" cy="27563"/>
            </a:xfrm>
            <a:custGeom>
              <a:avLst/>
              <a:gdLst/>
              <a:ahLst/>
              <a:cxnLst/>
              <a:rect l="l" t="t" r="r" b="b"/>
              <a:pathLst>
                <a:path w="1345" h="824" extrusionOk="0">
                  <a:moveTo>
                    <a:pt x="9" y="0"/>
                  </a:moveTo>
                  <a:cubicBezTo>
                    <a:pt x="1" y="0"/>
                    <a:pt x="1" y="8"/>
                    <a:pt x="9" y="8"/>
                  </a:cubicBezTo>
                  <a:cubicBezTo>
                    <a:pt x="290" y="47"/>
                    <a:pt x="517" y="203"/>
                    <a:pt x="751" y="352"/>
                  </a:cubicBezTo>
                  <a:cubicBezTo>
                    <a:pt x="845" y="422"/>
                    <a:pt x="954" y="477"/>
                    <a:pt x="1048" y="555"/>
                  </a:cubicBezTo>
                  <a:cubicBezTo>
                    <a:pt x="1157" y="633"/>
                    <a:pt x="1235" y="735"/>
                    <a:pt x="1321" y="821"/>
                  </a:cubicBezTo>
                  <a:cubicBezTo>
                    <a:pt x="1326" y="823"/>
                    <a:pt x="1330" y="824"/>
                    <a:pt x="1333" y="824"/>
                  </a:cubicBezTo>
                  <a:cubicBezTo>
                    <a:pt x="1341" y="824"/>
                    <a:pt x="1345" y="818"/>
                    <a:pt x="1345" y="813"/>
                  </a:cubicBezTo>
                  <a:cubicBezTo>
                    <a:pt x="1282" y="711"/>
                    <a:pt x="1189" y="625"/>
                    <a:pt x="1103" y="547"/>
                  </a:cubicBezTo>
                  <a:cubicBezTo>
                    <a:pt x="993" y="461"/>
                    <a:pt x="884" y="383"/>
                    <a:pt x="767" y="313"/>
                  </a:cubicBezTo>
                  <a:cubicBezTo>
                    <a:pt x="532" y="180"/>
                    <a:pt x="282" y="39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40"/>
            <p:cNvSpPr/>
            <p:nvPr/>
          </p:nvSpPr>
          <p:spPr>
            <a:xfrm>
              <a:off x="7411888" y="2855351"/>
              <a:ext cx="50610" cy="14417"/>
            </a:xfrm>
            <a:custGeom>
              <a:avLst/>
              <a:gdLst/>
              <a:ahLst/>
              <a:cxnLst/>
              <a:rect l="l" t="t" r="r" b="b"/>
              <a:pathLst>
                <a:path w="1513" h="431" extrusionOk="0">
                  <a:moveTo>
                    <a:pt x="252" y="0"/>
                  </a:moveTo>
                  <a:cubicBezTo>
                    <a:pt x="170" y="0"/>
                    <a:pt x="89" y="5"/>
                    <a:pt x="8" y="13"/>
                  </a:cubicBezTo>
                  <a:cubicBezTo>
                    <a:pt x="0" y="13"/>
                    <a:pt x="0" y="37"/>
                    <a:pt x="8" y="37"/>
                  </a:cubicBezTo>
                  <a:cubicBezTo>
                    <a:pt x="79" y="29"/>
                    <a:pt x="147" y="25"/>
                    <a:pt x="215" y="25"/>
                  </a:cubicBezTo>
                  <a:cubicBezTo>
                    <a:pt x="284" y="25"/>
                    <a:pt x="352" y="29"/>
                    <a:pt x="422" y="37"/>
                  </a:cubicBezTo>
                  <a:cubicBezTo>
                    <a:pt x="547" y="52"/>
                    <a:pt x="672" y="83"/>
                    <a:pt x="790" y="115"/>
                  </a:cubicBezTo>
                  <a:cubicBezTo>
                    <a:pt x="1032" y="177"/>
                    <a:pt x="1266" y="294"/>
                    <a:pt x="1493" y="427"/>
                  </a:cubicBezTo>
                  <a:cubicBezTo>
                    <a:pt x="1495" y="429"/>
                    <a:pt x="1498" y="430"/>
                    <a:pt x="1500" y="430"/>
                  </a:cubicBezTo>
                  <a:cubicBezTo>
                    <a:pt x="1507" y="430"/>
                    <a:pt x="1512" y="423"/>
                    <a:pt x="1501" y="412"/>
                  </a:cubicBezTo>
                  <a:cubicBezTo>
                    <a:pt x="1158" y="128"/>
                    <a:pt x="69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40"/>
            <p:cNvSpPr/>
            <p:nvPr/>
          </p:nvSpPr>
          <p:spPr>
            <a:xfrm>
              <a:off x="7429148" y="2878933"/>
              <a:ext cx="43151" cy="3010"/>
            </a:xfrm>
            <a:custGeom>
              <a:avLst/>
              <a:gdLst/>
              <a:ahLst/>
              <a:cxnLst/>
              <a:rect l="l" t="t" r="r" b="b"/>
              <a:pathLst>
                <a:path w="1290" h="90" extrusionOk="0">
                  <a:moveTo>
                    <a:pt x="763" y="0"/>
                  </a:moveTo>
                  <a:cubicBezTo>
                    <a:pt x="732" y="0"/>
                    <a:pt x="702" y="1"/>
                    <a:pt x="672" y="4"/>
                  </a:cubicBezTo>
                  <a:cubicBezTo>
                    <a:pt x="571" y="4"/>
                    <a:pt x="461" y="19"/>
                    <a:pt x="352" y="35"/>
                  </a:cubicBezTo>
                  <a:cubicBezTo>
                    <a:pt x="235" y="50"/>
                    <a:pt x="125" y="50"/>
                    <a:pt x="8" y="66"/>
                  </a:cubicBezTo>
                  <a:cubicBezTo>
                    <a:pt x="0" y="66"/>
                    <a:pt x="0" y="90"/>
                    <a:pt x="8" y="90"/>
                  </a:cubicBezTo>
                  <a:cubicBezTo>
                    <a:pt x="117" y="82"/>
                    <a:pt x="219" y="58"/>
                    <a:pt x="321" y="50"/>
                  </a:cubicBezTo>
                  <a:cubicBezTo>
                    <a:pt x="430" y="43"/>
                    <a:pt x="539" y="43"/>
                    <a:pt x="649" y="43"/>
                  </a:cubicBezTo>
                  <a:cubicBezTo>
                    <a:pt x="743" y="43"/>
                    <a:pt x="852" y="43"/>
                    <a:pt x="946" y="50"/>
                  </a:cubicBezTo>
                  <a:cubicBezTo>
                    <a:pt x="1063" y="58"/>
                    <a:pt x="1172" y="74"/>
                    <a:pt x="1290" y="90"/>
                  </a:cubicBezTo>
                  <a:cubicBezTo>
                    <a:pt x="1196" y="50"/>
                    <a:pt x="1094" y="19"/>
                    <a:pt x="985" y="11"/>
                  </a:cubicBezTo>
                  <a:cubicBezTo>
                    <a:pt x="913" y="6"/>
                    <a:pt x="837" y="0"/>
                    <a:pt x="76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40"/>
            <p:cNvSpPr/>
            <p:nvPr/>
          </p:nvSpPr>
          <p:spPr>
            <a:xfrm>
              <a:off x="7413727" y="2889737"/>
              <a:ext cx="61180" cy="33517"/>
            </a:xfrm>
            <a:custGeom>
              <a:avLst/>
              <a:gdLst/>
              <a:ahLst/>
              <a:cxnLst/>
              <a:rect l="l" t="t" r="r" b="b"/>
              <a:pathLst>
                <a:path w="1829" h="1002" extrusionOk="0">
                  <a:moveTo>
                    <a:pt x="1829" y="1"/>
                  </a:moveTo>
                  <a:lnTo>
                    <a:pt x="1829" y="1"/>
                  </a:lnTo>
                  <a:cubicBezTo>
                    <a:pt x="1586" y="243"/>
                    <a:pt x="1321" y="493"/>
                    <a:pt x="1032" y="665"/>
                  </a:cubicBezTo>
                  <a:cubicBezTo>
                    <a:pt x="727" y="845"/>
                    <a:pt x="375" y="939"/>
                    <a:pt x="24" y="970"/>
                  </a:cubicBezTo>
                  <a:cubicBezTo>
                    <a:pt x="0" y="970"/>
                    <a:pt x="0" y="1001"/>
                    <a:pt x="31" y="1001"/>
                  </a:cubicBezTo>
                  <a:cubicBezTo>
                    <a:pt x="391" y="978"/>
                    <a:pt x="735" y="868"/>
                    <a:pt x="1055" y="704"/>
                  </a:cubicBezTo>
                  <a:cubicBezTo>
                    <a:pt x="1383" y="548"/>
                    <a:pt x="1665" y="321"/>
                    <a:pt x="182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40"/>
            <p:cNvSpPr/>
            <p:nvPr/>
          </p:nvSpPr>
          <p:spPr>
            <a:xfrm>
              <a:off x="7427576" y="2886660"/>
              <a:ext cx="33216" cy="3111"/>
            </a:xfrm>
            <a:custGeom>
              <a:avLst/>
              <a:gdLst/>
              <a:ahLst/>
              <a:cxnLst/>
              <a:rect l="l" t="t" r="r" b="b"/>
              <a:pathLst>
                <a:path w="993" h="93" extrusionOk="0">
                  <a:moveTo>
                    <a:pt x="589" y="1"/>
                  </a:moveTo>
                  <a:cubicBezTo>
                    <a:pt x="392" y="1"/>
                    <a:pt x="194" y="31"/>
                    <a:pt x="8" y="77"/>
                  </a:cubicBezTo>
                  <a:cubicBezTo>
                    <a:pt x="0" y="77"/>
                    <a:pt x="0" y="93"/>
                    <a:pt x="8" y="93"/>
                  </a:cubicBezTo>
                  <a:cubicBezTo>
                    <a:pt x="192" y="44"/>
                    <a:pt x="377" y="23"/>
                    <a:pt x="564" y="23"/>
                  </a:cubicBezTo>
                  <a:cubicBezTo>
                    <a:pt x="702" y="23"/>
                    <a:pt x="842" y="34"/>
                    <a:pt x="985" y="54"/>
                  </a:cubicBezTo>
                  <a:cubicBezTo>
                    <a:pt x="993" y="54"/>
                    <a:pt x="993" y="46"/>
                    <a:pt x="985" y="46"/>
                  </a:cubicBezTo>
                  <a:cubicBezTo>
                    <a:pt x="856" y="15"/>
                    <a:pt x="722" y="1"/>
                    <a:pt x="58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40"/>
            <p:cNvSpPr/>
            <p:nvPr/>
          </p:nvSpPr>
          <p:spPr>
            <a:xfrm>
              <a:off x="7492904" y="279825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40"/>
            <p:cNvSpPr/>
            <p:nvPr/>
          </p:nvSpPr>
          <p:spPr>
            <a:xfrm>
              <a:off x="7476714" y="2785474"/>
              <a:ext cx="54122" cy="29302"/>
            </a:xfrm>
            <a:custGeom>
              <a:avLst/>
              <a:gdLst/>
              <a:ahLst/>
              <a:cxnLst/>
              <a:rect l="l" t="t" r="r" b="b"/>
              <a:pathLst>
                <a:path w="1618" h="876" extrusionOk="0">
                  <a:moveTo>
                    <a:pt x="0" y="0"/>
                  </a:moveTo>
                  <a:lnTo>
                    <a:pt x="0" y="0"/>
                  </a:lnTo>
                  <a:cubicBezTo>
                    <a:pt x="610" y="133"/>
                    <a:pt x="1196" y="414"/>
                    <a:pt x="1618" y="875"/>
                  </a:cubicBezTo>
                  <a:cubicBezTo>
                    <a:pt x="1235" y="367"/>
                    <a:pt x="618" y="10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40"/>
            <p:cNvSpPr/>
            <p:nvPr/>
          </p:nvSpPr>
          <p:spPr>
            <a:xfrm>
              <a:off x="7500497" y="2777345"/>
              <a:ext cx="30874" cy="30038"/>
            </a:xfrm>
            <a:custGeom>
              <a:avLst/>
              <a:gdLst/>
              <a:ahLst/>
              <a:cxnLst/>
              <a:rect l="l" t="t" r="r" b="b"/>
              <a:pathLst>
                <a:path w="923" h="898" extrusionOk="0">
                  <a:moveTo>
                    <a:pt x="16" y="1"/>
                  </a:moveTo>
                  <a:cubicBezTo>
                    <a:pt x="8" y="1"/>
                    <a:pt x="0" y="9"/>
                    <a:pt x="8" y="24"/>
                  </a:cubicBezTo>
                  <a:cubicBezTo>
                    <a:pt x="219" y="87"/>
                    <a:pt x="399" y="204"/>
                    <a:pt x="555" y="360"/>
                  </a:cubicBezTo>
                  <a:cubicBezTo>
                    <a:pt x="626" y="438"/>
                    <a:pt x="688" y="509"/>
                    <a:pt x="751" y="595"/>
                  </a:cubicBezTo>
                  <a:cubicBezTo>
                    <a:pt x="821" y="681"/>
                    <a:pt x="852" y="790"/>
                    <a:pt x="907" y="892"/>
                  </a:cubicBezTo>
                  <a:cubicBezTo>
                    <a:pt x="907" y="896"/>
                    <a:pt x="911" y="897"/>
                    <a:pt x="915" y="897"/>
                  </a:cubicBezTo>
                  <a:cubicBezTo>
                    <a:pt x="919" y="897"/>
                    <a:pt x="923" y="896"/>
                    <a:pt x="923" y="892"/>
                  </a:cubicBezTo>
                  <a:cubicBezTo>
                    <a:pt x="876" y="673"/>
                    <a:pt x="751" y="470"/>
                    <a:pt x="594" y="337"/>
                  </a:cubicBezTo>
                  <a:cubicBezTo>
                    <a:pt x="430" y="173"/>
                    <a:pt x="235" y="71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40"/>
            <p:cNvSpPr/>
            <p:nvPr/>
          </p:nvSpPr>
          <p:spPr>
            <a:xfrm>
              <a:off x="7486113" y="2810294"/>
              <a:ext cx="40809" cy="14417"/>
            </a:xfrm>
            <a:custGeom>
              <a:avLst/>
              <a:gdLst/>
              <a:ahLst/>
              <a:cxnLst/>
              <a:rect l="l" t="t" r="r" b="b"/>
              <a:pathLst>
                <a:path w="1220" h="431" extrusionOk="0">
                  <a:moveTo>
                    <a:pt x="8" y="0"/>
                  </a:moveTo>
                  <a:cubicBezTo>
                    <a:pt x="8" y="0"/>
                    <a:pt x="1" y="16"/>
                    <a:pt x="8" y="16"/>
                  </a:cubicBezTo>
                  <a:cubicBezTo>
                    <a:pt x="219" y="24"/>
                    <a:pt x="430" y="79"/>
                    <a:pt x="634" y="157"/>
                  </a:cubicBezTo>
                  <a:cubicBezTo>
                    <a:pt x="727" y="196"/>
                    <a:pt x="821" y="235"/>
                    <a:pt x="907" y="274"/>
                  </a:cubicBezTo>
                  <a:cubicBezTo>
                    <a:pt x="1017" y="336"/>
                    <a:pt x="1110" y="391"/>
                    <a:pt x="1220" y="430"/>
                  </a:cubicBezTo>
                  <a:cubicBezTo>
                    <a:pt x="907" y="133"/>
                    <a:pt x="438" y="24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40"/>
            <p:cNvSpPr/>
            <p:nvPr/>
          </p:nvSpPr>
          <p:spPr>
            <a:xfrm>
              <a:off x="7484274" y="2818121"/>
              <a:ext cx="35089" cy="9701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17" y="1"/>
                  </a:moveTo>
                  <a:cubicBezTo>
                    <a:pt x="1" y="1"/>
                    <a:pt x="1" y="24"/>
                    <a:pt x="17" y="24"/>
                  </a:cubicBezTo>
                  <a:cubicBezTo>
                    <a:pt x="360" y="32"/>
                    <a:pt x="728" y="134"/>
                    <a:pt x="1048" y="290"/>
                  </a:cubicBezTo>
                  <a:cubicBezTo>
                    <a:pt x="892" y="196"/>
                    <a:pt x="728" y="118"/>
                    <a:pt x="548" y="71"/>
                  </a:cubicBezTo>
                  <a:cubicBezTo>
                    <a:pt x="376" y="24"/>
                    <a:pt x="189" y="16"/>
                    <a:pt x="1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40"/>
            <p:cNvSpPr/>
            <p:nvPr/>
          </p:nvSpPr>
          <p:spPr>
            <a:xfrm>
              <a:off x="7466512" y="2832237"/>
              <a:ext cx="44488" cy="4716"/>
            </a:xfrm>
            <a:custGeom>
              <a:avLst/>
              <a:gdLst/>
              <a:ahLst/>
              <a:cxnLst/>
              <a:rect l="l" t="t" r="r" b="b"/>
              <a:pathLst>
                <a:path w="1330" h="141" extrusionOk="0">
                  <a:moveTo>
                    <a:pt x="1313" y="1"/>
                  </a:moveTo>
                  <a:cubicBezTo>
                    <a:pt x="1102" y="24"/>
                    <a:pt x="884" y="48"/>
                    <a:pt x="673" y="79"/>
                  </a:cubicBezTo>
                  <a:cubicBezTo>
                    <a:pt x="541" y="93"/>
                    <a:pt x="415" y="101"/>
                    <a:pt x="287" y="101"/>
                  </a:cubicBezTo>
                  <a:cubicBezTo>
                    <a:pt x="196" y="101"/>
                    <a:pt x="103" y="97"/>
                    <a:pt x="8" y="87"/>
                  </a:cubicBezTo>
                  <a:cubicBezTo>
                    <a:pt x="1" y="87"/>
                    <a:pt x="1" y="102"/>
                    <a:pt x="8" y="102"/>
                  </a:cubicBezTo>
                  <a:cubicBezTo>
                    <a:pt x="197" y="123"/>
                    <a:pt x="393" y="141"/>
                    <a:pt x="589" y="141"/>
                  </a:cubicBezTo>
                  <a:cubicBezTo>
                    <a:pt x="838" y="141"/>
                    <a:pt x="1086" y="112"/>
                    <a:pt x="1313" y="24"/>
                  </a:cubicBezTo>
                  <a:cubicBezTo>
                    <a:pt x="1329" y="9"/>
                    <a:pt x="1313" y="1"/>
                    <a:pt x="13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40"/>
            <p:cNvSpPr/>
            <p:nvPr/>
          </p:nvSpPr>
          <p:spPr>
            <a:xfrm>
              <a:off x="7476179" y="2838994"/>
              <a:ext cx="37431" cy="6356"/>
            </a:xfrm>
            <a:custGeom>
              <a:avLst/>
              <a:gdLst/>
              <a:ahLst/>
              <a:cxnLst/>
              <a:rect l="l" t="t" r="r" b="b"/>
              <a:pathLst>
                <a:path w="1119" h="190" extrusionOk="0">
                  <a:moveTo>
                    <a:pt x="1098" y="0"/>
                  </a:moveTo>
                  <a:cubicBezTo>
                    <a:pt x="1097" y="0"/>
                    <a:pt x="1096" y="1"/>
                    <a:pt x="1095" y="2"/>
                  </a:cubicBezTo>
                  <a:cubicBezTo>
                    <a:pt x="1048" y="2"/>
                    <a:pt x="1009" y="25"/>
                    <a:pt x="954" y="33"/>
                  </a:cubicBezTo>
                  <a:cubicBezTo>
                    <a:pt x="907" y="41"/>
                    <a:pt x="860" y="41"/>
                    <a:pt x="821" y="57"/>
                  </a:cubicBezTo>
                  <a:cubicBezTo>
                    <a:pt x="735" y="64"/>
                    <a:pt x="642" y="88"/>
                    <a:pt x="563" y="111"/>
                  </a:cubicBezTo>
                  <a:cubicBezTo>
                    <a:pt x="402" y="146"/>
                    <a:pt x="235" y="175"/>
                    <a:pt x="67" y="175"/>
                  </a:cubicBezTo>
                  <a:cubicBezTo>
                    <a:pt x="48" y="175"/>
                    <a:pt x="28" y="175"/>
                    <a:pt x="9" y="174"/>
                  </a:cubicBezTo>
                  <a:cubicBezTo>
                    <a:pt x="1" y="174"/>
                    <a:pt x="1" y="190"/>
                    <a:pt x="9" y="190"/>
                  </a:cubicBezTo>
                  <a:cubicBezTo>
                    <a:pt x="196" y="190"/>
                    <a:pt x="384" y="190"/>
                    <a:pt x="563" y="158"/>
                  </a:cubicBezTo>
                  <a:cubicBezTo>
                    <a:pt x="665" y="150"/>
                    <a:pt x="751" y="135"/>
                    <a:pt x="853" y="111"/>
                  </a:cubicBezTo>
                  <a:cubicBezTo>
                    <a:pt x="938" y="96"/>
                    <a:pt x="1040" y="64"/>
                    <a:pt x="1118" y="33"/>
                  </a:cubicBezTo>
                  <a:cubicBezTo>
                    <a:pt x="1105" y="20"/>
                    <a:pt x="1103" y="0"/>
                    <a:pt x="109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40"/>
            <p:cNvSpPr/>
            <p:nvPr/>
          </p:nvSpPr>
          <p:spPr>
            <a:xfrm>
              <a:off x="7475911" y="2844781"/>
              <a:ext cx="37163" cy="6489"/>
            </a:xfrm>
            <a:custGeom>
              <a:avLst/>
              <a:gdLst/>
              <a:ahLst/>
              <a:cxnLst/>
              <a:rect l="l" t="t" r="r" b="b"/>
              <a:pathLst>
                <a:path w="1111" h="194" extrusionOk="0">
                  <a:moveTo>
                    <a:pt x="1103" y="1"/>
                  </a:moveTo>
                  <a:cubicBezTo>
                    <a:pt x="931" y="56"/>
                    <a:pt x="759" y="126"/>
                    <a:pt x="571" y="157"/>
                  </a:cubicBezTo>
                  <a:cubicBezTo>
                    <a:pt x="500" y="166"/>
                    <a:pt x="428" y="171"/>
                    <a:pt x="356" y="171"/>
                  </a:cubicBezTo>
                  <a:cubicBezTo>
                    <a:pt x="244" y="171"/>
                    <a:pt x="130" y="160"/>
                    <a:pt x="17" y="142"/>
                  </a:cubicBezTo>
                  <a:cubicBezTo>
                    <a:pt x="1" y="142"/>
                    <a:pt x="1" y="173"/>
                    <a:pt x="17" y="173"/>
                  </a:cubicBezTo>
                  <a:cubicBezTo>
                    <a:pt x="104" y="187"/>
                    <a:pt x="193" y="193"/>
                    <a:pt x="282" y="193"/>
                  </a:cubicBezTo>
                  <a:cubicBezTo>
                    <a:pt x="384" y="193"/>
                    <a:pt x="487" y="185"/>
                    <a:pt x="587" y="173"/>
                  </a:cubicBezTo>
                  <a:cubicBezTo>
                    <a:pt x="767" y="157"/>
                    <a:pt x="954" y="102"/>
                    <a:pt x="1111" y="9"/>
                  </a:cubicBezTo>
                  <a:cubicBezTo>
                    <a:pt x="1111" y="9"/>
                    <a:pt x="1111" y="1"/>
                    <a:pt x="110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40"/>
            <p:cNvSpPr/>
            <p:nvPr/>
          </p:nvSpPr>
          <p:spPr>
            <a:xfrm>
              <a:off x="7479591" y="2852006"/>
              <a:ext cx="31844" cy="8864"/>
            </a:xfrm>
            <a:custGeom>
              <a:avLst/>
              <a:gdLst/>
              <a:ahLst/>
              <a:cxnLst/>
              <a:rect l="l" t="t" r="r" b="b"/>
              <a:pathLst>
                <a:path w="952" h="265" extrusionOk="0">
                  <a:moveTo>
                    <a:pt x="948" y="0"/>
                  </a:moveTo>
                  <a:cubicBezTo>
                    <a:pt x="947" y="0"/>
                    <a:pt x="946" y="1"/>
                    <a:pt x="946" y="4"/>
                  </a:cubicBezTo>
                  <a:cubicBezTo>
                    <a:pt x="951" y="4"/>
                    <a:pt x="949" y="0"/>
                    <a:pt x="948" y="0"/>
                  </a:cubicBezTo>
                  <a:close/>
                  <a:moveTo>
                    <a:pt x="946" y="4"/>
                  </a:moveTo>
                  <a:lnTo>
                    <a:pt x="946" y="4"/>
                  </a:lnTo>
                  <a:cubicBezTo>
                    <a:pt x="797" y="82"/>
                    <a:pt x="649" y="152"/>
                    <a:pt x="493" y="191"/>
                  </a:cubicBezTo>
                  <a:cubicBezTo>
                    <a:pt x="353" y="226"/>
                    <a:pt x="206" y="255"/>
                    <a:pt x="60" y="255"/>
                  </a:cubicBezTo>
                  <a:cubicBezTo>
                    <a:pt x="42" y="255"/>
                    <a:pt x="25" y="255"/>
                    <a:pt x="8" y="254"/>
                  </a:cubicBezTo>
                  <a:cubicBezTo>
                    <a:pt x="0" y="254"/>
                    <a:pt x="0" y="262"/>
                    <a:pt x="8" y="262"/>
                  </a:cubicBezTo>
                  <a:cubicBezTo>
                    <a:pt x="43" y="263"/>
                    <a:pt x="80" y="264"/>
                    <a:pt x="116" y="264"/>
                  </a:cubicBezTo>
                  <a:cubicBezTo>
                    <a:pt x="248" y="264"/>
                    <a:pt x="384" y="251"/>
                    <a:pt x="500" y="215"/>
                  </a:cubicBezTo>
                  <a:cubicBezTo>
                    <a:pt x="665" y="160"/>
                    <a:pt x="821" y="105"/>
                    <a:pt x="946" y="4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40"/>
            <p:cNvSpPr/>
            <p:nvPr/>
          </p:nvSpPr>
          <p:spPr>
            <a:xfrm>
              <a:off x="7550672" y="2744397"/>
              <a:ext cx="4817" cy="35290"/>
            </a:xfrm>
            <a:custGeom>
              <a:avLst/>
              <a:gdLst/>
              <a:ahLst/>
              <a:cxnLst/>
              <a:rect l="l" t="t" r="r" b="b"/>
              <a:pathLst>
                <a:path w="144" h="1055" extrusionOk="0">
                  <a:moveTo>
                    <a:pt x="126" y="0"/>
                  </a:moveTo>
                  <a:cubicBezTo>
                    <a:pt x="120" y="0"/>
                    <a:pt x="113" y="3"/>
                    <a:pt x="110" y="9"/>
                  </a:cubicBezTo>
                  <a:cubicBezTo>
                    <a:pt x="1" y="345"/>
                    <a:pt x="32" y="697"/>
                    <a:pt x="63" y="1048"/>
                  </a:cubicBezTo>
                  <a:cubicBezTo>
                    <a:pt x="63" y="1052"/>
                    <a:pt x="67" y="1054"/>
                    <a:pt x="71" y="1054"/>
                  </a:cubicBezTo>
                  <a:cubicBezTo>
                    <a:pt x="75" y="1054"/>
                    <a:pt x="79" y="1052"/>
                    <a:pt x="79" y="1048"/>
                  </a:cubicBezTo>
                  <a:cubicBezTo>
                    <a:pt x="48" y="704"/>
                    <a:pt x="32" y="353"/>
                    <a:pt x="134" y="17"/>
                  </a:cubicBezTo>
                  <a:cubicBezTo>
                    <a:pt x="143" y="7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40"/>
            <p:cNvSpPr/>
            <p:nvPr/>
          </p:nvSpPr>
          <p:spPr>
            <a:xfrm>
              <a:off x="7536556" y="2755770"/>
              <a:ext cx="2141" cy="21341"/>
            </a:xfrm>
            <a:custGeom>
              <a:avLst/>
              <a:gdLst/>
              <a:ahLst/>
              <a:cxnLst/>
              <a:rect l="l" t="t" r="r" b="b"/>
              <a:pathLst>
                <a:path w="64" h="638" extrusionOk="0">
                  <a:moveTo>
                    <a:pt x="28" y="0"/>
                  </a:moveTo>
                  <a:cubicBezTo>
                    <a:pt x="24" y="0"/>
                    <a:pt x="20" y="4"/>
                    <a:pt x="16" y="13"/>
                  </a:cubicBezTo>
                  <a:cubicBezTo>
                    <a:pt x="1" y="60"/>
                    <a:pt x="1" y="122"/>
                    <a:pt x="1" y="169"/>
                  </a:cubicBezTo>
                  <a:cubicBezTo>
                    <a:pt x="1" y="216"/>
                    <a:pt x="16" y="263"/>
                    <a:pt x="16" y="318"/>
                  </a:cubicBezTo>
                  <a:cubicBezTo>
                    <a:pt x="32" y="419"/>
                    <a:pt x="40" y="529"/>
                    <a:pt x="63" y="638"/>
                  </a:cubicBezTo>
                  <a:lnTo>
                    <a:pt x="32" y="318"/>
                  </a:lnTo>
                  <a:lnTo>
                    <a:pt x="32" y="161"/>
                  </a:lnTo>
                  <a:cubicBezTo>
                    <a:pt x="32" y="107"/>
                    <a:pt x="40" y="60"/>
                    <a:pt x="40" y="13"/>
                  </a:cubicBezTo>
                  <a:cubicBezTo>
                    <a:pt x="40" y="8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40"/>
            <p:cNvSpPr/>
            <p:nvPr/>
          </p:nvSpPr>
          <p:spPr>
            <a:xfrm>
              <a:off x="7566728" y="2753830"/>
              <a:ext cx="2040" cy="21742"/>
            </a:xfrm>
            <a:custGeom>
              <a:avLst/>
              <a:gdLst/>
              <a:ahLst/>
              <a:cxnLst/>
              <a:rect l="l" t="t" r="r" b="b"/>
              <a:pathLst>
                <a:path w="61" h="650" extrusionOk="0">
                  <a:moveTo>
                    <a:pt x="30" y="1"/>
                  </a:moveTo>
                  <a:cubicBezTo>
                    <a:pt x="15" y="1"/>
                    <a:pt x="1" y="14"/>
                    <a:pt x="5" y="32"/>
                  </a:cubicBezTo>
                  <a:cubicBezTo>
                    <a:pt x="5" y="63"/>
                    <a:pt x="29" y="79"/>
                    <a:pt x="29" y="110"/>
                  </a:cubicBezTo>
                  <a:cubicBezTo>
                    <a:pt x="29" y="126"/>
                    <a:pt x="29" y="157"/>
                    <a:pt x="37" y="180"/>
                  </a:cubicBezTo>
                  <a:lnTo>
                    <a:pt x="37" y="321"/>
                  </a:lnTo>
                  <a:cubicBezTo>
                    <a:pt x="37" y="274"/>
                    <a:pt x="44" y="227"/>
                    <a:pt x="44" y="180"/>
                  </a:cubicBezTo>
                  <a:lnTo>
                    <a:pt x="44" y="102"/>
                  </a:lnTo>
                  <a:cubicBezTo>
                    <a:pt x="44" y="71"/>
                    <a:pt x="60" y="47"/>
                    <a:pt x="60" y="24"/>
                  </a:cubicBezTo>
                  <a:cubicBezTo>
                    <a:pt x="53" y="8"/>
                    <a:pt x="41" y="1"/>
                    <a:pt x="30" y="1"/>
                  </a:cubicBezTo>
                  <a:close/>
                  <a:moveTo>
                    <a:pt x="37" y="321"/>
                  </a:moveTo>
                  <a:lnTo>
                    <a:pt x="37" y="321"/>
                  </a:lnTo>
                  <a:cubicBezTo>
                    <a:pt x="37" y="357"/>
                    <a:pt x="36" y="393"/>
                    <a:pt x="35" y="429"/>
                  </a:cubicBezTo>
                  <a:lnTo>
                    <a:pt x="35" y="429"/>
                  </a:lnTo>
                  <a:cubicBezTo>
                    <a:pt x="36" y="400"/>
                    <a:pt x="37" y="372"/>
                    <a:pt x="37" y="344"/>
                  </a:cubicBezTo>
                  <a:lnTo>
                    <a:pt x="37" y="321"/>
                  </a:lnTo>
                  <a:close/>
                  <a:moveTo>
                    <a:pt x="35" y="429"/>
                  </a:moveTo>
                  <a:cubicBezTo>
                    <a:pt x="33" y="498"/>
                    <a:pt x="31" y="572"/>
                    <a:pt x="37" y="649"/>
                  </a:cubicBezTo>
                  <a:lnTo>
                    <a:pt x="44" y="649"/>
                  </a:lnTo>
                  <a:cubicBezTo>
                    <a:pt x="34" y="576"/>
                    <a:pt x="34" y="502"/>
                    <a:pt x="35" y="429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40"/>
            <p:cNvSpPr/>
            <p:nvPr/>
          </p:nvSpPr>
          <p:spPr>
            <a:xfrm>
              <a:off x="7573685" y="2753730"/>
              <a:ext cx="1873" cy="10202"/>
            </a:xfrm>
            <a:custGeom>
              <a:avLst/>
              <a:gdLst/>
              <a:ahLst/>
              <a:cxnLst/>
              <a:rect l="l" t="t" r="r" b="b"/>
              <a:pathLst>
                <a:path w="56" h="305" extrusionOk="0">
                  <a:moveTo>
                    <a:pt x="32" y="1"/>
                  </a:moveTo>
                  <a:cubicBezTo>
                    <a:pt x="29" y="1"/>
                    <a:pt x="26" y="2"/>
                    <a:pt x="24" y="3"/>
                  </a:cubicBezTo>
                  <a:cubicBezTo>
                    <a:pt x="8" y="3"/>
                    <a:pt x="1" y="27"/>
                    <a:pt x="8" y="35"/>
                  </a:cubicBezTo>
                  <a:cubicBezTo>
                    <a:pt x="8" y="43"/>
                    <a:pt x="16" y="50"/>
                    <a:pt x="16" y="66"/>
                  </a:cubicBezTo>
                  <a:cubicBezTo>
                    <a:pt x="24" y="74"/>
                    <a:pt x="24" y="82"/>
                    <a:pt x="24" y="105"/>
                  </a:cubicBezTo>
                  <a:cubicBezTo>
                    <a:pt x="32" y="113"/>
                    <a:pt x="32" y="144"/>
                    <a:pt x="47" y="160"/>
                  </a:cubicBezTo>
                  <a:lnTo>
                    <a:pt x="47" y="89"/>
                  </a:lnTo>
                  <a:lnTo>
                    <a:pt x="47" y="66"/>
                  </a:lnTo>
                  <a:cubicBezTo>
                    <a:pt x="47" y="50"/>
                    <a:pt x="47" y="50"/>
                    <a:pt x="55" y="43"/>
                  </a:cubicBezTo>
                  <a:lnTo>
                    <a:pt x="55" y="27"/>
                  </a:lnTo>
                  <a:cubicBezTo>
                    <a:pt x="55" y="9"/>
                    <a:pt x="42" y="1"/>
                    <a:pt x="32" y="1"/>
                  </a:cubicBezTo>
                  <a:close/>
                  <a:moveTo>
                    <a:pt x="47" y="160"/>
                  </a:moveTo>
                  <a:lnTo>
                    <a:pt x="47" y="293"/>
                  </a:lnTo>
                  <a:cubicBezTo>
                    <a:pt x="47" y="300"/>
                    <a:pt x="49" y="304"/>
                    <a:pt x="51" y="304"/>
                  </a:cubicBezTo>
                  <a:cubicBezTo>
                    <a:pt x="53" y="304"/>
                    <a:pt x="55" y="300"/>
                    <a:pt x="55" y="293"/>
                  </a:cubicBezTo>
                  <a:cubicBezTo>
                    <a:pt x="55" y="246"/>
                    <a:pt x="55" y="199"/>
                    <a:pt x="47" y="160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40"/>
            <p:cNvSpPr/>
            <p:nvPr/>
          </p:nvSpPr>
          <p:spPr>
            <a:xfrm>
              <a:off x="7592250" y="2735934"/>
              <a:ext cx="9333" cy="25690"/>
            </a:xfrm>
            <a:custGeom>
              <a:avLst/>
              <a:gdLst/>
              <a:ahLst/>
              <a:cxnLst/>
              <a:rect l="l" t="t" r="r" b="b"/>
              <a:pathLst>
                <a:path w="279" h="768" extrusionOk="0">
                  <a:moveTo>
                    <a:pt x="250" y="0"/>
                  </a:moveTo>
                  <a:cubicBezTo>
                    <a:pt x="240" y="0"/>
                    <a:pt x="230" y="7"/>
                    <a:pt x="227" y="20"/>
                  </a:cubicBezTo>
                  <a:cubicBezTo>
                    <a:pt x="211" y="51"/>
                    <a:pt x="211" y="90"/>
                    <a:pt x="204" y="114"/>
                  </a:cubicBezTo>
                  <a:lnTo>
                    <a:pt x="172" y="207"/>
                  </a:lnTo>
                  <a:cubicBezTo>
                    <a:pt x="157" y="262"/>
                    <a:pt x="133" y="332"/>
                    <a:pt x="118" y="387"/>
                  </a:cubicBezTo>
                  <a:cubicBezTo>
                    <a:pt x="133" y="332"/>
                    <a:pt x="164" y="270"/>
                    <a:pt x="188" y="215"/>
                  </a:cubicBezTo>
                  <a:cubicBezTo>
                    <a:pt x="196" y="184"/>
                    <a:pt x="204" y="153"/>
                    <a:pt x="227" y="129"/>
                  </a:cubicBezTo>
                  <a:cubicBezTo>
                    <a:pt x="235" y="98"/>
                    <a:pt x="266" y="67"/>
                    <a:pt x="274" y="35"/>
                  </a:cubicBezTo>
                  <a:cubicBezTo>
                    <a:pt x="278" y="13"/>
                    <a:pt x="264" y="0"/>
                    <a:pt x="250" y="0"/>
                  </a:cubicBezTo>
                  <a:close/>
                  <a:moveTo>
                    <a:pt x="116" y="391"/>
                  </a:moveTo>
                  <a:lnTo>
                    <a:pt x="116" y="391"/>
                  </a:lnTo>
                  <a:cubicBezTo>
                    <a:pt x="78" y="507"/>
                    <a:pt x="39" y="631"/>
                    <a:pt x="0" y="762"/>
                  </a:cubicBezTo>
                  <a:cubicBezTo>
                    <a:pt x="0" y="766"/>
                    <a:pt x="2" y="768"/>
                    <a:pt x="4" y="768"/>
                  </a:cubicBezTo>
                  <a:cubicBezTo>
                    <a:pt x="6" y="768"/>
                    <a:pt x="8" y="766"/>
                    <a:pt x="8" y="762"/>
                  </a:cubicBezTo>
                  <a:cubicBezTo>
                    <a:pt x="39" y="631"/>
                    <a:pt x="78" y="507"/>
                    <a:pt x="116" y="39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40"/>
            <p:cNvSpPr/>
            <p:nvPr/>
          </p:nvSpPr>
          <p:spPr>
            <a:xfrm>
              <a:off x="7516820" y="2752492"/>
              <a:ext cx="6188" cy="22545"/>
            </a:xfrm>
            <a:custGeom>
              <a:avLst/>
              <a:gdLst/>
              <a:ahLst/>
              <a:cxnLst/>
              <a:rect l="l" t="t" r="r" b="b"/>
              <a:pathLst>
                <a:path w="185" h="674" extrusionOk="0">
                  <a:moveTo>
                    <a:pt x="34" y="0"/>
                  </a:moveTo>
                  <a:cubicBezTo>
                    <a:pt x="18" y="0"/>
                    <a:pt x="1" y="12"/>
                    <a:pt x="5" y="33"/>
                  </a:cubicBezTo>
                  <a:cubicBezTo>
                    <a:pt x="28" y="80"/>
                    <a:pt x="28" y="150"/>
                    <a:pt x="36" y="197"/>
                  </a:cubicBezTo>
                  <a:cubicBezTo>
                    <a:pt x="44" y="259"/>
                    <a:pt x="59" y="314"/>
                    <a:pt x="75" y="361"/>
                  </a:cubicBezTo>
                  <a:cubicBezTo>
                    <a:pt x="106" y="470"/>
                    <a:pt x="138" y="580"/>
                    <a:pt x="177" y="673"/>
                  </a:cubicBezTo>
                  <a:lnTo>
                    <a:pt x="185" y="673"/>
                  </a:lnTo>
                  <a:cubicBezTo>
                    <a:pt x="153" y="580"/>
                    <a:pt x="114" y="470"/>
                    <a:pt x="99" y="361"/>
                  </a:cubicBezTo>
                  <a:cubicBezTo>
                    <a:pt x="83" y="314"/>
                    <a:pt x="75" y="267"/>
                    <a:pt x="67" y="205"/>
                  </a:cubicBezTo>
                  <a:cubicBezTo>
                    <a:pt x="59" y="150"/>
                    <a:pt x="44" y="80"/>
                    <a:pt x="59" y="33"/>
                  </a:cubicBezTo>
                  <a:cubicBezTo>
                    <a:pt x="63" y="10"/>
                    <a:pt x="49" y="0"/>
                    <a:pt x="3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40"/>
            <p:cNvSpPr/>
            <p:nvPr/>
          </p:nvSpPr>
          <p:spPr>
            <a:xfrm>
              <a:off x="7588336" y="279932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40"/>
            <p:cNvSpPr/>
            <p:nvPr/>
          </p:nvSpPr>
          <p:spPr>
            <a:xfrm>
              <a:off x="7656273" y="274964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40"/>
            <p:cNvSpPr/>
            <p:nvPr/>
          </p:nvSpPr>
          <p:spPr>
            <a:xfrm>
              <a:off x="7577097" y="2772395"/>
              <a:ext cx="11105" cy="39471"/>
            </a:xfrm>
            <a:custGeom>
              <a:avLst/>
              <a:gdLst/>
              <a:ahLst/>
              <a:cxnLst/>
              <a:rect l="l" t="t" r="r" b="b"/>
              <a:pathLst>
                <a:path w="332" h="1180" extrusionOk="0">
                  <a:moveTo>
                    <a:pt x="180" y="0"/>
                  </a:moveTo>
                  <a:cubicBezTo>
                    <a:pt x="0" y="118"/>
                    <a:pt x="39" y="391"/>
                    <a:pt x="70" y="571"/>
                  </a:cubicBezTo>
                  <a:cubicBezTo>
                    <a:pt x="110" y="797"/>
                    <a:pt x="195" y="993"/>
                    <a:pt x="313" y="1172"/>
                  </a:cubicBezTo>
                  <a:cubicBezTo>
                    <a:pt x="313" y="1177"/>
                    <a:pt x="315" y="1179"/>
                    <a:pt x="318" y="1179"/>
                  </a:cubicBezTo>
                  <a:cubicBezTo>
                    <a:pt x="323" y="1179"/>
                    <a:pt x="331" y="1170"/>
                    <a:pt x="320" y="1165"/>
                  </a:cubicBezTo>
                  <a:cubicBezTo>
                    <a:pt x="227" y="993"/>
                    <a:pt x="172" y="782"/>
                    <a:pt x="141" y="586"/>
                  </a:cubicBezTo>
                  <a:cubicBezTo>
                    <a:pt x="110" y="391"/>
                    <a:pt x="102" y="196"/>
                    <a:pt x="188" y="16"/>
                  </a:cubicBezTo>
                  <a:cubicBezTo>
                    <a:pt x="188" y="0"/>
                    <a:pt x="180" y="0"/>
                    <a:pt x="18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40"/>
            <p:cNvSpPr/>
            <p:nvPr/>
          </p:nvSpPr>
          <p:spPr>
            <a:xfrm>
              <a:off x="7601650" y="2794238"/>
              <a:ext cx="5252" cy="25857"/>
            </a:xfrm>
            <a:custGeom>
              <a:avLst/>
              <a:gdLst/>
              <a:ahLst/>
              <a:cxnLst/>
              <a:rect l="l" t="t" r="r" b="b"/>
              <a:pathLst>
                <a:path w="157" h="773" extrusionOk="0">
                  <a:moveTo>
                    <a:pt x="148" y="0"/>
                  </a:moveTo>
                  <a:cubicBezTo>
                    <a:pt x="146" y="0"/>
                    <a:pt x="144" y="1"/>
                    <a:pt x="141" y="4"/>
                  </a:cubicBezTo>
                  <a:cubicBezTo>
                    <a:pt x="87" y="35"/>
                    <a:pt x="63" y="90"/>
                    <a:pt x="40" y="152"/>
                  </a:cubicBezTo>
                  <a:cubicBezTo>
                    <a:pt x="24" y="223"/>
                    <a:pt x="8" y="277"/>
                    <a:pt x="8" y="355"/>
                  </a:cubicBezTo>
                  <a:cubicBezTo>
                    <a:pt x="1" y="496"/>
                    <a:pt x="1" y="637"/>
                    <a:pt x="71" y="770"/>
                  </a:cubicBezTo>
                  <a:cubicBezTo>
                    <a:pt x="73" y="772"/>
                    <a:pt x="75" y="773"/>
                    <a:pt x="77" y="773"/>
                  </a:cubicBezTo>
                  <a:cubicBezTo>
                    <a:pt x="82" y="773"/>
                    <a:pt x="87" y="765"/>
                    <a:pt x="87" y="754"/>
                  </a:cubicBezTo>
                  <a:cubicBezTo>
                    <a:pt x="24" y="629"/>
                    <a:pt x="32" y="480"/>
                    <a:pt x="40" y="355"/>
                  </a:cubicBezTo>
                  <a:cubicBezTo>
                    <a:pt x="48" y="301"/>
                    <a:pt x="63" y="230"/>
                    <a:pt x="79" y="168"/>
                  </a:cubicBezTo>
                  <a:cubicBezTo>
                    <a:pt x="102" y="113"/>
                    <a:pt x="126" y="66"/>
                    <a:pt x="157" y="12"/>
                  </a:cubicBezTo>
                  <a:cubicBezTo>
                    <a:pt x="157" y="6"/>
                    <a:pt x="153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40"/>
            <p:cNvSpPr/>
            <p:nvPr/>
          </p:nvSpPr>
          <p:spPr>
            <a:xfrm>
              <a:off x="7637341" y="2789521"/>
              <a:ext cx="12176" cy="30573"/>
            </a:xfrm>
            <a:custGeom>
              <a:avLst/>
              <a:gdLst/>
              <a:ahLst/>
              <a:cxnLst/>
              <a:rect l="l" t="t" r="r" b="b"/>
              <a:pathLst>
                <a:path w="364" h="914" extrusionOk="0">
                  <a:moveTo>
                    <a:pt x="332" y="0"/>
                  </a:moveTo>
                  <a:cubicBezTo>
                    <a:pt x="329" y="0"/>
                    <a:pt x="325" y="4"/>
                    <a:pt x="325" y="12"/>
                  </a:cubicBezTo>
                  <a:cubicBezTo>
                    <a:pt x="309" y="90"/>
                    <a:pt x="325" y="168"/>
                    <a:pt x="309" y="254"/>
                  </a:cubicBezTo>
                  <a:cubicBezTo>
                    <a:pt x="301" y="332"/>
                    <a:pt x="286" y="418"/>
                    <a:pt x="254" y="496"/>
                  </a:cubicBezTo>
                  <a:cubicBezTo>
                    <a:pt x="231" y="575"/>
                    <a:pt x="192" y="653"/>
                    <a:pt x="153" y="723"/>
                  </a:cubicBezTo>
                  <a:cubicBezTo>
                    <a:pt x="137" y="754"/>
                    <a:pt x="129" y="778"/>
                    <a:pt x="106" y="809"/>
                  </a:cubicBezTo>
                  <a:cubicBezTo>
                    <a:pt x="75" y="848"/>
                    <a:pt x="51" y="879"/>
                    <a:pt x="12" y="895"/>
                  </a:cubicBezTo>
                  <a:cubicBezTo>
                    <a:pt x="1" y="906"/>
                    <a:pt x="6" y="914"/>
                    <a:pt x="13" y="914"/>
                  </a:cubicBezTo>
                  <a:cubicBezTo>
                    <a:pt x="15" y="914"/>
                    <a:pt x="18" y="913"/>
                    <a:pt x="20" y="911"/>
                  </a:cubicBezTo>
                  <a:cubicBezTo>
                    <a:pt x="153" y="809"/>
                    <a:pt x="231" y="653"/>
                    <a:pt x="293" y="504"/>
                  </a:cubicBezTo>
                  <a:cubicBezTo>
                    <a:pt x="332" y="426"/>
                    <a:pt x="348" y="340"/>
                    <a:pt x="348" y="254"/>
                  </a:cubicBezTo>
                  <a:cubicBezTo>
                    <a:pt x="364" y="184"/>
                    <a:pt x="364" y="90"/>
                    <a:pt x="340" y="12"/>
                  </a:cubicBezTo>
                  <a:cubicBezTo>
                    <a:pt x="340" y="4"/>
                    <a:pt x="336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40"/>
            <p:cNvSpPr/>
            <p:nvPr/>
          </p:nvSpPr>
          <p:spPr>
            <a:xfrm>
              <a:off x="7603222" y="2839763"/>
              <a:ext cx="35858" cy="6891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993" y="0"/>
                  </a:moveTo>
                  <a:cubicBezTo>
                    <a:pt x="971" y="0"/>
                    <a:pt x="950" y="2"/>
                    <a:pt x="930" y="2"/>
                  </a:cubicBezTo>
                  <a:cubicBezTo>
                    <a:pt x="884" y="2"/>
                    <a:pt x="845" y="2"/>
                    <a:pt x="790" y="10"/>
                  </a:cubicBezTo>
                  <a:cubicBezTo>
                    <a:pt x="696" y="10"/>
                    <a:pt x="610" y="34"/>
                    <a:pt x="508" y="41"/>
                  </a:cubicBezTo>
                  <a:cubicBezTo>
                    <a:pt x="344" y="73"/>
                    <a:pt x="165" y="120"/>
                    <a:pt x="8" y="190"/>
                  </a:cubicBezTo>
                  <a:cubicBezTo>
                    <a:pt x="1" y="198"/>
                    <a:pt x="8" y="206"/>
                    <a:pt x="24" y="206"/>
                  </a:cubicBezTo>
                  <a:cubicBezTo>
                    <a:pt x="102" y="174"/>
                    <a:pt x="188" y="151"/>
                    <a:pt x="274" y="127"/>
                  </a:cubicBezTo>
                  <a:cubicBezTo>
                    <a:pt x="360" y="112"/>
                    <a:pt x="454" y="112"/>
                    <a:pt x="540" y="96"/>
                  </a:cubicBezTo>
                  <a:cubicBezTo>
                    <a:pt x="626" y="88"/>
                    <a:pt x="727" y="81"/>
                    <a:pt x="813" y="81"/>
                  </a:cubicBezTo>
                  <a:cubicBezTo>
                    <a:pt x="860" y="81"/>
                    <a:pt x="899" y="65"/>
                    <a:pt x="946" y="65"/>
                  </a:cubicBezTo>
                  <a:cubicBezTo>
                    <a:pt x="985" y="65"/>
                    <a:pt x="1024" y="65"/>
                    <a:pt x="1055" y="49"/>
                  </a:cubicBezTo>
                  <a:cubicBezTo>
                    <a:pt x="1071" y="34"/>
                    <a:pt x="1071" y="18"/>
                    <a:pt x="1055" y="10"/>
                  </a:cubicBezTo>
                  <a:cubicBezTo>
                    <a:pt x="1036" y="2"/>
                    <a:pt x="1014" y="0"/>
                    <a:pt x="99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40"/>
            <p:cNvSpPr/>
            <p:nvPr/>
          </p:nvSpPr>
          <p:spPr>
            <a:xfrm>
              <a:off x="7595394" y="287826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40"/>
            <p:cNvSpPr/>
            <p:nvPr/>
          </p:nvSpPr>
          <p:spPr>
            <a:xfrm>
              <a:off x="7597736" y="2879033"/>
              <a:ext cx="49439" cy="3981"/>
            </a:xfrm>
            <a:custGeom>
              <a:avLst/>
              <a:gdLst/>
              <a:ahLst/>
              <a:cxnLst/>
              <a:rect l="l" t="t" r="r" b="b"/>
              <a:pathLst>
                <a:path w="1478" h="119" extrusionOk="0">
                  <a:moveTo>
                    <a:pt x="1446" y="1"/>
                  </a:moveTo>
                  <a:cubicBezTo>
                    <a:pt x="1344" y="28"/>
                    <a:pt x="1248" y="49"/>
                    <a:pt x="1148" y="49"/>
                  </a:cubicBezTo>
                  <a:cubicBezTo>
                    <a:pt x="1133" y="49"/>
                    <a:pt x="1118" y="48"/>
                    <a:pt x="1102" y="47"/>
                  </a:cubicBezTo>
                  <a:cubicBezTo>
                    <a:pt x="985" y="40"/>
                    <a:pt x="883" y="40"/>
                    <a:pt x="766" y="40"/>
                  </a:cubicBezTo>
                  <a:cubicBezTo>
                    <a:pt x="508" y="32"/>
                    <a:pt x="258" y="32"/>
                    <a:pt x="0" y="1"/>
                  </a:cubicBezTo>
                  <a:lnTo>
                    <a:pt x="0" y="1"/>
                  </a:lnTo>
                  <a:cubicBezTo>
                    <a:pt x="266" y="40"/>
                    <a:pt x="532" y="87"/>
                    <a:pt x="790" y="110"/>
                  </a:cubicBezTo>
                  <a:cubicBezTo>
                    <a:pt x="857" y="114"/>
                    <a:pt x="925" y="119"/>
                    <a:pt x="991" y="119"/>
                  </a:cubicBezTo>
                  <a:cubicBezTo>
                    <a:pt x="1040" y="119"/>
                    <a:pt x="1087" y="117"/>
                    <a:pt x="1134" y="110"/>
                  </a:cubicBezTo>
                  <a:cubicBezTo>
                    <a:pt x="1196" y="94"/>
                    <a:pt x="1243" y="94"/>
                    <a:pt x="1298" y="87"/>
                  </a:cubicBezTo>
                  <a:cubicBezTo>
                    <a:pt x="1360" y="79"/>
                    <a:pt x="1407" y="55"/>
                    <a:pt x="1446" y="32"/>
                  </a:cubicBezTo>
                  <a:cubicBezTo>
                    <a:pt x="1477" y="32"/>
                    <a:pt x="1477" y="1"/>
                    <a:pt x="144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40"/>
            <p:cNvSpPr/>
            <p:nvPr/>
          </p:nvSpPr>
          <p:spPr>
            <a:xfrm>
              <a:off x="7613223" y="2865821"/>
              <a:ext cx="21308" cy="3178"/>
            </a:xfrm>
            <a:custGeom>
              <a:avLst/>
              <a:gdLst/>
              <a:ahLst/>
              <a:cxnLst/>
              <a:rect l="l" t="t" r="r" b="b"/>
              <a:pathLst>
                <a:path w="637" h="95" extrusionOk="0">
                  <a:moveTo>
                    <a:pt x="69" y="1"/>
                  </a:moveTo>
                  <a:cubicBezTo>
                    <a:pt x="47" y="1"/>
                    <a:pt x="26" y="5"/>
                    <a:pt x="6" y="20"/>
                  </a:cubicBezTo>
                  <a:cubicBezTo>
                    <a:pt x="1" y="32"/>
                    <a:pt x="3" y="39"/>
                    <a:pt x="8" y="39"/>
                  </a:cubicBezTo>
                  <a:cubicBezTo>
                    <a:pt x="10" y="39"/>
                    <a:pt x="12" y="38"/>
                    <a:pt x="14" y="36"/>
                  </a:cubicBezTo>
                  <a:cubicBezTo>
                    <a:pt x="40" y="15"/>
                    <a:pt x="77" y="12"/>
                    <a:pt x="112" y="12"/>
                  </a:cubicBezTo>
                  <a:cubicBezTo>
                    <a:pt x="130" y="12"/>
                    <a:pt x="147" y="13"/>
                    <a:pt x="163" y="13"/>
                  </a:cubicBezTo>
                  <a:cubicBezTo>
                    <a:pt x="209" y="13"/>
                    <a:pt x="272" y="13"/>
                    <a:pt x="319" y="20"/>
                  </a:cubicBezTo>
                  <a:cubicBezTo>
                    <a:pt x="366" y="36"/>
                    <a:pt x="413" y="44"/>
                    <a:pt x="475" y="52"/>
                  </a:cubicBezTo>
                  <a:cubicBezTo>
                    <a:pt x="538" y="83"/>
                    <a:pt x="585" y="83"/>
                    <a:pt x="631" y="91"/>
                  </a:cubicBezTo>
                  <a:cubicBezTo>
                    <a:pt x="585" y="60"/>
                    <a:pt x="546" y="20"/>
                    <a:pt x="483" y="13"/>
                  </a:cubicBezTo>
                  <a:cubicBezTo>
                    <a:pt x="444" y="7"/>
                    <a:pt x="410" y="2"/>
                    <a:pt x="370" y="2"/>
                  </a:cubicBezTo>
                  <a:cubicBezTo>
                    <a:pt x="354" y="2"/>
                    <a:pt x="337" y="3"/>
                    <a:pt x="319" y="5"/>
                  </a:cubicBezTo>
                  <a:cubicBezTo>
                    <a:pt x="301" y="7"/>
                    <a:pt x="281" y="8"/>
                    <a:pt x="260" y="8"/>
                  </a:cubicBezTo>
                  <a:cubicBezTo>
                    <a:pt x="218" y="8"/>
                    <a:pt x="173" y="5"/>
                    <a:pt x="131" y="5"/>
                  </a:cubicBezTo>
                  <a:cubicBezTo>
                    <a:pt x="112" y="5"/>
                    <a:pt x="90" y="1"/>
                    <a:pt x="69" y="1"/>
                  </a:cubicBezTo>
                  <a:close/>
                  <a:moveTo>
                    <a:pt x="631" y="91"/>
                  </a:moveTo>
                  <a:cubicBezTo>
                    <a:pt x="631" y="93"/>
                    <a:pt x="632" y="94"/>
                    <a:pt x="633" y="94"/>
                  </a:cubicBezTo>
                  <a:cubicBezTo>
                    <a:pt x="635" y="94"/>
                    <a:pt x="637" y="91"/>
                    <a:pt x="631" y="9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40"/>
            <p:cNvSpPr/>
            <p:nvPr/>
          </p:nvSpPr>
          <p:spPr>
            <a:xfrm>
              <a:off x="7592752" y="2901779"/>
              <a:ext cx="40307" cy="13179"/>
            </a:xfrm>
            <a:custGeom>
              <a:avLst/>
              <a:gdLst/>
              <a:ahLst/>
              <a:cxnLst/>
              <a:rect l="l" t="t" r="r" b="b"/>
              <a:pathLst>
                <a:path w="1205" h="394" extrusionOk="0">
                  <a:moveTo>
                    <a:pt x="1" y="0"/>
                  </a:moveTo>
                  <a:lnTo>
                    <a:pt x="1" y="0"/>
                  </a:lnTo>
                  <a:cubicBezTo>
                    <a:pt x="149" y="141"/>
                    <a:pt x="329" y="250"/>
                    <a:pt x="525" y="305"/>
                  </a:cubicBezTo>
                  <a:cubicBezTo>
                    <a:pt x="626" y="336"/>
                    <a:pt x="736" y="368"/>
                    <a:pt x="845" y="376"/>
                  </a:cubicBezTo>
                  <a:cubicBezTo>
                    <a:pt x="925" y="381"/>
                    <a:pt x="1001" y="393"/>
                    <a:pt x="1079" y="393"/>
                  </a:cubicBezTo>
                  <a:cubicBezTo>
                    <a:pt x="1115" y="393"/>
                    <a:pt x="1152" y="391"/>
                    <a:pt x="1189" y="383"/>
                  </a:cubicBezTo>
                  <a:cubicBezTo>
                    <a:pt x="1204" y="383"/>
                    <a:pt x="1204" y="368"/>
                    <a:pt x="1197" y="368"/>
                  </a:cubicBezTo>
                  <a:cubicBezTo>
                    <a:pt x="1095" y="329"/>
                    <a:pt x="1001" y="329"/>
                    <a:pt x="892" y="313"/>
                  </a:cubicBezTo>
                  <a:cubicBezTo>
                    <a:pt x="782" y="297"/>
                    <a:pt x="665" y="290"/>
                    <a:pt x="548" y="258"/>
                  </a:cubicBezTo>
                  <a:cubicBezTo>
                    <a:pt x="353" y="211"/>
                    <a:pt x="157" y="14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40"/>
            <p:cNvSpPr/>
            <p:nvPr/>
          </p:nvSpPr>
          <p:spPr>
            <a:xfrm>
              <a:off x="7566360" y="294021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40"/>
            <p:cNvSpPr/>
            <p:nvPr/>
          </p:nvSpPr>
          <p:spPr>
            <a:xfrm>
              <a:off x="7566360" y="2942020"/>
              <a:ext cx="4750" cy="36561"/>
            </a:xfrm>
            <a:custGeom>
              <a:avLst/>
              <a:gdLst/>
              <a:ahLst/>
              <a:cxnLst/>
              <a:rect l="l" t="t" r="r" b="b"/>
              <a:pathLst>
                <a:path w="142" h="1093" extrusionOk="0">
                  <a:moveTo>
                    <a:pt x="1" y="1"/>
                  </a:moveTo>
                  <a:cubicBezTo>
                    <a:pt x="9" y="188"/>
                    <a:pt x="24" y="360"/>
                    <a:pt x="40" y="548"/>
                  </a:cubicBezTo>
                  <a:cubicBezTo>
                    <a:pt x="63" y="728"/>
                    <a:pt x="71" y="907"/>
                    <a:pt x="118" y="1087"/>
                  </a:cubicBezTo>
                  <a:cubicBezTo>
                    <a:pt x="118" y="1091"/>
                    <a:pt x="124" y="1093"/>
                    <a:pt x="130" y="1093"/>
                  </a:cubicBezTo>
                  <a:cubicBezTo>
                    <a:pt x="136" y="1093"/>
                    <a:pt x="141" y="1091"/>
                    <a:pt x="141" y="1087"/>
                  </a:cubicBezTo>
                  <a:cubicBezTo>
                    <a:pt x="118" y="899"/>
                    <a:pt x="87" y="728"/>
                    <a:pt x="55" y="540"/>
                  </a:cubicBezTo>
                  <a:cubicBezTo>
                    <a:pt x="32" y="360"/>
                    <a:pt x="9" y="181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40"/>
            <p:cNvSpPr/>
            <p:nvPr/>
          </p:nvSpPr>
          <p:spPr>
            <a:xfrm>
              <a:off x="7576562" y="2956470"/>
              <a:ext cx="7627" cy="15855"/>
            </a:xfrm>
            <a:custGeom>
              <a:avLst/>
              <a:gdLst/>
              <a:ahLst/>
              <a:cxnLst/>
              <a:rect l="l" t="t" r="r" b="b"/>
              <a:pathLst>
                <a:path w="228" h="474" extrusionOk="0">
                  <a:moveTo>
                    <a:pt x="199" y="1"/>
                  </a:moveTo>
                  <a:cubicBezTo>
                    <a:pt x="196" y="1"/>
                    <a:pt x="192" y="3"/>
                    <a:pt x="188" y="6"/>
                  </a:cubicBezTo>
                  <a:cubicBezTo>
                    <a:pt x="172" y="22"/>
                    <a:pt x="165" y="46"/>
                    <a:pt x="157" y="61"/>
                  </a:cubicBezTo>
                  <a:cubicBezTo>
                    <a:pt x="149" y="77"/>
                    <a:pt x="149" y="92"/>
                    <a:pt x="133" y="116"/>
                  </a:cubicBezTo>
                  <a:cubicBezTo>
                    <a:pt x="126" y="155"/>
                    <a:pt x="110" y="194"/>
                    <a:pt x="86" y="233"/>
                  </a:cubicBezTo>
                  <a:cubicBezTo>
                    <a:pt x="55" y="311"/>
                    <a:pt x="16" y="389"/>
                    <a:pt x="0" y="467"/>
                  </a:cubicBezTo>
                  <a:cubicBezTo>
                    <a:pt x="0" y="471"/>
                    <a:pt x="2" y="473"/>
                    <a:pt x="4" y="473"/>
                  </a:cubicBezTo>
                  <a:cubicBezTo>
                    <a:pt x="6" y="473"/>
                    <a:pt x="8" y="471"/>
                    <a:pt x="8" y="467"/>
                  </a:cubicBezTo>
                  <a:cubicBezTo>
                    <a:pt x="24" y="382"/>
                    <a:pt x="86" y="311"/>
                    <a:pt x="126" y="233"/>
                  </a:cubicBezTo>
                  <a:cubicBezTo>
                    <a:pt x="141" y="194"/>
                    <a:pt x="165" y="163"/>
                    <a:pt x="180" y="124"/>
                  </a:cubicBezTo>
                  <a:cubicBezTo>
                    <a:pt x="196" y="108"/>
                    <a:pt x="204" y="85"/>
                    <a:pt x="204" y="69"/>
                  </a:cubicBezTo>
                  <a:cubicBezTo>
                    <a:pt x="227" y="46"/>
                    <a:pt x="211" y="22"/>
                    <a:pt x="204" y="6"/>
                  </a:cubicBezTo>
                  <a:cubicBezTo>
                    <a:pt x="204" y="3"/>
                    <a:pt x="202" y="1"/>
                    <a:pt x="19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40"/>
            <p:cNvSpPr/>
            <p:nvPr/>
          </p:nvSpPr>
          <p:spPr>
            <a:xfrm>
              <a:off x="7548865" y="2957975"/>
              <a:ext cx="7091" cy="17795"/>
            </a:xfrm>
            <a:custGeom>
              <a:avLst/>
              <a:gdLst/>
              <a:ahLst/>
              <a:cxnLst/>
              <a:rect l="l" t="t" r="r" b="b"/>
              <a:pathLst>
                <a:path w="212" h="532" extrusionOk="0">
                  <a:moveTo>
                    <a:pt x="78" y="1"/>
                  </a:moveTo>
                  <a:cubicBezTo>
                    <a:pt x="55" y="47"/>
                    <a:pt x="39" y="102"/>
                    <a:pt x="24" y="149"/>
                  </a:cubicBezTo>
                  <a:cubicBezTo>
                    <a:pt x="16" y="165"/>
                    <a:pt x="16" y="196"/>
                    <a:pt x="8" y="219"/>
                  </a:cubicBezTo>
                  <a:cubicBezTo>
                    <a:pt x="0" y="243"/>
                    <a:pt x="8" y="266"/>
                    <a:pt x="8" y="297"/>
                  </a:cubicBezTo>
                  <a:cubicBezTo>
                    <a:pt x="16" y="352"/>
                    <a:pt x="39" y="391"/>
                    <a:pt x="78" y="430"/>
                  </a:cubicBezTo>
                  <a:cubicBezTo>
                    <a:pt x="102" y="469"/>
                    <a:pt x="141" y="508"/>
                    <a:pt x="180" y="532"/>
                  </a:cubicBezTo>
                  <a:cubicBezTo>
                    <a:pt x="188" y="532"/>
                    <a:pt x="211" y="501"/>
                    <a:pt x="188" y="493"/>
                  </a:cubicBezTo>
                  <a:cubicBezTo>
                    <a:pt x="149" y="469"/>
                    <a:pt x="141" y="430"/>
                    <a:pt x="117" y="391"/>
                  </a:cubicBezTo>
                  <a:lnTo>
                    <a:pt x="86" y="337"/>
                  </a:lnTo>
                  <a:cubicBezTo>
                    <a:pt x="78" y="313"/>
                    <a:pt x="63" y="297"/>
                    <a:pt x="63" y="274"/>
                  </a:cubicBezTo>
                  <a:cubicBezTo>
                    <a:pt x="55" y="235"/>
                    <a:pt x="47" y="188"/>
                    <a:pt x="55" y="149"/>
                  </a:cubicBezTo>
                  <a:cubicBezTo>
                    <a:pt x="63" y="102"/>
                    <a:pt x="78" y="63"/>
                    <a:pt x="86" y="16"/>
                  </a:cubicBezTo>
                  <a:cubicBezTo>
                    <a:pt x="86" y="1"/>
                    <a:pt x="78" y="1"/>
                    <a:pt x="7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40"/>
            <p:cNvSpPr/>
            <p:nvPr/>
          </p:nvSpPr>
          <p:spPr>
            <a:xfrm>
              <a:off x="7578134" y="297991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40"/>
            <p:cNvSpPr/>
            <p:nvPr/>
          </p:nvSpPr>
          <p:spPr>
            <a:xfrm>
              <a:off x="7579706" y="2962190"/>
              <a:ext cx="16491" cy="15655"/>
            </a:xfrm>
            <a:custGeom>
              <a:avLst/>
              <a:gdLst/>
              <a:ahLst/>
              <a:cxnLst/>
              <a:rect l="l" t="t" r="r" b="b"/>
              <a:pathLst>
                <a:path w="493" h="468" extrusionOk="0">
                  <a:moveTo>
                    <a:pt x="456" y="0"/>
                  </a:moveTo>
                  <a:cubicBezTo>
                    <a:pt x="438" y="0"/>
                    <a:pt x="422" y="7"/>
                    <a:pt x="407" y="7"/>
                  </a:cubicBezTo>
                  <a:cubicBezTo>
                    <a:pt x="375" y="7"/>
                    <a:pt x="344" y="7"/>
                    <a:pt x="313" y="15"/>
                  </a:cubicBezTo>
                  <a:cubicBezTo>
                    <a:pt x="289" y="23"/>
                    <a:pt x="258" y="46"/>
                    <a:pt x="235" y="62"/>
                  </a:cubicBezTo>
                  <a:cubicBezTo>
                    <a:pt x="219" y="86"/>
                    <a:pt x="196" y="109"/>
                    <a:pt x="180" y="140"/>
                  </a:cubicBezTo>
                  <a:cubicBezTo>
                    <a:pt x="102" y="242"/>
                    <a:pt x="39" y="343"/>
                    <a:pt x="0" y="461"/>
                  </a:cubicBezTo>
                  <a:cubicBezTo>
                    <a:pt x="0" y="461"/>
                    <a:pt x="7" y="468"/>
                    <a:pt x="12" y="468"/>
                  </a:cubicBezTo>
                  <a:cubicBezTo>
                    <a:pt x="14" y="468"/>
                    <a:pt x="16" y="466"/>
                    <a:pt x="16" y="461"/>
                  </a:cubicBezTo>
                  <a:cubicBezTo>
                    <a:pt x="55" y="359"/>
                    <a:pt x="110" y="250"/>
                    <a:pt x="196" y="171"/>
                  </a:cubicBezTo>
                  <a:cubicBezTo>
                    <a:pt x="219" y="148"/>
                    <a:pt x="250" y="140"/>
                    <a:pt x="266" y="132"/>
                  </a:cubicBezTo>
                  <a:cubicBezTo>
                    <a:pt x="289" y="125"/>
                    <a:pt x="313" y="101"/>
                    <a:pt x="336" y="93"/>
                  </a:cubicBezTo>
                  <a:cubicBezTo>
                    <a:pt x="352" y="86"/>
                    <a:pt x="375" y="62"/>
                    <a:pt x="407" y="54"/>
                  </a:cubicBezTo>
                  <a:cubicBezTo>
                    <a:pt x="422" y="46"/>
                    <a:pt x="453" y="46"/>
                    <a:pt x="485" y="31"/>
                  </a:cubicBezTo>
                  <a:cubicBezTo>
                    <a:pt x="493" y="15"/>
                    <a:pt x="493" y="7"/>
                    <a:pt x="485" y="7"/>
                  </a:cubicBezTo>
                  <a:cubicBezTo>
                    <a:pt x="474" y="2"/>
                    <a:pt x="465" y="0"/>
                    <a:pt x="45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40"/>
            <p:cNvSpPr/>
            <p:nvPr/>
          </p:nvSpPr>
          <p:spPr>
            <a:xfrm>
              <a:off x="7588571" y="298724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40"/>
            <p:cNvSpPr/>
            <p:nvPr/>
          </p:nvSpPr>
          <p:spPr>
            <a:xfrm>
              <a:off x="7592518" y="2965301"/>
              <a:ext cx="26961" cy="18832"/>
            </a:xfrm>
            <a:custGeom>
              <a:avLst/>
              <a:gdLst/>
              <a:ahLst/>
              <a:cxnLst/>
              <a:rect l="l" t="t" r="r" b="b"/>
              <a:pathLst>
                <a:path w="806" h="563" extrusionOk="0">
                  <a:moveTo>
                    <a:pt x="789" y="0"/>
                  </a:moveTo>
                  <a:cubicBezTo>
                    <a:pt x="766" y="16"/>
                    <a:pt x="719" y="32"/>
                    <a:pt x="696" y="47"/>
                  </a:cubicBezTo>
                  <a:cubicBezTo>
                    <a:pt x="657" y="71"/>
                    <a:pt x="625" y="94"/>
                    <a:pt x="586" y="118"/>
                  </a:cubicBezTo>
                  <a:cubicBezTo>
                    <a:pt x="516" y="164"/>
                    <a:pt x="461" y="211"/>
                    <a:pt x="391" y="266"/>
                  </a:cubicBezTo>
                  <a:cubicBezTo>
                    <a:pt x="250" y="360"/>
                    <a:pt x="125" y="461"/>
                    <a:pt x="0" y="563"/>
                  </a:cubicBezTo>
                  <a:cubicBezTo>
                    <a:pt x="141" y="469"/>
                    <a:pt x="266" y="368"/>
                    <a:pt x="399" y="282"/>
                  </a:cubicBezTo>
                  <a:cubicBezTo>
                    <a:pt x="469" y="235"/>
                    <a:pt x="539" y="196"/>
                    <a:pt x="602" y="157"/>
                  </a:cubicBezTo>
                  <a:cubicBezTo>
                    <a:pt x="633" y="133"/>
                    <a:pt x="672" y="110"/>
                    <a:pt x="703" y="86"/>
                  </a:cubicBezTo>
                  <a:cubicBezTo>
                    <a:pt x="743" y="55"/>
                    <a:pt x="774" y="39"/>
                    <a:pt x="797" y="8"/>
                  </a:cubicBezTo>
                  <a:cubicBezTo>
                    <a:pt x="805" y="8"/>
                    <a:pt x="805" y="0"/>
                    <a:pt x="78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40"/>
            <p:cNvSpPr/>
            <p:nvPr/>
          </p:nvSpPr>
          <p:spPr>
            <a:xfrm>
              <a:off x="7599040" y="2988984"/>
              <a:ext cx="18264" cy="7727"/>
            </a:xfrm>
            <a:custGeom>
              <a:avLst/>
              <a:gdLst/>
              <a:ahLst/>
              <a:cxnLst/>
              <a:rect l="l" t="t" r="r" b="b"/>
              <a:pathLst>
                <a:path w="546" h="231" extrusionOk="0">
                  <a:moveTo>
                    <a:pt x="538" y="0"/>
                  </a:moveTo>
                  <a:cubicBezTo>
                    <a:pt x="536" y="0"/>
                    <a:pt x="534" y="1"/>
                    <a:pt x="532" y="3"/>
                  </a:cubicBezTo>
                  <a:cubicBezTo>
                    <a:pt x="493" y="35"/>
                    <a:pt x="462" y="82"/>
                    <a:pt x="415" y="105"/>
                  </a:cubicBezTo>
                  <a:cubicBezTo>
                    <a:pt x="391" y="113"/>
                    <a:pt x="376" y="121"/>
                    <a:pt x="360" y="144"/>
                  </a:cubicBezTo>
                  <a:cubicBezTo>
                    <a:pt x="344" y="152"/>
                    <a:pt x="321" y="152"/>
                    <a:pt x="305" y="152"/>
                  </a:cubicBezTo>
                  <a:cubicBezTo>
                    <a:pt x="266" y="152"/>
                    <a:pt x="219" y="144"/>
                    <a:pt x="180" y="144"/>
                  </a:cubicBezTo>
                  <a:cubicBezTo>
                    <a:pt x="149" y="144"/>
                    <a:pt x="126" y="152"/>
                    <a:pt x="102" y="152"/>
                  </a:cubicBezTo>
                  <a:lnTo>
                    <a:pt x="8" y="152"/>
                  </a:lnTo>
                  <a:cubicBezTo>
                    <a:pt x="1" y="152"/>
                    <a:pt x="1" y="160"/>
                    <a:pt x="8" y="168"/>
                  </a:cubicBezTo>
                  <a:cubicBezTo>
                    <a:pt x="40" y="168"/>
                    <a:pt x="79" y="168"/>
                    <a:pt x="110" y="183"/>
                  </a:cubicBezTo>
                  <a:cubicBezTo>
                    <a:pt x="141" y="191"/>
                    <a:pt x="157" y="199"/>
                    <a:pt x="188" y="207"/>
                  </a:cubicBezTo>
                  <a:cubicBezTo>
                    <a:pt x="235" y="222"/>
                    <a:pt x="282" y="230"/>
                    <a:pt x="337" y="230"/>
                  </a:cubicBezTo>
                  <a:cubicBezTo>
                    <a:pt x="383" y="230"/>
                    <a:pt x="430" y="222"/>
                    <a:pt x="462" y="183"/>
                  </a:cubicBezTo>
                  <a:cubicBezTo>
                    <a:pt x="477" y="160"/>
                    <a:pt x="477" y="128"/>
                    <a:pt x="493" y="105"/>
                  </a:cubicBezTo>
                  <a:cubicBezTo>
                    <a:pt x="508" y="74"/>
                    <a:pt x="532" y="50"/>
                    <a:pt x="540" y="27"/>
                  </a:cubicBezTo>
                  <a:cubicBezTo>
                    <a:pt x="546" y="9"/>
                    <a:pt x="543" y="0"/>
                    <a:pt x="53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40"/>
            <p:cNvSpPr/>
            <p:nvPr/>
          </p:nvSpPr>
          <p:spPr>
            <a:xfrm>
              <a:off x="7600345" y="3000591"/>
              <a:ext cx="15889" cy="6924"/>
            </a:xfrm>
            <a:custGeom>
              <a:avLst/>
              <a:gdLst/>
              <a:ahLst/>
              <a:cxnLst/>
              <a:rect l="l" t="t" r="r" b="b"/>
              <a:pathLst>
                <a:path w="475" h="207" extrusionOk="0">
                  <a:moveTo>
                    <a:pt x="8" y="0"/>
                  </a:moveTo>
                  <a:cubicBezTo>
                    <a:pt x="8" y="0"/>
                    <a:pt x="1" y="8"/>
                    <a:pt x="8" y="8"/>
                  </a:cubicBezTo>
                  <a:cubicBezTo>
                    <a:pt x="63" y="16"/>
                    <a:pt x="118" y="16"/>
                    <a:pt x="165" y="32"/>
                  </a:cubicBezTo>
                  <a:cubicBezTo>
                    <a:pt x="188" y="39"/>
                    <a:pt x="204" y="39"/>
                    <a:pt x="227" y="47"/>
                  </a:cubicBezTo>
                  <a:cubicBezTo>
                    <a:pt x="243" y="55"/>
                    <a:pt x="251" y="63"/>
                    <a:pt x="274" y="78"/>
                  </a:cubicBezTo>
                  <a:cubicBezTo>
                    <a:pt x="305" y="94"/>
                    <a:pt x="344" y="110"/>
                    <a:pt x="368" y="133"/>
                  </a:cubicBezTo>
                  <a:cubicBezTo>
                    <a:pt x="399" y="157"/>
                    <a:pt x="430" y="188"/>
                    <a:pt x="462" y="203"/>
                  </a:cubicBezTo>
                  <a:cubicBezTo>
                    <a:pt x="464" y="206"/>
                    <a:pt x="466" y="207"/>
                    <a:pt x="468" y="207"/>
                  </a:cubicBezTo>
                  <a:cubicBezTo>
                    <a:pt x="473" y="207"/>
                    <a:pt x="475" y="201"/>
                    <a:pt x="469" y="196"/>
                  </a:cubicBezTo>
                  <a:cubicBezTo>
                    <a:pt x="454" y="117"/>
                    <a:pt x="383" y="47"/>
                    <a:pt x="305" y="16"/>
                  </a:cubicBezTo>
                  <a:cubicBezTo>
                    <a:pt x="282" y="8"/>
                    <a:pt x="266" y="8"/>
                    <a:pt x="243" y="8"/>
                  </a:cubicBezTo>
                  <a:lnTo>
                    <a:pt x="180" y="8"/>
                  </a:lnTo>
                  <a:cubicBezTo>
                    <a:pt x="118" y="8"/>
                    <a:pt x="71" y="8"/>
                    <a:pt x="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40"/>
            <p:cNvSpPr/>
            <p:nvPr/>
          </p:nvSpPr>
          <p:spPr>
            <a:xfrm>
              <a:off x="7592518" y="3003735"/>
              <a:ext cx="25890" cy="13949"/>
            </a:xfrm>
            <a:custGeom>
              <a:avLst/>
              <a:gdLst/>
              <a:ahLst/>
              <a:cxnLst/>
              <a:rect l="l" t="t" r="r" b="b"/>
              <a:pathLst>
                <a:path w="774" h="41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141" y="63"/>
                    <a:pt x="274" y="117"/>
                    <a:pt x="391" y="188"/>
                  </a:cubicBezTo>
                  <a:cubicBezTo>
                    <a:pt x="516" y="258"/>
                    <a:pt x="633" y="344"/>
                    <a:pt x="766" y="414"/>
                  </a:cubicBezTo>
                  <a:cubicBezTo>
                    <a:pt x="766" y="416"/>
                    <a:pt x="766" y="416"/>
                    <a:pt x="767" y="416"/>
                  </a:cubicBezTo>
                  <a:cubicBezTo>
                    <a:pt x="769" y="416"/>
                    <a:pt x="774" y="406"/>
                    <a:pt x="774" y="406"/>
                  </a:cubicBezTo>
                  <a:cubicBezTo>
                    <a:pt x="664" y="313"/>
                    <a:pt x="539" y="242"/>
                    <a:pt x="414" y="180"/>
                  </a:cubicBezTo>
                  <a:cubicBezTo>
                    <a:pt x="281" y="109"/>
                    <a:pt x="149" y="47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40"/>
            <p:cNvSpPr/>
            <p:nvPr/>
          </p:nvSpPr>
          <p:spPr>
            <a:xfrm>
              <a:off x="7590946" y="3007381"/>
              <a:ext cx="19200" cy="18598"/>
            </a:xfrm>
            <a:custGeom>
              <a:avLst/>
              <a:gdLst/>
              <a:ahLst/>
              <a:cxnLst/>
              <a:rect l="l" t="t" r="r" b="b"/>
              <a:pathLst>
                <a:path w="574" h="556" extrusionOk="0">
                  <a:moveTo>
                    <a:pt x="8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94" y="118"/>
                    <a:pt x="188" y="227"/>
                    <a:pt x="250" y="352"/>
                  </a:cubicBezTo>
                  <a:cubicBezTo>
                    <a:pt x="274" y="383"/>
                    <a:pt x="289" y="415"/>
                    <a:pt x="297" y="438"/>
                  </a:cubicBezTo>
                  <a:cubicBezTo>
                    <a:pt x="313" y="469"/>
                    <a:pt x="321" y="501"/>
                    <a:pt x="352" y="516"/>
                  </a:cubicBezTo>
                  <a:cubicBezTo>
                    <a:pt x="368" y="547"/>
                    <a:pt x="399" y="555"/>
                    <a:pt x="438" y="555"/>
                  </a:cubicBezTo>
                  <a:cubicBezTo>
                    <a:pt x="461" y="555"/>
                    <a:pt x="477" y="555"/>
                    <a:pt x="485" y="547"/>
                  </a:cubicBezTo>
                  <a:cubicBezTo>
                    <a:pt x="508" y="540"/>
                    <a:pt x="539" y="540"/>
                    <a:pt x="555" y="540"/>
                  </a:cubicBezTo>
                  <a:cubicBezTo>
                    <a:pt x="558" y="542"/>
                    <a:pt x="561" y="543"/>
                    <a:pt x="564" y="543"/>
                  </a:cubicBezTo>
                  <a:cubicBezTo>
                    <a:pt x="570" y="543"/>
                    <a:pt x="573" y="540"/>
                    <a:pt x="563" y="540"/>
                  </a:cubicBezTo>
                  <a:cubicBezTo>
                    <a:pt x="547" y="524"/>
                    <a:pt x="539" y="524"/>
                    <a:pt x="516" y="516"/>
                  </a:cubicBezTo>
                  <a:cubicBezTo>
                    <a:pt x="508" y="508"/>
                    <a:pt x="493" y="501"/>
                    <a:pt x="477" y="493"/>
                  </a:cubicBezTo>
                  <a:cubicBezTo>
                    <a:pt x="446" y="477"/>
                    <a:pt x="430" y="469"/>
                    <a:pt x="399" y="454"/>
                  </a:cubicBezTo>
                  <a:cubicBezTo>
                    <a:pt x="352" y="399"/>
                    <a:pt x="313" y="352"/>
                    <a:pt x="274" y="305"/>
                  </a:cubicBezTo>
                  <a:cubicBezTo>
                    <a:pt x="180" y="204"/>
                    <a:pt x="94" y="102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40"/>
            <p:cNvSpPr/>
            <p:nvPr/>
          </p:nvSpPr>
          <p:spPr>
            <a:xfrm>
              <a:off x="7585460" y="3011295"/>
              <a:ext cx="14651" cy="21709"/>
            </a:xfrm>
            <a:custGeom>
              <a:avLst/>
              <a:gdLst/>
              <a:ahLst/>
              <a:cxnLst/>
              <a:rect l="l" t="t" r="r" b="b"/>
              <a:pathLst>
                <a:path w="438" h="649" extrusionOk="0">
                  <a:moveTo>
                    <a:pt x="0" y="1"/>
                  </a:moveTo>
                  <a:lnTo>
                    <a:pt x="0" y="1"/>
                  </a:lnTo>
                  <a:cubicBezTo>
                    <a:pt x="86" y="87"/>
                    <a:pt x="180" y="188"/>
                    <a:pt x="242" y="298"/>
                  </a:cubicBezTo>
                  <a:cubicBezTo>
                    <a:pt x="266" y="344"/>
                    <a:pt x="289" y="399"/>
                    <a:pt x="321" y="454"/>
                  </a:cubicBezTo>
                  <a:cubicBezTo>
                    <a:pt x="336" y="477"/>
                    <a:pt x="344" y="509"/>
                    <a:pt x="360" y="548"/>
                  </a:cubicBezTo>
                  <a:cubicBezTo>
                    <a:pt x="367" y="579"/>
                    <a:pt x="360" y="610"/>
                    <a:pt x="367" y="634"/>
                  </a:cubicBezTo>
                  <a:cubicBezTo>
                    <a:pt x="371" y="644"/>
                    <a:pt x="378" y="648"/>
                    <a:pt x="385" y="648"/>
                  </a:cubicBezTo>
                  <a:cubicBezTo>
                    <a:pt x="393" y="648"/>
                    <a:pt x="402" y="642"/>
                    <a:pt x="407" y="634"/>
                  </a:cubicBezTo>
                  <a:cubicBezTo>
                    <a:pt x="438" y="595"/>
                    <a:pt x="391" y="509"/>
                    <a:pt x="367" y="462"/>
                  </a:cubicBezTo>
                  <a:cubicBezTo>
                    <a:pt x="336" y="399"/>
                    <a:pt x="313" y="344"/>
                    <a:pt x="258" y="298"/>
                  </a:cubicBezTo>
                  <a:cubicBezTo>
                    <a:pt x="180" y="188"/>
                    <a:pt x="94" y="87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40"/>
            <p:cNvSpPr/>
            <p:nvPr/>
          </p:nvSpPr>
          <p:spPr>
            <a:xfrm>
              <a:off x="7579706" y="3010157"/>
              <a:ext cx="12577" cy="30038"/>
            </a:xfrm>
            <a:custGeom>
              <a:avLst/>
              <a:gdLst/>
              <a:ahLst/>
              <a:cxnLst/>
              <a:rect l="l" t="t" r="r" b="b"/>
              <a:pathLst>
                <a:path w="376" h="898" extrusionOk="0">
                  <a:moveTo>
                    <a:pt x="20" y="0"/>
                  </a:moveTo>
                  <a:cubicBezTo>
                    <a:pt x="13" y="0"/>
                    <a:pt x="0" y="8"/>
                    <a:pt x="0" y="19"/>
                  </a:cubicBezTo>
                  <a:cubicBezTo>
                    <a:pt x="63" y="160"/>
                    <a:pt x="117" y="316"/>
                    <a:pt x="180" y="464"/>
                  </a:cubicBezTo>
                  <a:cubicBezTo>
                    <a:pt x="203" y="535"/>
                    <a:pt x="235" y="613"/>
                    <a:pt x="266" y="683"/>
                  </a:cubicBezTo>
                  <a:cubicBezTo>
                    <a:pt x="297" y="746"/>
                    <a:pt x="313" y="840"/>
                    <a:pt x="352" y="894"/>
                  </a:cubicBezTo>
                  <a:cubicBezTo>
                    <a:pt x="354" y="897"/>
                    <a:pt x="357" y="897"/>
                    <a:pt x="360" y="897"/>
                  </a:cubicBezTo>
                  <a:cubicBezTo>
                    <a:pt x="368" y="897"/>
                    <a:pt x="375" y="892"/>
                    <a:pt x="375" y="886"/>
                  </a:cubicBezTo>
                  <a:cubicBezTo>
                    <a:pt x="368" y="808"/>
                    <a:pt x="328" y="730"/>
                    <a:pt x="297" y="660"/>
                  </a:cubicBezTo>
                  <a:lnTo>
                    <a:pt x="203" y="449"/>
                  </a:lnTo>
                  <a:cubicBezTo>
                    <a:pt x="149" y="300"/>
                    <a:pt x="86" y="152"/>
                    <a:pt x="24" y="3"/>
                  </a:cubicBezTo>
                  <a:cubicBezTo>
                    <a:pt x="24" y="1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40"/>
            <p:cNvSpPr/>
            <p:nvPr/>
          </p:nvSpPr>
          <p:spPr>
            <a:xfrm>
              <a:off x="7560606" y="3009388"/>
              <a:ext cx="14450" cy="19735"/>
            </a:xfrm>
            <a:custGeom>
              <a:avLst/>
              <a:gdLst/>
              <a:ahLst/>
              <a:cxnLst/>
              <a:rect l="l" t="t" r="r" b="b"/>
              <a:pathLst>
                <a:path w="432" h="590" extrusionOk="0">
                  <a:moveTo>
                    <a:pt x="405" y="1"/>
                  </a:moveTo>
                  <a:cubicBezTo>
                    <a:pt x="399" y="1"/>
                    <a:pt x="394" y="4"/>
                    <a:pt x="392" y="11"/>
                  </a:cubicBezTo>
                  <a:cubicBezTo>
                    <a:pt x="313" y="128"/>
                    <a:pt x="235" y="253"/>
                    <a:pt x="102" y="316"/>
                  </a:cubicBezTo>
                  <a:cubicBezTo>
                    <a:pt x="79" y="323"/>
                    <a:pt x="48" y="339"/>
                    <a:pt x="24" y="362"/>
                  </a:cubicBezTo>
                  <a:cubicBezTo>
                    <a:pt x="1" y="394"/>
                    <a:pt x="1" y="433"/>
                    <a:pt x="1" y="472"/>
                  </a:cubicBezTo>
                  <a:cubicBezTo>
                    <a:pt x="9" y="495"/>
                    <a:pt x="24" y="527"/>
                    <a:pt x="48" y="550"/>
                  </a:cubicBezTo>
                  <a:cubicBezTo>
                    <a:pt x="63" y="566"/>
                    <a:pt x="95" y="589"/>
                    <a:pt x="126" y="589"/>
                  </a:cubicBezTo>
                  <a:cubicBezTo>
                    <a:pt x="134" y="589"/>
                    <a:pt x="141" y="573"/>
                    <a:pt x="141" y="558"/>
                  </a:cubicBezTo>
                  <a:cubicBezTo>
                    <a:pt x="134" y="534"/>
                    <a:pt x="118" y="519"/>
                    <a:pt x="118" y="495"/>
                  </a:cubicBezTo>
                  <a:lnTo>
                    <a:pt x="118" y="441"/>
                  </a:lnTo>
                  <a:cubicBezTo>
                    <a:pt x="126" y="394"/>
                    <a:pt x="165" y="355"/>
                    <a:pt x="196" y="300"/>
                  </a:cubicBezTo>
                  <a:cubicBezTo>
                    <a:pt x="274" y="214"/>
                    <a:pt x="352" y="128"/>
                    <a:pt x="415" y="26"/>
                  </a:cubicBezTo>
                  <a:cubicBezTo>
                    <a:pt x="431" y="16"/>
                    <a:pt x="417" y="1"/>
                    <a:pt x="405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40"/>
            <p:cNvSpPr/>
            <p:nvPr/>
          </p:nvSpPr>
          <p:spPr>
            <a:xfrm>
              <a:off x="7528996" y="294098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40"/>
            <p:cNvSpPr/>
            <p:nvPr/>
          </p:nvSpPr>
          <p:spPr>
            <a:xfrm>
              <a:off x="7528193" y="2897732"/>
              <a:ext cx="15721" cy="44020"/>
            </a:xfrm>
            <a:custGeom>
              <a:avLst/>
              <a:gdLst/>
              <a:ahLst/>
              <a:cxnLst/>
              <a:rect l="l" t="t" r="r" b="b"/>
              <a:pathLst>
                <a:path w="470" h="1316" extrusionOk="0">
                  <a:moveTo>
                    <a:pt x="463" y="1"/>
                  </a:moveTo>
                  <a:cubicBezTo>
                    <a:pt x="463" y="1"/>
                    <a:pt x="462" y="2"/>
                    <a:pt x="462" y="4"/>
                  </a:cubicBezTo>
                  <a:cubicBezTo>
                    <a:pt x="384" y="90"/>
                    <a:pt x="329" y="200"/>
                    <a:pt x="282" y="301"/>
                  </a:cubicBezTo>
                  <a:cubicBezTo>
                    <a:pt x="243" y="418"/>
                    <a:pt x="196" y="528"/>
                    <a:pt x="157" y="645"/>
                  </a:cubicBezTo>
                  <a:cubicBezTo>
                    <a:pt x="118" y="762"/>
                    <a:pt x="79" y="872"/>
                    <a:pt x="48" y="997"/>
                  </a:cubicBezTo>
                  <a:cubicBezTo>
                    <a:pt x="16" y="1098"/>
                    <a:pt x="1" y="1200"/>
                    <a:pt x="9" y="1309"/>
                  </a:cubicBezTo>
                  <a:cubicBezTo>
                    <a:pt x="9" y="1313"/>
                    <a:pt x="14" y="1315"/>
                    <a:pt x="20" y="1315"/>
                  </a:cubicBezTo>
                  <a:cubicBezTo>
                    <a:pt x="26" y="1315"/>
                    <a:pt x="32" y="1313"/>
                    <a:pt x="32" y="1309"/>
                  </a:cubicBezTo>
                  <a:cubicBezTo>
                    <a:pt x="9" y="1075"/>
                    <a:pt x="126" y="840"/>
                    <a:pt x="204" y="622"/>
                  </a:cubicBezTo>
                  <a:cubicBezTo>
                    <a:pt x="243" y="512"/>
                    <a:pt x="282" y="418"/>
                    <a:pt x="329" y="317"/>
                  </a:cubicBezTo>
                  <a:cubicBezTo>
                    <a:pt x="384" y="223"/>
                    <a:pt x="431" y="114"/>
                    <a:pt x="470" y="12"/>
                  </a:cubicBezTo>
                  <a:cubicBezTo>
                    <a:pt x="470" y="7"/>
                    <a:pt x="466" y="1"/>
                    <a:pt x="46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40"/>
            <p:cNvSpPr/>
            <p:nvPr/>
          </p:nvSpPr>
          <p:spPr>
            <a:xfrm>
              <a:off x="7545186" y="294620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40"/>
            <p:cNvSpPr/>
            <p:nvPr/>
          </p:nvSpPr>
          <p:spPr>
            <a:xfrm>
              <a:off x="7555656" y="2898702"/>
              <a:ext cx="21107" cy="41913"/>
            </a:xfrm>
            <a:custGeom>
              <a:avLst/>
              <a:gdLst/>
              <a:ahLst/>
              <a:cxnLst/>
              <a:rect l="l" t="t" r="r" b="b"/>
              <a:pathLst>
                <a:path w="631" h="1253" extrusionOk="0">
                  <a:moveTo>
                    <a:pt x="583" y="1"/>
                  </a:moveTo>
                  <a:cubicBezTo>
                    <a:pt x="570" y="1"/>
                    <a:pt x="558" y="9"/>
                    <a:pt x="555" y="30"/>
                  </a:cubicBezTo>
                  <a:cubicBezTo>
                    <a:pt x="477" y="233"/>
                    <a:pt x="407" y="436"/>
                    <a:pt x="321" y="639"/>
                  </a:cubicBezTo>
                  <a:cubicBezTo>
                    <a:pt x="235" y="850"/>
                    <a:pt x="118" y="1046"/>
                    <a:pt x="0" y="1241"/>
                  </a:cubicBezTo>
                  <a:cubicBezTo>
                    <a:pt x="0" y="1247"/>
                    <a:pt x="4" y="1252"/>
                    <a:pt x="7" y="1252"/>
                  </a:cubicBezTo>
                  <a:cubicBezTo>
                    <a:pt x="7" y="1252"/>
                    <a:pt x="8" y="1251"/>
                    <a:pt x="8" y="1249"/>
                  </a:cubicBezTo>
                  <a:cubicBezTo>
                    <a:pt x="125" y="1054"/>
                    <a:pt x="235" y="858"/>
                    <a:pt x="344" y="655"/>
                  </a:cubicBezTo>
                  <a:cubicBezTo>
                    <a:pt x="446" y="460"/>
                    <a:pt x="547" y="264"/>
                    <a:pt x="625" y="53"/>
                  </a:cubicBezTo>
                  <a:cubicBezTo>
                    <a:pt x="630" y="24"/>
                    <a:pt x="605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40"/>
            <p:cNvSpPr/>
            <p:nvPr/>
          </p:nvSpPr>
          <p:spPr>
            <a:xfrm>
              <a:off x="7549367" y="2903753"/>
              <a:ext cx="15721" cy="32380"/>
            </a:xfrm>
            <a:custGeom>
              <a:avLst/>
              <a:gdLst/>
              <a:ahLst/>
              <a:cxnLst/>
              <a:rect l="l" t="t" r="r" b="b"/>
              <a:pathLst>
                <a:path w="470" h="968" extrusionOk="0">
                  <a:moveTo>
                    <a:pt x="424" y="0"/>
                  </a:moveTo>
                  <a:cubicBezTo>
                    <a:pt x="416" y="0"/>
                    <a:pt x="407" y="4"/>
                    <a:pt x="399" y="12"/>
                  </a:cubicBezTo>
                  <a:cubicBezTo>
                    <a:pt x="337" y="59"/>
                    <a:pt x="298" y="152"/>
                    <a:pt x="259" y="215"/>
                  </a:cubicBezTo>
                  <a:cubicBezTo>
                    <a:pt x="220" y="293"/>
                    <a:pt x="165" y="363"/>
                    <a:pt x="141" y="449"/>
                  </a:cubicBezTo>
                  <a:cubicBezTo>
                    <a:pt x="71" y="606"/>
                    <a:pt x="24" y="778"/>
                    <a:pt x="1" y="949"/>
                  </a:cubicBezTo>
                  <a:cubicBezTo>
                    <a:pt x="1" y="961"/>
                    <a:pt x="9" y="967"/>
                    <a:pt x="16" y="967"/>
                  </a:cubicBezTo>
                  <a:cubicBezTo>
                    <a:pt x="24" y="967"/>
                    <a:pt x="32" y="961"/>
                    <a:pt x="32" y="949"/>
                  </a:cubicBezTo>
                  <a:cubicBezTo>
                    <a:pt x="48" y="785"/>
                    <a:pt x="87" y="621"/>
                    <a:pt x="165" y="465"/>
                  </a:cubicBezTo>
                  <a:cubicBezTo>
                    <a:pt x="204" y="387"/>
                    <a:pt x="243" y="309"/>
                    <a:pt x="306" y="238"/>
                  </a:cubicBezTo>
                  <a:cubicBezTo>
                    <a:pt x="352" y="176"/>
                    <a:pt x="423" y="121"/>
                    <a:pt x="470" y="51"/>
                  </a:cubicBezTo>
                  <a:cubicBezTo>
                    <a:pt x="470" y="28"/>
                    <a:pt x="448" y="0"/>
                    <a:pt x="42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40"/>
            <p:cNvSpPr/>
            <p:nvPr/>
          </p:nvSpPr>
          <p:spPr>
            <a:xfrm>
              <a:off x="7569638" y="2910777"/>
              <a:ext cx="11674" cy="23816"/>
            </a:xfrm>
            <a:custGeom>
              <a:avLst/>
              <a:gdLst/>
              <a:ahLst/>
              <a:cxnLst/>
              <a:rect l="l" t="t" r="r" b="b"/>
              <a:pathLst>
                <a:path w="349" h="712" extrusionOk="0">
                  <a:moveTo>
                    <a:pt x="318" y="0"/>
                  </a:moveTo>
                  <a:cubicBezTo>
                    <a:pt x="313" y="0"/>
                    <a:pt x="307" y="2"/>
                    <a:pt x="301" y="5"/>
                  </a:cubicBezTo>
                  <a:cubicBezTo>
                    <a:pt x="286" y="28"/>
                    <a:pt x="278" y="67"/>
                    <a:pt x="262" y="91"/>
                  </a:cubicBezTo>
                  <a:cubicBezTo>
                    <a:pt x="254" y="122"/>
                    <a:pt x="247" y="153"/>
                    <a:pt x="247" y="185"/>
                  </a:cubicBezTo>
                  <a:cubicBezTo>
                    <a:pt x="223" y="239"/>
                    <a:pt x="215" y="302"/>
                    <a:pt x="192" y="357"/>
                  </a:cubicBezTo>
                  <a:cubicBezTo>
                    <a:pt x="153" y="474"/>
                    <a:pt x="75" y="583"/>
                    <a:pt x="12" y="693"/>
                  </a:cubicBezTo>
                  <a:cubicBezTo>
                    <a:pt x="1" y="704"/>
                    <a:pt x="10" y="711"/>
                    <a:pt x="19" y="711"/>
                  </a:cubicBezTo>
                  <a:cubicBezTo>
                    <a:pt x="22" y="711"/>
                    <a:pt x="26" y="710"/>
                    <a:pt x="28" y="708"/>
                  </a:cubicBezTo>
                  <a:cubicBezTo>
                    <a:pt x="67" y="654"/>
                    <a:pt x="106" y="599"/>
                    <a:pt x="137" y="544"/>
                  </a:cubicBezTo>
                  <a:cubicBezTo>
                    <a:pt x="168" y="482"/>
                    <a:pt x="192" y="427"/>
                    <a:pt x="223" y="380"/>
                  </a:cubicBezTo>
                  <a:cubicBezTo>
                    <a:pt x="254" y="325"/>
                    <a:pt x="286" y="271"/>
                    <a:pt x="301" y="208"/>
                  </a:cubicBezTo>
                  <a:cubicBezTo>
                    <a:pt x="317" y="153"/>
                    <a:pt x="348" y="75"/>
                    <a:pt x="340" y="21"/>
                  </a:cubicBezTo>
                  <a:cubicBezTo>
                    <a:pt x="335" y="6"/>
                    <a:pt x="327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40"/>
            <p:cNvSpPr/>
            <p:nvPr/>
          </p:nvSpPr>
          <p:spPr>
            <a:xfrm>
              <a:off x="7582048" y="2926967"/>
              <a:ext cx="23515" cy="14885"/>
            </a:xfrm>
            <a:custGeom>
              <a:avLst/>
              <a:gdLst/>
              <a:ahLst/>
              <a:cxnLst/>
              <a:rect l="l" t="t" r="r" b="b"/>
              <a:pathLst>
                <a:path w="703" h="445" extrusionOk="0">
                  <a:moveTo>
                    <a:pt x="675" y="0"/>
                  </a:moveTo>
                  <a:cubicBezTo>
                    <a:pt x="670" y="0"/>
                    <a:pt x="664" y="2"/>
                    <a:pt x="657" y="5"/>
                  </a:cubicBezTo>
                  <a:cubicBezTo>
                    <a:pt x="626" y="13"/>
                    <a:pt x="610" y="44"/>
                    <a:pt x="587" y="60"/>
                  </a:cubicBezTo>
                  <a:cubicBezTo>
                    <a:pt x="563" y="84"/>
                    <a:pt x="540" y="99"/>
                    <a:pt x="516" y="130"/>
                  </a:cubicBezTo>
                  <a:cubicBezTo>
                    <a:pt x="469" y="170"/>
                    <a:pt x="423" y="209"/>
                    <a:pt x="360" y="248"/>
                  </a:cubicBezTo>
                  <a:cubicBezTo>
                    <a:pt x="258" y="326"/>
                    <a:pt x="141" y="381"/>
                    <a:pt x="8" y="420"/>
                  </a:cubicBezTo>
                  <a:cubicBezTo>
                    <a:pt x="1" y="420"/>
                    <a:pt x="1" y="444"/>
                    <a:pt x="6" y="444"/>
                  </a:cubicBezTo>
                  <a:cubicBezTo>
                    <a:pt x="7" y="444"/>
                    <a:pt x="8" y="444"/>
                    <a:pt x="8" y="443"/>
                  </a:cubicBezTo>
                  <a:cubicBezTo>
                    <a:pt x="141" y="404"/>
                    <a:pt x="266" y="365"/>
                    <a:pt x="383" y="295"/>
                  </a:cubicBezTo>
                  <a:cubicBezTo>
                    <a:pt x="438" y="263"/>
                    <a:pt x="501" y="224"/>
                    <a:pt x="548" y="185"/>
                  </a:cubicBezTo>
                  <a:cubicBezTo>
                    <a:pt x="579" y="170"/>
                    <a:pt x="610" y="138"/>
                    <a:pt x="626" y="123"/>
                  </a:cubicBezTo>
                  <a:cubicBezTo>
                    <a:pt x="649" y="99"/>
                    <a:pt x="673" y="68"/>
                    <a:pt x="696" y="44"/>
                  </a:cubicBezTo>
                  <a:cubicBezTo>
                    <a:pt x="702" y="20"/>
                    <a:pt x="694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40"/>
            <p:cNvSpPr/>
            <p:nvPr/>
          </p:nvSpPr>
          <p:spPr>
            <a:xfrm>
              <a:off x="7576294" y="2919909"/>
              <a:ext cx="10503" cy="13882"/>
            </a:xfrm>
            <a:custGeom>
              <a:avLst/>
              <a:gdLst/>
              <a:ahLst/>
              <a:cxnLst/>
              <a:rect l="l" t="t" r="r" b="b"/>
              <a:pathLst>
                <a:path w="314" h="415" extrusionOk="0">
                  <a:moveTo>
                    <a:pt x="255" y="1"/>
                  </a:moveTo>
                  <a:cubicBezTo>
                    <a:pt x="245" y="1"/>
                    <a:pt x="236" y="3"/>
                    <a:pt x="227" y="5"/>
                  </a:cubicBezTo>
                  <a:cubicBezTo>
                    <a:pt x="204" y="29"/>
                    <a:pt x="180" y="68"/>
                    <a:pt x="165" y="107"/>
                  </a:cubicBezTo>
                  <a:cubicBezTo>
                    <a:pt x="141" y="138"/>
                    <a:pt x="126" y="177"/>
                    <a:pt x="102" y="201"/>
                  </a:cubicBezTo>
                  <a:cubicBezTo>
                    <a:pt x="87" y="232"/>
                    <a:pt x="63" y="263"/>
                    <a:pt x="48" y="302"/>
                  </a:cubicBezTo>
                  <a:cubicBezTo>
                    <a:pt x="24" y="334"/>
                    <a:pt x="8" y="373"/>
                    <a:pt x="1" y="396"/>
                  </a:cubicBezTo>
                  <a:cubicBezTo>
                    <a:pt x="1" y="408"/>
                    <a:pt x="5" y="415"/>
                    <a:pt x="10" y="415"/>
                  </a:cubicBezTo>
                  <a:cubicBezTo>
                    <a:pt x="12" y="415"/>
                    <a:pt x="14" y="414"/>
                    <a:pt x="16" y="412"/>
                  </a:cubicBezTo>
                  <a:cubicBezTo>
                    <a:pt x="48" y="341"/>
                    <a:pt x="87" y="271"/>
                    <a:pt x="134" y="224"/>
                  </a:cubicBezTo>
                  <a:cubicBezTo>
                    <a:pt x="157" y="201"/>
                    <a:pt x="180" y="177"/>
                    <a:pt x="212" y="154"/>
                  </a:cubicBezTo>
                  <a:cubicBezTo>
                    <a:pt x="219" y="146"/>
                    <a:pt x="243" y="138"/>
                    <a:pt x="251" y="123"/>
                  </a:cubicBezTo>
                  <a:cubicBezTo>
                    <a:pt x="274" y="115"/>
                    <a:pt x="282" y="107"/>
                    <a:pt x="298" y="99"/>
                  </a:cubicBezTo>
                  <a:cubicBezTo>
                    <a:pt x="313" y="68"/>
                    <a:pt x="313" y="37"/>
                    <a:pt x="298" y="21"/>
                  </a:cubicBezTo>
                  <a:cubicBezTo>
                    <a:pt x="288" y="6"/>
                    <a:pt x="272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40"/>
            <p:cNvSpPr/>
            <p:nvPr/>
          </p:nvSpPr>
          <p:spPr>
            <a:xfrm>
              <a:off x="7585460" y="2945197"/>
              <a:ext cx="9701" cy="3512"/>
            </a:xfrm>
            <a:custGeom>
              <a:avLst/>
              <a:gdLst/>
              <a:ahLst/>
              <a:cxnLst/>
              <a:rect l="l" t="t" r="r" b="b"/>
              <a:pathLst>
                <a:path w="290" h="105" extrusionOk="0">
                  <a:moveTo>
                    <a:pt x="235" y="1"/>
                  </a:moveTo>
                  <a:cubicBezTo>
                    <a:pt x="222" y="1"/>
                    <a:pt x="209" y="12"/>
                    <a:pt x="203" y="23"/>
                  </a:cubicBezTo>
                  <a:lnTo>
                    <a:pt x="196" y="31"/>
                  </a:lnTo>
                  <a:lnTo>
                    <a:pt x="180" y="47"/>
                  </a:lnTo>
                  <a:lnTo>
                    <a:pt x="172" y="47"/>
                  </a:lnTo>
                  <a:cubicBezTo>
                    <a:pt x="164" y="54"/>
                    <a:pt x="141" y="62"/>
                    <a:pt x="125" y="62"/>
                  </a:cubicBezTo>
                  <a:cubicBezTo>
                    <a:pt x="94" y="62"/>
                    <a:pt x="55" y="62"/>
                    <a:pt x="24" y="47"/>
                  </a:cubicBezTo>
                  <a:cubicBezTo>
                    <a:pt x="16" y="47"/>
                    <a:pt x="8" y="47"/>
                    <a:pt x="0" y="54"/>
                  </a:cubicBezTo>
                  <a:cubicBezTo>
                    <a:pt x="0" y="62"/>
                    <a:pt x="0" y="70"/>
                    <a:pt x="8" y="86"/>
                  </a:cubicBezTo>
                  <a:cubicBezTo>
                    <a:pt x="37" y="97"/>
                    <a:pt x="65" y="104"/>
                    <a:pt x="94" y="104"/>
                  </a:cubicBezTo>
                  <a:cubicBezTo>
                    <a:pt x="104" y="104"/>
                    <a:pt x="115" y="103"/>
                    <a:pt x="125" y="101"/>
                  </a:cubicBezTo>
                  <a:lnTo>
                    <a:pt x="180" y="101"/>
                  </a:lnTo>
                  <a:cubicBezTo>
                    <a:pt x="203" y="101"/>
                    <a:pt x="211" y="93"/>
                    <a:pt x="235" y="86"/>
                  </a:cubicBezTo>
                  <a:cubicBezTo>
                    <a:pt x="242" y="86"/>
                    <a:pt x="250" y="86"/>
                    <a:pt x="258" y="70"/>
                  </a:cubicBezTo>
                  <a:cubicBezTo>
                    <a:pt x="281" y="62"/>
                    <a:pt x="289" y="54"/>
                    <a:pt x="281" y="31"/>
                  </a:cubicBezTo>
                  <a:cubicBezTo>
                    <a:pt x="281" y="23"/>
                    <a:pt x="274" y="7"/>
                    <a:pt x="250" y="7"/>
                  </a:cubicBezTo>
                  <a:cubicBezTo>
                    <a:pt x="246" y="3"/>
                    <a:pt x="240" y="1"/>
                    <a:pt x="23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40"/>
            <p:cNvSpPr/>
            <p:nvPr/>
          </p:nvSpPr>
          <p:spPr>
            <a:xfrm>
              <a:off x="7545554" y="3184833"/>
              <a:ext cx="51413" cy="24117"/>
            </a:xfrm>
            <a:custGeom>
              <a:avLst/>
              <a:gdLst/>
              <a:ahLst/>
              <a:cxnLst/>
              <a:rect l="l" t="t" r="r" b="b"/>
              <a:pathLst>
                <a:path w="1537" h="721" extrusionOk="0">
                  <a:moveTo>
                    <a:pt x="434" y="0"/>
                  </a:moveTo>
                  <a:cubicBezTo>
                    <a:pt x="290" y="0"/>
                    <a:pt x="147" y="28"/>
                    <a:pt x="21" y="87"/>
                  </a:cubicBezTo>
                  <a:cubicBezTo>
                    <a:pt x="0" y="94"/>
                    <a:pt x="4" y="120"/>
                    <a:pt x="27" y="120"/>
                  </a:cubicBezTo>
                  <a:cubicBezTo>
                    <a:pt x="30" y="120"/>
                    <a:pt x="33" y="119"/>
                    <a:pt x="37" y="119"/>
                  </a:cubicBezTo>
                  <a:cubicBezTo>
                    <a:pt x="157" y="57"/>
                    <a:pt x="286" y="28"/>
                    <a:pt x="416" y="28"/>
                  </a:cubicBezTo>
                  <a:cubicBezTo>
                    <a:pt x="581" y="28"/>
                    <a:pt x="747" y="75"/>
                    <a:pt x="896" y="158"/>
                  </a:cubicBezTo>
                  <a:cubicBezTo>
                    <a:pt x="1021" y="220"/>
                    <a:pt x="1131" y="314"/>
                    <a:pt x="1240" y="408"/>
                  </a:cubicBezTo>
                  <a:cubicBezTo>
                    <a:pt x="1342" y="509"/>
                    <a:pt x="1459" y="603"/>
                    <a:pt x="1537" y="720"/>
                  </a:cubicBezTo>
                  <a:cubicBezTo>
                    <a:pt x="1451" y="587"/>
                    <a:pt x="1389" y="447"/>
                    <a:pt x="1279" y="345"/>
                  </a:cubicBezTo>
                  <a:cubicBezTo>
                    <a:pt x="1170" y="236"/>
                    <a:pt x="1037" y="158"/>
                    <a:pt x="896" y="95"/>
                  </a:cubicBezTo>
                  <a:cubicBezTo>
                    <a:pt x="753" y="34"/>
                    <a:pt x="592" y="0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40"/>
            <p:cNvSpPr/>
            <p:nvPr/>
          </p:nvSpPr>
          <p:spPr>
            <a:xfrm>
              <a:off x="7546256" y="3223803"/>
              <a:ext cx="57534" cy="10269"/>
            </a:xfrm>
            <a:custGeom>
              <a:avLst/>
              <a:gdLst/>
              <a:ahLst/>
              <a:cxnLst/>
              <a:rect l="l" t="t" r="r" b="b"/>
              <a:pathLst>
                <a:path w="1720" h="307" extrusionOk="0">
                  <a:moveTo>
                    <a:pt x="1719" y="1"/>
                  </a:moveTo>
                  <a:lnTo>
                    <a:pt x="1719" y="1"/>
                  </a:lnTo>
                  <a:cubicBezTo>
                    <a:pt x="1688" y="16"/>
                    <a:pt x="1649" y="40"/>
                    <a:pt x="1618" y="55"/>
                  </a:cubicBezTo>
                  <a:cubicBezTo>
                    <a:pt x="1579" y="79"/>
                    <a:pt x="1539" y="63"/>
                    <a:pt x="1500" y="87"/>
                  </a:cubicBezTo>
                  <a:cubicBezTo>
                    <a:pt x="1430" y="102"/>
                    <a:pt x="1375" y="134"/>
                    <a:pt x="1313" y="157"/>
                  </a:cubicBezTo>
                  <a:cubicBezTo>
                    <a:pt x="1242" y="173"/>
                    <a:pt x="1172" y="212"/>
                    <a:pt x="1102" y="235"/>
                  </a:cubicBezTo>
                  <a:cubicBezTo>
                    <a:pt x="1032" y="251"/>
                    <a:pt x="953" y="251"/>
                    <a:pt x="883" y="259"/>
                  </a:cubicBezTo>
                  <a:cubicBezTo>
                    <a:pt x="810" y="266"/>
                    <a:pt x="737" y="270"/>
                    <a:pt x="664" y="270"/>
                  </a:cubicBezTo>
                  <a:cubicBezTo>
                    <a:pt x="441" y="270"/>
                    <a:pt x="220" y="234"/>
                    <a:pt x="8" y="157"/>
                  </a:cubicBezTo>
                  <a:cubicBezTo>
                    <a:pt x="0" y="157"/>
                    <a:pt x="0" y="165"/>
                    <a:pt x="8" y="165"/>
                  </a:cubicBezTo>
                  <a:cubicBezTo>
                    <a:pt x="230" y="254"/>
                    <a:pt x="478" y="306"/>
                    <a:pt x="718" y="306"/>
                  </a:cubicBezTo>
                  <a:cubicBezTo>
                    <a:pt x="773" y="306"/>
                    <a:pt x="829" y="304"/>
                    <a:pt x="883" y="298"/>
                  </a:cubicBezTo>
                  <a:cubicBezTo>
                    <a:pt x="961" y="290"/>
                    <a:pt x="1032" y="282"/>
                    <a:pt x="1110" y="259"/>
                  </a:cubicBezTo>
                  <a:cubicBezTo>
                    <a:pt x="1188" y="251"/>
                    <a:pt x="1258" y="243"/>
                    <a:pt x="1321" y="220"/>
                  </a:cubicBezTo>
                  <a:cubicBezTo>
                    <a:pt x="1391" y="204"/>
                    <a:pt x="1469" y="180"/>
                    <a:pt x="1532" y="134"/>
                  </a:cubicBezTo>
                  <a:cubicBezTo>
                    <a:pt x="1571" y="118"/>
                    <a:pt x="1586" y="79"/>
                    <a:pt x="1625" y="55"/>
                  </a:cubicBezTo>
                  <a:lnTo>
                    <a:pt x="1719" y="1"/>
                  </a:ln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40"/>
            <p:cNvSpPr/>
            <p:nvPr/>
          </p:nvSpPr>
          <p:spPr>
            <a:xfrm>
              <a:off x="7536054" y="3239892"/>
              <a:ext cx="55962" cy="11406"/>
            </a:xfrm>
            <a:custGeom>
              <a:avLst/>
              <a:gdLst/>
              <a:ahLst/>
              <a:cxnLst/>
              <a:rect l="l" t="t" r="r" b="b"/>
              <a:pathLst>
                <a:path w="1673" h="341" extrusionOk="0">
                  <a:moveTo>
                    <a:pt x="3" y="1"/>
                  </a:moveTo>
                  <a:cubicBezTo>
                    <a:pt x="0" y="1"/>
                    <a:pt x="0" y="7"/>
                    <a:pt x="0" y="12"/>
                  </a:cubicBezTo>
                  <a:cubicBezTo>
                    <a:pt x="196" y="239"/>
                    <a:pt x="516" y="309"/>
                    <a:pt x="797" y="325"/>
                  </a:cubicBezTo>
                  <a:cubicBezTo>
                    <a:pt x="868" y="340"/>
                    <a:pt x="946" y="340"/>
                    <a:pt x="1016" y="340"/>
                  </a:cubicBezTo>
                  <a:cubicBezTo>
                    <a:pt x="1094" y="325"/>
                    <a:pt x="1172" y="309"/>
                    <a:pt x="1251" y="286"/>
                  </a:cubicBezTo>
                  <a:cubicBezTo>
                    <a:pt x="1321" y="270"/>
                    <a:pt x="1399" y="246"/>
                    <a:pt x="1462" y="223"/>
                  </a:cubicBezTo>
                  <a:cubicBezTo>
                    <a:pt x="1540" y="192"/>
                    <a:pt x="1610" y="145"/>
                    <a:pt x="1673" y="90"/>
                  </a:cubicBezTo>
                  <a:lnTo>
                    <a:pt x="1673" y="90"/>
                  </a:lnTo>
                  <a:cubicBezTo>
                    <a:pt x="1415" y="246"/>
                    <a:pt x="1110" y="278"/>
                    <a:pt x="821" y="278"/>
                  </a:cubicBezTo>
                  <a:cubicBezTo>
                    <a:pt x="532" y="278"/>
                    <a:pt x="203" y="231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9" name="Google Shape;12729;p40"/>
          <p:cNvGrpSpPr/>
          <p:nvPr/>
        </p:nvGrpSpPr>
        <p:grpSpPr>
          <a:xfrm rot="-2500494" flipH="1">
            <a:off x="7040273" y="1936492"/>
            <a:ext cx="1113663" cy="783426"/>
            <a:chOff x="9221475" y="2460200"/>
            <a:chExt cx="2104828" cy="1480678"/>
          </a:xfrm>
        </p:grpSpPr>
        <p:sp>
          <p:nvSpPr>
            <p:cNvPr id="12730" name="Google Shape;12730;p40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40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40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40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40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40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40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40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40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40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40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40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40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40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40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40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40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40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40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40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40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40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40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40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40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40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40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40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40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40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40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40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40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40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40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40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40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40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40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40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40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40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72" name="Google Shape;12772;p40"/>
          <p:cNvGrpSpPr/>
          <p:nvPr/>
        </p:nvGrpSpPr>
        <p:grpSpPr>
          <a:xfrm rot="-1415769" flipH="1">
            <a:off x="7212701" y="808794"/>
            <a:ext cx="768762" cy="540799"/>
            <a:chOff x="9221475" y="2460200"/>
            <a:chExt cx="2104828" cy="1480678"/>
          </a:xfrm>
        </p:grpSpPr>
        <p:sp>
          <p:nvSpPr>
            <p:cNvPr id="12773" name="Google Shape;12773;p40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40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40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40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40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40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40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40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40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40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40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40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40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40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40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40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40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40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40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40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40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40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40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40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40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40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40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40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40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40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40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40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40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40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40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40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40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40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40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40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40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40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5" name="Google Shape;12815;p40"/>
          <p:cNvGrpSpPr/>
          <p:nvPr/>
        </p:nvGrpSpPr>
        <p:grpSpPr>
          <a:xfrm rot="1473304" flipH="1">
            <a:off x="7404182" y="1029411"/>
            <a:ext cx="1113782" cy="783509"/>
            <a:chOff x="9221475" y="2460200"/>
            <a:chExt cx="2104828" cy="1480678"/>
          </a:xfrm>
        </p:grpSpPr>
        <p:sp>
          <p:nvSpPr>
            <p:cNvPr id="12816" name="Google Shape;12816;p40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40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40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40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40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40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40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40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40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40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40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40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40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40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40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40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40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40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40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40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40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40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40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40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40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40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40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40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40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40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40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40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40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40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40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40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40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40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40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40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40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40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8" name="Google Shape;12858;p40"/>
          <p:cNvGrpSpPr/>
          <p:nvPr/>
        </p:nvGrpSpPr>
        <p:grpSpPr>
          <a:xfrm rot="3162723" flipH="1">
            <a:off x="7770300" y="2563332"/>
            <a:ext cx="1113526" cy="783329"/>
            <a:chOff x="9221475" y="2460200"/>
            <a:chExt cx="2104828" cy="1480678"/>
          </a:xfrm>
        </p:grpSpPr>
        <p:sp>
          <p:nvSpPr>
            <p:cNvPr id="12859" name="Google Shape;12859;p40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40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40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40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40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40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40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40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40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40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40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40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40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40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40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40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40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40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40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40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40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40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40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40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40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40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40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40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40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40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40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40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40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40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40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40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40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40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40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40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40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40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01" name="Google Shape;12901;p40"/>
          <p:cNvSpPr/>
          <p:nvPr/>
        </p:nvSpPr>
        <p:spPr>
          <a:xfrm rot="3980590">
            <a:off x="1121349" y="4453055"/>
            <a:ext cx="76636" cy="68474"/>
          </a:xfrm>
          <a:custGeom>
            <a:avLst/>
            <a:gdLst/>
            <a:ahLst/>
            <a:cxnLst/>
            <a:rect l="l" t="t" r="r" b="b"/>
            <a:pathLst>
              <a:path w="2291" h="2047" extrusionOk="0">
                <a:moveTo>
                  <a:pt x="1159" y="0"/>
                </a:moveTo>
                <a:cubicBezTo>
                  <a:pt x="1016" y="0"/>
                  <a:pt x="865" y="28"/>
                  <a:pt x="712" y="85"/>
                </a:cubicBezTo>
                <a:cubicBezTo>
                  <a:pt x="360" y="210"/>
                  <a:pt x="1" y="460"/>
                  <a:pt x="24" y="944"/>
                </a:cubicBezTo>
                <a:cubicBezTo>
                  <a:pt x="16" y="1374"/>
                  <a:pt x="188" y="1655"/>
                  <a:pt x="563" y="1843"/>
                </a:cubicBezTo>
                <a:cubicBezTo>
                  <a:pt x="720" y="1913"/>
                  <a:pt x="876" y="1968"/>
                  <a:pt x="1040" y="2023"/>
                </a:cubicBezTo>
                <a:cubicBezTo>
                  <a:pt x="1106" y="2038"/>
                  <a:pt x="1173" y="2046"/>
                  <a:pt x="1239" y="2046"/>
                </a:cubicBezTo>
                <a:cubicBezTo>
                  <a:pt x="1368" y="2046"/>
                  <a:pt x="1497" y="2017"/>
                  <a:pt x="1626" y="1960"/>
                </a:cubicBezTo>
                <a:cubicBezTo>
                  <a:pt x="1946" y="1812"/>
                  <a:pt x="2126" y="1561"/>
                  <a:pt x="2228" y="1241"/>
                </a:cubicBezTo>
                <a:cubicBezTo>
                  <a:pt x="2290" y="1061"/>
                  <a:pt x="2282" y="905"/>
                  <a:pt x="2204" y="741"/>
                </a:cubicBezTo>
                <a:cubicBezTo>
                  <a:pt x="1991" y="267"/>
                  <a:pt x="1608" y="0"/>
                  <a:pt x="1159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2" name="Google Shape;12902;p40"/>
          <p:cNvSpPr/>
          <p:nvPr/>
        </p:nvSpPr>
        <p:spPr>
          <a:xfrm rot="3980590">
            <a:off x="1166596" y="4382543"/>
            <a:ext cx="66701" cy="62353"/>
          </a:xfrm>
          <a:custGeom>
            <a:avLst/>
            <a:gdLst/>
            <a:ahLst/>
            <a:cxnLst/>
            <a:rect l="l" t="t" r="r" b="b"/>
            <a:pathLst>
              <a:path w="1994" h="1864" extrusionOk="0">
                <a:moveTo>
                  <a:pt x="991" y="1"/>
                </a:moveTo>
                <a:cubicBezTo>
                  <a:pt x="829" y="1"/>
                  <a:pt x="667" y="41"/>
                  <a:pt x="516" y="127"/>
                </a:cubicBezTo>
                <a:cubicBezTo>
                  <a:pt x="235" y="291"/>
                  <a:pt x="1" y="533"/>
                  <a:pt x="8" y="908"/>
                </a:cubicBezTo>
                <a:cubicBezTo>
                  <a:pt x="23" y="1404"/>
                  <a:pt x="515" y="1864"/>
                  <a:pt x="1018" y="1864"/>
                </a:cubicBezTo>
                <a:cubicBezTo>
                  <a:pt x="1039" y="1864"/>
                  <a:pt x="1059" y="1863"/>
                  <a:pt x="1079" y="1861"/>
                </a:cubicBezTo>
                <a:cubicBezTo>
                  <a:pt x="1610" y="1822"/>
                  <a:pt x="1993" y="1416"/>
                  <a:pt x="1985" y="877"/>
                </a:cubicBezTo>
                <a:cubicBezTo>
                  <a:pt x="1985" y="650"/>
                  <a:pt x="1970" y="634"/>
                  <a:pt x="1837" y="439"/>
                </a:cubicBezTo>
                <a:cubicBezTo>
                  <a:pt x="1633" y="163"/>
                  <a:pt x="1315" y="1"/>
                  <a:pt x="991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3" name="Google Shape;12903;p40"/>
          <p:cNvSpPr/>
          <p:nvPr/>
        </p:nvSpPr>
        <p:spPr>
          <a:xfrm rot="3980590">
            <a:off x="1142630" y="4643127"/>
            <a:ext cx="59108" cy="46932"/>
          </a:xfrm>
          <a:custGeom>
            <a:avLst/>
            <a:gdLst/>
            <a:ahLst/>
            <a:cxnLst/>
            <a:rect l="l" t="t" r="r" b="b"/>
            <a:pathLst>
              <a:path w="1767" h="1403" extrusionOk="0">
                <a:moveTo>
                  <a:pt x="645" y="0"/>
                </a:moveTo>
                <a:cubicBezTo>
                  <a:pt x="439" y="0"/>
                  <a:pt x="263" y="90"/>
                  <a:pt x="164" y="252"/>
                </a:cubicBezTo>
                <a:cubicBezTo>
                  <a:pt x="0" y="502"/>
                  <a:pt x="16" y="830"/>
                  <a:pt x="243" y="1065"/>
                </a:cubicBezTo>
                <a:cubicBezTo>
                  <a:pt x="438" y="1268"/>
                  <a:pt x="688" y="1385"/>
                  <a:pt x="915" y="1401"/>
                </a:cubicBezTo>
                <a:cubicBezTo>
                  <a:pt x="936" y="1402"/>
                  <a:pt x="958" y="1402"/>
                  <a:pt x="978" y="1402"/>
                </a:cubicBezTo>
                <a:cubicBezTo>
                  <a:pt x="1243" y="1402"/>
                  <a:pt x="1436" y="1313"/>
                  <a:pt x="1508" y="1190"/>
                </a:cubicBezTo>
                <a:cubicBezTo>
                  <a:pt x="1766" y="768"/>
                  <a:pt x="1563" y="307"/>
                  <a:pt x="1258" y="182"/>
                </a:cubicBezTo>
                <a:cubicBezTo>
                  <a:pt x="1133" y="127"/>
                  <a:pt x="1001" y="72"/>
                  <a:pt x="868" y="33"/>
                </a:cubicBezTo>
                <a:cubicBezTo>
                  <a:pt x="791" y="11"/>
                  <a:pt x="716" y="0"/>
                  <a:pt x="645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4" name="Google Shape;12904;p40"/>
          <p:cNvSpPr/>
          <p:nvPr/>
        </p:nvSpPr>
        <p:spPr>
          <a:xfrm rot="3980590">
            <a:off x="1111583" y="4549261"/>
            <a:ext cx="46831" cy="46631"/>
          </a:xfrm>
          <a:custGeom>
            <a:avLst/>
            <a:gdLst/>
            <a:ahLst/>
            <a:cxnLst/>
            <a:rect l="l" t="t" r="r" b="b"/>
            <a:pathLst>
              <a:path w="1400" h="1394" extrusionOk="0">
                <a:moveTo>
                  <a:pt x="625" y="1"/>
                </a:moveTo>
                <a:cubicBezTo>
                  <a:pt x="502" y="1"/>
                  <a:pt x="386" y="21"/>
                  <a:pt x="282" y="130"/>
                </a:cubicBezTo>
                <a:cubicBezTo>
                  <a:pt x="8" y="427"/>
                  <a:pt x="1" y="912"/>
                  <a:pt x="282" y="1193"/>
                </a:cubicBezTo>
                <a:cubicBezTo>
                  <a:pt x="399" y="1297"/>
                  <a:pt x="535" y="1394"/>
                  <a:pt x="683" y="1394"/>
                </a:cubicBezTo>
                <a:cubicBezTo>
                  <a:pt x="703" y="1394"/>
                  <a:pt x="723" y="1392"/>
                  <a:pt x="743" y="1388"/>
                </a:cubicBezTo>
                <a:cubicBezTo>
                  <a:pt x="1118" y="1326"/>
                  <a:pt x="1368" y="1170"/>
                  <a:pt x="1399" y="677"/>
                </a:cubicBezTo>
                <a:cubicBezTo>
                  <a:pt x="1399" y="334"/>
                  <a:pt x="1103" y="21"/>
                  <a:pt x="759" y="5"/>
                </a:cubicBezTo>
                <a:cubicBezTo>
                  <a:pt x="713" y="3"/>
                  <a:pt x="669" y="1"/>
                  <a:pt x="625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5" name="Google Shape;12905;p40"/>
          <p:cNvSpPr/>
          <p:nvPr/>
        </p:nvSpPr>
        <p:spPr>
          <a:xfrm rot="3980590">
            <a:off x="1200811" y="4595848"/>
            <a:ext cx="41613" cy="40810"/>
          </a:xfrm>
          <a:custGeom>
            <a:avLst/>
            <a:gdLst/>
            <a:ahLst/>
            <a:cxnLst/>
            <a:rect l="l" t="t" r="r" b="b"/>
            <a:pathLst>
              <a:path w="1244" h="1220" extrusionOk="0">
                <a:moveTo>
                  <a:pt x="626" y="0"/>
                </a:moveTo>
                <a:cubicBezTo>
                  <a:pt x="266" y="0"/>
                  <a:pt x="16" y="243"/>
                  <a:pt x="16" y="602"/>
                </a:cubicBezTo>
                <a:cubicBezTo>
                  <a:pt x="1" y="1016"/>
                  <a:pt x="196" y="1219"/>
                  <a:pt x="587" y="1219"/>
                </a:cubicBezTo>
                <a:cubicBezTo>
                  <a:pt x="970" y="1219"/>
                  <a:pt x="1228" y="977"/>
                  <a:pt x="1235" y="625"/>
                </a:cubicBezTo>
                <a:cubicBezTo>
                  <a:pt x="1243" y="274"/>
                  <a:pt x="978" y="0"/>
                  <a:pt x="626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6" name="Google Shape;12906;p40"/>
          <p:cNvSpPr/>
          <p:nvPr/>
        </p:nvSpPr>
        <p:spPr>
          <a:xfrm rot="3980590">
            <a:off x="1182082" y="4529151"/>
            <a:ext cx="31645" cy="34588"/>
          </a:xfrm>
          <a:custGeom>
            <a:avLst/>
            <a:gdLst/>
            <a:ahLst/>
            <a:cxnLst/>
            <a:rect l="l" t="t" r="r" b="b"/>
            <a:pathLst>
              <a:path w="946" h="1034" extrusionOk="0">
                <a:moveTo>
                  <a:pt x="470" y="0"/>
                </a:moveTo>
                <a:cubicBezTo>
                  <a:pt x="224" y="0"/>
                  <a:pt x="0" y="271"/>
                  <a:pt x="0" y="564"/>
                </a:cubicBezTo>
                <a:cubicBezTo>
                  <a:pt x="0" y="861"/>
                  <a:pt x="157" y="1017"/>
                  <a:pt x="446" y="1033"/>
                </a:cubicBezTo>
                <a:cubicBezTo>
                  <a:pt x="453" y="1033"/>
                  <a:pt x="461" y="1033"/>
                  <a:pt x="468" y="1033"/>
                </a:cubicBezTo>
                <a:cubicBezTo>
                  <a:pt x="782" y="1033"/>
                  <a:pt x="946" y="870"/>
                  <a:pt x="946" y="564"/>
                </a:cubicBezTo>
                <a:cubicBezTo>
                  <a:pt x="946" y="291"/>
                  <a:pt x="743" y="17"/>
                  <a:pt x="500" y="1"/>
                </a:cubicBezTo>
                <a:cubicBezTo>
                  <a:pt x="490" y="1"/>
                  <a:pt x="480" y="0"/>
                  <a:pt x="470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7" name="Google Shape;12907;p40"/>
          <p:cNvSpPr/>
          <p:nvPr/>
        </p:nvSpPr>
        <p:spPr>
          <a:xfrm rot="3980590">
            <a:off x="1227649" y="4497510"/>
            <a:ext cx="37298" cy="31043"/>
          </a:xfrm>
          <a:custGeom>
            <a:avLst/>
            <a:gdLst/>
            <a:ahLst/>
            <a:cxnLst/>
            <a:rect l="l" t="t" r="r" b="b"/>
            <a:pathLst>
              <a:path w="1115" h="928" extrusionOk="0">
                <a:moveTo>
                  <a:pt x="451" y="0"/>
                </a:moveTo>
                <a:cubicBezTo>
                  <a:pt x="242" y="0"/>
                  <a:pt x="57" y="171"/>
                  <a:pt x="36" y="377"/>
                </a:cubicBezTo>
                <a:cubicBezTo>
                  <a:pt x="0" y="734"/>
                  <a:pt x="221" y="928"/>
                  <a:pt x="510" y="928"/>
                </a:cubicBezTo>
                <a:cubicBezTo>
                  <a:pt x="531" y="928"/>
                  <a:pt x="553" y="926"/>
                  <a:pt x="576" y="924"/>
                </a:cubicBezTo>
                <a:lnTo>
                  <a:pt x="654" y="924"/>
                </a:lnTo>
                <a:cubicBezTo>
                  <a:pt x="896" y="917"/>
                  <a:pt x="1052" y="776"/>
                  <a:pt x="1084" y="573"/>
                </a:cubicBezTo>
                <a:cubicBezTo>
                  <a:pt x="1115" y="362"/>
                  <a:pt x="1013" y="182"/>
                  <a:pt x="802" y="96"/>
                </a:cubicBezTo>
                <a:cubicBezTo>
                  <a:pt x="724" y="57"/>
                  <a:pt x="623" y="26"/>
                  <a:pt x="537" y="10"/>
                </a:cubicBezTo>
                <a:cubicBezTo>
                  <a:pt x="508" y="4"/>
                  <a:pt x="479" y="0"/>
                  <a:pt x="451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8" name="Google Shape;12908;p40"/>
          <p:cNvSpPr/>
          <p:nvPr/>
        </p:nvSpPr>
        <p:spPr>
          <a:xfrm rot="3980590">
            <a:off x="1135302" y="4311332"/>
            <a:ext cx="37933" cy="34154"/>
          </a:xfrm>
          <a:custGeom>
            <a:avLst/>
            <a:gdLst/>
            <a:ahLst/>
            <a:cxnLst/>
            <a:rect l="l" t="t" r="r" b="b"/>
            <a:pathLst>
              <a:path w="1134" h="1021" extrusionOk="0">
                <a:moveTo>
                  <a:pt x="592" y="1"/>
                </a:moveTo>
                <a:cubicBezTo>
                  <a:pt x="588" y="1"/>
                  <a:pt x="583" y="1"/>
                  <a:pt x="579" y="1"/>
                </a:cubicBezTo>
                <a:cubicBezTo>
                  <a:pt x="446" y="9"/>
                  <a:pt x="266" y="126"/>
                  <a:pt x="165" y="282"/>
                </a:cubicBezTo>
                <a:cubicBezTo>
                  <a:pt x="1" y="572"/>
                  <a:pt x="141" y="900"/>
                  <a:pt x="431" y="1009"/>
                </a:cubicBezTo>
                <a:cubicBezTo>
                  <a:pt x="452" y="1017"/>
                  <a:pt x="476" y="1020"/>
                  <a:pt x="503" y="1020"/>
                </a:cubicBezTo>
                <a:cubicBezTo>
                  <a:pt x="740" y="1020"/>
                  <a:pt x="1134" y="721"/>
                  <a:pt x="1134" y="517"/>
                </a:cubicBezTo>
                <a:lnTo>
                  <a:pt x="1134" y="470"/>
                </a:lnTo>
                <a:cubicBezTo>
                  <a:pt x="1095" y="224"/>
                  <a:pt x="846" y="1"/>
                  <a:pt x="592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9" name="Google Shape;12909;p40"/>
          <p:cNvSpPr/>
          <p:nvPr/>
        </p:nvSpPr>
        <p:spPr>
          <a:xfrm>
            <a:off x="-263750" y="2237390"/>
            <a:ext cx="34019" cy="33517"/>
          </a:xfrm>
          <a:custGeom>
            <a:avLst/>
            <a:gdLst/>
            <a:ahLst/>
            <a:cxnLst/>
            <a:rect l="l" t="t" r="r" b="b"/>
            <a:pathLst>
              <a:path w="1017" h="1002" extrusionOk="0">
                <a:moveTo>
                  <a:pt x="556" y="0"/>
                </a:moveTo>
                <a:cubicBezTo>
                  <a:pt x="266" y="0"/>
                  <a:pt x="1" y="250"/>
                  <a:pt x="9" y="516"/>
                </a:cubicBezTo>
                <a:cubicBezTo>
                  <a:pt x="9" y="734"/>
                  <a:pt x="261" y="1002"/>
                  <a:pt x="468" y="1002"/>
                </a:cubicBezTo>
                <a:cubicBezTo>
                  <a:pt x="476" y="1002"/>
                  <a:pt x="485" y="1001"/>
                  <a:pt x="493" y="1001"/>
                </a:cubicBezTo>
                <a:cubicBezTo>
                  <a:pt x="727" y="985"/>
                  <a:pt x="1017" y="649"/>
                  <a:pt x="1017" y="414"/>
                </a:cubicBezTo>
                <a:cubicBezTo>
                  <a:pt x="1017" y="180"/>
                  <a:pt x="813" y="0"/>
                  <a:pt x="556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10" name="Google Shape;12910;p40"/>
          <p:cNvSpPr/>
          <p:nvPr/>
        </p:nvSpPr>
        <p:spPr>
          <a:xfrm>
            <a:off x="-245453" y="2328340"/>
            <a:ext cx="31677" cy="34019"/>
          </a:xfrm>
          <a:custGeom>
            <a:avLst/>
            <a:gdLst/>
            <a:ahLst/>
            <a:cxnLst/>
            <a:rect l="l" t="t" r="r" b="b"/>
            <a:pathLst>
              <a:path w="947" h="1017" extrusionOk="0">
                <a:moveTo>
                  <a:pt x="440" y="0"/>
                </a:moveTo>
                <a:cubicBezTo>
                  <a:pt x="212" y="0"/>
                  <a:pt x="32" y="193"/>
                  <a:pt x="24" y="454"/>
                </a:cubicBezTo>
                <a:cubicBezTo>
                  <a:pt x="1" y="727"/>
                  <a:pt x="274" y="1017"/>
                  <a:pt x="532" y="1017"/>
                </a:cubicBezTo>
                <a:cubicBezTo>
                  <a:pt x="767" y="1017"/>
                  <a:pt x="946" y="813"/>
                  <a:pt x="946" y="563"/>
                </a:cubicBezTo>
                <a:cubicBezTo>
                  <a:pt x="946" y="259"/>
                  <a:pt x="727" y="1"/>
                  <a:pt x="454" y="1"/>
                </a:cubicBezTo>
                <a:cubicBezTo>
                  <a:pt x="449" y="1"/>
                  <a:pt x="445" y="0"/>
                  <a:pt x="440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11" name="Google Shape;12911;p40"/>
          <p:cNvSpPr/>
          <p:nvPr/>
        </p:nvSpPr>
        <p:spPr>
          <a:xfrm>
            <a:off x="-273952" y="2187148"/>
            <a:ext cx="22010" cy="22044"/>
          </a:xfrm>
          <a:custGeom>
            <a:avLst/>
            <a:gdLst/>
            <a:ahLst/>
            <a:cxnLst/>
            <a:rect l="l" t="t" r="r" b="b"/>
            <a:pathLst>
              <a:path w="658" h="659" extrusionOk="0">
                <a:moveTo>
                  <a:pt x="298" y="1"/>
                </a:moveTo>
                <a:cubicBezTo>
                  <a:pt x="129" y="1"/>
                  <a:pt x="23" y="123"/>
                  <a:pt x="9" y="315"/>
                </a:cubicBezTo>
                <a:cubicBezTo>
                  <a:pt x="1" y="526"/>
                  <a:pt x="134" y="643"/>
                  <a:pt x="376" y="658"/>
                </a:cubicBezTo>
                <a:cubicBezTo>
                  <a:pt x="380" y="659"/>
                  <a:pt x="383" y="659"/>
                  <a:pt x="387" y="659"/>
                </a:cubicBezTo>
                <a:cubicBezTo>
                  <a:pt x="509" y="659"/>
                  <a:pt x="642" y="537"/>
                  <a:pt x="650" y="408"/>
                </a:cubicBezTo>
                <a:cubicBezTo>
                  <a:pt x="657" y="221"/>
                  <a:pt x="493" y="25"/>
                  <a:pt x="329" y="2"/>
                </a:cubicBezTo>
                <a:cubicBezTo>
                  <a:pt x="319" y="1"/>
                  <a:pt x="308" y="1"/>
                  <a:pt x="298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912" name="Google Shape;12912;p40"/>
          <p:cNvPicPr preferRelativeResize="0"/>
          <p:nvPr/>
        </p:nvPicPr>
        <p:blipFill>
          <a:blip r:embed="rId3">
            <a:alphaModFix amt="78000"/>
          </a:blip>
          <a:stretch>
            <a:fillRect/>
          </a:stretch>
        </p:blipFill>
        <p:spPr>
          <a:xfrm>
            <a:off x="6742500" y="3393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13" name="Google Shape;12913;p40"/>
          <p:cNvPicPr preferRelativeResize="0"/>
          <p:nvPr/>
        </p:nvPicPr>
        <p:blipFill>
          <a:blip r:embed="rId4">
            <a:alphaModFix amt="78000"/>
          </a:blip>
          <a:stretch>
            <a:fillRect/>
          </a:stretch>
        </p:blipFill>
        <p:spPr>
          <a:xfrm>
            <a:off x="7441838" y="2617933"/>
            <a:ext cx="827723" cy="7800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14" name="Google Shape;12914;p4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-289500" y="-363419"/>
            <a:ext cx="1957150" cy="2313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915" name="Google Shape;12915;p40"/>
          <p:cNvGrpSpPr/>
          <p:nvPr/>
        </p:nvGrpSpPr>
        <p:grpSpPr>
          <a:xfrm flipH="1">
            <a:off x="893902" y="1082580"/>
            <a:ext cx="1198888" cy="1058153"/>
            <a:chOff x="4874103" y="1842351"/>
            <a:chExt cx="481713" cy="425183"/>
          </a:xfrm>
        </p:grpSpPr>
        <p:sp>
          <p:nvSpPr>
            <p:cNvPr id="12916" name="Google Shape;12916;p40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40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40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40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40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40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40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40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40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40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40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40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31" name="Google Shape;13831;p42"/>
          <p:cNvSpPr/>
          <p:nvPr/>
        </p:nvSpPr>
        <p:spPr>
          <a:xfrm>
            <a:off x="8743175" y="98445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E6E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32" name="Google Shape;13832;p42"/>
          <p:cNvSpPr/>
          <p:nvPr/>
        </p:nvSpPr>
        <p:spPr>
          <a:xfrm>
            <a:off x="8743175" y="98445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FE6E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33" name="Google Shape;13833;p42"/>
          <p:cNvSpPr/>
          <p:nvPr/>
        </p:nvSpPr>
        <p:spPr>
          <a:xfrm>
            <a:off x="8743175" y="98445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FE6E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34" name="Google Shape;13834;p42"/>
          <p:cNvGrpSpPr/>
          <p:nvPr/>
        </p:nvGrpSpPr>
        <p:grpSpPr>
          <a:xfrm>
            <a:off x="1136354" y="3996878"/>
            <a:ext cx="261975" cy="275936"/>
            <a:chOff x="9310391" y="2486565"/>
            <a:chExt cx="261975" cy="275936"/>
          </a:xfrm>
        </p:grpSpPr>
        <p:sp>
          <p:nvSpPr>
            <p:cNvPr id="13835" name="Google Shape;13835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4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8" name="Google Shape;13838;p42"/>
          <p:cNvGrpSpPr/>
          <p:nvPr/>
        </p:nvGrpSpPr>
        <p:grpSpPr>
          <a:xfrm rot="175696">
            <a:off x="335621" y="2186792"/>
            <a:ext cx="389226" cy="409996"/>
            <a:chOff x="9310391" y="2486565"/>
            <a:chExt cx="261975" cy="275936"/>
          </a:xfrm>
        </p:grpSpPr>
        <p:sp>
          <p:nvSpPr>
            <p:cNvPr id="13839" name="Google Shape;13839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4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2" name="Google Shape;13842;p42"/>
          <p:cNvGrpSpPr/>
          <p:nvPr/>
        </p:nvGrpSpPr>
        <p:grpSpPr>
          <a:xfrm rot="5400000">
            <a:off x="8227121" y="3713958"/>
            <a:ext cx="388902" cy="409654"/>
            <a:chOff x="9310391" y="2486565"/>
            <a:chExt cx="261975" cy="275936"/>
          </a:xfrm>
        </p:grpSpPr>
        <p:sp>
          <p:nvSpPr>
            <p:cNvPr id="13843" name="Google Shape;13843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4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6" name="Google Shape;13846;p42"/>
          <p:cNvGrpSpPr/>
          <p:nvPr/>
        </p:nvGrpSpPr>
        <p:grpSpPr>
          <a:xfrm>
            <a:off x="7442943" y="305325"/>
            <a:ext cx="981052" cy="981840"/>
            <a:chOff x="4408648" y="3039468"/>
            <a:chExt cx="841094" cy="841842"/>
          </a:xfrm>
        </p:grpSpPr>
        <p:sp>
          <p:nvSpPr>
            <p:cNvPr id="13847" name="Google Shape;13847;p42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42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42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42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42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42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42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42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42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42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42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42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42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42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42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42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42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42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42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66" name="Google Shape;13866;p42"/>
          <p:cNvGrpSpPr/>
          <p:nvPr/>
        </p:nvGrpSpPr>
        <p:grpSpPr>
          <a:xfrm rot="5400000">
            <a:off x="4086700" y="3318587"/>
            <a:ext cx="827984" cy="2184582"/>
            <a:chOff x="1308735" y="1429636"/>
            <a:chExt cx="326479" cy="861462"/>
          </a:xfrm>
        </p:grpSpPr>
        <p:sp>
          <p:nvSpPr>
            <p:cNvPr id="13867" name="Google Shape;13867;p42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42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42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42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42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42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42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42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42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42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42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42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42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42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42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42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42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42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42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42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42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42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42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90" name="Google Shape;13890;p42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91" name="Google Shape;13891;p42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92" name="Google Shape;13892;p42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93" name="Google Shape;13893;p42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94" name="Google Shape;13894;p42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95" name="Google Shape;13895;p42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42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42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42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42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42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42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42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42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42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42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42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42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42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42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42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42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42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42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42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42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42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42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42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42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42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42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42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42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42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42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42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42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42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42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42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42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42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42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42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42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42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42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42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42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42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42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42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42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42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42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42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42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42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42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42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42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42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42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42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42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42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42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42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42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42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3961" name="Google Shape;13961;p42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8329326" y="100896"/>
            <a:ext cx="827723" cy="7800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962" name="Google Shape;13962;p42"/>
          <p:cNvPicPr preferRelativeResize="0"/>
          <p:nvPr/>
        </p:nvPicPr>
        <p:blipFill>
          <a:blip r:embed="rId4">
            <a:alphaModFix amt="50000"/>
          </a:blip>
          <a:stretch>
            <a:fillRect/>
          </a:stretch>
        </p:blipFill>
        <p:spPr>
          <a:xfrm>
            <a:off x="8103038" y="4003688"/>
            <a:ext cx="1198874" cy="1198874"/>
          </a:xfrm>
          <a:prstGeom prst="rect">
            <a:avLst/>
          </a:prstGeom>
          <a:noFill/>
          <a:ln>
            <a:noFill/>
          </a:ln>
        </p:spPr>
      </p:pic>
      <p:sp>
        <p:nvSpPr>
          <p:cNvPr id="52" name="TextBox 51">
            <a:extLst>
              <a:ext uri="{FF2B5EF4-FFF2-40B4-BE49-F238E27FC236}">
                <a16:creationId xmlns:a16="http://schemas.microsoft.com/office/drawing/2014/main" id="{BF3B7DCB-CB6F-D625-2A72-9C75E75BF5C6}"/>
              </a:ext>
            </a:extLst>
          </p:cNvPr>
          <p:cNvSpPr txBox="1"/>
          <p:nvPr/>
        </p:nvSpPr>
        <p:spPr>
          <a:xfrm>
            <a:off x="2002381" y="412716"/>
            <a:ext cx="518455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" sz="2800" b="1" i="0" u="none" strike="noStrike" kern="0" cap="none" spc="0" normalizeH="0" baseline="0" noProof="0" dirty="0">
                <a:ln>
                  <a:noFill/>
                </a:ln>
                <a:solidFill>
                  <a:srgbClr val="733B1A"/>
                </a:solidFill>
                <a:effectLst/>
                <a:uLnTx/>
                <a:uFillTx/>
                <a:latin typeface="El Messiri"/>
                <a:cs typeface="El Messiri"/>
                <a:sym typeface="El Messiri"/>
              </a:rPr>
              <a:t>Nắng  và mưa trong </a:t>
            </a:r>
            <a:r>
              <a:rPr lang="en" sz="2800" b="1" dirty="0">
                <a:solidFill>
                  <a:srgbClr val="733B1A"/>
                </a:solidFill>
                <a:latin typeface="El Messiri"/>
                <a:cs typeface="El Messiri"/>
                <a:sym typeface="El Messiri"/>
              </a:rPr>
              <a:t>cuộc sống</a:t>
            </a:r>
            <a:endParaRPr lang="en-US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70" name="Google Shape;13970;p43"/>
          <p:cNvSpPr txBox="1">
            <a:spLocks noGrp="1"/>
          </p:cNvSpPr>
          <p:nvPr>
            <p:ph type="title"/>
          </p:nvPr>
        </p:nvSpPr>
        <p:spPr>
          <a:xfrm>
            <a:off x="726192" y="108966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Nắng  và mưa trong tranh</a:t>
            </a:r>
            <a:endParaRPr sz="2800" dirty="0"/>
          </a:p>
        </p:txBody>
      </p:sp>
      <p:grpSp>
        <p:nvGrpSpPr>
          <p:cNvPr id="13980" name="Google Shape;13980;p43"/>
          <p:cNvGrpSpPr/>
          <p:nvPr/>
        </p:nvGrpSpPr>
        <p:grpSpPr>
          <a:xfrm rot="-5400000">
            <a:off x="4206251" y="3371173"/>
            <a:ext cx="731495" cy="2191348"/>
            <a:chOff x="2574229" y="141275"/>
            <a:chExt cx="281128" cy="842146"/>
          </a:xfrm>
        </p:grpSpPr>
        <p:sp>
          <p:nvSpPr>
            <p:cNvPr id="13981" name="Google Shape;13981;p43"/>
            <p:cNvSpPr/>
            <p:nvPr/>
          </p:nvSpPr>
          <p:spPr>
            <a:xfrm>
              <a:off x="2649559" y="337470"/>
              <a:ext cx="90229" cy="645950"/>
            </a:xfrm>
            <a:custGeom>
              <a:avLst/>
              <a:gdLst/>
              <a:ahLst/>
              <a:cxnLst/>
              <a:rect l="l" t="t" r="r" b="b"/>
              <a:pathLst>
                <a:path w="2471" h="17690" extrusionOk="0">
                  <a:moveTo>
                    <a:pt x="1423" y="0"/>
                  </a:moveTo>
                  <a:cubicBezTo>
                    <a:pt x="1397" y="0"/>
                    <a:pt x="1370" y="5"/>
                    <a:pt x="1345" y="13"/>
                  </a:cubicBezTo>
                  <a:cubicBezTo>
                    <a:pt x="1228" y="52"/>
                    <a:pt x="1173" y="185"/>
                    <a:pt x="1212" y="302"/>
                  </a:cubicBezTo>
                  <a:cubicBezTo>
                    <a:pt x="1220" y="326"/>
                    <a:pt x="2009" y="2646"/>
                    <a:pt x="1845" y="6890"/>
                  </a:cubicBezTo>
                  <a:cubicBezTo>
                    <a:pt x="1767" y="8859"/>
                    <a:pt x="1306" y="10867"/>
                    <a:pt x="899" y="12633"/>
                  </a:cubicBezTo>
                  <a:cubicBezTo>
                    <a:pt x="392" y="14813"/>
                    <a:pt x="1" y="16540"/>
                    <a:pt x="431" y="17556"/>
                  </a:cubicBezTo>
                  <a:cubicBezTo>
                    <a:pt x="470" y="17642"/>
                    <a:pt x="556" y="17689"/>
                    <a:pt x="642" y="17689"/>
                  </a:cubicBezTo>
                  <a:cubicBezTo>
                    <a:pt x="673" y="17689"/>
                    <a:pt x="712" y="17681"/>
                    <a:pt x="720" y="17673"/>
                  </a:cubicBezTo>
                  <a:cubicBezTo>
                    <a:pt x="837" y="17627"/>
                    <a:pt x="892" y="17486"/>
                    <a:pt x="837" y="17369"/>
                  </a:cubicBezTo>
                  <a:cubicBezTo>
                    <a:pt x="470" y="16493"/>
                    <a:pt x="868" y="14751"/>
                    <a:pt x="1337" y="12727"/>
                  </a:cubicBezTo>
                  <a:cubicBezTo>
                    <a:pt x="1751" y="10945"/>
                    <a:pt x="2220" y="8921"/>
                    <a:pt x="2298" y="6905"/>
                  </a:cubicBezTo>
                  <a:cubicBezTo>
                    <a:pt x="2470" y="2584"/>
                    <a:pt x="1673" y="247"/>
                    <a:pt x="1642" y="146"/>
                  </a:cubicBezTo>
                  <a:cubicBezTo>
                    <a:pt x="1611" y="54"/>
                    <a:pt x="1518" y="0"/>
                    <a:pt x="14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43"/>
            <p:cNvSpPr/>
            <p:nvPr/>
          </p:nvSpPr>
          <p:spPr>
            <a:xfrm>
              <a:off x="2741466" y="339369"/>
              <a:ext cx="13730" cy="21142"/>
            </a:xfrm>
            <a:custGeom>
              <a:avLst/>
              <a:gdLst/>
              <a:ahLst/>
              <a:cxnLst/>
              <a:rect l="l" t="t" r="r" b="b"/>
              <a:pathLst>
                <a:path w="376" h="579" extrusionOk="0">
                  <a:moveTo>
                    <a:pt x="375" y="0"/>
                  </a:moveTo>
                  <a:lnTo>
                    <a:pt x="375" y="0"/>
                  </a:lnTo>
                  <a:cubicBezTo>
                    <a:pt x="274" y="188"/>
                    <a:pt x="149" y="383"/>
                    <a:pt x="0" y="578"/>
                  </a:cubicBezTo>
                  <a:cubicBezTo>
                    <a:pt x="141" y="438"/>
                    <a:pt x="274" y="250"/>
                    <a:pt x="375" y="0"/>
                  </a:cubicBezTo>
                  <a:close/>
                </a:path>
              </a:pathLst>
            </a:custGeom>
            <a:solidFill>
              <a:srgbClr val="00C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43"/>
            <p:cNvSpPr/>
            <p:nvPr/>
          </p:nvSpPr>
          <p:spPr>
            <a:xfrm>
              <a:off x="2654123" y="141275"/>
              <a:ext cx="82780" cy="81392"/>
            </a:xfrm>
            <a:custGeom>
              <a:avLst/>
              <a:gdLst/>
              <a:ahLst/>
              <a:cxnLst/>
              <a:rect l="l" t="t" r="r" b="b"/>
              <a:pathLst>
                <a:path w="2267" h="2229" extrusionOk="0">
                  <a:moveTo>
                    <a:pt x="1448" y="1"/>
                  </a:moveTo>
                  <a:cubicBezTo>
                    <a:pt x="1404" y="1"/>
                    <a:pt x="1362" y="6"/>
                    <a:pt x="1321" y="18"/>
                  </a:cubicBezTo>
                  <a:cubicBezTo>
                    <a:pt x="970" y="127"/>
                    <a:pt x="954" y="72"/>
                    <a:pt x="477" y="135"/>
                  </a:cubicBezTo>
                  <a:cubicBezTo>
                    <a:pt x="1" y="205"/>
                    <a:pt x="32" y="901"/>
                    <a:pt x="32" y="901"/>
                  </a:cubicBezTo>
                  <a:lnTo>
                    <a:pt x="71" y="1619"/>
                  </a:lnTo>
                  <a:cubicBezTo>
                    <a:pt x="102" y="1690"/>
                    <a:pt x="227" y="1799"/>
                    <a:pt x="227" y="1799"/>
                  </a:cubicBezTo>
                  <a:cubicBezTo>
                    <a:pt x="227" y="1799"/>
                    <a:pt x="735" y="2120"/>
                    <a:pt x="860" y="2120"/>
                  </a:cubicBezTo>
                  <a:cubicBezTo>
                    <a:pt x="985" y="2120"/>
                    <a:pt x="1118" y="2229"/>
                    <a:pt x="1212" y="2229"/>
                  </a:cubicBezTo>
                  <a:cubicBezTo>
                    <a:pt x="1314" y="2229"/>
                    <a:pt x="1884" y="2182"/>
                    <a:pt x="1908" y="2151"/>
                  </a:cubicBezTo>
                  <a:cubicBezTo>
                    <a:pt x="1908" y="2120"/>
                    <a:pt x="2267" y="1057"/>
                    <a:pt x="2189" y="650"/>
                  </a:cubicBezTo>
                  <a:cubicBezTo>
                    <a:pt x="2120" y="286"/>
                    <a:pt x="1762" y="1"/>
                    <a:pt x="1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43"/>
            <p:cNvSpPr/>
            <p:nvPr/>
          </p:nvSpPr>
          <p:spPr>
            <a:xfrm>
              <a:off x="2660403" y="148103"/>
              <a:ext cx="73651" cy="42065"/>
            </a:xfrm>
            <a:custGeom>
              <a:avLst/>
              <a:gdLst/>
              <a:ahLst/>
              <a:cxnLst/>
              <a:rect l="l" t="t" r="r" b="b"/>
              <a:pathLst>
                <a:path w="2017" h="1152" extrusionOk="0">
                  <a:moveTo>
                    <a:pt x="1199" y="0"/>
                  </a:moveTo>
                  <a:cubicBezTo>
                    <a:pt x="887" y="0"/>
                    <a:pt x="569" y="180"/>
                    <a:pt x="388" y="180"/>
                  </a:cubicBezTo>
                  <a:cubicBezTo>
                    <a:pt x="369" y="180"/>
                    <a:pt x="352" y="178"/>
                    <a:pt x="337" y="174"/>
                  </a:cubicBezTo>
                  <a:cubicBezTo>
                    <a:pt x="320" y="170"/>
                    <a:pt x="304" y="169"/>
                    <a:pt x="290" y="169"/>
                  </a:cubicBezTo>
                  <a:cubicBezTo>
                    <a:pt x="94" y="169"/>
                    <a:pt x="40" y="479"/>
                    <a:pt x="40" y="479"/>
                  </a:cubicBezTo>
                  <a:lnTo>
                    <a:pt x="1" y="698"/>
                  </a:lnTo>
                  <a:lnTo>
                    <a:pt x="266" y="807"/>
                  </a:lnTo>
                  <a:lnTo>
                    <a:pt x="1712" y="1151"/>
                  </a:lnTo>
                  <a:cubicBezTo>
                    <a:pt x="1712" y="1151"/>
                    <a:pt x="2017" y="503"/>
                    <a:pt x="1595" y="135"/>
                  </a:cubicBezTo>
                  <a:cubicBezTo>
                    <a:pt x="1472" y="35"/>
                    <a:pt x="1336" y="0"/>
                    <a:pt x="119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43"/>
            <p:cNvSpPr/>
            <p:nvPr/>
          </p:nvSpPr>
          <p:spPr>
            <a:xfrm>
              <a:off x="2585950" y="153032"/>
              <a:ext cx="106186" cy="218177"/>
            </a:xfrm>
            <a:custGeom>
              <a:avLst/>
              <a:gdLst/>
              <a:ahLst/>
              <a:cxnLst/>
              <a:rect l="l" t="t" r="r" b="b"/>
              <a:pathLst>
                <a:path w="2908" h="5975" extrusionOk="0">
                  <a:moveTo>
                    <a:pt x="1446" y="0"/>
                  </a:moveTo>
                  <a:cubicBezTo>
                    <a:pt x="813" y="0"/>
                    <a:pt x="0" y="1329"/>
                    <a:pt x="258" y="3024"/>
                  </a:cubicBezTo>
                  <a:cubicBezTo>
                    <a:pt x="478" y="4469"/>
                    <a:pt x="1179" y="5975"/>
                    <a:pt x="2291" y="5975"/>
                  </a:cubicBezTo>
                  <a:cubicBezTo>
                    <a:pt x="2365" y="5975"/>
                    <a:pt x="2440" y="5968"/>
                    <a:pt x="2516" y="5955"/>
                  </a:cubicBezTo>
                  <a:cubicBezTo>
                    <a:pt x="2579" y="5939"/>
                    <a:pt x="2649" y="5924"/>
                    <a:pt x="2720" y="5900"/>
                  </a:cubicBezTo>
                  <a:cubicBezTo>
                    <a:pt x="2774" y="5884"/>
                    <a:pt x="2845" y="5853"/>
                    <a:pt x="2907" y="5822"/>
                  </a:cubicBezTo>
                  <a:lnTo>
                    <a:pt x="2204" y="696"/>
                  </a:lnTo>
                  <a:cubicBezTo>
                    <a:pt x="2204" y="696"/>
                    <a:pt x="2094" y="0"/>
                    <a:pt x="14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43"/>
            <p:cNvSpPr/>
            <p:nvPr/>
          </p:nvSpPr>
          <p:spPr>
            <a:xfrm>
              <a:off x="2714920" y="145620"/>
              <a:ext cx="75367" cy="214562"/>
            </a:xfrm>
            <a:custGeom>
              <a:avLst/>
              <a:gdLst/>
              <a:ahLst/>
              <a:cxnLst/>
              <a:rect l="l" t="t" r="r" b="b"/>
              <a:pathLst>
                <a:path w="2064" h="5876" extrusionOk="0">
                  <a:moveTo>
                    <a:pt x="708" y="1"/>
                  </a:moveTo>
                  <a:cubicBezTo>
                    <a:pt x="686" y="1"/>
                    <a:pt x="663" y="3"/>
                    <a:pt x="641" y="8"/>
                  </a:cubicBezTo>
                  <a:cubicBezTo>
                    <a:pt x="16" y="149"/>
                    <a:pt x="0" y="1164"/>
                    <a:pt x="0" y="1164"/>
                  </a:cubicBezTo>
                  <a:lnTo>
                    <a:pt x="446" y="5783"/>
                  </a:lnTo>
                  <a:cubicBezTo>
                    <a:pt x="586" y="5846"/>
                    <a:pt x="716" y="5875"/>
                    <a:pt x="836" y="5875"/>
                  </a:cubicBezTo>
                  <a:cubicBezTo>
                    <a:pt x="1724" y="5875"/>
                    <a:pt x="2063" y="4273"/>
                    <a:pt x="2063" y="3048"/>
                  </a:cubicBezTo>
                  <a:cubicBezTo>
                    <a:pt x="2063" y="1706"/>
                    <a:pt x="1322" y="1"/>
                    <a:pt x="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43"/>
            <p:cNvSpPr/>
            <p:nvPr/>
          </p:nvSpPr>
          <p:spPr>
            <a:xfrm>
              <a:off x="2718900" y="152996"/>
              <a:ext cx="34653" cy="72263"/>
            </a:xfrm>
            <a:custGeom>
              <a:avLst/>
              <a:gdLst/>
              <a:ahLst/>
              <a:cxnLst/>
              <a:rect l="l" t="t" r="r" b="b"/>
              <a:pathLst>
                <a:path w="949" h="1979" extrusionOk="0">
                  <a:moveTo>
                    <a:pt x="542" y="1"/>
                  </a:moveTo>
                  <a:cubicBezTo>
                    <a:pt x="539" y="1"/>
                    <a:pt x="536" y="1"/>
                    <a:pt x="532" y="1"/>
                  </a:cubicBezTo>
                  <a:cubicBezTo>
                    <a:pt x="102" y="40"/>
                    <a:pt x="1" y="798"/>
                    <a:pt x="1" y="798"/>
                  </a:cubicBezTo>
                  <a:lnTo>
                    <a:pt x="423" y="1978"/>
                  </a:lnTo>
                  <a:cubicBezTo>
                    <a:pt x="616" y="1397"/>
                    <a:pt x="949" y="1"/>
                    <a:pt x="54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43"/>
            <p:cNvSpPr/>
            <p:nvPr/>
          </p:nvSpPr>
          <p:spPr>
            <a:xfrm>
              <a:off x="2617316" y="158327"/>
              <a:ext cx="44548" cy="76608"/>
            </a:xfrm>
            <a:custGeom>
              <a:avLst/>
              <a:gdLst/>
              <a:ahLst/>
              <a:cxnLst/>
              <a:rect l="l" t="t" r="r" b="b"/>
              <a:pathLst>
                <a:path w="1220" h="2098" extrusionOk="0">
                  <a:moveTo>
                    <a:pt x="673" y="1"/>
                  </a:moveTo>
                  <a:cubicBezTo>
                    <a:pt x="639" y="1"/>
                    <a:pt x="602" y="4"/>
                    <a:pt x="563" y="12"/>
                  </a:cubicBezTo>
                  <a:cubicBezTo>
                    <a:pt x="1" y="121"/>
                    <a:pt x="118" y="738"/>
                    <a:pt x="345" y="1012"/>
                  </a:cubicBezTo>
                  <a:cubicBezTo>
                    <a:pt x="579" y="1277"/>
                    <a:pt x="415" y="1910"/>
                    <a:pt x="1118" y="2098"/>
                  </a:cubicBezTo>
                  <a:lnTo>
                    <a:pt x="1220" y="574"/>
                  </a:lnTo>
                  <a:cubicBezTo>
                    <a:pt x="1220" y="574"/>
                    <a:pt x="1125" y="1"/>
                    <a:pt x="67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43"/>
            <p:cNvSpPr/>
            <p:nvPr/>
          </p:nvSpPr>
          <p:spPr>
            <a:xfrm>
              <a:off x="2636998" y="148760"/>
              <a:ext cx="125612" cy="224859"/>
            </a:xfrm>
            <a:custGeom>
              <a:avLst/>
              <a:gdLst/>
              <a:ahLst/>
              <a:cxnLst/>
              <a:rect l="l" t="t" r="r" b="b"/>
              <a:pathLst>
                <a:path w="3440" h="6158" extrusionOk="0">
                  <a:moveTo>
                    <a:pt x="1275" y="0"/>
                  </a:moveTo>
                  <a:cubicBezTo>
                    <a:pt x="689" y="0"/>
                    <a:pt x="1" y="1969"/>
                    <a:pt x="149" y="3821"/>
                  </a:cubicBezTo>
                  <a:cubicBezTo>
                    <a:pt x="295" y="5550"/>
                    <a:pt x="1223" y="6144"/>
                    <a:pt x="1849" y="6144"/>
                  </a:cubicBezTo>
                  <a:cubicBezTo>
                    <a:pt x="1896" y="6144"/>
                    <a:pt x="1942" y="6141"/>
                    <a:pt x="1986" y="6134"/>
                  </a:cubicBezTo>
                  <a:cubicBezTo>
                    <a:pt x="2181" y="6111"/>
                    <a:pt x="3439" y="6158"/>
                    <a:pt x="3439" y="3931"/>
                  </a:cubicBezTo>
                  <a:cubicBezTo>
                    <a:pt x="3439" y="1704"/>
                    <a:pt x="1861" y="0"/>
                    <a:pt x="1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43"/>
            <p:cNvSpPr/>
            <p:nvPr/>
          </p:nvSpPr>
          <p:spPr>
            <a:xfrm>
              <a:off x="2617024" y="217810"/>
              <a:ext cx="68247" cy="152121"/>
            </a:xfrm>
            <a:custGeom>
              <a:avLst/>
              <a:gdLst/>
              <a:ahLst/>
              <a:cxnLst/>
              <a:rect l="l" t="t" r="r" b="b"/>
              <a:pathLst>
                <a:path w="1869" h="4166" extrusionOk="0">
                  <a:moveTo>
                    <a:pt x="673" y="0"/>
                  </a:moveTo>
                  <a:cubicBezTo>
                    <a:pt x="673" y="0"/>
                    <a:pt x="1" y="2626"/>
                    <a:pt x="1665" y="4165"/>
                  </a:cubicBezTo>
                  <a:cubicBezTo>
                    <a:pt x="1728" y="4157"/>
                    <a:pt x="1798" y="4142"/>
                    <a:pt x="1869" y="4118"/>
                  </a:cubicBezTo>
                  <a:cubicBezTo>
                    <a:pt x="1337" y="3868"/>
                    <a:pt x="806" y="3212"/>
                    <a:pt x="696" y="1930"/>
                  </a:cubicBezTo>
                  <a:cubicBezTo>
                    <a:pt x="650" y="1274"/>
                    <a:pt x="696" y="602"/>
                    <a:pt x="814" y="8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9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43"/>
            <p:cNvSpPr/>
            <p:nvPr/>
          </p:nvSpPr>
          <p:spPr>
            <a:xfrm rot="406949">
              <a:off x="2736170" y="210099"/>
              <a:ext cx="64523" cy="142703"/>
            </a:xfrm>
            <a:custGeom>
              <a:avLst/>
              <a:gdLst/>
              <a:ahLst/>
              <a:cxnLst/>
              <a:rect l="l" t="t" r="r" b="b"/>
              <a:pathLst>
                <a:path w="1767" h="3908" extrusionOk="0">
                  <a:moveTo>
                    <a:pt x="181" y="0"/>
                  </a:moveTo>
                  <a:lnTo>
                    <a:pt x="1" y="39"/>
                  </a:lnTo>
                  <a:cubicBezTo>
                    <a:pt x="415" y="719"/>
                    <a:pt x="735" y="1618"/>
                    <a:pt x="735" y="2626"/>
                  </a:cubicBezTo>
                  <a:cubicBezTo>
                    <a:pt x="735" y="3181"/>
                    <a:pt x="657" y="3595"/>
                    <a:pt x="540" y="3907"/>
                  </a:cubicBezTo>
                  <a:cubicBezTo>
                    <a:pt x="1767" y="1688"/>
                    <a:pt x="188" y="8"/>
                    <a:pt x="181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43"/>
            <p:cNvSpPr/>
            <p:nvPr/>
          </p:nvSpPr>
          <p:spPr>
            <a:xfrm>
              <a:off x="2574229" y="436609"/>
              <a:ext cx="159571" cy="416381"/>
            </a:xfrm>
            <a:custGeom>
              <a:avLst/>
              <a:gdLst/>
              <a:ahLst/>
              <a:cxnLst/>
              <a:rect l="l" t="t" r="r" b="b"/>
              <a:pathLst>
                <a:path w="4370" h="11403" extrusionOk="0">
                  <a:moveTo>
                    <a:pt x="51" y="1"/>
                  </a:moveTo>
                  <a:cubicBezTo>
                    <a:pt x="18" y="1"/>
                    <a:pt x="1" y="2"/>
                    <a:pt x="1" y="2"/>
                  </a:cubicBezTo>
                  <a:cubicBezTo>
                    <a:pt x="118" y="10"/>
                    <a:pt x="227" y="64"/>
                    <a:pt x="337" y="127"/>
                  </a:cubicBezTo>
                  <a:cubicBezTo>
                    <a:pt x="1517" y="900"/>
                    <a:pt x="2447" y="5042"/>
                    <a:pt x="1876" y="7222"/>
                  </a:cubicBezTo>
                  <a:cubicBezTo>
                    <a:pt x="1259" y="9598"/>
                    <a:pt x="2626" y="11403"/>
                    <a:pt x="2626" y="11403"/>
                  </a:cubicBezTo>
                  <a:lnTo>
                    <a:pt x="2705" y="11051"/>
                  </a:lnTo>
                  <a:cubicBezTo>
                    <a:pt x="2705" y="11051"/>
                    <a:pt x="2525" y="10887"/>
                    <a:pt x="2400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53" y="6589"/>
                    <a:pt x="4369" y="4190"/>
                    <a:pt x="3213" y="2041"/>
                  </a:cubicBezTo>
                  <a:cubicBezTo>
                    <a:pt x="2177" y="91"/>
                    <a:pt x="376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43"/>
            <p:cNvSpPr/>
            <p:nvPr/>
          </p:nvSpPr>
          <p:spPr>
            <a:xfrm>
              <a:off x="2574813" y="435634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42"/>
                    <a:pt x="376" y="150"/>
                    <a:pt x="407" y="158"/>
                  </a:cubicBezTo>
                  <a:cubicBezTo>
                    <a:pt x="1274" y="541"/>
                    <a:pt x="3501" y="1955"/>
                    <a:pt x="3157" y="4558"/>
                  </a:cubicBezTo>
                  <a:cubicBezTo>
                    <a:pt x="2829" y="7113"/>
                    <a:pt x="2102" y="8293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43"/>
            <p:cNvSpPr/>
            <p:nvPr/>
          </p:nvSpPr>
          <p:spPr>
            <a:xfrm>
              <a:off x="2574813" y="436609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35"/>
                    <a:pt x="376" y="150"/>
                    <a:pt x="407" y="158"/>
                  </a:cubicBezTo>
                  <a:cubicBezTo>
                    <a:pt x="1087" y="275"/>
                    <a:pt x="2313" y="674"/>
                    <a:pt x="3095" y="2041"/>
                  </a:cubicBezTo>
                  <a:cubicBezTo>
                    <a:pt x="3095" y="2041"/>
                    <a:pt x="4283" y="3760"/>
                    <a:pt x="2946" y="7308"/>
                  </a:cubicBezTo>
                  <a:cubicBezTo>
                    <a:pt x="2595" y="8246"/>
                    <a:pt x="2353" y="8941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43"/>
            <p:cNvSpPr/>
            <p:nvPr/>
          </p:nvSpPr>
          <p:spPr>
            <a:xfrm>
              <a:off x="2728613" y="388153"/>
              <a:ext cx="126744" cy="260827"/>
            </a:xfrm>
            <a:custGeom>
              <a:avLst/>
              <a:gdLst/>
              <a:ahLst/>
              <a:cxnLst/>
              <a:rect l="l" t="t" r="r" b="b"/>
              <a:pathLst>
                <a:path w="3471" h="7143" extrusionOk="0">
                  <a:moveTo>
                    <a:pt x="3470" y="0"/>
                  </a:moveTo>
                  <a:cubicBezTo>
                    <a:pt x="3470" y="0"/>
                    <a:pt x="3470" y="0"/>
                    <a:pt x="3470" y="0"/>
                  </a:cubicBezTo>
                  <a:lnTo>
                    <a:pt x="3470" y="0"/>
                  </a:lnTo>
                  <a:cubicBezTo>
                    <a:pt x="3470" y="0"/>
                    <a:pt x="3470" y="0"/>
                    <a:pt x="3470" y="0"/>
                  </a:cubicBezTo>
                  <a:close/>
                  <a:moveTo>
                    <a:pt x="3470" y="0"/>
                  </a:moveTo>
                  <a:lnTo>
                    <a:pt x="3470" y="0"/>
                  </a:lnTo>
                  <a:cubicBezTo>
                    <a:pt x="3449" y="10"/>
                    <a:pt x="642" y="983"/>
                    <a:pt x="727" y="3564"/>
                  </a:cubicBezTo>
                  <a:cubicBezTo>
                    <a:pt x="813" y="6166"/>
                    <a:pt x="657" y="6400"/>
                    <a:pt x="0" y="6682"/>
                  </a:cubicBezTo>
                  <a:lnTo>
                    <a:pt x="0" y="7143"/>
                  </a:lnTo>
                  <a:cubicBezTo>
                    <a:pt x="0" y="7143"/>
                    <a:pt x="1313" y="7072"/>
                    <a:pt x="1766" y="4228"/>
                  </a:cubicBezTo>
                  <a:cubicBezTo>
                    <a:pt x="2227" y="1384"/>
                    <a:pt x="2251" y="907"/>
                    <a:pt x="34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43"/>
            <p:cNvSpPr/>
            <p:nvPr/>
          </p:nvSpPr>
          <p:spPr>
            <a:xfrm>
              <a:off x="2650727" y="164863"/>
              <a:ext cx="23297" cy="183780"/>
            </a:xfrm>
            <a:custGeom>
              <a:avLst/>
              <a:gdLst/>
              <a:ahLst/>
              <a:cxnLst/>
              <a:rect l="l" t="t" r="r" b="b"/>
              <a:pathLst>
                <a:path w="638" h="5033" extrusionOk="0">
                  <a:moveTo>
                    <a:pt x="626" y="0"/>
                  </a:moveTo>
                  <a:cubicBezTo>
                    <a:pt x="621" y="0"/>
                    <a:pt x="615" y="4"/>
                    <a:pt x="610" y="12"/>
                  </a:cubicBezTo>
                  <a:cubicBezTo>
                    <a:pt x="102" y="716"/>
                    <a:pt x="86" y="1622"/>
                    <a:pt x="78" y="2450"/>
                  </a:cubicBezTo>
                  <a:cubicBezTo>
                    <a:pt x="63" y="3310"/>
                    <a:pt x="0" y="4310"/>
                    <a:pt x="570" y="5029"/>
                  </a:cubicBezTo>
                  <a:cubicBezTo>
                    <a:pt x="573" y="5031"/>
                    <a:pt x="576" y="5032"/>
                    <a:pt x="580" y="5032"/>
                  </a:cubicBezTo>
                  <a:cubicBezTo>
                    <a:pt x="589" y="5032"/>
                    <a:pt x="599" y="5027"/>
                    <a:pt x="594" y="5021"/>
                  </a:cubicBezTo>
                  <a:cubicBezTo>
                    <a:pt x="109" y="4248"/>
                    <a:pt x="156" y="3326"/>
                    <a:pt x="211" y="2458"/>
                  </a:cubicBezTo>
                  <a:cubicBezTo>
                    <a:pt x="258" y="1653"/>
                    <a:pt x="195" y="739"/>
                    <a:pt x="633" y="20"/>
                  </a:cubicBezTo>
                  <a:cubicBezTo>
                    <a:pt x="638" y="10"/>
                    <a:pt x="634" y="0"/>
                    <a:pt x="62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43"/>
            <p:cNvSpPr/>
            <p:nvPr/>
          </p:nvSpPr>
          <p:spPr>
            <a:xfrm>
              <a:off x="2675338" y="161906"/>
              <a:ext cx="1168" cy="1278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5" y="0"/>
                  </a:moveTo>
                  <a:cubicBezTo>
                    <a:pt x="23" y="0"/>
                    <a:pt x="22" y="2"/>
                    <a:pt x="22" y="7"/>
                  </a:cubicBezTo>
                  <a:cubicBezTo>
                    <a:pt x="32" y="7"/>
                    <a:pt x="28" y="0"/>
                    <a:pt x="25" y="0"/>
                  </a:cubicBezTo>
                  <a:close/>
                  <a:moveTo>
                    <a:pt x="22" y="7"/>
                  </a:moveTo>
                  <a:cubicBezTo>
                    <a:pt x="14" y="15"/>
                    <a:pt x="6" y="15"/>
                    <a:pt x="6" y="23"/>
                  </a:cubicBezTo>
                  <a:cubicBezTo>
                    <a:pt x="0" y="28"/>
                    <a:pt x="3" y="34"/>
                    <a:pt x="7" y="34"/>
                  </a:cubicBezTo>
                  <a:cubicBezTo>
                    <a:pt x="9" y="34"/>
                    <a:pt x="11" y="33"/>
                    <a:pt x="14" y="31"/>
                  </a:cubicBezTo>
                  <a:cubicBezTo>
                    <a:pt x="14" y="23"/>
                    <a:pt x="22" y="15"/>
                    <a:pt x="22" y="7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43"/>
            <p:cNvSpPr/>
            <p:nvPr/>
          </p:nvSpPr>
          <p:spPr>
            <a:xfrm>
              <a:off x="2595371" y="188306"/>
              <a:ext cx="69926" cy="175345"/>
            </a:xfrm>
            <a:custGeom>
              <a:avLst/>
              <a:gdLst/>
              <a:ahLst/>
              <a:cxnLst/>
              <a:rect l="l" t="t" r="r" b="b"/>
              <a:pathLst>
                <a:path w="1915" h="4802" extrusionOk="0">
                  <a:moveTo>
                    <a:pt x="403" y="0"/>
                  </a:moveTo>
                  <a:cubicBezTo>
                    <a:pt x="401" y="0"/>
                    <a:pt x="399" y="1"/>
                    <a:pt x="399" y="3"/>
                  </a:cubicBezTo>
                  <a:cubicBezTo>
                    <a:pt x="0" y="925"/>
                    <a:pt x="188" y="2152"/>
                    <a:pt x="477" y="3082"/>
                  </a:cubicBezTo>
                  <a:cubicBezTo>
                    <a:pt x="711" y="3801"/>
                    <a:pt x="1102" y="4598"/>
                    <a:pt x="1899" y="4801"/>
                  </a:cubicBezTo>
                  <a:cubicBezTo>
                    <a:pt x="1907" y="4801"/>
                    <a:pt x="1915" y="4778"/>
                    <a:pt x="1907" y="4778"/>
                  </a:cubicBezTo>
                  <a:cubicBezTo>
                    <a:pt x="1086" y="4426"/>
                    <a:pt x="852" y="3699"/>
                    <a:pt x="633" y="2895"/>
                  </a:cubicBezTo>
                  <a:cubicBezTo>
                    <a:pt x="500" y="2394"/>
                    <a:pt x="406" y="1879"/>
                    <a:pt x="352" y="1363"/>
                  </a:cubicBezTo>
                  <a:cubicBezTo>
                    <a:pt x="289" y="902"/>
                    <a:pt x="399" y="472"/>
                    <a:pt x="422" y="11"/>
                  </a:cubicBezTo>
                  <a:cubicBezTo>
                    <a:pt x="422" y="6"/>
                    <a:pt x="410" y="0"/>
                    <a:pt x="403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43"/>
            <p:cNvSpPr/>
            <p:nvPr/>
          </p:nvSpPr>
          <p:spPr>
            <a:xfrm>
              <a:off x="2759286" y="180273"/>
              <a:ext cx="25560" cy="166947"/>
            </a:xfrm>
            <a:custGeom>
              <a:avLst/>
              <a:gdLst/>
              <a:ahLst/>
              <a:cxnLst/>
              <a:rect l="l" t="t" r="r" b="b"/>
              <a:pathLst>
                <a:path w="700" h="4572" extrusionOk="0">
                  <a:moveTo>
                    <a:pt x="166" y="1"/>
                  </a:moveTo>
                  <a:cubicBezTo>
                    <a:pt x="164" y="1"/>
                    <a:pt x="161" y="4"/>
                    <a:pt x="161" y="4"/>
                  </a:cubicBezTo>
                  <a:cubicBezTo>
                    <a:pt x="403" y="684"/>
                    <a:pt x="559" y="1349"/>
                    <a:pt x="567" y="2067"/>
                  </a:cubicBezTo>
                  <a:cubicBezTo>
                    <a:pt x="583" y="2833"/>
                    <a:pt x="544" y="3912"/>
                    <a:pt x="12" y="4521"/>
                  </a:cubicBezTo>
                  <a:cubicBezTo>
                    <a:pt x="1" y="4544"/>
                    <a:pt x="10" y="4572"/>
                    <a:pt x="29" y="4572"/>
                  </a:cubicBezTo>
                  <a:cubicBezTo>
                    <a:pt x="36" y="4572"/>
                    <a:pt x="43" y="4568"/>
                    <a:pt x="51" y="4560"/>
                  </a:cubicBezTo>
                  <a:cubicBezTo>
                    <a:pt x="583" y="4005"/>
                    <a:pt x="637" y="3232"/>
                    <a:pt x="676" y="2489"/>
                  </a:cubicBezTo>
                  <a:cubicBezTo>
                    <a:pt x="700" y="2067"/>
                    <a:pt x="653" y="1661"/>
                    <a:pt x="551" y="1263"/>
                  </a:cubicBezTo>
                  <a:cubicBezTo>
                    <a:pt x="442" y="848"/>
                    <a:pt x="372" y="380"/>
                    <a:pt x="168" y="4"/>
                  </a:cubicBezTo>
                  <a:cubicBezTo>
                    <a:pt x="168" y="2"/>
                    <a:pt x="168" y="1"/>
                    <a:pt x="1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43"/>
            <p:cNvSpPr/>
            <p:nvPr/>
          </p:nvSpPr>
          <p:spPr>
            <a:xfrm>
              <a:off x="2689506" y="203533"/>
              <a:ext cx="24575" cy="155846"/>
            </a:xfrm>
            <a:custGeom>
              <a:avLst/>
              <a:gdLst/>
              <a:ahLst/>
              <a:cxnLst/>
              <a:rect l="l" t="t" r="r" b="b"/>
              <a:pathLst>
                <a:path w="673" h="4268" extrusionOk="0">
                  <a:moveTo>
                    <a:pt x="1" y="0"/>
                  </a:moveTo>
                  <a:lnTo>
                    <a:pt x="1" y="0"/>
                  </a:lnTo>
                  <a:cubicBezTo>
                    <a:pt x="118" y="704"/>
                    <a:pt x="173" y="1415"/>
                    <a:pt x="266" y="2118"/>
                  </a:cubicBezTo>
                  <a:cubicBezTo>
                    <a:pt x="352" y="2814"/>
                    <a:pt x="399" y="3556"/>
                    <a:pt x="587" y="4236"/>
                  </a:cubicBezTo>
                  <a:cubicBezTo>
                    <a:pt x="590" y="4257"/>
                    <a:pt x="609" y="4267"/>
                    <a:pt x="628" y="4267"/>
                  </a:cubicBezTo>
                  <a:cubicBezTo>
                    <a:pt x="650" y="4267"/>
                    <a:pt x="673" y="4253"/>
                    <a:pt x="673" y="4228"/>
                  </a:cubicBezTo>
                  <a:cubicBezTo>
                    <a:pt x="579" y="3493"/>
                    <a:pt x="509" y="2829"/>
                    <a:pt x="345" y="2110"/>
                  </a:cubicBezTo>
                  <a:cubicBezTo>
                    <a:pt x="188" y="1446"/>
                    <a:pt x="282" y="61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43"/>
            <p:cNvSpPr/>
            <p:nvPr/>
          </p:nvSpPr>
          <p:spPr>
            <a:xfrm>
              <a:off x="2748587" y="239756"/>
              <a:ext cx="2593" cy="8435"/>
            </a:xfrm>
            <a:custGeom>
              <a:avLst/>
              <a:gdLst/>
              <a:ahLst/>
              <a:cxnLst/>
              <a:rect l="l" t="t" r="r" b="b"/>
              <a:pathLst>
                <a:path w="71" h="231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79"/>
                    <a:pt x="39" y="149"/>
                    <a:pt x="63" y="227"/>
                  </a:cubicBezTo>
                  <a:cubicBezTo>
                    <a:pt x="63" y="230"/>
                    <a:pt x="64" y="231"/>
                    <a:pt x="65" y="231"/>
                  </a:cubicBezTo>
                  <a:cubicBezTo>
                    <a:pt x="67" y="231"/>
                    <a:pt x="71" y="227"/>
                    <a:pt x="71" y="227"/>
                  </a:cubicBezTo>
                  <a:cubicBezTo>
                    <a:pt x="71" y="149"/>
                    <a:pt x="24" y="79"/>
                    <a:pt x="0" y="1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43"/>
            <p:cNvSpPr/>
            <p:nvPr/>
          </p:nvSpPr>
          <p:spPr>
            <a:xfrm>
              <a:off x="2735734" y="263016"/>
              <a:ext cx="19462" cy="90156"/>
            </a:xfrm>
            <a:custGeom>
              <a:avLst/>
              <a:gdLst/>
              <a:ahLst/>
              <a:cxnLst/>
              <a:rect l="l" t="t" r="r" b="b"/>
              <a:pathLst>
                <a:path w="533" h="2469" extrusionOk="0">
                  <a:moveTo>
                    <a:pt x="466" y="1"/>
                  </a:moveTo>
                  <a:cubicBezTo>
                    <a:pt x="464" y="1"/>
                    <a:pt x="462" y="5"/>
                    <a:pt x="462" y="12"/>
                  </a:cubicBezTo>
                  <a:cubicBezTo>
                    <a:pt x="462" y="559"/>
                    <a:pt x="431" y="1161"/>
                    <a:pt x="313" y="1700"/>
                  </a:cubicBezTo>
                  <a:cubicBezTo>
                    <a:pt x="274" y="1857"/>
                    <a:pt x="1" y="2325"/>
                    <a:pt x="63" y="2451"/>
                  </a:cubicBezTo>
                  <a:cubicBezTo>
                    <a:pt x="67" y="2462"/>
                    <a:pt x="75" y="2468"/>
                    <a:pt x="83" y="2468"/>
                  </a:cubicBezTo>
                  <a:cubicBezTo>
                    <a:pt x="91" y="2468"/>
                    <a:pt x="98" y="2462"/>
                    <a:pt x="102" y="2451"/>
                  </a:cubicBezTo>
                  <a:cubicBezTo>
                    <a:pt x="235" y="2130"/>
                    <a:pt x="431" y="1935"/>
                    <a:pt x="470" y="1560"/>
                  </a:cubicBezTo>
                  <a:cubicBezTo>
                    <a:pt x="532" y="1044"/>
                    <a:pt x="509" y="528"/>
                    <a:pt x="470" y="12"/>
                  </a:cubicBezTo>
                  <a:cubicBezTo>
                    <a:pt x="470" y="5"/>
                    <a:pt x="468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03" name="Google Shape;14003;p43"/>
          <p:cNvGrpSpPr/>
          <p:nvPr/>
        </p:nvGrpSpPr>
        <p:grpSpPr>
          <a:xfrm>
            <a:off x="624129" y="3162078"/>
            <a:ext cx="261975" cy="275936"/>
            <a:chOff x="9310391" y="2486565"/>
            <a:chExt cx="261975" cy="275936"/>
          </a:xfrm>
        </p:grpSpPr>
        <p:sp>
          <p:nvSpPr>
            <p:cNvPr id="14004" name="Google Shape;14004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4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07" name="Google Shape;14007;p43"/>
          <p:cNvGrpSpPr/>
          <p:nvPr/>
        </p:nvGrpSpPr>
        <p:grpSpPr>
          <a:xfrm rot="175696">
            <a:off x="6836946" y="4364342"/>
            <a:ext cx="389226" cy="409996"/>
            <a:chOff x="9310391" y="2486565"/>
            <a:chExt cx="261975" cy="275936"/>
          </a:xfrm>
        </p:grpSpPr>
        <p:sp>
          <p:nvSpPr>
            <p:cNvPr id="14008" name="Google Shape;14008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4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11" name="Google Shape;14011;p43"/>
          <p:cNvGrpSpPr/>
          <p:nvPr/>
        </p:nvGrpSpPr>
        <p:grpSpPr>
          <a:xfrm rot="5400000">
            <a:off x="668296" y="530008"/>
            <a:ext cx="388902" cy="409654"/>
            <a:chOff x="9310391" y="2486565"/>
            <a:chExt cx="261975" cy="275936"/>
          </a:xfrm>
        </p:grpSpPr>
        <p:sp>
          <p:nvSpPr>
            <p:cNvPr id="14012" name="Google Shape;14012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4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015" name="Google Shape;14015;p43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2852663" y="3969913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016" name="Google Shape;14016;p43"/>
          <p:cNvGrpSpPr/>
          <p:nvPr/>
        </p:nvGrpSpPr>
        <p:grpSpPr>
          <a:xfrm rot="-7901916">
            <a:off x="8277209" y="2169169"/>
            <a:ext cx="388899" cy="409642"/>
            <a:chOff x="9310391" y="2486565"/>
            <a:chExt cx="261975" cy="275936"/>
          </a:xfrm>
        </p:grpSpPr>
        <p:sp>
          <p:nvSpPr>
            <p:cNvPr id="14017" name="Google Shape;14017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4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20" name="Google Shape;14020;p43"/>
          <p:cNvGrpSpPr/>
          <p:nvPr/>
        </p:nvGrpSpPr>
        <p:grpSpPr>
          <a:xfrm rot="2192346">
            <a:off x="223413" y="4124848"/>
            <a:ext cx="998017" cy="752567"/>
            <a:chOff x="3693500" y="1118850"/>
            <a:chExt cx="535500" cy="403800"/>
          </a:xfrm>
        </p:grpSpPr>
        <p:sp>
          <p:nvSpPr>
            <p:cNvPr id="14021" name="Google Shape;14021;p43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43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43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43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43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43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43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43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43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43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43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43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43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43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43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43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43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43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43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43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43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43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43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43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43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43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43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43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43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43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43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43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43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43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43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43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43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43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43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43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43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43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43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43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43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43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43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43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43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43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43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43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43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43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43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43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43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43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43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43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43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43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43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43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43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43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87" name="Google Shape;14087;p43"/>
          <p:cNvGrpSpPr/>
          <p:nvPr/>
        </p:nvGrpSpPr>
        <p:grpSpPr>
          <a:xfrm flipH="1">
            <a:off x="722418" y="3552696"/>
            <a:ext cx="857987" cy="1006624"/>
            <a:chOff x="5312942" y="3154215"/>
            <a:chExt cx="675049" cy="791994"/>
          </a:xfrm>
        </p:grpSpPr>
        <p:sp>
          <p:nvSpPr>
            <p:cNvPr id="14088" name="Google Shape;14088;p43"/>
            <p:cNvSpPr/>
            <p:nvPr/>
          </p:nvSpPr>
          <p:spPr>
            <a:xfrm>
              <a:off x="5312942" y="3154215"/>
              <a:ext cx="675049" cy="791994"/>
            </a:xfrm>
            <a:custGeom>
              <a:avLst/>
              <a:gdLst/>
              <a:ahLst/>
              <a:cxnLst/>
              <a:rect l="l" t="t" r="r" b="b"/>
              <a:pathLst>
                <a:path w="11741" h="13775" extrusionOk="0">
                  <a:moveTo>
                    <a:pt x="9198" y="1"/>
                  </a:moveTo>
                  <a:cubicBezTo>
                    <a:pt x="9159" y="1"/>
                    <a:pt x="9128" y="30"/>
                    <a:pt x="9110" y="93"/>
                  </a:cubicBezTo>
                  <a:cubicBezTo>
                    <a:pt x="8907" y="765"/>
                    <a:pt x="9078" y="1937"/>
                    <a:pt x="8664" y="2695"/>
                  </a:cubicBezTo>
                  <a:cubicBezTo>
                    <a:pt x="8235" y="3461"/>
                    <a:pt x="8172" y="3735"/>
                    <a:pt x="8078" y="4516"/>
                  </a:cubicBezTo>
                  <a:cubicBezTo>
                    <a:pt x="8078" y="4516"/>
                    <a:pt x="7258" y="390"/>
                    <a:pt x="5476" y="109"/>
                  </a:cubicBezTo>
                  <a:cubicBezTo>
                    <a:pt x="5419" y="100"/>
                    <a:pt x="5366" y="95"/>
                    <a:pt x="5317" y="95"/>
                  </a:cubicBezTo>
                  <a:cubicBezTo>
                    <a:pt x="4118" y="95"/>
                    <a:pt x="5250" y="2765"/>
                    <a:pt x="4312" y="3696"/>
                  </a:cubicBezTo>
                  <a:cubicBezTo>
                    <a:pt x="3335" y="4665"/>
                    <a:pt x="1764" y="6485"/>
                    <a:pt x="3952" y="7462"/>
                  </a:cubicBezTo>
                  <a:cubicBezTo>
                    <a:pt x="3952" y="7462"/>
                    <a:pt x="3757" y="7427"/>
                    <a:pt x="3494" y="7427"/>
                  </a:cubicBezTo>
                  <a:cubicBezTo>
                    <a:pt x="3024" y="7427"/>
                    <a:pt x="2338" y="7539"/>
                    <a:pt x="2163" y="8165"/>
                  </a:cubicBezTo>
                  <a:cubicBezTo>
                    <a:pt x="1952" y="8931"/>
                    <a:pt x="1358" y="8978"/>
                    <a:pt x="1241" y="9291"/>
                  </a:cubicBezTo>
                  <a:cubicBezTo>
                    <a:pt x="1022" y="9291"/>
                    <a:pt x="850" y="9166"/>
                    <a:pt x="615" y="9134"/>
                  </a:cubicBezTo>
                  <a:cubicBezTo>
                    <a:pt x="593" y="9131"/>
                    <a:pt x="569" y="9129"/>
                    <a:pt x="545" y="9129"/>
                  </a:cubicBezTo>
                  <a:cubicBezTo>
                    <a:pt x="297" y="9129"/>
                    <a:pt x="1" y="9310"/>
                    <a:pt x="108" y="9595"/>
                  </a:cubicBezTo>
                  <a:cubicBezTo>
                    <a:pt x="164" y="9750"/>
                    <a:pt x="283" y="9789"/>
                    <a:pt x="419" y="9789"/>
                  </a:cubicBezTo>
                  <a:cubicBezTo>
                    <a:pt x="559" y="9789"/>
                    <a:pt x="717" y="9747"/>
                    <a:pt x="841" y="9747"/>
                  </a:cubicBezTo>
                  <a:cubicBezTo>
                    <a:pt x="863" y="9747"/>
                    <a:pt x="885" y="9748"/>
                    <a:pt x="905" y="9752"/>
                  </a:cubicBezTo>
                  <a:cubicBezTo>
                    <a:pt x="1056" y="9776"/>
                    <a:pt x="1174" y="9819"/>
                    <a:pt x="1304" y="9819"/>
                  </a:cubicBezTo>
                  <a:cubicBezTo>
                    <a:pt x="1341" y="9819"/>
                    <a:pt x="1380" y="9815"/>
                    <a:pt x="1420" y="9806"/>
                  </a:cubicBezTo>
                  <a:cubicBezTo>
                    <a:pt x="1447" y="9815"/>
                    <a:pt x="1477" y="9819"/>
                    <a:pt x="1509" y="9819"/>
                  </a:cubicBezTo>
                  <a:cubicBezTo>
                    <a:pt x="1618" y="9819"/>
                    <a:pt x="1756" y="9778"/>
                    <a:pt x="1932" y="9778"/>
                  </a:cubicBezTo>
                  <a:cubicBezTo>
                    <a:pt x="2148" y="9778"/>
                    <a:pt x="2421" y="9840"/>
                    <a:pt x="2764" y="10119"/>
                  </a:cubicBezTo>
                  <a:cubicBezTo>
                    <a:pt x="3470" y="10706"/>
                    <a:pt x="4221" y="12147"/>
                    <a:pt x="5420" y="12147"/>
                  </a:cubicBezTo>
                  <a:cubicBezTo>
                    <a:pt x="5721" y="12147"/>
                    <a:pt x="6050" y="12056"/>
                    <a:pt x="6414" y="11838"/>
                  </a:cubicBezTo>
                  <a:lnTo>
                    <a:pt x="6414" y="11838"/>
                  </a:lnTo>
                  <a:cubicBezTo>
                    <a:pt x="6414" y="11838"/>
                    <a:pt x="5499" y="12776"/>
                    <a:pt x="5992" y="13557"/>
                  </a:cubicBezTo>
                  <a:cubicBezTo>
                    <a:pt x="6090" y="13711"/>
                    <a:pt x="6178" y="13774"/>
                    <a:pt x="6263" y="13774"/>
                  </a:cubicBezTo>
                  <a:cubicBezTo>
                    <a:pt x="6609" y="13774"/>
                    <a:pt x="6886" y="12707"/>
                    <a:pt x="7477" y="12362"/>
                  </a:cubicBezTo>
                  <a:cubicBezTo>
                    <a:pt x="8211" y="11932"/>
                    <a:pt x="8445" y="11830"/>
                    <a:pt x="8445" y="11830"/>
                  </a:cubicBezTo>
                  <a:cubicBezTo>
                    <a:pt x="8445" y="11830"/>
                    <a:pt x="8907" y="11596"/>
                    <a:pt x="9235" y="11049"/>
                  </a:cubicBezTo>
                  <a:cubicBezTo>
                    <a:pt x="9579" y="10502"/>
                    <a:pt x="9586" y="10385"/>
                    <a:pt x="9586" y="10385"/>
                  </a:cubicBezTo>
                  <a:cubicBezTo>
                    <a:pt x="9586" y="10385"/>
                    <a:pt x="9774" y="10111"/>
                    <a:pt x="9758" y="9791"/>
                  </a:cubicBezTo>
                  <a:cubicBezTo>
                    <a:pt x="10060" y="9526"/>
                    <a:pt x="10438" y="9387"/>
                    <a:pt x="10829" y="9387"/>
                  </a:cubicBezTo>
                  <a:cubicBezTo>
                    <a:pt x="11107" y="9387"/>
                    <a:pt x="11391" y="9457"/>
                    <a:pt x="11657" y="9603"/>
                  </a:cubicBezTo>
                  <a:cubicBezTo>
                    <a:pt x="11670" y="9621"/>
                    <a:pt x="11682" y="9628"/>
                    <a:pt x="11692" y="9628"/>
                  </a:cubicBezTo>
                  <a:cubicBezTo>
                    <a:pt x="11727" y="9628"/>
                    <a:pt x="11741" y="9546"/>
                    <a:pt x="11681" y="9510"/>
                  </a:cubicBezTo>
                  <a:cubicBezTo>
                    <a:pt x="11395" y="9348"/>
                    <a:pt x="11089" y="9272"/>
                    <a:pt x="10789" y="9272"/>
                  </a:cubicBezTo>
                  <a:cubicBezTo>
                    <a:pt x="10393" y="9272"/>
                    <a:pt x="10007" y="9405"/>
                    <a:pt x="9696" y="9650"/>
                  </a:cubicBezTo>
                  <a:cubicBezTo>
                    <a:pt x="9688" y="9635"/>
                    <a:pt x="9688" y="9611"/>
                    <a:pt x="9680" y="9595"/>
                  </a:cubicBezTo>
                  <a:cubicBezTo>
                    <a:pt x="9657" y="9556"/>
                    <a:pt x="9641" y="9517"/>
                    <a:pt x="9618" y="9486"/>
                  </a:cubicBezTo>
                  <a:cubicBezTo>
                    <a:pt x="9907" y="8908"/>
                    <a:pt x="10399" y="8400"/>
                    <a:pt x="11040" y="8361"/>
                  </a:cubicBezTo>
                  <a:cubicBezTo>
                    <a:pt x="11122" y="8361"/>
                    <a:pt x="11104" y="8227"/>
                    <a:pt x="11029" y="8227"/>
                  </a:cubicBezTo>
                  <a:cubicBezTo>
                    <a:pt x="11025" y="8227"/>
                    <a:pt x="11021" y="8227"/>
                    <a:pt x="11016" y="8228"/>
                  </a:cubicBezTo>
                  <a:cubicBezTo>
                    <a:pt x="10352" y="8267"/>
                    <a:pt x="9829" y="8791"/>
                    <a:pt x="9524" y="9377"/>
                  </a:cubicBezTo>
                  <a:cubicBezTo>
                    <a:pt x="9441" y="9321"/>
                    <a:pt x="9345" y="9306"/>
                    <a:pt x="9264" y="9306"/>
                  </a:cubicBezTo>
                  <a:cubicBezTo>
                    <a:pt x="9163" y="9306"/>
                    <a:pt x="9086" y="9330"/>
                    <a:pt x="9086" y="9330"/>
                  </a:cubicBezTo>
                  <a:cubicBezTo>
                    <a:pt x="9086" y="9330"/>
                    <a:pt x="10587" y="7751"/>
                    <a:pt x="10712" y="5110"/>
                  </a:cubicBezTo>
                  <a:cubicBezTo>
                    <a:pt x="10832" y="2725"/>
                    <a:pt x="9581" y="1"/>
                    <a:pt x="919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43"/>
            <p:cNvSpPr/>
            <p:nvPr/>
          </p:nvSpPr>
          <p:spPr>
            <a:xfrm>
              <a:off x="5785886" y="3211651"/>
              <a:ext cx="123614" cy="452486"/>
            </a:xfrm>
            <a:custGeom>
              <a:avLst/>
              <a:gdLst/>
              <a:ahLst/>
              <a:cxnLst/>
              <a:rect l="l" t="t" r="r" b="b"/>
              <a:pathLst>
                <a:path w="2150" h="7870" extrusionOk="0">
                  <a:moveTo>
                    <a:pt x="298" y="2790"/>
                  </a:moveTo>
                  <a:cubicBezTo>
                    <a:pt x="368" y="2611"/>
                    <a:pt x="454" y="2431"/>
                    <a:pt x="556" y="2275"/>
                  </a:cubicBezTo>
                  <a:lnTo>
                    <a:pt x="641" y="2126"/>
                  </a:lnTo>
                  <a:cubicBezTo>
                    <a:pt x="798" y="2626"/>
                    <a:pt x="985" y="3103"/>
                    <a:pt x="1103" y="3611"/>
                  </a:cubicBezTo>
                  <a:cubicBezTo>
                    <a:pt x="1110" y="3650"/>
                    <a:pt x="1118" y="3697"/>
                    <a:pt x="1134" y="3744"/>
                  </a:cubicBezTo>
                  <a:cubicBezTo>
                    <a:pt x="962" y="3494"/>
                    <a:pt x="727" y="3283"/>
                    <a:pt x="548" y="3064"/>
                  </a:cubicBezTo>
                  <a:cubicBezTo>
                    <a:pt x="454" y="2986"/>
                    <a:pt x="376" y="2892"/>
                    <a:pt x="298" y="2790"/>
                  </a:cubicBezTo>
                  <a:close/>
                  <a:moveTo>
                    <a:pt x="1181" y="4033"/>
                  </a:moveTo>
                  <a:cubicBezTo>
                    <a:pt x="1095" y="3791"/>
                    <a:pt x="907" y="3603"/>
                    <a:pt x="727" y="3408"/>
                  </a:cubicBezTo>
                  <a:cubicBezTo>
                    <a:pt x="571" y="3244"/>
                    <a:pt x="415" y="3064"/>
                    <a:pt x="274" y="2884"/>
                  </a:cubicBezTo>
                  <a:cubicBezTo>
                    <a:pt x="87" y="3392"/>
                    <a:pt x="1" y="3884"/>
                    <a:pt x="1" y="3884"/>
                  </a:cubicBezTo>
                  <a:cubicBezTo>
                    <a:pt x="321" y="4885"/>
                    <a:pt x="767" y="7870"/>
                    <a:pt x="767" y="7870"/>
                  </a:cubicBezTo>
                  <a:cubicBezTo>
                    <a:pt x="767" y="7870"/>
                    <a:pt x="868" y="7745"/>
                    <a:pt x="1001" y="7502"/>
                  </a:cubicBezTo>
                  <a:cubicBezTo>
                    <a:pt x="1134" y="7002"/>
                    <a:pt x="1173" y="6487"/>
                    <a:pt x="1220" y="5979"/>
                  </a:cubicBezTo>
                  <a:cubicBezTo>
                    <a:pt x="1274" y="5314"/>
                    <a:pt x="1274" y="4681"/>
                    <a:pt x="1181" y="4033"/>
                  </a:cubicBezTo>
                  <a:close/>
                  <a:moveTo>
                    <a:pt x="1399" y="5127"/>
                  </a:moveTo>
                  <a:cubicBezTo>
                    <a:pt x="1431" y="5057"/>
                    <a:pt x="1462" y="4978"/>
                    <a:pt x="1493" y="4916"/>
                  </a:cubicBezTo>
                  <a:cubicBezTo>
                    <a:pt x="1665" y="4549"/>
                    <a:pt x="1892" y="4228"/>
                    <a:pt x="2032" y="3845"/>
                  </a:cubicBezTo>
                  <a:cubicBezTo>
                    <a:pt x="2079" y="3712"/>
                    <a:pt x="2118" y="3564"/>
                    <a:pt x="2150" y="3431"/>
                  </a:cubicBezTo>
                  <a:cubicBezTo>
                    <a:pt x="2134" y="1900"/>
                    <a:pt x="1618" y="595"/>
                    <a:pt x="1478" y="329"/>
                  </a:cubicBezTo>
                  <a:cubicBezTo>
                    <a:pt x="1306" y="1"/>
                    <a:pt x="1110" y="227"/>
                    <a:pt x="1079" y="821"/>
                  </a:cubicBezTo>
                  <a:cubicBezTo>
                    <a:pt x="1063" y="1306"/>
                    <a:pt x="970" y="1564"/>
                    <a:pt x="735" y="1962"/>
                  </a:cubicBezTo>
                  <a:cubicBezTo>
                    <a:pt x="946" y="2626"/>
                    <a:pt x="1188" y="3267"/>
                    <a:pt x="1314" y="3955"/>
                  </a:cubicBezTo>
                  <a:cubicBezTo>
                    <a:pt x="1384" y="4353"/>
                    <a:pt x="1399" y="4736"/>
                    <a:pt x="1399" y="5127"/>
                  </a:cubicBezTo>
                  <a:close/>
                  <a:moveTo>
                    <a:pt x="1384" y="5564"/>
                  </a:moveTo>
                  <a:cubicBezTo>
                    <a:pt x="1376" y="5674"/>
                    <a:pt x="1376" y="5775"/>
                    <a:pt x="1368" y="5877"/>
                  </a:cubicBezTo>
                  <a:lnTo>
                    <a:pt x="1368" y="5947"/>
                  </a:lnTo>
                  <a:cubicBezTo>
                    <a:pt x="1368" y="5955"/>
                    <a:pt x="1368" y="5963"/>
                    <a:pt x="1353" y="5979"/>
                  </a:cubicBezTo>
                  <a:lnTo>
                    <a:pt x="1329" y="6299"/>
                  </a:lnTo>
                  <a:cubicBezTo>
                    <a:pt x="1306" y="6541"/>
                    <a:pt x="1274" y="6799"/>
                    <a:pt x="1235" y="7041"/>
                  </a:cubicBezTo>
                  <a:cubicBezTo>
                    <a:pt x="1493" y="6518"/>
                    <a:pt x="1798" y="5744"/>
                    <a:pt x="2009" y="4744"/>
                  </a:cubicBezTo>
                  <a:cubicBezTo>
                    <a:pt x="2079" y="4424"/>
                    <a:pt x="2118" y="4111"/>
                    <a:pt x="2126" y="3798"/>
                  </a:cubicBezTo>
                  <a:cubicBezTo>
                    <a:pt x="1923" y="4408"/>
                    <a:pt x="1493" y="4924"/>
                    <a:pt x="1384" y="556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43"/>
            <p:cNvSpPr/>
            <p:nvPr/>
          </p:nvSpPr>
          <p:spPr>
            <a:xfrm>
              <a:off x="5401770" y="3178880"/>
              <a:ext cx="412527" cy="646589"/>
            </a:xfrm>
            <a:custGeom>
              <a:avLst/>
              <a:gdLst/>
              <a:ahLst/>
              <a:cxnLst/>
              <a:rect l="l" t="t" r="r" b="b"/>
              <a:pathLst>
                <a:path w="7175" h="11246" extrusionOk="0">
                  <a:moveTo>
                    <a:pt x="2939" y="3907"/>
                  </a:moveTo>
                  <a:cubicBezTo>
                    <a:pt x="3126" y="3689"/>
                    <a:pt x="3306" y="3439"/>
                    <a:pt x="3454" y="3165"/>
                  </a:cubicBezTo>
                  <a:cubicBezTo>
                    <a:pt x="3486" y="3118"/>
                    <a:pt x="3501" y="3071"/>
                    <a:pt x="3525" y="3024"/>
                  </a:cubicBezTo>
                  <a:cubicBezTo>
                    <a:pt x="3572" y="3103"/>
                    <a:pt x="3618" y="3188"/>
                    <a:pt x="3673" y="3267"/>
                  </a:cubicBezTo>
                  <a:cubicBezTo>
                    <a:pt x="3954" y="3704"/>
                    <a:pt x="4267" y="4126"/>
                    <a:pt x="4580" y="4548"/>
                  </a:cubicBezTo>
                  <a:cubicBezTo>
                    <a:pt x="4220" y="4322"/>
                    <a:pt x="3751" y="4236"/>
                    <a:pt x="3337" y="4095"/>
                  </a:cubicBezTo>
                  <a:cubicBezTo>
                    <a:pt x="3204" y="4056"/>
                    <a:pt x="3064" y="3986"/>
                    <a:pt x="2939" y="3907"/>
                  </a:cubicBezTo>
                  <a:close/>
                  <a:moveTo>
                    <a:pt x="3017" y="10893"/>
                  </a:moveTo>
                  <a:cubicBezTo>
                    <a:pt x="3579" y="10737"/>
                    <a:pt x="4150" y="10354"/>
                    <a:pt x="4752" y="10253"/>
                  </a:cubicBezTo>
                  <a:cubicBezTo>
                    <a:pt x="4197" y="10175"/>
                    <a:pt x="3634" y="10175"/>
                    <a:pt x="3048" y="10151"/>
                  </a:cubicBezTo>
                  <a:cubicBezTo>
                    <a:pt x="2751" y="10143"/>
                    <a:pt x="2462" y="10112"/>
                    <a:pt x="2173" y="10065"/>
                  </a:cubicBezTo>
                  <a:cubicBezTo>
                    <a:pt x="2384" y="10386"/>
                    <a:pt x="2673" y="10682"/>
                    <a:pt x="3017" y="10893"/>
                  </a:cubicBezTo>
                  <a:close/>
                  <a:moveTo>
                    <a:pt x="5095" y="10315"/>
                  </a:moveTo>
                  <a:cubicBezTo>
                    <a:pt x="4462" y="10300"/>
                    <a:pt x="3892" y="10682"/>
                    <a:pt x="3321" y="10901"/>
                  </a:cubicBezTo>
                  <a:cubicBezTo>
                    <a:pt x="3259" y="10925"/>
                    <a:pt x="3196" y="10956"/>
                    <a:pt x="3134" y="10964"/>
                  </a:cubicBezTo>
                  <a:cubicBezTo>
                    <a:pt x="3462" y="11151"/>
                    <a:pt x="3822" y="11245"/>
                    <a:pt x="4189" y="11198"/>
                  </a:cubicBezTo>
                  <a:cubicBezTo>
                    <a:pt x="5025" y="11089"/>
                    <a:pt x="5369" y="10886"/>
                    <a:pt x="5369" y="10886"/>
                  </a:cubicBezTo>
                  <a:cubicBezTo>
                    <a:pt x="5369" y="10886"/>
                    <a:pt x="5502" y="10706"/>
                    <a:pt x="5689" y="10487"/>
                  </a:cubicBezTo>
                  <a:cubicBezTo>
                    <a:pt x="5486" y="10417"/>
                    <a:pt x="5291" y="10354"/>
                    <a:pt x="5095" y="10315"/>
                  </a:cubicBezTo>
                  <a:close/>
                  <a:moveTo>
                    <a:pt x="2868" y="9370"/>
                  </a:moveTo>
                  <a:cubicBezTo>
                    <a:pt x="3267" y="9291"/>
                    <a:pt x="3673" y="9213"/>
                    <a:pt x="4079" y="9213"/>
                  </a:cubicBezTo>
                  <a:lnTo>
                    <a:pt x="4275" y="9213"/>
                  </a:lnTo>
                  <a:cubicBezTo>
                    <a:pt x="4267" y="9213"/>
                    <a:pt x="4259" y="9206"/>
                    <a:pt x="4244" y="9206"/>
                  </a:cubicBezTo>
                  <a:cubicBezTo>
                    <a:pt x="3603" y="8987"/>
                    <a:pt x="2931" y="8893"/>
                    <a:pt x="2274" y="8752"/>
                  </a:cubicBezTo>
                  <a:cubicBezTo>
                    <a:pt x="1766" y="8643"/>
                    <a:pt x="1219" y="8510"/>
                    <a:pt x="727" y="8283"/>
                  </a:cubicBezTo>
                  <a:cubicBezTo>
                    <a:pt x="415" y="8682"/>
                    <a:pt x="0" y="8979"/>
                    <a:pt x="321" y="9018"/>
                  </a:cubicBezTo>
                  <a:cubicBezTo>
                    <a:pt x="626" y="9049"/>
                    <a:pt x="1235" y="9143"/>
                    <a:pt x="1696" y="9487"/>
                  </a:cubicBezTo>
                  <a:cubicBezTo>
                    <a:pt x="2095" y="9510"/>
                    <a:pt x="2509" y="9440"/>
                    <a:pt x="2868" y="9370"/>
                  </a:cubicBezTo>
                  <a:close/>
                  <a:moveTo>
                    <a:pt x="5330" y="9667"/>
                  </a:moveTo>
                  <a:cubicBezTo>
                    <a:pt x="5056" y="9534"/>
                    <a:pt x="4791" y="9409"/>
                    <a:pt x="4509" y="9291"/>
                  </a:cubicBezTo>
                  <a:cubicBezTo>
                    <a:pt x="4259" y="9260"/>
                    <a:pt x="3978" y="9284"/>
                    <a:pt x="3736" y="9315"/>
                  </a:cubicBezTo>
                  <a:cubicBezTo>
                    <a:pt x="3337" y="9346"/>
                    <a:pt x="2954" y="9448"/>
                    <a:pt x="2563" y="9510"/>
                  </a:cubicBezTo>
                  <a:cubicBezTo>
                    <a:pt x="2321" y="9542"/>
                    <a:pt x="2056" y="9573"/>
                    <a:pt x="1805" y="9565"/>
                  </a:cubicBezTo>
                  <a:cubicBezTo>
                    <a:pt x="1907" y="9667"/>
                    <a:pt x="2001" y="9768"/>
                    <a:pt x="2071" y="9901"/>
                  </a:cubicBezTo>
                  <a:cubicBezTo>
                    <a:pt x="2540" y="9995"/>
                    <a:pt x="3025" y="10026"/>
                    <a:pt x="3525" y="10018"/>
                  </a:cubicBezTo>
                  <a:cubicBezTo>
                    <a:pt x="4298" y="9995"/>
                    <a:pt x="5064" y="10081"/>
                    <a:pt x="5783" y="10378"/>
                  </a:cubicBezTo>
                  <a:cubicBezTo>
                    <a:pt x="5861" y="10276"/>
                    <a:pt x="5947" y="10182"/>
                    <a:pt x="6033" y="10081"/>
                  </a:cubicBezTo>
                  <a:cubicBezTo>
                    <a:pt x="5838" y="9901"/>
                    <a:pt x="5572" y="9768"/>
                    <a:pt x="5330" y="9667"/>
                  </a:cubicBezTo>
                  <a:close/>
                  <a:moveTo>
                    <a:pt x="2056" y="5509"/>
                  </a:moveTo>
                  <a:cubicBezTo>
                    <a:pt x="2329" y="5759"/>
                    <a:pt x="2626" y="5931"/>
                    <a:pt x="2978" y="6017"/>
                  </a:cubicBezTo>
                  <a:cubicBezTo>
                    <a:pt x="3376" y="6119"/>
                    <a:pt x="3798" y="6166"/>
                    <a:pt x="4181" y="6314"/>
                  </a:cubicBezTo>
                  <a:cubicBezTo>
                    <a:pt x="3908" y="6056"/>
                    <a:pt x="3611" y="5806"/>
                    <a:pt x="3329" y="5548"/>
                  </a:cubicBezTo>
                  <a:cubicBezTo>
                    <a:pt x="2985" y="5244"/>
                    <a:pt x="2665" y="4915"/>
                    <a:pt x="2384" y="4564"/>
                  </a:cubicBezTo>
                  <a:cubicBezTo>
                    <a:pt x="2157" y="4845"/>
                    <a:pt x="1970" y="5111"/>
                    <a:pt x="1915" y="5361"/>
                  </a:cubicBezTo>
                  <a:cubicBezTo>
                    <a:pt x="1962" y="5423"/>
                    <a:pt x="2009" y="5462"/>
                    <a:pt x="2056" y="5509"/>
                  </a:cubicBezTo>
                  <a:close/>
                  <a:moveTo>
                    <a:pt x="4947" y="7127"/>
                  </a:moveTo>
                  <a:cubicBezTo>
                    <a:pt x="4759" y="6900"/>
                    <a:pt x="4564" y="6697"/>
                    <a:pt x="4361" y="6486"/>
                  </a:cubicBezTo>
                  <a:cubicBezTo>
                    <a:pt x="3845" y="6205"/>
                    <a:pt x="3220" y="6228"/>
                    <a:pt x="2665" y="6009"/>
                  </a:cubicBezTo>
                  <a:cubicBezTo>
                    <a:pt x="2399" y="5916"/>
                    <a:pt x="2173" y="5736"/>
                    <a:pt x="1970" y="5548"/>
                  </a:cubicBezTo>
                  <a:lnTo>
                    <a:pt x="1899" y="5486"/>
                  </a:lnTo>
                  <a:cubicBezTo>
                    <a:pt x="1891" y="5564"/>
                    <a:pt x="1891" y="5642"/>
                    <a:pt x="1907" y="5728"/>
                  </a:cubicBezTo>
                  <a:cubicBezTo>
                    <a:pt x="2056" y="6502"/>
                    <a:pt x="2493" y="6705"/>
                    <a:pt x="3806" y="7057"/>
                  </a:cubicBezTo>
                  <a:cubicBezTo>
                    <a:pt x="4470" y="7228"/>
                    <a:pt x="5127" y="7619"/>
                    <a:pt x="5658" y="8072"/>
                  </a:cubicBezTo>
                  <a:cubicBezTo>
                    <a:pt x="5431" y="7744"/>
                    <a:pt x="5205" y="7424"/>
                    <a:pt x="4947" y="7127"/>
                  </a:cubicBezTo>
                  <a:close/>
                  <a:moveTo>
                    <a:pt x="5478" y="5150"/>
                  </a:moveTo>
                  <a:cubicBezTo>
                    <a:pt x="5439" y="4759"/>
                    <a:pt x="5564" y="4376"/>
                    <a:pt x="5674" y="4001"/>
                  </a:cubicBezTo>
                  <a:cubicBezTo>
                    <a:pt x="5752" y="3704"/>
                    <a:pt x="5806" y="3392"/>
                    <a:pt x="5830" y="3071"/>
                  </a:cubicBezTo>
                  <a:cubicBezTo>
                    <a:pt x="4884" y="696"/>
                    <a:pt x="4353" y="0"/>
                    <a:pt x="3892" y="235"/>
                  </a:cubicBezTo>
                  <a:cubicBezTo>
                    <a:pt x="3478" y="453"/>
                    <a:pt x="3954" y="1821"/>
                    <a:pt x="3595" y="2860"/>
                  </a:cubicBezTo>
                  <a:cubicBezTo>
                    <a:pt x="3837" y="3282"/>
                    <a:pt x="4126" y="3696"/>
                    <a:pt x="4423" y="4087"/>
                  </a:cubicBezTo>
                  <a:cubicBezTo>
                    <a:pt x="4822" y="4611"/>
                    <a:pt x="5213" y="5173"/>
                    <a:pt x="5564" y="5744"/>
                  </a:cubicBezTo>
                  <a:cubicBezTo>
                    <a:pt x="5525" y="5541"/>
                    <a:pt x="5494" y="5345"/>
                    <a:pt x="5478" y="5150"/>
                  </a:cubicBezTo>
                  <a:close/>
                  <a:moveTo>
                    <a:pt x="6072" y="3696"/>
                  </a:moveTo>
                  <a:cubicBezTo>
                    <a:pt x="6017" y="3540"/>
                    <a:pt x="5955" y="3392"/>
                    <a:pt x="5892" y="3243"/>
                  </a:cubicBezTo>
                  <a:cubicBezTo>
                    <a:pt x="5885" y="3360"/>
                    <a:pt x="5869" y="3478"/>
                    <a:pt x="5846" y="3595"/>
                  </a:cubicBezTo>
                  <a:cubicBezTo>
                    <a:pt x="5767" y="4025"/>
                    <a:pt x="5588" y="4447"/>
                    <a:pt x="5556" y="4884"/>
                  </a:cubicBezTo>
                  <a:cubicBezTo>
                    <a:pt x="5525" y="5275"/>
                    <a:pt x="5619" y="5736"/>
                    <a:pt x="5791" y="6095"/>
                  </a:cubicBezTo>
                  <a:cubicBezTo>
                    <a:pt x="6353" y="7103"/>
                    <a:pt x="6783" y="8174"/>
                    <a:pt x="6869" y="9331"/>
                  </a:cubicBezTo>
                  <a:cubicBezTo>
                    <a:pt x="6932" y="9252"/>
                    <a:pt x="7010" y="9151"/>
                    <a:pt x="7104" y="9065"/>
                  </a:cubicBezTo>
                  <a:cubicBezTo>
                    <a:pt x="7096" y="9065"/>
                    <a:pt x="7174" y="6603"/>
                    <a:pt x="6072" y="3696"/>
                  </a:cubicBezTo>
                  <a:close/>
                  <a:moveTo>
                    <a:pt x="2743" y="8549"/>
                  </a:moveTo>
                  <a:cubicBezTo>
                    <a:pt x="2556" y="8424"/>
                    <a:pt x="2392" y="8276"/>
                    <a:pt x="2212" y="8143"/>
                  </a:cubicBezTo>
                  <a:cubicBezTo>
                    <a:pt x="1938" y="7924"/>
                    <a:pt x="1657" y="7713"/>
                    <a:pt x="1344" y="7572"/>
                  </a:cubicBezTo>
                  <a:cubicBezTo>
                    <a:pt x="1149" y="7658"/>
                    <a:pt x="1008" y="7791"/>
                    <a:pt x="946" y="7955"/>
                  </a:cubicBezTo>
                  <a:cubicBezTo>
                    <a:pt x="915" y="8026"/>
                    <a:pt x="876" y="8088"/>
                    <a:pt x="829" y="8158"/>
                  </a:cubicBezTo>
                  <a:cubicBezTo>
                    <a:pt x="1469" y="8440"/>
                    <a:pt x="2204" y="8588"/>
                    <a:pt x="2860" y="8705"/>
                  </a:cubicBezTo>
                  <a:cubicBezTo>
                    <a:pt x="2962" y="8729"/>
                    <a:pt x="3071" y="8744"/>
                    <a:pt x="3181" y="8776"/>
                  </a:cubicBezTo>
                  <a:cubicBezTo>
                    <a:pt x="3025" y="8705"/>
                    <a:pt x="2868" y="8651"/>
                    <a:pt x="2743" y="8549"/>
                  </a:cubicBezTo>
                  <a:close/>
                  <a:moveTo>
                    <a:pt x="3767" y="7744"/>
                  </a:moveTo>
                  <a:cubicBezTo>
                    <a:pt x="2720" y="7393"/>
                    <a:pt x="1931" y="7354"/>
                    <a:pt x="1446" y="7533"/>
                  </a:cubicBezTo>
                  <a:cubicBezTo>
                    <a:pt x="1680" y="7643"/>
                    <a:pt x="1899" y="7799"/>
                    <a:pt x="2110" y="7963"/>
                  </a:cubicBezTo>
                  <a:cubicBezTo>
                    <a:pt x="2313" y="8119"/>
                    <a:pt x="2517" y="8291"/>
                    <a:pt x="2735" y="8440"/>
                  </a:cubicBezTo>
                  <a:cubicBezTo>
                    <a:pt x="2970" y="8604"/>
                    <a:pt x="3251" y="8698"/>
                    <a:pt x="3493" y="8838"/>
                  </a:cubicBezTo>
                  <a:cubicBezTo>
                    <a:pt x="3954" y="8948"/>
                    <a:pt x="4400" y="9073"/>
                    <a:pt x="4830" y="9268"/>
                  </a:cubicBezTo>
                  <a:cubicBezTo>
                    <a:pt x="4869" y="9284"/>
                    <a:pt x="4908" y="9299"/>
                    <a:pt x="4947" y="9307"/>
                  </a:cubicBezTo>
                  <a:cubicBezTo>
                    <a:pt x="4955" y="9307"/>
                    <a:pt x="4955" y="9323"/>
                    <a:pt x="4970" y="9331"/>
                  </a:cubicBezTo>
                  <a:cubicBezTo>
                    <a:pt x="5361" y="9518"/>
                    <a:pt x="5806" y="9674"/>
                    <a:pt x="6127" y="9964"/>
                  </a:cubicBezTo>
                  <a:cubicBezTo>
                    <a:pt x="6244" y="9838"/>
                    <a:pt x="6369" y="9721"/>
                    <a:pt x="6463" y="9643"/>
                  </a:cubicBezTo>
                  <a:cubicBezTo>
                    <a:pt x="6471" y="9643"/>
                    <a:pt x="5345" y="8283"/>
                    <a:pt x="3767" y="7744"/>
                  </a:cubicBezTo>
                  <a:close/>
                  <a:moveTo>
                    <a:pt x="5572" y="6002"/>
                  </a:moveTo>
                  <a:cubicBezTo>
                    <a:pt x="5330" y="5580"/>
                    <a:pt x="5048" y="5189"/>
                    <a:pt x="4767" y="4798"/>
                  </a:cubicBezTo>
                  <a:cubicBezTo>
                    <a:pt x="4283" y="4329"/>
                    <a:pt x="3517" y="4361"/>
                    <a:pt x="2946" y="4025"/>
                  </a:cubicBezTo>
                  <a:cubicBezTo>
                    <a:pt x="2931" y="4017"/>
                    <a:pt x="2907" y="4001"/>
                    <a:pt x="2876" y="3986"/>
                  </a:cubicBezTo>
                  <a:cubicBezTo>
                    <a:pt x="2743" y="4157"/>
                    <a:pt x="2603" y="4314"/>
                    <a:pt x="2478" y="4470"/>
                  </a:cubicBezTo>
                  <a:cubicBezTo>
                    <a:pt x="2829" y="4923"/>
                    <a:pt x="3282" y="5345"/>
                    <a:pt x="3736" y="5736"/>
                  </a:cubicBezTo>
                  <a:cubicBezTo>
                    <a:pt x="4064" y="6009"/>
                    <a:pt x="4353" y="6291"/>
                    <a:pt x="4650" y="6588"/>
                  </a:cubicBezTo>
                  <a:lnTo>
                    <a:pt x="4650" y="6588"/>
                  </a:lnTo>
                  <a:lnTo>
                    <a:pt x="4650" y="6588"/>
                  </a:lnTo>
                  <a:cubicBezTo>
                    <a:pt x="4861" y="6814"/>
                    <a:pt x="5056" y="7033"/>
                    <a:pt x="5252" y="7291"/>
                  </a:cubicBezTo>
                  <a:cubicBezTo>
                    <a:pt x="5588" y="7721"/>
                    <a:pt x="5885" y="8158"/>
                    <a:pt x="6189" y="8612"/>
                  </a:cubicBezTo>
                  <a:cubicBezTo>
                    <a:pt x="6424" y="8870"/>
                    <a:pt x="6611" y="9135"/>
                    <a:pt x="6729" y="9377"/>
                  </a:cubicBezTo>
                  <a:cubicBezTo>
                    <a:pt x="6643" y="8182"/>
                    <a:pt x="6158" y="7010"/>
                    <a:pt x="5572" y="6002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43"/>
            <p:cNvSpPr/>
            <p:nvPr/>
          </p:nvSpPr>
          <p:spPr>
            <a:xfrm>
              <a:off x="5645716" y="3261096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5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43"/>
            <p:cNvSpPr/>
            <p:nvPr/>
          </p:nvSpPr>
          <p:spPr>
            <a:xfrm>
              <a:off x="5697403" y="3331181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43"/>
            <p:cNvSpPr/>
            <p:nvPr/>
          </p:nvSpPr>
          <p:spPr>
            <a:xfrm>
              <a:off x="5661009" y="3386892"/>
              <a:ext cx="13051" cy="9487"/>
            </a:xfrm>
            <a:custGeom>
              <a:avLst/>
              <a:gdLst/>
              <a:ahLst/>
              <a:cxnLst/>
              <a:rect l="l" t="t" r="r" b="b"/>
              <a:pathLst>
                <a:path w="227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27" y="164"/>
                    <a:pt x="227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43"/>
            <p:cNvSpPr/>
            <p:nvPr/>
          </p:nvSpPr>
          <p:spPr>
            <a:xfrm>
              <a:off x="5645716" y="3503260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4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43"/>
            <p:cNvSpPr/>
            <p:nvPr/>
          </p:nvSpPr>
          <p:spPr>
            <a:xfrm>
              <a:off x="5749952" y="349515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1"/>
                  </a:moveTo>
                  <a:cubicBezTo>
                    <a:pt x="1" y="1"/>
                    <a:pt x="1" y="165"/>
                    <a:pt x="102" y="165"/>
                  </a:cubicBezTo>
                  <a:cubicBezTo>
                    <a:pt x="212" y="165"/>
                    <a:pt x="21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43"/>
            <p:cNvSpPr/>
            <p:nvPr/>
          </p:nvSpPr>
          <p:spPr>
            <a:xfrm>
              <a:off x="5773295" y="3545978"/>
              <a:ext cx="15351" cy="14776"/>
            </a:xfrm>
            <a:custGeom>
              <a:avLst/>
              <a:gdLst/>
              <a:ahLst/>
              <a:cxnLst/>
              <a:rect l="l" t="t" r="r" b="b"/>
              <a:pathLst>
                <a:path w="267" h="257" extrusionOk="0">
                  <a:moveTo>
                    <a:pt x="106" y="1"/>
                  </a:moveTo>
                  <a:cubicBezTo>
                    <a:pt x="93" y="1"/>
                    <a:pt x="79" y="5"/>
                    <a:pt x="63" y="15"/>
                  </a:cubicBezTo>
                  <a:cubicBezTo>
                    <a:pt x="24" y="31"/>
                    <a:pt x="1" y="93"/>
                    <a:pt x="32" y="132"/>
                  </a:cubicBezTo>
                  <a:lnTo>
                    <a:pt x="87" y="211"/>
                  </a:lnTo>
                  <a:cubicBezTo>
                    <a:pt x="108" y="237"/>
                    <a:pt x="133" y="256"/>
                    <a:pt x="161" y="256"/>
                  </a:cubicBezTo>
                  <a:cubicBezTo>
                    <a:pt x="175" y="256"/>
                    <a:pt x="189" y="252"/>
                    <a:pt x="204" y="242"/>
                  </a:cubicBezTo>
                  <a:cubicBezTo>
                    <a:pt x="243" y="218"/>
                    <a:pt x="267" y="164"/>
                    <a:pt x="235" y="125"/>
                  </a:cubicBezTo>
                  <a:lnTo>
                    <a:pt x="181" y="46"/>
                  </a:lnTo>
                  <a:cubicBezTo>
                    <a:pt x="159" y="20"/>
                    <a:pt x="135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43"/>
            <p:cNvSpPr/>
            <p:nvPr/>
          </p:nvSpPr>
          <p:spPr>
            <a:xfrm>
              <a:off x="5739144" y="3613763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43"/>
            <p:cNvSpPr/>
            <p:nvPr/>
          </p:nvSpPr>
          <p:spPr>
            <a:xfrm>
              <a:off x="5631343" y="356615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212" y="164"/>
                    <a:pt x="212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43"/>
            <p:cNvSpPr/>
            <p:nvPr/>
          </p:nvSpPr>
          <p:spPr>
            <a:xfrm>
              <a:off x="5581495" y="3631299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0"/>
                  </a:moveTo>
                  <a:cubicBezTo>
                    <a:pt x="0" y="0"/>
                    <a:pt x="0" y="164"/>
                    <a:pt x="102" y="164"/>
                  </a:cubicBezTo>
                  <a:cubicBezTo>
                    <a:pt x="211" y="164"/>
                    <a:pt x="211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43"/>
            <p:cNvSpPr/>
            <p:nvPr/>
          </p:nvSpPr>
          <p:spPr>
            <a:xfrm>
              <a:off x="5631343" y="3668153"/>
              <a:ext cx="13511" cy="9544"/>
            </a:xfrm>
            <a:custGeom>
              <a:avLst/>
              <a:gdLst/>
              <a:ahLst/>
              <a:cxnLst/>
              <a:rect l="l" t="t" r="r" b="b"/>
              <a:pathLst>
                <a:path w="235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lnTo>
                    <a:pt x="126" y="164"/>
                  </a:lnTo>
                  <a:cubicBezTo>
                    <a:pt x="130" y="165"/>
                    <a:pt x="134" y="165"/>
                    <a:pt x="139" y="165"/>
                  </a:cubicBezTo>
                  <a:cubicBezTo>
                    <a:pt x="235" y="165"/>
                    <a:pt x="230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43"/>
            <p:cNvSpPr/>
            <p:nvPr/>
          </p:nvSpPr>
          <p:spPr>
            <a:xfrm>
              <a:off x="5711776" y="3688103"/>
              <a:ext cx="9487" cy="10522"/>
            </a:xfrm>
            <a:custGeom>
              <a:avLst/>
              <a:gdLst/>
              <a:ahLst/>
              <a:cxnLst/>
              <a:rect l="l" t="t" r="r" b="b"/>
              <a:pathLst>
                <a:path w="165" h="183" extrusionOk="0">
                  <a:moveTo>
                    <a:pt x="82" y="1"/>
                  </a:moveTo>
                  <a:cubicBezTo>
                    <a:pt x="41" y="1"/>
                    <a:pt x="0" y="28"/>
                    <a:pt x="0" y="83"/>
                  </a:cubicBezTo>
                  <a:lnTo>
                    <a:pt x="0" y="106"/>
                  </a:lnTo>
                  <a:cubicBezTo>
                    <a:pt x="0" y="157"/>
                    <a:pt x="41" y="182"/>
                    <a:pt x="82" y="182"/>
                  </a:cubicBezTo>
                  <a:cubicBezTo>
                    <a:pt x="123" y="182"/>
                    <a:pt x="164" y="157"/>
                    <a:pt x="164" y="106"/>
                  </a:cubicBezTo>
                  <a:lnTo>
                    <a:pt x="164" y="83"/>
                  </a:lnTo>
                  <a:cubicBezTo>
                    <a:pt x="164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43"/>
            <p:cNvSpPr/>
            <p:nvPr/>
          </p:nvSpPr>
          <p:spPr>
            <a:xfrm>
              <a:off x="5691539" y="3740480"/>
              <a:ext cx="12189" cy="9947"/>
            </a:xfrm>
            <a:custGeom>
              <a:avLst/>
              <a:gdLst/>
              <a:ahLst/>
              <a:cxnLst/>
              <a:rect l="l" t="t" r="r" b="b"/>
              <a:pathLst>
                <a:path w="212" h="173" extrusionOk="0">
                  <a:moveTo>
                    <a:pt x="102" y="0"/>
                  </a:moveTo>
                  <a:cubicBezTo>
                    <a:pt x="1" y="0"/>
                    <a:pt x="1" y="172"/>
                    <a:pt x="102" y="172"/>
                  </a:cubicBezTo>
                  <a:cubicBezTo>
                    <a:pt x="212" y="172"/>
                    <a:pt x="212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43"/>
            <p:cNvSpPr/>
            <p:nvPr/>
          </p:nvSpPr>
          <p:spPr>
            <a:xfrm>
              <a:off x="5611105" y="3733293"/>
              <a:ext cx="12189" cy="9544"/>
            </a:xfrm>
            <a:custGeom>
              <a:avLst/>
              <a:gdLst/>
              <a:ahLst/>
              <a:cxnLst/>
              <a:rect l="l" t="t" r="r" b="b"/>
              <a:pathLst>
                <a:path w="212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5" y="165"/>
                    <a:pt x="119" y="165"/>
                    <a:pt x="122" y="165"/>
                  </a:cubicBezTo>
                  <a:cubicBezTo>
                    <a:pt x="212" y="165"/>
                    <a:pt x="20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43"/>
            <p:cNvSpPr/>
            <p:nvPr/>
          </p:nvSpPr>
          <p:spPr>
            <a:xfrm>
              <a:off x="5506466" y="3685631"/>
              <a:ext cx="12591" cy="9544"/>
            </a:xfrm>
            <a:custGeom>
              <a:avLst/>
              <a:gdLst/>
              <a:ahLst/>
              <a:cxnLst/>
              <a:rect l="l" t="t" r="r" b="b"/>
              <a:pathLst>
                <a:path w="219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112" y="165"/>
                    <a:pt x="114" y="165"/>
                    <a:pt x="117" y="165"/>
                  </a:cubicBezTo>
                  <a:cubicBezTo>
                    <a:pt x="219" y="165"/>
                    <a:pt x="216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43"/>
            <p:cNvSpPr/>
            <p:nvPr/>
          </p:nvSpPr>
          <p:spPr>
            <a:xfrm>
              <a:off x="5568444" y="377549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43"/>
            <p:cNvSpPr/>
            <p:nvPr/>
          </p:nvSpPr>
          <p:spPr>
            <a:xfrm>
              <a:off x="5658767" y="3796192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22D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43"/>
            <p:cNvSpPr/>
            <p:nvPr/>
          </p:nvSpPr>
          <p:spPr>
            <a:xfrm>
              <a:off x="5800432" y="3429840"/>
              <a:ext cx="14604" cy="10694"/>
            </a:xfrm>
            <a:custGeom>
              <a:avLst/>
              <a:gdLst/>
              <a:ahLst/>
              <a:cxnLst/>
              <a:rect l="l" t="t" r="r" b="b"/>
              <a:pathLst>
                <a:path w="254" h="186" extrusionOk="0">
                  <a:moveTo>
                    <a:pt x="117" y="0"/>
                  </a:moveTo>
                  <a:cubicBezTo>
                    <a:pt x="54" y="0"/>
                    <a:pt x="1" y="79"/>
                    <a:pt x="60" y="144"/>
                  </a:cubicBezTo>
                  <a:lnTo>
                    <a:pt x="76" y="160"/>
                  </a:lnTo>
                  <a:cubicBezTo>
                    <a:pt x="94" y="178"/>
                    <a:pt x="114" y="185"/>
                    <a:pt x="134" y="185"/>
                  </a:cubicBezTo>
                  <a:cubicBezTo>
                    <a:pt x="198" y="185"/>
                    <a:pt x="253" y="102"/>
                    <a:pt x="193" y="43"/>
                  </a:cubicBezTo>
                  <a:lnTo>
                    <a:pt x="177" y="27"/>
                  </a:lnTo>
                  <a:cubicBezTo>
                    <a:pt x="159" y="8"/>
                    <a:pt x="138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43"/>
            <p:cNvSpPr/>
            <p:nvPr/>
          </p:nvSpPr>
          <p:spPr>
            <a:xfrm>
              <a:off x="5833548" y="347899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9" y="0"/>
                  </a:moveTo>
                  <a:cubicBezTo>
                    <a:pt x="0" y="0"/>
                    <a:pt x="0" y="164"/>
                    <a:pt x="109" y="164"/>
                  </a:cubicBezTo>
                  <a:cubicBezTo>
                    <a:pt x="211" y="164"/>
                    <a:pt x="21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43"/>
            <p:cNvSpPr/>
            <p:nvPr/>
          </p:nvSpPr>
          <p:spPr>
            <a:xfrm>
              <a:off x="5826304" y="3570643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03" y="0"/>
                  </a:moveTo>
                  <a:cubicBezTo>
                    <a:pt x="1" y="0"/>
                    <a:pt x="1" y="164"/>
                    <a:pt x="103" y="164"/>
                  </a:cubicBezTo>
                  <a:cubicBezTo>
                    <a:pt x="105" y="165"/>
                    <a:pt x="108" y="165"/>
                    <a:pt x="110" y="165"/>
                  </a:cubicBezTo>
                  <a:cubicBezTo>
                    <a:pt x="220" y="165"/>
                    <a:pt x="217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43"/>
            <p:cNvSpPr/>
            <p:nvPr/>
          </p:nvSpPr>
          <p:spPr>
            <a:xfrm>
              <a:off x="5869482" y="3411615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1" y="164"/>
                    <a:pt x="21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43"/>
            <p:cNvSpPr/>
            <p:nvPr/>
          </p:nvSpPr>
          <p:spPr>
            <a:xfrm>
              <a:off x="5878911" y="3346417"/>
              <a:ext cx="12649" cy="9544"/>
            </a:xfrm>
            <a:custGeom>
              <a:avLst/>
              <a:gdLst/>
              <a:ahLst/>
              <a:cxnLst/>
              <a:rect l="l" t="t" r="r" b="b"/>
              <a:pathLst>
                <a:path w="220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43"/>
            <p:cNvSpPr/>
            <p:nvPr/>
          </p:nvSpPr>
          <p:spPr>
            <a:xfrm>
              <a:off x="5851946" y="3301054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113" name="Google Shape;14113;p43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-175812" y="-210412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68BDC3C2-B302-7343-2A12-F6DC5686A9B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673" t="6044" r="52815" b="52778"/>
          <a:stretch/>
        </p:blipFill>
        <p:spPr>
          <a:xfrm>
            <a:off x="1500041" y="2842960"/>
            <a:ext cx="2239754" cy="150187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B6836D47-ECC1-6CA5-CDA6-3B055DBB1EE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50000" t="3588" r="9038" b="52777"/>
          <a:stretch/>
        </p:blipFill>
        <p:spPr>
          <a:xfrm>
            <a:off x="1486396" y="719135"/>
            <a:ext cx="2239755" cy="1768217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6344D93-9B30-61BC-92C1-B9ED00213135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5395" t="55405" r="52430" b="6045"/>
          <a:stretch/>
        </p:blipFill>
        <p:spPr>
          <a:xfrm>
            <a:off x="5167115" y="2775069"/>
            <a:ext cx="2277290" cy="1542753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1FA07BC7-2C09-3782-304E-597D9595E164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9826" t="58450" r="9655" b="7172"/>
          <a:stretch/>
        </p:blipFill>
        <p:spPr>
          <a:xfrm>
            <a:off x="4778571" y="750580"/>
            <a:ext cx="2896316" cy="1821170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08" name="Google Shape;14308;p45"/>
          <p:cNvGrpSpPr/>
          <p:nvPr/>
        </p:nvGrpSpPr>
        <p:grpSpPr>
          <a:xfrm rot="-5172492">
            <a:off x="3449412" y="3290468"/>
            <a:ext cx="717432" cy="2400228"/>
            <a:chOff x="7375795" y="2728743"/>
            <a:chExt cx="291249" cy="974399"/>
          </a:xfrm>
        </p:grpSpPr>
        <p:sp>
          <p:nvSpPr>
            <p:cNvPr id="14309" name="Google Shape;14309;p45"/>
            <p:cNvSpPr/>
            <p:nvPr/>
          </p:nvSpPr>
          <p:spPr>
            <a:xfrm>
              <a:off x="7518259" y="3067758"/>
              <a:ext cx="84227" cy="91285"/>
            </a:xfrm>
            <a:custGeom>
              <a:avLst/>
              <a:gdLst/>
              <a:ahLst/>
              <a:cxnLst/>
              <a:rect l="l" t="t" r="r" b="b"/>
              <a:pathLst>
                <a:path w="2518" h="2729" extrusionOk="0">
                  <a:moveTo>
                    <a:pt x="1339" y="0"/>
                  </a:moveTo>
                  <a:cubicBezTo>
                    <a:pt x="1223" y="0"/>
                    <a:pt x="1108" y="11"/>
                    <a:pt x="1001" y="24"/>
                  </a:cubicBezTo>
                  <a:cubicBezTo>
                    <a:pt x="634" y="79"/>
                    <a:pt x="306" y="305"/>
                    <a:pt x="142" y="626"/>
                  </a:cubicBezTo>
                  <a:cubicBezTo>
                    <a:pt x="9" y="899"/>
                    <a:pt x="1" y="1212"/>
                    <a:pt x="32" y="1517"/>
                  </a:cubicBezTo>
                  <a:cubicBezTo>
                    <a:pt x="71" y="1892"/>
                    <a:pt x="181" y="2282"/>
                    <a:pt x="454" y="2532"/>
                  </a:cubicBezTo>
                  <a:cubicBezTo>
                    <a:pt x="517" y="2595"/>
                    <a:pt x="587" y="2642"/>
                    <a:pt x="673" y="2650"/>
                  </a:cubicBezTo>
                  <a:cubicBezTo>
                    <a:pt x="679" y="2650"/>
                    <a:pt x="685" y="2650"/>
                    <a:pt x="691" y="2650"/>
                  </a:cubicBezTo>
                  <a:cubicBezTo>
                    <a:pt x="778" y="2650"/>
                    <a:pt x="860" y="2597"/>
                    <a:pt x="860" y="2517"/>
                  </a:cubicBezTo>
                  <a:cubicBezTo>
                    <a:pt x="1069" y="2651"/>
                    <a:pt x="1307" y="2728"/>
                    <a:pt x="1552" y="2728"/>
                  </a:cubicBezTo>
                  <a:cubicBezTo>
                    <a:pt x="1564" y="2728"/>
                    <a:pt x="1575" y="2728"/>
                    <a:pt x="1587" y="2728"/>
                  </a:cubicBezTo>
                  <a:cubicBezTo>
                    <a:pt x="1743" y="2415"/>
                    <a:pt x="1775" y="2048"/>
                    <a:pt x="1673" y="1704"/>
                  </a:cubicBezTo>
                  <a:lnTo>
                    <a:pt x="1673" y="1704"/>
                  </a:lnTo>
                  <a:cubicBezTo>
                    <a:pt x="1776" y="1725"/>
                    <a:pt x="1881" y="1736"/>
                    <a:pt x="1985" y="1736"/>
                  </a:cubicBezTo>
                  <a:cubicBezTo>
                    <a:pt x="2148" y="1736"/>
                    <a:pt x="2310" y="1710"/>
                    <a:pt x="2462" y="1657"/>
                  </a:cubicBezTo>
                  <a:cubicBezTo>
                    <a:pt x="2517" y="1196"/>
                    <a:pt x="2384" y="727"/>
                    <a:pt x="2134" y="352"/>
                  </a:cubicBezTo>
                  <a:cubicBezTo>
                    <a:pt x="1943" y="71"/>
                    <a:pt x="1638" y="0"/>
                    <a:pt x="1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45"/>
            <p:cNvSpPr/>
            <p:nvPr/>
          </p:nvSpPr>
          <p:spPr>
            <a:xfrm>
              <a:off x="7449519" y="2770388"/>
              <a:ext cx="71918" cy="87505"/>
            </a:xfrm>
            <a:custGeom>
              <a:avLst/>
              <a:gdLst/>
              <a:ahLst/>
              <a:cxnLst/>
              <a:rect l="l" t="t" r="r" b="b"/>
              <a:pathLst>
                <a:path w="2150" h="2616" extrusionOk="0">
                  <a:moveTo>
                    <a:pt x="874" y="0"/>
                  </a:moveTo>
                  <a:cubicBezTo>
                    <a:pt x="825" y="0"/>
                    <a:pt x="776" y="2"/>
                    <a:pt x="727" y="6"/>
                  </a:cubicBezTo>
                  <a:cubicBezTo>
                    <a:pt x="743" y="60"/>
                    <a:pt x="759" y="115"/>
                    <a:pt x="782" y="170"/>
                  </a:cubicBezTo>
                  <a:cubicBezTo>
                    <a:pt x="634" y="178"/>
                    <a:pt x="477" y="240"/>
                    <a:pt x="368" y="349"/>
                  </a:cubicBezTo>
                  <a:cubicBezTo>
                    <a:pt x="391" y="576"/>
                    <a:pt x="454" y="818"/>
                    <a:pt x="563" y="1021"/>
                  </a:cubicBezTo>
                  <a:cubicBezTo>
                    <a:pt x="321" y="1084"/>
                    <a:pt x="94" y="1264"/>
                    <a:pt x="1" y="1506"/>
                  </a:cubicBezTo>
                  <a:cubicBezTo>
                    <a:pt x="48" y="1662"/>
                    <a:pt x="134" y="1811"/>
                    <a:pt x="259" y="1920"/>
                  </a:cubicBezTo>
                  <a:cubicBezTo>
                    <a:pt x="118" y="2014"/>
                    <a:pt x="24" y="2178"/>
                    <a:pt x="55" y="2389"/>
                  </a:cubicBezTo>
                  <a:cubicBezTo>
                    <a:pt x="141" y="2498"/>
                    <a:pt x="274" y="2553"/>
                    <a:pt x="399" y="2584"/>
                  </a:cubicBezTo>
                  <a:cubicBezTo>
                    <a:pt x="532" y="2616"/>
                    <a:pt x="673" y="2616"/>
                    <a:pt x="806" y="2616"/>
                  </a:cubicBezTo>
                  <a:cubicBezTo>
                    <a:pt x="1017" y="2616"/>
                    <a:pt x="1220" y="2600"/>
                    <a:pt x="1392" y="2514"/>
                  </a:cubicBezTo>
                  <a:cubicBezTo>
                    <a:pt x="1579" y="2428"/>
                    <a:pt x="1728" y="2248"/>
                    <a:pt x="1720" y="2045"/>
                  </a:cubicBezTo>
                  <a:lnTo>
                    <a:pt x="2150" y="474"/>
                  </a:lnTo>
                  <a:cubicBezTo>
                    <a:pt x="1803" y="170"/>
                    <a:pt x="1346" y="0"/>
                    <a:pt x="8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45"/>
            <p:cNvSpPr/>
            <p:nvPr/>
          </p:nvSpPr>
          <p:spPr>
            <a:xfrm>
              <a:off x="7383656" y="2834712"/>
              <a:ext cx="81049" cy="94028"/>
            </a:xfrm>
            <a:custGeom>
              <a:avLst/>
              <a:gdLst/>
              <a:ahLst/>
              <a:cxnLst/>
              <a:rect l="l" t="t" r="r" b="b"/>
              <a:pathLst>
                <a:path w="2423" h="2811" extrusionOk="0">
                  <a:moveTo>
                    <a:pt x="1151" y="0"/>
                  </a:moveTo>
                  <a:cubicBezTo>
                    <a:pt x="828" y="0"/>
                    <a:pt x="506" y="115"/>
                    <a:pt x="266" y="341"/>
                  </a:cubicBezTo>
                  <a:cubicBezTo>
                    <a:pt x="305" y="536"/>
                    <a:pt x="415" y="716"/>
                    <a:pt x="571" y="849"/>
                  </a:cubicBezTo>
                  <a:cubicBezTo>
                    <a:pt x="297" y="982"/>
                    <a:pt x="79" y="1247"/>
                    <a:pt x="0" y="1552"/>
                  </a:cubicBezTo>
                  <a:cubicBezTo>
                    <a:pt x="110" y="1763"/>
                    <a:pt x="290" y="1943"/>
                    <a:pt x="501" y="2037"/>
                  </a:cubicBezTo>
                  <a:cubicBezTo>
                    <a:pt x="383" y="2162"/>
                    <a:pt x="313" y="2341"/>
                    <a:pt x="336" y="2506"/>
                  </a:cubicBezTo>
                  <a:cubicBezTo>
                    <a:pt x="555" y="2693"/>
                    <a:pt x="852" y="2802"/>
                    <a:pt x="1141" y="2810"/>
                  </a:cubicBezTo>
                  <a:cubicBezTo>
                    <a:pt x="1155" y="2811"/>
                    <a:pt x="1168" y="2811"/>
                    <a:pt x="1182" y="2811"/>
                  </a:cubicBezTo>
                  <a:cubicBezTo>
                    <a:pt x="1464" y="2811"/>
                    <a:pt x="1739" y="2733"/>
                    <a:pt x="1977" y="2576"/>
                  </a:cubicBezTo>
                  <a:cubicBezTo>
                    <a:pt x="2118" y="2474"/>
                    <a:pt x="2251" y="2349"/>
                    <a:pt x="2329" y="2193"/>
                  </a:cubicBezTo>
                  <a:cubicBezTo>
                    <a:pt x="2407" y="2037"/>
                    <a:pt x="2423" y="1841"/>
                    <a:pt x="2353" y="1685"/>
                  </a:cubicBezTo>
                  <a:lnTo>
                    <a:pt x="1774" y="153"/>
                  </a:lnTo>
                  <a:cubicBezTo>
                    <a:pt x="1581" y="51"/>
                    <a:pt x="1366" y="0"/>
                    <a:pt x="1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45"/>
            <p:cNvSpPr/>
            <p:nvPr/>
          </p:nvSpPr>
          <p:spPr>
            <a:xfrm>
              <a:off x="7464170" y="2773900"/>
              <a:ext cx="74794" cy="89144"/>
            </a:xfrm>
            <a:custGeom>
              <a:avLst/>
              <a:gdLst/>
              <a:ahLst/>
              <a:cxnLst/>
              <a:rect l="l" t="t" r="r" b="b"/>
              <a:pathLst>
                <a:path w="2236" h="2665" extrusionOk="0">
                  <a:moveTo>
                    <a:pt x="961" y="0"/>
                  </a:moveTo>
                  <a:cubicBezTo>
                    <a:pt x="700" y="0"/>
                    <a:pt x="443" y="106"/>
                    <a:pt x="289" y="330"/>
                  </a:cubicBezTo>
                  <a:cubicBezTo>
                    <a:pt x="313" y="643"/>
                    <a:pt x="438" y="948"/>
                    <a:pt x="641" y="1206"/>
                  </a:cubicBezTo>
                  <a:cubicBezTo>
                    <a:pt x="352" y="1307"/>
                    <a:pt x="110" y="1534"/>
                    <a:pt x="0" y="1815"/>
                  </a:cubicBezTo>
                  <a:cubicBezTo>
                    <a:pt x="78" y="1971"/>
                    <a:pt x="203" y="2096"/>
                    <a:pt x="360" y="2182"/>
                  </a:cubicBezTo>
                  <a:cubicBezTo>
                    <a:pt x="211" y="2300"/>
                    <a:pt x="133" y="2518"/>
                    <a:pt x="157" y="2651"/>
                  </a:cubicBezTo>
                  <a:cubicBezTo>
                    <a:pt x="244" y="2660"/>
                    <a:pt x="331" y="2665"/>
                    <a:pt x="419" y="2665"/>
                  </a:cubicBezTo>
                  <a:cubicBezTo>
                    <a:pt x="1016" y="2665"/>
                    <a:pt x="1628" y="2449"/>
                    <a:pt x="2227" y="1925"/>
                  </a:cubicBezTo>
                  <a:cubicBezTo>
                    <a:pt x="2235" y="1549"/>
                    <a:pt x="2196" y="1167"/>
                    <a:pt x="2048" y="831"/>
                  </a:cubicBezTo>
                  <a:cubicBezTo>
                    <a:pt x="1907" y="487"/>
                    <a:pt x="1641" y="182"/>
                    <a:pt x="1290" y="57"/>
                  </a:cubicBezTo>
                  <a:cubicBezTo>
                    <a:pt x="1184" y="20"/>
                    <a:pt x="1072" y="0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45"/>
            <p:cNvSpPr/>
            <p:nvPr/>
          </p:nvSpPr>
          <p:spPr>
            <a:xfrm>
              <a:off x="7401953" y="2835381"/>
              <a:ext cx="87070" cy="94730"/>
            </a:xfrm>
            <a:custGeom>
              <a:avLst/>
              <a:gdLst/>
              <a:ahLst/>
              <a:cxnLst/>
              <a:rect l="l" t="t" r="r" b="b"/>
              <a:pathLst>
                <a:path w="2603" h="2832" extrusionOk="0">
                  <a:moveTo>
                    <a:pt x="821" y="1"/>
                  </a:moveTo>
                  <a:cubicBezTo>
                    <a:pt x="485" y="63"/>
                    <a:pt x="180" y="274"/>
                    <a:pt x="0" y="571"/>
                  </a:cubicBezTo>
                  <a:cubicBezTo>
                    <a:pt x="71" y="946"/>
                    <a:pt x="329" y="1298"/>
                    <a:pt x="774" y="1509"/>
                  </a:cubicBezTo>
                  <a:cubicBezTo>
                    <a:pt x="391" y="1751"/>
                    <a:pt x="180" y="2235"/>
                    <a:pt x="266" y="2673"/>
                  </a:cubicBezTo>
                  <a:cubicBezTo>
                    <a:pt x="447" y="2780"/>
                    <a:pt x="658" y="2832"/>
                    <a:pt x="870" y="2832"/>
                  </a:cubicBezTo>
                  <a:cubicBezTo>
                    <a:pt x="969" y="2832"/>
                    <a:pt x="1068" y="2820"/>
                    <a:pt x="1165" y="2798"/>
                  </a:cubicBezTo>
                  <a:cubicBezTo>
                    <a:pt x="1470" y="2728"/>
                    <a:pt x="1751" y="2572"/>
                    <a:pt x="1993" y="2392"/>
                  </a:cubicBezTo>
                  <a:cubicBezTo>
                    <a:pt x="2165" y="2259"/>
                    <a:pt x="2314" y="2118"/>
                    <a:pt x="2423" y="1939"/>
                  </a:cubicBezTo>
                  <a:cubicBezTo>
                    <a:pt x="2532" y="1759"/>
                    <a:pt x="2603" y="1548"/>
                    <a:pt x="2564" y="1345"/>
                  </a:cubicBezTo>
                  <a:cubicBezTo>
                    <a:pt x="2524" y="1118"/>
                    <a:pt x="2384" y="915"/>
                    <a:pt x="2220" y="743"/>
                  </a:cubicBezTo>
                  <a:cubicBezTo>
                    <a:pt x="1837" y="352"/>
                    <a:pt x="1345" y="94"/>
                    <a:pt x="8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45"/>
            <p:cNvSpPr/>
            <p:nvPr/>
          </p:nvSpPr>
          <p:spPr>
            <a:xfrm>
              <a:off x="7381549" y="3095722"/>
              <a:ext cx="61749" cy="60411"/>
            </a:xfrm>
            <a:custGeom>
              <a:avLst/>
              <a:gdLst/>
              <a:ahLst/>
              <a:cxnLst/>
              <a:rect l="l" t="t" r="r" b="b"/>
              <a:pathLst>
                <a:path w="1846" h="1806" extrusionOk="0">
                  <a:moveTo>
                    <a:pt x="837" y="1"/>
                  </a:moveTo>
                  <a:lnTo>
                    <a:pt x="79" y="516"/>
                  </a:lnTo>
                  <a:cubicBezTo>
                    <a:pt x="1" y="720"/>
                    <a:pt x="1" y="946"/>
                    <a:pt x="87" y="1149"/>
                  </a:cubicBezTo>
                  <a:cubicBezTo>
                    <a:pt x="135" y="1157"/>
                    <a:pt x="182" y="1161"/>
                    <a:pt x="228" y="1161"/>
                  </a:cubicBezTo>
                  <a:cubicBezTo>
                    <a:pt x="364" y="1161"/>
                    <a:pt x="494" y="1128"/>
                    <a:pt x="610" y="1063"/>
                  </a:cubicBezTo>
                  <a:lnTo>
                    <a:pt x="610" y="1063"/>
                  </a:lnTo>
                  <a:cubicBezTo>
                    <a:pt x="564" y="1298"/>
                    <a:pt x="634" y="1548"/>
                    <a:pt x="806" y="1728"/>
                  </a:cubicBezTo>
                  <a:cubicBezTo>
                    <a:pt x="868" y="1748"/>
                    <a:pt x="932" y="1758"/>
                    <a:pt x="996" y="1758"/>
                  </a:cubicBezTo>
                  <a:cubicBezTo>
                    <a:pt x="1148" y="1758"/>
                    <a:pt x="1297" y="1702"/>
                    <a:pt x="1408" y="1603"/>
                  </a:cubicBezTo>
                  <a:cubicBezTo>
                    <a:pt x="1408" y="1681"/>
                    <a:pt x="1423" y="1759"/>
                    <a:pt x="1470" y="1806"/>
                  </a:cubicBezTo>
                  <a:cubicBezTo>
                    <a:pt x="1673" y="1626"/>
                    <a:pt x="1806" y="1368"/>
                    <a:pt x="1822" y="1095"/>
                  </a:cubicBezTo>
                  <a:cubicBezTo>
                    <a:pt x="1845" y="821"/>
                    <a:pt x="1744" y="548"/>
                    <a:pt x="1556" y="337"/>
                  </a:cubicBezTo>
                  <a:cubicBezTo>
                    <a:pt x="1376" y="134"/>
                    <a:pt x="1111" y="9"/>
                    <a:pt x="8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45"/>
            <p:cNvSpPr/>
            <p:nvPr/>
          </p:nvSpPr>
          <p:spPr>
            <a:xfrm>
              <a:off x="7375795" y="2951185"/>
              <a:ext cx="65930" cy="85967"/>
            </a:xfrm>
            <a:custGeom>
              <a:avLst/>
              <a:gdLst/>
              <a:ahLst/>
              <a:cxnLst/>
              <a:rect l="l" t="t" r="r" b="b"/>
              <a:pathLst>
                <a:path w="1971" h="2570" extrusionOk="0">
                  <a:moveTo>
                    <a:pt x="579" y="0"/>
                  </a:moveTo>
                  <a:cubicBezTo>
                    <a:pt x="235" y="196"/>
                    <a:pt x="17" y="586"/>
                    <a:pt x="1" y="985"/>
                  </a:cubicBezTo>
                  <a:cubicBezTo>
                    <a:pt x="149" y="1141"/>
                    <a:pt x="337" y="1251"/>
                    <a:pt x="540" y="1298"/>
                  </a:cubicBezTo>
                  <a:cubicBezTo>
                    <a:pt x="235" y="1587"/>
                    <a:pt x="118" y="2040"/>
                    <a:pt x="267" y="2446"/>
                  </a:cubicBezTo>
                  <a:cubicBezTo>
                    <a:pt x="490" y="2527"/>
                    <a:pt x="730" y="2569"/>
                    <a:pt x="962" y="2569"/>
                  </a:cubicBezTo>
                  <a:cubicBezTo>
                    <a:pt x="1088" y="2569"/>
                    <a:pt x="1212" y="2557"/>
                    <a:pt x="1329" y="2532"/>
                  </a:cubicBezTo>
                  <a:cubicBezTo>
                    <a:pt x="1486" y="2454"/>
                    <a:pt x="1619" y="2298"/>
                    <a:pt x="1697" y="2141"/>
                  </a:cubicBezTo>
                  <a:cubicBezTo>
                    <a:pt x="1775" y="1985"/>
                    <a:pt x="1822" y="1798"/>
                    <a:pt x="1861" y="1618"/>
                  </a:cubicBezTo>
                  <a:cubicBezTo>
                    <a:pt x="1908" y="1415"/>
                    <a:pt x="1970" y="1212"/>
                    <a:pt x="1955" y="1001"/>
                  </a:cubicBezTo>
                  <a:cubicBezTo>
                    <a:pt x="1947" y="782"/>
                    <a:pt x="1876" y="571"/>
                    <a:pt x="1712" y="430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45"/>
            <p:cNvSpPr/>
            <p:nvPr/>
          </p:nvSpPr>
          <p:spPr>
            <a:xfrm>
              <a:off x="7426004" y="3050498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45"/>
            <p:cNvSpPr/>
            <p:nvPr/>
          </p:nvSpPr>
          <p:spPr>
            <a:xfrm>
              <a:off x="7432794" y="312081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45"/>
            <p:cNvSpPr/>
            <p:nvPr/>
          </p:nvSpPr>
          <p:spPr>
            <a:xfrm>
              <a:off x="7379207" y="3057355"/>
              <a:ext cx="95199" cy="99045"/>
            </a:xfrm>
            <a:custGeom>
              <a:avLst/>
              <a:gdLst/>
              <a:ahLst/>
              <a:cxnLst/>
              <a:rect l="l" t="t" r="r" b="b"/>
              <a:pathLst>
                <a:path w="2846" h="2961" extrusionOk="0">
                  <a:moveTo>
                    <a:pt x="1476" y="1"/>
                  </a:moveTo>
                  <a:cubicBezTo>
                    <a:pt x="1398" y="1"/>
                    <a:pt x="1320" y="8"/>
                    <a:pt x="1243" y="22"/>
                  </a:cubicBezTo>
                  <a:cubicBezTo>
                    <a:pt x="868" y="93"/>
                    <a:pt x="524" y="312"/>
                    <a:pt x="313" y="624"/>
                  </a:cubicBezTo>
                  <a:cubicBezTo>
                    <a:pt x="94" y="937"/>
                    <a:pt x="1" y="1327"/>
                    <a:pt x="40" y="1703"/>
                  </a:cubicBezTo>
                  <a:cubicBezTo>
                    <a:pt x="153" y="1745"/>
                    <a:pt x="278" y="1767"/>
                    <a:pt x="404" y="1767"/>
                  </a:cubicBezTo>
                  <a:cubicBezTo>
                    <a:pt x="557" y="1767"/>
                    <a:pt x="711" y="1735"/>
                    <a:pt x="852" y="1671"/>
                  </a:cubicBezTo>
                  <a:lnTo>
                    <a:pt x="852" y="1671"/>
                  </a:lnTo>
                  <a:cubicBezTo>
                    <a:pt x="751" y="2015"/>
                    <a:pt x="829" y="2398"/>
                    <a:pt x="1048" y="2679"/>
                  </a:cubicBezTo>
                  <a:cubicBezTo>
                    <a:pt x="1097" y="2689"/>
                    <a:pt x="1146" y="2694"/>
                    <a:pt x="1195" y="2694"/>
                  </a:cubicBezTo>
                  <a:cubicBezTo>
                    <a:pt x="1342" y="2694"/>
                    <a:pt x="1485" y="2650"/>
                    <a:pt x="1603" y="2562"/>
                  </a:cubicBezTo>
                  <a:lnTo>
                    <a:pt x="1603" y="2562"/>
                  </a:lnTo>
                  <a:cubicBezTo>
                    <a:pt x="1532" y="2679"/>
                    <a:pt x="1501" y="2812"/>
                    <a:pt x="1524" y="2961"/>
                  </a:cubicBezTo>
                  <a:cubicBezTo>
                    <a:pt x="1892" y="2804"/>
                    <a:pt x="2236" y="2570"/>
                    <a:pt x="2470" y="2250"/>
                  </a:cubicBezTo>
                  <a:cubicBezTo>
                    <a:pt x="2712" y="1929"/>
                    <a:pt x="2845" y="1515"/>
                    <a:pt x="2783" y="1116"/>
                  </a:cubicBezTo>
                  <a:cubicBezTo>
                    <a:pt x="2740" y="807"/>
                    <a:pt x="2575" y="511"/>
                    <a:pt x="2331" y="322"/>
                  </a:cubicBezTo>
                  <a:lnTo>
                    <a:pt x="2331" y="322"/>
                  </a:lnTo>
                  <a:cubicBezTo>
                    <a:pt x="2323" y="313"/>
                    <a:pt x="2314" y="304"/>
                    <a:pt x="2306" y="296"/>
                  </a:cubicBezTo>
                  <a:cubicBezTo>
                    <a:pt x="2071" y="104"/>
                    <a:pt x="1772" y="1"/>
                    <a:pt x="14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45"/>
            <p:cNvSpPr/>
            <p:nvPr/>
          </p:nvSpPr>
          <p:spPr>
            <a:xfrm>
              <a:off x="7382084" y="2937504"/>
              <a:ext cx="83692" cy="106505"/>
            </a:xfrm>
            <a:custGeom>
              <a:avLst/>
              <a:gdLst/>
              <a:ahLst/>
              <a:cxnLst/>
              <a:rect l="l" t="t" r="r" b="b"/>
              <a:pathLst>
                <a:path w="2502" h="3184" extrusionOk="0">
                  <a:moveTo>
                    <a:pt x="602" y="1"/>
                  </a:moveTo>
                  <a:cubicBezTo>
                    <a:pt x="522" y="1"/>
                    <a:pt x="442" y="8"/>
                    <a:pt x="360" y="26"/>
                  </a:cubicBezTo>
                  <a:cubicBezTo>
                    <a:pt x="227" y="58"/>
                    <a:pt x="94" y="128"/>
                    <a:pt x="1" y="230"/>
                  </a:cubicBezTo>
                  <a:cubicBezTo>
                    <a:pt x="24" y="425"/>
                    <a:pt x="118" y="620"/>
                    <a:pt x="274" y="753"/>
                  </a:cubicBezTo>
                  <a:cubicBezTo>
                    <a:pt x="404" y="863"/>
                    <a:pt x="576" y="925"/>
                    <a:pt x="779" y="925"/>
                  </a:cubicBezTo>
                  <a:cubicBezTo>
                    <a:pt x="820" y="925"/>
                    <a:pt x="863" y="923"/>
                    <a:pt x="907" y="917"/>
                  </a:cubicBezTo>
                  <a:lnTo>
                    <a:pt x="907" y="917"/>
                  </a:lnTo>
                  <a:cubicBezTo>
                    <a:pt x="634" y="1183"/>
                    <a:pt x="438" y="1535"/>
                    <a:pt x="352" y="1894"/>
                  </a:cubicBezTo>
                  <a:cubicBezTo>
                    <a:pt x="516" y="2121"/>
                    <a:pt x="774" y="2277"/>
                    <a:pt x="1048" y="2332"/>
                  </a:cubicBezTo>
                  <a:cubicBezTo>
                    <a:pt x="954" y="2605"/>
                    <a:pt x="946" y="2910"/>
                    <a:pt x="1016" y="3183"/>
                  </a:cubicBezTo>
                  <a:cubicBezTo>
                    <a:pt x="1485" y="2996"/>
                    <a:pt x="1899" y="2660"/>
                    <a:pt x="2173" y="2238"/>
                  </a:cubicBezTo>
                  <a:cubicBezTo>
                    <a:pt x="2368" y="1933"/>
                    <a:pt x="2501" y="1566"/>
                    <a:pt x="2454" y="1199"/>
                  </a:cubicBezTo>
                  <a:cubicBezTo>
                    <a:pt x="2392" y="831"/>
                    <a:pt x="2150" y="519"/>
                    <a:pt x="1837" y="308"/>
                  </a:cubicBezTo>
                  <a:cubicBezTo>
                    <a:pt x="1524" y="112"/>
                    <a:pt x="1141" y="26"/>
                    <a:pt x="774" y="11"/>
                  </a:cubicBezTo>
                  <a:cubicBezTo>
                    <a:pt x="716" y="4"/>
                    <a:pt x="659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45"/>
            <p:cNvSpPr/>
            <p:nvPr/>
          </p:nvSpPr>
          <p:spPr>
            <a:xfrm>
              <a:off x="7523510" y="2728743"/>
              <a:ext cx="75564" cy="59574"/>
            </a:xfrm>
            <a:custGeom>
              <a:avLst/>
              <a:gdLst/>
              <a:ahLst/>
              <a:cxnLst/>
              <a:rect l="l" t="t" r="r" b="b"/>
              <a:pathLst>
                <a:path w="2259" h="1781" extrusionOk="0">
                  <a:moveTo>
                    <a:pt x="1594" y="0"/>
                  </a:moveTo>
                  <a:cubicBezTo>
                    <a:pt x="1344" y="110"/>
                    <a:pt x="1118" y="305"/>
                    <a:pt x="993" y="555"/>
                  </a:cubicBezTo>
                  <a:cubicBezTo>
                    <a:pt x="821" y="352"/>
                    <a:pt x="578" y="235"/>
                    <a:pt x="336" y="203"/>
                  </a:cubicBezTo>
                  <a:cubicBezTo>
                    <a:pt x="156" y="407"/>
                    <a:pt x="39" y="672"/>
                    <a:pt x="0" y="954"/>
                  </a:cubicBezTo>
                  <a:cubicBezTo>
                    <a:pt x="211" y="1446"/>
                    <a:pt x="492" y="1673"/>
                    <a:pt x="821" y="1759"/>
                  </a:cubicBezTo>
                  <a:cubicBezTo>
                    <a:pt x="891" y="1774"/>
                    <a:pt x="962" y="1781"/>
                    <a:pt x="1033" y="1781"/>
                  </a:cubicBezTo>
                  <a:cubicBezTo>
                    <a:pt x="1290" y="1781"/>
                    <a:pt x="1542" y="1685"/>
                    <a:pt x="1751" y="1532"/>
                  </a:cubicBezTo>
                  <a:cubicBezTo>
                    <a:pt x="2016" y="1329"/>
                    <a:pt x="2188" y="1024"/>
                    <a:pt x="2259" y="704"/>
                  </a:cubicBezTo>
                  <a:cubicBezTo>
                    <a:pt x="2149" y="368"/>
                    <a:pt x="1907" y="118"/>
                    <a:pt x="15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45"/>
            <p:cNvSpPr/>
            <p:nvPr/>
          </p:nvSpPr>
          <p:spPr>
            <a:xfrm>
              <a:off x="7499962" y="3056151"/>
              <a:ext cx="101989" cy="101554"/>
            </a:xfrm>
            <a:custGeom>
              <a:avLst/>
              <a:gdLst/>
              <a:ahLst/>
              <a:cxnLst/>
              <a:rect l="l" t="t" r="r" b="b"/>
              <a:pathLst>
                <a:path w="3049" h="3036" extrusionOk="0">
                  <a:moveTo>
                    <a:pt x="1125" y="1"/>
                  </a:moveTo>
                  <a:cubicBezTo>
                    <a:pt x="848" y="1"/>
                    <a:pt x="557" y="66"/>
                    <a:pt x="384" y="332"/>
                  </a:cubicBezTo>
                  <a:cubicBezTo>
                    <a:pt x="87" y="777"/>
                    <a:pt x="1" y="1363"/>
                    <a:pt x="157" y="1871"/>
                  </a:cubicBezTo>
                  <a:cubicBezTo>
                    <a:pt x="313" y="2395"/>
                    <a:pt x="704" y="2833"/>
                    <a:pt x="1212" y="3036"/>
                  </a:cubicBezTo>
                  <a:cubicBezTo>
                    <a:pt x="1392" y="2723"/>
                    <a:pt x="1439" y="2340"/>
                    <a:pt x="1337" y="1996"/>
                  </a:cubicBezTo>
                  <a:lnTo>
                    <a:pt x="1337" y="1996"/>
                  </a:lnTo>
                  <a:cubicBezTo>
                    <a:pt x="1451" y="2043"/>
                    <a:pt x="1571" y="2064"/>
                    <a:pt x="1690" y="2064"/>
                  </a:cubicBezTo>
                  <a:cubicBezTo>
                    <a:pt x="1835" y="2064"/>
                    <a:pt x="1978" y="2033"/>
                    <a:pt x="2111" y="1973"/>
                  </a:cubicBezTo>
                  <a:cubicBezTo>
                    <a:pt x="2150" y="1660"/>
                    <a:pt x="2134" y="1348"/>
                    <a:pt x="2033" y="1043"/>
                  </a:cubicBezTo>
                  <a:lnTo>
                    <a:pt x="2033" y="1043"/>
                  </a:lnTo>
                  <a:cubicBezTo>
                    <a:pt x="2154" y="1128"/>
                    <a:pt x="2299" y="1171"/>
                    <a:pt x="2450" y="1171"/>
                  </a:cubicBezTo>
                  <a:cubicBezTo>
                    <a:pt x="2493" y="1171"/>
                    <a:pt x="2536" y="1167"/>
                    <a:pt x="2580" y="1160"/>
                  </a:cubicBezTo>
                  <a:cubicBezTo>
                    <a:pt x="2767" y="1129"/>
                    <a:pt x="2947" y="1035"/>
                    <a:pt x="3048" y="895"/>
                  </a:cubicBezTo>
                  <a:cubicBezTo>
                    <a:pt x="2798" y="691"/>
                    <a:pt x="2541" y="488"/>
                    <a:pt x="2259" y="324"/>
                  </a:cubicBezTo>
                  <a:cubicBezTo>
                    <a:pt x="1978" y="152"/>
                    <a:pt x="1665" y="35"/>
                    <a:pt x="1337" y="12"/>
                  </a:cubicBezTo>
                  <a:cubicBezTo>
                    <a:pt x="1269" y="5"/>
                    <a:pt x="1197" y="1"/>
                    <a:pt x="1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45"/>
            <p:cNvSpPr/>
            <p:nvPr/>
          </p:nvSpPr>
          <p:spPr>
            <a:xfrm>
              <a:off x="7525584" y="3181622"/>
              <a:ext cx="80012" cy="71851"/>
            </a:xfrm>
            <a:custGeom>
              <a:avLst/>
              <a:gdLst/>
              <a:ahLst/>
              <a:cxnLst/>
              <a:rect l="l" t="t" r="r" b="b"/>
              <a:pathLst>
                <a:path w="2392" h="2148" extrusionOk="0">
                  <a:moveTo>
                    <a:pt x="1051" y="0"/>
                  </a:moveTo>
                  <a:cubicBezTo>
                    <a:pt x="938" y="0"/>
                    <a:pt x="825" y="19"/>
                    <a:pt x="720" y="58"/>
                  </a:cubicBezTo>
                  <a:cubicBezTo>
                    <a:pt x="555" y="120"/>
                    <a:pt x="413" y="240"/>
                    <a:pt x="320" y="388"/>
                  </a:cubicBezTo>
                  <a:lnTo>
                    <a:pt x="320" y="388"/>
                  </a:lnTo>
                  <a:cubicBezTo>
                    <a:pt x="159" y="598"/>
                    <a:pt x="37" y="847"/>
                    <a:pt x="16" y="1113"/>
                  </a:cubicBezTo>
                  <a:cubicBezTo>
                    <a:pt x="1" y="1418"/>
                    <a:pt x="102" y="1738"/>
                    <a:pt x="344" y="1926"/>
                  </a:cubicBezTo>
                  <a:cubicBezTo>
                    <a:pt x="547" y="2087"/>
                    <a:pt x="830" y="2147"/>
                    <a:pt x="1106" y="2147"/>
                  </a:cubicBezTo>
                  <a:cubicBezTo>
                    <a:pt x="1139" y="2147"/>
                    <a:pt x="1172" y="2146"/>
                    <a:pt x="1204" y="2145"/>
                  </a:cubicBezTo>
                  <a:cubicBezTo>
                    <a:pt x="1384" y="2145"/>
                    <a:pt x="1595" y="2121"/>
                    <a:pt x="1767" y="2051"/>
                  </a:cubicBezTo>
                  <a:cubicBezTo>
                    <a:pt x="1946" y="1981"/>
                    <a:pt x="2111" y="1856"/>
                    <a:pt x="2197" y="1676"/>
                  </a:cubicBezTo>
                  <a:cubicBezTo>
                    <a:pt x="2142" y="1652"/>
                    <a:pt x="2071" y="1652"/>
                    <a:pt x="2001" y="1637"/>
                  </a:cubicBezTo>
                  <a:cubicBezTo>
                    <a:pt x="2197" y="1543"/>
                    <a:pt x="2337" y="1379"/>
                    <a:pt x="2392" y="1184"/>
                  </a:cubicBezTo>
                  <a:cubicBezTo>
                    <a:pt x="2298" y="1113"/>
                    <a:pt x="2189" y="1066"/>
                    <a:pt x="2079" y="1027"/>
                  </a:cubicBezTo>
                  <a:cubicBezTo>
                    <a:pt x="2157" y="988"/>
                    <a:pt x="2236" y="957"/>
                    <a:pt x="2314" y="926"/>
                  </a:cubicBezTo>
                  <a:cubicBezTo>
                    <a:pt x="2181" y="637"/>
                    <a:pt x="1962" y="363"/>
                    <a:pt x="1681" y="183"/>
                  </a:cubicBezTo>
                  <a:cubicBezTo>
                    <a:pt x="1495" y="70"/>
                    <a:pt x="1271" y="0"/>
                    <a:pt x="1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45"/>
            <p:cNvSpPr/>
            <p:nvPr/>
          </p:nvSpPr>
          <p:spPr>
            <a:xfrm>
              <a:off x="7516452" y="2734228"/>
              <a:ext cx="100919" cy="83391"/>
            </a:xfrm>
            <a:custGeom>
              <a:avLst/>
              <a:gdLst/>
              <a:ahLst/>
              <a:cxnLst/>
              <a:rect l="l" t="t" r="r" b="b"/>
              <a:pathLst>
                <a:path w="3017" h="2493" extrusionOk="0">
                  <a:moveTo>
                    <a:pt x="2595" y="0"/>
                  </a:moveTo>
                  <a:cubicBezTo>
                    <a:pt x="2180" y="39"/>
                    <a:pt x="1805" y="313"/>
                    <a:pt x="1649" y="680"/>
                  </a:cubicBezTo>
                  <a:cubicBezTo>
                    <a:pt x="1540" y="501"/>
                    <a:pt x="1407" y="344"/>
                    <a:pt x="1227" y="243"/>
                  </a:cubicBezTo>
                  <a:cubicBezTo>
                    <a:pt x="1222" y="243"/>
                    <a:pt x="1217" y="242"/>
                    <a:pt x="1212" y="242"/>
                  </a:cubicBezTo>
                  <a:cubicBezTo>
                    <a:pt x="935" y="242"/>
                    <a:pt x="632" y="459"/>
                    <a:pt x="547" y="743"/>
                  </a:cubicBezTo>
                  <a:cubicBezTo>
                    <a:pt x="391" y="618"/>
                    <a:pt x="203" y="508"/>
                    <a:pt x="0" y="438"/>
                  </a:cubicBezTo>
                  <a:lnTo>
                    <a:pt x="0" y="438"/>
                  </a:lnTo>
                  <a:cubicBezTo>
                    <a:pt x="8" y="1071"/>
                    <a:pt x="281" y="1712"/>
                    <a:pt x="743" y="2157"/>
                  </a:cubicBezTo>
                  <a:cubicBezTo>
                    <a:pt x="917" y="2331"/>
                    <a:pt x="1134" y="2493"/>
                    <a:pt x="1373" y="2493"/>
                  </a:cubicBezTo>
                  <a:cubicBezTo>
                    <a:pt x="1402" y="2493"/>
                    <a:pt x="1432" y="2490"/>
                    <a:pt x="1461" y="2485"/>
                  </a:cubicBezTo>
                  <a:cubicBezTo>
                    <a:pt x="2219" y="2353"/>
                    <a:pt x="2657" y="1954"/>
                    <a:pt x="2845" y="1477"/>
                  </a:cubicBezTo>
                  <a:cubicBezTo>
                    <a:pt x="3017" y="985"/>
                    <a:pt x="2915" y="399"/>
                    <a:pt x="2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45"/>
            <p:cNvSpPr/>
            <p:nvPr/>
          </p:nvSpPr>
          <p:spPr>
            <a:xfrm>
              <a:off x="7582583" y="2754867"/>
              <a:ext cx="70078" cy="67000"/>
            </a:xfrm>
            <a:custGeom>
              <a:avLst/>
              <a:gdLst/>
              <a:ahLst/>
              <a:cxnLst/>
              <a:rect l="l" t="t" r="r" b="b"/>
              <a:pathLst>
                <a:path w="2095" h="2003" extrusionOk="0">
                  <a:moveTo>
                    <a:pt x="914" y="1"/>
                  </a:moveTo>
                  <a:cubicBezTo>
                    <a:pt x="672" y="40"/>
                    <a:pt x="453" y="212"/>
                    <a:pt x="344" y="446"/>
                  </a:cubicBezTo>
                  <a:cubicBezTo>
                    <a:pt x="297" y="391"/>
                    <a:pt x="211" y="345"/>
                    <a:pt x="125" y="345"/>
                  </a:cubicBezTo>
                  <a:lnTo>
                    <a:pt x="86" y="860"/>
                  </a:lnTo>
                  <a:cubicBezTo>
                    <a:pt x="0" y="1149"/>
                    <a:pt x="117" y="1470"/>
                    <a:pt x="336" y="1681"/>
                  </a:cubicBezTo>
                  <a:cubicBezTo>
                    <a:pt x="547" y="1892"/>
                    <a:pt x="852" y="1993"/>
                    <a:pt x="1157" y="2001"/>
                  </a:cubicBezTo>
                  <a:cubicBezTo>
                    <a:pt x="1171" y="2002"/>
                    <a:pt x="1185" y="2002"/>
                    <a:pt x="1199" y="2002"/>
                  </a:cubicBezTo>
                  <a:cubicBezTo>
                    <a:pt x="1392" y="2002"/>
                    <a:pt x="1605" y="1952"/>
                    <a:pt x="1743" y="1814"/>
                  </a:cubicBezTo>
                  <a:cubicBezTo>
                    <a:pt x="1868" y="1689"/>
                    <a:pt x="1930" y="1517"/>
                    <a:pt x="1977" y="1345"/>
                  </a:cubicBezTo>
                  <a:cubicBezTo>
                    <a:pt x="2040" y="1149"/>
                    <a:pt x="2094" y="931"/>
                    <a:pt x="1985" y="743"/>
                  </a:cubicBezTo>
                  <a:cubicBezTo>
                    <a:pt x="1952" y="731"/>
                    <a:pt x="1917" y="725"/>
                    <a:pt x="1881" y="725"/>
                  </a:cubicBezTo>
                  <a:cubicBezTo>
                    <a:pt x="1824" y="725"/>
                    <a:pt x="1767" y="741"/>
                    <a:pt x="1719" y="774"/>
                  </a:cubicBezTo>
                  <a:cubicBezTo>
                    <a:pt x="1712" y="602"/>
                    <a:pt x="1672" y="431"/>
                    <a:pt x="1626" y="266"/>
                  </a:cubicBezTo>
                  <a:cubicBezTo>
                    <a:pt x="1581" y="252"/>
                    <a:pt x="1535" y="246"/>
                    <a:pt x="1490" y="246"/>
                  </a:cubicBezTo>
                  <a:cubicBezTo>
                    <a:pt x="1410" y="246"/>
                    <a:pt x="1331" y="268"/>
                    <a:pt x="1266" y="313"/>
                  </a:cubicBezTo>
                  <a:cubicBezTo>
                    <a:pt x="1165" y="157"/>
                    <a:pt x="1047" y="55"/>
                    <a:pt x="9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45"/>
            <p:cNvSpPr/>
            <p:nvPr/>
          </p:nvSpPr>
          <p:spPr>
            <a:xfrm>
              <a:off x="7574221" y="2766374"/>
              <a:ext cx="80514" cy="67970"/>
            </a:xfrm>
            <a:custGeom>
              <a:avLst/>
              <a:gdLst/>
              <a:ahLst/>
              <a:cxnLst/>
              <a:rect l="l" t="t" r="r" b="b"/>
              <a:pathLst>
                <a:path w="2407" h="2032" extrusionOk="0">
                  <a:moveTo>
                    <a:pt x="383" y="1"/>
                  </a:moveTo>
                  <a:cubicBezTo>
                    <a:pt x="188" y="47"/>
                    <a:pt x="47" y="251"/>
                    <a:pt x="31" y="454"/>
                  </a:cubicBezTo>
                  <a:cubicBezTo>
                    <a:pt x="0" y="665"/>
                    <a:pt x="70" y="868"/>
                    <a:pt x="156" y="1056"/>
                  </a:cubicBezTo>
                  <a:cubicBezTo>
                    <a:pt x="297" y="1337"/>
                    <a:pt x="477" y="1587"/>
                    <a:pt x="711" y="1806"/>
                  </a:cubicBezTo>
                  <a:cubicBezTo>
                    <a:pt x="727" y="1821"/>
                    <a:pt x="735" y="1837"/>
                    <a:pt x="743" y="1853"/>
                  </a:cubicBezTo>
                  <a:cubicBezTo>
                    <a:pt x="849" y="1981"/>
                    <a:pt x="993" y="2032"/>
                    <a:pt x="1150" y="2032"/>
                  </a:cubicBezTo>
                  <a:cubicBezTo>
                    <a:pt x="1432" y="2032"/>
                    <a:pt x="1753" y="1867"/>
                    <a:pt x="1954" y="1696"/>
                  </a:cubicBezTo>
                  <a:cubicBezTo>
                    <a:pt x="2259" y="1415"/>
                    <a:pt x="2407" y="962"/>
                    <a:pt x="2305" y="571"/>
                  </a:cubicBezTo>
                  <a:lnTo>
                    <a:pt x="2305" y="571"/>
                  </a:lnTo>
                  <a:cubicBezTo>
                    <a:pt x="2032" y="712"/>
                    <a:pt x="1860" y="938"/>
                    <a:pt x="1766" y="1196"/>
                  </a:cubicBezTo>
                  <a:cubicBezTo>
                    <a:pt x="1704" y="946"/>
                    <a:pt x="1594" y="743"/>
                    <a:pt x="1415" y="602"/>
                  </a:cubicBezTo>
                  <a:cubicBezTo>
                    <a:pt x="1383" y="597"/>
                    <a:pt x="1351" y="595"/>
                    <a:pt x="1319" y="595"/>
                  </a:cubicBezTo>
                  <a:cubicBezTo>
                    <a:pt x="1091" y="595"/>
                    <a:pt x="864" y="713"/>
                    <a:pt x="727" y="891"/>
                  </a:cubicBezTo>
                  <a:cubicBezTo>
                    <a:pt x="711" y="563"/>
                    <a:pt x="594" y="243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45"/>
            <p:cNvSpPr/>
            <p:nvPr/>
          </p:nvSpPr>
          <p:spPr>
            <a:xfrm>
              <a:off x="7597736" y="2844279"/>
              <a:ext cx="58069" cy="66733"/>
            </a:xfrm>
            <a:custGeom>
              <a:avLst/>
              <a:gdLst/>
              <a:ahLst/>
              <a:cxnLst/>
              <a:rect l="l" t="t" r="r" b="b"/>
              <a:pathLst>
                <a:path w="1736" h="1995" extrusionOk="0">
                  <a:moveTo>
                    <a:pt x="1196" y="0"/>
                  </a:moveTo>
                  <a:lnTo>
                    <a:pt x="344" y="563"/>
                  </a:lnTo>
                  <a:cubicBezTo>
                    <a:pt x="118" y="680"/>
                    <a:pt x="0" y="954"/>
                    <a:pt x="32" y="1196"/>
                  </a:cubicBezTo>
                  <a:cubicBezTo>
                    <a:pt x="63" y="1438"/>
                    <a:pt x="204" y="1665"/>
                    <a:pt x="415" y="1813"/>
                  </a:cubicBezTo>
                  <a:cubicBezTo>
                    <a:pt x="565" y="1920"/>
                    <a:pt x="741" y="1995"/>
                    <a:pt x="925" y="1995"/>
                  </a:cubicBezTo>
                  <a:cubicBezTo>
                    <a:pt x="943" y="1995"/>
                    <a:pt x="960" y="1994"/>
                    <a:pt x="977" y="1993"/>
                  </a:cubicBezTo>
                  <a:cubicBezTo>
                    <a:pt x="1180" y="1985"/>
                    <a:pt x="1391" y="1884"/>
                    <a:pt x="1509" y="1719"/>
                  </a:cubicBezTo>
                  <a:cubicBezTo>
                    <a:pt x="1516" y="1446"/>
                    <a:pt x="1360" y="1188"/>
                    <a:pt x="1126" y="1047"/>
                  </a:cubicBezTo>
                  <a:cubicBezTo>
                    <a:pt x="1376" y="938"/>
                    <a:pt x="1595" y="766"/>
                    <a:pt x="1735" y="539"/>
                  </a:cubicBezTo>
                  <a:cubicBezTo>
                    <a:pt x="1673" y="274"/>
                    <a:pt x="1454" y="71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45"/>
            <p:cNvSpPr/>
            <p:nvPr/>
          </p:nvSpPr>
          <p:spPr>
            <a:xfrm>
              <a:off x="7510431" y="2893919"/>
              <a:ext cx="96470" cy="81718"/>
            </a:xfrm>
            <a:custGeom>
              <a:avLst/>
              <a:gdLst/>
              <a:ahLst/>
              <a:cxnLst/>
              <a:rect l="l" t="t" r="r" b="b"/>
              <a:pathLst>
                <a:path w="2884" h="2443" extrusionOk="0">
                  <a:moveTo>
                    <a:pt x="1071" y="1"/>
                  </a:moveTo>
                  <a:cubicBezTo>
                    <a:pt x="719" y="79"/>
                    <a:pt x="438" y="384"/>
                    <a:pt x="383" y="728"/>
                  </a:cubicBezTo>
                  <a:cubicBezTo>
                    <a:pt x="336" y="681"/>
                    <a:pt x="274" y="626"/>
                    <a:pt x="211" y="611"/>
                  </a:cubicBezTo>
                  <a:lnTo>
                    <a:pt x="211" y="611"/>
                  </a:lnTo>
                  <a:cubicBezTo>
                    <a:pt x="0" y="1134"/>
                    <a:pt x="141" y="1759"/>
                    <a:pt x="540" y="2166"/>
                  </a:cubicBezTo>
                  <a:cubicBezTo>
                    <a:pt x="741" y="2367"/>
                    <a:pt x="1002" y="2443"/>
                    <a:pt x="1260" y="2443"/>
                  </a:cubicBezTo>
                  <a:cubicBezTo>
                    <a:pt x="1452" y="2443"/>
                    <a:pt x="1642" y="2401"/>
                    <a:pt x="1806" y="2337"/>
                  </a:cubicBezTo>
                  <a:cubicBezTo>
                    <a:pt x="2110" y="2306"/>
                    <a:pt x="2439" y="2111"/>
                    <a:pt x="2642" y="1830"/>
                  </a:cubicBezTo>
                  <a:cubicBezTo>
                    <a:pt x="2610" y="1775"/>
                    <a:pt x="2564" y="1736"/>
                    <a:pt x="2509" y="1705"/>
                  </a:cubicBezTo>
                  <a:cubicBezTo>
                    <a:pt x="2720" y="1509"/>
                    <a:pt x="2845" y="1251"/>
                    <a:pt x="2884" y="978"/>
                  </a:cubicBezTo>
                  <a:cubicBezTo>
                    <a:pt x="2726" y="832"/>
                    <a:pt x="2501" y="753"/>
                    <a:pt x="2285" y="753"/>
                  </a:cubicBezTo>
                  <a:cubicBezTo>
                    <a:pt x="2234" y="753"/>
                    <a:pt x="2183" y="758"/>
                    <a:pt x="2134" y="767"/>
                  </a:cubicBezTo>
                  <a:cubicBezTo>
                    <a:pt x="2196" y="532"/>
                    <a:pt x="2134" y="275"/>
                    <a:pt x="1985" y="103"/>
                  </a:cubicBezTo>
                  <a:cubicBezTo>
                    <a:pt x="1979" y="102"/>
                    <a:pt x="1973" y="102"/>
                    <a:pt x="1967" y="102"/>
                  </a:cubicBezTo>
                  <a:cubicBezTo>
                    <a:pt x="1700" y="102"/>
                    <a:pt x="1459" y="264"/>
                    <a:pt x="1337" y="501"/>
                  </a:cubicBezTo>
                  <a:cubicBezTo>
                    <a:pt x="1313" y="306"/>
                    <a:pt x="1212" y="118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45"/>
            <p:cNvSpPr/>
            <p:nvPr/>
          </p:nvSpPr>
          <p:spPr>
            <a:xfrm>
              <a:off x="7532140" y="2936802"/>
              <a:ext cx="92021" cy="110853"/>
            </a:xfrm>
            <a:custGeom>
              <a:avLst/>
              <a:gdLst/>
              <a:ahLst/>
              <a:cxnLst/>
              <a:rect l="l" t="t" r="r" b="b"/>
              <a:pathLst>
                <a:path w="2751" h="3314" extrusionOk="0">
                  <a:moveTo>
                    <a:pt x="1024" y="1"/>
                  </a:moveTo>
                  <a:cubicBezTo>
                    <a:pt x="664" y="204"/>
                    <a:pt x="430" y="618"/>
                    <a:pt x="422" y="1040"/>
                  </a:cubicBezTo>
                  <a:cubicBezTo>
                    <a:pt x="242" y="1118"/>
                    <a:pt x="86" y="1313"/>
                    <a:pt x="55" y="1524"/>
                  </a:cubicBezTo>
                  <a:cubicBezTo>
                    <a:pt x="0" y="1751"/>
                    <a:pt x="47" y="1985"/>
                    <a:pt x="164" y="2173"/>
                  </a:cubicBezTo>
                  <a:cubicBezTo>
                    <a:pt x="281" y="2368"/>
                    <a:pt x="453" y="2509"/>
                    <a:pt x="664" y="2603"/>
                  </a:cubicBezTo>
                  <a:cubicBezTo>
                    <a:pt x="977" y="2954"/>
                    <a:pt x="1430" y="3228"/>
                    <a:pt x="1922" y="3314"/>
                  </a:cubicBezTo>
                  <a:cubicBezTo>
                    <a:pt x="2032" y="3134"/>
                    <a:pt x="2079" y="2939"/>
                    <a:pt x="2071" y="2736"/>
                  </a:cubicBezTo>
                  <a:lnTo>
                    <a:pt x="2071" y="2736"/>
                  </a:lnTo>
                  <a:cubicBezTo>
                    <a:pt x="2153" y="2753"/>
                    <a:pt x="2239" y="2762"/>
                    <a:pt x="2326" y="2762"/>
                  </a:cubicBezTo>
                  <a:cubicBezTo>
                    <a:pt x="2472" y="2762"/>
                    <a:pt x="2619" y="2738"/>
                    <a:pt x="2751" y="2689"/>
                  </a:cubicBezTo>
                  <a:cubicBezTo>
                    <a:pt x="2743" y="2540"/>
                    <a:pt x="2735" y="2376"/>
                    <a:pt x="2680" y="2228"/>
                  </a:cubicBezTo>
                  <a:cubicBezTo>
                    <a:pt x="2633" y="2079"/>
                    <a:pt x="2548" y="1939"/>
                    <a:pt x="2407" y="1860"/>
                  </a:cubicBezTo>
                  <a:cubicBezTo>
                    <a:pt x="2594" y="1743"/>
                    <a:pt x="2696" y="1548"/>
                    <a:pt x="2719" y="1352"/>
                  </a:cubicBezTo>
                  <a:cubicBezTo>
                    <a:pt x="2751" y="1157"/>
                    <a:pt x="2735" y="946"/>
                    <a:pt x="2712" y="751"/>
                  </a:cubicBezTo>
                  <a:cubicBezTo>
                    <a:pt x="2536" y="688"/>
                    <a:pt x="2350" y="657"/>
                    <a:pt x="2165" y="657"/>
                  </a:cubicBezTo>
                  <a:cubicBezTo>
                    <a:pt x="1979" y="657"/>
                    <a:pt x="1793" y="688"/>
                    <a:pt x="1618" y="751"/>
                  </a:cubicBezTo>
                  <a:cubicBezTo>
                    <a:pt x="1625" y="579"/>
                    <a:pt x="1539" y="423"/>
                    <a:pt x="1422" y="305"/>
                  </a:cubicBezTo>
                  <a:cubicBezTo>
                    <a:pt x="1305" y="188"/>
                    <a:pt x="1164" y="94"/>
                    <a:pt x="10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45"/>
            <p:cNvSpPr/>
            <p:nvPr/>
          </p:nvSpPr>
          <p:spPr>
            <a:xfrm>
              <a:off x="7531605" y="2972861"/>
              <a:ext cx="37665" cy="49974"/>
            </a:xfrm>
            <a:custGeom>
              <a:avLst/>
              <a:gdLst/>
              <a:ahLst/>
              <a:cxnLst/>
              <a:rect l="l" t="t" r="r" b="b"/>
              <a:pathLst>
                <a:path w="1126" h="1494" extrusionOk="0">
                  <a:moveTo>
                    <a:pt x="368" y="1"/>
                  </a:moveTo>
                  <a:cubicBezTo>
                    <a:pt x="141" y="134"/>
                    <a:pt x="0" y="407"/>
                    <a:pt x="24" y="681"/>
                  </a:cubicBezTo>
                  <a:cubicBezTo>
                    <a:pt x="55" y="1025"/>
                    <a:pt x="297" y="1345"/>
                    <a:pt x="633" y="1493"/>
                  </a:cubicBezTo>
                  <a:cubicBezTo>
                    <a:pt x="891" y="1290"/>
                    <a:pt x="1071" y="986"/>
                    <a:pt x="1126" y="665"/>
                  </a:cubicBezTo>
                  <a:cubicBezTo>
                    <a:pt x="977" y="353"/>
                    <a:pt x="696" y="103"/>
                    <a:pt x="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45"/>
            <p:cNvSpPr/>
            <p:nvPr/>
          </p:nvSpPr>
          <p:spPr>
            <a:xfrm>
              <a:off x="7575793" y="2836619"/>
              <a:ext cx="74527" cy="80882"/>
            </a:xfrm>
            <a:custGeom>
              <a:avLst/>
              <a:gdLst/>
              <a:ahLst/>
              <a:cxnLst/>
              <a:rect l="l" t="t" r="r" b="b"/>
              <a:pathLst>
                <a:path w="2228" h="2418" extrusionOk="0">
                  <a:moveTo>
                    <a:pt x="1477" y="0"/>
                  </a:moveTo>
                  <a:cubicBezTo>
                    <a:pt x="1076" y="0"/>
                    <a:pt x="692" y="217"/>
                    <a:pt x="406" y="503"/>
                  </a:cubicBezTo>
                  <a:cubicBezTo>
                    <a:pt x="211" y="698"/>
                    <a:pt x="55" y="948"/>
                    <a:pt x="31" y="1222"/>
                  </a:cubicBezTo>
                  <a:cubicBezTo>
                    <a:pt x="0" y="1620"/>
                    <a:pt x="297" y="1988"/>
                    <a:pt x="649" y="2167"/>
                  </a:cubicBezTo>
                  <a:cubicBezTo>
                    <a:pt x="1000" y="2355"/>
                    <a:pt x="1407" y="2394"/>
                    <a:pt x="1797" y="2417"/>
                  </a:cubicBezTo>
                  <a:cubicBezTo>
                    <a:pt x="1782" y="2238"/>
                    <a:pt x="1680" y="2058"/>
                    <a:pt x="1555" y="1964"/>
                  </a:cubicBezTo>
                  <a:cubicBezTo>
                    <a:pt x="1860" y="1823"/>
                    <a:pt x="2102" y="1573"/>
                    <a:pt x="2227" y="1269"/>
                  </a:cubicBezTo>
                  <a:cubicBezTo>
                    <a:pt x="2063" y="1034"/>
                    <a:pt x="1813" y="870"/>
                    <a:pt x="1524" y="815"/>
                  </a:cubicBezTo>
                  <a:cubicBezTo>
                    <a:pt x="1665" y="792"/>
                    <a:pt x="1790" y="690"/>
                    <a:pt x="1868" y="573"/>
                  </a:cubicBezTo>
                  <a:cubicBezTo>
                    <a:pt x="1946" y="456"/>
                    <a:pt x="1985" y="307"/>
                    <a:pt x="2008" y="175"/>
                  </a:cubicBezTo>
                  <a:cubicBezTo>
                    <a:pt x="2016" y="135"/>
                    <a:pt x="2016" y="96"/>
                    <a:pt x="1993" y="65"/>
                  </a:cubicBezTo>
                  <a:cubicBezTo>
                    <a:pt x="1977" y="34"/>
                    <a:pt x="1938" y="34"/>
                    <a:pt x="1907" y="34"/>
                  </a:cubicBezTo>
                  <a:cubicBezTo>
                    <a:pt x="1797" y="18"/>
                    <a:pt x="1704" y="10"/>
                    <a:pt x="1625" y="10"/>
                  </a:cubicBezTo>
                  <a:cubicBezTo>
                    <a:pt x="1576" y="4"/>
                    <a:pt x="1526" y="0"/>
                    <a:pt x="1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45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45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45"/>
            <p:cNvSpPr/>
            <p:nvPr/>
          </p:nvSpPr>
          <p:spPr>
            <a:xfrm>
              <a:off x="7456309" y="2811598"/>
              <a:ext cx="210735" cy="891543"/>
            </a:xfrm>
            <a:custGeom>
              <a:avLst/>
              <a:gdLst/>
              <a:ahLst/>
              <a:cxnLst/>
              <a:rect l="l" t="t" r="r" b="b"/>
              <a:pathLst>
                <a:path w="6300" h="26653" extrusionOk="0">
                  <a:moveTo>
                    <a:pt x="3259" y="0"/>
                  </a:moveTo>
                  <a:lnTo>
                    <a:pt x="3228" y="32"/>
                  </a:lnTo>
                  <a:cubicBezTo>
                    <a:pt x="3213" y="40"/>
                    <a:pt x="3189" y="55"/>
                    <a:pt x="3166" y="55"/>
                  </a:cubicBezTo>
                  <a:cubicBezTo>
                    <a:pt x="3142" y="55"/>
                    <a:pt x="3127" y="55"/>
                    <a:pt x="3111" y="40"/>
                  </a:cubicBezTo>
                  <a:lnTo>
                    <a:pt x="3111" y="40"/>
                  </a:lnTo>
                  <a:cubicBezTo>
                    <a:pt x="3173" y="211"/>
                    <a:pt x="3220" y="383"/>
                    <a:pt x="3228" y="563"/>
                  </a:cubicBezTo>
                  <a:cubicBezTo>
                    <a:pt x="3228" y="665"/>
                    <a:pt x="3228" y="774"/>
                    <a:pt x="3213" y="883"/>
                  </a:cubicBezTo>
                  <a:cubicBezTo>
                    <a:pt x="3213" y="899"/>
                    <a:pt x="3205" y="923"/>
                    <a:pt x="3205" y="930"/>
                  </a:cubicBezTo>
                  <a:cubicBezTo>
                    <a:pt x="3080" y="1079"/>
                    <a:pt x="2947" y="1235"/>
                    <a:pt x="2830" y="1391"/>
                  </a:cubicBezTo>
                  <a:cubicBezTo>
                    <a:pt x="2814" y="1282"/>
                    <a:pt x="2775" y="1173"/>
                    <a:pt x="2712" y="1087"/>
                  </a:cubicBezTo>
                  <a:cubicBezTo>
                    <a:pt x="2619" y="930"/>
                    <a:pt x="2494" y="798"/>
                    <a:pt x="2353" y="657"/>
                  </a:cubicBezTo>
                  <a:lnTo>
                    <a:pt x="2353" y="688"/>
                  </a:lnTo>
                  <a:cubicBezTo>
                    <a:pt x="2345" y="696"/>
                    <a:pt x="2345" y="704"/>
                    <a:pt x="2330" y="719"/>
                  </a:cubicBezTo>
                  <a:cubicBezTo>
                    <a:pt x="2322" y="735"/>
                    <a:pt x="2290" y="758"/>
                    <a:pt x="2275" y="766"/>
                  </a:cubicBezTo>
                  <a:cubicBezTo>
                    <a:pt x="2369" y="883"/>
                    <a:pt x="2462" y="1009"/>
                    <a:pt x="2517" y="1149"/>
                  </a:cubicBezTo>
                  <a:cubicBezTo>
                    <a:pt x="2564" y="1266"/>
                    <a:pt x="2611" y="1391"/>
                    <a:pt x="2626" y="1509"/>
                  </a:cubicBezTo>
                  <a:cubicBezTo>
                    <a:pt x="2634" y="1563"/>
                    <a:pt x="2626" y="1626"/>
                    <a:pt x="2619" y="1681"/>
                  </a:cubicBezTo>
                  <a:cubicBezTo>
                    <a:pt x="2197" y="2282"/>
                    <a:pt x="1845" y="2931"/>
                    <a:pt x="1572" y="3611"/>
                  </a:cubicBezTo>
                  <a:cubicBezTo>
                    <a:pt x="1548" y="3392"/>
                    <a:pt x="1517" y="3181"/>
                    <a:pt x="1431" y="2986"/>
                  </a:cubicBezTo>
                  <a:cubicBezTo>
                    <a:pt x="1353" y="2775"/>
                    <a:pt x="1236" y="2579"/>
                    <a:pt x="1103" y="2407"/>
                  </a:cubicBezTo>
                  <a:cubicBezTo>
                    <a:pt x="1017" y="2298"/>
                    <a:pt x="915" y="2204"/>
                    <a:pt x="806" y="2126"/>
                  </a:cubicBezTo>
                  <a:lnTo>
                    <a:pt x="806" y="2212"/>
                  </a:lnTo>
                  <a:lnTo>
                    <a:pt x="806" y="2290"/>
                  </a:lnTo>
                  <a:lnTo>
                    <a:pt x="806" y="2298"/>
                  </a:lnTo>
                  <a:cubicBezTo>
                    <a:pt x="1001" y="2525"/>
                    <a:pt x="1142" y="2806"/>
                    <a:pt x="1228" y="3072"/>
                  </a:cubicBezTo>
                  <a:cubicBezTo>
                    <a:pt x="1306" y="3298"/>
                    <a:pt x="1345" y="3533"/>
                    <a:pt x="1353" y="3775"/>
                  </a:cubicBezTo>
                  <a:cubicBezTo>
                    <a:pt x="1368" y="3892"/>
                    <a:pt x="1368" y="4017"/>
                    <a:pt x="1368" y="4134"/>
                  </a:cubicBezTo>
                  <a:lnTo>
                    <a:pt x="1368" y="4142"/>
                  </a:lnTo>
                  <a:cubicBezTo>
                    <a:pt x="1196" y="4627"/>
                    <a:pt x="1064" y="5119"/>
                    <a:pt x="954" y="5619"/>
                  </a:cubicBezTo>
                  <a:cubicBezTo>
                    <a:pt x="907" y="5541"/>
                    <a:pt x="845" y="5463"/>
                    <a:pt x="782" y="5392"/>
                  </a:cubicBezTo>
                  <a:cubicBezTo>
                    <a:pt x="665" y="5267"/>
                    <a:pt x="524" y="5150"/>
                    <a:pt x="376" y="5056"/>
                  </a:cubicBezTo>
                  <a:cubicBezTo>
                    <a:pt x="313" y="5002"/>
                    <a:pt x="235" y="4955"/>
                    <a:pt x="141" y="4939"/>
                  </a:cubicBezTo>
                  <a:lnTo>
                    <a:pt x="126" y="4939"/>
                  </a:lnTo>
                  <a:cubicBezTo>
                    <a:pt x="126" y="4947"/>
                    <a:pt x="134" y="4955"/>
                    <a:pt x="134" y="4955"/>
                  </a:cubicBezTo>
                  <a:cubicBezTo>
                    <a:pt x="134" y="4963"/>
                    <a:pt x="141" y="4978"/>
                    <a:pt x="141" y="4978"/>
                  </a:cubicBezTo>
                  <a:lnTo>
                    <a:pt x="141" y="4986"/>
                  </a:lnTo>
                  <a:lnTo>
                    <a:pt x="141" y="4994"/>
                  </a:lnTo>
                  <a:lnTo>
                    <a:pt x="141" y="5002"/>
                  </a:lnTo>
                  <a:cubicBezTo>
                    <a:pt x="141" y="5017"/>
                    <a:pt x="157" y="5033"/>
                    <a:pt x="157" y="5041"/>
                  </a:cubicBezTo>
                  <a:cubicBezTo>
                    <a:pt x="165" y="5095"/>
                    <a:pt x="173" y="5142"/>
                    <a:pt x="165" y="5181"/>
                  </a:cubicBezTo>
                  <a:cubicBezTo>
                    <a:pt x="204" y="5197"/>
                    <a:pt x="243" y="5228"/>
                    <a:pt x="282" y="5260"/>
                  </a:cubicBezTo>
                  <a:cubicBezTo>
                    <a:pt x="399" y="5346"/>
                    <a:pt x="517" y="5447"/>
                    <a:pt x="610" y="5549"/>
                  </a:cubicBezTo>
                  <a:cubicBezTo>
                    <a:pt x="712" y="5658"/>
                    <a:pt x="790" y="5775"/>
                    <a:pt x="845" y="5916"/>
                  </a:cubicBezTo>
                  <a:cubicBezTo>
                    <a:pt x="860" y="5939"/>
                    <a:pt x="868" y="5971"/>
                    <a:pt x="876" y="5994"/>
                  </a:cubicBezTo>
                  <a:cubicBezTo>
                    <a:pt x="798" y="6393"/>
                    <a:pt x="751" y="6791"/>
                    <a:pt x="712" y="7205"/>
                  </a:cubicBezTo>
                  <a:lnTo>
                    <a:pt x="704" y="7205"/>
                  </a:lnTo>
                  <a:cubicBezTo>
                    <a:pt x="642" y="7229"/>
                    <a:pt x="587" y="7260"/>
                    <a:pt x="532" y="7291"/>
                  </a:cubicBezTo>
                  <a:cubicBezTo>
                    <a:pt x="415" y="7369"/>
                    <a:pt x="313" y="7448"/>
                    <a:pt x="220" y="7557"/>
                  </a:cubicBezTo>
                  <a:cubicBezTo>
                    <a:pt x="118" y="7674"/>
                    <a:pt x="48" y="7799"/>
                    <a:pt x="1" y="7948"/>
                  </a:cubicBezTo>
                  <a:cubicBezTo>
                    <a:pt x="48" y="7963"/>
                    <a:pt x="95" y="7995"/>
                    <a:pt x="134" y="8026"/>
                  </a:cubicBezTo>
                  <a:cubicBezTo>
                    <a:pt x="204" y="7916"/>
                    <a:pt x="290" y="7807"/>
                    <a:pt x="376" y="7713"/>
                  </a:cubicBezTo>
                  <a:cubicBezTo>
                    <a:pt x="454" y="7635"/>
                    <a:pt x="548" y="7557"/>
                    <a:pt x="642" y="7494"/>
                  </a:cubicBezTo>
                  <a:cubicBezTo>
                    <a:pt x="665" y="7487"/>
                    <a:pt x="681" y="7479"/>
                    <a:pt x="689" y="7463"/>
                  </a:cubicBezTo>
                  <a:lnTo>
                    <a:pt x="689" y="7463"/>
                  </a:lnTo>
                  <a:cubicBezTo>
                    <a:pt x="649" y="8026"/>
                    <a:pt x="642" y="8573"/>
                    <a:pt x="673" y="9128"/>
                  </a:cubicBezTo>
                  <a:cubicBezTo>
                    <a:pt x="759" y="11058"/>
                    <a:pt x="1251" y="12972"/>
                    <a:pt x="1892" y="14793"/>
                  </a:cubicBezTo>
                  <a:cubicBezTo>
                    <a:pt x="2228" y="15731"/>
                    <a:pt x="2587" y="16645"/>
                    <a:pt x="3017" y="17544"/>
                  </a:cubicBezTo>
                  <a:cubicBezTo>
                    <a:pt x="3439" y="18435"/>
                    <a:pt x="3916" y="19302"/>
                    <a:pt x="4377" y="20177"/>
                  </a:cubicBezTo>
                  <a:cubicBezTo>
                    <a:pt x="4494" y="20388"/>
                    <a:pt x="4580" y="20615"/>
                    <a:pt x="4689" y="20834"/>
                  </a:cubicBezTo>
                  <a:cubicBezTo>
                    <a:pt x="4791" y="21052"/>
                    <a:pt x="4893" y="21279"/>
                    <a:pt x="4986" y="21498"/>
                  </a:cubicBezTo>
                  <a:cubicBezTo>
                    <a:pt x="5174" y="21943"/>
                    <a:pt x="5354" y="22381"/>
                    <a:pt x="5471" y="22842"/>
                  </a:cubicBezTo>
                  <a:cubicBezTo>
                    <a:pt x="5526" y="23061"/>
                    <a:pt x="5596" y="23287"/>
                    <a:pt x="5635" y="23514"/>
                  </a:cubicBezTo>
                  <a:cubicBezTo>
                    <a:pt x="5682" y="23748"/>
                    <a:pt x="5690" y="23991"/>
                    <a:pt x="5713" y="24225"/>
                  </a:cubicBezTo>
                  <a:cubicBezTo>
                    <a:pt x="5744" y="24694"/>
                    <a:pt x="5721" y="25163"/>
                    <a:pt x="5635" y="25624"/>
                  </a:cubicBezTo>
                  <a:cubicBezTo>
                    <a:pt x="5596" y="25850"/>
                    <a:pt x="5518" y="26069"/>
                    <a:pt x="5440" y="26288"/>
                  </a:cubicBezTo>
                  <a:cubicBezTo>
                    <a:pt x="5365" y="26497"/>
                    <a:pt x="5547" y="26653"/>
                    <a:pt x="5720" y="26653"/>
                  </a:cubicBezTo>
                  <a:cubicBezTo>
                    <a:pt x="5818" y="26653"/>
                    <a:pt x="5913" y="26602"/>
                    <a:pt x="5955" y="26483"/>
                  </a:cubicBezTo>
                  <a:cubicBezTo>
                    <a:pt x="6252" y="25553"/>
                    <a:pt x="6299" y="24545"/>
                    <a:pt x="6151" y="23631"/>
                  </a:cubicBezTo>
                  <a:cubicBezTo>
                    <a:pt x="6080" y="23162"/>
                    <a:pt x="5995" y="22717"/>
                    <a:pt x="5862" y="22256"/>
                  </a:cubicBezTo>
                  <a:cubicBezTo>
                    <a:pt x="5721" y="21787"/>
                    <a:pt x="5549" y="21326"/>
                    <a:pt x="5346" y="20865"/>
                  </a:cubicBezTo>
                  <a:cubicBezTo>
                    <a:pt x="4955" y="19990"/>
                    <a:pt x="4486" y="19138"/>
                    <a:pt x="4057" y="18278"/>
                  </a:cubicBezTo>
                  <a:cubicBezTo>
                    <a:pt x="3603" y="17395"/>
                    <a:pt x="3205" y="16489"/>
                    <a:pt x="2822" y="15582"/>
                  </a:cubicBezTo>
                  <a:cubicBezTo>
                    <a:pt x="2275" y="14270"/>
                    <a:pt x="1814" y="12918"/>
                    <a:pt x="1517" y="11519"/>
                  </a:cubicBezTo>
                  <a:lnTo>
                    <a:pt x="1517" y="11519"/>
                  </a:lnTo>
                  <a:cubicBezTo>
                    <a:pt x="1697" y="11753"/>
                    <a:pt x="1923" y="11941"/>
                    <a:pt x="2197" y="12058"/>
                  </a:cubicBezTo>
                  <a:cubicBezTo>
                    <a:pt x="2197" y="12035"/>
                    <a:pt x="2197" y="12019"/>
                    <a:pt x="2205" y="11988"/>
                  </a:cubicBezTo>
                  <a:cubicBezTo>
                    <a:pt x="2205" y="11980"/>
                    <a:pt x="2212" y="11964"/>
                    <a:pt x="2212" y="11956"/>
                  </a:cubicBezTo>
                  <a:cubicBezTo>
                    <a:pt x="2228" y="11941"/>
                    <a:pt x="2236" y="11917"/>
                    <a:pt x="2251" y="11910"/>
                  </a:cubicBezTo>
                  <a:lnTo>
                    <a:pt x="2267" y="11910"/>
                  </a:lnTo>
                  <a:cubicBezTo>
                    <a:pt x="2009" y="11769"/>
                    <a:pt x="1783" y="11558"/>
                    <a:pt x="1618" y="11323"/>
                  </a:cubicBezTo>
                  <a:cubicBezTo>
                    <a:pt x="1540" y="11214"/>
                    <a:pt x="1470" y="11097"/>
                    <a:pt x="1415" y="10980"/>
                  </a:cubicBezTo>
                  <a:cubicBezTo>
                    <a:pt x="1361" y="10675"/>
                    <a:pt x="1306" y="10362"/>
                    <a:pt x="1267" y="10065"/>
                  </a:cubicBezTo>
                  <a:cubicBezTo>
                    <a:pt x="1150" y="9151"/>
                    <a:pt x="1079" y="8252"/>
                    <a:pt x="1126" y="7338"/>
                  </a:cubicBezTo>
                  <a:cubicBezTo>
                    <a:pt x="1142" y="7338"/>
                    <a:pt x="1165" y="7346"/>
                    <a:pt x="1181" y="7346"/>
                  </a:cubicBezTo>
                  <a:cubicBezTo>
                    <a:pt x="1298" y="7385"/>
                    <a:pt x="1415" y="7463"/>
                    <a:pt x="1501" y="7541"/>
                  </a:cubicBezTo>
                  <a:cubicBezTo>
                    <a:pt x="1579" y="7604"/>
                    <a:pt x="1642" y="7682"/>
                    <a:pt x="1704" y="7745"/>
                  </a:cubicBezTo>
                  <a:lnTo>
                    <a:pt x="1704" y="7737"/>
                  </a:lnTo>
                  <a:cubicBezTo>
                    <a:pt x="1736" y="7682"/>
                    <a:pt x="1798" y="7627"/>
                    <a:pt x="1853" y="7612"/>
                  </a:cubicBezTo>
                  <a:cubicBezTo>
                    <a:pt x="1767" y="7487"/>
                    <a:pt x="1657" y="7385"/>
                    <a:pt x="1540" y="7299"/>
                  </a:cubicBezTo>
                  <a:cubicBezTo>
                    <a:pt x="1415" y="7213"/>
                    <a:pt x="1275" y="7135"/>
                    <a:pt x="1118" y="7112"/>
                  </a:cubicBezTo>
                  <a:cubicBezTo>
                    <a:pt x="1134" y="6885"/>
                    <a:pt x="1150" y="6666"/>
                    <a:pt x="1181" y="6447"/>
                  </a:cubicBezTo>
                  <a:cubicBezTo>
                    <a:pt x="1220" y="6408"/>
                    <a:pt x="1267" y="6369"/>
                    <a:pt x="1306" y="6330"/>
                  </a:cubicBezTo>
                  <a:cubicBezTo>
                    <a:pt x="1423" y="6213"/>
                    <a:pt x="1548" y="6103"/>
                    <a:pt x="1689" y="6018"/>
                  </a:cubicBezTo>
                  <a:cubicBezTo>
                    <a:pt x="1822" y="5924"/>
                    <a:pt x="1970" y="5838"/>
                    <a:pt x="2119" y="5767"/>
                  </a:cubicBezTo>
                  <a:cubicBezTo>
                    <a:pt x="2189" y="5736"/>
                    <a:pt x="2251" y="5713"/>
                    <a:pt x="2322" y="5697"/>
                  </a:cubicBezTo>
                  <a:cubicBezTo>
                    <a:pt x="2314" y="5689"/>
                    <a:pt x="2314" y="5666"/>
                    <a:pt x="2306" y="5658"/>
                  </a:cubicBezTo>
                  <a:cubicBezTo>
                    <a:pt x="2290" y="5642"/>
                    <a:pt x="2283" y="5619"/>
                    <a:pt x="2283" y="5596"/>
                  </a:cubicBezTo>
                  <a:cubicBezTo>
                    <a:pt x="2283" y="5588"/>
                    <a:pt x="2275" y="5580"/>
                    <a:pt x="2275" y="5564"/>
                  </a:cubicBezTo>
                  <a:cubicBezTo>
                    <a:pt x="2228" y="5572"/>
                    <a:pt x="2173" y="5588"/>
                    <a:pt x="2126" y="5611"/>
                  </a:cubicBezTo>
                  <a:cubicBezTo>
                    <a:pt x="1954" y="5682"/>
                    <a:pt x="1775" y="5783"/>
                    <a:pt x="1611" y="5885"/>
                  </a:cubicBezTo>
                  <a:cubicBezTo>
                    <a:pt x="1470" y="5963"/>
                    <a:pt x="1337" y="6049"/>
                    <a:pt x="1220" y="6158"/>
                  </a:cubicBezTo>
                  <a:cubicBezTo>
                    <a:pt x="1251" y="5924"/>
                    <a:pt x="1290" y="5689"/>
                    <a:pt x="1337" y="5463"/>
                  </a:cubicBezTo>
                  <a:cubicBezTo>
                    <a:pt x="1587" y="5377"/>
                    <a:pt x="1837" y="5252"/>
                    <a:pt x="2048" y="5103"/>
                  </a:cubicBezTo>
                  <a:cubicBezTo>
                    <a:pt x="2173" y="5017"/>
                    <a:pt x="2290" y="4908"/>
                    <a:pt x="2400" y="4798"/>
                  </a:cubicBezTo>
                  <a:cubicBezTo>
                    <a:pt x="2384" y="4798"/>
                    <a:pt x="2369" y="4791"/>
                    <a:pt x="2353" y="4791"/>
                  </a:cubicBezTo>
                  <a:cubicBezTo>
                    <a:pt x="2330" y="4775"/>
                    <a:pt x="2322" y="4767"/>
                    <a:pt x="2306" y="4759"/>
                  </a:cubicBezTo>
                  <a:lnTo>
                    <a:pt x="2283" y="4759"/>
                  </a:lnTo>
                  <a:cubicBezTo>
                    <a:pt x="2275" y="4759"/>
                    <a:pt x="2275" y="4752"/>
                    <a:pt x="2267" y="4752"/>
                  </a:cubicBezTo>
                  <a:cubicBezTo>
                    <a:pt x="2165" y="4830"/>
                    <a:pt x="2072" y="4908"/>
                    <a:pt x="1962" y="4986"/>
                  </a:cubicBezTo>
                  <a:cubicBezTo>
                    <a:pt x="1783" y="5103"/>
                    <a:pt x="1579" y="5197"/>
                    <a:pt x="1384" y="5260"/>
                  </a:cubicBezTo>
                  <a:cubicBezTo>
                    <a:pt x="1423" y="5088"/>
                    <a:pt x="1462" y="4931"/>
                    <a:pt x="1509" y="4775"/>
                  </a:cubicBezTo>
                  <a:cubicBezTo>
                    <a:pt x="1767" y="3908"/>
                    <a:pt x="2126" y="3072"/>
                    <a:pt x="2587" y="2290"/>
                  </a:cubicBezTo>
                  <a:cubicBezTo>
                    <a:pt x="2619" y="2274"/>
                    <a:pt x="2634" y="2259"/>
                    <a:pt x="2666" y="2251"/>
                  </a:cubicBezTo>
                  <a:cubicBezTo>
                    <a:pt x="2783" y="2188"/>
                    <a:pt x="2908" y="2134"/>
                    <a:pt x="3033" y="2095"/>
                  </a:cubicBezTo>
                  <a:cubicBezTo>
                    <a:pt x="3166" y="2056"/>
                    <a:pt x="3299" y="2024"/>
                    <a:pt x="3439" y="1993"/>
                  </a:cubicBezTo>
                  <a:cubicBezTo>
                    <a:pt x="3502" y="1978"/>
                    <a:pt x="3572" y="1954"/>
                    <a:pt x="3650" y="1954"/>
                  </a:cubicBezTo>
                  <a:cubicBezTo>
                    <a:pt x="3685" y="1950"/>
                    <a:pt x="3722" y="1950"/>
                    <a:pt x="3760" y="1950"/>
                  </a:cubicBezTo>
                  <a:cubicBezTo>
                    <a:pt x="3797" y="1950"/>
                    <a:pt x="3834" y="1950"/>
                    <a:pt x="3869" y="1946"/>
                  </a:cubicBezTo>
                  <a:cubicBezTo>
                    <a:pt x="3885" y="1946"/>
                    <a:pt x="3892" y="1907"/>
                    <a:pt x="3869" y="1907"/>
                  </a:cubicBezTo>
                  <a:cubicBezTo>
                    <a:pt x="3799" y="1884"/>
                    <a:pt x="3728" y="1884"/>
                    <a:pt x="3658" y="1884"/>
                  </a:cubicBezTo>
                  <a:cubicBezTo>
                    <a:pt x="3595" y="1884"/>
                    <a:pt x="3528" y="1874"/>
                    <a:pt x="3463" y="1874"/>
                  </a:cubicBezTo>
                  <a:cubicBezTo>
                    <a:pt x="3447" y="1874"/>
                    <a:pt x="3431" y="1874"/>
                    <a:pt x="3416" y="1876"/>
                  </a:cubicBezTo>
                  <a:cubicBezTo>
                    <a:pt x="3259" y="1876"/>
                    <a:pt x="3103" y="1907"/>
                    <a:pt x="2947" y="1938"/>
                  </a:cubicBezTo>
                  <a:cubicBezTo>
                    <a:pt x="2892" y="1946"/>
                    <a:pt x="2830" y="1970"/>
                    <a:pt x="2775" y="1978"/>
                  </a:cubicBezTo>
                  <a:cubicBezTo>
                    <a:pt x="2947" y="1704"/>
                    <a:pt x="3142" y="1431"/>
                    <a:pt x="3361" y="1173"/>
                  </a:cubicBezTo>
                  <a:cubicBezTo>
                    <a:pt x="3384" y="1173"/>
                    <a:pt x="3408" y="1173"/>
                    <a:pt x="3439" y="1157"/>
                  </a:cubicBezTo>
                  <a:cubicBezTo>
                    <a:pt x="3533" y="1087"/>
                    <a:pt x="3650" y="1048"/>
                    <a:pt x="3760" y="1016"/>
                  </a:cubicBezTo>
                  <a:cubicBezTo>
                    <a:pt x="3892" y="977"/>
                    <a:pt x="4025" y="938"/>
                    <a:pt x="4150" y="891"/>
                  </a:cubicBezTo>
                  <a:cubicBezTo>
                    <a:pt x="4260" y="852"/>
                    <a:pt x="4361" y="813"/>
                    <a:pt x="4471" y="766"/>
                  </a:cubicBezTo>
                  <a:lnTo>
                    <a:pt x="4549" y="766"/>
                  </a:lnTo>
                  <a:cubicBezTo>
                    <a:pt x="4580" y="766"/>
                    <a:pt x="4596" y="751"/>
                    <a:pt x="4619" y="751"/>
                  </a:cubicBezTo>
                  <a:cubicBezTo>
                    <a:pt x="4666" y="751"/>
                    <a:pt x="4705" y="735"/>
                    <a:pt x="4752" y="712"/>
                  </a:cubicBezTo>
                  <a:cubicBezTo>
                    <a:pt x="4830" y="688"/>
                    <a:pt x="4900" y="626"/>
                    <a:pt x="4940" y="547"/>
                  </a:cubicBezTo>
                  <a:cubicBezTo>
                    <a:pt x="4940" y="542"/>
                    <a:pt x="4936" y="536"/>
                    <a:pt x="4933" y="536"/>
                  </a:cubicBezTo>
                  <a:cubicBezTo>
                    <a:pt x="4932" y="536"/>
                    <a:pt x="4932" y="537"/>
                    <a:pt x="4932" y="540"/>
                  </a:cubicBezTo>
                  <a:cubicBezTo>
                    <a:pt x="4861" y="571"/>
                    <a:pt x="4791" y="587"/>
                    <a:pt x="4729" y="610"/>
                  </a:cubicBezTo>
                  <a:cubicBezTo>
                    <a:pt x="4713" y="610"/>
                    <a:pt x="4697" y="610"/>
                    <a:pt x="4689" y="618"/>
                  </a:cubicBezTo>
                  <a:cubicBezTo>
                    <a:pt x="4713" y="579"/>
                    <a:pt x="4736" y="540"/>
                    <a:pt x="4729" y="485"/>
                  </a:cubicBezTo>
                  <a:cubicBezTo>
                    <a:pt x="4729" y="469"/>
                    <a:pt x="4713" y="462"/>
                    <a:pt x="4713" y="462"/>
                  </a:cubicBezTo>
                  <a:cubicBezTo>
                    <a:pt x="4713" y="462"/>
                    <a:pt x="4713" y="454"/>
                    <a:pt x="4729" y="454"/>
                  </a:cubicBezTo>
                  <a:cubicBezTo>
                    <a:pt x="4729" y="438"/>
                    <a:pt x="4736" y="422"/>
                    <a:pt x="4736" y="415"/>
                  </a:cubicBezTo>
                  <a:cubicBezTo>
                    <a:pt x="4736" y="392"/>
                    <a:pt x="4720" y="377"/>
                    <a:pt x="4698" y="377"/>
                  </a:cubicBezTo>
                  <a:cubicBezTo>
                    <a:pt x="4691" y="377"/>
                    <a:pt x="4682" y="379"/>
                    <a:pt x="4674" y="383"/>
                  </a:cubicBezTo>
                  <a:lnTo>
                    <a:pt x="4658" y="407"/>
                  </a:lnTo>
                  <a:cubicBezTo>
                    <a:pt x="4650" y="415"/>
                    <a:pt x="4635" y="422"/>
                    <a:pt x="4635" y="430"/>
                  </a:cubicBezTo>
                  <a:lnTo>
                    <a:pt x="4627" y="446"/>
                  </a:lnTo>
                  <a:lnTo>
                    <a:pt x="4619" y="446"/>
                  </a:lnTo>
                  <a:lnTo>
                    <a:pt x="4596" y="462"/>
                  </a:lnTo>
                  <a:lnTo>
                    <a:pt x="4580" y="485"/>
                  </a:lnTo>
                  <a:cubicBezTo>
                    <a:pt x="4580" y="485"/>
                    <a:pt x="4572" y="485"/>
                    <a:pt x="4572" y="493"/>
                  </a:cubicBezTo>
                  <a:cubicBezTo>
                    <a:pt x="4549" y="501"/>
                    <a:pt x="4541" y="508"/>
                    <a:pt x="4518" y="508"/>
                  </a:cubicBezTo>
                  <a:cubicBezTo>
                    <a:pt x="4502" y="524"/>
                    <a:pt x="4479" y="532"/>
                    <a:pt x="4479" y="563"/>
                  </a:cubicBezTo>
                  <a:cubicBezTo>
                    <a:pt x="4471" y="563"/>
                    <a:pt x="4471" y="547"/>
                    <a:pt x="4463" y="547"/>
                  </a:cubicBezTo>
                  <a:cubicBezTo>
                    <a:pt x="4463" y="547"/>
                    <a:pt x="4455" y="547"/>
                    <a:pt x="4455" y="540"/>
                  </a:cubicBezTo>
                  <a:cubicBezTo>
                    <a:pt x="4451" y="527"/>
                    <a:pt x="4439" y="521"/>
                    <a:pt x="4426" y="521"/>
                  </a:cubicBezTo>
                  <a:cubicBezTo>
                    <a:pt x="4415" y="521"/>
                    <a:pt x="4403" y="525"/>
                    <a:pt x="4393" y="532"/>
                  </a:cubicBezTo>
                  <a:lnTo>
                    <a:pt x="4377" y="508"/>
                  </a:lnTo>
                  <a:lnTo>
                    <a:pt x="4346" y="477"/>
                  </a:lnTo>
                  <a:cubicBezTo>
                    <a:pt x="4338" y="469"/>
                    <a:pt x="4322" y="454"/>
                    <a:pt x="4307" y="438"/>
                  </a:cubicBezTo>
                  <a:cubicBezTo>
                    <a:pt x="4283" y="415"/>
                    <a:pt x="4275" y="383"/>
                    <a:pt x="4268" y="352"/>
                  </a:cubicBezTo>
                  <a:cubicBezTo>
                    <a:pt x="4268" y="336"/>
                    <a:pt x="4244" y="321"/>
                    <a:pt x="4228" y="321"/>
                  </a:cubicBezTo>
                  <a:cubicBezTo>
                    <a:pt x="4205" y="321"/>
                    <a:pt x="4197" y="344"/>
                    <a:pt x="4197" y="360"/>
                  </a:cubicBezTo>
                  <a:cubicBezTo>
                    <a:pt x="4205" y="399"/>
                    <a:pt x="4228" y="438"/>
                    <a:pt x="4244" y="469"/>
                  </a:cubicBezTo>
                  <a:cubicBezTo>
                    <a:pt x="4260" y="493"/>
                    <a:pt x="4268" y="501"/>
                    <a:pt x="4268" y="516"/>
                  </a:cubicBezTo>
                  <a:cubicBezTo>
                    <a:pt x="4268" y="532"/>
                    <a:pt x="4275" y="540"/>
                    <a:pt x="4275" y="540"/>
                  </a:cubicBezTo>
                  <a:lnTo>
                    <a:pt x="4275" y="547"/>
                  </a:lnTo>
                  <a:cubicBezTo>
                    <a:pt x="4275" y="563"/>
                    <a:pt x="4283" y="563"/>
                    <a:pt x="4283" y="571"/>
                  </a:cubicBezTo>
                  <a:cubicBezTo>
                    <a:pt x="4299" y="587"/>
                    <a:pt x="4307" y="602"/>
                    <a:pt x="4322" y="618"/>
                  </a:cubicBezTo>
                  <a:lnTo>
                    <a:pt x="4346" y="633"/>
                  </a:lnTo>
                  <a:cubicBezTo>
                    <a:pt x="4236" y="673"/>
                    <a:pt x="4119" y="712"/>
                    <a:pt x="4002" y="735"/>
                  </a:cubicBezTo>
                  <a:cubicBezTo>
                    <a:pt x="3892" y="751"/>
                    <a:pt x="3791" y="782"/>
                    <a:pt x="3681" y="813"/>
                  </a:cubicBezTo>
                  <a:cubicBezTo>
                    <a:pt x="3775" y="704"/>
                    <a:pt x="3877" y="602"/>
                    <a:pt x="3986" y="493"/>
                  </a:cubicBezTo>
                  <a:lnTo>
                    <a:pt x="4119" y="352"/>
                  </a:lnTo>
                  <a:cubicBezTo>
                    <a:pt x="4103" y="336"/>
                    <a:pt x="4072" y="313"/>
                    <a:pt x="4049" y="297"/>
                  </a:cubicBezTo>
                  <a:cubicBezTo>
                    <a:pt x="4041" y="282"/>
                    <a:pt x="4033" y="274"/>
                    <a:pt x="4033" y="266"/>
                  </a:cubicBezTo>
                  <a:cubicBezTo>
                    <a:pt x="4025" y="258"/>
                    <a:pt x="4002" y="243"/>
                    <a:pt x="3994" y="227"/>
                  </a:cubicBezTo>
                  <a:cubicBezTo>
                    <a:pt x="3986" y="219"/>
                    <a:pt x="3971" y="211"/>
                    <a:pt x="3963" y="188"/>
                  </a:cubicBezTo>
                  <a:cubicBezTo>
                    <a:pt x="3963" y="180"/>
                    <a:pt x="3955" y="180"/>
                    <a:pt x="3955" y="172"/>
                  </a:cubicBezTo>
                  <a:cubicBezTo>
                    <a:pt x="3775" y="329"/>
                    <a:pt x="3603" y="493"/>
                    <a:pt x="3447" y="657"/>
                  </a:cubicBezTo>
                  <a:cubicBezTo>
                    <a:pt x="3447" y="626"/>
                    <a:pt x="3447" y="602"/>
                    <a:pt x="3439" y="579"/>
                  </a:cubicBezTo>
                  <a:cubicBezTo>
                    <a:pt x="3408" y="383"/>
                    <a:pt x="3338" y="188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45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45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45"/>
            <p:cNvSpPr/>
            <p:nvPr/>
          </p:nvSpPr>
          <p:spPr>
            <a:xfrm>
              <a:off x="7568735" y="2850266"/>
              <a:ext cx="30339" cy="48937"/>
            </a:xfrm>
            <a:custGeom>
              <a:avLst/>
              <a:gdLst/>
              <a:ahLst/>
              <a:cxnLst/>
              <a:rect l="l" t="t" r="r" b="b"/>
              <a:pathLst>
                <a:path w="907" h="1463" extrusionOk="0">
                  <a:moveTo>
                    <a:pt x="907" y="1"/>
                  </a:moveTo>
                  <a:cubicBezTo>
                    <a:pt x="672" y="32"/>
                    <a:pt x="461" y="173"/>
                    <a:pt x="344" y="384"/>
                  </a:cubicBezTo>
                  <a:cubicBezTo>
                    <a:pt x="305" y="446"/>
                    <a:pt x="266" y="525"/>
                    <a:pt x="211" y="595"/>
                  </a:cubicBezTo>
                  <a:cubicBezTo>
                    <a:pt x="168" y="653"/>
                    <a:pt x="91" y="697"/>
                    <a:pt x="17" y="697"/>
                  </a:cubicBezTo>
                  <a:cubicBezTo>
                    <a:pt x="12" y="697"/>
                    <a:pt x="6" y="697"/>
                    <a:pt x="0" y="696"/>
                  </a:cubicBezTo>
                  <a:lnTo>
                    <a:pt x="0" y="696"/>
                  </a:lnTo>
                  <a:cubicBezTo>
                    <a:pt x="109" y="790"/>
                    <a:pt x="172" y="868"/>
                    <a:pt x="234" y="970"/>
                  </a:cubicBezTo>
                  <a:cubicBezTo>
                    <a:pt x="274" y="1048"/>
                    <a:pt x="281" y="1142"/>
                    <a:pt x="313" y="1228"/>
                  </a:cubicBezTo>
                  <a:cubicBezTo>
                    <a:pt x="336" y="1322"/>
                    <a:pt x="375" y="1415"/>
                    <a:pt x="453" y="1462"/>
                  </a:cubicBezTo>
                  <a:cubicBezTo>
                    <a:pt x="399" y="1400"/>
                    <a:pt x="367" y="1322"/>
                    <a:pt x="367" y="1228"/>
                  </a:cubicBezTo>
                  <a:lnTo>
                    <a:pt x="367" y="1228"/>
                  </a:lnTo>
                  <a:cubicBezTo>
                    <a:pt x="406" y="1283"/>
                    <a:pt x="453" y="1329"/>
                    <a:pt x="516" y="1345"/>
                  </a:cubicBezTo>
                  <a:cubicBezTo>
                    <a:pt x="414" y="1251"/>
                    <a:pt x="367" y="1126"/>
                    <a:pt x="367" y="986"/>
                  </a:cubicBezTo>
                  <a:lnTo>
                    <a:pt x="367" y="986"/>
                  </a:lnTo>
                  <a:cubicBezTo>
                    <a:pt x="399" y="1032"/>
                    <a:pt x="445" y="1072"/>
                    <a:pt x="492" y="1087"/>
                  </a:cubicBezTo>
                  <a:cubicBezTo>
                    <a:pt x="492" y="993"/>
                    <a:pt x="453" y="900"/>
                    <a:pt x="391" y="837"/>
                  </a:cubicBezTo>
                  <a:lnTo>
                    <a:pt x="391" y="837"/>
                  </a:lnTo>
                  <a:cubicBezTo>
                    <a:pt x="430" y="853"/>
                    <a:pt x="471" y="861"/>
                    <a:pt x="512" y="861"/>
                  </a:cubicBezTo>
                  <a:cubicBezTo>
                    <a:pt x="553" y="861"/>
                    <a:pt x="594" y="853"/>
                    <a:pt x="633" y="837"/>
                  </a:cubicBezTo>
                  <a:cubicBezTo>
                    <a:pt x="602" y="759"/>
                    <a:pt x="531" y="704"/>
                    <a:pt x="469" y="673"/>
                  </a:cubicBezTo>
                  <a:cubicBezTo>
                    <a:pt x="485" y="657"/>
                    <a:pt x="524" y="634"/>
                    <a:pt x="563" y="618"/>
                  </a:cubicBezTo>
                  <a:cubicBezTo>
                    <a:pt x="547" y="595"/>
                    <a:pt x="516" y="579"/>
                    <a:pt x="485" y="564"/>
                  </a:cubicBezTo>
                  <a:cubicBezTo>
                    <a:pt x="602" y="485"/>
                    <a:pt x="711" y="368"/>
                    <a:pt x="766" y="243"/>
                  </a:cubicBezTo>
                  <a:cubicBezTo>
                    <a:pt x="742" y="235"/>
                    <a:pt x="703" y="235"/>
                    <a:pt x="672" y="228"/>
                  </a:cubicBezTo>
                  <a:cubicBezTo>
                    <a:pt x="758" y="157"/>
                    <a:pt x="836" y="87"/>
                    <a:pt x="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45"/>
            <p:cNvSpPr/>
            <p:nvPr/>
          </p:nvSpPr>
          <p:spPr>
            <a:xfrm>
              <a:off x="7519062" y="2943592"/>
              <a:ext cx="27195" cy="34453"/>
            </a:xfrm>
            <a:custGeom>
              <a:avLst/>
              <a:gdLst/>
              <a:ahLst/>
              <a:cxnLst/>
              <a:rect l="l" t="t" r="r" b="b"/>
              <a:pathLst>
                <a:path w="813" h="1030" extrusionOk="0">
                  <a:moveTo>
                    <a:pt x="39" y="1"/>
                  </a:moveTo>
                  <a:lnTo>
                    <a:pt x="39" y="1"/>
                  </a:lnTo>
                  <a:cubicBezTo>
                    <a:pt x="0" y="149"/>
                    <a:pt x="8" y="337"/>
                    <a:pt x="94" y="470"/>
                  </a:cubicBezTo>
                  <a:cubicBezTo>
                    <a:pt x="133" y="532"/>
                    <a:pt x="188" y="579"/>
                    <a:pt x="227" y="642"/>
                  </a:cubicBezTo>
                  <a:cubicBezTo>
                    <a:pt x="266" y="696"/>
                    <a:pt x="289" y="767"/>
                    <a:pt x="282" y="837"/>
                  </a:cubicBezTo>
                  <a:cubicBezTo>
                    <a:pt x="274" y="899"/>
                    <a:pt x="211" y="970"/>
                    <a:pt x="149" y="970"/>
                  </a:cubicBezTo>
                  <a:cubicBezTo>
                    <a:pt x="234" y="1014"/>
                    <a:pt x="289" y="1029"/>
                    <a:pt x="329" y="1029"/>
                  </a:cubicBezTo>
                  <a:cubicBezTo>
                    <a:pt x="365" y="1029"/>
                    <a:pt x="388" y="1016"/>
                    <a:pt x="407" y="1001"/>
                  </a:cubicBezTo>
                  <a:cubicBezTo>
                    <a:pt x="446" y="970"/>
                    <a:pt x="485" y="923"/>
                    <a:pt x="547" y="915"/>
                  </a:cubicBezTo>
                  <a:lnTo>
                    <a:pt x="641" y="915"/>
                  </a:lnTo>
                  <a:cubicBezTo>
                    <a:pt x="696" y="899"/>
                    <a:pt x="743" y="876"/>
                    <a:pt x="790" y="845"/>
                  </a:cubicBezTo>
                  <a:lnTo>
                    <a:pt x="813" y="774"/>
                  </a:lnTo>
                  <a:cubicBezTo>
                    <a:pt x="796" y="769"/>
                    <a:pt x="784" y="763"/>
                    <a:pt x="767" y="763"/>
                  </a:cubicBezTo>
                  <a:cubicBezTo>
                    <a:pt x="760" y="763"/>
                    <a:pt x="752" y="764"/>
                    <a:pt x="743" y="767"/>
                  </a:cubicBezTo>
                  <a:cubicBezTo>
                    <a:pt x="750" y="727"/>
                    <a:pt x="758" y="681"/>
                    <a:pt x="750" y="642"/>
                  </a:cubicBezTo>
                  <a:lnTo>
                    <a:pt x="750" y="642"/>
                  </a:lnTo>
                  <a:cubicBezTo>
                    <a:pt x="704" y="649"/>
                    <a:pt x="665" y="681"/>
                    <a:pt x="641" y="720"/>
                  </a:cubicBezTo>
                  <a:cubicBezTo>
                    <a:pt x="657" y="657"/>
                    <a:pt x="633" y="579"/>
                    <a:pt x="602" y="524"/>
                  </a:cubicBezTo>
                  <a:cubicBezTo>
                    <a:pt x="555" y="540"/>
                    <a:pt x="508" y="571"/>
                    <a:pt x="477" y="618"/>
                  </a:cubicBezTo>
                  <a:cubicBezTo>
                    <a:pt x="469" y="524"/>
                    <a:pt x="446" y="431"/>
                    <a:pt x="399" y="352"/>
                  </a:cubicBezTo>
                  <a:cubicBezTo>
                    <a:pt x="360" y="384"/>
                    <a:pt x="344" y="423"/>
                    <a:pt x="321" y="470"/>
                  </a:cubicBezTo>
                  <a:cubicBezTo>
                    <a:pt x="305" y="345"/>
                    <a:pt x="266" y="220"/>
                    <a:pt x="188" y="118"/>
                  </a:cubicBezTo>
                  <a:cubicBezTo>
                    <a:pt x="157" y="149"/>
                    <a:pt x="133" y="196"/>
                    <a:pt x="125" y="251"/>
                  </a:cubicBezTo>
                  <a:cubicBezTo>
                    <a:pt x="110" y="157"/>
                    <a:pt x="78" y="79"/>
                    <a:pt x="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45"/>
            <p:cNvSpPr/>
            <p:nvPr/>
          </p:nvSpPr>
          <p:spPr>
            <a:xfrm>
              <a:off x="7516954" y="2813438"/>
              <a:ext cx="25656" cy="39739"/>
            </a:xfrm>
            <a:custGeom>
              <a:avLst/>
              <a:gdLst/>
              <a:ahLst/>
              <a:cxnLst/>
              <a:rect l="l" t="t" r="r" b="b"/>
              <a:pathLst>
                <a:path w="767" h="1188" extrusionOk="0">
                  <a:moveTo>
                    <a:pt x="485" y="0"/>
                  </a:moveTo>
                  <a:lnTo>
                    <a:pt x="485" y="0"/>
                  </a:lnTo>
                  <a:cubicBezTo>
                    <a:pt x="462" y="86"/>
                    <a:pt x="485" y="180"/>
                    <a:pt x="540" y="258"/>
                  </a:cubicBezTo>
                  <a:cubicBezTo>
                    <a:pt x="509" y="242"/>
                    <a:pt x="470" y="235"/>
                    <a:pt x="431" y="235"/>
                  </a:cubicBezTo>
                  <a:cubicBezTo>
                    <a:pt x="431" y="313"/>
                    <a:pt x="462" y="391"/>
                    <a:pt x="509" y="461"/>
                  </a:cubicBezTo>
                  <a:cubicBezTo>
                    <a:pt x="462" y="446"/>
                    <a:pt x="407" y="430"/>
                    <a:pt x="352" y="430"/>
                  </a:cubicBezTo>
                  <a:cubicBezTo>
                    <a:pt x="352" y="492"/>
                    <a:pt x="376" y="563"/>
                    <a:pt x="407" y="633"/>
                  </a:cubicBezTo>
                  <a:cubicBezTo>
                    <a:pt x="352" y="633"/>
                    <a:pt x="298" y="649"/>
                    <a:pt x="266" y="688"/>
                  </a:cubicBezTo>
                  <a:cubicBezTo>
                    <a:pt x="298" y="727"/>
                    <a:pt x="337" y="766"/>
                    <a:pt x="384" y="805"/>
                  </a:cubicBezTo>
                  <a:cubicBezTo>
                    <a:pt x="235" y="821"/>
                    <a:pt x="95" y="899"/>
                    <a:pt x="1" y="1024"/>
                  </a:cubicBezTo>
                  <a:cubicBezTo>
                    <a:pt x="21" y="1030"/>
                    <a:pt x="43" y="1033"/>
                    <a:pt x="67" y="1033"/>
                  </a:cubicBezTo>
                  <a:cubicBezTo>
                    <a:pt x="99" y="1033"/>
                    <a:pt x="133" y="1028"/>
                    <a:pt x="165" y="1024"/>
                  </a:cubicBezTo>
                  <a:lnTo>
                    <a:pt x="165" y="1024"/>
                  </a:lnTo>
                  <a:cubicBezTo>
                    <a:pt x="110" y="1055"/>
                    <a:pt x="79" y="1118"/>
                    <a:pt x="95" y="1188"/>
                  </a:cubicBezTo>
                  <a:cubicBezTo>
                    <a:pt x="212" y="1172"/>
                    <a:pt x="329" y="1110"/>
                    <a:pt x="415" y="1039"/>
                  </a:cubicBezTo>
                  <a:cubicBezTo>
                    <a:pt x="454" y="1016"/>
                    <a:pt x="485" y="993"/>
                    <a:pt x="517" y="961"/>
                  </a:cubicBezTo>
                  <a:cubicBezTo>
                    <a:pt x="545" y="950"/>
                    <a:pt x="574" y="943"/>
                    <a:pt x="602" y="943"/>
                  </a:cubicBezTo>
                  <a:cubicBezTo>
                    <a:pt x="613" y="943"/>
                    <a:pt x="623" y="944"/>
                    <a:pt x="634" y="946"/>
                  </a:cubicBezTo>
                  <a:cubicBezTo>
                    <a:pt x="681" y="954"/>
                    <a:pt x="712" y="985"/>
                    <a:pt x="712" y="1032"/>
                  </a:cubicBezTo>
                  <a:lnTo>
                    <a:pt x="767" y="828"/>
                  </a:lnTo>
                  <a:cubicBezTo>
                    <a:pt x="704" y="743"/>
                    <a:pt x="696" y="641"/>
                    <a:pt x="688" y="532"/>
                  </a:cubicBezTo>
                  <a:cubicBezTo>
                    <a:pt x="688" y="438"/>
                    <a:pt x="688" y="328"/>
                    <a:pt x="665" y="235"/>
                  </a:cubicBezTo>
                  <a:cubicBezTo>
                    <a:pt x="642" y="133"/>
                    <a:pt x="579" y="39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45"/>
            <p:cNvSpPr/>
            <p:nvPr/>
          </p:nvSpPr>
          <p:spPr>
            <a:xfrm>
              <a:off x="7478788" y="2869366"/>
              <a:ext cx="15220" cy="34788"/>
            </a:xfrm>
            <a:custGeom>
              <a:avLst/>
              <a:gdLst/>
              <a:ahLst/>
              <a:cxnLst/>
              <a:rect l="l" t="t" r="r" b="b"/>
              <a:pathLst>
                <a:path w="455" h="1040" extrusionOk="0">
                  <a:moveTo>
                    <a:pt x="79" y="0"/>
                  </a:moveTo>
                  <a:lnTo>
                    <a:pt x="79" y="0"/>
                  </a:lnTo>
                  <a:cubicBezTo>
                    <a:pt x="87" y="63"/>
                    <a:pt x="110" y="118"/>
                    <a:pt x="149" y="172"/>
                  </a:cubicBezTo>
                  <a:lnTo>
                    <a:pt x="1" y="110"/>
                  </a:lnTo>
                  <a:lnTo>
                    <a:pt x="1" y="110"/>
                  </a:lnTo>
                  <a:cubicBezTo>
                    <a:pt x="1" y="196"/>
                    <a:pt x="48" y="290"/>
                    <a:pt x="118" y="336"/>
                  </a:cubicBezTo>
                  <a:cubicBezTo>
                    <a:pt x="71" y="352"/>
                    <a:pt x="32" y="383"/>
                    <a:pt x="1" y="422"/>
                  </a:cubicBezTo>
                  <a:cubicBezTo>
                    <a:pt x="40" y="446"/>
                    <a:pt x="71" y="461"/>
                    <a:pt x="118" y="485"/>
                  </a:cubicBezTo>
                  <a:cubicBezTo>
                    <a:pt x="63" y="501"/>
                    <a:pt x="9" y="571"/>
                    <a:pt x="1" y="641"/>
                  </a:cubicBezTo>
                  <a:cubicBezTo>
                    <a:pt x="18" y="633"/>
                    <a:pt x="35" y="626"/>
                    <a:pt x="54" y="626"/>
                  </a:cubicBezTo>
                  <a:cubicBezTo>
                    <a:pt x="69" y="626"/>
                    <a:pt x="85" y="631"/>
                    <a:pt x="102" y="641"/>
                  </a:cubicBezTo>
                  <a:cubicBezTo>
                    <a:pt x="40" y="704"/>
                    <a:pt x="9" y="798"/>
                    <a:pt x="32" y="883"/>
                  </a:cubicBezTo>
                  <a:cubicBezTo>
                    <a:pt x="48" y="852"/>
                    <a:pt x="79" y="837"/>
                    <a:pt x="110" y="821"/>
                  </a:cubicBezTo>
                  <a:lnTo>
                    <a:pt x="110" y="821"/>
                  </a:lnTo>
                  <a:cubicBezTo>
                    <a:pt x="71" y="891"/>
                    <a:pt x="63" y="969"/>
                    <a:pt x="79" y="1040"/>
                  </a:cubicBezTo>
                  <a:cubicBezTo>
                    <a:pt x="134" y="1032"/>
                    <a:pt x="196" y="993"/>
                    <a:pt x="227" y="930"/>
                  </a:cubicBezTo>
                  <a:cubicBezTo>
                    <a:pt x="243" y="899"/>
                    <a:pt x="259" y="860"/>
                    <a:pt x="274" y="844"/>
                  </a:cubicBezTo>
                  <a:cubicBezTo>
                    <a:pt x="290" y="833"/>
                    <a:pt x="308" y="827"/>
                    <a:pt x="325" y="827"/>
                  </a:cubicBezTo>
                  <a:cubicBezTo>
                    <a:pt x="343" y="827"/>
                    <a:pt x="360" y="833"/>
                    <a:pt x="376" y="844"/>
                  </a:cubicBezTo>
                  <a:cubicBezTo>
                    <a:pt x="399" y="860"/>
                    <a:pt x="423" y="883"/>
                    <a:pt x="454" y="915"/>
                  </a:cubicBezTo>
                  <a:lnTo>
                    <a:pt x="431" y="657"/>
                  </a:lnTo>
                  <a:cubicBezTo>
                    <a:pt x="384" y="618"/>
                    <a:pt x="360" y="563"/>
                    <a:pt x="353" y="501"/>
                  </a:cubicBezTo>
                  <a:cubicBezTo>
                    <a:pt x="345" y="446"/>
                    <a:pt x="345" y="383"/>
                    <a:pt x="329" y="329"/>
                  </a:cubicBezTo>
                  <a:cubicBezTo>
                    <a:pt x="313" y="188"/>
                    <a:pt x="212" y="63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45"/>
            <p:cNvSpPr/>
            <p:nvPr/>
          </p:nvSpPr>
          <p:spPr>
            <a:xfrm>
              <a:off x="7451626" y="2959548"/>
              <a:ext cx="24586" cy="42883"/>
            </a:xfrm>
            <a:custGeom>
              <a:avLst/>
              <a:gdLst/>
              <a:ahLst/>
              <a:cxnLst/>
              <a:rect l="l" t="t" r="r" b="b"/>
              <a:pathLst>
                <a:path w="735" h="1282" extrusionOk="0">
                  <a:moveTo>
                    <a:pt x="0" y="0"/>
                  </a:moveTo>
                  <a:cubicBezTo>
                    <a:pt x="24" y="102"/>
                    <a:pt x="94" y="180"/>
                    <a:pt x="164" y="227"/>
                  </a:cubicBezTo>
                  <a:cubicBezTo>
                    <a:pt x="141" y="223"/>
                    <a:pt x="117" y="221"/>
                    <a:pt x="94" y="221"/>
                  </a:cubicBezTo>
                  <a:cubicBezTo>
                    <a:pt x="71" y="221"/>
                    <a:pt x="47" y="223"/>
                    <a:pt x="24" y="227"/>
                  </a:cubicBezTo>
                  <a:cubicBezTo>
                    <a:pt x="63" y="313"/>
                    <a:pt x="141" y="391"/>
                    <a:pt x="211" y="454"/>
                  </a:cubicBezTo>
                  <a:lnTo>
                    <a:pt x="55" y="422"/>
                  </a:lnTo>
                  <a:lnTo>
                    <a:pt x="55" y="422"/>
                  </a:lnTo>
                  <a:cubicBezTo>
                    <a:pt x="71" y="524"/>
                    <a:pt x="141" y="618"/>
                    <a:pt x="227" y="672"/>
                  </a:cubicBezTo>
                  <a:cubicBezTo>
                    <a:pt x="180" y="751"/>
                    <a:pt x="149" y="844"/>
                    <a:pt x="149" y="946"/>
                  </a:cubicBezTo>
                  <a:cubicBezTo>
                    <a:pt x="196" y="923"/>
                    <a:pt x="227" y="883"/>
                    <a:pt x="274" y="837"/>
                  </a:cubicBezTo>
                  <a:lnTo>
                    <a:pt x="274" y="837"/>
                  </a:lnTo>
                  <a:cubicBezTo>
                    <a:pt x="211" y="930"/>
                    <a:pt x="180" y="1071"/>
                    <a:pt x="227" y="1188"/>
                  </a:cubicBezTo>
                  <a:cubicBezTo>
                    <a:pt x="266" y="1165"/>
                    <a:pt x="289" y="1126"/>
                    <a:pt x="297" y="1102"/>
                  </a:cubicBezTo>
                  <a:lnTo>
                    <a:pt x="297" y="1102"/>
                  </a:lnTo>
                  <a:cubicBezTo>
                    <a:pt x="289" y="1165"/>
                    <a:pt x="305" y="1243"/>
                    <a:pt x="367" y="1282"/>
                  </a:cubicBezTo>
                  <a:cubicBezTo>
                    <a:pt x="375" y="1235"/>
                    <a:pt x="375" y="1196"/>
                    <a:pt x="367" y="1149"/>
                  </a:cubicBezTo>
                  <a:cubicBezTo>
                    <a:pt x="367" y="1102"/>
                    <a:pt x="367" y="1048"/>
                    <a:pt x="383" y="1008"/>
                  </a:cubicBezTo>
                  <a:cubicBezTo>
                    <a:pt x="407" y="969"/>
                    <a:pt x="446" y="930"/>
                    <a:pt x="492" y="930"/>
                  </a:cubicBezTo>
                  <a:cubicBezTo>
                    <a:pt x="524" y="930"/>
                    <a:pt x="547" y="946"/>
                    <a:pt x="578" y="954"/>
                  </a:cubicBezTo>
                  <a:cubicBezTo>
                    <a:pt x="606" y="963"/>
                    <a:pt x="639" y="967"/>
                    <a:pt x="671" y="967"/>
                  </a:cubicBezTo>
                  <a:cubicBezTo>
                    <a:pt x="693" y="967"/>
                    <a:pt x="715" y="965"/>
                    <a:pt x="735" y="962"/>
                  </a:cubicBezTo>
                  <a:lnTo>
                    <a:pt x="680" y="751"/>
                  </a:lnTo>
                  <a:cubicBezTo>
                    <a:pt x="578" y="688"/>
                    <a:pt x="508" y="586"/>
                    <a:pt x="453" y="485"/>
                  </a:cubicBezTo>
                  <a:cubicBezTo>
                    <a:pt x="407" y="375"/>
                    <a:pt x="352" y="266"/>
                    <a:pt x="289" y="180"/>
                  </a:cubicBezTo>
                  <a:cubicBezTo>
                    <a:pt x="219" y="94"/>
                    <a:pt x="110" y="1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45"/>
            <p:cNvSpPr/>
            <p:nvPr/>
          </p:nvSpPr>
          <p:spPr>
            <a:xfrm>
              <a:off x="7444301" y="3059898"/>
              <a:ext cx="27998" cy="32714"/>
            </a:xfrm>
            <a:custGeom>
              <a:avLst/>
              <a:gdLst/>
              <a:ahLst/>
              <a:cxnLst/>
              <a:rect l="l" t="t" r="r" b="b"/>
              <a:pathLst>
                <a:path w="837" h="978" extrusionOk="0">
                  <a:moveTo>
                    <a:pt x="0" y="118"/>
                  </a:moveTo>
                  <a:cubicBezTo>
                    <a:pt x="0" y="118"/>
                    <a:pt x="0" y="119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8"/>
                  </a:cubicBezTo>
                  <a:close/>
                  <a:moveTo>
                    <a:pt x="83" y="0"/>
                  </a:moveTo>
                  <a:cubicBezTo>
                    <a:pt x="76" y="0"/>
                    <a:pt x="70" y="0"/>
                    <a:pt x="63" y="1"/>
                  </a:cubicBezTo>
                  <a:cubicBezTo>
                    <a:pt x="59" y="54"/>
                    <a:pt x="78" y="111"/>
                    <a:pt x="113" y="160"/>
                  </a:cubicBezTo>
                  <a:lnTo>
                    <a:pt x="113" y="160"/>
                  </a:lnTo>
                  <a:cubicBezTo>
                    <a:pt x="79" y="148"/>
                    <a:pt x="43" y="142"/>
                    <a:pt x="8" y="142"/>
                  </a:cubicBezTo>
                  <a:cubicBezTo>
                    <a:pt x="2" y="129"/>
                    <a:pt x="1" y="122"/>
                    <a:pt x="0" y="119"/>
                  </a:cubicBezTo>
                  <a:lnTo>
                    <a:pt x="0" y="119"/>
                  </a:lnTo>
                  <a:cubicBezTo>
                    <a:pt x="9" y="244"/>
                    <a:pt x="87" y="376"/>
                    <a:pt x="196" y="439"/>
                  </a:cubicBezTo>
                  <a:cubicBezTo>
                    <a:pt x="164" y="439"/>
                    <a:pt x="133" y="454"/>
                    <a:pt x="102" y="462"/>
                  </a:cubicBezTo>
                  <a:cubicBezTo>
                    <a:pt x="94" y="462"/>
                    <a:pt x="86" y="462"/>
                    <a:pt x="86" y="470"/>
                  </a:cubicBezTo>
                  <a:cubicBezTo>
                    <a:pt x="71" y="486"/>
                    <a:pt x="86" y="493"/>
                    <a:pt x="94" y="501"/>
                  </a:cubicBezTo>
                  <a:cubicBezTo>
                    <a:pt x="141" y="540"/>
                    <a:pt x="204" y="564"/>
                    <a:pt x="258" y="564"/>
                  </a:cubicBezTo>
                  <a:cubicBezTo>
                    <a:pt x="243" y="650"/>
                    <a:pt x="211" y="728"/>
                    <a:pt x="188" y="814"/>
                  </a:cubicBezTo>
                  <a:cubicBezTo>
                    <a:pt x="313" y="806"/>
                    <a:pt x="422" y="759"/>
                    <a:pt x="516" y="681"/>
                  </a:cubicBezTo>
                  <a:cubicBezTo>
                    <a:pt x="532" y="720"/>
                    <a:pt x="555" y="775"/>
                    <a:pt x="571" y="822"/>
                  </a:cubicBezTo>
                  <a:cubicBezTo>
                    <a:pt x="610" y="806"/>
                    <a:pt x="641" y="759"/>
                    <a:pt x="649" y="720"/>
                  </a:cubicBezTo>
                  <a:cubicBezTo>
                    <a:pt x="649" y="814"/>
                    <a:pt x="688" y="915"/>
                    <a:pt x="766" y="978"/>
                  </a:cubicBezTo>
                  <a:cubicBezTo>
                    <a:pt x="837" y="900"/>
                    <a:pt x="829" y="783"/>
                    <a:pt x="805" y="689"/>
                  </a:cubicBezTo>
                  <a:cubicBezTo>
                    <a:pt x="790" y="587"/>
                    <a:pt x="735" y="493"/>
                    <a:pt x="727" y="392"/>
                  </a:cubicBezTo>
                  <a:cubicBezTo>
                    <a:pt x="711" y="290"/>
                    <a:pt x="743" y="173"/>
                    <a:pt x="821" y="111"/>
                  </a:cubicBezTo>
                  <a:cubicBezTo>
                    <a:pt x="759" y="48"/>
                    <a:pt x="717" y="32"/>
                    <a:pt x="681" y="32"/>
                  </a:cubicBezTo>
                  <a:cubicBezTo>
                    <a:pt x="653" y="32"/>
                    <a:pt x="629" y="41"/>
                    <a:pt x="602" y="48"/>
                  </a:cubicBezTo>
                  <a:cubicBezTo>
                    <a:pt x="563" y="79"/>
                    <a:pt x="516" y="118"/>
                    <a:pt x="469" y="126"/>
                  </a:cubicBezTo>
                  <a:cubicBezTo>
                    <a:pt x="460" y="128"/>
                    <a:pt x="451" y="128"/>
                    <a:pt x="441" y="128"/>
                  </a:cubicBezTo>
                  <a:cubicBezTo>
                    <a:pt x="319" y="128"/>
                    <a:pt x="212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45"/>
            <p:cNvSpPr/>
            <p:nvPr/>
          </p:nvSpPr>
          <p:spPr>
            <a:xfrm>
              <a:off x="7503909" y="3054178"/>
              <a:ext cx="30072" cy="35825"/>
            </a:xfrm>
            <a:custGeom>
              <a:avLst/>
              <a:gdLst/>
              <a:ahLst/>
              <a:cxnLst/>
              <a:rect l="l" t="t" r="r" b="b"/>
              <a:pathLst>
                <a:path w="899" h="1071" extrusionOk="0">
                  <a:moveTo>
                    <a:pt x="830" y="0"/>
                  </a:moveTo>
                  <a:cubicBezTo>
                    <a:pt x="669" y="0"/>
                    <a:pt x="508" y="115"/>
                    <a:pt x="347" y="115"/>
                  </a:cubicBezTo>
                  <a:cubicBezTo>
                    <a:pt x="328" y="115"/>
                    <a:pt x="309" y="113"/>
                    <a:pt x="289" y="110"/>
                  </a:cubicBezTo>
                  <a:cubicBezTo>
                    <a:pt x="256" y="110"/>
                    <a:pt x="224" y="105"/>
                    <a:pt x="192" y="105"/>
                  </a:cubicBezTo>
                  <a:cubicBezTo>
                    <a:pt x="135" y="105"/>
                    <a:pt x="75" y="121"/>
                    <a:pt x="0" y="211"/>
                  </a:cubicBezTo>
                  <a:cubicBezTo>
                    <a:pt x="94" y="266"/>
                    <a:pt x="133" y="367"/>
                    <a:pt x="133" y="469"/>
                  </a:cubicBezTo>
                  <a:cubicBezTo>
                    <a:pt x="133" y="563"/>
                    <a:pt x="94" y="664"/>
                    <a:pt x="78" y="758"/>
                  </a:cubicBezTo>
                  <a:cubicBezTo>
                    <a:pt x="63" y="860"/>
                    <a:pt x="63" y="969"/>
                    <a:pt x="117" y="1071"/>
                  </a:cubicBezTo>
                  <a:cubicBezTo>
                    <a:pt x="188" y="985"/>
                    <a:pt x="227" y="875"/>
                    <a:pt x="219" y="782"/>
                  </a:cubicBezTo>
                  <a:lnTo>
                    <a:pt x="219" y="782"/>
                  </a:lnTo>
                  <a:cubicBezTo>
                    <a:pt x="250" y="860"/>
                    <a:pt x="297" y="930"/>
                    <a:pt x="352" y="985"/>
                  </a:cubicBezTo>
                  <a:cubicBezTo>
                    <a:pt x="422" y="868"/>
                    <a:pt x="422" y="719"/>
                    <a:pt x="352" y="594"/>
                  </a:cubicBezTo>
                  <a:lnTo>
                    <a:pt x="352" y="594"/>
                  </a:lnTo>
                  <a:cubicBezTo>
                    <a:pt x="408" y="629"/>
                    <a:pt x="470" y="658"/>
                    <a:pt x="527" y="658"/>
                  </a:cubicBezTo>
                  <a:cubicBezTo>
                    <a:pt x="534" y="658"/>
                    <a:pt x="541" y="657"/>
                    <a:pt x="547" y="657"/>
                  </a:cubicBezTo>
                  <a:cubicBezTo>
                    <a:pt x="539" y="594"/>
                    <a:pt x="524" y="547"/>
                    <a:pt x="492" y="485"/>
                  </a:cubicBezTo>
                  <a:lnTo>
                    <a:pt x="492" y="485"/>
                  </a:lnTo>
                  <a:cubicBezTo>
                    <a:pt x="505" y="489"/>
                    <a:pt x="520" y="491"/>
                    <a:pt x="534" y="491"/>
                  </a:cubicBezTo>
                  <a:cubicBezTo>
                    <a:pt x="572" y="491"/>
                    <a:pt x="613" y="478"/>
                    <a:pt x="641" y="461"/>
                  </a:cubicBezTo>
                  <a:cubicBezTo>
                    <a:pt x="680" y="430"/>
                    <a:pt x="719" y="391"/>
                    <a:pt x="742" y="352"/>
                  </a:cubicBezTo>
                  <a:cubicBezTo>
                    <a:pt x="742" y="344"/>
                    <a:pt x="758" y="344"/>
                    <a:pt x="758" y="328"/>
                  </a:cubicBezTo>
                  <a:cubicBezTo>
                    <a:pt x="758" y="321"/>
                    <a:pt x="742" y="321"/>
                    <a:pt x="742" y="321"/>
                  </a:cubicBezTo>
                  <a:cubicBezTo>
                    <a:pt x="696" y="313"/>
                    <a:pt x="649" y="305"/>
                    <a:pt x="602" y="305"/>
                  </a:cubicBezTo>
                  <a:cubicBezTo>
                    <a:pt x="742" y="266"/>
                    <a:pt x="875" y="149"/>
                    <a:pt x="899" y="8"/>
                  </a:cubicBezTo>
                  <a:cubicBezTo>
                    <a:pt x="876" y="3"/>
                    <a:pt x="853" y="0"/>
                    <a:pt x="8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45"/>
            <p:cNvSpPr/>
            <p:nvPr/>
          </p:nvSpPr>
          <p:spPr>
            <a:xfrm>
              <a:off x="7513843" y="3189316"/>
              <a:ext cx="30607" cy="46797"/>
            </a:xfrm>
            <a:custGeom>
              <a:avLst/>
              <a:gdLst/>
              <a:ahLst/>
              <a:cxnLst/>
              <a:rect l="l" t="t" r="r" b="b"/>
              <a:pathLst>
                <a:path w="915" h="1399" extrusionOk="0">
                  <a:moveTo>
                    <a:pt x="750" y="0"/>
                  </a:moveTo>
                  <a:lnTo>
                    <a:pt x="750" y="0"/>
                  </a:lnTo>
                  <a:cubicBezTo>
                    <a:pt x="695" y="94"/>
                    <a:pt x="633" y="180"/>
                    <a:pt x="547" y="227"/>
                  </a:cubicBezTo>
                  <a:cubicBezTo>
                    <a:pt x="482" y="264"/>
                    <a:pt x="409" y="274"/>
                    <a:pt x="332" y="274"/>
                  </a:cubicBezTo>
                  <a:cubicBezTo>
                    <a:pt x="280" y="274"/>
                    <a:pt x="226" y="269"/>
                    <a:pt x="172" y="266"/>
                  </a:cubicBezTo>
                  <a:cubicBezTo>
                    <a:pt x="109" y="258"/>
                    <a:pt x="31" y="250"/>
                    <a:pt x="0" y="180"/>
                  </a:cubicBezTo>
                  <a:lnTo>
                    <a:pt x="0" y="180"/>
                  </a:lnTo>
                  <a:lnTo>
                    <a:pt x="109" y="485"/>
                  </a:lnTo>
                  <a:cubicBezTo>
                    <a:pt x="203" y="547"/>
                    <a:pt x="250" y="664"/>
                    <a:pt x="274" y="782"/>
                  </a:cubicBezTo>
                  <a:cubicBezTo>
                    <a:pt x="289" y="899"/>
                    <a:pt x="289" y="1016"/>
                    <a:pt x="320" y="1133"/>
                  </a:cubicBezTo>
                  <a:cubicBezTo>
                    <a:pt x="352" y="1251"/>
                    <a:pt x="422" y="1360"/>
                    <a:pt x="524" y="1399"/>
                  </a:cubicBezTo>
                  <a:cubicBezTo>
                    <a:pt x="555" y="1305"/>
                    <a:pt x="555" y="1204"/>
                    <a:pt x="516" y="1110"/>
                  </a:cubicBezTo>
                  <a:lnTo>
                    <a:pt x="516" y="1110"/>
                  </a:lnTo>
                  <a:cubicBezTo>
                    <a:pt x="547" y="1165"/>
                    <a:pt x="617" y="1204"/>
                    <a:pt x="695" y="1204"/>
                  </a:cubicBezTo>
                  <a:cubicBezTo>
                    <a:pt x="735" y="1086"/>
                    <a:pt x="703" y="961"/>
                    <a:pt x="617" y="875"/>
                  </a:cubicBezTo>
                  <a:cubicBezTo>
                    <a:pt x="680" y="875"/>
                    <a:pt x="750" y="883"/>
                    <a:pt x="821" y="883"/>
                  </a:cubicBezTo>
                  <a:cubicBezTo>
                    <a:pt x="821" y="782"/>
                    <a:pt x="750" y="688"/>
                    <a:pt x="672" y="649"/>
                  </a:cubicBezTo>
                  <a:cubicBezTo>
                    <a:pt x="727" y="649"/>
                    <a:pt x="781" y="618"/>
                    <a:pt x="821" y="578"/>
                  </a:cubicBezTo>
                  <a:cubicBezTo>
                    <a:pt x="860" y="539"/>
                    <a:pt x="891" y="493"/>
                    <a:pt x="906" y="446"/>
                  </a:cubicBezTo>
                  <a:cubicBezTo>
                    <a:pt x="906" y="430"/>
                    <a:pt x="914" y="430"/>
                    <a:pt x="906" y="422"/>
                  </a:cubicBezTo>
                  <a:cubicBezTo>
                    <a:pt x="906" y="414"/>
                    <a:pt x="891" y="407"/>
                    <a:pt x="875" y="407"/>
                  </a:cubicBezTo>
                  <a:cubicBezTo>
                    <a:pt x="858" y="402"/>
                    <a:pt x="842" y="400"/>
                    <a:pt x="826" y="400"/>
                  </a:cubicBezTo>
                  <a:cubicBezTo>
                    <a:pt x="791" y="400"/>
                    <a:pt x="757" y="409"/>
                    <a:pt x="719" y="414"/>
                  </a:cubicBezTo>
                  <a:cubicBezTo>
                    <a:pt x="789" y="289"/>
                    <a:pt x="797" y="141"/>
                    <a:pt x="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45"/>
            <p:cNvSpPr/>
            <p:nvPr/>
          </p:nvSpPr>
          <p:spPr>
            <a:xfrm>
              <a:off x="7537860" y="2795141"/>
              <a:ext cx="47633" cy="34554"/>
            </a:xfrm>
            <a:custGeom>
              <a:avLst/>
              <a:gdLst/>
              <a:ahLst/>
              <a:cxnLst/>
              <a:rect l="l" t="t" r="r" b="b"/>
              <a:pathLst>
                <a:path w="1424" h="1033" extrusionOk="0">
                  <a:moveTo>
                    <a:pt x="696" y="0"/>
                  </a:moveTo>
                  <a:cubicBezTo>
                    <a:pt x="618" y="94"/>
                    <a:pt x="571" y="211"/>
                    <a:pt x="548" y="336"/>
                  </a:cubicBezTo>
                  <a:cubicBezTo>
                    <a:pt x="509" y="242"/>
                    <a:pt x="446" y="133"/>
                    <a:pt x="345" y="63"/>
                  </a:cubicBezTo>
                  <a:cubicBezTo>
                    <a:pt x="274" y="125"/>
                    <a:pt x="235" y="211"/>
                    <a:pt x="228" y="313"/>
                  </a:cubicBezTo>
                  <a:cubicBezTo>
                    <a:pt x="196" y="235"/>
                    <a:pt x="134" y="164"/>
                    <a:pt x="56" y="102"/>
                  </a:cubicBezTo>
                  <a:lnTo>
                    <a:pt x="56" y="102"/>
                  </a:lnTo>
                  <a:cubicBezTo>
                    <a:pt x="1" y="313"/>
                    <a:pt x="134" y="532"/>
                    <a:pt x="329" y="625"/>
                  </a:cubicBezTo>
                  <a:cubicBezTo>
                    <a:pt x="392" y="649"/>
                    <a:pt x="470" y="672"/>
                    <a:pt x="548" y="688"/>
                  </a:cubicBezTo>
                  <a:cubicBezTo>
                    <a:pt x="626" y="711"/>
                    <a:pt x="696" y="743"/>
                    <a:pt x="759" y="797"/>
                  </a:cubicBezTo>
                  <a:cubicBezTo>
                    <a:pt x="814" y="860"/>
                    <a:pt x="845" y="946"/>
                    <a:pt x="814" y="1016"/>
                  </a:cubicBezTo>
                  <a:cubicBezTo>
                    <a:pt x="853" y="1028"/>
                    <a:pt x="884" y="1033"/>
                    <a:pt x="909" y="1033"/>
                  </a:cubicBezTo>
                  <a:cubicBezTo>
                    <a:pt x="984" y="1033"/>
                    <a:pt x="1003" y="989"/>
                    <a:pt x="1009" y="954"/>
                  </a:cubicBezTo>
                  <a:cubicBezTo>
                    <a:pt x="1017" y="899"/>
                    <a:pt x="1009" y="836"/>
                    <a:pt x="1040" y="789"/>
                  </a:cubicBezTo>
                  <a:cubicBezTo>
                    <a:pt x="1072" y="719"/>
                    <a:pt x="1150" y="688"/>
                    <a:pt x="1228" y="664"/>
                  </a:cubicBezTo>
                  <a:cubicBezTo>
                    <a:pt x="1290" y="633"/>
                    <a:pt x="1384" y="602"/>
                    <a:pt x="1423" y="532"/>
                  </a:cubicBezTo>
                  <a:cubicBezTo>
                    <a:pt x="1361" y="469"/>
                    <a:pt x="1322" y="407"/>
                    <a:pt x="1283" y="336"/>
                  </a:cubicBezTo>
                  <a:cubicBezTo>
                    <a:pt x="1212" y="352"/>
                    <a:pt x="1157" y="399"/>
                    <a:pt x="1126" y="453"/>
                  </a:cubicBezTo>
                  <a:cubicBezTo>
                    <a:pt x="1134" y="328"/>
                    <a:pt x="1111" y="219"/>
                    <a:pt x="1056" y="125"/>
                  </a:cubicBezTo>
                  <a:cubicBezTo>
                    <a:pt x="978" y="211"/>
                    <a:pt x="923" y="321"/>
                    <a:pt x="915" y="438"/>
                  </a:cubicBezTo>
                  <a:cubicBezTo>
                    <a:pt x="884" y="274"/>
                    <a:pt x="782" y="125"/>
                    <a:pt x="6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45"/>
            <p:cNvSpPr/>
            <p:nvPr/>
          </p:nvSpPr>
          <p:spPr>
            <a:xfrm>
              <a:off x="7384191" y="3061637"/>
              <a:ext cx="58738" cy="47900"/>
            </a:xfrm>
            <a:custGeom>
              <a:avLst/>
              <a:gdLst/>
              <a:ahLst/>
              <a:cxnLst/>
              <a:rect l="l" t="t" r="r" b="b"/>
              <a:pathLst>
                <a:path w="1756" h="1432" extrusionOk="0">
                  <a:moveTo>
                    <a:pt x="1396" y="0"/>
                  </a:moveTo>
                  <a:cubicBezTo>
                    <a:pt x="1081" y="0"/>
                    <a:pt x="773" y="157"/>
                    <a:pt x="531" y="363"/>
                  </a:cubicBezTo>
                  <a:cubicBezTo>
                    <a:pt x="211" y="637"/>
                    <a:pt x="39" y="1004"/>
                    <a:pt x="0" y="1426"/>
                  </a:cubicBezTo>
                  <a:cubicBezTo>
                    <a:pt x="0" y="1430"/>
                    <a:pt x="2" y="1432"/>
                    <a:pt x="4" y="1432"/>
                  </a:cubicBezTo>
                  <a:cubicBezTo>
                    <a:pt x="6" y="1432"/>
                    <a:pt x="8" y="1430"/>
                    <a:pt x="8" y="1426"/>
                  </a:cubicBezTo>
                  <a:cubicBezTo>
                    <a:pt x="47" y="1043"/>
                    <a:pt x="258" y="660"/>
                    <a:pt x="547" y="410"/>
                  </a:cubicBezTo>
                  <a:cubicBezTo>
                    <a:pt x="770" y="205"/>
                    <a:pt x="1099" y="39"/>
                    <a:pt x="1418" y="39"/>
                  </a:cubicBezTo>
                  <a:cubicBezTo>
                    <a:pt x="1524" y="39"/>
                    <a:pt x="1628" y="57"/>
                    <a:pt x="1727" y="98"/>
                  </a:cubicBezTo>
                  <a:cubicBezTo>
                    <a:pt x="1728" y="99"/>
                    <a:pt x="1729" y="99"/>
                    <a:pt x="1731" y="99"/>
                  </a:cubicBezTo>
                  <a:cubicBezTo>
                    <a:pt x="1740" y="99"/>
                    <a:pt x="1755" y="80"/>
                    <a:pt x="1735" y="66"/>
                  </a:cubicBezTo>
                  <a:cubicBezTo>
                    <a:pt x="1623" y="21"/>
                    <a:pt x="1509" y="0"/>
                    <a:pt x="139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45"/>
            <p:cNvSpPr/>
            <p:nvPr/>
          </p:nvSpPr>
          <p:spPr>
            <a:xfrm>
              <a:off x="7444568" y="306645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45"/>
            <p:cNvSpPr/>
            <p:nvPr/>
          </p:nvSpPr>
          <p:spPr>
            <a:xfrm>
              <a:off x="7418678" y="314175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45"/>
            <p:cNvSpPr/>
            <p:nvPr/>
          </p:nvSpPr>
          <p:spPr>
            <a:xfrm>
              <a:off x="7416303" y="3086724"/>
              <a:ext cx="41612" cy="55460"/>
            </a:xfrm>
            <a:custGeom>
              <a:avLst/>
              <a:gdLst/>
              <a:ahLst/>
              <a:cxnLst/>
              <a:rect l="l" t="t" r="r" b="b"/>
              <a:pathLst>
                <a:path w="1244" h="1658" extrusionOk="0">
                  <a:moveTo>
                    <a:pt x="1224" y="1"/>
                  </a:moveTo>
                  <a:cubicBezTo>
                    <a:pt x="1221" y="1"/>
                    <a:pt x="1217" y="2"/>
                    <a:pt x="1212" y="4"/>
                  </a:cubicBezTo>
                  <a:cubicBezTo>
                    <a:pt x="1158" y="35"/>
                    <a:pt x="1127" y="121"/>
                    <a:pt x="1087" y="176"/>
                  </a:cubicBezTo>
                  <a:cubicBezTo>
                    <a:pt x="1048" y="254"/>
                    <a:pt x="1001" y="324"/>
                    <a:pt x="962" y="403"/>
                  </a:cubicBezTo>
                  <a:cubicBezTo>
                    <a:pt x="876" y="551"/>
                    <a:pt x="775" y="684"/>
                    <a:pt x="681" y="825"/>
                  </a:cubicBezTo>
                  <a:cubicBezTo>
                    <a:pt x="580" y="957"/>
                    <a:pt x="470" y="1098"/>
                    <a:pt x="369" y="1223"/>
                  </a:cubicBezTo>
                  <a:cubicBezTo>
                    <a:pt x="259" y="1364"/>
                    <a:pt x="126" y="1481"/>
                    <a:pt x="17" y="1614"/>
                  </a:cubicBezTo>
                  <a:cubicBezTo>
                    <a:pt x="0" y="1636"/>
                    <a:pt x="15" y="1658"/>
                    <a:pt x="33" y="1658"/>
                  </a:cubicBezTo>
                  <a:cubicBezTo>
                    <a:pt x="41" y="1658"/>
                    <a:pt x="49" y="1654"/>
                    <a:pt x="56" y="1645"/>
                  </a:cubicBezTo>
                  <a:lnTo>
                    <a:pt x="376" y="1231"/>
                  </a:lnTo>
                  <a:cubicBezTo>
                    <a:pt x="486" y="1098"/>
                    <a:pt x="603" y="973"/>
                    <a:pt x="697" y="832"/>
                  </a:cubicBezTo>
                  <a:cubicBezTo>
                    <a:pt x="806" y="699"/>
                    <a:pt x="900" y="559"/>
                    <a:pt x="994" y="426"/>
                  </a:cubicBezTo>
                  <a:cubicBezTo>
                    <a:pt x="1041" y="356"/>
                    <a:pt x="1087" y="285"/>
                    <a:pt x="1134" y="207"/>
                  </a:cubicBezTo>
                  <a:cubicBezTo>
                    <a:pt x="1189" y="152"/>
                    <a:pt x="1244" y="90"/>
                    <a:pt x="1236" y="12"/>
                  </a:cubicBezTo>
                  <a:cubicBezTo>
                    <a:pt x="1236" y="6"/>
                    <a:pt x="1232" y="1"/>
                    <a:pt x="1224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45"/>
            <p:cNvSpPr/>
            <p:nvPr/>
          </p:nvSpPr>
          <p:spPr>
            <a:xfrm>
              <a:off x="7436072" y="3093883"/>
              <a:ext cx="34119" cy="56865"/>
            </a:xfrm>
            <a:custGeom>
              <a:avLst/>
              <a:gdLst/>
              <a:ahLst/>
              <a:cxnLst/>
              <a:rect l="l" t="t" r="r" b="b"/>
              <a:pathLst>
                <a:path w="1020" h="1700" extrusionOk="0">
                  <a:moveTo>
                    <a:pt x="997" y="1"/>
                  </a:moveTo>
                  <a:cubicBezTo>
                    <a:pt x="973" y="79"/>
                    <a:pt x="950" y="157"/>
                    <a:pt x="934" y="235"/>
                  </a:cubicBezTo>
                  <a:cubicBezTo>
                    <a:pt x="918" y="314"/>
                    <a:pt x="895" y="400"/>
                    <a:pt x="856" y="470"/>
                  </a:cubicBezTo>
                  <a:cubicBezTo>
                    <a:pt x="778" y="618"/>
                    <a:pt x="731" y="775"/>
                    <a:pt x="637" y="923"/>
                  </a:cubicBezTo>
                  <a:cubicBezTo>
                    <a:pt x="457" y="1204"/>
                    <a:pt x="262" y="1470"/>
                    <a:pt x="12" y="1681"/>
                  </a:cubicBezTo>
                  <a:cubicBezTo>
                    <a:pt x="1" y="1693"/>
                    <a:pt x="6" y="1700"/>
                    <a:pt x="13" y="1700"/>
                  </a:cubicBezTo>
                  <a:cubicBezTo>
                    <a:pt x="15" y="1700"/>
                    <a:pt x="18" y="1699"/>
                    <a:pt x="20" y="1697"/>
                  </a:cubicBezTo>
                  <a:cubicBezTo>
                    <a:pt x="285" y="1470"/>
                    <a:pt x="567" y="1251"/>
                    <a:pt x="754" y="962"/>
                  </a:cubicBezTo>
                  <a:cubicBezTo>
                    <a:pt x="840" y="821"/>
                    <a:pt x="926" y="681"/>
                    <a:pt x="957" y="509"/>
                  </a:cubicBezTo>
                  <a:cubicBezTo>
                    <a:pt x="973" y="423"/>
                    <a:pt x="997" y="345"/>
                    <a:pt x="1004" y="259"/>
                  </a:cubicBezTo>
                  <a:cubicBezTo>
                    <a:pt x="1020" y="157"/>
                    <a:pt x="1012" y="79"/>
                    <a:pt x="99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45"/>
            <p:cNvSpPr/>
            <p:nvPr/>
          </p:nvSpPr>
          <p:spPr>
            <a:xfrm>
              <a:off x="7427308" y="309522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45"/>
            <p:cNvSpPr/>
            <p:nvPr/>
          </p:nvSpPr>
          <p:spPr>
            <a:xfrm>
              <a:off x="7405164" y="3080302"/>
              <a:ext cx="30540" cy="36628"/>
            </a:xfrm>
            <a:custGeom>
              <a:avLst/>
              <a:gdLst/>
              <a:ahLst/>
              <a:cxnLst/>
              <a:rect l="l" t="t" r="r" b="b"/>
              <a:pathLst>
                <a:path w="913" h="1095" extrusionOk="0">
                  <a:moveTo>
                    <a:pt x="913" y="1"/>
                  </a:moveTo>
                  <a:lnTo>
                    <a:pt x="913" y="1"/>
                  </a:lnTo>
                  <a:cubicBezTo>
                    <a:pt x="506" y="251"/>
                    <a:pt x="178" y="626"/>
                    <a:pt x="6" y="1071"/>
                  </a:cubicBezTo>
                  <a:cubicBezTo>
                    <a:pt x="1" y="1086"/>
                    <a:pt x="9" y="1095"/>
                    <a:pt x="19" y="1095"/>
                  </a:cubicBezTo>
                  <a:cubicBezTo>
                    <a:pt x="25" y="1095"/>
                    <a:pt x="32" y="1092"/>
                    <a:pt x="37" y="1087"/>
                  </a:cubicBezTo>
                  <a:cubicBezTo>
                    <a:pt x="209" y="641"/>
                    <a:pt x="522" y="251"/>
                    <a:pt x="9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45"/>
            <p:cNvSpPr/>
            <p:nvPr/>
          </p:nvSpPr>
          <p:spPr>
            <a:xfrm>
              <a:off x="7428981" y="3115324"/>
              <a:ext cx="24753" cy="31543"/>
            </a:xfrm>
            <a:custGeom>
              <a:avLst/>
              <a:gdLst/>
              <a:ahLst/>
              <a:cxnLst/>
              <a:rect l="l" t="t" r="r" b="b"/>
              <a:pathLst>
                <a:path w="740" h="943" extrusionOk="0">
                  <a:moveTo>
                    <a:pt x="740" y="1"/>
                  </a:moveTo>
                  <a:cubicBezTo>
                    <a:pt x="703" y="78"/>
                    <a:pt x="659" y="151"/>
                    <a:pt x="612" y="222"/>
                  </a:cubicBezTo>
                  <a:lnTo>
                    <a:pt x="612" y="222"/>
                  </a:lnTo>
                  <a:cubicBezTo>
                    <a:pt x="661" y="152"/>
                    <a:pt x="704" y="79"/>
                    <a:pt x="740" y="1"/>
                  </a:cubicBezTo>
                  <a:close/>
                  <a:moveTo>
                    <a:pt x="612" y="222"/>
                  </a:moveTo>
                  <a:cubicBezTo>
                    <a:pt x="554" y="307"/>
                    <a:pt x="488" y="388"/>
                    <a:pt x="419" y="470"/>
                  </a:cubicBezTo>
                  <a:cubicBezTo>
                    <a:pt x="279" y="610"/>
                    <a:pt x="154" y="759"/>
                    <a:pt x="13" y="907"/>
                  </a:cubicBezTo>
                  <a:cubicBezTo>
                    <a:pt x="0" y="920"/>
                    <a:pt x="23" y="943"/>
                    <a:pt x="41" y="943"/>
                  </a:cubicBezTo>
                  <a:cubicBezTo>
                    <a:pt x="45" y="943"/>
                    <a:pt x="49" y="941"/>
                    <a:pt x="52" y="938"/>
                  </a:cubicBezTo>
                  <a:cubicBezTo>
                    <a:pt x="185" y="782"/>
                    <a:pt x="318" y="626"/>
                    <a:pt x="443" y="454"/>
                  </a:cubicBezTo>
                  <a:cubicBezTo>
                    <a:pt x="501" y="379"/>
                    <a:pt x="559" y="302"/>
                    <a:pt x="612" y="222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45"/>
            <p:cNvSpPr/>
            <p:nvPr/>
          </p:nvSpPr>
          <p:spPr>
            <a:xfrm>
              <a:off x="7409546" y="3000858"/>
              <a:ext cx="38702" cy="15956"/>
            </a:xfrm>
            <a:custGeom>
              <a:avLst/>
              <a:gdLst/>
              <a:ahLst/>
              <a:cxnLst/>
              <a:rect l="l" t="t" r="r" b="b"/>
              <a:pathLst>
                <a:path w="1157" h="477" extrusionOk="0">
                  <a:moveTo>
                    <a:pt x="1157" y="0"/>
                  </a:moveTo>
                  <a:lnTo>
                    <a:pt x="1157" y="0"/>
                  </a:lnTo>
                  <a:cubicBezTo>
                    <a:pt x="1102" y="24"/>
                    <a:pt x="1063" y="63"/>
                    <a:pt x="1024" y="78"/>
                  </a:cubicBezTo>
                  <a:cubicBezTo>
                    <a:pt x="985" y="109"/>
                    <a:pt x="938" y="125"/>
                    <a:pt x="891" y="156"/>
                  </a:cubicBezTo>
                  <a:cubicBezTo>
                    <a:pt x="797" y="203"/>
                    <a:pt x="719" y="258"/>
                    <a:pt x="625" y="305"/>
                  </a:cubicBezTo>
                  <a:cubicBezTo>
                    <a:pt x="430" y="391"/>
                    <a:pt x="234" y="453"/>
                    <a:pt x="8" y="461"/>
                  </a:cubicBezTo>
                  <a:cubicBezTo>
                    <a:pt x="0" y="461"/>
                    <a:pt x="0" y="477"/>
                    <a:pt x="8" y="477"/>
                  </a:cubicBezTo>
                  <a:cubicBezTo>
                    <a:pt x="211" y="461"/>
                    <a:pt x="422" y="399"/>
                    <a:pt x="617" y="313"/>
                  </a:cubicBezTo>
                  <a:cubicBezTo>
                    <a:pt x="703" y="266"/>
                    <a:pt x="805" y="227"/>
                    <a:pt x="891" y="164"/>
                  </a:cubicBezTo>
                  <a:cubicBezTo>
                    <a:pt x="930" y="141"/>
                    <a:pt x="969" y="117"/>
                    <a:pt x="1016" y="86"/>
                  </a:cubicBezTo>
                  <a:cubicBezTo>
                    <a:pt x="1055" y="70"/>
                    <a:pt x="1118" y="39"/>
                    <a:pt x="115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45"/>
            <p:cNvSpPr/>
            <p:nvPr/>
          </p:nvSpPr>
          <p:spPr>
            <a:xfrm>
              <a:off x="7401719" y="2962625"/>
              <a:ext cx="41578" cy="12678"/>
            </a:xfrm>
            <a:custGeom>
              <a:avLst/>
              <a:gdLst/>
              <a:ahLst/>
              <a:cxnLst/>
              <a:rect l="l" t="t" r="r" b="b"/>
              <a:pathLst>
                <a:path w="1243" h="379" extrusionOk="0">
                  <a:moveTo>
                    <a:pt x="975" y="0"/>
                  </a:moveTo>
                  <a:cubicBezTo>
                    <a:pt x="957" y="0"/>
                    <a:pt x="939" y="1"/>
                    <a:pt x="922" y="2"/>
                  </a:cubicBezTo>
                  <a:cubicBezTo>
                    <a:pt x="812" y="2"/>
                    <a:pt x="703" y="33"/>
                    <a:pt x="609" y="49"/>
                  </a:cubicBezTo>
                  <a:cubicBezTo>
                    <a:pt x="398" y="96"/>
                    <a:pt x="195" y="190"/>
                    <a:pt x="31" y="315"/>
                  </a:cubicBezTo>
                  <a:cubicBezTo>
                    <a:pt x="0" y="339"/>
                    <a:pt x="23" y="379"/>
                    <a:pt x="53" y="379"/>
                  </a:cubicBezTo>
                  <a:cubicBezTo>
                    <a:pt x="61" y="379"/>
                    <a:pt x="70" y="376"/>
                    <a:pt x="78" y="369"/>
                  </a:cubicBezTo>
                  <a:cubicBezTo>
                    <a:pt x="156" y="307"/>
                    <a:pt x="234" y="237"/>
                    <a:pt x="328" y="190"/>
                  </a:cubicBezTo>
                  <a:cubicBezTo>
                    <a:pt x="429" y="135"/>
                    <a:pt x="515" y="96"/>
                    <a:pt x="625" y="73"/>
                  </a:cubicBezTo>
                  <a:cubicBezTo>
                    <a:pt x="741" y="35"/>
                    <a:pt x="869" y="17"/>
                    <a:pt x="995" y="17"/>
                  </a:cubicBezTo>
                  <a:cubicBezTo>
                    <a:pt x="1080" y="17"/>
                    <a:pt x="1163" y="25"/>
                    <a:pt x="1242" y="41"/>
                  </a:cubicBezTo>
                  <a:cubicBezTo>
                    <a:pt x="1151" y="15"/>
                    <a:pt x="1061" y="0"/>
                    <a:pt x="975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45"/>
            <p:cNvSpPr/>
            <p:nvPr/>
          </p:nvSpPr>
          <p:spPr>
            <a:xfrm>
              <a:off x="7414129" y="2882010"/>
              <a:ext cx="54524" cy="10436"/>
            </a:xfrm>
            <a:custGeom>
              <a:avLst/>
              <a:gdLst/>
              <a:ahLst/>
              <a:cxnLst/>
              <a:rect l="l" t="t" r="r" b="b"/>
              <a:pathLst>
                <a:path w="1630" h="312" extrusionOk="0">
                  <a:moveTo>
                    <a:pt x="1029" y="1"/>
                  </a:moveTo>
                  <a:cubicBezTo>
                    <a:pt x="936" y="1"/>
                    <a:pt x="846" y="6"/>
                    <a:pt x="762" y="21"/>
                  </a:cubicBezTo>
                  <a:cubicBezTo>
                    <a:pt x="504" y="37"/>
                    <a:pt x="246" y="123"/>
                    <a:pt x="27" y="271"/>
                  </a:cubicBezTo>
                  <a:cubicBezTo>
                    <a:pt x="0" y="291"/>
                    <a:pt x="26" y="312"/>
                    <a:pt x="48" y="312"/>
                  </a:cubicBezTo>
                  <a:cubicBezTo>
                    <a:pt x="52" y="312"/>
                    <a:pt x="55" y="311"/>
                    <a:pt x="58" y="310"/>
                  </a:cubicBezTo>
                  <a:cubicBezTo>
                    <a:pt x="285" y="162"/>
                    <a:pt x="535" y="123"/>
                    <a:pt x="801" y="83"/>
                  </a:cubicBezTo>
                  <a:cubicBezTo>
                    <a:pt x="934" y="68"/>
                    <a:pt x="1074" y="44"/>
                    <a:pt x="1207" y="44"/>
                  </a:cubicBezTo>
                  <a:cubicBezTo>
                    <a:pt x="1259" y="35"/>
                    <a:pt x="1313" y="32"/>
                    <a:pt x="1367" y="32"/>
                  </a:cubicBezTo>
                  <a:cubicBezTo>
                    <a:pt x="1452" y="32"/>
                    <a:pt x="1539" y="40"/>
                    <a:pt x="1629" y="44"/>
                  </a:cubicBezTo>
                  <a:cubicBezTo>
                    <a:pt x="1481" y="21"/>
                    <a:pt x="1340" y="5"/>
                    <a:pt x="1192" y="5"/>
                  </a:cubicBezTo>
                  <a:cubicBezTo>
                    <a:pt x="1137" y="2"/>
                    <a:pt x="1083" y="1"/>
                    <a:pt x="102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45"/>
            <p:cNvSpPr/>
            <p:nvPr/>
          </p:nvSpPr>
          <p:spPr>
            <a:xfrm>
              <a:off x="7505983" y="2834846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45"/>
            <p:cNvSpPr/>
            <p:nvPr/>
          </p:nvSpPr>
          <p:spPr>
            <a:xfrm>
              <a:off x="7471830" y="2813338"/>
              <a:ext cx="48837" cy="12142"/>
            </a:xfrm>
            <a:custGeom>
              <a:avLst/>
              <a:gdLst/>
              <a:ahLst/>
              <a:cxnLst/>
              <a:rect l="l" t="t" r="r" b="b"/>
              <a:pathLst>
                <a:path w="1460" h="363" extrusionOk="0">
                  <a:moveTo>
                    <a:pt x="413" y="0"/>
                  </a:moveTo>
                  <a:cubicBezTo>
                    <a:pt x="280" y="0"/>
                    <a:pt x="147" y="28"/>
                    <a:pt x="14" y="81"/>
                  </a:cubicBezTo>
                  <a:cubicBezTo>
                    <a:pt x="1" y="88"/>
                    <a:pt x="9" y="99"/>
                    <a:pt x="16" y="99"/>
                  </a:cubicBezTo>
                  <a:cubicBezTo>
                    <a:pt x="18" y="99"/>
                    <a:pt x="20" y="98"/>
                    <a:pt x="21" y="97"/>
                  </a:cubicBezTo>
                  <a:cubicBezTo>
                    <a:pt x="118" y="67"/>
                    <a:pt x="220" y="55"/>
                    <a:pt x="319" y="55"/>
                  </a:cubicBezTo>
                  <a:cubicBezTo>
                    <a:pt x="348" y="55"/>
                    <a:pt x="376" y="56"/>
                    <a:pt x="404" y="58"/>
                  </a:cubicBezTo>
                  <a:cubicBezTo>
                    <a:pt x="514" y="66"/>
                    <a:pt x="631" y="66"/>
                    <a:pt x="748" y="89"/>
                  </a:cubicBezTo>
                  <a:cubicBezTo>
                    <a:pt x="990" y="144"/>
                    <a:pt x="1217" y="261"/>
                    <a:pt x="1459" y="363"/>
                  </a:cubicBezTo>
                  <a:cubicBezTo>
                    <a:pt x="1225" y="238"/>
                    <a:pt x="975" y="136"/>
                    <a:pt x="717" y="50"/>
                  </a:cubicBezTo>
                  <a:cubicBezTo>
                    <a:pt x="615" y="16"/>
                    <a:pt x="514" y="0"/>
                    <a:pt x="41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45"/>
            <p:cNvSpPr/>
            <p:nvPr/>
          </p:nvSpPr>
          <p:spPr>
            <a:xfrm>
              <a:off x="7468351" y="2843476"/>
              <a:ext cx="40274" cy="4482"/>
            </a:xfrm>
            <a:custGeom>
              <a:avLst/>
              <a:gdLst/>
              <a:ahLst/>
              <a:cxnLst/>
              <a:rect l="l" t="t" r="r" b="b"/>
              <a:pathLst>
                <a:path w="1204" h="134" extrusionOk="0">
                  <a:moveTo>
                    <a:pt x="1204" y="1"/>
                  </a:moveTo>
                  <a:lnTo>
                    <a:pt x="907" y="56"/>
                  </a:lnTo>
                  <a:cubicBezTo>
                    <a:pt x="813" y="79"/>
                    <a:pt x="719" y="79"/>
                    <a:pt x="625" y="87"/>
                  </a:cubicBezTo>
                  <a:cubicBezTo>
                    <a:pt x="558" y="87"/>
                    <a:pt x="493" y="90"/>
                    <a:pt x="428" y="90"/>
                  </a:cubicBezTo>
                  <a:cubicBezTo>
                    <a:pt x="395" y="90"/>
                    <a:pt x="362" y="89"/>
                    <a:pt x="329" y="87"/>
                  </a:cubicBezTo>
                  <a:cubicBezTo>
                    <a:pt x="235" y="87"/>
                    <a:pt x="125" y="87"/>
                    <a:pt x="32" y="79"/>
                  </a:cubicBezTo>
                  <a:cubicBezTo>
                    <a:pt x="8" y="79"/>
                    <a:pt x="0" y="102"/>
                    <a:pt x="32" y="102"/>
                  </a:cubicBezTo>
                  <a:cubicBezTo>
                    <a:pt x="125" y="118"/>
                    <a:pt x="227" y="134"/>
                    <a:pt x="329" y="134"/>
                  </a:cubicBezTo>
                  <a:cubicBezTo>
                    <a:pt x="430" y="134"/>
                    <a:pt x="524" y="126"/>
                    <a:pt x="625" y="118"/>
                  </a:cubicBezTo>
                  <a:cubicBezTo>
                    <a:pt x="719" y="102"/>
                    <a:pt x="821" y="87"/>
                    <a:pt x="915" y="63"/>
                  </a:cubicBezTo>
                  <a:cubicBezTo>
                    <a:pt x="1016" y="56"/>
                    <a:pt x="1118" y="40"/>
                    <a:pt x="1204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45"/>
            <p:cNvSpPr/>
            <p:nvPr/>
          </p:nvSpPr>
          <p:spPr>
            <a:xfrm>
              <a:off x="7532375" y="2751756"/>
              <a:ext cx="12577" cy="43652"/>
            </a:xfrm>
            <a:custGeom>
              <a:avLst/>
              <a:gdLst/>
              <a:ahLst/>
              <a:cxnLst/>
              <a:rect l="l" t="t" r="r" b="b"/>
              <a:pathLst>
                <a:path w="376" h="1305" extrusionOk="0">
                  <a:moveTo>
                    <a:pt x="50" y="0"/>
                  </a:moveTo>
                  <a:cubicBezTo>
                    <a:pt x="33" y="0"/>
                    <a:pt x="16" y="10"/>
                    <a:pt x="9" y="31"/>
                  </a:cubicBezTo>
                  <a:cubicBezTo>
                    <a:pt x="1" y="94"/>
                    <a:pt x="1" y="148"/>
                    <a:pt x="9" y="219"/>
                  </a:cubicBezTo>
                  <a:cubicBezTo>
                    <a:pt x="24" y="273"/>
                    <a:pt x="24" y="336"/>
                    <a:pt x="32" y="391"/>
                  </a:cubicBezTo>
                  <a:cubicBezTo>
                    <a:pt x="32" y="453"/>
                    <a:pt x="63" y="500"/>
                    <a:pt x="71" y="563"/>
                  </a:cubicBezTo>
                  <a:cubicBezTo>
                    <a:pt x="79" y="617"/>
                    <a:pt x="87" y="664"/>
                    <a:pt x="110" y="727"/>
                  </a:cubicBezTo>
                  <a:cubicBezTo>
                    <a:pt x="157" y="930"/>
                    <a:pt x="220" y="1133"/>
                    <a:pt x="360" y="1305"/>
                  </a:cubicBezTo>
                  <a:cubicBezTo>
                    <a:pt x="360" y="1305"/>
                    <a:pt x="376" y="1305"/>
                    <a:pt x="376" y="1289"/>
                  </a:cubicBezTo>
                  <a:cubicBezTo>
                    <a:pt x="259" y="1117"/>
                    <a:pt x="165" y="922"/>
                    <a:pt x="141" y="711"/>
                  </a:cubicBezTo>
                  <a:cubicBezTo>
                    <a:pt x="118" y="610"/>
                    <a:pt x="118" y="500"/>
                    <a:pt x="110" y="406"/>
                  </a:cubicBezTo>
                  <a:cubicBezTo>
                    <a:pt x="102" y="344"/>
                    <a:pt x="79" y="297"/>
                    <a:pt x="79" y="242"/>
                  </a:cubicBezTo>
                  <a:cubicBezTo>
                    <a:pt x="79" y="172"/>
                    <a:pt x="79" y="102"/>
                    <a:pt x="87" y="47"/>
                  </a:cubicBezTo>
                  <a:cubicBezTo>
                    <a:pt x="91" y="16"/>
                    <a:pt x="71" y="0"/>
                    <a:pt x="5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45"/>
            <p:cNvSpPr/>
            <p:nvPr/>
          </p:nvSpPr>
          <p:spPr>
            <a:xfrm>
              <a:off x="7570140" y="2750284"/>
              <a:ext cx="3579" cy="33885"/>
            </a:xfrm>
            <a:custGeom>
              <a:avLst/>
              <a:gdLst/>
              <a:ahLst/>
              <a:cxnLst/>
              <a:rect l="l" t="t" r="r" b="b"/>
              <a:pathLst>
                <a:path w="107" h="1013" extrusionOk="0">
                  <a:moveTo>
                    <a:pt x="22" y="1"/>
                  </a:moveTo>
                  <a:cubicBezTo>
                    <a:pt x="11" y="1"/>
                    <a:pt x="1" y="11"/>
                    <a:pt x="5" y="28"/>
                  </a:cubicBezTo>
                  <a:cubicBezTo>
                    <a:pt x="28" y="106"/>
                    <a:pt x="36" y="185"/>
                    <a:pt x="44" y="263"/>
                  </a:cubicBezTo>
                  <a:cubicBezTo>
                    <a:pt x="52" y="341"/>
                    <a:pt x="75" y="427"/>
                    <a:pt x="75" y="505"/>
                  </a:cubicBezTo>
                  <a:cubicBezTo>
                    <a:pt x="83" y="677"/>
                    <a:pt x="83" y="841"/>
                    <a:pt x="67" y="1013"/>
                  </a:cubicBezTo>
                  <a:lnTo>
                    <a:pt x="75" y="1013"/>
                  </a:lnTo>
                  <a:cubicBezTo>
                    <a:pt x="91" y="849"/>
                    <a:pt x="107" y="685"/>
                    <a:pt x="107" y="505"/>
                  </a:cubicBezTo>
                  <a:cubicBezTo>
                    <a:pt x="107" y="427"/>
                    <a:pt x="107" y="349"/>
                    <a:pt x="91" y="271"/>
                  </a:cubicBezTo>
                  <a:cubicBezTo>
                    <a:pt x="83" y="185"/>
                    <a:pt x="67" y="106"/>
                    <a:pt x="44" y="21"/>
                  </a:cubicBezTo>
                  <a:cubicBezTo>
                    <a:pt x="41" y="7"/>
                    <a:pt x="31" y="1"/>
                    <a:pt x="22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45"/>
            <p:cNvSpPr/>
            <p:nvPr/>
          </p:nvSpPr>
          <p:spPr>
            <a:xfrm>
              <a:off x="7619445" y="2777345"/>
              <a:ext cx="268" cy="33"/>
            </a:xfrm>
            <a:custGeom>
              <a:avLst/>
              <a:gdLst/>
              <a:ahLst/>
              <a:cxnLst/>
              <a:rect l="l" t="t" r="r" b="b"/>
              <a:pathLst>
                <a:path w="8" h="1" fill="none" extrusionOk="0">
                  <a:moveTo>
                    <a:pt x="0" y="1"/>
                  </a:moveTo>
                  <a:cubicBezTo>
                    <a:pt x="8" y="1"/>
                    <a:pt x="8" y="1"/>
                    <a:pt x="0" y="1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45"/>
            <p:cNvSpPr/>
            <p:nvPr/>
          </p:nvSpPr>
          <p:spPr>
            <a:xfrm>
              <a:off x="7600613" y="2862777"/>
              <a:ext cx="35256" cy="3479"/>
            </a:xfrm>
            <a:custGeom>
              <a:avLst/>
              <a:gdLst/>
              <a:ahLst/>
              <a:cxnLst/>
              <a:rect l="l" t="t" r="r" b="b"/>
              <a:pathLst>
                <a:path w="1054" h="104" extrusionOk="0">
                  <a:moveTo>
                    <a:pt x="729" y="0"/>
                  </a:moveTo>
                  <a:cubicBezTo>
                    <a:pt x="664" y="0"/>
                    <a:pt x="598" y="4"/>
                    <a:pt x="532" y="10"/>
                  </a:cubicBezTo>
                  <a:lnTo>
                    <a:pt x="266" y="33"/>
                  </a:lnTo>
                  <a:cubicBezTo>
                    <a:pt x="188" y="49"/>
                    <a:pt x="86" y="57"/>
                    <a:pt x="8" y="88"/>
                  </a:cubicBezTo>
                  <a:cubicBezTo>
                    <a:pt x="0" y="88"/>
                    <a:pt x="0" y="104"/>
                    <a:pt x="8" y="104"/>
                  </a:cubicBezTo>
                  <a:cubicBezTo>
                    <a:pt x="86" y="104"/>
                    <a:pt x="165" y="72"/>
                    <a:pt x="235" y="65"/>
                  </a:cubicBezTo>
                  <a:cubicBezTo>
                    <a:pt x="329" y="49"/>
                    <a:pt x="399" y="33"/>
                    <a:pt x="493" y="26"/>
                  </a:cubicBezTo>
                  <a:cubicBezTo>
                    <a:pt x="545" y="21"/>
                    <a:pt x="598" y="18"/>
                    <a:pt x="651" y="18"/>
                  </a:cubicBezTo>
                  <a:cubicBezTo>
                    <a:pt x="773" y="18"/>
                    <a:pt x="896" y="32"/>
                    <a:pt x="1016" y="65"/>
                  </a:cubicBezTo>
                  <a:cubicBezTo>
                    <a:pt x="1019" y="66"/>
                    <a:pt x="1023" y="66"/>
                    <a:pt x="1025" y="66"/>
                  </a:cubicBezTo>
                  <a:cubicBezTo>
                    <a:pt x="1043" y="66"/>
                    <a:pt x="1053" y="47"/>
                    <a:pt x="1040" y="33"/>
                  </a:cubicBezTo>
                  <a:cubicBezTo>
                    <a:pt x="934" y="9"/>
                    <a:pt x="832" y="0"/>
                    <a:pt x="72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45"/>
            <p:cNvSpPr/>
            <p:nvPr/>
          </p:nvSpPr>
          <p:spPr>
            <a:xfrm>
              <a:off x="7599040" y="2897598"/>
              <a:ext cx="33851" cy="5921"/>
            </a:xfrm>
            <a:custGeom>
              <a:avLst/>
              <a:gdLst/>
              <a:ahLst/>
              <a:cxnLst/>
              <a:rect l="l" t="t" r="r" b="b"/>
              <a:pathLst>
                <a:path w="1012" h="177" extrusionOk="0">
                  <a:moveTo>
                    <a:pt x="1008" y="75"/>
                  </a:moveTo>
                  <a:cubicBezTo>
                    <a:pt x="1006" y="75"/>
                    <a:pt x="1003" y="76"/>
                    <a:pt x="1001" y="79"/>
                  </a:cubicBezTo>
                  <a:cubicBezTo>
                    <a:pt x="1011" y="79"/>
                    <a:pt x="1011" y="75"/>
                    <a:pt x="1008" y="75"/>
                  </a:cubicBezTo>
                  <a:close/>
                  <a:moveTo>
                    <a:pt x="1001" y="79"/>
                  </a:moveTo>
                  <a:lnTo>
                    <a:pt x="1001" y="79"/>
                  </a:lnTo>
                  <a:cubicBezTo>
                    <a:pt x="986" y="88"/>
                    <a:pt x="972" y="97"/>
                    <a:pt x="957" y="106"/>
                  </a:cubicBezTo>
                  <a:lnTo>
                    <a:pt x="957" y="106"/>
                  </a:lnTo>
                  <a:cubicBezTo>
                    <a:pt x="975" y="99"/>
                    <a:pt x="992" y="91"/>
                    <a:pt x="1001" y="79"/>
                  </a:cubicBezTo>
                  <a:close/>
                  <a:moveTo>
                    <a:pt x="24" y="0"/>
                  </a:moveTo>
                  <a:cubicBezTo>
                    <a:pt x="8" y="0"/>
                    <a:pt x="1" y="8"/>
                    <a:pt x="8" y="24"/>
                  </a:cubicBezTo>
                  <a:cubicBezTo>
                    <a:pt x="157" y="125"/>
                    <a:pt x="344" y="157"/>
                    <a:pt x="516" y="165"/>
                  </a:cubicBezTo>
                  <a:cubicBezTo>
                    <a:pt x="555" y="172"/>
                    <a:pt x="598" y="176"/>
                    <a:pt x="641" y="176"/>
                  </a:cubicBezTo>
                  <a:cubicBezTo>
                    <a:pt x="684" y="176"/>
                    <a:pt x="727" y="172"/>
                    <a:pt x="766" y="165"/>
                  </a:cubicBezTo>
                  <a:cubicBezTo>
                    <a:pt x="805" y="165"/>
                    <a:pt x="829" y="157"/>
                    <a:pt x="868" y="149"/>
                  </a:cubicBezTo>
                  <a:cubicBezTo>
                    <a:pt x="906" y="135"/>
                    <a:pt x="933" y="120"/>
                    <a:pt x="957" y="106"/>
                  </a:cubicBezTo>
                  <a:lnTo>
                    <a:pt x="957" y="106"/>
                  </a:lnTo>
                  <a:cubicBezTo>
                    <a:pt x="927" y="116"/>
                    <a:pt x="892" y="121"/>
                    <a:pt x="868" y="125"/>
                  </a:cubicBezTo>
                  <a:cubicBezTo>
                    <a:pt x="829" y="141"/>
                    <a:pt x="805" y="141"/>
                    <a:pt x="766" y="141"/>
                  </a:cubicBezTo>
                  <a:cubicBezTo>
                    <a:pt x="688" y="141"/>
                    <a:pt x="594" y="125"/>
                    <a:pt x="516" y="125"/>
                  </a:cubicBezTo>
                  <a:cubicBezTo>
                    <a:pt x="344" y="110"/>
                    <a:pt x="188" y="71"/>
                    <a:pt x="2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45"/>
            <p:cNvSpPr/>
            <p:nvPr/>
          </p:nvSpPr>
          <p:spPr>
            <a:xfrm>
              <a:off x="7608975" y="2950917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45"/>
            <p:cNvSpPr/>
            <p:nvPr/>
          </p:nvSpPr>
          <p:spPr>
            <a:xfrm>
              <a:off x="7574722" y="2958511"/>
              <a:ext cx="16257" cy="24920"/>
            </a:xfrm>
            <a:custGeom>
              <a:avLst/>
              <a:gdLst/>
              <a:ahLst/>
              <a:cxnLst/>
              <a:rect l="l" t="t" r="r" b="b"/>
              <a:pathLst>
                <a:path w="486" h="745" extrusionOk="0">
                  <a:moveTo>
                    <a:pt x="462" y="0"/>
                  </a:moveTo>
                  <a:cubicBezTo>
                    <a:pt x="337" y="47"/>
                    <a:pt x="251" y="172"/>
                    <a:pt x="181" y="289"/>
                  </a:cubicBezTo>
                  <a:cubicBezTo>
                    <a:pt x="141" y="360"/>
                    <a:pt x="110" y="422"/>
                    <a:pt x="79" y="492"/>
                  </a:cubicBezTo>
                  <a:cubicBezTo>
                    <a:pt x="110" y="430"/>
                    <a:pt x="149" y="352"/>
                    <a:pt x="188" y="289"/>
                  </a:cubicBezTo>
                  <a:cubicBezTo>
                    <a:pt x="220" y="227"/>
                    <a:pt x="266" y="180"/>
                    <a:pt x="306" y="133"/>
                  </a:cubicBezTo>
                  <a:cubicBezTo>
                    <a:pt x="352" y="86"/>
                    <a:pt x="407" y="55"/>
                    <a:pt x="454" y="16"/>
                  </a:cubicBezTo>
                  <a:cubicBezTo>
                    <a:pt x="485" y="8"/>
                    <a:pt x="477" y="0"/>
                    <a:pt x="462" y="0"/>
                  </a:cubicBezTo>
                  <a:close/>
                  <a:moveTo>
                    <a:pt x="79" y="492"/>
                  </a:moveTo>
                  <a:cubicBezTo>
                    <a:pt x="68" y="520"/>
                    <a:pt x="61" y="547"/>
                    <a:pt x="50" y="574"/>
                  </a:cubicBezTo>
                  <a:lnTo>
                    <a:pt x="50" y="574"/>
                  </a:lnTo>
                  <a:cubicBezTo>
                    <a:pt x="62" y="549"/>
                    <a:pt x="73" y="523"/>
                    <a:pt x="79" y="492"/>
                  </a:cubicBezTo>
                  <a:close/>
                  <a:moveTo>
                    <a:pt x="50" y="574"/>
                  </a:moveTo>
                  <a:lnTo>
                    <a:pt x="50" y="574"/>
                  </a:lnTo>
                  <a:cubicBezTo>
                    <a:pt x="46" y="581"/>
                    <a:pt x="43" y="587"/>
                    <a:pt x="40" y="594"/>
                  </a:cubicBezTo>
                  <a:cubicBezTo>
                    <a:pt x="40" y="595"/>
                    <a:pt x="40" y="596"/>
                    <a:pt x="39" y="596"/>
                  </a:cubicBezTo>
                  <a:lnTo>
                    <a:pt x="39" y="596"/>
                  </a:lnTo>
                  <a:cubicBezTo>
                    <a:pt x="43" y="589"/>
                    <a:pt x="47" y="581"/>
                    <a:pt x="50" y="574"/>
                  </a:cubicBezTo>
                  <a:close/>
                  <a:moveTo>
                    <a:pt x="39" y="596"/>
                  </a:moveTo>
                  <a:cubicBezTo>
                    <a:pt x="37" y="601"/>
                    <a:pt x="35" y="605"/>
                    <a:pt x="32" y="610"/>
                  </a:cubicBezTo>
                  <a:cubicBezTo>
                    <a:pt x="24" y="649"/>
                    <a:pt x="1" y="680"/>
                    <a:pt x="1" y="727"/>
                  </a:cubicBezTo>
                  <a:cubicBezTo>
                    <a:pt x="1" y="739"/>
                    <a:pt x="9" y="744"/>
                    <a:pt x="16" y="744"/>
                  </a:cubicBezTo>
                  <a:cubicBezTo>
                    <a:pt x="24" y="744"/>
                    <a:pt x="32" y="739"/>
                    <a:pt x="32" y="727"/>
                  </a:cubicBezTo>
                  <a:cubicBezTo>
                    <a:pt x="24" y="681"/>
                    <a:pt x="32" y="642"/>
                    <a:pt x="39" y="596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45"/>
            <p:cNvSpPr/>
            <p:nvPr/>
          </p:nvSpPr>
          <p:spPr>
            <a:xfrm>
              <a:off x="7545721" y="2970787"/>
              <a:ext cx="3679" cy="5252"/>
            </a:xfrm>
            <a:custGeom>
              <a:avLst/>
              <a:gdLst/>
              <a:ahLst/>
              <a:cxnLst/>
              <a:rect l="l" t="t" r="r" b="b"/>
              <a:pathLst>
                <a:path w="110" h="157" extrusionOk="0">
                  <a:moveTo>
                    <a:pt x="0" y="0"/>
                  </a:moveTo>
                  <a:cubicBezTo>
                    <a:pt x="0" y="8"/>
                    <a:pt x="0" y="24"/>
                    <a:pt x="16" y="24"/>
                  </a:cubicBezTo>
                  <a:cubicBezTo>
                    <a:pt x="16" y="32"/>
                    <a:pt x="24" y="32"/>
                    <a:pt x="24" y="39"/>
                  </a:cubicBezTo>
                  <a:cubicBezTo>
                    <a:pt x="24" y="47"/>
                    <a:pt x="32" y="47"/>
                    <a:pt x="32" y="63"/>
                  </a:cubicBezTo>
                  <a:cubicBezTo>
                    <a:pt x="32" y="71"/>
                    <a:pt x="39" y="79"/>
                    <a:pt x="39" y="79"/>
                  </a:cubicBezTo>
                  <a:cubicBezTo>
                    <a:pt x="55" y="125"/>
                    <a:pt x="79" y="149"/>
                    <a:pt x="110" y="157"/>
                  </a:cubicBezTo>
                  <a:cubicBezTo>
                    <a:pt x="86" y="141"/>
                    <a:pt x="71" y="110"/>
                    <a:pt x="55" y="79"/>
                  </a:cubicBezTo>
                  <a:cubicBezTo>
                    <a:pt x="55" y="71"/>
                    <a:pt x="39" y="71"/>
                    <a:pt x="39" y="63"/>
                  </a:cubicBezTo>
                  <a:cubicBezTo>
                    <a:pt x="39" y="47"/>
                    <a:pt x="32" y="47"/>
                    <a:pt x="32" y="39"/>
                  </a:cubicBezTo>
                  <a:cubicBezTo>
                    <a:pt x="32" y="32"/>
                    <a:pt x="24" y="32"/>
                    <a:pt x="24" y="24"/>
                  </a:cubicBezTo>
                  <a:cubicBezTo>
                    <a:pt x="24" y="8"/>
                    <a:pt x="24" y="0"/>
                    <a:pt x="16" y="0"/>
                  </a:cubicBezTo>
                  <a:close/>
                </a:path>
              </a:pathLst>
            </a:custGeom>
            <a:solidFill>
              <a:srgbClr val="5D3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45"/>
            <p:cNvSpPr/>
            <p:nvPr/>
          </p:nvSpPr>
          <p:spPr>
            <a:xfrm>
              <a:off x="7588571" y="2996677"/>
              <a:ext cx="23315" cy="2877"/>
            </a:xfrm>
            <a:custGeom>
              <a:avLst/>
              <a:gdLst/>
              <a:ahLst/>
              <a:cxnLst/>
              <a:rect l="l" t="t" r="r" b="b"/>
              <a:pathLst>
                <a:path w="697" h="86" extrusionOk="0">
                  <a:moveTo>
                    <a:pt x="337" y="0"/>
                  </a:moveTo>
                  <a:cubicBezTo>
                    <a:pt x="274" y="0"/>
                    <a:pt x="220" y="8"/>
                    <a:pt x="165" y="16"/>
                  </a:cubicBezTo>
                  <a:cubicBezTo>
                    <a:pt x="118" y="31"/>
                    <a:pt x="48" y="39"/>
                    <a:pt x="9" y="70"/>
                  </a:cubicBezTo>
                  <a:cubicBezTo>
                    <a:pt x="1" y="78"/>
                    <a:pt x="9" y="86"/>
                    <a:pt x="24" y="86"/>
                  </a:cubicBezTo>
                  <a:cubicBezTo>
                    <a:pt x="48" y="86"/>
                    <a:pt x="71" y="78"/>
                    <a:pt x="103" y="70"/>
                  </a:cubicBezTo>
                  <a:cubicBezTo>
                    <a:pt x="126" y="55"/>
                    <a:pt x="149" y="55"/>
                    <a:pt x="173" y="47"/>
                  </a:cubicBezTo>
                  <a:cubicBezTo>
                    <a:pt x="235" y="39"/>
                    <a:pt x="282" y="31"/>
                    <a:pt x="345" y="31"/>
                  </a:cubicBezTo>
                  <a:cubicBezTo>
                    <a:pt x="370" y="28"/>
                    <a:pt x="396" y="26"/>
                    <a:pt x="422" y="26"/>
                  </a:cubicBezTo>
                  <a:cubicBezTo>
                    <a:pt x="513" y="26"/>
                    <a:pt x="603" y="46"/>
                    <a:pt x="689" y="70"/>
                  </a:cubicBezTo>
                  <a:cubicBezTo>
                    <a:pt x="689" y="70"/>
                    <a:pt x="696" y="55"/>
                    <a:pt x="689" y="47"/>
                  </a:cubicBezTo>
                  <a:cubicBezTo>
                    <a:pt x="564" y="8"/>
                    <a:pt x="462" y="0"/>
                    <a:pt x="33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45"/>
            <p:cNvSpPr/>
            <p:nvPr/>
          </p:nvSpPr>
          <p:spPr>
            <a:xfrm>
              <a:off x="7584925" y="3004504"/>
              <a:ext cx="15655" cy="23415"/>
            </a:xfrm>
            <a:custGeom>
              <a:avLst/>
              <a:gdLst/>
              <a:ahLst/>
              <a:cxnLst/>
              <a:rect l="l" t="t" r="r" b="b"/>
              <a:pathLst>
                <a:path w="468" h="700" extrusionOk="0">
                  <a:moveTo>
                    <a:pt x="16" y="0"/>
                  </a:moveTo>
                  <a:cubicBezTo>
                    <a:pt x="1" y="0"/>
                    <a:pt x="1" y="0"/>
                    <a:pt x="1" y="8"/>
                  </a:cubicBezTo>
                  <a:cubicBezTo>
                    <a:pt x="79" y="118"/>
                    <a:pt x="188" y="204"/>
                    <a:pt x="258" y="321"/>
                  </a:cubicBezTo>
                  <a:cubicBezTo>
                    <a:pt x="337" y="438"/>
                    <a:pt x="391" y="555"/>
                    <a:pt x="446" y="696"/>
                  </a:cubicBezTo>
                  <a:cubicBezTo>
                    <a:pt x="448" y="698"/>
                    <a:pt x="451" y="699"/>
                    <a:pt x="453" y="699"/>
                  </a:cubicBezTo>
                  <a:cubicBezTo>
                    <a:pt x="460" y="699"/>
                    <a:pt x="467" y="692"/>
                    <a:pt x="462" y="680"/>
                  </a:cubicBezTo>
                  <a:cubicBezTo>
                    <a:pt x="415" y="555"/>
                    <a:pt x="352" y="430"/>
                    <a:pt x="274" y="313"/>
                  </a:cubicBezTo>
                  <a:cubicBezTo>
                    <a:pt x="196" y="196"/>
                    <a:pt x="118" y="79"/>
                    <a:pt x="1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45"/>
            <p:cNvSpPr/>
            <p:nvPr/>
          </p:nvSpPr>
          <p:spPr>
            <a:xfrm>
              <a:off x="7550939" y="3004672"/>
              <a:ext cx="24352" cy="18163"/>
            </a:xfrm>
            <a:custGeom>
              <a:avLst/>
              <a:gdLst/>
              <a:ahLst/>
              <a:cxnLst/>
              <a:rect l="l" t="t" r="r" b="b"/>
              <a:pathLst>
                <a:path w="728" h="543" extrusionOk="0">
                  <a:moveTo>
                    <a:pt x="710" y="0"/>
                  </a:moveTo>
                  <a:cubicBezTo>
                    <a:pt x="708" y="0"/>
                    <a:pt x="706" y="1"/>
                    <a:pt x="704" y="3"/>
                  </a:cubicBezTo>
                  <a:cubicBezTo>
                    <a:pt x="626" y="128"/>
                    <a:pt x="532" y="238"/>
                    <a:pt x="415" y="339"/>
                  </a:cubicBezTo>
                  <a:cubicBezTo>
                    <a:pt x="352" y="386"/>
                    <a:pt x="298" y="425"/>
                    <a:pt x="235" y="457"/>
                  </a:cubicBezTo>
                  <a:cubicBezTo>
                    <a:pt x="173" y="480"/>
                    <a:pt x="102" y="503"/>
                    <a:pt x="32" y="503"/>
                  </a:cubicBezTo>
                  <a:cubicBezTo>
                    <a:pt x="16" y="503"/>
                    <a:pt x="1" y="542"/>
                    <a:pt x="32" y="542"/>
                  </a:cubicBezTo>
                  <a:cubicBezTo>
                    <a:pt x="180" y="542"/>
                    <a:pt x="305" y="464"/>
                    <a:pt x="415" y="378"/>
                  </a:cubicBezTo>
                  <a:cubicBezTo>
                    <a:pt x="532" y="277"/>
                    <a:pt x="641" y="160"/>
                    <a:pt x="727" y="35"/>
                  </a:cubicBezTo>
                  <a:cubicBezTo>
                    <a:pt x="727" y="11"/>
                    <a:pt x="718" y="0"/>
                    <a:pt x="71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45"/>
            <p:cNvSpPr/>
            <p:nvPr/>
          </p:nvSpPr>
          <p:spPr>
            <a:xfrm>
              <a:off x="7544417" y="3070367"/>
              <a:ext cx="29469" cy="29871"/>
            </a:xfrm>
            <a:custGeom>
              <a:avLst/>
              <a:gdLst/>
              <a:ahLst/>
              <a:cxnLst/>
              <a:rect l="l" t="t" r="r" b="b"/>
              <a:pathLst>
                <a:path w="881" h="893" extrusionOk="0">
                  <a:moveTo>
                    <a:pt x="8" y="1"/>
                  </a:moveTo>
                  <a:cubicBezTo>
                    <a:pt x="0" y="1"/>
                    <a:pt x="0" y="16"/>
                    <a:pt x="0" y="16"/>
                  </a:cubicBezTo>
                  <a:cubicBezTo>
                    <a:pt x="94" y="71"/>
                    <a:pt x="180" y="110"/>
                    <a:pt x="266" y="173"/>
                  </a:cubicBezTo>
                  <a:cubicBezTo>
                    <a:pt x="352" y="227"/>
                    <a:pt x="430" y="298"/>
                    <a:pt x="508" y="376"/>
                  </a:cubicBezTo>
                  <a:cubicBezTo>
                    <a:pt x="579" y="446"/>
                    <a:pt x="625" y="532"/>
                    <a:pt x="688" y="610"/>
                  </a:cubicBezTo>
                  <a:cubicBezTo>
                    <a:pt x="758" y="696"/>
                    <a:pt x="813" y="774"/>
                    <a:pt x="860" y="884"/>
                  </a:cubicBezTo>
                  <a:cubicBezTo>
                    <a:pt x="860" y="890"/>
                    <a:pt x="864" y="893"/>
                    <a:pt x="868" y="893"/>
                  </a:cubicBezTo>
                  <a:cubicBezTo>
                    <a:pt x="874" y="893"/>
                    <a:pt x="880" y="888"/>
                    <a:pt x="876" y="884"/>
                  </a:cubicBezTo>
                  <a:cubicBezTo>
                    <a:pt x="821" y="782"/>
                    <a:pt x="782" y="688"/>
                    <a:pt x="727" y="602"/>
                  </a:cubicBezTo>
                  <a:cubicBezTo>
                    <a:pt x="665" y="509"/>
                    <a:pt x="579" y="446"/>
                    <a:pt x="508" y="368"/>
                  </a:cubicBezTo>
                  <a:cubicBezTo>
                    <a:pt x="430" y="298"/>
                    <a:pt x="368" y="227"/>
                    <a:pt x="274" y="173"/>
                  </a:cubicBezTo>
                  <a:cubicBezTo>
                    <a:pt x="188" y="110"/>
                    <a:pt x="110" y="40"/>
                    <a:pt x="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45"/>
            <p:cNvSpPr/>
            <p:nvPr/>
          </p:nvSpPr>
          <p:spPr>
            <a:xfrm>
              <a:off x="7526621" y="3088665"/>
              <a:ext cx="24653" cy="42013"/>
            </a:xfrm>
            <a:custGeom>
              <a:avLst/>
              <a:gdLst/>
              <a:ahLst/>
              <a:cxnLst/>
              <a:rect l="l" t="t" r="r" b="b"/>
              <a:pathLst>
                <a:path w="737" h="1256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227"/>
                    <a:pt x="181" y="446"/>
                    <a:pt x="298" y="649"/>
                  </a:cubicBezTo>
                  <a:cubicBezTo>
                    <a:pt x="360" y="743"/>
                    <a:pt x="407" y="845"/>
                    <a:pt x="470" y="938"/>
                  </a:cubicBezTo>
                  <a:cubicBezTo>
                    <a:pt x="532" y="1048"/>
                    <a:pt x="595" y="1149"/>
                    <a:pt x="673" y="1235"/>
                  </a:cubicBezTo>
                  <a:cubicBezTo>
                    <a:pt x="678" y="1250"/>
                    <a:pt x="686" y="1255"/>
                    <a:pt x="695" y="1255"/>
                  </a:cubicBezTo>
                  <a:cubicBezTo>
                    <a:pt x="715" y="1255"/>
                    <a:pt x="736" y="1226"/>
                    <a:pt x="720" y="1204"/>
                  </a:cubicBezTo>
                  <a:cubicBezTo>
                    <a:pt x="681" y="1157"/>
                    <a:pt x="650" y="1118"/>
                    <a:pt x="626" y="1071"/>
                  </a:cubicBezTo>
                  <a:cubicBezTo>
                    <a:pt x="587" y="1017"/>
                    <a:pt x="548" y="977"/>
                    <a:pt x="509" y="931"/>
                  </a:cubicBezTo>
                  <a:cubicBezTo>
                    <a:pt x="431" y="837"/>
                    <a:pt x="360" y="735"/>
                    <a:pt x="298" y="626"/>
                  </a:cubicBezTo>
                  <a:cubicBezTo>
                    <a:pt x="181" y="423"/>
                    <a:pt x="95" y="212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45"/>
            <p:cNvSpPr/>
            <p:nvPr/>
          </p:nvSpPr>
          <p:spPr>
            <a:xfrm>
              <a:off x="7530568" y="313519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45"/>
            <p:cNvSpPr/>
            <p:nvPr/>
          </p:nvSpPr>
          <p:spPr>
            <a:xfrm>
              <a:off x="7504410" y="3091575"/>
              <a:ext cx="29302" cy="59608"/>
            </a:xfrm>
            <a:custGeom>
              <a:avLst/>
              <a:gdLst/>
              <a:ahLst/>
              <a:cxnLst/>
              <a:rect l="l" t="t" r="r" b="b"/>
              <a:pathLst>
                <a:path w="876" h="1782" extrusionOk="0">
                  <a:moveTo>
                    <a:pt x="142" y="1"/>
                  </a:moveTo>
                  <a:cubicBezTo>
                    <a:pt x="139" y="1"/>
                    <a:pt x="136" y="3"/>
                    <a:pt x="134" y="7"/>
                  </a:cubicBezTo>
                  <a:cubicBezTo>
                    <a:pt x="9" y="125"/>
                    <a:pt x="1" y="328"/>
                    <a:pt x="9" y="492"/>
                  </a:cubicBezTo>
                  <a:cubicBezTo>
                    <a:pt x="24" y="680"/>
                    <a:pt x="79" y="851"/>
                    <a:pt x="157" y="1023"/>
                  </a:cubicBezTo>
                  <a:cubicBezTo>
                    <a:pt x="298" y="1328"/>
                    <a:pt x="548" y="1594"/>
                    <a:pt x="845" y="1781"/>
                  </a:cubicBezTo>
                  <a:cubicBezTo>
                    <a:pt x="868" y="1781"/>
                    <a:pt x="876" y="1750"/>
                    <a:pt x="868" y="1750"/>
                  </a:cubicBezTo>
                  <a:cubicBezTo>
                    <a:pt x="587" y="1586"/>
                    <a:pt x="360" y="1336"/>
                    <a:pt x="212" y="1039"/>
                  </a:cubicBezTo>
                  <a:cubicBezTo>
                    <a:pt x="134" y="890"/>
                    <a:pt x="87" y="726"/>
                    <a:pt x="63" y="570"/>
                  </a:cubicBezTo>
                  <a:cubicBezTo>
                    <a:pt x="55" y="476"/>
                    <a:pt x="55" y="383"/>
                    <a:pt x="63" y="289"/>
                  </a:cubicBezTo>
                  <a:cubicBezTo>
                    <a:pt x="87" y="187"/>
                    <a:pt x="126" y="109"/>
                    <a:pt x="157" y="15"/>
                  </a:cubicBezTo>
                  <a:cubicBezTo>
                    <a:pt x="157" y="10"/>
                    <a:pt x="150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45"/>
            <p:cNvSpPr/>
            <p:nvPr/>
          </p:nvSpPr>
          <p:spPr>
            <a:xfrm>
              <a:off x="7530802" y="3074549"/>
              <a:ext cx="33115" cy="42582"/>
            </a:xfrm>
            <a:custGeom>
              <a:avLst/>
              <a:gdLst/>
              <a:ahLst/>
              <a:cxnLst/>
              <a:rect l="l" t="t" r="r" b="b"/>
              <a:pathLst>
                <a:path w="990" h="1273" extrusionOk="0">
                  <a:moveTo>
                    <a:pt x="1" y="1"/>
                  </a:moveTo>
                  <a:cubicBezTo>
                    <a:pt x="118" y="227"/>
                    <a:pt x="282" y="446"/>
                    <a:pt x="431" y="649"/>
                  </a:cubicBezTo>
                  <a:cubicBezTo>
                    <a:pt x="587" y="860"/>
                    <a:pt x="751" y="1071"/>
                    <a:pt x="931" y="1267"/>
                  </a:cubicBezTo>
                  <a:cubicBezTo>
                    <a:pt x="942" y="1271"/>
                    <a:pt x="951" y="1273"/>
                    <a:pt x="959" y="1273"/>
                  </a:cubicBezTo>
                  <a:cubicBezTo>
                    <a:pt x="980" y="1273"/>
                    <a:pt x="989" y="1260"/>
                    <a:pt x="978" y="1243"/>
                  </a:cubicBezTo>
                  <a:cubicBezTo>
                    <a:pt x="790" y="1048"/>
                    <a:pt x="626" y="868"/>
                    <a:pt x="462" y="649"/>
                  </a:cubicBezTo>
                  <a:cubicBezTo>
                    <a:pt x="306" y="438"/>
                    <a:pt x="165" y="220"/>
                    <a:pt x="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45"/>
            <p:cNvSpPr/>
            <p:nvPr/>
          </p:nvSpPr>
          <p:spPr>
            <a:xfrm>
              <a:off x="7534750" y="3095722"/>
              <a:ext cx="14216" cy="19468"/>
            </a:xfrm>
            <a:custGeom>
              <a:avLst/>
              <a:gdLst/>
              <a:ahLst/>
              <a:cxnLst/>
              <a:rect l="l" t="t" r="r" b="b"/>
              <a:pathLst>
                <a:path w="425" h="582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102"/>
                    <a:pt x="102" y="204"/>
                    <a:pt x="172" y="298"/>
                  </a:cubicBezTo>
                  <a:cubicBezTo>
                    <a:pt x="211" y="352"/>
                    <a:pt x="242" y="399"/>
                    <a:pt x="281" y="438"/>
                  </a:cubicBezTo>
                  <a:cubicBezTo>
                    <a:pt x="321" y="485"/>
                    <a:pt x="360" y="532"/>
                    <a:pt x="399" y="571"/>
                  </a:cubicBezTo>
                  <a:cubicBezTo>
                    <a:pt x="401" y="579"/>
                    <a:pt x="405" y="581"/>
                    <a:pt x="409" y="581"/>
                  </a:cubicBezTo>
                  <a:cubicBezTo>
                    <a:pt x="417" y="581"/>
                    <a:pt x="425" y="569"/>
                    <a:pt x="414" y="563"/>
                  </a:cubicBezTo>
                  <a:cubicBezTo>
                    <a:pt x="375" y="524"/>
                    <a:pt x="328" y="485"/>
                    <a:pt x="289" y="438"/>
                  </a:cubicBezTo>
                  <a:cubicBezTo>
                    <a:pt x="250" y="399"/>
                    <a:pt x="211" y="352"/>
                    <a:pt x="188" y="298"/>
                  </a:cubicBezTo>
                  <a:cubicBezTo>
                    <a:pt x="117" y="204"/>
                    <a:pt x="47" y="102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45"/>
            <p:cNvSpPr/>
            <p:nvPr/>
          </p:nvSpPr>
          <p:spPr>
            <a:xfrm>
              <a:off x="7564018" y="3096525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45"/>
            <p:cNvSpPr/>
            <p:nvPr/>
          </p:nvSpPr>
          <p:spPr>
            <a:xfrm>
              <a:off x="7541808" y="3075084"/>
              <a:ext cx="7593" cy="6289"/>
            </a:xfrm>
            <a:custGeom>
              <a:avLst/>
              <a:gdLst/>
              <a:ahLst/>
              <a:cxnLst/>
              <a:rect l="l" t="t" r="r" b="b"/>
              <a:pathLst>
                <a:path w="227" h="188" extrusionOk="0">
                  <a:moveTo>
                    <a:pt x="0" y="0"/>
                  </a:moveTo>
                  <a:cubicBezTo>
                    <a:pt x="78" y="55"/>
                    <a:pt x="149" y="125"/>
                    <a:pt x="227" y="188"/>
                  </a:cubicBezTo>
                  <a:cubicBezTo>
                    <a:pt x="156" y="118"/>
                    <a:pt x="78" y="55"/>
                    <a:pt x="0" y="0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45"/>
            <p:cNvSpPr/>
            <p:nvPr/>
          </p:nvSpPr>
          <p:spPr>
            <a:xfrm>
              <a:off x="7549367" y="3081339"/>
              <a:ext cx="14082" cy="14751"/>
            </a:xfrm>
            <a:custGeom>
              <a:avLst/>
              <a:gdLst/>
              <a:ahLst/>
              <a:cxnLst/>
              <a:rect l="l" t="t" r="r" b="b"/>
              <a:pathLst>
                <a:path w="421" h="441" extrusionOk="0">
                  <a:moveTo>
                    <a:pt x="1" y="1"/>
                  </a:moveTo>
                  <a:lnTo>
                    <a:pt x="87" y="87"/>
                  </a:lnTo>
                  <a:cubicBezTo>
                    <a:pt x="188" y="196"/>
                    <a:pt x="282" y="313"/>
                    <a:pt x="376" y="431"/>
                  </a:cubicBezTo>
                  <a:cubicBezTo>
                    <a:pt x="380" y="438"/>
                    <a:pt x="386" y="440"/>
                    <a:pt x="392" y="440"/>
                  </a:cubicBezTo>
                  <a:cubicBezTo>
                    <a:pt x="406" y="440"/>
                    <a:pt x="420" y="424"/>
                    <a:pt x="415" y="407"/>
                  </a:cubicBezTo>
                  <a:cubicBezTo>
                    <a:pt x="313" y="290"/>
                    <a:pt x="220" y="181"/>
                    <a:pt x="102" y="87"/>
                  </a:cubicBezTo>
                  <a:cubicBezTo>
                    <a:pt x="71" y="56"/>
                    <a:pt x="32" y="24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45"/>
            <p:cNvSpPr/>
            <p:nvPr/>
          </p:nvSpPr>
          <p:spPr>
            <a:xfrm>
              <a:off x="7541005" y="3074281"/>
              <a:ext cx="836" cy="836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1"/>
                  </a:moveTo>
                  <a:cubicBezTo>
                    <a:pt x="9" y="17"/>
                    <a:pt x="16" y="24"/>
                    <a:pt x="24" y="24"/>
                  </a:cubicBezTo>
                  <a:cubicBezTo>
                    <a:pt x="16" y="1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45"/>
            <p:cNvSpPr/>
            <p:nvPr/>
          </p:nvSpPr>
          <p:spPr>
            <a:xfrm>
              <a:off x="7540503" y="3059295"/>
              <a:ext cx="53721" cy="26994"/>
            </a:xfrm>
            <a:custGeom>
              <a:avLst/>
              <a:gdLst/>
              <a:ahLst/>
              <a:cxnLst/>
              <a:rect l="l" t="t" r="r" b="b"/>
              <a:pathLst>
                <a:path w="1606" h="807" extrusionOk="0">
                  <a:moveTo>
                    <a:pt x="103" y="0"/>
                  </a:moveTo>
                  <a:cubicBezTo>
                    <a:pt x="74" y="0"/>
                    <a:pt x="45" y="1"/>
                    <a:pt x="16" y="3"/>
                  </a:cubicBezTo>
                  <a:cubicBezTo>
                    <a:pt x="0" y="3"/>
                    <a:pt x="0" y="19"/>
                    <a:pt x="16" y="19"/>
                  </a:cubicBezTo>
                  <a:cubicBezTo>
                    <a:pt x="156" y="43"/>
                    <a:pt x="305" y="58"/>
                    <a:pt x="446" y="97"/>
                  </a:cubicBezTo>
                  <a:cubicBezTo>
                    <a:pt x="578" y="136"/>
                    <a:pt x="727" y="191"/>
                    <a:pt x="852" y="246"/>
                  </a:cubicBezTo>
                  <a:cubicBezTo>
                    <a:pt x="1125" y="371"/>
                    <a:pt x="1360" y="558"/>
                    <a:pt x="1555" y="793"/>
                  </a:cubicBezTo>
                  <a:cubicBezTo>
                    <a:pt x="1562" y="802"/>
                    <a:pt x="1570" y="806"/>
                    <a:pt x="1578" y="806"/>
                  </a:cubicBezTo>
                  <a:cubicBezTo>
                    <a:pt x="1593" y="806"/>
                    <a:pt x="1605" y="788"/>
                    <a:pt x="1594" y="777"/>
                  </a:cubicBezTo>
                  <a:cubicBezTo>
                    <a:pt x="1399" y="551"/>
                    <a:pt x="1157" y="355"/>
                    <a:pt x="883" y="214"/>
                  </a:cubicBezTo>
                  <a:cubicBezTo>
                    <a:pt x="643" y="95"/>
                    <a:pt x="372" y="0"/>
                    <a:pt x="10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45"/>
            <p:cNvSpPr/>
            <p:nvPr/>
          </p:nvSpPr>
          <p:spPr>
            <a:xfrm>
              <a:off x="7386365" y="2941819"/>
              <a:ext cx="50376" cy="8095"/>
            </a:xfrm>
            <a:custGeom>
              <a:avLst/>
              <a:gdLst/>
              <a:ahLst/>
              <a:cxnLst/>
              <a:rect l="l" t="t" r="r" b="b"/>
              <a:pathLst>
                <a:path w="1506" h="242" extrusionOk="0">
                  <a:moveTo>
                    <a:pt x="572" y="1"/>
                  </a:moveTo>
                  <a:cubicBezTo>
                    <a:pt x="507" y="1"/>
                    <a:pt x="443" y="3"/>
                    <a:pt x="380" y="7"/>
                  </a:cubicBezTo>
                  <a:cubicBezTo>
                    <a:pt x="263" y="15"/>
                    <a:pt x="138" y="38"/>
                    <a:pt x="21" y="93"/>
                  </a:cubicBezTo>
                  <a:cubicBezTo>
                    <a:pt x="1" y="106"/>
                    <a:pt x="15" y="126"/>
                    <a:pt x="25" y="126"/>
                  </a:cubicBezTo>
                  <a:cubicBezTo>
                    <a:pt x="26" y="126"/>
                    <a:pt x="28" y="125"/>
                    <a:pt x="29" y="124"/>
                  </a:cubicBezTo>
                  <a:cubicBezTo>
                    <a:pt x="138" y="69"/>
                    <a:pt x="255" y="69"/>
                    <a:pt x="380" y="54"/>
                  </a:cubicBezTo>
                  <a:cubicBezTo>
                    <a:pt x="426" y="51"/>
                    <a:pt x="472" y="49"/>
                    <a:pt x="518" y="49"/>
                  </a:cubicBezTo>
                  <a:cubicBezTo>
                    <a:pt x="598" y="49"/>
                    <a:pt x="679" y="54"/>
                    <a:pt x="763" y="69"/>
                  </a:cubicBezTo>
                  <a:cubicBezTo>
                    <a:pt x="881" y="77"/>
                    <a:pt x="998" y="108"/>
                    <a:pt x="1115" y="124"/>
                  </a:cubicBezTo>
                  <a:cubicBezTo>
                    <a:pt x="1240" y="155"/>
                    <a:pt x="1349" y="202"/>
                    <a:pt x="1475" y="241"/>
                  </a:cubicBezTo>
                  <a:cubicBezTo>
                    <a:pt x="1498" y="233"/>
                    <a:pt x="1506" y="233"/>
                    <a:pt x="1498" y="226"/>
                  </a:cubicBezTo>
                  <a:cubicBezTo>
                    <a:pt x="1389" y="155"/>
                    <a:pt x="1248" y="116"/>
                    <a:pt x="1131" y="77"/>
                  </a:cubicBezTo>
                  <a:cubicBezTo>
                    <a:pt x="1013" y="38"/>
                    <a:pt x="888" y="15"/>
                    <a:pt x="763" y="7"/>
                  </a:cubicBezTo>
                  <a:cubicBezTo>
                    <a:pt x="701" y="3"/>
                    <a:pt x="636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45"/>
            <p:cNvSpPr/>
            <p:nvPr/>
          </p:nvSpPr>
          <p:spPr>
            <a:xfrm>
              <a:off x="7412992" y="2967977"/>
              <a:ext cx="32112" cy="5887"/>
            </a:xfrm>
            <a:custGeom>
              <a:avLst/>
              <a:gdLst/>
              <a:ahLst/>
              <a:cxnLst/>
              <a:rect l="l" t="t" r="r" b="b"/>
              <a:pathLst>
                <a:path w="960" h="176" extrusionOk="0">
                  <a:moveTo>
                    <a:pt x="561" y="0"/>
                  </a:moveTo>
                  <a:cubicBezTo>
                    <a:pt x="520" y="0"/>
                    <a:pt x="479" y="2"/>
                    <a:pt x="436" y="6"/>
                  </a:cubicBezTo>
                  <a:cubicBezTo>
                    <a:pt x="288" y="30"/>
                    <a:pt x="131" y="77"/>
                    <a:pt x="6" y="155"/>
                  </a:cubicBezTo>
                  <a:cubicBezTo>
                    <a:pt x="1" y="161"/>
                    <a:pt x="4" y="176"/>
                    <a:pt x="9" y="176"/>
                  </a:cubicBezTo>
                  <a:cubicBezTo>
                    <a:pt x="11" y="176"/>
                    <a:pt x="12" y="174"/>
                    <a:pt x="14" y="170"/>
                  </a:cubicBezTo>
                  <a:cubicBezTo>
                    <a:pt x="85" y="131"/>
                    <a:pt x="147" y="108"/>
                    <a:pt x="217" y="84"/>
                  </a:cubicBezTo>
                  <a:cubicBezTo>
                    <a:pt x="288" y="69"/>
                    <a:pt x="374" y="69"/>
                    <a:pt x="444" y="53"/>
                  </a:cubicBezTo>
                  <a:lnTo>
                    <a:pt x="694" y="53"/>
                  </a:lnTo>
                  <a:cubicBezTo>
                    <a:pt x="772" y="69"/>
                    <a:pt x="866" y="77"/>
                    <a:pt x="944" y="77"/>
                  </a:cubicBezTo>
                  <a:cubicBezTo>
                    <a:pt x="960" y="77"/>
                    <a:pt x="960" y="53"/>
                    <a:pt x="952" y="53"/>
                  </a:cubicBezTo>
                  <a:cubicBezTo>
                    <a:pt x="866" y="30"/>
                    <a:pt x="780" y="14"/>
                    <a:pt x="686" y="6"/>
                  </a:cubicBezTo>
                  <a:cubicBezTo>
                    <a:pt x="643" y="2"/>
                    <a:pt x="602" y="0"/>
                    <a:pt x="56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45"/>
            <p:cNvSpPr/>
            <p:nvPr/>
          </p:nvSpPr>
          <p:spPr>
            <a:xfrm>
              <a:off x="7415032" y="2991961"/>
              <a:ext cx="35323" cy="20940"/>
            </a:xfrm>
            <a:custGeom>
              <a:avLst/>
              <a:gdLst/>
              <a:ahLst/>
              <a:cxnLst/>
              <a:rect l="l" t="t" r="r" b="b"/>
              <a:pathLst>
                <a:path w="1056" h="626" extrusionOk="0">
                  <a:moveTo>
                    <a:pt x="1032" y="0"/>
                  </a:moveTo>
                  <a:cubicBezTo>
                    <a:pt x="954" y="63"/>
                    <a:pt x="883" y="141"/>
                    <a:pt x="813" y="196"/>
                  </a:cubicBezTo>
                  <a:cubicBezTo>
                    <a:pt x="735" y="266"/>
                    <a:pt x="657" y="329"/>
                    <a:pt x="571" y="375"/>
                  </a:cubicBezTo>
                  <a:cubicBezTo>
                    <a:pt x="407" y="485"/>
                    <a:pt x="219" y="563"/>
                    <a:pt x="24" y="602"/>
                  </a:cubicBezTo>
                  <a:cubicBezTo>
                    <a:pt x="0" y="602"/>
                    <a:pt x="16" y="626"/>
                    <a:pt x="24" y="626"/>
                  </a:cubicBezTo>
                  <a:cubicBezTo>
                    <a:pt x="227" y="586"/>
                    <a:pt x="422" y="508"/>
                    <a:pt x="602" y="407"/>
                  </a:cubicBezTo>
                  <a:cubicBezTo>
                    <a:pt x="688" y="352"/>
                    <a:pt x="766" y="297"/>
                    <a:pt x="844" y="235"/>
                  </a:cubicBezTo>
                  <a:cubicBezTo>
                    <a:pt x="922" y="180"/>
                    <a:pt x="1000" y="102"/>
                    <a:pt x="1047" y="16"/>
                  </a:cubicBezTo>
                  <a:cubicBezTo>
                    <a:pt x="1055" y="16"/>
                    <a:pt x="1039" y="0"/>
                    <a:pt x="10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45"/>
            <p:cNvSpPr/>
            <p:nvPr/>
          </p:nvSpPr>
          <p:spPr>
            <a:xfrm>
              <a:off x="7405365" y="2981859"/>
              <a:ext cx="37665" cy="19033"/>
            </a:xfrm>
            <a:custGeom>
              <a:avLst/>
              <a:gdLst/>
              <a:ahLst/>
              <a:cxnLst/>
              <a:rect l="l" t="t" r="r" b="b"/>
              <a:pathLst>
                <a:path w="1126" h="569" extrusionOk="0">
                  <a:moveTo>
                    <a:pt x="1097" y="0"/>
                  </a:moveTo>
                  <a:cubicBezTo>
                    <a:pt x="1093" y="0"/>
                    <a:pt x="1090" y="2"/>
                    <a:pt x="1086" y="5"/>
                  </a:cubicBezTo>
                  <a:cubicBezTo>
                    <a:pt x="1039" y="21"/>
                    <a:pt x="1008" y="60"/>
                    <a:pt x="977" y="91"/>
                  </a:cubicBezTo>
                  <a:cubicBezTo>
                    <a:pt x="938" y="130"/>
                    <a:pt x="899" y="162"/>
                    <a:pt x="860" y="185"/>
                  </a:cubicBezTo>
                  <a:cubicBezTo>
                    <a:pt x="766" y="248"/>
                    <a:pt x="680" y="302"/>
                    <a:pt x="594" y="357"/>
                  </a:cubicBezTo>
                  <a:cubicBezTo>
                    <a:pt x="406" y="451"/>
                    <a:pt x="203" y="513"/>
                    <a:pt x="0" y="560"/>
                  </a:cubicBezTo>
                  <a:lnTo>
                    <a:pt x="0" y="568"/>
                  </a:lnTo>
                  <a:cubicBezTo>
                    <a:pt x="211" y="529"/>
                    <a:pt x="422" y="474"/>
                    <a:pt x="625" y="396"/>
                  </a:cubicBezTo>
                  <a:cubicBezTo>
                    <a:pt x="719" y="357"/>
                    <a:pt x="813" y="302"/>
                    <a:pt x="899" y="248"/>
                  </a:cubicBezTo>
                  <a:cubicBezTo>
                    <a:pt x="977" y="201"/>
                    <a:pt x="1086" y="130"/>
                    <a:pt x="1125" y="45"/>
                  </a:cubicBezTo>
                  <a:cubicBezTo>
                    <a:pt x="1125" y="20"/>
                    <a:pt x="1111" y="0"/>
                    <a:pt x="1097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45"/>
            <p:cNvSpPr/>
            <p:nvPr/>
          </p:nvSpPr>
          <p:spPr>
            <a:xfrm>
              <a:off x="7419079" y="3001393"/>
              <a:ext cx="37029" cy="39137"/>
            </a:xfrm>
            <a:custGeom>
              <a:avLst/>
              <a:gdLst/>
              <a:ahLst/>
              <a:cxnLst/>
              <a:rect l="l" t="t" r="r" b="b"/>
              <a:pathLst>
                <a:path w="1107" h="1170" extrusionOk="0">
                  <a:moveTo>
                    <a:pt x="1085" y="1"/>
                  </a:moveTo>
                  <a:cubicBezTo>
                    <a:pt x="1081" y="1"/>
                    <a:pt x="1077" y="3"/>
                    <a:pt x="1075" y="8"/>
                  </a:cubicBezTo>
                  <a:cubicBezTo>
                    <a:pt x="1004" y="109"/>
                    <a:pt x="934" y="226"/>
                    <a:pt x="872" y="328"/>
                  </a:cubicBezTo>
                  <a:cubicBezTo>
                    <a:pt x="793" y="437"/>
                    <a:pt x="715" y="531"/>
                    <a:pt x="622" y="633"/>
                  </a:cubicBezTo>
                  <a:cubicBezTo>
                    <a:pt x="442" y="828"/>
                    <a:pt x="246" y="1008"/>
                    <a:pt x="12" y="1148"/>
                  </a:cubicBezTo>
                  <a:cubicBezTo>
                    <a:pt x="0" y="1154"/>
                    <a:pt x="6" y="1169"/>
                    <a:pt x="13" y="1169"/>
                  </a:cubicBezTo>
                  <a:cubicBezTo>
                    <a:pt x="16" y="1169"/>
                    <a:pt x="18" y="1168"/>
                    <a:pt x="20" y="1164"/>
                  </a:cubicBezTo>
                  <a:cubicBezTo>
                    <a:pt x="254" y="1031"/>
                    <a:pt x="465" y="883"/>
                    <a:pt x="653" y="687"/>
                  </a:cubicBezTo>
                  <a:cubicBezTo>
                    <a:pt x="833" y="500"/>
                    <a:pt x="1012" y="265"/>
                    <a:pt x="1106" y="15"/>
                  </a:cubicBezTo>
                  <a:cubicBezTo>
                    <a:pt x="1106" y="10"/>
                    <a:pt x="1095" y="1"/>
                    <a:pt x="108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45"/>
            <p:cNvSpPr/>
            <p:nvPr/>
          </p:nvSpPr>
          <p:spPr>
            <a:xfrm>
              <a:off x="7433831" y="2838793"/>
              <a:ext cx="44990" cy="27563"/>
            </a:xfrm>
            <a:custGeom>
              <a:avLst/>
              <a:gdLst/>
              <a:ahLst/>
              <a:cxnLst/>
              <a:rect l="l" t="t" r="r" b="b"/>
              <a:pathLst>
                <a:path w="1345" h="824" extrusionOk="0">
                  <a:moveTo>
                    <a:pt x="9" y="0"/>
                  </a:moveTo>
                  <a:cubicBezTo>
                    <a:pt x="1" y="0"/>
                    <a:pt x="1" y="8"/>
                    <a:pt x="9" y="8"/>
                  </a:cubicBezTo>
                  <a:cubicBezTo>
                    <a:pt x="290" y="47"/>
                    <a:pt x="517" y="203"/>
                    <a:pt x="751" y="352"/>
                  </a:cubicBezTo>
                  <a:cubicBezTo>
                    <a:pt x="845" y="422"/>
                    <a:pt x="954" y="477"/>
                    <a:pt x="1048" y="555"/>
                  </a:cubicBezTo>
                  <a:cubicBezTo>
                    <a:pt x="1157" y="633"/>
                    <a:pt x="1235" y="735"/>
                    <a:pt x="1321" y="821"/>
                  </a:cubicBezTo>
                  <a:cubicBezTo>
                    <a:pt x="1326" y="823"/>
                    <a:pt x="1330" y="824"/>
                    <a:pt x="1333" y="824"/>
                  </a:cubicBezTo>
                  <a:cubicBezTo>
                    <a:pt x="1341" y="824"/>
                    <a:pt x="1345" y="818"/>
                    <a:pt x="1345" y="813"/>
                  </a:cubicBezTo>
                  <a:cubicBezTo>
                    <a:pt x="1282" y="711"/>
                    <a:pt x="1189" y="625"/>
                    <a:pt x="1103" y="547"/>
                  </a:cubicBezTo>
                  <a:cubicBezTo>
                    <a:pt x="993" y="461"/>
                    <a:pt x="884" y="383"/>
                    <a:pt x="767" y="313"/>
                  </a:cubicBezTo>
                  <a:cubicBezTo>
                    <a:pt x="532" y="180"/>
                    <a:pt x="282" y="39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45"/>
            <p:cNvSpPr/>
            <p:nvPr/>
          </p:nvSpPr>
          <p:spPr>
            <a:xfrm>
              <a:off x="7411888" y="2855351"/>
              <a:ext cx="50610" cy="14417"/>
            </a:xfrm>
            <a:custGeom>
              <a:avLst/>
              <a:gdLst/>
              <a:ahLst/>
              <a:cxnLst/>
              <a:rect l="l" t="t" r="r" b="b"/>
              <a:pathLst>
                <a:path w="1513" h="431" extrusionOk="0">
                  <a:moveTo>
                    <a:pt x="252" y="0"/>
                  </a:moveTo>
                  <a:cubicBezTo>
                    <a:pt x="170" y="0"/>
                    <a:pt x="89" y="5"/>
                    <a:pt x="8" y="13"/>
                  </a:cubicBezTo>
                  <a:cubicBezTo>
                    <a:pt x="0" y="13"/>
                    <a:pt x="0" y="37"/>
                    <a:pt x="8" y="37"/>
                  </a:cubicBezTo>
                  <a:cubicBezTo>
                    <a:pt x="79" y="29"/>
                    <a:pt x="147" y="25"/>
                    <a:pt x="215" y="25"/>
                  </a:cubicBezTo>
                  <a:cubicBezTo>
                    <a:pt x="284" y="25"/>
                    <a:pt x="352" y="29"/>
                    <a:pt x="422" y="37"/>
                  </a:cubicBezTo>
                  <a:cubicBezTo>
                    <a:pt x="547" y="52"/>
                    <a:pt x="672" y="83"/>
                    <a:pt x="790" y="115"/>
                  </a:cubicBezTo>
                  <a:cubicBezTo>
                    <a:pt x="1032" y="177"/>
                    <a:pt x="1266" y="294"/>
                    <a:pt x="1493" y="427"/>
                  </a:cubicBezTo>
                  <a:cubicBezTo>
                    <a:pt x="1495" y="429"/>
                    <a:pt x="1498" y="430"/>
                    <a:pt x="1500" y="430"/>
                  </a:cubicBezTo>
                  <a:cubicBezTo>
                    <a:pt x="1507" y="430"/>
                    <a:pt x="1512" y="423"/>
                    <a:pt x="1501" y="412"/>
                  </a:cubicBezTo>
                  <a:cubicBezTo>
                    <a:pt x="1158" y="128"/>
                    <a:pt x="69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45"/>
            <p:cNvSpPr/>
            <p:nvPr/>
          </p:nvSpPr>
          <p:spPr>
            <a:xfrm>
              <a:off x="7429148" y="2878933"/>
              <a:ext cx="43151" cy="3010"/>
            </a:xfrm>
            <a:custGeom>
              <a:avLst/>
              <a:gdLst/>
              <a:ahLst/>
              <a:cxnLst/>
              <a:rect l="l" t="t" r="r" b="b"/>
              <a:pathLst>
                <a:path w="1290" h="90" extrusionOk="0">
                  <a:moveTo>
                    <a:pt x="763" y="0"/>
                  </a:moveTo>
                  <a:cubicBezTo>
                    <a:pt x="732" y="0"/>
                    <a:pt x="702" y="1"/>
                    <a:pt x="672" y="4"/>
                  </a:cubicBezTo>
                  <a:cubicBezTo>
                    <a:pt x="571" y="4"/>
                    <a:pt x="461" y="19"/>
                    <a:pt x="352" y="35"/>
                  </a:cubicBezTo>
                  <a:cubicBezTo>
                    <a:pt x="235" y="50"/>
                    <a:pt x="125" y="50"/>
                    <a:pt x="8" y="66"/>
                  </a:cubicBezTo>
                  <a:cubicBezTo>
                    <a:pt x="0" y="66"/>
                    <a:pt x="0" y="90"/>
                    <a:pt x="8" y="90"/>
                  </a:cubicBezTo>
                  <a:cubicBezTo>
                    <a:pt x="117" y="82"/>
                    <a:pt x="219" y="58"/>
                    <a:pt x="321" y="50"/>
                  </a:cubicBezTo>
                  <a:cubicBezTo>
                    <a:pt x="430" y="43"/>
                    <a:pt x="539" y="43"/>
                    <a:pt x="649" y="43"/>
                  </a:cubicBezTo>
                  <a:cubicBezTo>
                    <a:pt x="743" y="43"/>
                    <a:pt x="852" y="43"/>
                    <a:pt x="946" y="50"/>
                  </a:cubicBezTo>
                  <a:cubicBezTo>
                    <a:pt x="1063" y="58"/>
                    <a:pt x="1172" y="74"/>
                    <a:pt x="1290" y="90"/>
                  </a:cubicBezTo>
                  <a:cubicBezTo>
                    <a:pt x="1196" y="50"/>
                    <a:pt x="1094" y="19"/>
                    <a:pt x="985" y="11"/>
                  </a:cubicBezTo>
                  <a:cubicBezTo>
                    <a:pt x="913" y="6"/>
                    <a:pt x="837" y="0"/>
                    <a:pt x="76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45"/>
            <p:cNvSpPr/>
            <p:nvPr/>
          </p:nvSpPr>
          <p:spPr>
            <a:xfrm>
              <a:off x="7413727" y="2889737"/>
              <a:ext cx="61180" cy="33517"/>
            </a:xfrm>
            <a:custGeom>
              <a:avLst/>
              <a:gdLst/>
              <a:ahLst/>
              <a:cxnLst/>
              <a:rect l="l" t="t" r="r" b="b"/>
              <a:pathLst>
                <a:path w="1829" h="1002" extrusionOk="0">
                  <a:moveTo>
                    <a:pt x="1829" y="1"/>
                  </a:moveTo>
                  <a:lnTo>
                    <a:pt x="1829" y="1"/>
                  </a:lnTo>
                  <a:cubicBezTo>
                    <a:pt x="1586" y="243"/>
                    <a:pt x="1321" y="493"/>
                    <a:pt x="1032" y="665"/>
                  </a:cubicBezTo>
                  <a:cubicBezTo>
                    <a:pt x="727" y="845"/>
                    <a:pt x="375" y="939"/>
                    <a:pt x="24" y="970"/>
                  </a:cubicBezTo>
                  <a:cubicBezTo>
                    <a:pt x="0" y="970"/>
                    <a:pt x="0" y="1001"/>
                    <a:pt x="31" y="1001"/>
                  </a:cubicBezTo>
                  <a:cubicBezTo>
                    <a:pt x="391" y="978"/>
                    <a:pt x="735" y="868"/>
                    <a:pt x="1055" y="704"/>
                  </a:cubicBezTo>
                  <a:cubicBezTo>
                    <a:pt x="1383" y="548"/>
                    <a:pt x="1665" y="321"/>
                    <a:pt x="182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45"/>
            <p:cNvSpPr/>
            <p:nvPr/>
          </p:nvSpPr>
          <p:spPr>
            <a:xfrm>
              <a:off x="7427576" y="2886660"/>
              <a:ext cx="33216" cy="3111"/>
            </a:xfrm>
            <a:custGeom>
              <a:avLst/>
              <a:gdLst/>
              <a:ahLst/>
              <a:cxnLst/>
              <a:rect l="l" t="t" r="r" b="b"/>
              <a:pathLst>
                <a:path w="993" h="93" extrusionOk="0">
                  <a:moveTo>
                    <a:pt x="589" y="1"/>
                  </a:moveTo>
                  <a:cubicBezTo>
                    <a:pt x="392" y="1"/>
                    <a:pt x="194" y="31"/>
                    <a:pt x="8" y="77"/>
                  </a:cubicBezTo>
                  <a:cubicBezTo>
                    <a:pt x="0" y="77"/>
                    <a:pt x="0" y="93"/>
                    <a:pt x="8" y="93"/>
                  </a:cubicBezTo>
                  <a:cubicBezTo>
                    <a:pt x="192" y="44"/>
                    <a:pt x="377" y="23"/>
                    <a:pt x="564" y="23"/>
                  </a:cubicBezTo>
                  <a:cubicBezTo>
                    <a:pt x="702" y="23"/>
                    <a:pt x="842" y="34"/>
                    <a:pt x="985" y="54"/>
                  </a:cubicBezTo>
                  <a:cubicBezTo>
                    <a:pt x="993" y="54"/>
                    <a:pt x="993" y="46"/>
                    <a:pt x="985" y="46"/>
                  </a:cubicBezTo>
                  <a:cubicBezTo>
                    <a:pt x="856" y="15"/>
                    <a:pt x="722" y="1"/>
                    <a:pt x="58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45"/>
            <p:cNvSpPr/>
            <p:nvPr/>
          </p:nvSpPr>
          <p:spPr>
            <a:xfrm>
              <a:off x="7492904" y="279825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45"/>
            <p:cNvSpPr/>
            <p:nvPr/>
          </p:nvSpPr>
          <p:spPr>
            <a:xfrm>
              <a:off x="7476714" y="2785474"/>
              <a:ext cx="54122" cy="29302"/>
            </a:xfrm>
            <a:custGeom>
              <a:avLst/>
              <a:gdLst/>
              <a:ahLst/>
              <a:cxnLst/>
              <a:rect l="l" t="t" r="r" b="b"/>
              <a:pathLst>
                <a:path w="1618" h="876" extrusionOk="0">
                  <a:moveTo>
                    <a:pt x="0" y="0"/>
                  </a:moveTo>
                  <a:lnTo>
                    <a:pt x="0" y="0"/>
                  </a:lnTo>
                  <a:cubicBezTo>
                    <a:pt x="610" y="133"/>
                    <a:pt x="1196" y="414"/>
                    <a:pt x="1618" y="875"/>
                  </a:cubicBezTo>
                  <a:cubicBezTo>
                    <a:pt x="1235" y="367"/>
                    <a:pt x="618" y="10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45"/>
            <p:cNvSpPr/>
            <p:nvPr/>
          </p:nvSpPr>
          <p:spPr>
            <a:xfrm>
              <a:off x="7500497" y="2777345"/>
              <a:ext cx="30874" cy="30038"/>
            </a:xfrm>
            <a:custGeom>
              <a:avLst/>
              <a:gdLst/>
              <a:ahLst/>
              <a:cxnLst/>
              <a:rect l="l" t="t" r="r" b="b"/>
              <a:pathLst>
                <a:path w="923" h="898" extrusionOk="0">
                  <a:moveTo>
                    <a:pt x="16" y="1"/>
                  </a:moveTo>
                  <a:cubicBezTo>
                    <a:pt x="8" y="1"/>
                    <a:pt x="0" y="9"/>
                    <a:pt x="8" y="24"/>
                  </a:cubicBezTo>
                  <a:cubicBezTo>
                    <a:pt x="219" y="87"/>
                    <a:pt x="399" y="204"/>
                    <a:pt x="555" y="360"/>
                  </a:cubicBezTo>
                  <a:cubicBezTo>
                    <a:pt x="626" y="438"/>
                    <a:pt x="688" y="509"/>
                    <a:pt x="751" y="595"/>
                  </a:cubicBezTo>
                  <a:cubicBezTo>
                    <a:pt x="821" y="681"/>
                    <a:pt x="852" y="790"/>
                    <a:pt x="907" y="892"/>
                  </a:cubicBezTo>
                  <a:cubicBezTo>
                    <a:pt x="907" y="896"/>
                    <a:pt x="911" y="897"/>
                    <a:pt x="915" y="897"/>
                  </a:cubicBezTo>
                  <a:cubicBezTo>
                    <a:pt x="919" y="897"/>
                    <a:pt x="923" y="896"/>
                    <a:pt x="923" y="892"/>
                  </a:cubicBezTo>
                  <a:cubicBezTo>
                    <a:pt x="876" y="673"/>
                    <a:pt x="751" y="470"/>
                    <a:pt x="594" y="337"/>
                  </a:cubicBezTo>
                  <a:cubicBezTo>
                    <a:pt x="430" y="173"/>
                    <a:pt x="235" y="71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45"/>
            <p:cNvSpPr/>
            <p:nvPr/>
          </p:nvSpPr>
          <p:spPr>
            <a:xfrm>
              <a:off x="7486113" y="2810294"/>
              <a:ext cx="40809" cy="14417"/>
            </a:xfrm>
            <a:custGeom>
              <a:avLst/>
              <a:gdLst/>
              <a:ahLst/>
              <a:cxnLst/>
              <a:rect l="l" t="t" r="r" b="b"/>
              <a:pathLst>
                <a:path w="1220" h="431" extrusionOk="0">
                  <a:moveTo>
                    <a:pt x="8" y="0"/>
                  </a:moveTo>
                  <a:cubicBezTo>
                    <a:pt x="8" y="0"/>
                    <a:pt x="1" y="16"/>
                    <a:pt x="8" y="16"/>
                  </a:cubicBezTo>
                  <a:cubicBezTo>
                    <a:pt x="219" y="24"/>
                    <a:pt x="430" y="79"/>
                    <a:pt x="634" y="157"/>
                  </a:cubicBezTo>
                  <a:cubicBezTo>
                    <a:pt x="727" y="196"/>
                    <a:pt x="821" y="235"/>
                    <a:pt x="907" y="274"/>
                  </a:cubicBezTo>
                  <a:cubicBezTo>
                    <a:pt x="1017" y="336"/>
                    <a:pt x="1110" y="391"/>
                    <a:pt x="1220" y="430"/>
                  </a:cubicBezTo>
                  <a:cubicBezTo>
                    <a:pt x="907" y="133"/>
                    <a:pt x="438" y="24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45"/>
            <p:cNvSpPr/>
            <p:nvPr/>
          </p:nvSpPr>
          <p:spPr>
            <a:xfrm>
              <a:off x="7484274" y="2818121"/>
              <a:ext cx="35089" cy="9701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17" y="1"/>
                  </a:moveTo>
                  <a:cubicBezTo>
                    <a:pt x="1" y="1"/>
                    <a:pt x="1" y="24"/>
                    <a:pt x="17" y="24"/>
                  </a:cubicBezTo>
                  <a:cubicBezTo>
                    <a:pt x="360" y="32"/>
                    <a:pt x="728" y="134"/>
                    <a:pt x="1048" y="290"/>
                  </a:cubicBezTo>
                  <a:cubicBezTo>
                    <a:pt x="892" y="196"/>
                    <a:pt x="728" y="118"/>
                    <a:pt x="548" y="71"/>
                  </a:cubicBezTo>
                  <a:cubicBezTo>
                    <a:pt x="376" y="24"/>
                    <a:pt x="189" y="16"/>
                    <a:pt x="1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45"/>
            <p:cNvSpPr/>
            <p:nvPr/>
          </p:nvSpPr>
          <p:spPr>
            <a:xfrm>
              <a:off x="7466512" y="2832237"/>
              <a:ext cx="44488" cy="4716"/>
            </a:xfrm>
            <a:custGeom>
              <a:avLst/>
              <a:gdLst/>
              <a:ahLst/>
              <a:cxnLst/>
              <a:rect l="l" t="t" r="r" b="b"/>
              <a:pathLst>
                <a:path w="1330" h="141" extrusionOk="0">
                  <a:moveTo>
                    <a:pt x="1313" y="1"/>
                  </a:moveTo>
                  <a:cubicBezTo>
                    <a:pt x="1102" y="24"/>
                    <a:pt x="884" y="48"/>
                    <a:pt x="673" y="79"/>
                  </a:cubicBezTo>
                  <a:cubicBezTo>
                    <a:pt x="541" y="93"/>
                    <a:pt x="415" y="101"/>
                    <a:pt x="287" y="101"/>
                  </a:cubicBezTo>
                  <a:cubicBezTo>
                    <a:pt x="196" y="101"/>
                    <a:pt x="103" y="97"/>
                    <a:pt x="8" y="87"/>
                  </a:cubicBezTo>
                  <a:cubicBezTo>
                    <a:pt x="1" y="87"/>
                    <a:pt x="1" y="102"/>
                    <a:pt x="8" y="102"/>
                  </a:cubicBezTo>
                  <a:cubicBezTo>
                    <a:pt x="197" y="123"/>
                    <a:pt x="393" y="141"/>
                    <a:pt x="589" y="141"/>
                  </a:cubicBezTo>
                  <a:cubicBezTo>
                    <a:pt x="838" y="141"/>
                    <a:pt x="1086" y="112"/>
                    <a:pt x="1313" y="24"/>
                  </a:cubicBezTo>
                  <a:cubicBezTo>
                    <a:pt x="1329" y="9"/>
                    <a:pt x="1313" y="1"/>
                    <a:pt x="13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45"/>
            <p:cNvSpPr/>
            <p:nvPr/>
          </p:nvSpPr>
          <p:spPr>
            <a:xfrm>
              <a:off x="7476179" y="2838994"/>
              <a:ext cx="37431" cy="6356"/>
            </a:xfrm>
            <a:custGeom>
              <a:avLst/>
              <a:gdLst/>
              <a:ahLst/>
              <a:cxnLst/>
              <a:rect l="l" t="t" r="r" b="b"/>
              <a:pathLst>
                <a:path w="1119" h="190" extrusionOk="0">
                  <a:moveTo>
                    <a:pt x="1098" y="0"/>
                  </a:moveTo>
                  <a:cubicBezTo>
                    <a:pt x="1097" y="0"/>
                    <a:pt x="1096" y="1"/>
                    <a:pt x="1095" y="2"/>
                  </a:cubicBezTo>
                  <a:cubicBezTo>
                    <a:pt x="1048" y="2"/>
                    <a:pt x="1009" y="25"/>
                    <a:pt x="954" y="33"/>
                  </a:cubicBezTo>
                  <a:cubicBezTo>
                    <a:pt x="907" y="41"/>
                    <a:pt x="860" y="41"/>
                    <a:pt x="821" y="57"/>
                  </a:cubicBezTo>
                  <a:cubicBezTo>
                    <a:pt x="735" y="64"/>
                    <a:pt x="642" y="88"/>
                    <a:pt x="563" y="111"/>
                  </a:cubicBezTo>
                  <a:cubicBezTo>
                    <a:pt x="402" y="146"/>
                    <a:pt x="235" y="175"/>
                    <a:pt x="67" y="175"/>
                  </a:cubicBezTo>
                  <a:cubicBezTo>
                    <a:pt x="48" y="175"/>
                    <a:pt x="28" y="175"/>
                    <a:pt x="9" y="174"/>
                  </a:cubicBezTo>
                  <a:cubicBezTo>
                    <a:pt x="1" y="174"/>
                    <a:pt x="1" y="190"/>
                    <a:pt x="9" y="190"/>
                  </a:cubicBezTo>
                  <a:cubicBezTo>
                    <a:pt x="196" y="190"/>
                    <a:pt x="384" y="190"/>
                    <a:pt x="563" y="158"/>
                  </a:cubicBezTo>
                  <a:cubicBezTo>
                    <a:pt x="665" y="150"/>
                    <a:pt x="751" y="135"/>
                    <a:pt x="853" y="111"/>
                  </a:cubicBezTo>
                  <a:cubicBezTo>
                    <a:pt x="938" y="96"/>
                    <a:pt x="1040" y="64"/>
                    <a:pt x="1118" y="33"/>
                  </a:cubicBezTo>
                  <a:cubicBezTo>
                    <a:pt x="1105" y="20"/>
                    <a:pt x="1103" y="0"/>
                    <a:pt x="109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45"/>
            <p:cNvSpPr/>
            <p:nvPr/>
          </p:nvSpPr>
          <p:spPr>
            <a:xfrm>
              <a:off x="7475911" y="2844781"/>
              <a:ext cx="37163" cy="6489"/>
            </a:xfrm>
            <a:custGeom>
              <a:avLst/>
              <a:gdLst/>
              <a:ahLst/>
              <a:cxnLst/>
              <a:rect l="l" t="t" r="r" b="b"/>
              <a:pathLst>
                <a:path w="1111" h="194" extrusionOk="0">
                  <a:moveTo>
                    <a:pt x="1103" y="1"/>
                  </a:moveTo>
                  <a:cubicBezTo>
                    <a:pt x="931" y="56"/>
                    <a:pt x="759" y="126"/>
                    <a:pt x="571" y="157"/>
                  </a:cubicBezTo>
                  <a:cubicBezTo>
                    <a:pt x="500" y="166"/>
                    <a:pt x="428" y="171"/>
                    <a:pt x="356" y="171"/>
                  </a:cubicBezTo>
                  <a:cubicBezTo>
                    <a:pt x="244" y="171"/>
                    <a:pt x="130" y="160"/>
                    <a:pt x="17" y="142"/>
                  </a:cubicBezTo>
                  <a:cubicBezTo>
                    <a:pt x="1" y="142"/>
                    <a:pt x="1" y="173"/>
                    <a:pt x="17" y="173"/>
                  </a:cubicBezTo>
                  <a:cubicBezTo>
                    <a:pt x="104" y="187"/>
                    <a:pt x="193" y="193"/>
                    <a:pt x="282" y="193"/>
                  </a:cubicBezTo>
                  <a:cubicBezTo>
                    <a:pt x="384" y="193"/>
                    <a:pt x="487" y="185"/>
                    <a:pt x="587" y="173"/>
                  </a:cubicBezTo>
                  <a:cubicBezTo>
                    <a:pt x="767" y="157"/>
                    <a:pt x="954" y="102"/>
                    <a:pt x="1111" y="9"/>
                  </a:cubicBezTo>
                  <a:cubicBezTo>
                    <a:pt x="1111" y="9"/>
                    <a:pt x="1111" y="1"/>
                    <a:pt x="110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45"/>
            <p:cNvSpPr/>
            <p:nvPr/>
          </p:nvSpPr>
          <p:spPr>
            <a:xfrm>
              <a:off x="7479591" y="2852006"/>
              <a:ext cx="31844" cy="8864"/>
            </a:xfrm>
            <a:custGeom>
              <a:avLst/>
              <a:gdLst/>
              <a:ahLst/>
              <a:cxnLst/>
              <a:rect l="l" t="t" r="r" b="b"/>
              <a:pathLst>
                <a:path w="952" h="265" extrusionOk="0">
                  <a:moveTo>
                    <a:pt x="948" y="0"/>
                  </a:moveTo>
                  <a:cubicBezTo>
                    <a:pt x="947" y="0"/>
                    <a:pt x="946" y="1"/>
                    <a:pt x="946" y="4"/>
                  </a:cubicBezTo>
                  <a:cubicBezTo>
                    <a:pt x="951" y="4"/>
                    <a:pt x="949" y="0"/>
                    <a:pt x="948" y="0"/>
                  </a:cubicBezTo>
                  <a:close/>
                  <a:moveTo>
                    <a:pt x="946" y="4"/>
                  </a:moveTo>
                  <a:lnTo>
                    <a:pt x="946" y="4"/>
                  </a:lnTo>
                  <a:cubicBezTo>
                    <a:pt x="797" y="82"/>
                    <a:pt x="649" y="152"/>
                    <a:pt x="493" y="191"/>
                  </a:cubicBezTo>
                  <a:cubicBezTo>
                    <a:pt x="353" y="226"/>
                    <a:pt x="206" y="255"/>
                    <a:pt x="60" y="255"/>
                  </a:cubicBezTo>
                  <a:cubicBezTo>
                    <a:pt x="42" y="255"/>
                    <a:pt x="25" y="255"/>
                    <a:pt x="8" y="254"/>
                  </a:cubicBezTo>
                  <a:cubicBezTo>
                    <a:pt x="0" y="254"/>
                    <a:pt x="0" y="262"/>
                    <a:pt x="8" y="262"/>
                  </a:cubicBezTo>
                  <a:cubicBezTo>
                    <a:pt x="43" y="263"/>
                    <a:pt x="80" y="264"/>
                    <a:pt x="116" y="264"/>
                  </a:cubicBezTo>
                  <a:cubicBezTo>
                    <a:pt x="248" y="264"/>
                    <a:pt x="384" y="251"/>
                    <a:pt x="500" y="215"/>
                  </a:cubicBezTo>
                  <a:cubicBezTo>
                    <a:pt x="665" y="160"/>
                    <a:pt x="821" y="105"/>
                    <a:pt x="946" y="4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45"/>
            <p:cNvSpPr/>
            <p:nvPr/>
          </p:nvSpPr>
          <p:spPr>
            <a:xfrm>
              <a:off x="7550672" y="2744397"/>
              <a:ext cx="4817" cy="35290"/>
            </a:xfrm>
            <a:custGeom>
              <a:avLst/>
              <a:gdLst/>
              <a:ahLst/>
              <a:cxnLst/>
              <a:rect l="l" t="t" r="r" b="b"/>
              <a:pathLst>
                <a:path w="144" h="1055" extrusionOk="0">
                  <a:moveTo>
                    <a:pt x="126" y="0"/>
                  </a:moveTo>
                  <a:cubicBezTo>
                    <a:pt x="120" y="0"/>
                    <a:pt x="113" y="3"/>
                    <a:pt x="110" y="9"/>
                  </a:cubicBezTo>
                  <a:cubicBezTo>
                    <a:pt x="1" y="345"/>
                    <a:pt x="32" y="697"/>
                    <a:pt x="63" y="1048"/>
                  </a:cubicBezTo>
                  <a:cubicBezTo>
                    <a:pt x="63" y="1052"/>
                    <a:pt x="67" y="1054"/>
                    <a:pt x="71" y="1054"/>
                  </a:cubicBezTo>
                  <a:cubicBezTo>
                    <a:pt x="75" y="1054"/>
                    <a:pt x="79" y="1052"/>
                    <a:pt x="79" y="1048"/>
                  </a:cubicBezTo>
                  <a:cubicBezTo>
                    <a:pt x="48" y="704"/>
                    <a:pt x="32" y="353"/>
                    <a:pt x="134" y="17"/>
                  </a:cubicBezTo>
                  <a:cubicBezTo>
                    <a:pt x="143" y="7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45"/>
            <p:cNvSpPr/>
            <p:nvPr/>
          </p:nvSpPr>
          <p:spPr>
            <a:xfrm>
              <a:off x="7536556" y="2755770"/>
              <a:ext cx="2141" cy="21341"/>
            </a:xfrm>
            <a:custGeom>
              <a:avLst/>
              <a:gdLst/>
              <a:ahLst/>
              <a:cxnLst/>
              <a:rect l="l" t="t" r="r" b="b"/>
              <a:pathLst>
                <a:path w="64" h="638" extrusionOk="0">
                  <a:moveTo>
                    <a:pt x="28" y="0"/>
                  </a:moveTo>
                  <a:cubicBezTo>
                    <a:pt x="24" y="0"/>
                    <a:pt x="20" y="4"/>
                    <a:pt x="16" y="13"/>
                  </a:cubicBezTo>
                  <a:cubicBezTo>
                    <a:pt x="1" y="60"/>
                    <a:pt x="1" y="122"/>
                    <a:pt x="1" y="169"/>
                  </a:cubicBezTo>
                  <a:cubicBezTo>
                    <a:pt x="1" y="216"/>
                    <a:pt x="16" y="263"/>
                    <a:pt x="16" y="318"/>
                  </a:cubicBezTo>
                  <a:cubicBezTo>
                    <a:pt x="32" y="419"/>
                    <a:pt x="40" y="529"/>
                    <a:pt x="63" y="638"/>
                  </a:cubicBezTo>
                  <a:lnTo>
                    <a:pt x="32" y="318"/>
                  </a:lnTo>
                  <a:lnTo>
                    <a:pt x="32" y="161"/>
                  </a:lnTo>
                  <a:cubicBezTo>
                    <a:pt x="32" y="107"/>
                    <a:pt x="40" y="60"/>
                    <a:pt x="40" y="13"/>
                  </a:cubicBezTo>
                  <a:cubicBezTo>
                    <a:pt x="40" y="8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45"/>
            <p:cNvSpPr/>
            <p:nvPr/>
          </p:nvSpPr>
          <p:spPr>
            <a:xfrm>
              <a:off x="7566728" y="2753830"/>
              <a:ext cx="2040" cy="21742"/>
            </a:xfrm>
            <a:custGeom>
              <a:avLst/>
              <a:gdLst/>
              <a:ahLst/>
              <a:cxnLst/>
              <a:rect l="l" t="t" r="r" b="b"/>
              <a:pathLst>
                <a:path w="61" h="650" extrusionOk="0">
                  <a:moveTo>
                    <a:pt x="30" y="1"/>
                  </a:moveTo>
                  <a:cubicBezTo>
                    <a:pt x="15" y="1"/>
                    <a:pt x="1" y="14"/>
                    <a:pt x="5" y="32"/>
                  </a:cubicBezTo>
                  <a:cubicBezTo>
                    <a:pt x="5" y="63"/>
                    <a:pt x="29" y="79"/>
                    <a:pt x="29" y="110"/>
                  </a:cubicBezTo>
                  <a:cubicBezTo>
                    <a:pt x="29" y="126"/>
                    <a:pt x="29" y="157"/>
                    <a:pt x="37" y="180"/>
                  </a:cubicBezTo>
                  <a:lnTo>
                    <a:pt x="37" y="321"/>
                  </a:lnTo>
                  <a:cubicBezTo>
                    <a:pt x="37" y="274"/>
                    <a:pt x="44" y="227"/>
                    <a:pt x="44" y="180"/>
                  </a:cubicBezTo>
                  <a:lnTo>
                    <a:pt x="44" y="102"/>
                  </a:lnTo>
                  <a:cubicBezTo>
                    <a:pt x="44" y="71"/>
                    <a:pt x="60" y="47"/>
                    <a:pt x="60" y="24"/>
                  </a:cubicBezTo>
                  <a:cubicBezTo>
                    <a:pt x="53" y="8"/>
                    <a:pt x="41" y="1"/>
                    <a:pt x="30" y="1"/>
                  </a:cubicBezTo>
                  <a:close/>
                  <a:moveTo>
                    <a:pt x="37" y="321"/>
                  </a:moveTo>
                  <a:lnTo>
                    <a:pt x="37" y="321"/>
                  </a:lnTo>
                  <a:cubicBezTo>
                    <a:pt x="37" y="357"/>
                    <a:pt x="36" y="393"/>
                    <a:pt x="35" y="429"/>
                  </a:cubicBezTo>
                  <a:lnTo>
                    <a:pt x="35" y="429"/>
                  </a:lnTo>
                  <a:cubicBezTo>
                    <a:pt x="36" y="400"/>
                    <a:pt x="37" y="372"/>
                    <a:pt x="37" y="344"/>
                  </a:cubicBezTo>
                  <a:lnTo>
                    <a:pt x="37" y="321"/>
                  </a:lnTo>
                  <a:close/>
                  <a:moveTo>
                    <a:pt x="35" y="429"/>
                  </a:moveTo>
                  <a:cubicBezTo>
                    <a:pt x="33" y="498"/>
                    <a:pt x="31" y="572"/>
                    <a:pt x="37" y="649"/>
                  </a:cubicBezTo>
                  <a:lnTo>
                    <a:pt x="44" y="649"/>
                  </a:lnTo>
                  <a:cubicBezTo>
                    <a:pt x="34" y="576"/>
                    <a:pt x="34" y="502"/>
                    <a:pt x="35" y="429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45"/>
            <p:cNvSpPr/>
            <p:nvPr/>
          </p:nvSpPr>
          <p:spPr>
            <a:xfrm>
              <a:off x="7573685" y="2753730"/>
              <a:ext cx="1873" cy="10202"/>
            </a:xfrm>
            <a:custGeom>
              <a:avLst/>
              <a:gdLst/>
              <a:ahLst/>
              <a:cxnLst/>
              <a:rect l="l" t="t" r="r" b="b"/>
              <a:pathLst>
                <a:path w="56" h="305" extrusionOk="0">
                  <a:moveTo>
                    <a:pt x="32" y="1"/>
                  </a:moveTo>
                  <a:cubicBezTo>
                    <a:pt x="29" y="1"/>
                    <a:pt x="26" y="2"/>
                    <a:pt x="24" y="3"/>
                  </a:cubicBezTo>
                  <a:cubicBezTo>
                    <a:pt x="8" y="3"/>
                    <a:pt x="1" y="27"/>
                    <a:pt x="8" y="35"/>
                  </a:cubicBezTo>
                  <a:cubicBezTo>
                    <a:pt x="8" y="43"/>
                    <a:pt x="16" y="50"/>
                    <a:pt x="16" y="66"/>
                  </a:cubicBezTo>
                  <a:cubicBezTo>
                    <a:pt x="24" y="74"/>
                    <a:pt x="24" y="82"/>
                    <a:pt x="24" y="105"/>
                  </a:cubicBezTo>
                  <a:cubicBezTo>
                    <a:pt x="32" y="113"/>
                    <a:pt x="32" y="144"/>
                    <a:pt x="47" y="160"/>
                  </a:cubicBezTo>
                  <a:lnTo>
                    <a:pt x="47" y="89"/>
                  </a:lnTo>
                  <a:lnTo>
                    <a:pt x="47" y="66"/>
                  </a:lnTo>
                  <a:cubicBezTo>
                    <a:pt x="47" y="50"/>
                    <a:pt x="47" y="50"/>
                    <a:pt x="55" y="43"/>
                  </a:cubicBezTo>
                  <a:lnTo>
                    <a:pt x="55" y="27"/>
                  </a:lnTo>
                  <a:cubicBezTo>
                    <a:pt x="55" y="9"/>
                    <a:pt x="42" y="1"/>
                    <a:pt x="32" y="1"/>
                  </a:cubicBezTo>
                  <a:close/>
                  <a:moveTo>
                    <a:pt x="47" y="160"/>
                  </a:moveTo>
                  <a:lnTo>
                    <a:pt x="47" y="293"/>
                  </a:lnTo>
                  <a:cubicBezTo>
                    <a:pt x="47" y="300"/>
                    <a:pt x="49" y="304"/>
                    <a:pt x="51" y="304"/>
                  </a:cubicBezTo>
                  <a:cubicBezTo>
                    <a:pt x="53" y="304"/>
                    <a:pt x="55" y="300"/>
                    <a:pt x="55" y="293"/>
                  </a:cubicBezTo>
                  <a:cubicBezTo>
                    <a:pt x="55" y="246"/>
                    <a:pt x="55" y="199"/>
                    <a:pt x="47" y="160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45"/>
            <p:cNvSpPr/>
            <p:nvPr/>
          </p:nvSpPr>
          <p:spPr>
            <a:xfrm>
              <a:off x="7592250" y="2735934"/>
              <a:ext cx="9333" cy="25690"/>
            </a:xfrm>
            <a:custGeom>
              <a:avLst/>
              <a:gdLst/>
              <a:ahLst/>
              <a:cxnLst/>
              <a:rect l="l" t="t" r="r" b="b"/>
              <a:pathLst>
                <a:path w="279" h="768" extrusionOk="0">
                  <a:moveTo>
                    <a:pt x="250" y="0"/>
                  </a:moveTo>
                  <a:cubicBezTo>
                    <a:pt x="240" y="0"/>
                    <a:pt x="230" y="7"/>
                    <a:pt x="227" y="20"/>
                  </a:cubicBezTo>
                  <a:cubicBezTo>
                    <a:pt x="211" y="51"/>
                    <a:pt x="211" y="90"/>
                    <a:pt x="204" y="114"/>
                  </a:cubicBezTo>
                  <a:lnTo>
                    <a:pt x="172" y="207"/>
                  </a:lnTo>
                  <a:cubicBezTo>
                    <a:pt x="157" y="262"/>
                    <a:pt x="133" y="332"/>
                    <a:pt x="118" y="387"/>
                  </a:cubicBezTo>
                  <a:cubicBezTo>
                    <a:pt x="133" y="332"/>
                    <a:pt x="164" y="270"/>
                    <a:pt x="188" y="215"/>
                  </a:cubicBezTo>
                  <a:cubicBezTo>
                    <a:pt x="196" y="184"/>
                    <a:pt x="204" y="153"/>
                    <a:pt x="227" y="129"/>
                  </a:cubicBezTo>
                  <a:cubicBezTo>
                    <a:pt x="235" y="98"/>
                    <a:pt x="266" y="67"/>
                    <a:pt x="274" y="35"/>
                  </a:cubicBezTo>
                  <a:cubicBezTo>
                    <a:pt x="278" y="13"/>
                    <a:pt x="264" y="0"/>
                    <a:pt x="250" y="0"/>
                  </a:cubicBezTo>
                  <a:close/>
                  <a:moveTo>
                    <a:pt x="116" y="391"/>
                  </a:moveTo>
                  <a:lnTo>
                    <a:pt x="116" y="391"/>
                  </a:lnTo>
                  <a:cubicBezTo>
                    <a:pt x="78" y="507"/>
                    <a:pt x="39" y="631"/>
                    <a:pt x="0" y="762"/>
                  </a:cubicBezTo>
                  <a:cubicBezTo>
                    <a:pt x="0" y="766"/>
                    <a:pt x="2" y="768"/>
                    <a:pt x="4" y="768"/>
                  </a:cubicBezTo>
                  <a:cubicBezTo>
                    <a:pt x="6" y="768"/>
                    <a:pt x="8" y="766"/>
                    <a:pt x="8" y="762"/>
                  </a:cubicBezTo>
                  <a:cubicBezTo>
                    <a:pt x="39" y="631"/>
                    <a:pt x="78" y="507"/>
                    <a:pt x="116" y="39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45"/>
            <p:cNvSpPr/>
            <p:nvPr/>
          </p:nvSpPr>
          <p:spPr>
            <a:xfrm>
              <a:off x="7516820" y="2752492"/>
              <a:ext cx="6188" cy="22545"/>
            </a:xfrm>
            <a:custGeom>
              <a:avLst/>
              <a:gdLst/>
              <a:ahLst/>
              <a:cxnLst/>
              <a:rect l="l" t="t" r="r" b="b"/>
              <a:pathLst>
                <a:path w="185" h="674" extrusionOk="0">
                  <a:moveTo>
                    <a:pt x="34" y="0"/>
                  </a:moveTo>
                  <a:cubicBezTo>
                    <a:pt x="18" y="0"/>
                    <a:pt x="1" y="12"/>
                    <a:pt x="5" y="33"/>
                  </a:cubicBezTo>
                  <a:cubicBezTo>
                    <a:pt x="28" y="80"/>
                    <a:pt x="28" y="150"/>
                    <a:pt x="36" y="197"/>
                  </a:cubicBezTo>
                  <a:cubicBezTo>
                    <a:pt x="44" y="259"/>
                    <a:pt x="59" y="314"/>
                    <a:pt x="75" y="361"/>
                  </a:cubicBezTo>
                  <a:cubicBezTo>
                    <a:pt x="106" y="470"/>
                    <a:pt x="138" y="580"/>
                    <a:pt x="177" y="673"/>
                  </a:cubicBezTo>
                  <a:lnTo>
                    <a:pt x="185" y="673"/>
                  </a:lnTo>
                  <a:cubicBezTo>
                    <a:pt x="153" y="580"/>
                    <a:pt x="114" y="470"/>
                    <a:pt x="99" y="361"/>
                  </a:cubicBezTo>
                  <a:cubicBezTo>
                    <a:pt x="83" y="314"/>
                    <a:pt x="75" y="267"/>
                    <a:pt x="67" y="205"/>
                  </a:cubicBezTo>
                  <a:cubicBezTo>
                    <a:pt x="59" y="150"/>
                    <a:pt x="44" y="80"/>
                    <a:pt x="59" y="33"/>
                  </a:cubicBezTo>
                  <a:cubicBezTo>
                    <a:pt x="63" y="10"/>
                    <a:pt x="49" y="0"/>
                    <a:pt x="3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45"/>
            <p:cNvSpPr/>
            <p:nvPr/>
          </p:nvSpPr>
          <p:spPr>
            <a:xfrm>
              <a:off x="7588336" y="279932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45"/>
            <p:cNvSpPr/>
            <p:nvPr/>
          </p:nvSpPr>
          <p:spPr>
            <a:xfrm>
              <a:off x="7656273" y="274964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45"/>
            <p:cNvSpPr/>
            <p:nvPr/>
          </p:nvSpPr>
          <p:spPr>
            <a:xfrm>
              <a:off x="7577097" y="2772395"/>
              <a:ext cx="11105" cy="39471"/>
            </a:xfrm>
            <a:custGeom>
              <a:avLst/>
              <a:gdLst/>
              <a:ahLst/>
              <a:cxnLst/>
              <a:rect l="l" t="t" r="r" b="b"/>
              <a:pathLst>
                <a:path w="332" h="1180" extrusionOk="0">
                  <a:moveTo>
                    <a:pt x="180" y="0"/>
                  </a:moveTo>
                  <a:cubicBezTo>
                    <a:pt x="0" y="118"/>
                    <a:pt x="39" y="391"/>
                    <a:pt x="70" y="571"/>
                  </a:cubicBezTo>
                  <a:cubicBezTo>
                    <a:pt x="110" y="797"/>
                    <a:pt x="195" y="993"/>
                    <a:pt x="313" y="1172"/>
                  </a:cubicBezTo>
                  <a:cubicBezTo>
                    <a:pt x="313" y="1177"/>
                    <a:pt x="315" y="1179"/>
                    <a:pt x="318" y="1179"/>
                  </a:cubicBezTo>
                  <a:cubicBezTo>
                    <a:pt x="323" y="1179"/>
                    <a:pt x="331" y="1170"/>
                    <a:pt x="320" y="1165"/>
                  </a:cubicBezTo>
                  <a:cubicBezTo>
                    <a:pt x="227" y="993"/>
                    <a:pt x="172" y="782"/>
                    <a:pt x="141" y="586"/>
                  </a:cubicBezTo>
                  <a:cubicBezTo>
                    <a:pt x="110" y="391"/>
                    <a:pt x="102" y="196"/>
                    <a:pt x="188" y="16"/>
                  </a:cubicBezTo>
                  <a:cubicBezTo>
                    <a:pt x="188" y="0"/>
                    <a:pt x="180" y="0"/>
                    <a:pt x="18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45"/>
            <p:cNvSpPr/>
            <p:nvPr/>
          </p:nvSpPr>
          <p:spPr>
            <a:xfrm>
              <a:off x="7601650" y="2794238"/>
              <a:ext cx="5252" cy="25857"/>
            </a:xfrm>
            <a:custGeom>
              <a:avLst/>
              <a:gdLst/>
              <a:ahLst/>
              <a:cxnLst/>
              <a:rect l="l" t="t" r="r" b="b"/>
              <a:pathLst>
                <a:path w="157" h="773" extrusionOk="0">
                  <a:moveTo>
                    <a:pt x="148" y="0"/>
                  </a:moveTo>
                  <a:cubicBezTo>
                    <a:pt x="146" y="0"/>
                    <a:pt x="144" y="1"/>
                    <a:pt x="141" y="4"/>
                  </a:cubicBezTo>
                  <a:cubicBezTo>
                    <a:pt x="87" y="35"/>
                    <a:pt x="63" y="90"/>
                    <a:pt x="40" y="152"/>
                  </a:cubicBezTo>
                  <a:cubicBezTo>
                    <a:pt x="24" y="223"/>
                    <a:pt x="8" y="277"/>
                    <a:pt x="8" y="355"/>
                  </a:cubicBezTo>
                  <a:cubicBezTo>
                    <a:pt x="1" y="496"/>
                    <a:pt x="1" y="637"/>
                    <a:pt x="71" y="770"/>
                  </a:cubicBezTo>
                  <a:cubicBezTo>
                    <a:pt x="73" y="772"/>
                    <a:pt x="75" y="773"/>
                    <a:pt x="77" y="773"/>
                  </a:cubicBezTo>
                  <a:cubicBezTo>
                    <a:pt x="82" y="773"/>
                    <a:pt x="87" y="765"/>
                    <a:pt x="87" y="754"/>
                  </a:cubicBezTo>
                  <a:cubicBezTo>
                    <a:pt x="24" y="629"/>
                    <a:pt x="32" y="480"/>
                    <a:pt x="40" y="355"/>
                  </a:cubicBezTo>
                  <a:cubicBezTo>
                    <a:pt x="48" y="301"/>
                    <a:pt x="63" y="230"/>
                    <a:pt x="79" y="168"/>
                  </a:cubicBezTo>
                  <a:cubicBezTo>
                    <a:pt x="102" y="113"/>
                    <a:pt x="126" y="66"/>
                    <a:pt x="157" y="12"/>
                  </a:cubicBezTo>
                  <a:cubicBezTo>
                    <a:pt x="157" y="6"/>
                    <a:pt x="153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45"/>
            <p:cNvSpPr/>
            <p:nvPr/>
          </p:nvSpPr>
          <p:spPr>
            <a:xfrm>
              <a:off x="7637341" y="2789521"/>
              <a:ext cx="12176" cy="30573"/>
            </a:xfrm>
            <a:custGeom>
              <a:avLst/>
              <a:gdLst/>
              <a:ahLst/>
              <a:cxnLst/>
              <a:rect l="l" t="t" r="r" b="b"/>
              <a:pathLst>
                <a:path w="364" h="914" extrusionOk="0">
                  <a:moveTo>
                    <a:pt x="332" y="0"/>
                  </a:moveTo>
                  <a:cubicBezTo>
                    <a:pt x="329" y="0"/>
                    <a:pt x="325" y="4"/>
                    <a:pt x="325" y="12"/>
                  </a:cubicBezTo>
                  <a:cubicBezTo>
                    <a:pt x="309" y="90"/>
                    <a:pt x="325" y="168"/>
                    <a:pt x="309" y="254"/>
                  </a:cubicBezTo>
                  <a:cubicBezTo>
                    <a:pt x="301" y="332"/>
                    <a:pt x="286" y="418"/>
                    <a:pt x="254" y="496"/>
                  </a:cubicBezTo>
                  <a:cubicBezTo>
                    <a:pt x="231" y="575"/>
                    <a:pt x="192" y="653"/>
                    <a:pt x="153" y="723"/>
                  </a:cubicBezTo>
                  <a:cubicBezTo>
                    <a:pt x="137" y="754"/>
                    <a:pt x="129" y="778"/>
                    <a:pt x="106" y="809"/>
                  </a:cubicBezTo>
                  <a:cubicBezTo>
                    <a:pt x="75" y="848"/>
                    <a:pt x="51" y="879"/>
                    <a:pt x="12" y="895"/>
                  </a:cubicBezTo>
                  <a:cubicBezTo>
                    <a:pt x="1" y="906"/>
                    <a:pt x="6" y="914"/>
                    <a:pt x="13" y="914"/>
                  </a:cubicBezTo>
                  <a:cubicBezTo>
                    <a:pt x="15" y="914"/>
                    <a:pt x="18" y="913"/>
                    <a:pt x="20" y="911"/>
                  </a:cubicBezTo>
                  <a:cubicBezTo>
                    <a:pt x="153" y="809"/>
                    <a:pt x="231" y="653"/>
                    <a:pt x="293" y="504"/>
                  </a:cubicBezTo>
                  <a:cubicBezTo>
                    <a:pt x="332" y="426"/>
                    <a:pt x="348" y="340"/>
                    <a:pt x="348" y="254"/>
                  </a:cubicBezTo>
                  <a:cubicBezTo>
                    <a:pt x="364" y="184"/>
                    <a:pt x="364" y="90"/>
                    <a:pt x="340" y="12"/>
                  </a:cubicBezTo>
                  <a:cubicBezTo>
                    <a:pt x="340" y="4"/>
                    <a:pt x="336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45"/>
            <p:cNvSpPr/>
            <p:nvPr/>
          </p:nvSpPr>
          <p:spPr>
            <a:xfrm>
              <a:off x="7603222" y="2839763"/>
              <a:ext cx="35858" cy="6891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993" y="0"/>
                  </a:moveTo>
                  <a:cubicBezTo>
                    <a:pt x="971" y="0"/>
                    <a:pt x="950" y="2"/>
                    <a:pt x="930" y="2"/>
                  </a:cubicBezTo>
                  <a:cubicBezTo>
                    <a:pt x="884" y="2"/>
                    <a:pt x="845" y="2"/>
                    <a:pt x="790" y="10"/>
                  </a:cubicBezTo>
                  <a:cubicBezTo>
                    <a:pt x="696" y="10"/>
                    <a:pt x="610" y="34"/>
                    <a:pt x="508" y="41"/>
                  </a:cubicBezTo>
                  <a:cubicBezTo>
                    <a:pt x="344" y="73"/>
                    <a:pt x="165" y="120"/>
                    <a:pt x="8" y="190"/>
                  </a:cubicBezTo>
                  <a:cubicBezTo>
                    <a:pt x="1" y="198"/>
                    <a:pt x="8" y="206"/>
                    <a:pt x="24" y="206"/>
                  </a:cubicBezTo>
                  <a:cubicBezTo>
                    <a:pt x="102" y="174"/>
                    <a:pt x="188" y="151"/>
                    <a:pt x="274" y="127"/>
                  </a:cubicBezTo>
                  <a:cubicBezTo>
                    <a:pt x="360" y="112"/>
                    <a:pt x="454" y="112"/>
                    <a:pt x="540" y="96"/>
                  </a:cubicBezTo>
                  <a:cubicBezTo>
                    <a:pt x="626" y="88"/>
                    <a:pt x="727" y="81"/>
                    <a:pt x="813" y="81"/>
                  </a:cubicBezTo>
                  <a:cubicBezTo>
                    <a:pt x="860" y="81"/>
                    <a:pt x="899" y="65"/>
                    <a:pt x="946" y="65"/>
                  </a:cubicBezTo>
                  <a:cubicBezTo>
                    <a:pt x="985" y="65"/>
                    <a:pt x="1024" y="65"/>
                    <a:pt x="1055" y="49"/>
                  </a:cubicBezTo>
                  <a:cubicBezTo>
                    <a:pt x="1071" y="34"/>
                    <a:pt x="1071" y="18"/>
                    <a:pt x="1055" y="10"/>
                  </a:cubicBezTo>
                  <a:cubicBezTo>
                    <a:pt x="1036" y="2"/>
                    <a:pt x="1014" y="0"/>
                    <a:pt x="99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45"/>
            <p:cNvSpPr/>
            <p:nvPr/>
          </p:nvSpPr>
          <p:spPr>
            <a:xfrm>
              <a:off x="7595394" y="287826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45"/>
            <p:cNvSpPr/>
            <p:nvPr/>
          </p:nvSpPr>
          <p:spPr>
            <a:xfrm>
              <a:off x="7597736" y="2879033"/>
              <a:ext cx="49439" cy="3981"/>
            </a:xfrm>
            <a:custGeom>
              <a:avLst/>
              <a:gdLst/>
              <a:ahLst/>
              <a:cxnLst/>
              <a:rect l="l" t="t" r="r" b="b"/>
              <a:pathLst>
                <a:path w="1478" h="119" extrusionOk="0">
                  <a:moveTo>
                    <a:pt x="1446" y="1"/>
                  </a:moveTo>
                  <a:cubicBezTo>
                    <a:pt x="1344" y="28"/>
                    <a:pt x="1248" y="49"/>
                    <a:pt x="1148" y="49"/>
                  </a:cubicBezTo>
                  <a:cubicBezTo>
                    <a:pt x="1133" y="49"/>
                    <a:pt x="1118" y="48"/>
                    <a:pt x="1102" y="47"/>
                  </a:cubicBezTo>
                  <a:cubicBezTo>
                    <a:pt x="985" y="40"/>
                    <a:pt x="883" y="40"/>
                    <a:pt x="766" y="40"/>
                  </a:cubicBezTo>
                  <a:cubicBezTo>
                    <a:pt x="508" y="32"/>
                    <a:pt x="258" y="32"/>
                    <a:pt x="0" y="1"/>
                  </a:cubicBezTo>
                  <a:lnTo>
                    <a:pt x="0" y="1"/>
                  </a:lnTo>
                  <a:cubicBezTo>
                    <a:pt x="266" y="40"/>
                    <a:pt x="532" y="87"/>
                    <a:pt x="790" y="110"/>
                  </a:cubicBezTo>
                  <a:cubicBezTo>
                    <a:pt x="857" y="114"/>
                    <a:pt x="925" y="119"/>
                    <a:pt x="991" y="119"/>
                  </a:cubicBezTo>
                  <a:cubicBezTo>
                    <a:pt x="1040" y="119"/>
                    <a:pt x="1087" y="117"/>
                    <a:pt x="1134" y="110"/>
                  </a:cubicBezTo>
                  <a:cubicBezTo>
                    <a:pt x="1196" y="94"/>
                    <a:pt x="1243" y="94"/>
                    <a:pt x="1298" y="87"/>
                  </a:cubicBezTo>
                  <a:cubicBezTo>
                    <a:pt x="1360" y="79"/>
                    <a:pt x="1407" y="55"/>
                    <a:pt x="1446" y="32"/>
                  </a:cubicBezTo>
                  <a:cubicBezTo>
                    <a:pt x="1477" y="32"/>
                    <a:pt x="1477" y="1"/>
                    <a:pt x="144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45"/>
            <p:cNvSpPr/>
            <p:nvPr/>
          </p:nvSpPr>
          <p:spPr>
            <a:xfrm>
              <a:off x="7613223" y="2865821"/>
              <a:ext cx="21308" cy="3178"/>
            </a:xfrm>
            <a:custGeom>
              <a:avLst/>
              <a:gdLst/>
              <a:ahLst/>
              <a:cxnLst/>
              <a:rect l="l" t="t" r="r" b="b"/>
              <a:pathLst>
                <a:path w="637" h="95" extrusionOk="0">
                  <a:moveTo>
                    <a:pt x="69" y="1"/>
                  </a:moveTo>
                  <a:cubicBezTo>
                    <a:pt x="47" y="1"/>
                    <a:pt x="26" y="5"/>
                    <a:pt x="6" y="20"/>
                  </a:cubicBezTo>
                  <a:cubicBezTo>
                    <a:pt x="1" y="32"/>
                    <a:pt x="3" y="39"/>
                    <a:pt x="8" y="39"/>
                  </a:cubicBezTo>
                  <a:cubicBezTo>
                    <a:pt x="10" y="39"/>
                    <a:pt x="12" y="38"/>
                    <a:pt x="14" y="36"/>
                  </a:cubicBezTo>
                  <a:cubicBezTo>
                    <a:pt x="40" y="15"/>
                    <a:pt x="77" y="12"/>
                    <a:pt x="112" y="12"/>
                  </a:cubicBezTo>
                  <a:cubicBezTo>
                    <a:pt x="130" y="12"/>
                    <a:pt x="147" y="13"/>
                    <a:pt x="163" y="13"/>
                  </a:cubicBezTo>
                  <a:cubicBezTo>
                    <a:pt x="209" y="13"/>
                    <a:pt x="272" y="13"/>
                    <a:pt x="319" y="20"/>
                  </a:cubicBezTo>
                  <a:cubicBezTo>
                    <a:pt x="366" y="36"/>
                    <a:pt x="413" y="44"/>
                    <a:pt x="475" y="52"/>
                  </a:cubicBezTo>
                  <a:cubicBezTo>
                    <a:pt x="538" y="83"/>
                    <a:pt x="585" y="83"/>
                    <a:pt x="631" y="91"/>
                  </a:cubicBezTo>
                  <a:cubicBezTo>
                    <a:pt x="585" y="60"/>
                    <a:pt x="546" y="20"/>
                    <a:pt x="483" y="13"/>
                  </a:cubicBezTo>
                  <a:cubicBezTo>
                    <a:pt x="444" y="7"/>
                    <a:pt x="410" y="2"/>
                    <a:pt x="370" y="2"/>
                  </a:cubicBezTo>
                  <a:cubicBezTo>
                    <a:pt x="354" y="2"/>
                    <a:pt x="337" y="3"/>
                    <a:pt x="319" y="5"/>
                  </a:cubicBezTo>
                  <a:cubicBezTo>
                    <a:pt x="301" y="7"/>
                    <a:pt x="281" y="8"/>
                    <a:pt x="260" y="8"/>
                  </a:cubicBezTo>
                  <a:cubicBezTo>
                    <a:pt x="218" y="8"/>
                    <a:pt x="173" y="5"/>
                    <a:pt x="131" y="5"/>
                  </a:cubicBezTo>
                  <a:cubicBezTo>
                    <a:pt x="112" y="5"/>
                    <a:pt x="90" y="1"/>
                    <a:pt x="69" y="1"/>
                  </a:cubicBezTo>
                  <a:close/>
                  <a:moveTo>
                    <a:pt x="631" y="91"/>
                  </a:moveTo>
                  <a:cubicBezTo>
                    <a:pt x="631" y="93"/>
                    <a:pt x="632" y="94"/>
                    <a:pt x="633" y="94"/>
                  </a:cubicBezTo>
                  <a:cubicBezTo>
                    <a:pt x="635" y="94"/>
                    <a:pt x="637" y="91"/>
                    <a:pt x="631" y="9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45"/>
            <p:cNvSpPr/>
            <p:nvPr/>
          </p:nvSpPr>
          <p:spPr>
            <a:xfrm>
              <a:off x="7592752" y="2901779"/>
              <a:ext cx="40307" cy="13179"/>
            </a:xfrm>
            <a:custGeom>
              <a:avLst/>
              <a:gdLst/>
              <a:ahLst/>
              <a:cxnLst/>
              <a:rect l="l" t="t" r="r" b="b"/>
              <a:pathLst>
                <a:path w="1205" h="394" extrusionOk="0">
                  <a:moveTo>
                    <a:pt x="1" y="0"/>
                  </a:moveTo>
                  <a:lnTo>
                    <a:pt x="1" y="0"/>
                  </a:lnTo>
                  <a:cubicBezTo>
                    <a:pt x="149" y="141"/>
                    <a:pt x="329" y="250"/>
                    <a:pt x="525" y="305"/>
                  </a:cubicBezTo>
                  <a:cubicBezTo>
                    <a:pt x="626" y="336"/>
                    <a:pt x="736" y="368"/>
                    <a:pt x="845" y="376"/>
                  </a:cubicBezTo>
                  <a:cubicBezTo>
                    <a:pt x="925" y="381"/>
                    <a:pt x="1001" y="393"/>
                    <a:pt x="1079" y="393"/>
                  </a:cubicBezTo>
                  <a:cubicBezTo>
                    <a:pt x="1115" y="393"/>
                    <a:pt x="1152" y="391"/>
                    <a:pt x="1189" y="383"/>
                  </a:cubicBezTo>
                  <a:cubicBezTo>
                    <a:pt x="1204" y="383"/>
                    <a:pt x="1204" y="368"/>
                    <a:pt x="1197" y="368"/>
                  </a:cubicBezTo>
                  <a:cubicBezTo>
                    <a:pt x="1095" y="329"/>
                    <a:pt x="1001" y="329"/>
                    <a:pt x="892" y="313"/>
                  </a:cubicBezTo>
                  <a:cubicBezTo>
                    <a:pt x="782" y="297"/>
                    <a:pt x="665" y="290"/>
                    <a:pt x="548" y="258"/>
                  </a:cubicBezTo>
                  <a:cubicBezTo>
                    <a:pt x="353" y="211"/>
                    <a:pt x="157" y="14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45"/>
            <p:cNvSpPr/>
            <p:nvPr/>
          </p:nvSpPr>
          <p:spPr>
            <a:xfrm>
              <a:off x="7566360" y="294021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45"/>
            <p:cNvSpPr/>
            <p:nvPr/>
          </p:nvSpPr>
          <p:spPr>
            <a:xfrm>
              <a:off x="7566360" y="2942020"/>
              <a:ext cx="4750" cy="36561"/>
            </a:xfrm>
            <a:custGeom>
              <a:avLst/>
              <a:gdLst/>
              <a:ahLst/>
              <a:cxnLst/>
              <a:rect l="l" t="t" r="r" b="b"/>
              <a:pathLst>
                <a:path w="142" h="1093" extrusionOk="0">
                  <a:moveTo>
                    <a:pt x="1" y="1"/>
                  </a:moveTo>
                  <a:cubicBezTo>
                    <a:pt x="9" y="188"/>
                    <a:pt x="24" y="360"/>
                    <a:pt x="40" y="548"/>
                  </a:cubicBezTo>
                  <a:cubicBezTo>
                    <a:pt x="63" y="728"/>
                    <a:pt x="71" y="907"/>
                    <a:pt x="118" y="1087"/>
                  </a:cubicBezTo>
                  <a:cubicBezTo>
                    <a:pt x="118" y="1091"/>
                    <a:pt x="124" y="1093"/>
                    <a:pt x="130" y="1093"/>
                  </a:cubicBezTo>
                  <a:cubicBezTo>
                    <a:pt x="136" y="1093"/>
                    <a:pt x="141" y="1091"/>
                    <a:pt x="141" y="1087"/>
                  </a:cubicBezTo>
                  <a:cubicBezTo>
                    <a:pt x="118" y="899"/>
                    <a:pt x="87" y="728"/>
                    <a:pt x="55" y="540"/>
                  </a:cubicBezTo>
                  <a:cubicBezTo>
                    <a:pt x="32" y="360"/>
                    <a:pt x="9" y="181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45"/>
            <p:cNvSpPr/>
            <p:nvPr/>
          </p:nvSpPr>
          <p:spPr>
            <a:xfrm>
              <a:off x="7576562" y="2956470"/>
              <a:ext cx="7627" cy="15855"/>
            </a:xfrm>
            <a:custGeom>
              <a:avLst/>
              <a:gdLst/>
              <a:ahLst/>
              <a:cxnLst/>
              <a:rect l="l" t="t" r="r" b="b"/>
              <a:pathLst>
                <a:path w="228" h="474" extrusionOk="0">
                  <a:moveTo>
                    <a:pt x="199" y="1"/>
                  </a:moveTo>
                  <a:cubicBezTo>
                    <a:pt x="196" y="1"/>
                    <a:pt x="192" y="3"/>
                    <a:pt x="188" y="6"/>
                  </a:cubicBezTo>
                  <a:cubicBezTo>
                    <a:pt x="172" y="22"/>
                    <a:pt x="165" y="46"/>
                    <a:pt x="157" y="61"/>
                  </a:cubicBezTo>
                  <a:cubicBezTo>
                    <a:pt x="149" y="77"/>
                    <a:pt x="149" y="92"/>
                    <a:pt x="133" y="116"/>
                  </a:cubicBezTo>
                  <a:cubicBezTo>
                    <a:pt x="126" y="155"/>
                    <a:pt x="110" y="194"/>
                    <a:pt x="86" y="233"/>
                  </a:cubicBezTo>
                  <a:cubicBezTo>
                    <a:pt x="55" y="311"/>
                    <a:pt x="16" y="389"/>
                    <a:pt x="0" y="467"/>
                  </a:cubicBezTo>
                  <a:cubicBezTo>
                    <a:pt x="0" y="471"/>
                    <a:pt x="2" y="473"/>
                    <a:pt x="4" y="473"/>
                  </a:cubicBezTo>
                  <a:cubicBezTo>
                    <a:pt x="6" y="473"/>
                    <a:pt x="8" y="471"/>
                    <a:pt x="8" y="467"/>
                  </a:cubicBezTo>
                  <a:cubicBezTo>
                    <a:pt x="24" y="382"/>
                    <a:pt x="86" y="311"/>
                    <a:pt x="126" y="233"/>
                  </a:cubicBezTo>
                  <a:cubicBezTo>
                    <a:pt x="141" y="194"/>
                    <a:pt x="165" y="163"/>
                    <a:pt x="180" y="124"/>
                  </a:cubicBezTo>
                  <a:cubicBezTo>
                    <a:pt x="196" y="108"/>
                    <a:pt x="204" y="85"/>
                    <a:pt x="204" y="69"/>
                  </a:cubicBezTo>
                  <a:cubicBezTo>
                    <a:pt x="227" y="46"/>
                    <a:pt x="211" y="22"/>
                    <a:pt x="204" y="6"/>
                  </a:cubicBezTo>
                  <a:cubicBezTo>
                    <a:pt x="204" y="3"/>
                    <a:pt x="202" y="1"/>
                    <a:pt x="19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45"/>
            <p:cNvSpPr/>
            <p:nvPr/>
          </p:nvSpPr>
          <p:spPr>
            <a:xfrm>
              <a:off x="7548865" y="2957975"/>
              <a:ext cx="7091" cy="17795"/>
            </a:xfrm>
            <a:custGeom>
              <a:avLst/>
              <a:gdLst/>
              <a:ahLst/>
              <a:cxnLst/>
              <a:rect l="l" t="t" r="r" b="b"/>
              <a:pathLst>
                <a:path w="212" h="532" extrusionOk="0">
                  <a:moveTo>
                    <a:pt x="78" y="1"/>
                  </a:moveTo>
                  <a:cubicBezTo>
                    <a:pt x="55" y="47"/>
                    <a:pt x="39" y="102"/>
                    <a:pt x="24" y="149"/>
                  </a:cubicBezTo>
                  <a:cubicBezTo>
                    <a:pt x="16" y="165"/>
                    <a:pt x="16" y="196"/>
                    <a:pt x="8" y="219"/>
                  </a:cubicBezTo>
                  <a:cubicBezTo>
                    <a:pt x="0" y="243"/>
                    <a:pt x="8" y="266"/>
                    <a:pt x="8" y="297"/>
                  </a:cubicBezTo>
                  <a:cubicBezTo>
                    <a:pt x="16" y="352"/>
                    <a:pt x="39" y="391"/>
                    <a:pt x="78" y="430"/>
                  </a:cubicBezTo>
                  <a:cubicBezTo>
                    <a:pt x="102" y="469"/>
                    <a:pt x="141" y="508"/>
                    <a:pt x="180" y="532"/>
                  </a:cubicBezTo>
                  <a:cubicBezTo>
                    <a:pt x="188" y="532"/>
                    <a:pt x="211" y="501"/>
                    <a:pt x="188" y="493"/>
                  </a:cubicBezTo>
                  <a:cubicBezTo>
                    <a:pt x="149" y="469"/>
                    <a:pt x="141" y="430"/>
                    <a:pt x="117" y="391"/>
                  </a:cubicBezTo>
                  <a:lnTo>
                    <a:pt x="86" y="337"/>
                  </a:lnTo>
                  <a:cubicBezTo>
                    <a:pt x="78" y="313"/>
                    <a:pt x="63" y="297"/>
                    <a:pt x="63" y="274"/>
                  </a:cubicBezTo>
                  <a:cubicBezTo>
                    <a:pt x="55" y="235"/>
                    <a:pt x="47" y="188"/>
                    <a:pt x="55" y="149"/>
                  </a:cubicBezTo>
                  <a:cubicBezTo>
                    <a:pt x="63" y="102"/>
                    <a:pt x="78" y="63"/>
                    <a:pt x="86" y="16"/>
                  </a:cubicBezTo>
                  <a:cubicBezTo>
                    <a:pt x="86" y="1"/>
                    <a:pt x="78" y="1"/>
                    <a:pt x="7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45"/>
            <p:cNvSpPr/>
            <p:nvPr/>
          </p:nvSpPr>
          <p:spPr>
            <a:xfrm>
              <a:off x="7578134" y="297991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45"/>
            <p:cNvSpPr/>
            <p:nvPr/>
          </p:nvSpPr>
          <p:spPr>
            <a:xfrm>
              <a:off x="7579706" y="2962190"/>
              <a:ext cx="16491" cy="15655"/>
            </a:xfrm>
            <a:custGeom>
              <a:avLst/>
              <a:gdLst/>
              <a:ahLst/>
              <a:cxnLst/>
              <a:rect l="l" t="t" r="r" b="b"/>
              <a:pathLst>
                <a:path w="493" h="468" extrusionOk="0">
                  <a:moveTo>
                    <a:pt x="456" y="0"/>
                  </a:moveTo>
                  <a:cubicBezTo>
                    <a:pt x="438" y="0"/>
                    <a:pt x="422" y="7"/>
                    <a:pt x="407" y="7"/>
                  </a:cubicBezTo>
                  <a:cubicBezTo>
                    <a:pt x="375" y="7"/>
                    <a:pt x="344" y="7"/>
                    <a:pt x="313" y="15"/>
                  </a:cubicBezTo>
                  <a:cubicBezTo>
                    <a:pt x="289" y="23"/>
                    <a:pt x="258" y="46"/>
                    <a:pt x="235" y="62"/>
                  </a:cubicBezTo>
                  <a:cubicBezTo>
                    <a:pt x="219" y="86"/>
                    <a:pt x="196" y="109"/>
                    <a:pt x="180" y="140"/>
                  </a:cubicBezTo>
                  <a:cubicBezTo>
                    <a:pt x="102" y="242"/>
                    <a:pt x="39" y="343"/>
                    <a:pt x="0" y="461"/>
                  </a:cubicBezTo>
                  <a:cubicBezTo>
                    <a:pt x="0" y="461"/>
                    <a:pt x="7" y="468"/>
                    <a:pt x="12" y="468"/>
                  </a:cubicBezTo>
                  <a:cubicBezTo>
                    <a:pt x="14" y="468"/>
                    <a:pt x="16" y="466"/>
                    <a:pt x="16" y="461"/>
                  </a:cubicBezTo>
                  <a:cubicBezTo>
                    <a:pt x="55" y="359"/>
                    <a:pt x="110" y="250"/>
                    <a:pt x="196" y="171"/>
                  </a:cubicBezTo>
                  <a:cubicBezTo>
                    <a:pt x="219" y="148"/>
                    <a:pt x="250" y="140"/>
                    <a:pt x="266" y="132"/>
                  </a:cubicBezTo>
                  <a:cubicBezTo>
                    <a:pt x="289" y="125"/>
                    <a:pt x="313" y="101"/>
                    <a:pt x="336" y="93"/>
                  </a:cubicBezTo>
                  <a:cubicBezTo>
                    <a:pt x="352" y="86"/>
                    <a:pt x="375" y="62"/>
                    <a:pt x="407" y="54"/>
                  </a:cubicBezTo>
                  <a:cubicBezTo>
                    <a:pt x="422" y="46"/>
                    <a:pt x="453" y="46"/>
                    <a:pt x="485" y="31"/>
                  </a:cubicBezTo>
                  <a:cubicBezTo>
                    <a:pt x="493" y="15"/>
                    <a:pt x="493" y="7"/>
                    <a:pt x="485" y="7"/>
                  </a:cubicBezTo>
                  <a:cubicBezTo>
                    <a:pt x="474" y="2"/>
                    <a:pt x="465" y="0"/>
                    <a:pt x="45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45"/>
            <p:cNvSpPr/>
            <p:nvPr/>
          </p:nvSpPr>
          <p:spPr>
            <a:xfrm>
              <a:off x="7588571" y="298724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45"/>
            <p:cNvSpPr/>
            <p:nvPr/>
          </p:nvSpPr>
          <p:spPr>
            <a:xfrm>
              <a:off x="7592518" y="2965301"/>
              <a:ext cx="26961" cy="18832"/>
            </a:xfrm>
            <a:custGeom>
              <a:avLst/>
              <a:gdLst/>
              <a:ahLst/>
              <a:cxnLst/>
              <a:rect l="l" t="t" r="r" b="b"/>
              <a:pathLst>
                <a:path w="806" h="563" extrusionOk="0">
                  <a:moveTo>
                    <a:pt x="789" y="0"/>
                  </a:moveTo>
                  <a:cubicBezTo>
                    <a:pt x="766" y="16"/>
                    <a:pt x="719" y="32"/>
                    <a:pt x="696" y="47"/>
                  </a:cubicBezTo>
                  <a:cubicBezTo>
                    <a:pt x="657" y="71"/>
                    <a:pt x="625" y="94"/>
                    <a:pt x="586" y="118"/>
                  </a:cubicBezTo>
                  <a:cubicBezTo>
                    <a:pt x="516" y="164"/>
                    <a:pt x="461" y="211"/>
                    <a:pt x="391" y="266"/>
                  </a:cubicBezTo>
                  <a:cubicBezTo>
                    <a:pt x="250" y="360"/>
                    <a:pt x="125" y="461"/>
                    <a:pt x="0" y="563"/>
                  </a:cubicBezTo>
                  <a:cubicBezTo>
                    <a:pt x="141" y="469"/>
                    <a:pt x="266" y="368"/>
                    <a:pt x="399" y="282"/>
                  </a:cubicBezTo>
                  <a:cubicBezTo>
                    <a:pt x="469" y="235"/>
                    <a:pt x="539" y="196"/>
                    <a:pt x="602" y="157"/>
                  </a:cubicBezTo>
                  <a:cubicBezTo>
                    <a:pt x="633" y="133"/>
                    <a:pt x="672" y="110"/>
                    <a:pt x="703" y="86"/>
                  </a:cubicBezTo>
                  <a:cubicBezTo>
                    <a:pt x="743" y="55"/>
                    <a:pt x="774" y="39"/>
                    <a:pt x="797" y="8"/>
                  </a:cubicBezTo>
                  <a:cubicBezTo>
                    <a:pt x="805" y="8"/>
                    <a:pt x="805" y="0"/>
                    <a:pt x="78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45"/>
            <p:cNvSpPr/>
            <p:nvPr/>
          </p:nvSpPr>
          <p:spPr>
            <a:xfrm>
              <a:off x="7599040" y="2988984"/>
              <a:ext cx="18264" cy="7727"/>
            </a:xfrm>
            <a:custGeom>
              <a:avLst/>
              <a:gdLst/>
              <a:ahLst/>
              <a:cxnLst/>
              <a:rect l="l" t="t" r="r" b="b"/>
              <a:pathLst>
                <a:path w="546" h="231" extrusionOk="0">
                  <a:moveTo>
                    <a:pt x="538" y="0"/>
                  </a:moveTo>
                  <a:cubicBezTo>
                    <a:pt x="536" y="0"/>
                    <a:pt x="534" y="1"/>
                    <a:pt x="532" y="3"/>
                  </a:cubicBezTo>
                  <a:cubicBezTo>
                    <a:pt x="493" y="35"/>
                    <a:pt x="462" y="82"/>
                    <a:pt x="415" y="105"/>
                  </a:cubicBezTo>
                  <a:cubicBezTo>
                    <a:pt x="391" y="113"/>
                    <a:pt x="376" y="121"/>
                    <a:pt x="360" y="144"/>
                  </a:cubicBezTo>
                  <a:cubicBezTo>
                    <a:pt x="344" y="152"/>
                    <a:pt x="321" y="152"/>
                    <a:pt x="305" y="152"/>
                  </a:cubicBezTo>
                  <a:cubicBezTo>
                    <a:pt x="266" y="152"/>
                    <a:pt x="219" y="144"/>
                    <a:pt x="180" y="144"/>
                  </a:cubicBezTo>
                  <a:cubicBezTo>
                    <a:pt x="149" y="144"/>
                    <a:pt x="126" y="152"/>
                    <a:pt x="102" y="152"/>
                  </a:cubicBezTo>
                  <a:lnTo>
                    <a:pt x="8" y="152"/>
                  </a:lnTo>
                  <a:cubicBezTo>
                    <a:pt x="1" y="152"/>
                    <a:pt x="1" y="160"/>
                    <a:pt x="8" y="168"/>
                  </a:cubicBezTo>
                  <a:cubicBezTo>
                    <a:pt x="40" y="168"/>
                    <a:pt x="79" y="168"/>
                    <a:pt x="110" y="183"/>
                  </a:cubicBezTo>
                  <a:cubicBezTo>
                    <a:pt x="141" y="191"/>
                    <a:pt x="157" y="199"/>
                    <a:pt x="188" y="207"/>
                  </a:cubicBezTo>
                  <a:cubicBezTo>
                    <a:pt x="235" y="222"/>
                    <a:pt x="282" y="230"/>
                    <a:pt x="337" y="230"/>
                  </a:cubicBezTo>
                  <a:cubicBezTo>
                    <a:pt x="383" y="230"/>
                    <a:pt x="430" y="222"/>
                    <a:pt x="462" y="183"/>
                  </a:cubicBezTo>
                  <a:cubicBezTo>
                    <a:pt x="477" y="160"/>
                    <a:pt x="477" y="128"/>
                    <a:pt x="493" y="105"/>
                  </a:cubicBezTo>
                  <a:cubicBezTo>
                    <a:pt x="508" y="74"/>
                    <a:pt x="532" y="50"/>
                    <a:pt x="540" y="27"/>
                  </a:cubicBezTo>
                  <a:cubicBezTo>
                    <a:pt x="546" y="9"/>
                    <a:pt x="543" y="0"/>
                    <a:pt x="53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45"/>
            <p:cNvSpPr/>
            <p:nvPr/>
          </p:nvSpPr>
          <p:spPr>
            <a:xfrm>
              <a:off x="7600345" y="3000591"/>
              <a:ext cx="15889" cy="6924"/>
            </a:xfrm>
            <a:custGeom>
              <a:avLst/>
              <a:gdLst/>
              <a:ahLst/>
              <a:cxnLst/>
              <a:rect l="l" t="t" r="r" b="b"/>
              <a:pathLst>
                <a:path w="475" h="207" extrusionOk="0">
                  <a:moveTo>
                    <a:pt x="8" y="0"/>
                  </a:moveTo>
                  <a:cubicBezTo>
                    <a:pt x="8" y="0"/>
                    <a:pt x="1" y="8"/>
                    <a:pt x="8" y="8"/>
                  </a:cubicBezTo>
                  <a:cubicBezTo>
                    <a:pt x="63" y="16"/>
                    <a:pt x="118" y="16"/>
                    <a:pt x="165" y="32"/>
                  </a:cubicBezTo>
                  <a:cubicBezTo>
                    <a:pt x="188" y="39"/>
                    <a:pt x="204" y="39"/>
                    <a:pt x="227" y="47"/>
                  </a:cubicBezTo>
                  <a:cubicBezTo>
                    <a:pt x="243" y="55"/>
                    <a:pt x="251" y="63"/>
                    <a:pt x="274" y="78"/>
                  </a:cubicBezTo>
                  <a:cubicBezTo>
                    <a:pt x="305" y="94"/>
                    <a:pt x="344" y="110"/>
                    <a:pt x="368" y="133"/>
                  </a:cubicBezTo>
                  <a:cubicBezTo>
                    <a:pt x="399" y="157"/>
                    <a:pt x="430" y="188"/>
                    <a:pt x="462" y="203"/>
                  </a:cubicBezTo>
                  <a:cubicBezTo>
                    <a:pt x="464" y="206"/>
                    <a:pt x="466" y="207"/>
                    <a:pt x="468" y="207"/>
                  </a:cubicBezTo>
                  <a:cubicBezTo>
                    <a:pt x="473" y="207"/>
                    <a:pt x="475" y="201"/>
                    <a:pt x="469" y="196"/>
                  </a:cubicBezTo>
                  <a:cubicBezTo>
                    <a:pt x="454" y="117"/>
                    <a:pt x="383" y="47"/>
                    <a:pt x="305" y="16"/>
                  </a:cubicBezTo>
                  <a:cubicBezTo>
                    <a:pt x="282" y="8"/>
                    <a:pt x="266" y="8"/>
                    <a:pt x="243" y="8"/>
                  </a:cubicBezTo>
                  <a:lnTo>
                    <a:pt x="180" y="8"/>
                  </a:lnTo>
                  <a:cubicBezTo>
                    <a:pt x="118" y="8"/>
                    <a:pt x="71" y="8"/>
                    <a:pt x="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45"/>
            <p:cNvSpPr/>
            <p:nvPr/>
          </p:nvSpPr>
          <p:spPr>
            <a:xfrm>
              <a:off x="7592518" y="3003735"/>
              <a:ext cx="25890" cy="13949"/>
            </a:xfrm>
            <a:custGeom>
              <a:avLst/>
              <a:gdLst/>
              <a:ahLst/>
              <a:cxnLst/>
              <a:rect l="l" t="t" r="r" b="b"/>
              <a:pathLst>
                <a:path w="774" h="41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141" y="63"/>
                    <a:pt x="274" y="117"/>
                    <a:pt x="391" y="188"/>
                  </a:cubicBezTo>
                  <a:cubicBezTo>
                    <a:pt x="516" y="258"/>
                    <a:pt x="633" y="344"/>
                    <a:pt x="766" y="414"/>
                  </a:cubicBezTo>
                  <a:cubicBezTo>
                    <a:pt x="766" y="416"/>
                    <a:pt x="766" y="416"/>
                    <a:pt x="767" y="416"/>
                  </a:cubicBezTo>
                  <a:cubicBezTo>
                    <a:pt x="769" y="416"/>
                    <a:pt x="774" y="406"/>
                    <a:pt x="774" y="406"/>
                  </a:cubicBezTo>
                  <a:cubicBezTo>
                    <a:pt x="664" y="313"/>
                    <a:pt x="539" y="242"/>
                    <a:pt x="414" y="180"/>
                  </a:cubicBezTo>
                  <a:cubicBezTo>
                    <a:pt x="281" y="109"/>
                    <a:pt x="149" y="47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45"/>
            <p:cNvSpPr/>
            <p:nvPr/>
          </p:nvSpPr>
          <p:spPr>
            <a:xfrm>
              <a:off x="7590946" y="3007381"/>
              <a:ext cx="19200" cy="18598"/>
            </a:xfrm>
            <a:custGeom>
              <a:avLst/>
              <a:gdLst/>
              <a:ahLst/>
              <a:cxnLst/>
              <a:rect l="l" t="t" r="r" b="b"/>
              <a:pathLst>
                <a:path w="574" h="556" extrusionOk="0">
                  <a:moveTo>
                    <a:pt x="8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94" y="118"/>
                    <a:pt x="188" y="227"/>
                    <a:pt x="250" y="352"/>
                  </a:cubicBezTo>
                  <a:cubicBezTo>
                    <a:pt x="274" y="383"/>
                    <a:pt x="289" y="415"/>
                    <a:pt x="297" y="438"/>
                  </a:cubicBezTo>
                  <a:cubicBezTo>
                    <a:pt x="313" y="469"/>
                    <a:pt x="321" y="501"/>
                    <a:pt x="352" y="516"/>
                  </a:cubicBezTo>
                  <a:cubicBezTo>
                    <a:pt x="368" y="547"/>
                    <a:pt x="399" y="555"/>
                    <a:pt x="438" y="555"/>
                  </a:cubicBezTo>
                  <a:cubicBezTo>
                    <a:pt x="461" y="555"/>
                    <a:pt x="477" y="555"/>
                    <a:pt x="485" y="547"/>
                  </a:cubicBezTo>
                  <a:cubicBezTo>
                    <a:pt x="508" y="540"/>
                    <a:pt x="539" y="540"/>
                    <a:pt x="555" y="540"/>
                  </a:cubicBezTo>
                  <a:cubicBezTo>
                    <a:pt x="558" y="542"/>
                    <a:pt x="561" y="543"/>
                    <a:pt x="564" y="543"/>
                  </a:cubicBezTo>
                  <a:cubicBezTo>
                    <a:pt x="570" y="543"/>
                    <a:pt x="573" y="540"/>
                    <a:pt x="563" y="540"/>
                  </a:cubicBezTo>
                  <a:cubicBezTo>
                    <a:pt x="547" y="524"/>
                    <a:pt x="539" y="524"/>
                    <a:pt x="516" y="516"/>
                  </a:cubicBezTo>
                  <a:cubicBezTo>
                    <a:pt x="508" y="508"/>
                    <a:pt x="493" y="501"/>
                    <a:pt x="477" y="493"/>
                  </a:cubicBezTo>
                  <a:cubicBezTo>
                    <a:pt x="446" y="477"/>
                    <a:pt x="430" y="469"/>
                    <a:pt x="399" y="454"/>
                  </a:cubicBezTo>
                  <a:cubicBezTo>
                    <a:pt x="352" y="399"/>
                    <a:pt x="313" y="352"/>
                    <a:pt x="274" y="305"/>
                  </a:cubicBezTo>
                  <a:cubicBezTo>
                    <a:pt x="180" y="204"/>
                    <a:pt x="94" y="102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45"/>
            <p:cNvSpPr/>
            <p:nvPr/>
          </p:nvSpPr>
          <p:spPr>
            <a:xfrm>
              <a:off x="7585460" y="3011295"/>
              <a:ext cx="14651" cy="21709"/>
            </a:xfrm>
            <a:custGeom>
              <a:avLst/>
              <a:gdLst/>
              <a:ahLst/>
              <a:cxnLst/>
              <a:rect l="l" t="t" r="r" b="b"/>
              <a:pathLst>
                <a:path w="438" h="649" extrusionOk="0">
                  <a:moveTo>
                    <a:pt x="0" y="1"/>
                  </a:moveTo>
                  <a:lnTo>
                    <a:pt x="0" y="1"/>
                  </a:lnTo>
                  <a:cubicBezTo>
                    <a:pt x="86" y="87"/>
                    <a:pt x="180" y="188"/>
                    <a:pt x="242" y="298"/>
                  </a:cubicBezTo>
                  <a:cubicBezTo>
                    <a:pt x="266" y="344"/>
                    <a:pt x="289" y="399"/>
                    <a:pt x="321" y="454"/>
                  </a:cubicBezTo>
                  <a:cubicBezTo>
                    <a:pt x="336" y="477"/>
                    <a:pt x="344" y="509"/>
                    <a:pt x="360" y="548"/>
                  </a:cubicBezTo>
                  <a:cubicBezTo>
                    <a:pt x="367" y="579"/>
                    <a:pt x="360" y="610"/>
                    <a:pt x="367" y="634"/>
                  </a:cubicBezTo>
                  <a:cubicBezTo>
                    <a:pt x="371" y="644"/>
                    <a:pt x="378" y="648"/>
                    <a:pt x="385" y="648"/>
                  </a:cubicBezTo>
                  <a:cubicBezTo>
                    <a:pt x="393" y="648"/>
                    <a:pt x="402" y="642"/>
                    <a:pt x="407" y="634"/>
                  </a:cubicBezTo>
                  <a:cubicBezTo>
                    <a:pt x="438" y="595"/>
                    <a:pt x="391" y="509"/>
                    <a:pt x="367" y="462"/>
                  </a:cubicBezTo>
                  <a:cubicBezTo>
                    <a:pt x="336" y="399"/>
                    <a:pt x="313" y="344"/>
                    <a:pt x="258" y="298"/>
                  </a:cubicBezTo>
                  <a:cubicBezTo>
                    <a:pt x="180" y="188"/>
                    <a:pt x="94" y="87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45"/>
            <p:cNvSpPr/>
            <p:nvPr/>
          </p:nvSpPr>
          <p:spPr>
            <a:xfrm>
              <a:off x="7579706" y="3010157"/>
              <a:ext cx="12577" cy="30038"/>
            </a:xfrm>
            <a:custGeom>
              <a:avLst/>
              <a:gdLst/>
              <a:ahLst/>
              <a:cxnLst/>
              <a:rect l="l" t="t" r="r" b="b"/>
              <a:pathLst>
                <a:path w="376" h="898" extrusionOk="0">
                  <a:moveTo>
                    <a:pt x="20" y="0"/>
                  </a:moveTo>
                  <a:cubicBezTo>
                    <a:pt x="13" y="0"/>
                    <a:pt x="0" y="8"/>
                    <a:pt x="0" y="19"/>
                  </a:cubicBezTo>
                  <a:cubicBezTo>
                    <a:pt x="63" y="160"/>
                    <a:pt x="117" y="316"/>
                    <a:pt x="180" y="464"/>
                  </a:cubicBezTo>
                  <a:cubicBezTo>
                    <a:pt x="203" y="535"/>
                    <a:pt x="235" y="613"/>
                    <a:pt x="266" y="683"/>
                  </a:cubicBezTo>
                  <a:cubicBezTo>
                    <a:pt x="297" y="746"/>
                    <a:pt x="313" y="840"/>
                    <a:pt x="352" y="894"/>
                  </a:cubicBezTo>
                  <a:cubicBezTo>
                    <a:pt x="354" y="897"/>
                    <a:pt x="357" y="897"/>
                    <a:pt x="360" y="897"/>
                  </a:cubicBezTo>
                  <a:cubicBezTo>
                    <a:pt x="368" y="897"/>
                    <a:pt x="375" y="892"/>
                    <a:pt x="375" y="886"/>
                  </a:cubicBezTo>
                  <a:cubicBezTo>
                    <a:pt x="368" y="808"/>
                    <a:pt x="328" y="730"/>
                    <a:pt x="297" y="660"/>
                  </a:cubicBezTo>
                  <a:lnTo>
                    <a:pt x="203" y="449"/>
                  </a:lnTo>
                  <a:cubicBezTo>
                    <a:pt x="149" y="300"/>
                    <a:pt x="86" y="152"/>
                    <a:pt x="24" y="3"/>
                  </a:cubicBezTo>
                  <a:cubicBezTo>
                    <a:pt x="24" y="1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45"/>
            <p:cNvSpPr/>
            <p:nvPr/>
          </p:nvSpPr>
          <p:spPr>
            <a:xfrm>
              <a:off x="7560606" y="3009388"/>
              <a:ext cx="14450" cy="19735"/>
            </a:xfrm>
            <a:custGeom>
              <a:avLst/>
              <a:gdLst/>
              <a:ahLst/>
              <a:cxnLst/>
              <a:rect l="l" t="t" r="r" b="b"/>
              <a:pathLst>
                <a:path w="432" h="590" extrusionOk="0">
                  <a:moveTo>
                    <a:pt x="405" y="1"/>
                  </a:moveTo>
                  <a:cubicBezTo>
                    <a:pt x="399" y="1"/>
                    <a:pt x="394" y="4"/>
                    <a:pt x="392" y="11"/>
                  </a:cubicBezTo>
                  <a:cubicBezTo>
                    <a:pt x="313" y="128"/>
                    <a:pt x="235" y="253"/>
                    <a:pt x="102" y="316"/>
                  </a:cubicBezTo>
                  <a:cubicBezTo>
                    <a:pt x="79" y="323"/>
                    <a:pt x="48" y="339"/>
                    <a:pt x="24" y="362"/>
                  </a:cubicBezTo>
                  <a:cubicBezTo>
                    <a:pt x="1" y="394"/>
                    <a:pt x="1" y="433"/>
                    <a:pt x="1" y="472"/>
                  </a:cubicBezTo>
                  <a:cubicBezTo>
                    <a:pt x="9" y="495"/>
                    <a:pt x="24" y="527"/>
                    <a:pt x="48" y="550"/>
                  </a:cubicBezTo>
                  <a:cubicBezTo>
                    <a:pt x="63" y="566"/>
                    <a:pt x="95" y="589"/>
                    <a:pt x="126" y="589"/>
                  </a:cubicBezTo>
                  <a:cubicBezTo>
                    <a:pt x="134" y="589"/>
                    <a:pt x="141" y="573"/>
                    <a:pt x="141" y="558"/>
                  </a:cubicBezTo>
                  <a:cubicBezTo>
                    <a:pt x="134" y="534"/>
                    <a:pt x="118" y="519"/>
                    <a:pt x="118" y="495"/>
                  </a:cubicBezTo>
                  <a:lnTo>
                    <a:pt x="118" y="441"/>
                  </a:lnTo>
                  <a:cubicBezTo>
                    <a:pt x="126" y="394"/>
                    <a:pt x="165" y="355"/>
                    <a:pt x="196" y="300"/>
                  </a:cubicBezTo>
                  <a:cubicBezTo>
                    <a:pt x="274" y="214"/>
                    <a:pt x="352" y="128"/>
                    <a:pt x="415" y="26"/>
                  </a:cubicBezTo>
                  <a:cubicBezTo>
                    <a:pt x="431" y="16"/>
                    <a:pt x="417" y="1"/>
                    <a:pt x="405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45"/>
            <p:cNvSpPr/>
            <p:nvPr/>
          </p:nvSpPr>
          <p:spPr>
            <a:xfrm>
              <a:off x="7528996" y="294098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45"/>
            <p:cNvSpPr/>
            <p:nvPr/>
          </p:nvSpPr>
          <p:spPr>
            <a:xfrm>
              <a:off x="7528193" y="2897732"/>
              <a:ext cx="15721" cy="44020"/>
            </a:xfrm>
            <a:custGeom>
              <a:avLst/>
              <a:gdLst/>
              <a:ahLst/>
              <a:cxnLst/>
              <a:rect l="l" t="t" r="r" b="b"/>
              <a:pathLst>
                <a:path w="470" h="1316" extrusionOk="0">
                  <a:moveTo>
                    <a:pt x="463" y="1"/>
                  </a:moveTo>
                  <a:cubicBezTo>
                    <a:pt x="463" y="1"/>
                    <a:pt x="462" y="2"/>
                    <a:pt x="462" y="4"/>
                  </a:cubicBezTo>
                  <a:cubicBezTo>
                    <a:pt x="384" y="90"/>
                    <a:pt x="329" y="200"/>
                    <a:pt x="282" y="301"/>
                  </a:cubicBezTo>
                  <a:cubicBezTo>
                    <a:pt x="243" y="418"/>
                    <a:pt x="196" y="528"/>
                    <a:pt x="157" y="645"/>
                  </a:cubicBezTo>
                  <a:cubicBezTo>
                    <a:pt x="118" y="762"/>
                    <a:pt x="79" y="872"/>
                    <a:pt x="48" y="997"/>
                  </a:cubicBezTo>
                  <a:cubicBezTo>
                    <a:pt x="16" y="1098"/>
                    <a:pt x="1" y="1200"/>
                    <a:pt x="9" y="1309"/>
                  </a:cubicBezTo>
                  <a:cubicBezTo>
                    <a:pt x="9" y="1313"/>
                    <a:pt x="14" y="1315"/>
                    <a:pt x="20" y="1315"/>
                  </a:cubicBezTo>
                  <a:cubicBezTo>
                    <a:pt x="26" y="1315"/>
                    <a:pt x="32" y="1313"/>
                    <a:pt x="32" y="1309"/>
                  </a:cubicBezTo>
                  <a:cubicBezTo>
                    <a:pt x="9" y="1075"/>
                    <a:pt x="126" y="840"/>
                    <a:pt x="204" y="622"/>
                  </a:cubicBezTo>
                  <a:cubicBezTo>
                    <a:pt x="243" y="512"/>
                    <a:pt x="282" y="418"/>
                    <a:pt x="329" y="317"/>
                  </a:cubicBezTo>
                  <a:cubicBezTo>
                    <a:pt x="384" y="223"/>
                    <a:pt x="431" y="114"/>
                    <a:pt x="470" y="12"/>
                  </a:cubicBezTo>
                  <a:cubicBezTo>
                    <a:pt x="470" y="7"/>
                    <a:pt x="466" y="1"/>
                    <a:pt x="46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45"/>
            <p:cNvSpPr/>
            <p:nvPr/>
          </p:nvSpPr>
          <p:spPr>
            <a:xfrm>
              <a:off x="7545186" y="294620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45"/>
            <p:cNvSpPr/>
            <p:nvPr/>
          </p:nvSpPr>
          <p:spPr>
            <a:xfrm>
              <a:off x="7555656" y="2898702"/>
              <a:ext cx="21107" cy="41913"/>
            </a:xfrm>
            <a:custGeom>
              <a:avLst/>
              <a:gdLst/>
              <a:ahLst/>
              <a:cxnLst/>
              <a:rect l="l" t="t" r="r" b="b"/>
              <a:pathLst>
                <a:path w="631" h="1253" extrusionOk="0">
                  <a:moveTo>
                    <a:pt x="583" y="1"/>
                  </a:moveTo>
                  <a:cubicBezTo>
                    <a:pt x="570" y="1"/>
                    <a:pt x="558" y="9"/>
                    <a:pt x="555" y="30"/>
                  </a:cubicBezTo>
                  <a:cubicBezTo>
                    <a:pt x="477" y="233"/>
                    <a:pt x="407" y="436"/>
                    <a:pt x="321" y="639"/>
                  </a:cubicBezTo>
                  <a:cubicBezTo>
                    <a:pt x="235" y="850"/>
                    <a:pt x="118" y="1046"/>
                    <a:pt x="0" y="1241"/>
                  </a:cubicBezTo>
                  <a:cubicBezTo>
                    <a:pt x="0" y="1247"/>
                    <a:pt x="4" y="1252"/>
                    <a:pt x="7" y="1252"/>
                  </a:cubicBezTo>
                  <a:cubicBezTo>
                    <a:pt x="7" y="1252"/>
                    <a:pt x="8" y="1251"/>
                    <a:pt x="8" y="1249"/>
                  </a:cubicBezTo>
                  <a:cubicBezTo>
                    <a:pt x="125" y="1054"/>
                    <a:pt x="235" y="858"/>
                    <a:pt x="344" y="655"/>
                  </a:cubicBezTo>
                  <a:cubicBezTo>
                    <a:pt x="446" y="460"/>
                    <a:pt x="547" y="264"/>
                    <a:pt x="625" y="53"/>
                  </a:cubicBezTo>
                  <a:cubicBezTo>
                    <a:pt x="630" y="24"/>
                    <a:pt x="605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45"/>
            <p:cNvSpPr/>
            <p:nvPr/>
          </p:nvSpPr>
          <p:spPr>
            <a:xfrm>
              <a:off x="7549367" y="2903753"/>
              <a:ext cx="15721" cy="32380"/>
            </a:xfrm>
            <a:custGeom>
              <a:avLst/>
              <a:gdLst/>
              <a:ahLst/>
              <a:cxnLst/>
              <a:rect l="l" t="t" r="r" b="b"/>
              <a:pathLst>
                <a:path w="470" h="968" extrusionOk="0">
                  <a:moveTo>
                    <a:pt x="424" y="0"/>
                  </a:moveTo>
                  <a:cubicBezTo>
                    <a:pt x="416" y="0"/>
                    <a:pt x="407" y="4"/>
                    <a:pt x="399" y="12"/>
                  </a:cubicBezTo>
                  <a:cubicBezTo>
                    <a:pt x="337" y="59"/>
                    <a:pt x="298" y="152"/>
                    <a:pt x="259" y="215"/>
                  </a:cubicBezTo>
                  <a:cubicBezTo>
                    <a:pt x="220" y="293"/>
                    <a:pt x="165" y="363"/>
                    <a:pt x="141" y="449"/>
                  </a:cubicBezTo>
                  <a:cubicBezTo>
                    <a:pt x="71" y="606"/>
                    <a:pt x="24" y="778"/>
                    <a:pt x="1" y="949"/>
                  </a:cubicBezTo>
                  <a:cubicBezTo>
                    <a:pt x="1" y="961"/>
                    <a:pt x="9" y="967"/>
                    <a:pt x="16" y="967"/>
                  </a:cubicBezTo>
                  <a:cubicBezTo>
                    <a:pt x="24" y="967"/>
                    <a:pt x="32" y="961"/>
                    <a:pt x="32" y="949"/>
                  </a:cubicBezTo>
                  <a:cubicBezTo>
                    <a:pt x="48" y="785"/>
                    <a:pt x="87" y="621"/>
                    <a:pt x="165" y="465"/>
                  </a:cubicBezTo>
                  <a:cubicBezTo>
                    <a:pt x="204" y="387"/>
                    <a:pt x="243" y="309"/>
                    <a:pt x="306" y="238"/>
                  </a:cubicBezTo>
                  <a:cubicBezTo>
                    <a:pt x="352" y="176"/>
                    <a:pt x="423" y="121"/>
                    <a:pt x="470" y="51"/>
                  </a:cubicBezTo>
                  <a:cubicBezTo>
                    <a:pt x="470" y="28"/>
                    <a:pt x="448" y="0"/>
                    <a:pt x="42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45"/>
            <p:cNvSpPr/>
            <p:nvPr/>
          </p:nvSpPr>
          <p:spPr>
            <a:xfrm>
              <a:off x="7569638" y="2910777"/>
              <a:ext cx="11674" cy="23816"/>
            </a:xfrm>
            <a:custGeom>
              <a:avLst/>
              <a:gdLst/>
              <a:ahLst/>
              <a:cxnLst/>
              <a:rect l="l" t="t" r="r" b="b"/>
              <a:pathLst>
                <a:path w="349" h="712" extrusionOk="0">
                  <a:moveTo>
                    <a:pt x="318" y="0"/>
                  </a:moveTo>
                  <a:cubicBezTo>
                    <a:pt x="313" y="0"/>
                    <a:pt x="307" y="2"/>
                    <a:pt x="301" y="5"/>
                  </a:cubicBezTo>
                  <a:cubicBezTo>
                    <a:pt x="286" y="28"/>
                    <a:pt x="278" y="67"/>
                    <a:pt x="262" y="91"/>
                  </a:cubicBezTo>
                  <a:cubicBezTo>
                    <a:pt x="254" y="122"/>
                    <a:pt x="247" y="153"/>
                    <a:pt x="247" y="185"/>
                  </a:cubicBezTo>
                  <a:cubicBezTo>
                    <a:pt x="223" y="239"/>
                    <a:pt x="215" y="302"/>
                    <a:pt x="192" y="357"/>
                  </a:cubicBezTo>
                  <a:cubicBezTo>
                    <a:pt x="153" y="474"/>
                    <a:pt x="75" y="583"/>
                    <a:pt x="12" y="693"/>
                  </a:cubicBezTo>
                  <a:cubicBezTo>
                    <a:pt x="1" y="704"/>
                    <a:pt x="10" y="711"/>
                    <a:pt x="19" y="711"/>
                  </a:cubicBezTo>
                  <a:cubicBezTo>
                    <a:pt x="22" y="711"/>
                    <a:pt x="26" y="710"/>
                    <a:pt x="28" y="708"/>
                  </a:cubicBezTo>
                  <a:cubicBezTo>
                    <a:pt x="67" y="654"/>
                    <a:pt x="106" y="599"/>
                    <a:pt x="137" y="544"/>
                  </a:cubicBezTo>
                  <a:cubicBezTo>
                    <a:pt x="168" y="482"/>
                    <a:pt x="192" y="427"/>
                    <a:pt x="223" y="380"/>
                  </a:cubicBezTo>
                  <a:cubicBezTo>
                    <a:pt x="254" y="325"/>
                    <a:pt x="286" y="271"/>
                    <a:pt x="301" y="208"/>
                  </a:cubicBezTo>
                  <a:cubicBezTo>
                    <a:pt x="317" y="153"/>
                    <a:pt x="348" y="75"/>
                    <a:pt x="340" y="21"/>
                  </a:cubicBezTo>
                  <a:cubicBezTo>
                    <a:pt x="335" y="6"/>
                    <a:pt x="327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45"/>
            <p:cNvSpPr/>
            <p:nvPr/>
          </p:nvSpPr>
          <p:spPr>
            <a:xfrm>
              <a:off x="7582048" y="2926967"/>
              <a:ext cx="23515" cy="14885"/>
            </a:xfrm>
            <a:custGeom>
              <a:avLst/>
              <a:gdLst/>
              <a:ahLst/>
              <a:cxnLst/>
              <a:rect l="l" t="t" r="r" b="b"/>
              <a:pathLst>
                <a:path w="703" h="445" extrusionOk="0">
                  <a:moveTo>
                    <a:pt x="675" y="0"/>
                  </a:moveTo>
                  <a:cubicBezTo>
                    <a:pt x="670" y="0"/>
                    <a:pt x="664" y="2"/>
                    <a:pt x="657" y="5"/>
                  </a:cubicBezTo>
                  <a:cubicBezTo>
                    <a:pt x="626" y="13"/>
                    <a:pt x="610" y="44"/>
                    <a:pt x="587" y="60"/>
                  </a:cubicBezTo>
                  <a:cubicBezTo>
                    <a:pt x="563" y="84"/>
                    <a:pt x="540" y="99"/>
                    <a:pt x="516" y="130"/>
                  </a:cubicBezTo>
                  <a:cubicBezTo>
                    <a:pt x="469" y="170"/>
                    <a:pt x="423" y="209"/>
                    <a:pt x="360" y="248"/>
                  </a:cubicBezTo>
                  <a:cubicBezTo>
                    <a:pt x="258" y="326"/>
                    <a:pt x="141" y="381"/>
                    <a:pt x="8" y="420"/>
                  </a:cubicBezTo>
                  <a:cubicBezTo>
                    <a:pt x="1" y="420"/>
                    <a:pt x="1" y="444"/>
                    <a:pt x="6" y="444"/>
                  </a:cubicBezTo>
                  <a:cubicBezTo>
                    <a:pt x="7" y="444"/>
                    <a:pt x="8" y="444"/>
                    <a:pt x="8" y="443"/>
                  </a:cubicBezTo>
                  <a:cubicBezTo>
                    <a:pt x="141" y="404"/>
                    <a:pt x="266" y="365"/>
                    <a:pt x="383" y="295"/>
                  </a:cubicBezTo>
                  <a:cubicBezTo>
                    <a:pt x="438" y="263"/>
                    <a:pt x="501" y="224"/>
                    <a:pt x="548" y="185"/>
                  </a:cubicBezTo>
                  <a:cubicBezTo>
                    <a:pt x="579" y="170"/>
                    <a:pt x="610" y="138"/>
                    <a:pt x="626" y="123"/>
                  </a:cubicBezTo>
                  <a:cubicBezTo>
                    <a:pt x="649" y="99"/>
                    <a:pt x="673" y="68"/>
                    <a:pt x="696" y="44"/>
                  </a:cubicBezTo>
                  <a:cubicBezTo>
                    <a:pt x="702" y="20"/>
                    <a:pt x="694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45"/>
            <p:cNvSpPr/>
            <p:nvPr/>
          </p:nvSpPr>
          <p:spPr>
            <a:xfrm>
              <a:off x="7576294" y="2919909"/>
              <a:ext cx="10503" cy="13882"/>
            </a:xfrm>
            <a:custGeom>
              <a:avLst/>
              <a:gdLst/>
              <a:ahLst/>
              <a:cxnLst/>
              <a:rect l="l" t="t" r="r" b="b"/>
              <a:pathLst>
                <a:path w="314" h="415" extrusionOk="0">
                  <a:moveTo>
                    <a:pt x="255" y="1"/>
                  </a:moveTo>
                  <a:cubicBezTo>
                    <a:pt x="245" y="1"/>
                    <a:pt x="236" y="3"/>
                    <a:pt x="227" y="5"/>
                  </a:cubicBezTo>
                  <a:cubicBezTo>
                    <a:pt x="204" y="29"/>
                    <a:pt x="180" y="68"/>
                    <a:pt x="165" y="107"/>
                  </a:cubicBezTo>
                  <a:cubicBezTo>
                    <a:pt x="141" y="138"/>
                    <a:pt x="126" y="177"/>
                    <a:pt x="102" y="201"/>
                  </a:cubicBezTo>
                  <a:cubicBezTo>
                    <a:pt x="87" y="232"/>
                    <a:pt x="63" y="263"/>
                    <a:pt x="48" y="302"/>
                  </a:cubicBezTo>
                  <a:cubicBezTo>
                    <a:pt x="24" y="334"/>
                    <a:pt x="8" y="373"/>
                    <a:pt x="1" y="396"/>
                  </a:cubicBezTo>
                  <a:cubicBezTo>
                    <a:pt x="1" y="408"/>
                    <a:pt x="5" y="415"/>
                    <a:pt x="10" y="415"/>
                  </a:cubicBezTo>
                  <a:cubicBezTo>
                    <a:pt x="12" y="415"/>
                    <a:pt x="14" y="414"/>
                    <a:pt x="16" y="412"/>
                  </a:cubicBezTo>
                  <a:cubicBezTo>
                    <a:pt x="48" y="341"/>
                    <a:pt x="87" y="271"/>
                    <a:pt x="134" y="224"/>
                  </a:cubicBezTo>
                  <a:cubicBezTo>
                    <a:pt x="157" y="201"/>
                    <a:pt x="180" y="177"/>
                    <a:pt x="212" y="154"/>
                  </a:cubicBezTo>
                  <a:cubicBezTo>
                    <a:pt x="219" y="146"/>
                    <a:pt x="243" y="138"/>
                    <a:pt x="251" y="123"/>
                  </a:cubicBezTo>
                  <a:cubicBezTo>
                    <a:pt x="274" y="115"/>
                    <a:pt x="282" y="107"/>
                    <a:pt x="298" y="99"/>
                  </a:cubicBezTo>
                  <a:cubicBezTo>
                    <a:pt x="313" y="68"/>
                    <a:pt x="313" y="37"/>
                    <a:pt x="298" y="21"/>
                  </a:cubicBezTo>
                  <a:cubicBezTo>
                    <a:pt x="288" y="6"/>
                    <a:pt x="272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45"/>
            <p:cNvSpPr/>
            <p:nvPr/>
          </p:nvSpPr>
          <p:spPr>
            <a:xfrm>
              <a:off x="7585460" y="2945197"/>
              <a:ext cx="9701" cy="3512"/>
            </a:xfrm>
            <a:custGeom>
              <a:avLst/>
              <a:gdLst/>
              <a:ahLst/>
              <a:cxnLst/>
              <a:rect l="l" t="t" r="r" b="b"/>
              <a:pathLst>
                <a:path w="290" h="105" extrusionOk="0">
                  <a:moveTo>
                    <a:pt x="235" y="1"/>
                  </a:moveTo>
                  <a:cubicBezTo>
                    <a:pt x="222" y="1"/>
                    <a:pt x="209" y="12"/>
                    <a:pt x="203" y="23"/>
                  </a:cubicBezTo>
                  <a:lnTo>
                    <a:pt x="196" y="31"/>
                  </a:lnTo>
                  <a:lnTo>
                    <a:pt x="180" y="47"/>
                  </a:lnTo>
                  <a:lnTo>
                    <a:pt x="172" y="47"/>
                  </a:lnTo>
                  <a:cubicBezTo>
                    <a:pt x="164" y="54"/>
                    <a:pt x="141" y="62"/>
                    <a:pt x="125" y="62"/>
                  </a:cubicBezTo>
                  <a:cubicBezTo>
                    <a:pt x="94" y="62"/>
                    <a:pt x="55" y="62"/>
                    <a:pt x="24" y="47"/>
                  </a:cubicBezTo>
                  <a:cubicBezTo>
                    <a:pt x="16" y="47"/>
                    <a:pt x="8" y="47"/>
                    <a:pt x="0" y="54"/>
                  </a:cubicBezTo>
                  <a:cubicBezTo>
                    <a:pt x="0" y="62"/>
                    <a:pt x="0" y="70"/>
                    <a:pt x="8" y="86"/>
                  </a:cubicBezTo>
                  <a:cubicBezTo>
                    <a:pt x="37" y="97"/>
                    <a:pt x="65" y="104"/>
                    <a:pt x="94" y="104"/>
                  </a:cubicBezTo>
                  <a:cubicBezTo>
                    <a:pt x="104" y="104"/>
                    <a:pt x="115" y="103"/>
                    <a:pt x="125" y="101"/>
                  </a:cubicBezTo>
                  <a:lnTo>
                    <a:pt x="180" y="101"/>
                  </a:lnTo>
                  <a:cubicBezTo>
                    <a:pt x="203" y="101"/>
                    <a:pt x="211" y="93"/>
                    <a:pt x="235" y="86"/>
                  </a:cubicBezTo>
                  <a:cubicBezTo>
                    <a:pt x="242" y="86"/>
                    <a:pt x="250" y="86"/>
                    <a:pt x="258" y="70"/>
                  </a:cubicBezTo>
                  <a:cubicBezTo>
                    <a:pt x="281" y="62"/>
                    <a:pt x="289" y="54"/>
                    <a:pt x="281" y="31"/>
                  </a:cubicBezTo>
                  <a:cubicBezTo>
                    <a:pt x="281" y="23"/>
                    <a:pt x="274" y="7"/>
                    <a:pt x="250" y="7"/>
                  </a:cubicBezTo>
                  <a:cubicBezTo>
                    <a:pt x="246" y="3"/>
                    <a:pt x="240" y="1"/>
                    <a:pt x="23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45"/>
            <p:cNvSpPr/>
            <p:nvPr/>
          </p:nvSpPr>
          <p:spPr>
            <a:xfrm>
              <a:off x="7545554" y="3184833"/>
              <a:ext cx="51413" cy="24117"/>
            </a:xfrm>
            <a:custGeom>
              <a:avLst/>
              <a:gdLst/>
              <a:ahLst/>
              <a:cxnLst/>
              <a:rect l="l" t="t" r="r" b="b"/>
              <a:pathLst>
                <a:path w="1537" h="721" extrusionOk="0">
                  <a:moveTo>
                    <a:pt x="434" y="0"/>
                  </a:moveTo>
                  <a:cubicBezTo>
                    <a:pt x="290" y="0"/>
                    <a:pt x="147" y="28"/>
                    <a:pt x="21" y="87"/>
                  </a:cubicBezTo>
                  <a:cubicBezTo>
                    <a:pt x="0" y="94"/>
                    <a:pt x="4" y="120"/>
                    <a:pt x="27" y="120"/>
                  </a:cubicBezTo>
                  <a:cubicBezTo>
                    <a:pt x="30" y="120"/>
                    <a:pt x="33" y="119"/>
                    <a:pt x="37" y="119"/>
                  </a:cubicBezTo>
                  <a:cubicBezTo>
                    <a:pt x="157" y="57"/>
                    <a:pt x="286" y="28"/>
                    <a:pt x="416" y="28"/>
                  </a:cubicBezTo>
                  <a:cubicBezTo>
                    <a:pt x="581" y="28"/>
                    <a:pt x="747" y="75"/>
                    <a:pt x="896" y="158"/>
                  </a:cubicBezTo>
                  <a:cubicBezTo>
                    <a:pt x="1021" y="220"/>
                    <a:pt x="1131" y="314"/>
                    <a:pt x="1240" y="408"/>
                  </a:cubicBezTo>
                  <a:cubicBezTo>
                    <a:pt x="1342" y="509"/>
                    <a:pt x="1459" y="603"/>
                    <a:pt x="1537" y="720"/>
                  </a:cubicBezTo>
                  <a:cubicBezTo>
                    <a:pt x="1451" y="587"/>
                    <a:pt x="1389" y="447"/>
                    <a:pt x="1279" y="345"/>
                  </a:cubicBezTo>
                  <a:cubicBezTo>
                    <a:pt x="1170" y="236"/>
                    <a:pt x="1037" y="158"/>
                    <a:pt x="896" y="95"/>
                  </a:cubicBezTo>
                  <a:cubicBezTo>
                    <a:pt x="753" y="34"/>
                    <a:pt x="592" y="0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45"/>
            <p:cNvSpPr/>
            <p:nvPr/>
          </p:nvSpPr>
          <p:spPr>
            <a:xfrm>
              <a:off x="7546256" y="3223803"/>
              <a:ext cx="57534" cy="10269"/>
            </a:xfrm>
            <a:custGeom>
              <a:avLst/>
              <a:gdLst/>
              <a:ahLst/>
              <a:cxnLst/>
              <a:rect l="l" t="t" r="r" b="b"/>
              <a:pathLst>
                <a:path w="1720" h="307" extrusionOk="0">
                  <a:moveTo>
                    <a:pt x="1719" y="1"/>
                  </a:moveTo>
                  <a:lnTo>
                    <a:pt x="1719" y="1"/>
                  </a:lnTo>
                  <a:cubicBezTo>
                    <a:pt x="1688" y="16"/>
                    <a:pt x="1649" y="40"/>
                    <a:pt x="1618" y="55"/>
                  </a:cubicBezTo>
                  <a:cubicBezTo>
                    <a:pt x="1579" y="79"/>
                    <a:pt x="1539" y="63"/>
                    <a:pt x="1500" y="87"/>
                  </a:cubicBezTo>
                  <a:cubicBezTo>
                    <a:pt x="1430" y="102"/>
                    <a:pt x="1375" y="134"/>
                    <a:pt x="1313" y="157"/>
                  </a:cubicBezTo>
                  <a:cubicBezTo>
                    <a:pt x="1242" y="173"/>
                    <a:pt x="1172" y="212"/>
                    <a:pt x="1102" y="235"/>
                  </a:cubicBezTo>
                  <a:cubicBezTo>
                    <a:pt x="1032" y="251"/>
                    <a:pt x="953" y="251"/>
                    <a:pt x="883" y="259"/>
                  </a:cubicBezTo>
                  <a:cubicBezTo>
                    <a:pt x="810" y="266"/>
                    <a:pt x="737" y="270"/>
                    <a:pt x="664" y="270"/>
                  </a:cubicBezTo>
                  <a:cubicBezTo>
                    <a:pt x="441" y="270"/>
                    <a:pt x="220" y="234"/>
                    <a:pt x="8" y="157"/>
                  </a:cubicBezTo>
                  <a:cubicBezTo>
                    <a:pt x="0" y="157"/>
                    <a:pt x="0" y="165"/>
                    <a:pt x="8" y="165"/>
                  </a:cubicBezTo>
                  <a:cubicBezTo>
                    <a:pt x="230" y="254"/>
                    <a:pt x="478" y="306"/>
                    <a:pt x="718" y="306"/>
                  </a:cubicBezTo>
                  <a:cubicBezTo>
                    <a:pt x="773" y="306"/>
                    <a:pt x="829" y="304"/>
                    <a:pt x="883" y="298"/>
                  </a:cubicBezTo>
                  <a:cubicBezTo>
                    <a:pt x="961" y="290"/>
                    <a:pt x="1032" y="282"/>
                    <a:pt x="1110" y="259"/>
                  </a:cubicBezTo>
                  <a:cubicBezTo>
                    <a:pt x="1188" y="251"/>
                    <a:pt x="1258" y="243"/>
                    <a:pt x="1321" y="220"/>
                  </a:cubicBezTo>
                  <a:cubicBezTo>
                    <a:pt x="1391" y="204"/>
                    <a:pt x="1469" y="180"/>
                    <a:pt x="1532" y="134"/>
                  </a:cubicBezTo>
                  <a:cubicBezTo>
                    <a:pt x="1571" y="118"/>
                    <a:pt x="1586" y="79"/>
                    <a:pt x="1625" y="55"/>
                  </a:cubicBezTo>
                  <a:lnTo>
                    <a:pt x="1719" y="1"/>
                  </a:ln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45"/>
            <p:cNvSpPr/>
            <p:nvPr/>
          </p:nvSpPr>
          <p:spPr>
            <a:xfrm>
              <a:off x="7536054" y="3239892"/>
              <a:ext cx="55962" cy="11406"/>
            </a:xfrm>
            <a:custGeom>
              <a:avLst/>
              <a:gdLst/>
              <a:ahLst/>
              <a:cxnLst/>
              <a:rect l="l" t="t" r="r" b="b"/>
              <a:pathLst>
                <a:path w="1673" h="341" extrusionOk="0">
                  <a:moveTo>
                    <a:pt x="3" y="1"/>
                  </a:moveTo>
                  <a:cubicBezTo>
                    <a:pt x="0" y="1"/>
                    <a:pt x="0" y="7"/>
                    <a:pt x="0" y="12"/>
                  </a:cubicBezTo>
                  <a:cubicBezTo>
                    <a:pt x="196" y="239"/>
                    <a:pt x="516" y="309"/>
                    <a:pt x="797" y="325"/>
                  </a:cubicBezTo>
                  <a:cubicBezTo>
                    <a:pt x="868" y="340"/>
                    <a:pt x="946" y="340"/>
                    <a:pt x="1016" y="340"/>
                  </a:cubicBezTo>
                  <a:cubicBezTo>
                    <a:pt x="1094" y="325"/>
                    <a:pt x="1172" y="309"/>
                    <a:pt x="1251" y="286"/>
                  </a:cubicBezTo>
                  <a:cubicBezTo>
                    <a:pt x="1321" y="270"/>
                    <a:pt x="1399" y="246"/>
                    <a:pt x="1462" y="223"/>
                  </a:cubicBezTo>
                  <a:cubicBezTo>
                    <a:pt x="1540" y="192"/>
                    <a:pt x="1610" y="145"/>
                    <a:pt x="1673" y="90"/>
                  </a:cubicBezTo>
                  <a:lnTo>
                    <a:pt x="1673" y="90"/>
                  </a:lnTo>
                  <a:cubicBezTo>
                    <a:pt x="1415" y="246"/>
                    <a:pt x="1110" y="278"/>
                    <a:pt x="821" y="278"/>
                  </a:cubicBezTo>
                  <a:cubicBezTo>
                    <a:pt x="532" y="278"/>
                    <a:pt x="203" y="231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43" name="Google Shape;14443;p45"/>
          <p:cNvGrpSpPr/>
          <p:nvPr/>
        </p:nvGrpSpPr>
        <p:grpSpPr>
          <a:xfrm rot="5727853">
            <a:off x="5047700" y="3398274"/>
            <a:ext cx="827992" cy="2184595"/>
            <a:chOff x="1308735" y="1429636"/>
            <a:chExt cx="326479" cy="861462"/>
          </a:xfrm>
        </p:grpSpPr>
        <p:sp>
          <p:nvSpPr>
            <p:cNvPr id="14444" name="Google Shape;14444;p45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45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45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45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45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45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45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45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45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45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45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45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45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45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45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45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45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45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45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45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45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45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45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67" name="Google Shape;14467;p45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68" name="Google Shape;14468;p45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69" name="Google Shape;14469;p45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70" name="Google Shape;14470;p45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71" name="Google Shape;14471;p45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72" name="Google Shape;14472;p45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45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45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45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45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45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45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45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45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45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45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45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45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45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45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45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45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45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45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45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45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45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45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45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45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45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45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45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45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45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45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45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45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45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45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45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45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45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45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45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45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45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45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45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45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45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45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45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45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45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45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45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45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45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45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45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45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45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45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45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45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45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45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45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45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45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42" name="Google Shape;14542;p45"/>
          <p:cNvSpPr txBox="1">
            <a:spLocks noGrp="1"/>
          </p:cNvSpPr>
          <p:nvPr>
            <p:ph type="title"/>
          </p:nvPr>
        </p:nvSpPr>
        <p:spPr>
          <a:xfrm>
            <a:off x="659859" y="757187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dirty="0">
                <a:solidFill>
                  <a:schemeClr val="accent2"/>
                </a:solidFill>
              </a:rPr>
              <a:t>Hoạt động 2: </a:t>
            </a:r>
            <a:br>
              <a:rPr lang="en" dirty="0"/>
            </a:br>
            <a:endParaRPr dirty="0"/>
          </a:p>
        </p:txBody>
      </p:sp>
      <p:grpSp>
        <p:nvGrpSpPr>
          <p:cNvPr id="14543" name="Google Shape;14543;p45"/>
          <p:cNvGrpSpPr/>
          <p:nvPr/>
        </p:nvGrpSpPr>
        <p:grpSpPr>
          <a:xfrm>
            <a:off x="8087441" y="497165"/>
            <a:ext cx="261975" cy="275936"/>
            <a:chOff x="9310391" y="2486565"/>
            <a:chExt cx="261975" cy="275936"/>
          </a:xfrm>
        </p:grpSpPr>
        <p:sp>
          <p:nvSpPr>
            <p:cNvPr id="14544" name="Google Shape;14544;p4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4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4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7" name="Google Shape;14547;p45"/>
          <p:cNvGrpSpPr/>
          <p:nvPr/>
        </p:nvGrpSpPr>
        <p:grpSpPr>
          <a:xfrm rot="175696">
            <a:off x="527809" y="1930242"/>
            <a:ext cx="389226" cy="409996"/>
            <a:chOff x="9310391" y="2486565"/>
            <a:chExt cx="261975" cy="275936"/>
          </a:xfrm>
        </p:grpSpPr>
        <p:sp>
          <p:nvSpPr>
            <p:cNvPr id="14548" name="Google Shape;14548;p4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4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4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51" name="Google Shape;14551;p45"/>
          <p:cNvGrpSpPr/>
          <p:nvPr/>
        </p:nvGrpSpPr>
        <p:grpSpPr>
          <a:xfrm rot="5400000">
            <a:off x="8315996" y="2074558"/>
            <a:ext cx="388902" cy="409654"/>
            <a:chOff x="9310391" y="2486565"/>
            <a:chExt cx="261975" cy="275936"/>
          </a:xfrm>
        </p:grpSpPr>
        <p:sp>
          <p:nvSpPr>
            <p:cNvPr id="14552" name="Google Shape;14552;p4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4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4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555" name="Google Shape;14555;p45"/>
          <p:cNvPicPr preferRelativeResize="0"/>
          <p:nvPr/>
        </p:nvPicPr>
        <p:blipFill>
          <a:blip r:embed="rId3">
            <a:alphaModFix amt="78000"/>
          </a:blip>
          <a:stretch>
            <a:fillRect/>
          </a:stretch>
        </p:blipFill>
        <p:spPr>
          <a:xfrm>
            <a:off x="8116238" y="-221737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56" name="Google Shape;14556;p4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289500" y="-363424"/>
            <a:ext cx="1608595" cy="19016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557" name="Google Shape;14557;p45"/>
          <p:cNvGrpSpPr/>
          <p:nvPr/>
        </p:nvGrpSpPr>
        <p:grpSpPr>
          <a:xfrm flipH="1">
            <a:off x="543278" y="710518"/>
            <a:ext cx="1042621" cy="920181"/>
            <a:chOff x="4874103" y="1842351"/>
            <a:chExt cx="481713" cy="425183"/>
          </a:xfrm>
        </p:grpSpPr>
        <p:sp>
          <p:nvSpPr>
            <p:cNvPr id="14558" name="Google Shape;14558;p45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45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45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45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45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45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45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45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45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45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45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45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70" name="Google Shape;14570;p45"/>
          <p:cNvGrpSpPr/>
          <p:nvPr/>
        </p:nvGrpSpPr>
        <p:grpSpPr>
          <a:xfrm rot="-4179207">
            <a:off x="2026871" y="397269"/>
            <a:ext cx="271696" cy="286201"/>
            <a:chOff x="9310391" y="2486565"/>
            <a:chExt cx="261975" cy="275936"/>
          </a:xfrm>
        </p:grpSpPr>
        <p:sp>
          <p:nvSpPr>
            <p:cNvPr id="14571" name="Google Shape;14571;p4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4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4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74" name="Google Shape;14574;p45"/>
          <p:cNvGrpSpPr/>
          <p:nvPr/>
        </p:nvGrpSpPr>
        <p:grpSpPr>
          <a:xfrm>
            <a:off x="3686901" y="3591190"/>
            <a:ext cx="1770175" cy="1144638"/>
            <a:chOff x="3686901" y="3591190"/>
            <a:chExt cx="1770175" cy="1144638"/>
          </a:xfrm>
        </p:grpSpPr>
        <p:sp>
          <p:nvSpPr>
            <p:cNvPr id="14575" name="Google Shape;14575;p45"/>
            <p:cNvSpPr/>
            <p:nvPr/>
          </p:nvSpPr>
          <p:spPr>
            <a:xfrm>
              <a:off x="3686901" y="4614439"/>
              <a:ext cx="1624716" cy="121389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45"/>
            <p:cNvSpPr/>
            <p:nvPr/>
          </p:nvSpPr>
          <p:spPr>
            <a:xfrm>
              <a:off x="4547685" y="3855488"/>
              <a:ext cx="909391" cy="628171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45"/>
            <p:cNvSpPr/>
            <p:nvPr/>
          </p:nvSpPr>
          <p:spPr>
            <a:xfrm>
              <a:off x="4547685" y="3855488"/>
              <a:ext cx="839062" cy="628171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45"/>
            <p:cNvSpPr/>
            <p:nvPr/>
          </p:nvSpPr>
          <p:spPr>
            <a:xfrm>
              <a:off x="3774153" y="3591190"/>
              <a:ext cx="1442877" cy="1117934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45"/>
            <p:cNvSpPr/>
            <p:nvPr/>
          </p:nvSpPr>
          <p:spPr>
            <a:xfrm>
              <a:off x="3965678" y="3736739"/>
              <a:ext cx="1241671" cy="972384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45"/>
            <p:cNvSpPr/>
            <p:nvPr/>
          </p:nvSpPr>
          <p:spPr>
            <a:xfrm>
              <a:off x="3883316" y="3630023"/>
              <a:ext cx="1231889" cy="206195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45"/>
            <p:cNvSpPr/>
            <p:nvPr/>
          </p:nvSpPr>
          <p:spPr>
            <a:xfrm>
              <a:off x="3885664" y="3673648"/>
              <a:ext cx="128627" cy="123737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45"/>
            <p:cNvSpPr/>
            <p:nvPr/>
          </p:nvSpPr>
          <p:spPr>
            <a:xfrm>
              <a:off x="4986587" y="3668855"/>
              <a:ext cx="128627" cy="126182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83" name="Google Shape;14583;p45"/>
          <p:cNvGrpSpPr/>
          <p:nvPr/>
        </p:nvGrpSpPr>
        <p:grpSpPr>
          <a:xfrm rot="-5231531">
            <a:off x="4253761" y="3807963"/>
            <a:ext cx="636484" cy="1679455"/>
            <a:chOff x="1308735" y="1429636"/>
            <a:chExt cx="326479" cy="861462"/>
          </a:xfrm>
        </p:grpSpPr>
        <p:sp>
          <p:nvSpPr>
            <p:cNvPr id="14584" name="Google Shape;14584;p45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45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45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45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45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45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45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45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45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45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45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45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45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45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45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45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45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1" name="Google Shape;14601;p45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45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45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45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45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45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07" name="Google Shape;14607;p45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08" name="Google Shape;14608;p45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09" name="Google Shape;14609;p45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10" name="Google Shape;14610;p45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11" name="Google Shape;14611;p45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12" name="Google Shape;14612;p45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45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45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45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45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45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45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45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45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45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45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45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45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45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45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45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45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45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45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45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45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45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45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45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45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45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45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45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45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45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2" name="Google Shape;14642;p45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45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45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45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45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45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45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45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45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45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45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45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45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45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45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45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45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45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45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45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45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45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45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45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45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45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45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45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45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45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45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45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45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45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45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45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678" name="Google Shape;14678;p45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4480763" y="3232313"/>
            <a:ext cx="1198874" cy="1198874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630341C8-75B3-990B-3C2B-62D3715E0D38}"/>
              </a:ext>
            </a:extLst>
          </p:cNvPr>
          <p:cNvSpPr txBox="1"/>
          <p:nvPr/>
        </p:nvSpPr>
        <p:spPr>
          <a:xfrm>
            <a:off x="1228511" y="1662835"/>
            <a:ext cx="7160591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" sz="5000" b="1" dirty="0">
                <a:solidFill>
                  <a:schemeClr val="dk1"/>
                </a:solidFill>
                <a:latin typeface="El Messiri"/>
                <a:cs typeface="El Messiri"/>
                <a:sym typeface="El Messiri"/>
              </a:rPr>
              <a:t>KIẾN TẠO KIẾN THỨC- KĨ NĂNG</a:t>
            </a:r>
            <a:endParaRPr lang="en-US" sz="5000" b="1" dirty="0">
              <a:solidFill>
                <a:schemeClr val="dk1"/>
              </a:solidFill>
              <a:latin typeface="El Messiri"/>
              <a:cs typeface="El Messiri"/>
              <a:sym typeface="El Messiri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Cottagecore Vibes Marketing Plan by Slidesgo ">
  <a:themeElements>
    <a:clrScheme name="Simple Light">
      <a:dk1>
        <a:srgbClr val="733B1A"/>
      </a:dk1>
      <a:lt1>
        <a:srgbClr val="FFFFFF"/>
      </a:lt1>
      <a:dk2>
        <a:srgbClr val="FDD642"/>
      </a:dk2>
      <a:lt2>
        <a:srgbClr val="FF8700"/>
      </a:lt2>
      <a:accent1>
        <a:srgbClr val="FF89B6"/>
      </a:accent1>
      <a:accent2>
        <a:srgbClr val="FC4E4A"/>
      </a:accent2>
      <a:accent3>
        <a:srgbClr val="63C6E0"/>
      </a:accent3>
      <a:accent4>
        <a:srgbClr val="36A221"/>
      </a:accent4>
      <a:accent5>
        <a:srgbClr val="02472D"/>
      </a:accent5>
      <a:accent6>
        <a:srgbClr val="000000"/>
      </a:accent6>
      <a:hlink>
        <a:srgbClr val="733B1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591</TotalTime>
  <Words>951</Words>
  <Application>Microsoft Office PowerPoint</Application>
  <PresentationFormat>On-screen Show (16:9)</PresentationFormat>
  <Paragraphs>175</Paragraphs>
  <Slides>36</Slides>
  <Notes>34</Notes>
  <HiddenSlides>0</HiddenSlides>
  <MMClips>1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36</vt:i4>
      </vt:variant>
    </vt:vector>
  </HeadingPairs>
  <TitlesOfParts>
    <vt:vector size="47" baseType="lpstr">
      <vt:lpstr>Arial</vt:lpstr>
      <vt:lpstr>Bebas Neue</vt:lpstr>
      <vt:lpstr>Times New Roman</vt:lpstr>
      <vt:lpstr>Assistant</vt:lpstr>
      <vt:lpstr>Roboto Condensed Light</vt:lpstr>
      <vt:lpstr>Assistant Medium</vt:lpstr>
      <vt:lpstr>Viaoda Libre</vt:lpstr>
      <vt:lpstr>El Messiri SemiBold</vt:lpstr>
      <vt:lpstr>Open Sans</vt:lpstr>
      <vt:lpstr>El Messiri</vt:lpstr>
      <vt:lpstr>Cottagecore Vibes Marketing Plan by Slidesgo </vt:lpstr>
      <vt:lpstr>Chào mừng các thầy cô giáo</vt:lpstr>
      <vt:lpstr>PowerPoint Presentation</vt:lpstr>
      <vt:lpstr>Trò chơi</vt:lpstr>
      <vt:lpstr>Chủ đề 3:  Thiên nhiên và bầu trời</vt:lpstr>
      <vt:lpstr>Sử dụng chấm, nét, hình, mảng, vẽ và cắt xé dán giấy…. để tạo hình nắng và mưa.</vt:lpstr>
      <vt:lpstr>KHÁM PHÁ</vt:lpstr>
      <vt:lpstr>PowerPoint Presentation</vt:lpstr>
      <vt:lpstr>Nắng  và mưa trong tranh</vt:lpstr>
      <vt:lpstr>Hoạt động 2:  </vt:lpstr>
      <vt:lpstr>PowerPoint Presentation</vt:lpstr>
      <vt:lpstr>PowerPoint Presentation</vt:lpstr>
      <vt:lpstr>PowerPoint Presentation</vt:lpstr>
      <vt:lpstr>Hoạt động 3:</vt:lpstr>
      <vt:lpstr>Hãy tạo hình một bức tranh về trời nắng hoặc trời mưa bằng hình thức mà em thích.</vt:lpstr>
      <vt:lpstr>PowerPoint Presentation</vt:lpstr>
      <vt:lpstr>Hoạt động 4:</vt:lpstr>
      <vt:lpstr> </vt:lpstr>
      <vt:lpstr>Buyer journey</vt:lpstr>
      <vt:lpstr>Sales funnel</vt:lpstr>
      <vt:lpstr>Mars</vt:lpstr>
      <vt:lpstr>Strategy</vt:lpstr>
      <vt:lpstr>Key action items</vt:lpstr>
      <vt:lpstr>Timeline</vt:lpstr>
      <vt:lpstr>550</vt:lpstr>
      <vt:lpstr>Helena James</vt:lpstr>
      <vt:lpstr>Awesome words</vt:lpstr>
      <vt:lpstr>20,000</vt:lpstr>
      <vt:lpstr>This is a map</vt:lpstr>
      <vt:lpstr>A picture always reinforces the concept</vt:lpstr>
      <vt:lpstr>Website</vt:lpstr>
      <vt:lpstr>Thanks!</vt:lpstr>
      <vt:lpstr>In the village icon pack</vt:lpstr>
      <vt:lpstr>Alternative resources</vt:lpstr>
      <vt:lpstr>Alternative resources</vt:lpstr>
      <vt:lpstr>Alternative resources</vt:lpstr>
      <vt:lpstr>Resources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Chào mừng các thầy cô giáo</dc:title>
  <cp:lastModifiedBy>ha</cp:lastModifiedBy>
  <cp:revision>11</cp:revision>
  <dcterms:modified xsi:type="dcterms:W3CDTF">2022-11-03T02:04:38Z</dcterms:modified>
</cp:coreProperties>
</file>